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0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9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66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8462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76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39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38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90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4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3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4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2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7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9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AI-Powered Meeting Summarizer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How it Works &amp; Business Applications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8175"/>
            <a:ext cx="8229600" cy="2962657"/>
          </a:xfrm>
        </p:spPr>
        <p:txBody>
          <a:bodyPr>
            <a:normAutofit/>
          </a:bodyPr>
          <a:lstStyle/>
          <a:p>
            <a:endParaRPr sz="2000" dirty="0"/>
          </a:p>
          <a:p>
            <a:r>
              <a:rPr sz="2000" dirty="0"/>
              <a:t>1. Audio Input: Record or upload meeting audio (wav, mp3, etc.)</a:t>
            </a:r>
          </a:p>
          <a:p>
            <a:r>
              <a:rPr sz="2000" dirty="0"/>
              <a:t>2. Transcription: Speech-to-text via </a:t>
            </a:r>
            <a:r>
              <a:rPr lang="en-US" sz="2000" dirty="0"/>
              <a:t>Whisper Model</a:t>
            </a:r>
            <a:endParaRPr sz="2000" dirty="0"/>
          </a:p>
          <a:p>
            <a:r>
              <a:rPr sz="2000" dirty="0"/>
              <a:t>3. Chunking: Breaks transcript into sentence-aware chunks</a:t>
            </a:r>
          </a:p>
          <a:p>
            <a:r>
              <a:rPr sz="2000" dirty="0"/>
              <a:t>4. Summarization: Uses </a:t>
            </a:r>
            <a:r>
              <a:rPr lang="en-US" sz="2000" dirty="0"/>
              <a:t>LLM(Qwen3:4B) running locally</a:t>
            </a:r>
            <a:endParaRPr sz="2000" dirty="0"/>
          </a:p>
          <a:p>
            <a:r>
              <a:rPr sz="2000" dirty="0"/>
              <a:t>5. Output: Generates Markdown summary with TL;DR, key points, action items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7480" y="524994"/>
            <a:ext cx="330353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dirty="0"/>
              <a:t>Process Flow Diagram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704088" y="2075688"/>
            <a:ext cx="1828800" cy="914400"/>
          </a:xfrm>
          <a:prstGeom prst="roundRect">
            <a:avLst>
              <a:gd name="adj" fmla="val 36667"/>
            </a:avLst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solidFill>
                  <a:schemeClr val="bg2">
                    <a:lumMod val="75000"/>
                  </a:schemeClr>
                </a:solidFill>
              </a:rPr>
              <a:t>Audio Input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(mp3,wav.etc)</a:t>
            </a:r>
            <a:endParaRPr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3118104" y="2075688"/>
            <a:ext cx="2286000" cy="914400"/>
          </a:xfrm>
          <a:prstGeom prst="roundRect">
            <a:avLst>
              <a:gd name="adj" fmla="val 38667"/>
            </a:avLst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solidFill>
                  <a:schemeClr val="bg2">
                    <a:lumMod val="75000"/>
                  </a:schemeClr>
                </a:solidFill>
              </a:rPr>
              <a:t>Transcription</a:t>
            </a:r>
          </a:p>
          <a:p>
            <a:r>
              <a:rPr sz="1400" dirty="0">
                <a:solidFill>
                  <a:schemeClr val="bg2">
                    <a:lumMod val="75000"/>
                  </a:schemeClr>
                </a:solidFill>
              </a:rPr>
              <a:t>(faster-whisper)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5989320" y="2075688"/>
            <a:ext cx="2286000" cy="914400"/>
          </a:xfrm>
          <a:prstGeom prst="roundRect">
            <a:avLst>
              <a:gd name="adj" fmla="val 33667"/>
            </a:avLst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solidFill>
                  <a:schemeClr val="bg2">
                    <a:lumMod val="75000"/>
                  </a:schemeClr>
                </a:solidFill>
              </a:rPr>
              <a:t>Chunking</a:t>
            </a:r>
          </a:p>
          <a:p>
            <a:r>
              <a:rPr sz="1400" dirty="0">
                <a:solidFill>
                  <a:schemeClr val="bg2">
                    <a:lumMod val="75000"/>
                  </a:schemeClr>
                </a:solidFill>
              </a:rPr>
              <a:t>(Sentence-aware)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989320" y="4133088"/>
            <a:ext cx="2286000" cy="914400"/>
          </a:xfrm>
          <a:prstGeom prst="roundRect">
            <a:avLst>
              <a:gd name="adj" fmla="val 36667"/>
            </a:avLst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solidFill>
                  <a:schemeClr val="bg2">
                    <a:lumMod val="75000"/>
                  </a:schemeClr>
                </a:solidFill>
              </a:rPr>
              <a:t>Summarization</a:t>
            </a:r>
          </a:p>
          <a:p>
            <a:r>
              <a:rPr sz="14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Qwen3:4B</a:t>
            </a:r>
            <a:r>
              <a:rPr sz="14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697480" y="4133088"/>
            <a:ext cx="2286000" cy="914400"/>
          </a:xfrm>
          <a:prstGeom prst="roundRect">
            <a:avLst>
              <a:gd name="adj" fmla="val 37667"/>
            </a:avLst>
          </a:prstGeom>
          <a:solidFill>
            <a:schemeClr val="tx1">
              <a:lumMod val="9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solidFill>
                  <a:schemeClr val="bg2">
                    <a:lumMod val="75000"/>
                  </a:schemeClr>
                </a:solidFill>
              </a:rPr>
              <a:t>Markdown Output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B844CC1-525D-0EB6-CAD0-1DFDCF147D95}"/>
              </a:ext>
            </a:extLst>
          </p:cNvPr>
          <p:cNvSpPr/>
          <p:nvPr/>
        </p:nvSpPr>
        <p:spPr>
          <a:xfrm>
            <a:off x="2532888" y="2491740"/>
            <a:ext cx="585216" cy="210312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097DFB2-C576-A4FE-98E6-04094F3DC83C}"/>
              </a:ext>
            </a:extLst>
          </p:cNvPr>
          <p:cNvSpPr/>
          <p:nvPr/>
        </p:nvSpPr>
        <p:spPr>
          <a:xfrm>
            <a:off x="5404104" y="2478024"/>
            <a:ext cx="585216" cy="224028"/>
          </a:xfrm>
          <a:prstGeom prst="righ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41F0DF5-6F65-497A-73E4-98A41A723551}"/>
              </a:ext>
            </a:extLst>
          </p:cNvPr>
          <p:cNvSpPr/>
          <p:nvPr/>
        </p:nvSpPr>
        <p:spPr>
          <a:xfrm>
            <a:off x="6986016" y="2990088"/>
            <a:ext cx="256032" cy="1143000"/>
          </a:xfrm>
          <a:prstGeom prst="down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EF94E602-903D-5CA0-654F-309B1D09E84F}"/>
              </a:ext>
            </a:extLst>
          </p:cNvPr>
          <p:cNvSpPr/>
          <p:nvPr/>
        </p:nvSpPr>
        <p:spPr>
          <a:xfrm>
            <a:off x="4983480" y="4581144"/>
            <a:ext cx="1005840" cy="224028"/>
          </a:xfrm>
          <a:prstGeom prst="leftArrow">
            <a:avLst/>
          </a:prstGeom>
          <a:solidFill>
            <a:schemeClr val="tx1">
              <a:lumMod val="9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Customization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5648"/>
            <a:ext cx="8229600" cy="3300984"/>
          </a:xfrm>
        </p:spPr>
        <p:txBody>
          <a:bodyPr>
            <a:normAutofit/>
          </a:bodyPr>
          <a:lstStyle/>
          <a:p>
            <a:endParaRPr sz="2000" dirty="0"/>
          </a:p>
          <a:p>
            <a:r>
              <a:rPr sz="2000" dirty="0"/>
              <a:t>Choice of ASR model size (tiny, base, small, medium</a:t>
            </a:r>
            <a:r>
              <a:rPr lang="en-US" sz="2000" dirty="0"/>
              <a:t>-multilingual</a:t>
            </a:r>
            <a:r>
              <a:rPr sz="2000" dirty="0"/>
              <a:t>)</a:t>
            </a:r>
          </a:p>
          <a:p>
            <a:r>
              <a:rPr sz="2000" dirty="0"/>
              <a:t>Adjustable Ollama model (e.g., phi3:mini or others)</a:t>
            </a:r>
          </a:p>
          <a:p>
            <a:r>
              <a:rPr sz="2000" dirty="0"/>
              <a:t>Timeout and performance tuning</a:t>
            </a:r>
            <a:endParaRPr lang="en-US" sz="2000" dirty="0"/>
          </a:p>
          <a:p>
            <a:r>
              <a:rPr lang="en-IN" sz="2000" dirty="0"/>
              <a:t>Using Diariazation to identify who is speaking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1017"/>
            <a:ext cx="8229600" cy="3191256"/>
          </a:xfrm>
        </p:spPr>
        <p:txBody>
          <a:bodyPr>
            <a:normAutofit lnSpcReduction="10000"/>
          </a:bodyPr>
          <a:lstStyle/>
          <a:p>
            <a:endParaRPr sz="2000" dirty="0"/>
          </a:p>
          <a:p>
            <a:r>
              <a:rPr sz="2000" dirty="0"/>
              <a:t>Automates meeting minutes creation</a:t>
            </a:r>
            <a:endParaRPr lang="en-US" sz="2000" dirty="0"/>
          </a:p>
          <a:p>
            <a:r>
              <a:rPr sz="2000" dirty="0"/>
              <a:t>Increases productivity by reducing manual note-taking</a:t>
            </a:r>
            <a:endParaRPr lang="en-US" sz="2000" dirty="0"/>
          </a:p>
          <a:p>
            <a:r>
              <a:rPr sz="2000" dirty="0"/>
              <a:t>Provides consistent, structured action items</a:t>
            </a:r>
          </a:p>
          <a:p>
            <a:r>
              <a:rPr sz="2000" dirty="0"/>
              <a:t>Helps align teams with clear key points and TL;DR</a:t>
            </a:r>
          </a:p>
          <a:p>
            <a:r>
              <a:rPr sz="2000" dirty="0"/>
              <a:t>Useful for project management, client calls, and compliance documentation</a:t>
            </a:r>
          </a:p>
          <a:p>
            <a:r>
              <a:rPr sz="2000" dirty="0"/>
              <a:t>Enables knowledge sharing across teams and departments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</TotalTime>
  <Words>189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AI-Powered Meeting Summarizer</vt:lpstr>
      <vt:lpstr>How It Works</vt:lpstr>
      <vt:lpstr>PowerPoint Presentation</vt:lpstr>
      <vt:lpstr>Customization Options</vt:lpstr>
      <vt:lpstr>Business Applications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Saad Shaikh</cp:lastModifiedBy>
  <cp:revision>3</cp:revision>
  <dcterms:created xsi:type="dcterms:W3CDTF">2013-01-27T09:14:16Z</dcterms:created>
  <dcterms:modified xsi:type="dcterms:W3CDTF">2025-09-09T13:15:39Z</dcterms:modified>
  <cp:category/>
</cp:coreProperties>
</file>