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5"/>
  </p:sldMasterIdLst>
  <p:notesMasterIdLst>
    <p:notesMasterId r:id="rId23"/>
  </p:notesMasterIdLst>
  <p:handoutMasterIdLst>
    <p:handoutMasterId r:id="rId24"/>
  </p:handoutMasterIdLst>
  <p:sldIdLst>
    <p:sldId id="261" r:id="rId6"/>
    <p:sldId id="385" r:id="rId7"/>
    <p:sldId id="389" r:id="rId8"/>
    <p:sldId id="384" r:id="rId9"/>
    <p:sldId id="383" r:id="rId10"/>
    <p:sldId id="376" r:id="rId11"/>
    <p:sldId id="377" r:id="rId12"/>
    <p:sldId id="392" r:id="rId13"/>
    <p:sldId id="388" r:id="rId14"/>
    <p:sldId id="379" r:id="rId15"/>
    <p:sldId id="317" r:id="rId16"/>
    <p:sldId id="372" r:id="rId17"/>
    <p:sldId id="387" r:id="rId18"/>
    <p:sldId id="390" r:id="rId19"/>
    <p:sldId id="386" r:id="rId20"/>
    <p:sldId id="391" r:id="rId21"/>
    <p:sldId id="371" r:id="rId22"/>
  </p:sldIdLst>
  <p:sldSz cx="12195175" cy="6858000"/>
  <p:notesSz cx="6858000" cy="9144000"/>
  <p:defaultTextStyle>
    <a:defPPr lvl="0">
      <a:defRPr lang="nl-NL"/>
    </a:defPPr>
    <a:lvl1pPr marL="0" lvl="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lvl="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lvl="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lvl="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0973" autoAdjust="0"/>
  </p:normalViewPr>
  <p:slideViewPr>
    <p:cSldViewPr>
      <p:cViewPr varScale="1">
        <p:scale>
          <a:sx n="104" d="100"/>
          <a:sy n="104" d="100"/>
        </p:scale>
        <p:origin x="66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n Jager" userId="4bb7d1b6-8c86-4f96-a507-d1e527a9e963" providerId="ADAL" clId="{2614E02E-847F-4ADB-AFA2-656105EA0249}"/>
    <pc:docChg chg="modSld">
      <pc:chgData name="Manon Jager" userId="4bb7d1b6-8c86-4f96-a507-d1e527a9e963" providerId="ADAL" clId="{2614E02E-847F-4ADB-AFA2-656105EA0249}" dt="2022-03-26T11:33:39.026" v="84" actId="20577"/>
      <pc:docMkLst>
        <pc:docMk/>
      </pc:docMkLst>
      <pc:sldChg chg="modSp mod">
        <pc:chgData name="Manon Jager" userId="4bb7d1b6-8c86-4f96-a507-d1e527a9e963" providerId="ADAL" clId="{2614E02E-847F-4ADB-AFA2-656105EA0249}" dt="2022-03-26T11:31:35.630" v="0" actId="6549"/>
        <pc:sldMkLst>
          <pc:docMk/>
          <pc:sldMk cId="3630868051" sldId="317"/>
        </pc:sldMkLst>
        <pc:spChg chg="mod">
          <ac:chgData name="Manon Jager" userId="4bb7d1b6-8c86-4f96-a507-d1e527a9e963" providerId="ADAL" clId="{2614E02E-847F-4ADB-AFA2-656105EA0249}" dt="2022-03-26T11:31:35.630" v="0" actId="6549"/>
          <ac:spMkLst>
            <pc:docMk/>
            <pc:sldMk cId="3630868051" sldId="317"/>
            <ac:spMk id="3" creationId="{00000000-0000-0000-0000-000000000000}"/>
          </ac:spMkLst>
        </pc:spChg>
      </pc:sldChg>
      <pc:sldChg chg="modSp mod">
        <pc:chgData name="Manon Jager" userId="4bb7d1b6-8c86-4f96-a507-d1e527a9e963" providerId="ADAL" clId="{2614E02E-847F-4ADB-AFA2-656105EA0249}" dt="2022-03-26T11:33:07.476" v="81" actId="20577"/>
        <pc:sldMkLst>
          <pc:docMk/>
          <pc:sldMk cId="3267229914" sldId="383"/>
        </pc:sldMkLst>
        <pc:spChg chg="mod">
          <ac:chgData name="Manon Jager" userId="4bb7d1b6-8c86-4f96-a507-d1e527a9e963" providerId="ADAL" clId="{2614E02E-847F-4ADB-AFA2-656105EA0249}" dt="2022-03-26T11:33:07.476" v="81" actId="20577"/>
          <ac:spMkLst>
            <pc:docMk/>
            <pc:sldMk cId="3267229914" sldId="383"/>
            <ac:spMk id="3" creationId="{00000000-0000-0000-0000-000000000000}"/>
          </ac:spMkLst>
        </pc:spChg>
      </pc:sldChg>
      <pc:sldChg chg="modSp mod">
        <pc:chgData name="Manon Jager" userId="4bb7d1b6-8c86-4f96-a507-d1e527a9e963" providerId="ADAL" clId="{2614E02E-847F-4ADB-AFA2-656105EA0249}" dt="2022-03-26T11:33:39.026" v="84" actId="20577"/>
        <pc:sldMkLst>
          <pc:docMk/>
          <pc:sldMk cId="3560046675" sldId="388"/>
        </pc:sldMkLst>
        <pc:spChg chg="mod">
          <ac:chgData name="Manon Jager" userId="4bb7d1b6-8c86-4f96-a507-d1e527a9e963" providerId="ADAL" clId="{2614E02E-847F-4ADB-AFA2-656105EA0249}" dt="2022-03-26T11:33:39.026" v="84" actId="20577"/>
          <ac:spMkLst>
            <pc:docMk/>
            <pc:sldMk cId="3560046675" sldId="38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757D0-0DA8-4B50-962C-F8908CCD91C6}" type="datetimeFigureOut">
              <a:rPr lang="nl-NL" smtClean="0"/>
              <a:pPr/>
              <a:t>26-3-2022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7354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nl-NL" smtClean="0"/>
              <a:pPr/>
              <a:t>26-3-2022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2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513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Veel verschillende manieren om op te schrijven.</a:t>
            </a:r>
          </a:p>
          <a:p>
            <a:r>
              <a:rPr lang="nl-NL" dirty="0"/>
              <a:t>Hier zie je een voorbeeld van een </a:t>
            </a:r>
            <a:r>
              <a:rPr lang="nl-NL" dirty="0" err="1"/>
              <a:t>composite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5959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958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869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072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681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145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896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Tekst wordt meestal niet als PK genomen, aangezien dat nog weleens wijzigt.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3510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Tekst wordt meestal niet als PK genomen, aangezien dat nog weleens wijzigt.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099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PK=geel</a:t>
            </a:r>
          </a:p>
          <a:p>
            <a:r>
              <a:rPr lang="nl-NL" dirty="0"/>
              <a:t>FK=oranje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762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B6EC08B-F872-466C-9547-08665378E72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0" y="2651179"/>
            <a:ext cx="10688906" cy="3675751"/>
          </a:xfrm>
          <a:custGeom>
            <a:avLst/>
            <a:gdLst>
              <a:gd name="T0" fmla="*/ 25248 w 25248"/>
              <a:gd name="T1" fmla="*/ 7811 h 8678"/>
              <a:gd name="T2" fmla="*/ 25248 w 25248"/>
              <a:gd name="T3" fmla="*/ 866 h 8678"/>
              <a:gd name="T4" fmla="*/ 24381 w 25248"/>
              <a:gd name="T5" fmla="*/ 0 h 8678"/>
              <a:gd name="T6" fmla="*/ 0 w 25248"/>
              <a:gd name="T7" fmla="*/ 0 h 8678"/>
              <a:gd name="T8" fmla="*/ 0 w 25248"/>
              <a:gd name="T9" fmla="*/ 8678 h 8678"/>
              <a:gd name="T10" fmla="*/ 24381 w 25248"/>
              <a:gd name="T11" fmla="*/ 8678 h 8678"/>
              <a:gd name="T12" fmla="*/ 25248 w 25248"/>
              <a:gd name="T13" fmla="*/ 7811 h 8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248" h="8678">
                <a:moveTo>
                  <a:pt x="25248" y="7811"/>
                </a:moveTo>
                <a:cubicBezTo>
                  <a:pt x="25248" y="866"/>
                  <a:pt x="25248" y="866"/>
                  <a:pt x="25248" y="866"/>
                </a:cubicBezTo>
                <a:cubicBezTo>
                  <a:pt x="25248" y="388"/>
                  <a:pt x="24860" y="0"/>
                  <a:pt x="243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678"/>
                  <a:pt x="0" y="8678"/>
                  <a:pt x="0" y="8678"/>
                </a:cubicBezTo>
                <a:cubicBezTo>
                  <a:pt x="24381" y="8678"/>
                  <a:pt x="24381" y="8678"/>
                  <a:pt x="24381" y="8678"/>
                </a:cubicBezTo>
                <a:cubicBezTo>
                  <a:pt x="24860" y="8678"/>
                  <a:pt x="25248" y="8290"/>
                  <a:pt x="25248" y="7811"/>
                </a:cubicBezTo>
                <a:close/>
              </a:path>
            </a:pathLst>
          </a:custGeom>
          <a:solidFill>
            <a:srgbClr val="D4EDF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19" name="***druppels">
            <a:extLst>
              <a:ext uri="{FF2B5EF4-FFF2-40B4-BE49-F238E27FC236}">
                <a16:creationId xmlns:a16="http://schemas.microsoft.com/office/drawing/2014/main" id="{E67B26CA-29A9-44BD-986F-D8E401274E6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0" y="0"/>
            <a:ext cx="2529840" cy="6858000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E98C197E-8795-4495-A64A-D446520F9A62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0" y="5902805"/>
            <a:ext cx="11086027" cy="4797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E192F58-F91B-4416-B477-74B5401C0FA3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9853364" y="6071184"/>
            <a:ext cx="748176" cy="127079"/>
          </a:xfrm>
          <a:custGeom>
            <a:avLst/>
            <a:gdLst>
              <a:gd name="T0" fmla="*/ 192 w 1765"/>
              <a:gd name="T1" fmla="*/ 295 h 300"/>
              <a:gd name="T2" fmla="*/ 130 w 1765"/>
              <a:gd name="T3" fmla="*/ 265 h 300"/>
              <a:gd name="T4" fmla="*/ 0 w 1765"/>
              <a:gd name="T5" fmla="*/ 96 h 300"/>
              <a:gd name="T6" fmla="*/ 95 w 1765"/>
              <a:gd name="T7" fmla="*/ 253 h 300"/>
              <a:gd name="T8" fmla="*/ 131 w 1765"/>
              <a:gd name="T9" fmla="*/ 96 h 300"/>
              <a:gd name="T10" fmla="*/ 258 w 1765"/>
              <a:gd name="T11" fmla="*/ 96 h 300"/>
              <a:gd name="T12" fmla="*/ 258 w 1765"/>
              <a:gd name="T13" fmla="*/ 141 h 300"/>
              <a:gd name="T14" fmla="*/ 364 w 1765"/>
              <a:gd name="T15" fmla="*/ 293 h 300"/>
              <a:gd name="T16" fmla="*/ 320 w 1765"/>
              <a:gd name="T17" fmla="*/ 222 h 300"/>
              <a:gd name="T18" fmla="*/ 364 w 1765"/>
              <a:gd name="T19" fmla="*/ 96 h 300"/>
              <a:gd name="T20" fmla="*/ 459 w 1765"/>
              <a:gd name="T21" fmla="*/ 133 h 300"/>
              <a:gd name="T22" fmla="*/ 397 w 1765"/>
              <a:gd name="T23" fmla="*/ 96 h 300"/>
              <a:gd name="T24" fmla="*/ 458 w 1765"/>
              <a:gd name="T25" fmla="*/ 200 h 300"/>
              <a:gd name="T26" fmla="*/ 527 w 1765"/>
              <a:gd name="T27" fmla="*/ 151 h 300"/>
              <a:gd name="T28" fmla="*/ 459 w 1765"/>
              <a:gd name="T29" fmla="*/ 133 h 300"/>
              <a:gd name="T30" fmla="*/ 734 w 1765"/>
              <a:gd name="T31" fmla="*/ 213 h 300"/>
              <a:gd name="T32" fmla="*/ 717 w 1765"/>
              <a:gd name="T33" fmla="*/ 241 h 300"/>
              <a:gd name="T34" fmla="*/ 570 w 1765"/>
              <a:gd name="T35" fmla="*/ 273 h 300"/>
              <a:gd name="T36" fmla="*/ 643 w 1765"/>
              <a:gd name="T37" fmla="*/ 91 h 300"/>
              <a:gd name="T38" fmla="*/ 643 w 1765"/>
              <a:gd name="T39" fmla="*/ 132 h 300"/>
              <a:gd name="T40" fmla="*/ 677 w 1765"/>
              <a:gd name="T41" fmla="*/ 175 h 300"/>
              <a:gd name="T42" fmla="*/ 787 w 1765"/>
              <a:gd name="T43" fmla="*/ 272 h 300"/>
              <a:gd name="T44" fmla="*/ 922 w 1765"/>
              <a:gd name="T45" fmla="*/ 238 h 300"/>
              <a:gd name="T46" fmla="*/ 821 w 1765"/>
              <a:gd name="T47" fmla="*/ 196 h 300"/>
              <a:gd name="T48" fmla="*/ 922 w 1765"/>
              <a:gd name="T49" fmla="*/ 152 h 300"/>
              <a:gd name="T50" fmla="*/ 789 w 1765"/>
              <a:gd name="T51" fmla="*/ 120 h 300"/>
              <a:gd name="T52" fmla="*/ 1023 w 1765"/>
              <a:gd name="T53" fmla="*/ 125 h 300"/>
              <a:gd name="T54" fmla="*/ 962 w 1765"/>
              <a:gd name="T55" fmla="*/ 295 h 300"/>
              <a:gd name="T56" fmla="*/ 1034 w 1765"/>
              <a:gd name="T57" fmla="*/ 150 h 300"/>
              <a:gd name="T58" fmla="*/ 1092 w 1765"/>
              <a:gd name="T59" fmla="*/ 295 h 300"/>
              <a:gd name="T60" fmla="*/ 1086 w 1765"/>
              <a:gd name="T61" fmla="*/ 91 h 300"/>
              <a:gd name="T62" fmla="*/ 1217 w 1765"/>
              <a:gd name="T63" fmla="*/ 96 h 300"/>
              <a:gd name="T64" fmla="*/ 1217 w 1765"/>
              <a:gd name="T65" fmla="*/ 141 h 300"/>
              <a:gd name="T66" fmla="*/ 1323 w 1765"/>
              <a:gd name="T67" fmla="*/ 293 h 300"/>
              <a:gd name="T68" fmla="*/ 1278 w 1765"/>
              <a:gd name="T69" fmla="*/ 222 h 300"/>
              <a:gd name="T70" fmla="*/ 1323 w 1765"/>
              <a:gd name="T71" fmla="*/ 96 h 300"/>
              <a:gd name="T72" fmla="*/ 1385 w 1765"/>
              <a:gd name="T73" fmla="*/ 236 h 300"/>
              <a:gd name="T74" fmla="*/ 1358 w 1765"/>
              <a:gd name="T75" fmla="*/ 291 h 300"/>
              <a:gd name="T76" fmla="*/ 1420 w 1765"/>
              <a:gd name="T77" fmla="*/ 268 h 300"/>
              <a:gd name="T78" fmla="*/ 1588 w 1765"/>
              <a:gd name="T79" fmla="*/ 91 h 300"/>
              <a:gd name="T80" fmla="*/ 1524 w 1765"/>
              <a:gd name="T81" fmla="*/ 96 h 300"/>
              <a:gd name="T82" fmla="*/ 1524 w 1765"/>
              <a:gd name="T83" fmla="*/ 295 h 300"/>
              <a:gd name="T84" fmla="*/ 1560 w 1765"/>
              <a:gd name="T85" fmla="*/ 138 h 300"/>
              <a:gd name="T86" fmla="*/ 1655 w 1765"/>
              <a:gd name="T87" fmla="*/ 295 h 300"/>
              <a:gd name="T88" fmla="*/ 1703 w 1765"/>
              <a:gd name="T89" fmla="*/ 0 h 300"/>
              <a:gd name="T90" fmla="*/ 1765 w 1765"/>
              <a:gd name="T91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5" h="300">
                <a:moveTo>
                  <a:pt x="131" y="96"/>
                </a:moveTo>
                <a:cubicBezTo>
                  <a:pt x="192" y="96"/>
                  <a:pt x="192" y="96"/>
                  <a:pt x="192" y="96"/>
                </a:cubicBezTo>
                <a:cubicBezTo>
                  <a:pt x="192" y="295"/>
                  <a:pt x="192" y="295"/>
                  <a:pt x="192" y="295"/>
                </a:cubicBezTo>
                <a:cubicBezTo>
                  <a:pt x="131" y="295"/>
                  <a:pt x="131" y="295"/>
                  <a:pt x="131" y="295"/>
                </a:cubicBezTo>
                <a:cubicBezTo>
                  <a:pt x="131" y="265"/>
                  <a:pt x="131" y="265"/>
                  <a:pt x="131" y="265"/>
                </a:cubicBezTo>
                <a:cubicBezTo>
                  <a:pt x="130" y="265"/>
                  <a:pt x="130" y="265"/>
                  <a:pt x="130" y="265"/>
                </a:cubicBezTo>
                <a:cubicBezTo>
                  <a:pt x="115" y="288"/>
                  <a:pt x="95" y="300"/>
                  <a:pt x="69" y="300"/>
                </a:cubicBezTo>
                <a:cubicBezTo>
                  <a:pt x="23" y="300"/>
                  <a:pt x="0" y="272"/>
                  <a:pt x="0" y="216"/>
                </a:cubicBezTo>
                <a:cubicBezTo>
                  <a:pt x="0" y="96"/>
                  <a:pt x="0" y="96"/>
                  <a:pt x="0" y="96"/>
                </a:cubicBezTo>
                <a:cubicBezTo>
                  <a:pt x="61" y="96"/>
                  <a:pt x="61" y="96"/>
                  <a:pt x="61" y="96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1" y="239"/>
                  <a:pt x="72" y="253"/>
                  <a:pt x="95" y="253"/>
                </a:cubicBezTo>
                <a:cubicBezTo>
                  <a:pt x="106" y="253"/>
                  <a:pt x="115" y="249"/>
                  <a:pt x="121" y="241"/>
                </a:cubicBezTo>
                <a:cubicBezTo>
                  <a:pt x="128" y="234"/>
                  <a:pt x="131" y="223"/>
                  <a:pt x="131" y="210"/>
                </a:cubicBezTo>
                <a:lnTo>
                  <a:pt x="131" y="96"/>
                </a:lnTo>
                <a:close/>
                <a:moveTo>
                  <a:pt x="320" y="35"/>
                </a:moveTo>
                <a:cubicBezTo>
                  <a:pt x="258" y="53"/>
                  <a:pt x="258" y="53"/>
                  <a:pt x="258" y="53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26" y="96"/>
                  <a:pt x="226" y="96"/>
                  <a:pt x="226" y="96"/>
                </a:cubicBezTo>
                <a:cubicBezTo>
                  <a:pt x="226" y="141"/>
                  <a:pt x="226" y="141"/>
                  <a:pt x="226" y="141"/>
                </a:cubicBezTo>
                <a:cubicBezTo>
                  <a:pt x="258" y="141"/>
                  <a:pt x="258" y="141"/>
                  <a:pt x="258" y="141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77"/>
                  <a:pt x="280" y="300"/>
                  <a:pt x="323" y="300"/>
                </a:cubicBezTo>
                <a:cubicBezTo>
                  <a:pt x="342" y="300"/>
                  <a:pt x="355" y="297"/>
                  <a:pt x="364" y="293"/>
                </a:cubicBezTo>
                <a:cubicBezTo>
                  <a:pt x="364" y="247"/>
                  <a:pt x="364" y="247"/>
                  <a:pt x="364" y="247"/>
                </a:cubicBezTo>
                <a:cubicBezTo>
                  <a:pt x="358" y="251"/>
                  <a:pt x="351" y="253"/>
                  <a:pt x="344" y="253"/>
                </a:cubicBezTo>
                <a:cubicBezTo>
                  <a:pt x="328" y="253"/>
                  <a:pt x="320" y="242"/>
                  <a:pt x="320" y="222"/>
                </a:cubicBezTo>
                <a:cubicBezTo>
                  <a:pt x="320" y="141"/>
                  <a:pt x="320" y="141"/>
                  <a:pt x="320" y="141"/>
                </a:cubicBezTo>
                <a:cubicBezTo>
                  <a:pt x="364" y="141"/>
                  <a:pt x="364" y="141"/>
                  <a:pt x="364" y="141"/>
                </a:cubicBezTo>
                <a:cubicBezTo>
                  <a:pt x="364" y="96"/>
                  <a:pt x="364" y="96"/>
                  <a:pt x="364" y="96"/>
                </a:cubicBezTo>
                <a:cubicBezTo>
                  <a:pt x="320" y="96"/>
                  <a:pt x="320" y="96"/>
                  <a:pt x="320" y="96"/>
                </a:cubicBezTo>
                <a:lnTo>
                  <a:pt x="320" y="35"/>
                </a:lnTo>
                <a:close/>
                <a:moveTo>
                  <a:pt x="459" y="133"/>
                </a:moveTo>
                <a:cubicBezTo>
                  <a:pt x="458" y="133"/>
                  <a:pt x="458" y="133"/>
                  <a:pt x="458" y="133"/>
                </a:cubicBezTo>
                <a:cubicBezTo>
                  <a:pt x="458" y="96"/>
                  <a:pt x="458" y="96"/>
                  <a:pt x="458" y="96"/>
                </a:cubicBezTo>
                <a:cubicBezTo>
                  <a:pt x="397" y="96"/>
                  <a:pt x="397" y="96"/>
                  <a:pt x="397" y="96"/>
                </a:cubicBezTo>
                <a:cubicBezTo>
                  <a:pt x="397" y="295"/>
                  <a:pt x="397" y="295"/>
                  <a:pt x="397" y="295"/>
                </a:cubicBezTo>
                <a:cubicBezTo>
                  <a:pt x="458" y="295"/>
                  <a:pt x="458" y="295"/>
                  <a:pt x="458" y="295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58" y="183"/>
                  <a:pt x="462" y="170"/>
                  <a:pt x="469" y="160"/>
                </a:cubicBezTo>
                <a:cubicBezTo>
                  <a:pt x="477" y="150"/>
                  <a:pt x="487" y="145"/>
                  <a:pt x="501" y="145"/>
                </a:cubicBezTo>
                <a:cubicBezTo>
                  <a:pt x="511" y="145"/>
                  <a:pt x="519" y="147"/>
                  <a:pt x="527" y="151"/>
                </a:cubicBezTo>
                <a:cubicBezTo>
                  <a:pt x="527" y="95"/>
                  <a:pt x="527" y="95"/>
                  <a:pt x="527" y="95"/>
                </a:cubicBezTo>
                <a:cubicBezTo>
                  <a:pt x="523" y="93"/>
                  <a:pt x="518" y="92"/>
                  <a:pt x="512" y="92"/>
                </a:cubicBezTo>
                <a:cubicBezTo>
                  <a:pt x="486" y="92"/>
                  <a:pt x="469" y="106"/>
                  <a:pt x="459" y="133"/>
                </a:cubicBezTo>
                <a:close/>
                <a:moveTo>
                  <a:pt x="710" y="117"/>
                </a:moveTo>
                <a:cubicBezTo>
                  <a:pt x="726" y="134"/>
                  <a:pt x="734" y="157"/>
                  <a:pt x="734" y="187"/>
                </a:cubicBezTo>
                <a:cubicBezTo>
                  <a:pt x="734" y="213"/>
                  <a:pt x="734" y="213"/>
                  <a:pt x="734" y="213"/>
                </a:cubicBezTo>
                <a:cubicBezTo>
                  <a:pt x="604" y="213"/>
                  <a:pt x="604" y="213"/>
                  <a:pt x="604" y="213"/>
                </a:cubicBezTo>
                <a:cubicBezTo>
                  <a:pt x="606" y="242"/>
                  <a:pt x="625" y="256"/>
                  <a:pt x="659" y="256"/>
                </a:cubicBezTo>
                <a:cubicBezTo>
                  <a:pt x="681" y="256"/>
                  <a:pt x="700" y="251"/>
                  <a:pt x="717" y="241"/>
                </a:cubicBezTo>
                <a:cubicBezTo>
                  <a:pt x="717" y="285"/>
                  <a:pt x="717" y="285"/>
                  <a:pt x="717" y="285"/>
                </a:cubicBezTo>
                <a:cubicBezTo>
                  <a:pt x="698" y="295"/>
                  <a:pt x="674" y="300"/>
                  <a:pt x="645" y="300"/>
                </a:cubicBezTo>
                <a:cubicBezTo>
                  <a:pt x="613" y="300"/>
                  <a:pt x="588" y="291"/>
                  <a:pt x="570" y="273"/>
                </a:cubicBezTo>
                <a:cubicBezTo>
                  <a:pt x="552" y="255"/>
                  <a:pt x="543" y="230"/>
                  <a:pt x="543" y="199"/>
                </a:cubicBezTo>
                <a:cubicBezTo>
                  <a:pt x="543" y="165"/>
                  <a:pt x="553" y="139"/>
                  <a:pt x="572" y="120"/>
                </a:cubicBezTo>
                <a:cubicBezTo>
                  <a:pt x="591" y="101"/>
                  <a:pt x="615" y="91"/>
                  <a:pt x="643" y="91"/>
                </a:cubicBezTo>
                <a:cubicBezTo>
                  <a:pt x="672" y="91"/>
                  <a:pt x="695" y="100"/>
                  <a:pt x="710" y="117"/>
                </a:cubicBezTo>
                <a:close/>
                <a:moveTo>
                  <a:pt x="677" y="175"/>
                </a:moveTo>
                <a:cubicBezTo>
                  <a:pt x="677" y="147"/>
                  <a:pt x="666" y="132"/>
                  <a:pt x="643" y="132"/>
                </a:cubicBezTo>
                <a:cubicBezTo>
                  <a:pt x="633" y="132"/>
                  <a:pt x="624" y="136"/>
                  <a:pt x="617" y="145"/>
                </a:cubicBezTo>
                <a:cubicBezTo>
                  <a:pt x="610" y="153"/>
                  <a:pt x="605" y="163"/>
                  <a:pt x="604" y="175"/>
                </a:cubicBezTo>
                <a:lnTo>
                  <a:pt x="677" y="175"/>
                </a:lnTo>
                <a:close/>
                <a:moveTo>
                  <a:pt x="789" y="120"/>
                </a:moveTo>
                <a:cubicBezTo>
                  <a:pt x="769" y="140"/>
                  <a:pt x="759" y="166"/>
                  <a:pt x="759" y="200"/>
                </a:cubicBezTo>
                <a:cubicBezTo>
                  <a:pt x="759" y="230"/>
                  <a:pt x="768" y="254"/>
                  <a:pt x="787" y="272"/>
                </a:cubicBezTo>
                <a:cubicBezTo>
                  <a:pt x="806" y="291"/>
                  <a:pt x="831" y="300"/>
                  <a:pt x="862" y="300"/>
                </a:cubicBezTo>
                <a:cubicBezTo>
                  <a:pt x="888" y="300"/>
                  <a:pt x="908" y="296"/>
                  <a:pt x="922" y="288"/>
                </a:cubicBezTo>
                <a:cubicBezTo>
                  <a:pt x="922" y="238"/>
                  <a:pt x="922" y="238"/>
                  <a:pt x="922" y="238"/>
                </a:cubicBezTo>
                <a:cubicBezTo>
                  <a:pt x="907" y="248"/>
                  <a:pt x="892" y="253"/>
                  <a:pt x="877" y="253"/>
                </a:cubicBezTo>
                <a:cubicBezTo>
                  <a:pt x="860" y="253"/>
                  <a:pt x="846" y="248"/>
                  <a:pt x="836" y="238"/>
                </a:cubicBezTo>
                <a:cubicBezTo>
                  <a:pt x="826" y="228"/>
                  <a:pt x="821" y="214"/>
                  <a:pt x="821" y="196"/>
                </a:cubicBezTo>
                <a:cubicBezTo>
                  <a:pt x="821" y="178"/>
                  <a:pt x="827" y="164"/>
                  <a:pt x="837" y="153"/>
                </a:cubicBezTo>
                <a:cubicBezTo>
                  <a:pt x="847" y="143"/>
                  <a:pt x="861" y="138"/>
                  <a:pt x="879" y="138"/>
                </a:cubicBezTo>
                <a:cubicBezTo>
                  <a:pt x="895" y="138"/>
                  <a:pt x="909" y="143"/>
                  <a:pt x="922" y="152"/>
                </a:cubicBezTo>
                <a:cubicBezTo>
                  <a:pt x="922" y="100"/>
                  <a:pt x="922" y="100"/>
                  <a:pt x="922" y="100"/>
                </a:cubicBezTo>
                <a:cubicBezTo>
                  <a:pt x="911" y="94"/>
                  <a:pt x="894" y="91"/>
                  <a:pt x="871" y="91"/>
                </a:cubicBezTo>
                <a:cubicBezTo>
                  <a:pt x="837" y="91"/>
                  <a:pt x="810" y="101"/>
                  <a:pt x="789" y="120"/>
                </a:cubicBezTo>
                <a:close/>
                <a:moveTo>
                  <a:pt x="1086" y="91"/>
                </a:moveTo>
                <a:cubicBezTo>
                  <a:pt x="1060" y="91"/>
                  <a:pt x="1039" y="102"/>
                  <a:pt x="1024" y="125"/>
                </a:cubicBezTo>
                <a:cubicBezTo>
                  <a:pt x="1023" y="125"/>
                  <a:pt x="1023" y="125"/>
                  <a:pt x="1023" y="125"/>
                </a:cubicBezTo>
                <a:cubicBezTo>
                  <a:pt x="1023" y="0"/>
                  <a:pt x="1023" y="0"/>
                  <a:pt x="1023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62" y="295"/>
                  <a:pt x="962" y="295"/>
                  <a:pt x="962" y="295"/>
                </a:cubicBezTo>
                <a:cubicBezTo>
                  <a:pt x="1023" y="295"/>
                  <a:pt x="1023" y="295"/>
                  <a:pt x="1023" y="295"/>
                </a:cubicBezTo>
                <a:cubicBezTo>
                  <a:pt x="1023" y="181"/>
                  <a:pt x="1023" y="181"/>
                  <a:pt x="1023" y="181"/>
                </a:cubicBezTo>
                <a:cubicBezTo>
                  <a:pt x="1023" y="169"/>
                  <a:pt x="1027" y="158"/>
                  <a:pt x="1034" y="150"/>
                </a:cubicBezTo>
                <a:cubicBezTo>
                  <a:pt x="1040" y="142"/>
                  <a:pt x="1049" y="138"/>
                  <a:pt x="1060" y="138"/>
                </a:cubicBezTo>
                <a:cubicBezTo>
                  <a:pt x="1081" y="138"/>
                  <a:pt x="1092" y="153"/>
                  <a:pt x="1092" y="182"/>
                </a:cubicBezTo>
                <a:cubicBezTo>
                  <a:pt x="1092" y="295"/>
                  <a:pt x="1092" y="295"/>
                  <a:pt x="1092" y="295"/>
                </a:cubicBezTo>
                <a:cubicBezTo>
                  <a:pt x="1153" y="295"/>
                  <a:pt x="1153" y="295"/>
                  <a:pt x="1153" y="295"/>
                </a:cubicBezTo>
                <a:cubicBezTo>
                  <a:pt x="1153" y="173"/>
                  <a:pt x="1153" y="173"/>
                  <a:pt x="1153" y="173"/>
                </a:cubicBezTo>
                <a:cubicBezTo>
                  <a:pt x="1153" y="118"/>
                  <a:pt x="1131" y="91"/>
                  <a:pt x="1086" y="91"/>
                </a:cubicBezTo>
                <a:close/>
                <a:moveTo>
                  <a:pt x="1278" y="35"/>
                </a:moveTo>
                <a:cubicBezTo>
                  <a:pt x="1217" y="53"/>
                  <a:pt x="1217" y="53"/>
                  <a:pt x="1217" y="53"/>
                </a:cubicBezTo>
                <a:cubicBezTo>
                  <a:pt x="1217" y="96"/>
                  <a:pt x="1217" y="96"/>
                  <a:pt x="1217" y="96"/>
                </a:cubicBezTo>
                <a:cubicBezTo>
                  <a:pt x="1184" y="96"/>
                  <a:pt x="1184" y="96"/>
                  <a:pt x="1184" y="96"/>
                </a:cubicBezTo>
                <a:cubicBezTo>
                  <a:pt x="1184" y="141"/>
                  <a:pt x="1184" y="141"/>
                  <a:pt x="1184" y="141"/>
                </a:cubicBezTo>
                <a:cubicBezTo>
                  <a:pt x="1217" y="141"/>
                  <a:pt x="1217" y="141"/>
                  <a:pt x="1217" y="141"/>
                </a:cubicBezTo>
                <a:cubicBezTo>
                  <a:pt x="1217" y="232"/>
                  <a:pt x="1217" y="232"/>
                  <a:pt x="1217" y="232"/>
                </a:cubicBezTo>
                <a:cubicBezTo>
                  <a:pt x="1217" y="277"/>
                  <a:pt x="1238" y="300"/>
                  <a:pt x="1282" y="300"/>
                </a:cubicBezTo>
                <a:cubicBezTo>
                  <a:pt x="1300" y="300"/>
                  <a:pt x="1314" y="297"/>
                  <a:pt x="1323" y="293"/>
                </a:cubicBezTo>
                <a:cubicBezTo>
                  <a:pt x="1323" y="247"/>
                  <a:pt x="1323" y="247"/>
                  <a:pt x="1323" y="247"/>
                </a:cubicBezTo>
                <a:cubicBezTo>
                  <a:pt x="1316" y="251"/>
                  <a:pt x="1309" y="253"/>
                  <a:pt x="1303" y="253"/>
                </a:cubicBezTo>
                <a:cubicBezTo>
                  <a:pt x="1286" y="253"/>
                  <a:pt x="1278" y="242"/>
                  <a:pt x="1278" y="222"/>
                </a:cubicBezTo>
                <a:cubicBezTo>
                  <a:pt x="1278" y="141"/>
                  <a:pt x="1278" y="141"/>
                  <a:pt x="1278" y="141"/>
                </a:cubicBezTo>
                <a:cubicBezTo>
                  <a:pt x="1323" y="141"/>
                  <a:pt x="1323" y="141"/>
                  <a:pt x="1323" y="141"/>
                </a:cubicBezTo>
                <a:cubicBezTo>
                  <a:pt x="1323" y="96"/>
                  <a:pt x="1323" y="96"/>
                  <a:pt x="1323" y="96"/>
                </a:cubicBezTo>
                <a:cubicBezTo>
                  <a:pt x="1278" y="96"/>
                  <a:pt x="1278" y="96"/>
                  <a:pt x="1278" y="96"/>
                </a:cubicBezTo>
                <a:lnTo>
                  <a:pt x="1278" y="35"/>
                </a:lnTo>
                <a:close/>
                <a:moveTo>
                  <a:pt x="1385" y="236"/>
                </a:moveTo>
                <a:cubicBezTo>
                  <a:pt x="1374" y="236"/>
                  <a:pt x="1365" y="239"/>
                  <a:pt x="1359" y="245"/>
                </a:cubicBezTo>
                <a:cubicBezTo>
                  <a:pt x="1352" y="251"/>
                  <a:pt x="1348" y="258"/>
                  <a:pt x="1348" y="268"/>
                </a:cubicBezTo>
                <a:cubicBezTo>
                  <a:pt x="1348" y="277"/>
                  <a:pt x="1352" y="284"/>
                  <a:pt x="1358" y="291"/>
                </a:cubicBezTo>
                <a:cubicBezTo>
                  <a:pt x="1365" y="297"/>
                  <a:pt x="1373" y="300"/>
                  <a:pt x="1384" y="300"/>
                </a:cubicBezTo>
                <a:cubicBezTo>
                  <a:pt x="1394" y="300"/>
                  <a:pt x="1403" y="297"/>
                  <a:pt x="1410" y="291"/>
                </a:cubicBezTo>
                <a:cubicBezTo>
                  <a:pt x="1417" y="285"/>
                  <a:pt x="1420" y="277"/>
                  <a:pt x="1420" y="268"/>
                </a:cubicBezTo>
                <a:cubicBezTo>
                  <a:pt x="1420" y="258"/>
                  <a:pt x="1417" y="251"/>
                  <a:pt x="1410" y="245"/>
                </a:cubicBezTo>
                <a:cubicBezTo>
                  <a:pt x="1404" y="239"/>
                  <a:pt x="1395" y="236"/>
                  <a:pt x="1385" y="236"/>
                </a:cubicBezTo>
                <a:close/>
                <a:moveTo>
                  <a:pt x="1588" y="91"/>
                </a:moveTo>
                <a:cubicBezTo>
                  <a:pt x="1560" y="91"/>
                  <a:pt x="1539" y="103"/>
                  <a:pt x="1524" y="127"/>
                </a:cubicBezTo>
                <a:cubicBezTo>
                  <a:pt x="1524" y="127"/>
                  <a:pt x="1524" y="127"/>
                  <a:pt x="1524" y="127"/>
                </a:cubicBezTo>
                <a:cubicBezTo>
                  <a:pt x="1524" y="96"/>
                  <a:pt x="1524" y="96"/>
                  <a:pt x="1524" y="96"/>
                </a:cubicBezTo>
                <a:cubicBezTo>
                  <a:pt x="1462" y="96"/>
                  <a:pt x="1462" y="96"/>
                  <a:pt x="1462" y="96"/>
                </a:cubicBezTo>
                <a:cubicBezTo>
                  <a:pt x="1462" y="295"/>
                  <a:pt x="1462" y="295"/>
                  <a:pt x="1462" y="295"/>
                </a:cubicBezTo>
                <a:cubicBezTo>
                  <a:pt x="1524" y="295"/>
                  <a:pt x="1524" y="295"/>
                  <a:pt x="1524" y="295"/>
                </a:cubicBezTo>
                <a:cubicBezTo>
                  <a:pt x="1524" y="181"/>
                  <a:pt x="1524" y="181"/>
                  <a:pt x="1524" y="181"/>
                </a:cubicBezTo>
                <a:cubicBezTo>
                  <a:pt x="1524" y="169"/>
                  <a:pt x="1527" y="158"/>
                  <a:pt x="1534" y="150"/>
                </a:cubicBezTo>
                <a:cubicBezTo>
                  <a:pt x="1541" y="142"/>
                  <a:pt x="1550" y="138"/>
                  <a:pt x="1560" y="138"/>
                </a:cubicBezTo>
                <a:cubicBezTo>
                  <a:pt x="1582" y="138"/>
                  <a:pt x="1593" y="153"/>
                  <a:pt x="1593" y="184"/>
                </a:cubicBezTo>
                <a:cubicBezTo>
                  <a:pt x="1593" y="295"/>
                  <a:pt x="1593" y="295"/>
                  <a:pt x="1593" y="295"/>
                </a:cubicBezTo>
                <a:cubicBezTo>
                  <a:pt x="1655" y="295"/>
                  <a:pt x="1655" y="295"/>
                  <a:pt x="1655" y="295"/>
                </a:cubicBezTo>
                <a:cubicBezTo>
                  <a:pt x="1655" y="173"/>
                  <a:pt x="1655" y="173"/>
                  <a:pt x="1655" y="173"/>
                </a:cubicBezTo>
                <a:cubicBezTo>
                  <a:pt x="1655" y="118"/>
                  <a:pt x="1632" y="91"/>
                  <a:pt x="1588" y="91"/>
                </a:cubicBezTo>
                <a:close/>
                <a:moveTo>
                  <a:pt x="1703" y="0"/>
                </a:moveTo>
                <a:cubicBezTo>
                  <a:pt x="1703" y="295"/>
                  <a:pt x="1703" y="295"/>
                  <a:pt x="1703" y="295"/>
                </a:cubicBezTo>
                <a:cubicBezTo>
                  <a:pt x="1765" y="295"/>
                  <a:pt x="1765" y="295"/>
                  <a:pt x="1765" y="295"/>
                </a:cubicBezTo>
                <a:cubicBezTo>
                  <a:pt x="1765" y="0"/>
                  <a:pt x="1765" y="0"/>
                  <a:pt x="1765" y="0"/>
                </a:cubicBezTo>
                <a:lnTo>
                  <a:pt x="17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CDC6A206-75AC-4A75-97EE-B296C24E1C25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9492778" y="6071184"/>
            <a:ext cx="344701" cy="127079"/>
          </a:xfrm>
          <a:custGeom>
            <a:avLst/>
            <a:gdLst>
              <a:gd name="T0" fmla="*/ 316 w 813"/>
              <a:gd name="T1" fmla="*/ 171 h 300"/>
              <a:gd name="T2" fmla="*/ 316 w 813"/>
              <a:gd name="T3" fmla="*/ 295 h 300"/>
              <a:gd name="T4" fmla="*/ 255 w 813"/>
              <a:gd name="T5" fmla="*/ 295 h 300"/>
              <a:gd name="T6" fmla="*/ 255 w 813"/>
              <a:gd name="T7" fmla="*/ 181 h 300"/>
              <a:gd name="T8" fmla="*/ 223 w 813"/>
              <a:gd name="T9" fmla="*/ 138 h 300"/>
              <a:gd name="T10" fmla="*/ 198 w 813"/>
              <a:gd name="T11" fmla="*/ 151 h 300"/>
              <a:gd name="T12" fmla="*/ 189 w 813"/>
              <a:gd name="T13" fmla="*/ 184 h 300"/>
              <a:gd name="T14" fmla="*/ 189 w 813"/>
              <a:gd name="T15" fmla="*/ 295 h 300"/>
              <a:gd name="T16" fmla="*/ 127 w 813"/>
              <a:gd name="T17" fmla="*/ 295 h 300"/>
              <a:gd name="T18" fmla="*/ 127 w 813"/>
              <a:gd name="T19" fmla="*/ 180 h 300"/>
              <a:gd name="T20" fmla="*/ 96 w 813"/>
              <a:gd name="T21" fmla="*/ 138 h 300"/>
              <a:gd name="T22" fmla="*/ 71 w 813"/>
              <a:gd name="T23" fmla="*/ 150 h 300"/>
              <a:gd name="T24" fmla="*/ 61 w 813"/>
              <a:gd name="T25" fmla="*/ 184 h 300"/>
              <a:gd name="T26" fmla="*/ 61 w 813"/>
              <a:gd name="T27" fmla="*/ 295 h 300"/>
              <a:gd name="T28" fmla="*/ 0 w 813"/>
              <a:gd name="T29" fmla="*/ 295 h 300"/>
              <a:gd name="T30" fmla="*/ 0 w 813"/>
              <a:gd name="T31" fmla="*/ 96 h 300"/>
              <a:gd name="T32" fmla="*/ 61 w 813"/>
              <a:gd name="T33" fmla="*/ 96 h 300"/>
              <a:gd name="T34" fmla="*/ 61 w 813"/>
              <a:gd name="T35" fmla="*/ 127 h 300"/>
              <a:gd name="T36" fmla="*/ 62 w 813"/>
              <a:gd name="T37" fmla="*/ 127 h 300"/>
              <a:gd name="T38" fmla="*/ 89 w 813"/>
              <a:gd name="T39" fmla="*/ 101 h 300"/>
              <a:gd name="T40" fmla="*/ 126 w 813"/>
              <a:gd name="T41" fmla="*/ 91 h 300"/>
              <a:gd name="T42" fmla="*/ 184 w 813"/>
              <a:gd name="T43" fmla="*/ 128 h 300"/>
              <a:gd name="T44" fmla="*/ 251 w 813"/>
              <a:gd name="T45" fmla="*/ 91 h 300"/>
              <a:gd name="T46" fmla="*/ 316 w 813"/>
              <a:gd name="T47" fmla="*/ 171 h 300"/>
              <a:gd name="T48" fmla="*/ 551 w 813"/>
              <a:gd name="T49" fmla="*/ 117 h 300"/>
              <a:gd name="T50" fmla="*/ 572 w 813"/>
              <a:gd name="T51" fmla="*/ 190 h 300"/>
              <a:gd name="T52" fmla="*/ 547 w 813"/>
              <a:gd name="T53" fmla="*/ 270 h 300"/>
              <a:gd name="T54" fmla="*/ 482 w 813"/>
              <a:gd name="T55" fmla="*/ 300 h 300"/>
              <a:gd name="T56" fmla="*/ 427 w 813"/>
              <a:gd name="T57" fmla="*/ 272 h 300"/>
              <a:gd name="T58" fmla="*/ 426 w 813"/>
              <a:gd name="T59" fmla="*/ 272 h 300"/>
              <a:gd name="T60" fmla="*/ 426 w 813"/>
              <a:gd name="T61" fmla="*/ 295 h 300"/>
              <a:gd name="T62" fmla="*/ 365 w 813"/>
              <a:gd name="T63" fmla="*/ 295 h 300"/>
              <a:gd name="T64" fmla="*/ 365 w 813"/>
              <a:gd name="T65" fmla="*/ 0 h 300"/>
              <a:gd name="T66" fmla="*/ 426 w 813"/>
              <a:gd name="T67" fmla="*/ 0 h 300"/>
              <a:gd name="T68" fmla="*/ 426 w 813"/>
              <a:gd name="T69" fmla="*/ 126 h 300"/>
              <a:gd name="T70" fmla="*/ 427 w 813"/>
              <a:gd name="T71" fmla="*/ 126 h 300"/>
              <a:gd name="T72" fmla="*/ 492 w 813"/>
              <a:gd name="T73" fmla="*/ 91 h 300"/>
              <a:gd name="T74" fmla="*/ 551 w 813"/>
              <a:gd name="T75" fmla="*/ 117 h 300"/>
              <a:gd name="T76" fmla="*/ 509 w 813"/>
              <a:gd name="T77" fmla="*/ 191 h 300"/>
              <a:gd name="T78" fmla="*/ 498 w 813"/>
              <a:gd name="T79" fmla="*/ 152 h 300"/>
              <a:gd name="T80" fmla="*/ 468 w 813"/>
              <a:gd name="T81" fmla="*/ 138 h 300"/>
              <a:gd name="T82" fmla="*/ 437 w 813"/>
              <a:gd name="T83" fmla="*/ 152 h 300"/>
              <a:gd name="T84" fmla="*/ 425 w 813"/>
              <a:gd name="T85" fmla="*/ 188 h 300"/>
              <a:gd name="T86" fmla="*/ 425 w 813"/>
              <a:gd name="T87" fmla="*/ 208 h 300"/>
              <a:gd name="T88" fmla="*/ 436 w 813"/>
              <a:gd name="T89" fmla="*/ 240 h 300"/>
              <a:gd name="T90" fmla="*/ 465 w 813"/>
              <a:gd name="T91" fmla="*/ 253 h 300"/>
              <a:gd name="T92" fmla="*/ 497 w 813"/>
              <a:gd name="T93" fmla="*/ 237 h 300"/>
              <a:gd name="T94" fmla="*/ 509 w 813"/>
              <a:gd name="T95" fmla="*/ 191 h 300"/>
              <a:gd name="T96" fmla="*/ 813 w 813"/>
              <a:gd name="T97" fmla="*/ 193 h 300"/>
              <a:gd name="T98" fmla="*/ 784 w 813"/>
              <a:gd name="T99" fmla="*/ 271 h 300"/>
              <a:gd name="T100" fmla="*/ 704 w 813"/>
              <a:gd name="T101" fmla="*/ 300 h 300"/>
              <a:gd name="T102" fmla="*/ 626 w 813"/>
              <a:gd name="T103" fmla="*/ 272 h 300"/>
              <a:gd name="T104" fmla="*/ 597 w 813"/>
              <a:gd name="T105" fmla="*/ 196 h 300"/>
              <a:gd name="T106" fmla="*/ 627 w 813"/>
              <a:gd name="T107" fmla="*/ 119 h 300"/>
              <a:gd name="T108" fmla="*/ 707 w 813"/>
              <a:gd name="T109" fmla="*/ 91 h 300"/>
              <a:gd name="T110" fmla="*/ 785 w 813"/>
              <a:gd name="T111" fmla="*/ 119 h 300"/>
              <a:gd name="T112" fmla="*/ 813 w 813"/>
              <a:gd name="T113" fmla="*/ 193 h 300"/>
              <a:gd name="T114" fmla="*/ 750 w 813"/>
              <a:gd name="T115" fmla="*/ 194 h 300"/>
              <a:gd name="T116" fmla="*/ 706 w 813"/>
              <a:gd name="T117" fmla="*/ 138 h 300"/>
              <a:gd name="T118" fmla="*/ 672 w 813"/>
              <a:gd name="T119" fmla="*/ 153 h 300"/>
              <a:gd name="T120" fmla="*/ 660 w 813"/>
              <a:gd name="T121" fmla="*/ 195 h 300"/>
              <a:gd name="T122" fmla="*/ 706 w 813"/>
              <a:gd name="T123" fmla="*/ 253 h 300"/>
              <a:gd name="T124" fmla="*/ 750 w 813"/>
              <a:gd name="T125" fmla="*/ 19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3" h="300">
                <a:moveTo>
                  <a:pt x="316" y="171"/>
                </a:moveTo>
                <a:cubicBezTo>
                  <a:pt x="316" y="295"/>
                  <a:pt x="316" y="295"/>
                  <a:pt x="316" y="295"/>
                </a:cubicBezTo>
                <a:cubicBezTo>
                  <a:pt x="255" y="295"/>
                  <a:pt x="255" y="295"/>
                  <a:pt x="255" y="295"/>
                </a:cubicBezTo>
                <a:cubicBezTo>
                  <a:pt x="255" y="181"/>
                  <a:pt x="255" y="181"/>
                  <a:pt x="255" y="181"/>
                </a:cubicBezTo>
                <a:cubicBezTo>
                  <a:pt x="255" y="152"/>
                  <a:pt x="244" y="138"/>
                  <a:pt x="223" y="138"/>
                </a:cubicBezTo>
                <a:cubicBezTo>
                  <a:pt x="213" y="138"/>
                  <a:pt x="204" y="142"/>
                  <a:pt x="198" y="151"/>
                </a:cubicBezTo>
                <a:cubicBezTo>
                  <a:pt x="192" y="160"/>
                  <a:pt x="189" y="171"/>
                  <a:pt x="189" y="184"/>
                </a:cubicBezTo>
                <a:cubicBezTo>
                  <a:pt x="189" y="295"/>
                  <a:pt x="189" y="295"/>
                  <a:pt x="189" y="295"/>
                </a:cubicBezTo>
                <a:cubicBezTo>
                  <a:pt x="127" y="295"/>
                  <a:pt x="127" y="295"/>
                  <a:pt x="127" y="295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52"/>
                  <a:pt x="117" y="138"/>
                  <a:pt x="96" y="138"/>
                </a:cubicBezTo>
                <a:cubicBezTo>
                  <a:pt x="85" y="138"/>
                  <a:pt x="77" y="142"/>
                  <a:pt x="71" y="150"/>
                </a:cubicBezTo>
                <a:cubicBezTo>
                  <a:pt x="64" y="159"/>
                  <a:pt x="61" y="170"/>
                  <a:pt x="61" y="184"/>
                </a:cubicBezTo>
                <a:cubicBezTo>
                  <a:pt x="61" y="295"/>
                  <a:pt x="61" y="295"/>
                  <a:pt x="61" y="295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96"/>
                  <a:pt x="0" y="96"/>
                  <a:pt x="0" y="96"/>
                </a:cubicBezTo>
                <a:cubicBezTo>
                  <a:pt x="61" y="96"/>
                  <a:pt x="61" y="96"/>
                  <a:pt x="61" y="96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8" y="116"/>
                  <a:pt x="77" y="108"/>
                  <a:pt x="89" y="101"/>
                </a:cubicBezTo>
                <a:cubicBezTo>
                  <a:pt x="100" y="94"/>
                  <a:pt x="113" y="91"/>
                  <a:pt x="126" y="91"/>
                </a:cubicBezTo>
                <a:cubicBezTo>
                  <a:pt x="154" y="91"/>
                  <a:pt x="174" y="103"/>
                  <a:pt x="184" y="128"/>
                </a:cubicBezTo>
                <a:cubicBezTo>
                  <a:pt x="199" y="103"/>
                  <a:pt x="222" y="91"/>
                  <a:pt x="251" y="91"/>
                </a:cubicBezTo>
                <a:cubicBezTo>
                  <a:pt x="294" y="91"/>
                  <a:pt x="316" y="118"/>
                  <a:pt x="316" y="171"/>
                </a:cubicBezTo>
                <a:close/>
                <a:moveTo>
                  <a:pt x="551" y="117"/>
                </a:moveTo>
                <a:cubicBezTo>
                  <a:pt x="565" y="135"/>
                  <a:pt x="572" y="159"/>
                  <a:pt x="572" y="190"/>
                </a:cubicBezTo>
                <a:cubicBezTo>
                  <a:pt x="572" y="223"/>
                  <a:pt x="564" y="250"/>
                  <a:pt x="547" y="270"/>
                </a:cubicBezTo>
                <a:cubicBezTo>
                  <a:pt x="531" y="290"/>
                  <a:pt x="510" y="300"/>
                  <a:pt x="482" y="300"/>
                </a:cubicBezTo>
                <a:cubicBezTo>
                  <a:pt x="458" y="300"/>
                  <a:pt x="439" y="291"/>
                  <a:pt x="427" y="272"/>
                </a:cubicBezTo>
                <a:cubicBezTo>
                  <a:pt x="426" y="272"/>
                  <a:pt x="426" y="272"/>
                  <a:pt x="426" y="272"/>
                </a:cubicBezTo>
                <a:cubicBezTo>
                  <a:pt x="426" y="295"/>
                  <a:pt x="426" y="295"/>
                  <a:pt x="426" y="295"/>
                </a:cubicBezTo>
                <a:cubicBezTo>
                  <a:pt x="365" y="295"/>
                  <a:pt x="365" y="295"/>
                  <a:pt x="365" y="295"/>
                </a:cubicBezTo>
                <a:cubicBezTo>
                  <a:pt x="365" y="0"/>
                  <a:pt x="365" y="0"/>
                  <a:pt x="365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126"/>
                  <a:pt x="426" y="126"/>
                  <a:pt x="426" y="126"/>
                </a:cubicBezTo>
                <a:cubicBezTo>
                  <a:pt x="427" y="126"/>
                  <a:pt x="427" y="126"/>
                  <a:pt x="427" y="126"/>
                </a:cubicBezTo>
                <a:cubicBezTo>
                  <a:pt x="442" y="103"/>
                  <a:pt x="464" y="91"/>
                  <a:pt x="492" y="91"/>
                </a:cubicBezTo>
                <a:cubicBezTo>
                  <a:pt x="517" y="91"/>
                  <a:pt x="537" y="100"/>
                  <a:pt x="551" y="117"/>
                </a:cubicBezTo>
                <a:close/>
                <a:moveTo>
                  <a:pt x="509" y="191"/>
                </a:moveTo>
                <a:cubicBezTo>
                  <a:pt x="509" y="174"/>
                  <a:pt x="505" y="161"/>
                  <a:pt x="498" y="152"/>
                </a:cubicBezTo>
                <a:cubicBezTo>
                  <a:pt x="491" y="143"/>
                  <a:pt x="481" y="138"/>
                  <a:pt x="468" y="138"/>
                </a:cubicBezTo>
                <a:cubicBezTo>
                  <a:pt x="456" y="138"/>
                  <a:pt x="445" y="143"/>
                  <a:pt x="437" y="152"/>
                </a:cubicBezTo>
                <a:cubicBezTo>
                  <a:pt x="429" y="161"/>
                  <a:pt x="425" y="173"/>
                  <a:pt x="425" y="188"/>
                </a:cubicBezTo>
                <a:cubicBezTo>
                  <a:pt x="425" y="208"/>
                  <a:pt x="425" y="208"/>
                  <a:pt x="425" y="208"/>
                </a:cubicBezTo>
                <a:cubicBezTo>
                  <a:pt x="425" y="221"/>
                  <a:pt x="429" y="232"/>
                  <a:pt x="436" y="240"/>
                </a:cubicBezTo>
                <a:cubicBezTo>
                  <a:pt x="444" y="249"/>
                  <a:pt x="453" y="253"/>
                  <a:pt x="465" y="253"/>
                </a:cubicBezTo>
                <a:cubicBezTo>
                  <a:pt x="479" y="253"/>
                  <a:pt x="489" y="247"/>
                  <a:pt x="497" y="237"/>
                </a:cubicBezTo>
                <a:cubicBezTo>
                  <a:pt x="505" y="226"/>
                  <a:pt x="509" y="210"/>
                  <a:pt x="509" y="191"/>
                </a:cubicBezTo>
                <a:close/>
                <a:moveTo>
                  <a:pt x="813" y="193"/>
                </a:moveTo>
                <a:cubicBezTo>
                  <a:pt x="813" y="226"/>
                  <a:pt x="803" y="252"/>
                  <a:pt x="784" y="271"/>
                </a:cubicBezTo>
                <a:cubicBezTo>
                  <a:pt x="764" y="290"/>
                  <a:pt x="738" y="300"/>
                  <a:pt x="704" y="300"/>
                </a:cubicBezTo>
                <a:cubicBezTo>
                  <a:pt x="671" y="300"/>
                  <a:pt x="645" y="291"/>
                  <a:pt x="626" y="272"/>
                </a:cubicBezTo>
                <a:cubicBezTo>
                  <a:pt x="607" y="253"/>
                  <a:pt x="597" y="228"/>
                  <a:pt x="597" y="196"/>
                </a:cubicBezTo>
                <a:cubicBezTo>
                  <a:pt x="597" y="163"/>
                  <a:pt x="607" y="137"/>
                  <a:pt x="627" y="119"/>
                </a:cubicBezTo>
                <a:cubicBezTo>
                  <a:pt x="647" y="100"/>
                  <a:pt x="673" y="91"/>
                  <a:pt x="707" y="91"/>
                </a:cubicBezTo>
                <a:cubicBezTo>
                  <a:pt x="740" y="91"/>
                  <a:pt x="766" y="100"/>
                  <a:pt x="785" y="119"/>
                </a:cubicBezTo>
                <a:cubicBezTo>
                  <a:pt x="804" y="137"/>
                  <a:pt x="813" y="162"/>
                  <a:pt x="813" y="193"/>
                </a:cubicBezTo>
                <a:close/>
                <a:moveTo>
                  <a:pt x="750" y="194"/>
                </a:moveTo>
                <a:cubicBezTo>
                  <a:pt x="750" y="157"/>
                  <a:pt x="735" y="138"/>
                  <a:pt x="706" y="138"/>
                </a:cubicBezTo>
                <a:cubicBezTo>
                  <a:pt x="691" y="138"/>
                  <a:pt x="680" y="143"/>
                  <a:pt x="672" y="153"/>
                </a:cubicBezTo>
                <a:cubicBezTo>
                  <a:pt x="664" y="163"/>
                  <a:pt x="660" y="177"/>
                  <a:pt x="660" y="195"/>
                </a:cubicBezTo>
                <a:cubicBezTo>
                  <a:pt x="660" y="234"/>
                  <a:pt x="675" y="253"/>
                  <a:pt x="706" y="253"/>
                </a:cubicBezTo>
                <a:cubicBezTo>
                  <a:pt x="736" y="253"/>
                  <a:pt x="750" y="233"/>
                  <a:pt x="750" y="1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31D0FF1F-7CCB-4A92-903F-3DD77450A463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763" y="719138"/>
            <a:ext cx="2298700" cy="1441450"/>
          </a:xfrm>
          <a:custGeom>
            <a:avLst/>
            <a:gdLst>
              <a:gd name="T0" fmla="*/ 5433 w 5433"/>
              <a:gd name="T1" fmla="*/ 750 h 3403"/>
              <a:gd name="T2" fmla="*/ 4683 w 5433"/>
              <a:gd name="T3" fmla="*/ 0 h 3403"/>
              <a:gd name="T4" fmla="*/ 0 w 5433"/>
              <a:gd name="T5" fmla="*/ 0 h 3403"/>
              <a:gd name="T6" fmla="*/ 0 w 5433"/>
              <a:gd name="T7" fmla="*/ 3403 h 3403"/>
              <a:gd name="T8" fmla="*/ 5433 w 5433"/>
              <a:gd name="T9" fmla="*/ 3403 h 3403"/>
              <a:gd name="T10" fmla="*/ 5433 w 5433"/>
              <a:gd name="T11" fmla="*/ 750 h 3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3" h="3403">
                <a:moveTo>
                  <a:pt x="5433" y="750"/>
                </a:moveTo>
                <a:cubicBezTo>
                  <a:pt x="5433" y="338"/>
                  <a:pt x="5095" y="0"/>
                  <a:pt x="46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3"/>
                  <a:pt x="0" y="3403"/>
                  <a:pt x="0" y="3403"/>
                </a:cubicBezTo>
                <a:cubicBezTo>
                  <a:pt x="5433" y="3403"/>
                  <a:pt x="5433" y="3403"/>
                  <a:pt x="5433" y="3403"/>
                </a:cubicBezTo>
                <a:lnTo>
                  <a:pt x="5433" y="750"/>
                </a:lnTo>
                <a:close/>
              </a:path>
            </a:pathLst>
          </a:custGeom>
          <a:solidFill>
            <a:srgbClr val="009EE2"/>
          </a:solidFill>
          <a:ln>
            <a:noFill/>
          </a:ln>
          <a:effectLst>
            <a:outerShdw blurRad="76200" sx="104000" sy="104000" algn="ctr" rotWithShape="0">
              <a:srgbClr val="D0CECE">
                <a:alpha val="76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26" name="***logo">
            <a:extLst>
              <a:ext uri="{FF2B5EF4-FFF2-40B4-BE49-F238E27FC236}">
                <a16:creationId xmlns:a16="http://schemas.microsoft.com/office/drawing/2014/main" id="{A2409C37-EC2C-4007-89C3-F83F32B5BFF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4680" y="719280"/>
            <a:ext cx="2298600" cy="1440600"/>
          </a:xfrm>
          <a:prstGeom prst="rect">
            <a:avLst/>
          </a:prstGeom>
        </p:spPr>
      </p:pic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337426" y="3615159"/>
            <a:ext cx="9152649" cy="893961"/>
          </a:xfrm>
        </p:spPr>
        <p:txBody>
          <a:bodyPr anchor="t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nl-NL" noProof="1"/>
              <a:t>[Titel]</a:t>
            </a:r>
          </a:p>
        </p:txBody>
      </p:sp>
      <p:sp>
        <p:nvSpPr>
          <p:cNvPr id="3" name="***Ondertitel 2"/>
          <p:cNvSpPr>
            <a:spLocks noGrp="1" noSelect="1"/>
          </p:cNvSpPr>
          <p:nvPr>
            <p:ph type="subTitle" idx="1" hasCustomPrompt="1"/>
          </p:nvPr>
        </p:nvSpPr>
        <p:spPr bwMode="gray">
          <a:xfrm>
            <a:off x="1345060" y="4535454"/>
            <a:ext cx="9145016" cy="564468"/>
          </a:xfrm>
        </p:spPr>
        <p:txBody>
          <a:bodyPr/>
          <a:lstStyle>
            <a:lvl1pPr marL="0" indent="0" algn="l">
              <a:buNone/>
              <a:defRPr sz="3100">
                <a:solidFill>
                  <a:schemeClr val="tx1"/>
                </a:solidFill>
                <a:latin typeface="+mj-lt"/>
              </a:defRPr>
            </a:lvl1pPr>
            <a:lvl2pPr marL="544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1"/>
              <a:t>[Subtitel]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52E0A09-B181-4752-A40D-03F7FD648B62}"/>
              </a:ext>
            </a:extLst>
          </p:cNvPr>
          <p:cNvSpPr txBox="1">
            <a:spLocks noSelect="1"/>
          </p:cNvSpPr>
          <p:nvPr userDrawn="1"/>
        </p:nvSpPr>
        <p:spPr bwMode="gray">
          <a:xfrm>
            <a:off x="1921123" y="6024206"/>
            <a:ext cx="14401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nl-NL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EABFAD-214C-4864-A57B-2711BA724238}"/>
              </a:ext>
            </a:extLst>
          </p:cNvPr>
          <p:cNvSpPr>
            <a:spLocks noGrp="1" noSelect="1"/>
          </p:cNvSpPr>
          <p:nvPr>
            <p:ph type="dt" sz="half" idx="10"/>
          </p:nvPr>
        </p:nvSpPr>
        <p:spPr>
          <a:xfrm>
            <a:off x="360040" y="6021288"/>
            <a:ext cx="1705099" cy="252000"/>
          </a:xfrm>
        </p:spPr>
        <p:txBody>
          <a:bodyPr/>
          <a:lstStyle/>
          <a:p>
            <a:fld id="{B4E86207-565C-4AF1-BC29-A48FABC7E1E0}" type="datetime1">
              <a:rPr lang="nl-NL" noProof="1" smtClean="0"/>
              <a:t>26-3-2022</a:t>
            </a:fld>
            <a:r>
              <a:rPr lang="nl-NL" noProof="1"/>
              <a:t> </a:t>
            </a:r>
            <a:r>
              <a:rPr lang="nl-NL"/>
              <a:t>–</a:t>
            </a:r>
          </a:p>
          <a:p>
            <a:endParaRPr lang="nl-NL" noProof="1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66F835-F5E6-45F4-B804-957BFF45B0FE}"/>
              </a:ext>
            </a:extLst>
          </p:cNvPr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406132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k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nl-NL" noProof="1"/>
              <a:t>[Titel]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pPr lvl="0"/>
            <a:r>
              <a:rPr lang="nl-NL" noProof="1"/>
              <a:t>[Typ tekst of klik op een pictogram om een object in te voegen]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 noSelect="1"/>
          </p:cNvSpPr>
          <p:nvPr>
            <p:ph sz="quarter" idx="13" hasCustomPrompt="1"/>
          </p:nvPr>
        </p:nvSpPr>
        <p:spPr bwMode="gray">
          <a:xfrm>
            <a:off x="1344959" y="2313000"/>
            <a:ext cx="4320000" cy="3384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1"/>
              <a:t>[Typ tekst of klik op een pictogram om een object in te voegen]</a:t>
            </a:r>
          </a:p>
        </p:txBody>
      </p:sp>
      <p:sp>
        <p:nvSpPr>
          <p:cNvPr id="11" name="Tijdelijke aanduiding voor inhoud 10"/>
          <p:cNvSpPr>
            <a:spLocks noGrp="1" noSelect="1"/>
          </p:cNvSpPr>
          <p:nvPr>
            <p:ph sz="quarter" idx="14" hasCustomPrompt="1"/>
          </p:nvPr>
        </p:nvSpPr>
        <p:spPr bwMode="gray">
          <a:xfrm>
            <a:off x="5846039" y="2313000"/>
            <a:ext cx="4320000" cy="3384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1"/>
              <a:t>[Typ tekst of klik op een pictogram om een object in te voegen]</a:t>
            </a:r>
          </a:p>
        </p:txBody>
      </p:sp>
      <p:sp>
        <p:nvSpPr>
          <p:cNvPr id="8" name="Titel 7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nl-NL" noProof="1"/>
              <a:t>[Titel]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9F4AF2CF-82A0-4678-9D52-724D569E8A6C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0" y="0"/>
            <a:ext cx="12188881" cy="6857999"/>
          </a:xfrm>
          <a:prstGeom prst="rect">
            <a:avLst/>
          </a:prstGeom>
          <a:solidFill>
            <a:srgbClr val="D4EDFC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64C75092-D6E5-4ED0-871B-50F6B27A021F}"/>
              </a:ext>
            </a:extLst>
          </p:cNvPr>
          <p:cNvSpPr>
            <a:spLocks noGrp="1" noSelect="1"/>
          </p:cNvSpPr>
          <p:nvPr>
            <p:ph type="pic" idx="13" hasCustomPrompt="1"/>
          </p:nvPr>
        </p:nvSpPr>
        <p:spPr bwMode="gray">
          <a:xfrm>
            <a:off x="0" y="0"/>
            <a:ext cx="12195175" cy="6857999"/>
          </a:xfrm>
        </p:spPr>
        <p:txBody>
          <a:bodyPr anchor="ctr"/>
          <a:lstStyle>
            <a:lvl1pPr marL="270108" indent="-270108" algn="ctr" defTabSz="1088937" rtl="0" eaLnBrk="1" latinLnBrk="0" hangingPunct="1">
              <a:spcBef>
                <a:spcPts val="0"/>
              </a:spcBef>
              <a:buFont typeface="Arial" pitchFamily="34" charset="0"/>
              <a:buNone/>
              <a:defRPr/>
            </a:lvl1pPr>
          </a:lstStyle>
          <a:p>
            <a:r>
              <a:rPr lang="nl-NL" dirty="0"/>
              <a:t>[Afbeelding]</a:t>
            </a:r>
          </a:p>
        </p:txBody>
      </p:sp>
      <p:sp>
        <p:nvSpPr>
          <p:cNvPr id="9" name="Tijdelijke aanduiding voor afbeelding 3 (PHJU)">
            <a:extLst>
              <a:ext uri="{FF2B5EF4-FFF2-40B4-BE49-F238E27FC236}">
                <a16:creationId xmlns:a16="http://schemas.microsoft.com/office/drawing/2014/main" id="{E968B1FB-1E9D-44FF-85F4-7BEC7C5A53F0}"/>
              </a:ext>
            </a:extLst>
          </p:cNvPr>
          <p:cNvSpPr>
            <a:spLocks noGrp="1" noSelect="1"/>
          </p:cNvSpPr>
          <p:nvPr>
            <p:ph type="body" idx="14" hasCustomPrompt="1"/>
            <p:custDataLst>
              <p:custData r:id="rId1"/>
            </p:custDataLst>
          </p:nvPr>
        </p:nvSpPr>
        <p:spPr bwMode="gray">
          <a:xfrm>
            <a:off x="0" y="1"/>
            <a:ext cx="2529720" cy="685799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270108" indent="-270108" algn="l" defTabSz="1088937" rtl="0" eaLnBrk="1" latinLnBrk="0" hangingPunct="1">
              <a:spcBef>
                <a:spcPts val="0"/>
              </a:spcBef>
              <a:buFont typeface="Arial" pitchFamily="34" charset="0"/>
              <a:buNone/>
              <a:defRPr/>
            </a:lvl1pPr>
          </a:lstStyle>
          <a:p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5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rgbClr val="D4E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***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1004703" y="2240868"/>
            <a:ext cx="10169448" cy="1764196"/>
          </a:xfrm>
        </p:spPr>
        <p:txBody>
          <a:bodyPr anchor="t"/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1"/>
              <a:t>[Titel]</a:t>
            </a:r>
            <a:br>
              <a:rPr lang="nl-NL" noProof="1"/>
            </a:br>
            <a:endParaRPr lang="nl-NL" noProof="1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9EA2CB4D-0B72-4771-8774-C128702AE7CE}"/>
              </a:ext>
            </a:extLst>
          </p:cNvPr>
          <p:cNvSpPr>
            <a:spLocks noGrp="1" noSelect="1"/>
          </p:cNvSpPr>
          <p:nvPr>
            <p:ph type="body" sz="quarter" idx="10" hasCustomPrompt="1"/>
          </p:nvPr>
        </p:nvSpPr>
        <p:spPr bwMode="gray">
          <a:xfrm>
            <a:off x="1004888" y="4149812"/>
            <a:ext cx="10169525" cy="1187400"/>
          </a:xfrm>
        </p:spPr>
        <p:txBody>
          <a:bodyPr/>
          <a:lstStyle>
            <a:lvl1pPr marL="0" indent="0" algn="ctr">
              <a:buFontTx/>
              <a:buNone/>
              <a:defRPr sz="34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FontTx/>
              <a:buNone/>
              <a:defRPr sz="3400" b="0">
                <a:solidFill>
                  <a:schemeClr val="tx1"/>
                </a:solidFill>
              </a:defRPr>
            </a:lvl2pPr>
            <a:lvl3pPr marL="0" indent="0" algn="ctr">
              <a:buFontTx/>
              <a:buNone/>
              <a:defRPr sz="3400" b="0">
                <a:solidFill>
                  <a:schemeClr val="tx1"/>
                </a:solidFill>
              </a:defRPr>
            </a:lvl3pPr>
            <a:lvl4pPr marL="0" algn="ctr">
              <a:buFontTx/>
              <a:buNone/>
              <a:defRPr sz="3400" b="0">
                <a:solidFill>
                  <a:schemeClr val="tx1"/>
                </a:solidFill>
              </a:defRPr>
            </a:lvl4pPr>
            <a:lvl5pPr marL="0" algn="ctr">
              <a:buFontTx/>
              <a:buNone/>
              <a:defRPr sz="3400" b="0">
                <a:solidFill>
                  <a:schemeClr val="tx1"/>
                </a:solidFill>
              </a:defRPr>
            </a:lvl5pPr>
            <a:lvl6pPr marL="0" algn="ctr">
              <a:buFontTx/>
              <a:buNone/>
              <a:defRPr sz="3400" b="0">
                <a:solidFill>
                  <a:schemeClr val="tx1"/>
                </a:solidFill>
              </a:defRPr>
            </a:lvl6pPr>
            <a:lvl7pPr marL="0" algn="ctr">
              <a:buFontTx/>
              <a:buNone/>
              <a:defRPr sz="3400" b="0">
                <a:solidFill>
                  <a:schemeClr val="tx1"/>
                </a:solidFill>
              </a:defRPr>
            </a:lvl7pPr>
            <a:lvl8pPr marL="0" algn="ctr">
              <a:buFontTx/>
              <a:buNone/>
              <a:defRPr sz="3400" b="0">
                <a:solidFill>
                  <a:schemeClr val="tx1"/>
                </a:solidFill>
              </a:defRPr>
            </a:lvl8pPr>
            <a:lvl9pPr marL="0" algn="ctr">
              <a:buFontTx/>
              <a:buNone/>
              <a:defRPr sz="3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nl-NL" dirty="0"/>
              <a:t>[Ondertitel]</a:t>
            </a:r>
          </a:p>
        </p:txBody>
      </p:sp>
    </p:spTree>
    <p:extLst>
      <p:ext uri="{BB962C8B-B14F-4D97-AF65-F5344CB8AC3E}">
        <p14:creationId xmlns:p14="http://schemas.microsoft.com/office/powerpoint/2010/main" val="108424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D72B64D-68B0-4E1E-B069-061DBB6A1658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219085" y="0"/>
            <a:ext cx="7969796" cy="6857999"/>
          </a:xfrm>
          <a:prstGeom prst="rect">
            <a:avLst/>
          </a:prstGeom>
          <a:solidFill>
            <a:srgbClr val="D4EDFC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***Titel 1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979716" y="1232756"/>
            <a:ext cx="2952057" cy="84099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nl-NL" noProof="1"/>
              <a:t>[Titel]</a:t>
            </a:r>
          </a:p>
        </p:txBody>
      </p:sp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70B3CF3C-7BA3-476D-9EE5-ECB24C8A1DF6}"/>
              </a:ext>
            </a:extLst>
          </p:cNvPr>
          <p:cNvSpPr>
            <a:spLocks noGrp="1" noSelect="1"/>
          </p:cNvSpPr>
          <p:nvPr>
            <p:ph type="pic" idx="10" hasCustomPrompt="1"/>
          </p:nvPr>
        </p:nvSpPr>
        <p:spPr bwMode="gray">
          <a:xfrm>
            <a:off x="4225379" y="0"/>
            <a:ext cx="7969796" cy="6858000"/>
          </a:xfrm>
        </p:spPr>
        <p:txBody>
          <a:bodyPr/>
          <a:lstStyle>
            <a:lvl1pPr marL="230400" indent="-230400" algn="l" defTabSz="1088937" rtl="0" eaLnBrk="1" latinLnBrk="0" hangingPunct="1">
              <a:spcBef>
                <a:spcPts val="0"/>
              </a:spcBef>
              <a:buFont typeface="Arial" pitchFamily="34" charset="0"/>
              <a:buNone/>
              <a:defRPr/>
            </a:lvl1pPr>
          </a:lstStyle>
          <a:p>
            <a:r>
              <a:rPr lang="nl-NL" dirty="0"/>
              <a:t>[Afbeelding]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570D465-F8AA-4A1E-971D-9DC1400227DA}"/>
              </a:ext>
            </a:extLst>
          </p:cNvPr>
          <p:cNvSpPr>
            <a:spLocks noGrp="1" noSelect="1"/>
          </p:cNvSpPr>
          <p:nvPr>
            <p:ph type="body" sz="quarter" idx="11" hasCustomPrompt="1"/>
          </p:nvPr>
        </p:nvSpPr>
        <p:spPr bwMode="gray">
          <a:xfrm>
            <a:off x="985290" y="2204864"/>
            <a:ext cx="2952057" cy="2988332"/>
          </a:xfrm>
        </p:spPr>
        <p:txBody>
          <a:bodyPr/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2000" b="0">
                <a:solidFill>
                  <a:schemeClr val="tx1"/>
                </a:solidFill>
              </a:defRPr>
            </a:lvl2pPr>
            <a:lvl3pPr marL="0" indent="0">
              <a:buFontTx/>
              <a:buNone/>
              <a:defRPr sz="2000" b="0">
                <a:solidFill>
                  <a:schemeClr val="tx1"/>
                </a:solidFill>
              </a:defRPr>
            </a:lvl3pPr>
            <a:lvl4pPr marL="0">
              <a:buFontTx/>
              <a:buNone/>
              <a:defRPr sz="2000" b="0">
                <a:solidFill>
                  <a:schemeClr val="tx1"/>
                </a:solidFill>
              </a:defRPr>
            </a:lvl4pPr>
            <a:lvl5pPr marL="0">
              <a:buFontTx/>
              <a:buNone/>
              <a:defRPr sz="2000" b="0">
                <a:solidFill>
                  <a:schemeClr val="tx1"/>
                </a:solidFill>
              </a:defRPr>
            </a:lvl5pPr>
            <a:lvl6pPr marL="0">
              <a:buFontTx/>
              <a:buNone/>
              <a:defRPr sz="2000" b="0">
                <a:solidFill>
                  <a:schemeClr val="tx1"/>
                </a:solidFill>
              </a:defRPr>
            </a:lvl6pPr>
            <a:lvl7pPr marL="0">
              <a:buFontTx/>
              <a:buNone/>
              <a:defRPr sz="2000" b="0">
                <a:solidFill>
                  <a:schemeClr val="tx1"/>
                </a:solidFill>
              </a:defRPr>
            </a:lvl7pPr>
            <a:lvl8pPr marL="0">
              <a:buFontTx/>
              <a:buNone/>
              <a:defRPr sz="2000" b="0">
                <a:solidFill>
                  <a:schemeClr val="tx1"/>
                </a:solidFill>
              </a:defRPr>
            </a:lvl8pPr>
            <a:lvl9pPr marL="0">
              <a:buFontTx/>
              <a:buNone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nl-NL" dirty="0"/>
              <a:t>[Tekst]</a:t>
            </a:r>
          </a:p>
        </p:txBody>
      </p:sp>
    </p:spTree>
    <p:extLst>
      <p:ext uri="{BB962C8B-B14F-4D97-AF65-F5344CB8AC3E}">
        <p14:creationId xmlns:p14="http://schemas.microsoft.com/office/powerpoint/2010/main" val="33058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zonder sub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B6EC08B-F872-466C-9547-08665378E727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0" y="2651179"/>
            <a:ext cx="10688906" cy="3675751"/>
          </a:xfrm>
          <a:custGeom>
            <a:avLst/>
            <a:gdLst>
              <a:gd name="T0" fmla="*/ 25248 w 25248"/>
              <a:gd name="T1" fmla="*/ 7811 h 8678"/>
              <a:gd name="T2" fmla="*/ 25248 w 25248"/>
              <a:gd name="T3" fmla="*/ 866 h 8678"/>
              <a:gd name="T4" fmla="*/ 24381 w 25248"/>
              <a:gd name="T5" fmla="*/ 0 h 8678"/>
              <a:gd name="T6" fmla="*/ 0 w 25248"/>
              <a:gd name="T7" fmla="*/ 0 h 8678"/>
              <a:gd name="T8" fmla="*/ 0 w 25248"/>
              <a:gd name="T9" fmla="*/ 8678 h 8678"/>
              <a:gd name="T10" fmla="*/ 24381 w 25248"/>
              <a:gd name="T11" fmla="*/ 8678 h 8678"/>
              <a:gd name="T12" fmla="*/ 25248 w 25248"/>
              <a:gd name="T13" fmla="*/ 7811 h 8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248" h="8678">
                <a:moveTo>
                  <a:pt x="25248" y="7811"/>
                </a:moveTo>
                <a:cubicBezTo>
                  <a:pt x="25248" y="866"/>
                  <a:pt x="25248" y="866"/>
                  <a:pt x="25248" y="866"/>
                </a:cubicBezTo>
                <a:cubicBezTo>
                  <a:pt x="25248" y="388"/>
                  <a:pt x="24860" y="0"/>
                  <a:pt x="243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678"/>
                  <a:pt x="0" y="8678"/>
                  <a:pt x="0" y="8678"/>
                </a:cubicBezTo>
                <a:cubicBezTo>
                  <a:pt x="24381" y="8678"/>
                  <a:pt x="24381" y="8678"/>
                  <a:pt x="24381" y="8678"/>
                </a:cubicBezTo>
                <a:cubicBezTo>
                  <a:pt x="24860" y="8678"/>
                  <a:pt x="25248" y="8290"/>
                  <a:pt x="25248" y="7811"/>
                </a:cubicBezTo>
                <a:close/>
              </a:path>
            </a:pathLst>
          </a:custGeom>
          <a:solidFill>
            <a:srgbClr val="D4EDF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19" name="***druppels">
            <a:extLst>
              <a:ext uri="{FF2B5EF4-FFF2-40B4-BE49-F238E27FC236}">
                <a16:creationId xmlns:a16="http://schemas.microsoft.com/office/drawing/2014/main" id="{E67B26CA-29A9-44BD-986F-D8E401274E6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0" y="0"/>
            <a:ext cx="2529840" cy="6858000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E98C197E-8795-4495-A64A-D446520F9A62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0" y="5902805"/>
            <a:ext cx="11086027" cy="4797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E192F58-F91B-4416-B477-74B5401C0FA3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9853364" y="6071184"/>
            <a:ext cx="748176" cy="127079"/>
          </a:xfrm>
          <a:custGeom>
            <a:avLst/>
            <a:gdLst>
              <a:gd name="T0" fmla="*/ 192 w 1765"/>
              <a:gd name="T1" fmla="*/ 295 h 300"/>
              <a:gd name="T2" fmla="*/ 130 w 1765"/>
              <a:gd name="T3" fmla="*/ 265 h 300"/>
              <a:gd name="T4" fmla="*/ 0 w 1765"/>
              <a:gd name="T5" fmla="*/ 96 h 300"/>
              <a:gd name="T6" fmla="*/ 95 w 1765"/>
              <a:gd name="T7" fmla="*/ 253 h 300"/>
              <a:gd name="T8" fmla="*/ 131 w 1765"/>
              <a:gd name="T9" fmla="*/ 96 h 300"/>
              <a:gd name="T10" fmla="*/ 258 w 1765"/>
              <a:gd name="T11" fmla="*/ 96 h 300"/>
              <a:gd name="T12" fmla="*/ 258 w 1765"/>
              <a:gd name="T13" fmla="*/ 141 h 300"/>
              <a:gd name="T14" fmla="*/ 364 w 1765"/>
              <a:gd name="T15" fmla="*/ 293 h 300"/>
              <a:gd name="T16" fmla="*/ 320 w 1765"/>
              <a:gd name="T17" fmla="*/ 222 h 300"/>
              <a:gd name="T18" fmla="*/ 364 w 1765"/>
              <a:gd name="T19" fmla="*/ 96 h 300"/>
              <a:gd name="T20" fmla="*/ 459 w 1765"/>
              <a:gd name="T21" fmla="*/ 133 h 300"/>
              <a:gd name="T22" fmla="*/ 397 w 1765"/>
              <a:gd name="T23" fmla="*/ 96 h 300"/>
              <a:gd name="T24" fmla="*/ 458 w 1765"/>
              <a:gd name="T25" fmla="*/ 200 h 300"/>
              <a:gd name="T26" fmla="*/ 527 w 1765"/>
              <a:gd name="T27" fmla="*/ 151 h 300"/>
              <a:gd name="T28" fmla="*/ 459 w 1765"/>
              <a:gd name="T29" fmla="*/ 133 h 300"/>
              <a:gd name="T30" fmla="*/ 734 w 1765"/>
              <a:gd name="T31" fmla="*/ 213 h 300"/>
              <a:gd name="T32" fmla="*/ 717 w 1765"/>
              <a:gd name="T33" fmla="*/ 241 h 300"/>
              <a:gd name="T34" fmla="*/ 570 w 1765"/>
              <a:gd name="T35" fmla="*/ 273 h 300"/>
              <a:gd name="T36" fmla="*/ 643 w 1765"/>
              <a:gd name="T37" fmla="*/ 91 h 300"/>
              <a:gd name="T38" fmla="*/ 643 w 1765"/>
              <a:gd name="T39" fmla="*/ 132 h 300"/>
              <a:gd name="T40" fmla="*/ 677 w 1765"/>
              <a:gd name="T41" fmla="*/ 175 h 300"/>
              <a:gd name="T42" fmla="*/ 787 w 1765"/>
              <a:gd name="T43" fmla="*/ 272 h 300"/>
              <a:gd name="T44" fmla="*/ 922 w 1765"/>
              <a:gd name="T45" fmla="*/ 238 h 300"/>
              <a:gd name="T46" fmla="*/ 821 w 1765"/>
              <a:gd name="T47" fmla="*/ 196 h 300"/>
              <a:gd name="T48" fmla="*/ 922 w 1765"/>
              <a:gd name="T49" fmla="*/ 152 h 300"/>
              <a:gd name="T50" fmla="*/ 789 w 1765"/>
              <a:gd name="T51" fmla="*/ 120 h 300"/>
              <a:gd name="T52" fmla="*/ 1023 w 1765"/>
              <a:gd name="T53" fmla="*/ 125 h 300"/>
              <a:gd name="T54" fmla="*/ 962 w 1765"/>
              <a:gd name="T55" fmla="*/ 295 h 300"/>
              <a:gd name="T56" fmla="*/ 1034 w 1765"/>
              <a:gd name="T57" fmla="*/ 150 h 300"/>
              <a:gd name="T58" fmla="*/ 1092 w 1765"/>
              <a:gd name="T59" fmla="*/ 295 h 300"/>
              <a:gd name="T60" fmla="*/ 1086 w 1765"/>
              <a:gd name="T61" fmla="*/ 91 h 300"/>
              <a:gd name="T62" fmla="*/ 1217 w 1765"/>
              <a:gd name="T63" fmla="*/ 96 h 300"/>
              <a:gd name="T64" fmla="*/ 1217 w 1765"/>
              <a:gd name="T65" fmla="*/ 141 h 300"/>
              <a:gd name="T66" fmla="*/ 1323 w 1765"/>
              <a:gd name="T67" fmla="*/ 293 h 300"/>
              <a:gd name="T68" fmla="*/ 1278 w 1765"/>
              <a:gd name="T69" fmla="*/ 222 h 300"/>
              <a:gd name="T70" fmla="*/ 1323 w 1765"/>
              <a:gd name="T71" fmla="*/ 96 h 300"/>
              <a:gd name="T72" fmla="*/ 1385 w 1765"/>
              <a:gd name="T73" fmla="*/ 236 h 300"/>
              <a:gd name="T74" fmla="*/ 1358 w 1765"/>
              <a:gd name="T75" fmla="*/ 291 h 300"/>
              <a:gd name="T76" fmla="*/ 1420 w 1765"/>
              <a:gd name="T77" fmla="*/ 268 h 300"/>
              <a:gd name="T78" fmla="*/ 1588 w 1765"/>
              <a:gd name="T79" fmla="*/ 91 h 300"/>
              <a:gd name="T80" fmla="*/ 1524 w 1765"/>
              <a:gd name="T81" fmla="*/ 96 h 300"/>
              <a:gd name="T82" fmla="*/ 1524 w 1765"/>
              <a:gd name="T83" fmla="*/ 295 h 300"/>
              <a:gd name="T84" fmla="*/ 1560 w 1765"/>
              <a:gd name="T85" fmla="*/ 138 h 300"/>
              <a:gd name="T86" fmla="*/ 1655 w 1765"/>
              <a:gd name="T87" fmla="*/ 295 h 300"/>
              <a:gd name="T88" fmla="*/ 1703 w 1765"/>
              <a:gd name="T89" fmla="*/ 0 h 300"/>
              <a:gd name="T90" fmla="*/ 1765 w 1765"/>
              <a:gd name="T91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5" h="300">
                <a:moveTo>
                  <a:pt x="131" y="96"/>
                </a:moveTo>
                <a:cubicBezTo>
                  <a:pt x="192" y="96"/>
                  <a:pt x="192" y="96"/>
                  <a:pt x="192" y="96"/>
                </a:cubicBezTo>
                <a:cubicBezTo>
                  <a:pt x="192" y="295"/>
                  <a:pt x="192" y="295"/>
                  <a:pt x="192" y="295"/>
                </a:cubicBezTo>
                <a:cubicBezTo>
                  <a:pt x="131" y="295"/>
                  <a:pt x="131" y="295"/>
                  <a:pt x="131" y="295"/>
                </a:cubicBezTo>
                <a:cubicBezTo>
                  <a:pt x="131" y="265"/>
                  <a:pt x="131" y="265"/>
                  <a:pt x="131" y="265"/>
                </a:cubicBezTo>
                <a:cubicBezTo>
                  <a:pt x="130" y="265"/>
                  <a:pt x="130" y="265"/>
                  <a:pt x="130" y="265"/>
                </a:cubicBezTo>
                <a:cubicBezTo>
                  <a:pt x="115" y="288"/>
                  <a:pt x="95" y="300"/>
                  <a:pt x="69" y="300"/>
                </a:cubicBezTo>
                <a:cubicBezTo>
                  <a:pt x="23" y="300"/>
                  <a:pt x="0" y="272"/>
                  <a:pt x="0" y="216"/>
                </a:cubicBezTo>
                <a:cubicBezTo>
                  <a:pt x="0" y="96"/>
                  <a:pt x="0" y="96"/>
                  <a:pt x="0" y="96"/>
                </a:cubicBezTo>
                <a:cubicBezTo>
                  <a:pt x="61" y="96"/>
                  <a:pt x="61" y="96"/>
                  <a:pt x="61" y="96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1" y="239"/>
                  <a:pt x="72" y="253"/>
                  <a:pt x="95" y="253"/>
                </a:cubicBezTo>
                <a:cubicBezTo>
                  <a:pt x="106" y="253"/>
                  <a:pt x="115" y="249"/>
                  <a:pt x="121" y="241"/>
                </a:cubicBezTo>
                <a:cubicBezTo>
                  <a:pt x="128" y="234"/>
                  <a:pt x="131" y="223"/>
                  <a:pt x="131" y="210"/>
                </a:cubicBezTo>
                <a:lnTo>
                  <a:pt x="131" y="96"/>
                </a:lnTo>
                <a:close/>
                <a:moveTo>
                  <a:pt x="320" y="35"/>
                </a:moveTo>
                <a:cubicBezTo>
                  <a:pt x="258" y="53"/>
                  <a:pt x="258" y="53"/>
                  <a:pt x="258" y="53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26" y="96"/>
                  <a:pt x="226" y="96"/>
                  <a:pt x="226" y="96"/>
                </a:cubicBezTo>
                <a:cubicBezTo>
                  <a:pt x="226" y="141"/>
                  <a:pt x="226" y="141"/>
                  <a:pt x="226" y="141"/>
                </a:cubicBezTo>
                <a:cubicBezTo>
                  <a:pt x="258" y="141"/>
                  <a:pt x="258" y="141"/>
                  <a:pt x="258" y="141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77"/>
                  <a:pt x="280" y="300"/>
                  <a:pt x="323" y="300"/>
                </a:cubicBezTo>
                <a:cubicBezTo>
                  <a:pt x="342" y="300"/>
                  <a:pt x="355" y="297"/>
                  <a:pt x="364" y="293"/>
                </a:cubicBezTo>
                <a:cubicBezTo>
                  <a:pt x="364" y="247"/>
                  <a:pt x="364" y="247"/>
                  <a:pt x="364" y="247"/>
                </a:cubicBezTo>
                <a:cubicBezTo>
                  <a:pt x="358" y="251"/>
                  <a:pt x="351" y="253"/>
                  <a:pt x="344" y="253"/>
                </a:cubicBezTo>
                <a:cubicBezTo>
                  <a:pt x="328" y="253"/>
                  <a:pt x="320" y="242"/>
                  <a:pt x="320" y="222"/>
                </a:cubicBezTo>
                <a:cubicBezTo>
                  <a:pt x="320" y="141"/>
                  <a:pt x="320" y="141"/>
                  <a:pt x="320" y="141"/>
                </a:cubicBezTo>
                <a:cubicBezTo>
                  <a:pt x="364" y="141"/>
                  <a:pt x="364" y="141"/>
                  <a:pt x="364" y="141"/>
                </a:cubicBezTo>
                <a:cubicBezTo>
                  <a:pt x="364" y="96"/>
                  <a:pt x="364" y="96"/>
                  <a:pt x="364" y="96"/>
                </a:cubicBezTo>
                <a:cubicBezTo>
                  <a:pt x="320" y="96"/>
                  <a:pt x="320" y="96"/>
                  <a:pt x="320" y="96"/>
                </a:cubicBezTo>
                <a:lnTo>
                  <a:pt x="320" y="35"/>
                </a:lnTo>
                <a:close/>
                <a:moveTo>
                  <a:pt x="459" y="133"/>
                </a:moveTo>
                <a:cubicBezTo>
                  <a:pt x="458" y="133"/>
                  <a:pt x="458" y="133"/>
                  <a:pt x="458" y="133"/>
                </a:cubicBezTo>
                <a:cubicBezTo>
                  <a:pt x="458" y="96"/>
                  <a:pt x="458" y="96"/>
                  <a:pt x="458" y="96"/>
                </a:cubicBezTo>
                <a:cubicBezTo>
                  <a:pt x="397" y="96"/>
                  <a:pt x="397" y="96"/>
                  <a:pt x="397" y="96"/>
                </a:cubicBezTo>
                <a:cubicBezTo>
                  <a:pt x="397" y="295"/>
                  <a:pt x="397" y="295"/>
                  <a:pt x="397" y="295"/>
                </a:cubicBezTo>
                <a:cubicBezTo>
                  <a:pt x="458" y="295"/>
                  <a:pt x="458" y="295"/>
                  <a:pt x="458" y="295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58" y="183"/>
                  <a:pt x="462" y="170"/>
                  <a:pt x="469" y="160"/>
                </a:cubicBezTo>
                <a:cubicBezTo>
                  <a:pt x="477" y="150"/>
                  <a:pt x="487" y="145"/>
                  <a:pt x="501" y="145"/>
                </a:cubicBezTo>
                <a:cubicBezTo>
                  <a:pt x="511" y="145"/>
                  <a:pt x="519" y="147"/>
                  <a:pt x="527" y="151"/>
                </a:cubicBezTo>
                <a:cubicBezTo>
                  <a:pt x="527" y="95"/>
                  <a:pt x="527" y="95"/>
                  <a:pt x="527" y="95"/>
                </a:cubicBezTo>
                <a:cubicBezTo>
                  <a:pt x="523" y="93"/>
                  <a:pt x="518" y="92"/>
                  <a:pt x="512" y="92"/>
                </a:cubicBezTo>
                <a:cubicBezTo>
                  <a:pt x="486" y="92"/>
                  <a:pt x="469" y="106"/>
                  <a:pt x="459" y="133"/>
                </a:cubicBezTo>
                <a:close/>
                <a:moveTo>
                  <a:pt x="710" y="117"/>
                </a:moveTo>
                <a:cubicBezTo>
                  <a:pt x="726" y="134"/>
                  <a:pt x="734" y="157"/>
                  <a:pt x="734" y="187"/>
                </a:cubicBezTo>
                <a:cubicBezTo>
                  <a:pt x="734" y="213"/>
                  <a:pt x="734" y="213"/>
                  <a:pt x="734" y="213"/>
                </a:cubicBezTo>
                <a:cubicBezTo>
                  <a:pt x="604" y="213"/>
                  <a:pt x="604" y="213"/>
                  <a:pt x="604" y="213"/>
                </a:cubicBezTo>
                <a:cubicBezTo>
                  <a:pt x="606" y="242"/>
                  <a:pt x="625" y="256"/>
                  <a:pt x="659" y="256"/>
                </a:cubicBezTo>
                <a:cubicBezTo>
                  <a:pt x="681" y="256"/>
                  <a:pt x="700" y="251"/>
                  <a:pt x="717" y="241"/>
                </a:cubicBezTo>
                <a:cubicBezTo>
                  <a:pt x="717" y="285"/>
                  <a:pt x="717" y="285"/>
                  <a:pt x="717" y="285"/>
                </a:cubicBezTo>
                <a:cubicBezTo>
                  <a:pt x="698" y="295"/>
                  <a:pt x="674" y="300"/>
                  <a:pt x="645" y="300"/>
                </a:cubicBezTo>
                <a:cubicBezTo>
                  <a:pt x="613" y="300"/>
                  <a:pt x="588" y="291"/>
                  <a:pt x="570" y="273"/>
                </a:cubicBezTo>
                <a:cubicBezTo>
                  <a:pt x="552" y="255"/>
                  <a:pt x="543" y="230"/>
                  <a:pt x="543" y="199"/>
                </a:cubicBezTo>
                <a:cubicBezTo>
                  <a:pt x="543" y="165"/>
                  <a:pt x="553" y="139"/>
                  <a:pt x="572" y="120"/>
                </a:cubicBezTo>
                <a:cubicBezTo>
                  <a:pt x="591" y="101"/>
                  <a:pt x="615" y="91"/>
                  <a:pt x="643" y="91"/>
                </a:cubicBezTo>
                <a:cubicBezTo>
                  <a:pt x="672" y="91"/>
                  <a:pt x="695" y="100"/>
                  <a:pt x="710" y="117"/>
                </a:cubicBezTo>
                <a:close/>
                <a:moveTo>
                  <a:pt x="677" y="175"/>
                </a:moveTo>
                <a:cubicBezTo>
                  <a:pt x="677" y="147"/>
                  <a:pt x="666" y="132"/>
                  <a:pt x="643" y="132"/>
                </a:cubicBezTo>
                <a:cubicBezTo>
                  <a:pt x="633" y="132"/>
                  <a:pt x="624" y="136"/>
                  <a:pt x="617" y="145"/>
                </a:cubicBezTo>
                <a:cubicBezTo>
                  <a:pt x="610" y="153"/>
                  <a:pt x="605" y="163"/>
                  <a:pt x="604" y="175"/>
                </a:cubicBezTo>
                <a:lnTo>
                  <a:pt x="677" y="175"/>
                </a:lnTo>
                <a:close/>
                <a:moveTo>
                  <a:pt x="789" y="120"/>
                </a:moveTo>
                <a:cubicBezTo>
                  <a:pt x="769" y="140"/>
                  <a:pt x="759" y="166"/>
                  <a:pt x="759" y="200"/>
                </a:cubicBezTo>
                <a:cubicBezTo>
                  <a:pt x="759" y="230"/>
                  <a:pt x="768" y="254"/>
                  <a:pt x="787" y="272"/>
                </a:cubicBezTo>
                <a:cubicBezTo>
                  <a:pt x="806" y="291"/>
                  <a:pt x="831" y="300"/>
                  <a:pt x="862" y="300"/>
                </a:cubicBezTo>
                <a:cubicBezTo>
                  <a:pt x="888" y="300"/>
                  <a:pt x="908" y="296"/>
                  <a:pt x="922" y="288"/>
                </a:cubicBezTo>
                <a:cubicBezTo>
                  <a:pt x="922" y="238"/>
                  <a:pt x="922" y="238"/>
                  <a:pt x="922" y="238"/>
                </a:cubicBezTo>
                <a:cubicBezTo>
                  <a:pt x="907" y="248"/>
                  <a:pt x="892" y="253"/>
                  <a:pt x="877" y="253"/>
                </a:cubicBezTo>
                <a:cubicBezTo>
                  <a:pt x="860" y="253"/>
                  <a:pt x="846" y="248"/>
                  <a:pt x="836" y="238"/>
                </a:cubicBezTo>
                <a:cubicBezTo>
                  <a:pt x="826" y="228"/>
                  <a:pt x="821" y="214"/>
                  <a:pt x="821" y="196"/>
                </a:cubicBezTo>
                <a:cubicBezTo>
                  <a:pt x="821" y="178"/>
                  <a:pt x="827" y="164"/>
                  <a:pt x="837" y="153"/>
                </a:cubicBezTo>
                <a:cubicBezTo>
                  <a:pt x="847" y="143"/>
                  <a:pt x="861" y="138"/>
                  <a:pt x="879" y="138"/>
                </a:cubicBezTo>
                <a:cubicBezTo>
                  <a:pt x="895" y="138"/>
                  <a:pt x="909" y="143"/>
                  <a:pt x="922" y="152"/>
                </a:cubicBezTo>
                <a:cubicBezTo>
                  <a:pt x="922" y="100"/>
                  <a:pt x="922" y="100"/>
                  <a:pt x="922" y="100"/>
                </a:cubicBezTo>
                <a:cubicBezTo>
                  <a:pt x="911" y="94"/>
                  <a:pt x="894" y="91"/>
                  <a:pt x="871" y="91"/>
                </a:cubicBezTo>
                <a:cubicBezTo>
                  <a:pt x="837" y="91"/>
                  <a:pt x="810" y="101"/>
                  <a:pt x="789" y="120"/>
                </a:cubicBezTo>
                <a:close/>
                <a:moveTo>
                  <a:pt x="1086" y="91"/>
                </a:moveTo>
                <a:cubicBezTo>
                  <a:pt x="1060" y="91"/>
                  <a:pt x="1039" y="102"/>
                  <a:pt x="1024" y="125"/>
                </a:cubicBezTo>
                <a:cubicBezTo>
                  <a:pt x="1023" y="125"/>
                  <a:pt x="1023" y="125"/>
                  <a:pt x="1023" y="125"/>
                </a:cubicBezTo>
                <a:cubicBezTo>
                  <a:pt x="1023" y="0"/>
                  <a:pt x="1023" y="0"/>
                  <a:pt x="1023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62" y="295"/>
                  <a:pt x="962" y="295"/>
                  <a:pt x="962" y="295"/>
                </a:cubicBezTo>
                <a:cubicBezTo>
                  <a:pt x="1023" y="295"/>
                  <a:pt x="1023" y="295"/>
                  <a:pt x="1023" y="295"/>
                </a:cubicBezTo>
                <a:cubicBezTo>
                  <a:pt x="1023" y="181"/>
                  <a:pt x="1023" y="181"/>
                  <a:pt x="1023" y="181"/>
                </a:cubicBezTo>
                <a:cubicBezTo>
                  <a:pt x="1023" y="169"/>
                  <a:pt x="1027" y="158"/>
                  <a:pt x="1034" y="150"/>
                </a:cubicBezTo>
                <a:cubicBezTo>
                  <a:pt x="1040" y="142"/>
                  <a:pt x="1049" y="138"/>
                  <a:pt x="1060" y="138"/>
                </a:cubicBezTo>
                <a:cubicBezTo>
                  <a:pt x="1081" y="138"/>
                  <a:pt x="1092" y="153"/>
                  <a:pt x="1092" y="182"/>
                </a:cubicBezTo>
                <a:cubicBezTo>
                  <a:pt x="1092" y="295"/>
                  <a:pt x="1092" y="295"/>
                  <a:pt x="1092" y="295"/>
                </a:cubicBezTo>
                <a:cubicBezTo>
                  <a:pt x="1153" y="295"/>
                  <a:pt x="1153" y="295"/>
                  <a:pt x="1153" y="295"/>
                </a:cubicBezTo>
                <a:cubicBezTo>
                  <a:pt x="1153" y="173"/>
                  <a:pt x="1153" y="173"/>
                  <a:pt x="1153" y="173"/>
                </a:cubicBezTo>
                <a:cubicBezTo>
                  <a:pt x="1153" y="118"/>
                  <a:pt x="1131" y="91"/>
                  <a:pt x="1086" y="91"/>
                </a:cubicBezTo>
                <a:close/>
                <a:moveTo>
                  <a:pt x="1278" y="35"/>
                </a:moveTo>
                <a:cubicBezTo>
                  <a:pt x="1217" y="53"/>
                  <a:pt x="1217" y="53"/>
                  <a:pt x="1217" y="53"/>
                </a:cubicBezTo>
                <a:cubicBezTo>
                  <a:pt x="1217" y="96"/>
                  <a:pt x="1217" y="96"/>
                  <a:pt x="1217" y="96"/>
                </a:cubicBezTo>
                <a:cubicBezTo>
                  <a:pt x="1184" y="96"/>
                  <a:pt x="1184" y="96"/>
                  <a:pt x="1184" y="96"/>
                </a:cubicBezTo>
                <a:cubicBezTo>
                  <a:pt x="1184" y="141"/>
                  <a:pt x="1184" y="141"/>
                  <a:pt x="1184" y="141"/>
                </a:cubicBezTo>
                <a:cubicBezTo>
                  <a:pt x="1217" y="141"/>
                  <a:pt x="1217" y="141"/>
                  <a:pt x="1217" y="141"/>
                </a:cubicBezTo>
                <a:cubicBezTo>
                  <a:pt x="1217" y="232"/>
                  <a:pt x="1217" y="232"/>
                  <a:pt x="1217" y="232"/>
                </a:cubicBezTo>
                <a:cubicBezTo>
                  <a:pt x="1217" y="277"/>
                  <a:pt x="1238" y="300"/>
                  <a:pt x="1282" y="300"/>
                </a:cubicBezTo>
                <a:cubicBezTo>
                  <a:pt x="1300" y="300"/>
                  <a:pt x="1314" y="297"/>
                  <a:pt x="1323" y="293"/>
                </a:cubicBezTo>
                <a:cubicBezTo>
                  <a:pt x="1323" y="247"/>
                  <a:pt x="1323" y="247"/>
                  <a:pt x="1323" y="247"/>
                </a:cubicBezTo>
                <a:cubicBezTo>
                  <a:pt x="1316" y="251"/>
                  <a:pt x="1309" y="253"/>
                  <a:pt x="1303" y="253"/>
                </a:cubicBezTo>
                <a:cubicBezTo>
                  <a:pt x="1286" y="253"/>
                  <a:pt x="1278" y="242"/>
                  <a:pt x="1278" y="222"/>
                </a:cubicBezTo>
                <a:cubicBezTo>
                  <a:pt x="1278" y="141"/>
                  <a:pt x="1278" y="141"/>
                  <a:pt x="1278" y="141"/>
                </a:cubicBezTo>
                <a:cubicBezTo>
                  <a:pt x="1323" y="141"/>
                  <a:pt x="1323" y="141"/>
                  <a:pt x="1323" y="141"/>
                </a:cubicBezTo>
                <a:cubicBezTo>
                  <a:pt x="1323" y="96"/>
                  <a:pt x="1323" y="96"/>
                  <a:pt x="1323" y="96"/>
                </a:cubicBezTo>
                <a:cubicBezTo>
                  <a:pt x="1278" y="96"/>
                  <a:pt x="1278" y="96"/>
                  <a:pt x="1278" y="96"/>
                </a:cubicBezTo>
                <a:lnTo>
                  <a:pt x="1278" y="35"/>
                </a:lnTo>
                <a:close/>
                <a:moveTo>
                  <a:pt x="1385" y="236"/>
                </a:moveTo>
                <a:cubicBezTo>
                  <a:pt x="1374" y="236"/>
                  <a:pt x="1365" y="239"/>
                  <a:pt x="1359" y="245"/>
                </a:cubicBezTo>
                <a:cubicBezTo>
                  <a:pt x="1352" y="251"/>
                  <a:pt x="1348" y="258"/>
                  <a:pt x="1348" y="268"/>
                </a:cubicBezTo>
                <a:cubicBezTo>
                  <a:pt x="1348" y="277"/>
                  <a:pt x="1352" y="284"/>
                  <a:pt x="1358" y="291"/>
                </a:cubicBezTo>
                <a:cubicBezTo>
                  <a:pt x="1365" y="297"/>
                  <a:pt x="1373" y="300"/>
                  <a:pt x="1384" y="300"/>
                </a:cubicBezTo>
                <a:cubicBezTo>
                  <a:pt x="1394" y="300"/>
                  <a:pt x="1403" y="297"/>
                  <a:pt x="1410" y="291"/>
                </a:cubicBezTo>
                <a:cubicBezTo>
                  <a:pt x="1417" y="285"/>
                  <a:pt x="1420" y="277"/>
                  <a:pt x="1420" y="268"/>
                </a:cubicBezTo>
                <a:cubicBezTo>
                  <a:pt x="1420" y="258"/>
                  <a:pt x="1417" y="251"/>
                  <a:pt x="1410" y="245"/>
                </a:cubicBezTo>
                <a:cubicBezTo>
                  <a:pt x="1404" y="239"/>
                  <a:pt x="1395" y="236"/>
                  <a:pt x="1385" y="236"/>
                </a:cubicBezTo>
                <a:close/>
                <a:moveTo>
                  <a:pt x="1588" y="91"/>
                </a:moveTo>
                <a:cubicBezTo>
                  <a:pt x="1560" y="91"/>
                  <a:pt x="1539" y="103"/>
                  <a:pt x="1524" y="127"/>
                </a:cubicBezTo>
                <a:cubicBezTo>
                  <a:pt x="1524" y="127"/>
                  <a:pt x="1524" y="127"/>
                  <a:pt x="1524" y="127"/>
                </a:cubicBezTo>
                <a:cubicBezTo>
                  <a:pt x="1524" y="96"/>
                  <a:pt x="1524" y="96"/>
                  <a:pt x="1524" y="96"/>
                </a:cubicBezTo>
                <a:cubicBezTo>
                  <a:pt x="1462" y="96"/>
                  <a:pt x="1462" y="96"/>
                  <a:pt x="1462" y="96"/>
                </a:cubicBezTo>
                <a:cubicBezTo>
                  <a:pt x="1462" y="295"/>
                  <a:pt x="1462" y="295"/>
                  <a:pt x="1462" y="295"/>
                </a:cubicBezTo>
                <a:cubicBezTo>
                  <a:pt x="1524" y="295"/>
                  <a:pt x="1524" y="295"/>
                  <a:pt x="1524" y="295"/>
                </a:cubicBezTo>
                <a:cubicBezTo>
                  <a:pt x="1524" y="181"/>
                  <a:pt x="1524" y="181"/>
                  <a:pt x="1524" y="181"/>
                </a:cubicBezTo>
                <a:cubicBezTo>
                  <a:pt x="1524" y="169"/>
                  <a:pt x="1527" y="158"/>
                  <a:pt x="1534" y="150"/>
                </a:cubicBezTo>
                <a:cubicBezTo>
                  <a:pt x="1541" y="142"/>
                  <a:pt x="1550" y="138"/>
                  <a:pt x="1560" y="138"/>
                </a:cubicBezTo>
                <a:cubicBezTo>
                  <a:pt x="1582" y="138"/>
                  <a:pt x="1593" y="153"/>
                  <a:pt x="1593" y="184"/>
                </a:cubicBezTo>
                <a:cubicBezTo>
                  <a:pt x="1593" y="295"/>
                  <a:pt x="1593" y="295"/>
                  <a:pt x="1593" y="295"/>
                </a:cubicBezTo>
                <a:cubicBezTo>
                  <a:pt x="1655" y="295"/>
                  <a:pt x="1655" y="295"/>
                  <a:pt x="1655" y="295"/>
                </a:cubicBezTo>
                <a:cubicBezTo>
                  <a:pt x="1655" y="173"/>
                  <a:pt x="1655" y="173"/>
                  <a:pt x="1655" y="173"/>
                </a:cubicBezTo>
                <a:cubicBezTo>
                  <a:pt x="1655" y="118"/>
                  <a:pt x="1632" y="91"/>
                  <a:pt x="1588" y="91"/>
                </a:cubicBezTo>
                <a:close/>
                <a:moveTo>
                  <a:pt x="1703" y="0"/>
                </a:moveTo>
                <a:cubicBezTo>
                  <a:pt x="1703" y="295"/>
                  <a:pt x="1703" y="295"/>
                  <a:pt x="1703" y="295"/>
                </a:cubicBezTo>
                <a:cubicBezTo>
                  <a:pt x="1765" y="295"/>
                  <a:pt x="1765" y="295"/>
                  <a:pt x="1765" y="295"/>
                </a:cubicBezTo>
                <a:cubicBezTo>
                  <a:pt x="1765" y="0"/>
                  <a:pt x="1765" y="0"/>
                  <a:pt x="1765" y="0"/>
                </a:cubicBezTo>
                <a:lnTo>
                  <a:pt x="17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CDC6A206-75AC-4A75-97EE-B296C24E1C25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9492778" y="6071184"/>
            <a:ext cx="344701" cy="127079"/>
          </a:xfrm>
          <a:custGeom>
            <a:avLst/>
            <a:gdLst>
              <a:gd name="T0" fmla="*/ 316 w 813"/>
              <a:gd name="T1" fmla="*/ 171 h 300"/>
              <a:gd name="T2" fmla="*/ 316 w 813"/>
              <a:gd name="T3" fmla="*/ 295 h 300"/>
              <a:gd name="T4" fmla="*/ 255 w 813"/>
              <a:gd name="T5" fmla="*/ 295 h 300"/>
              <a:gd name="T6" fmla="*/ 255 w 813"/>
              <a:gd name="T7" fmla="*/ 181 h 300"/>
              <a:gd name="T8" fmla="*/ 223 w 813"/>
              <a:gd name="T9" fmla="*/ 138 h 300"/>
              <a:gd name="T10" fmla="*/ 198 w 813"/>
              <a:gd name="T11" fmla="*/ 151 h 300"/>
              <a:gd name="T12" fmla="*/ 189 w 813"/>
              <a:gd name="T13" fmla="*/ 184 h 300"/>
              <a:gd name="T14" fmla="*/ 189 w 813"/>
              <a:gd name="T15" fmla="*/ 295 h 300"/>
              <a:gd name="T16" fmla="*/ 127 w 813"/>
              <a:gd name="T17" fmla="*/ 295 h 300"/>
              <a:gd name="T18" fmla="*/ 127 w 813"/>
              <a:gd name="T19" fmla="*/ 180 h 300"/>
              <a:gd name="T20" fmla="*/ 96 w 813"/>
              <a:gd name="T21" fmla="*/ 138 h 300"/>
              <a:gd name="T22" fmla="*/ 71 w 813"/>
              <a:gd name="T23" fmla="*/ 150 h 300"/>
              <a:gd name="T24" fmla="*/ 61 w 813"/>
              <a:gd name="T25" fmla="*/ 184 h 300"/>
              <a:gd name="T26" fmla="*/ 61 w 813"/>
              <a:gd name="T27" fmla="*/ 295 h 300"/>
              <a:gd name="T28" fmla="*/ 0 w 813"/>
              <a:gd name="T29" fmla="*/ 295 h 300"/>
              <a:gd name="T30" fmla="*/ 0 w 813"/>
              <a:gd name="T31" fmla="*/ 96 h 300"/>
              <a:gd name="T32" fmla="*/ 61 w 813"/>
              <a:gd name="T33" fmla="*/ 96 h 300"/>
              <a:gd name="T34" fmla="*/ 61 w 813"/>
              <a:gd name="T35" fmla="*/ 127 h 300"/>
              <a:gd name="T36" fmla="*/ 62 w 813"/>
              <a:gd name="T37" fmla="*/ 127 h 300"/>
              <a:gd name="T38" fmla="*/ 89 w 813"/>
              <a:gd name="T39" fmla="*/ 101 h 300"/>
              <a:gd name="T40" fmla="*/ 126 w 813"/>
              <a:gd name="T41" fmla="*/ 91 h 300"/>
              <a:gd name="T42" fmla="*/ 184 w 813"/>
              <a:gd name="T43" fmla="*/ 128 h 300"/>
              <a:gd name="T44" fmla="*/ 251 w 813"/>
              <a:gd name="T45" fmla="*/ 91 h 300"/>
              <a:gd name="T46" fmla="*/ 316 w 813"/>
              <a:gd name="T47" fmla="*/ 171 h 300"/>
              <a:gd name="T48" fmla="*/ 551 w 813"/>
              <a:gd name="T49" fmla="*/ 117 h 300"/>
              <a:gd name="T50" fmla="*/ 572 w 813"/>
              <a:gd name="T51" fmla="*/ 190 h 300"/>
              <a:gd name="T52" fmla="*/ 547 w 813"/>
              <a:gd name="T53" fmla="*/ 270 h 300"/>
              <a:gd name="T54" fmla="*/ 482 w 813"/>
              <a:gd name="T55" fmla="*/ 300 h 300"/>
              <a:gd name="T56" fmla="*/ 427 w 813"/>
              <a:gd name="T57" fmla="*/ 272 h 300"/>
              <a:gd name="T58" fmla="*/ 426 w 813"/>
              <a:gd name="T59" fmla="*/ 272 h 300"/>
              <a:gd name="T60" fmla="*/ 426 w 813"/>
              <a:gd name="T61" fmla="*/ 295 h 300"/>
              <a:gd name="T62" fmla="*/ 365 w 813"/>
              <a:gd name="T63" fmla="*/ 295 h 300"/>
              <a:gd name="T64" fmla="*/ 365 w 813"/>
              <a:gd name="T65" fmla="*/ 0 h 300"/>
              <a:gd name="T66" fmla="*/ 426 w 813"/>
              <a:gd name="T67" fmla="*/ 0 h 300"/>
              <a:gd name="T68" fmla="*/ 426 w 813"/>
              <a:gd name="T69" fmla="*/ 126 h 300"/>
              <a:gd name="T70" fmla="*/ 427 w 813"/>
              <a:gd name="T71" fmla="*/ 126 h 300"/>
              <a:gd name="T72" fmla="*/ 492 w 813"/>
              <a:gd name="T73" fmla="*/ 91 h 300"/>
              <a:gd name="T74" fmla="*/ 551 w 813"/>
              <a:gd name="T75" fmla="*/ 117 h 300"/>
              <a:gd name="T76" fmla="*/ 509 w 813"/>
              <a:gd name="T77" fmla="*/ 191 h 300"/>
              <a:gd name="T78" fmla="*/ 498 w 813"/>
              <a:gd name="T79" fmla="*/ 152 h 300"/>
              <a:gd name="T80" fmla="*/ 468 w 813"/>
              <a:gd name="T81" fmla="*/ 138 h 300"/>
              <a:gd name="T82" fmla="*/ 437 w 813"/>
              <a:gd name="T83" fmla="*/ 152 h 300"/>
              <a:gd name="T84" fmla="*/ 425 w 813"/>
              <a:gd name="T85" fmla="*/ 188 h 300"/>
              <a:gd name="T86" fmla="*/ 425 w 813"/>
              <a:gd name="T87" fmla="*/ 208 h 300"/>
              <a:gd name="T88" fmla="*/ 436 w 813"/>
              <a:gd name="T89" fmla="*/ 240 h 300"/>
              <a:gd name="T90" fmla="*/ 465 w 813"/>
              <a:gd name="T91" fmla="*/ 253 h 300"/>
              <a:gd name="T92" fmla="*/ 497 w 813"/>
              <a:gd name="T93" fmla="*/ 237 h 300"/>
              <a:gd name="T94" fmla="*/ 509 w 813"/>
              <a:gd name="T95" fmla="*/ 191 h 300"/>
              <a:gd name="T96" fmla="*/ 813 w 813"/>
              <a:gd name="T97" fmla="*/ 193 h 300"/>
              <a:gd name="T98" fmla="*/ 784 w 813"/>
              <a:gd name="T99" fmla="*/ 271 h 300"/>
              <a:gd name="T100" fmla="*/ 704 w 813"/>
              <a:gd name="T101" fmla="*/ 300 h 300"/>
              <a:gd name="T102" fmla="*/ 626 w 813"/>
              <a:gd name="T103" fmla="*/ 272 h 300"/>
              <a:gd name="T104" fmla="*/ 597 w 813"/>
              <a:gd name="T105" fmla="*/ 196 h 300"/>
              <a:gd name="T106" fmla="*/ 627 w 813"/>
              <a:gd name="T107" fmla="*/ 119 h 300"/>
              <a:gd name="T108" fmla="*/ 707 w 813"/>
              <a:gd name="T109" fmla="*/ 91 h 300"/>
              <a:gd name="T110" fmla="*/ 785 w 813"/>
              <a:gd name="T111" fmla="*/ 119 h 300"/>
              <a:gd name="T112" fmla="*/ 813 w 813"/>
              <a:gd name="T113" fmla="*/ 193 h 300"/>
              <a:gd name="T114" fmla="*/ 750 w 813"/>
              <a:gd name="T115" fmla="*/ 194 h 300"/>
              <a:gd name="T116" fmla="*/ 706 w 813"/>
              <a:gd name="T117" fmla="*/ 138 h 300"/>
              <a:gd name="T118" fmla="*/ 672 w 813"/>
              <a:gd name="T119" fmla="*/ 153 h 300"/>
              <a:gd name="T120" fmla="*/ 660 w 813"/>
              <a:gd name="T121" fmla="*/ 195 h 300"/>
              <a:gd name="T122" fmla="*/ 706 w 813"/>
              <a:gd name="T123" fmla="*/ 253 h 300"/>
              <a:gd name="T124" fmla="*/ 750 w 813"/>
              <a:gd name="T125" fmla="*/ 19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3" h="300">
                <a:moveTo>
                  <a:pt x="316" y="171"/>
                </a:moveTo>
                <a:cubicBezTo>
                  <a:pt x="316" y="295"/>
                  <a:pt x="316" y="295"/>
                  <a:pt x="316" y="295"/>
                </a:cubicBezTo>
                <a:cubicBezTo>
                  <a:pt x="255" y="295"/>
                  <a:pt x="255" y="295"/>
                  <a:pt x="255" y="295"/>
                </a:cubicBezTo>
                <a:cubicBezTo>
                  <a:pt x="255" y="181"/>
                  <a:pt x="255" y="181"/>
                  <a:pt x="255" y="181"/>
                </a:cubicBezTo>
                <a:cubicBezTo>
                  <a:pt x="255" y="152"/>
                  <a:pt x="244" y="138"/>
                  <a:pt x="223" y="138"/>
                </a:cubicBezTo>
                <a:cubicBezTo>
                  <a:pt x="213" y="138"/>
                  <a:pt x="204" y="142"/>
                  <a:pt x="198" y="151"/>
                </a:cubicBezTo>
                <a:cubicBezTo>
                  <a:pt x="192" y="160"/>
                  <a:pt x="189" y="171"/>
                  <a:pt x="189" y="184"/>
                </a:cubicBezTo>
                <a:cubicBezTo>
                  <a:pt x="189" y="295"/>
                  <a:pt x="189" y="295"/>
                  <a:pt x="189" y="295"/>
                </a:cubicBezTo>
                <a:cubicBezTo>
                  <a:pt x="127" y="295"/>
                  <a:pt x="127" y="295"/>
                  <a:pt x="127" y="295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52"/>
                  <a:pt x="117" y="138"/>
                  <a:pt x="96" y="138"/>
                </a:cubicBezTo>
                <a:cubicBezTo>
                  <a:pt x="85" y="138"/>
                  <a:pt x="77" y="142"/>
                  <a:pt x="71" y="150"/>
                </a:cubicBezTo>
                <a:cubicBezTo>
                  <a:pt x="64" y="159"/>
                  <a:pt x="61" y="170"/>
                  <a:pt x="61" y="184"/>
                </a:cubicBezTo>
                <a:cubicBezTo>
                  <a:pt x="61" y="295"/>
                  <a:pt x="61" y="295"/>
                  <a:pt x="61" y="295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96"/>
                  <a:pt x="0" y="96"/>
                  <a:pt x="0" y="96"/>
                </a:cubicBezTo>
                <a:cubicBezTo>
                  <a:pt x="61" y="96"/>
                  <a:pt x="61" y="96"/>
                  <a:pt x="61" y="96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8" y="116"/>
                  <a:pt x="77" y="108"/>
                  <a:pt x="89" y="101"/>
                </a:cubicBezTo>
                <a:cubicBezTo>
                  <a:pt x="100" y="94"/>
                  <a:pt x="113" y="91"/>
                  <a:pt x="126" y="91"/>
                </a:cubicBezTo>
                <a:cubicBezTo>
                  <a:pt x="154" y="91"/>
                  <a:pt x="174" y="103"/>
                  <a:pt x="184" y="128"/>
                </a:cubicBezTo>
                <a:cubicBezTo>
                  <a:pt x="199" y="103"/>
                  <a:pt x="222" y="91"/>
                  <a:pt x="251" y="91"/>
                </a:cubicBezTo>
                <a:cubicBezTo>
                  <a:pt x="294" y="91"/>
                  <a:pt x="316" y="118"/>
                  <a:pt x="316" y="171"/>
                </a:cubicBezTo>
                <a:close/>
                <a:moveTo>
                  <a:pt x="551" y="117"/>
                </a:moveTo>
                <a:cubicBezTo>
                  <a:pt x="565" y="135"/>
                  <a:pt x="572" y="159"/>
                  <a:pt x="572" y="190"/>
                </a:cubicBezTo>
                <a:cubicBezTo>
                  <a:pt x="572" y="223"/>
                  <a:pt x="564" y="250"/>
                  <a:pt x="547" y="270"/>
                </a:cubicBezTo>
                <a:cubicBezTo>
                  <a:pt x="531" y="290"/>
                  <a:pt x="510" y="300"/>
                  <a:pt x="482" y="300"/>
                </a:cubicBezTo>
                <a:cubicBezTo>
                  <a:pt x="458" y="300"/>
                  <a:pt x="439" y="291"/>
                  <a:pt x="427" y="272"/>
                </a:cubicBezTo>
                <a:cubicBezTo>
                  <a:pt x="426" y="272"/>
                  <a:pt x="426" y="272"/>
                  <a:pt x="426" y="272"/>
                </a:cubicBezTo>
                <a:cubicBezTo>
                  <a:pt x="426" y="295"/>
                  <a:pt x="426" y="295"/>
                  <a:pt x="426" y="295"/>
                </a:cubicBezTo>
                <a:cubicBezTo>
                  <a:pt x="365" y="295"/>
                  <a:pt x="365" y="295"/>
                  <a:pt x="365" y="295"/>
                </a:cubicBezTo>
                <a:cubicBezTo>
                  <a:pt x="365" y="0"/>
                  <a:pt x="365" y="0"/>
                  <a:pt x="365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126"/>
                  <a:pt x="426" y="126"/>
                  <a:pt x="426" y="126"/>
                </a:cubicBezTo>
                <a:cubicBezTo>
                  <a:pt x="427" y="126"/>
                  <a:pt x="427" y="126"/>
                  <a:pt x="427" y="126"/>
                </a:cubicBezTo>
                <a:cubicBezTo>
                  <a:pt x="442" y="103"/>
                  <a:pt x="464" y="91"/>
                  <a:pt x="492" y="91"/>
                </a:cubicBezTo>
                <a:cubicBezTo>
                  <a:pt x="517" y="91"/>
                  <a:pt x="537" y="100"/>
                  <a:pt x="551" y="117"/>
                </a:cubicBezTo>
                <a:close/>
                <a:moveTo>
                  <a:pt x="509" y="191"/>
                </a:moveTo>
                <a:cubicBezTo>
                  <a:pt x="509" y="174"/>
                  <a:pt x="505" y="161"/>
                  <a:pt x="498" y="152"/>
                </a:cubicBezTo>
                <a:cubicBezTo>
                  <a:pt x="491" y="143"/>
                  <a:pt x="481" y="138"/>
                  <a:pt x="468" y="138"/>
                </a:cubicBezTo>
                <a:cubicBezTo>
                  <a:pt x="456" y="138"/>
                  <a:pt x="445" y="143"/>
                  <a:pt x="437" y="152"/>
                </a:cubicBezTo>
                <a:cubicBezTo>
                  <a:pt x="429" y="161"/>
                  <a:pt x="425" y="173"/>
                  <a:pt x="425" y="188"/>
                </a:cubicBezTo>
                <a:cubicBezTo>
                  <a:pt x="425" y="208"/>
                  <a:pt x="425" y="208"/>
                  <a:pt x="425" y="208"/>
                </a:cubicBezTo>
                <a:cubicBezTo>
                  <a:pt x="425" y="221"/>
                  <a:pt x="429" y="232"/>
                  <a:pt x="436" y="240"/>
                </a:cubicBezTo>
                <a:cubicBezTo>
                  <a:pt x="444" y="249"/>
                  <a:pt x="453" y="253"/>
                  <a:pt x="465" y="253"/>
                </a:cubicBezTo>
                <a:cubicBezTo>
                  <a:pt x="479" y="253"/>
                  <a:pt x="489" y="247"/>
                  <a:pt x="497" y="237"/>
                </a:cubicBezTo>
                <a:cubicBezTo>
                  <a:pt x="505" y="226"/>
                  <a:pt x="509" y="210"/>
                  <a:pt x="509" y="191"/>
                </a:cubicBezTo>
                <a:close/>
                <a:moveTo>
                  <a:pt x="813" y="193"/>
                </a:moveTo>
                <a:cubicBezTo>
                  <a:pt x="813" y="226"/>
                  <a:pt x="803" y="252"/>
                  <a:pt x="784" y="271"/>
                </a:cubicBezTo>
                <a:cubicBezTo>
                  <a:pt x="764" y="290"/>
                  <a:pt x="738" y="300"/>
                  <a:pt x="704" y="300"/>
                </a:cubicBezTo>
                <a:cubicBezTo>
                  <a:pt x="671" y="300"/>
                  <a:pt x="645" y="291"/>
                  <a:pt x="626" y="272"/>
                </a:cubicBezTo>
                <a:cubicBezTo>
                  <a:pt x="607" y="253"/>
                  <a:pt x="597" y="228"/>
                  <a:pt x="597" y="196"/>
                </a:cubicBezTo>
                <a:cubicBezTo>
                  <a:pt x="597" y="163"/>
                  <a:pt x="607" y="137"/>
                  <a:pt x="627" y="119"/>
                </a:cubicBezTo>
                <a:cubicBezTo>
                  <a:pt x="647" y="100"/>
                  <a:pt x="673" y="91"/>
                  <a:pt x="707" y="91"/>
                </a:cubicBezTo>
                <a:cubicBezTo>
                  <a:pt x="740" y="91"/>
                  <a:pt x="766" y="100"/>
                  <a:pt x="785" y="119"/>
                </a:cubicBezTo>
                <a:cubicBezTo>
                  <a:pt x="804" y="137"/>
                  <a:pt x="813" y="162"/>
                  <a:pt x="813" y="193"/>
                </a:cubicBezTo>
                <a:close/>
                <a:moveTo>
                  <a:pt x="750" y="194"/>
                </a:moveTo>
                <a:cubicBezTo>
                  <a:pt x="750" y="157"/>
                  <a:pt x="735" y="138"/>
                  <a:pt x="706" y="138"/>
                </a:cubicBezTo>
                <a:cubicBezTo>
                  <a:pt x="691" y="138"/>
                  <a:pt x="680" y="143"/>
                  <a:pt x="672" y="153"/>
                </a:cubicBezTo>
                <a:cubicBezTo>
                  <a:pt x="664" y="163"/>
                  <a:pt x="660" y="177"/>
                  <a:pt x="660" y="195"/>
                </a:cubicBezTo>
                <a:cubicBezTo>
                  <a:pt x="660" y="234"/>
                  <a:pt x="675" y="253"/>
                  <a:pt x="706" y="253"/>
                </a:cubicBezTo>
                <a:cubicBezTo>
                  <a:pt x="736" y="253"/>
                  <a:pt x="750" y="233"/>
                  <a:pt x="750" y="1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31D0FF1F-7CCB-4A92-903F-3DD77450A463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763" y="719138"/>
            <a:ext cx="2298700" cy="1441450"/>
          </a:xfrm>
          <a:custGeom>
            <a:avLst/>
            <a:gdLst>
              <a:gd name="T0" fmla="*/ 5433 w 5433"/>
              <a:gd name="T1" fmla="*/ 750 h 3403"/>
              <a:gd name="T2" fmla="*/ 4683 w 5433"/>
              <a:gd name="T3" fmla="*/ 0 h 3403"/>
              <a:gd name="T4" fmla="*/ 0 w 5433"/>
              <a:gd name="T5" fmla="*/ 0 h 3403"/>
              <a:gd name="T6" fmla="*/ 0 w 5433"/>
              <a:gd name="T7" fmla="*/ 3403 h 3403"/>
              <a:gd name="T8" fmla="*/ 5433 w 5433"/>
              <a:gd name="T9" fmla="*/ 3403 h 3403"/>
              <a:gd name="T10" fmla="*/ 5433 w 5433"/>
              <a:gd name="T11" fmla="*/ 750 h 3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3" h="3403">
                <a:moveTo>
                  <a:pt x="5433" y="750"/>
                </a:moveTo>
                <a:cubicBezTo>
                  <a:pt x="5433" y="338"/>
                  <a:pt x="5095" y="0"/>
                  <a:pt x="46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3"/>
                  <a:pt x="0" y="3403"/>
                  <a:pt x="0" y="3403"/>
                </a:cubicBezTo>
                <a:cubicBezTo>
                  <a:pt x="5433" y="3403"/>
                  <a:pt x="5433" y="3403"/>
                  <a:pt x="5433" y="3403"/>
                </a:cubicBezTo>
                <a:lnTo>
                  <a:pt x="5433" y="750"/>
                </a:lnTo>
                <a:close/>
              </a:path>
            </a:pathLst>
          </a:custGeom>
          <a:solidFill>
            <a:srgbClr val="009EE2"/>
          </a:solidFill>
          <a:ln>
            <a:noFill/>
          </a:ln>
          <a:effectLst>
            <a:outerShdw blurRad="76200" sx="104000" sy="104000" algn="ctr" rotWithShape="0">
              <a:srgbClr val="D0CECE">
                <a:alpha val="76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26" name="***logo">
            <a:extLst>
              <a:ext uri="{FF2B5EF4-FFF2-40B4-BE49-F238E27FC236}">
                <a16:creationId xmlns:a16="http://schemas.microsoft.com/office/drawing/2014/main" id="{A2409C37-EC2C-4007-89C3-F83F32B5BFF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4680" y="719280"/>
            <a:ext cx="2298600" cy="1440600"/>
          </a:xfrm>
          <a:prstGeom prst="rect">
            <a:avLst/>
          </a:prstGeom>
        </p:spPr>
      </p:pic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 bwMode="gray">
          <a:xfrm>
            <a:off x="1337426" y="3615159"/>
            <a:ext cx="9152649" cy="1974081"/>
          </a:xfrm>
        </p:spPr>
        <p:txBody>
          <a:bodyPr anchor="t" anchorCtr="0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nl-NL" noProof="1"/>
              <a:t>[Titel]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52E0A09-B181-4752-A40D-03F7FD648B62}"/>
              </a:ext>
            </a:extLst>
          </p:cNvPr>
          <p:cNvSpPr txBox="1">
            <a:spLocks noSelect="1"/>
          </p:cNvSpPr>
          <p:nvPr userDrawn="1"/>
        </p:nvSpPr>
        <p:spPr bwMode="gray">
          <a:xfrm>
            <a:off x="1921123" y="6024206"/>
            <a:ext cx="14401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nl-NL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EABFAD-214C-4864-A57B-2711BA724238}"/>
              </a:ext>
            </a:extLst>
          </p:cNvPr>
          <p:cNvSpPr>
            <a:spLocks noGrp="1" noSelect="1"/>
          </p:cNvSpPr>
          <p:nvPr>
            <p:ph type="dt" sz="half" idx="10"/>
          </p:nvPr>
        </p:nvSpPr>
        <p:spPr>
          <a:xfrm>
            <a:off x="360040" y="6021288"/>
            <a:ext cx="1705099" cy="252000"/>
          </a:xfrm>
        </p:spPr>
        <p:txBody>
          <a:bodyPr/>
          <a:lstStyle/>
          <a:p>
            <a:fld id="{F03616A1-C9D7-4381-82BA-316BD1645359}" type="datetime1">
              <a:rPr lang="nl-NL" noProof="1" smtClean="0"/>
              <a:t>26-3-2022</a:t>
            </a:fld>
            <a:r>
              <a:rPr lang="nl-NL" noProof="1"/>
              <a:t> </a:t>
            </a:r>
            <a:r>
              <a:rPr lang="nl-NL"/>
              <a:t>–</a:t>
            </a:r>
          </a:p>
          <a:p>
            <a:endParaRPr lang="nl-NL" noProof="1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66F835-F5E6-45F4-B804-957BFF45B0FE}"/>
              </a:ext>
            </a:extLst>
          </p:cNvPr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23299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itdia">
    <p:bg>
      <p:bgPr>
        <a:solidFill>
          <a:srgbClr val="D4E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***druppels">
            <a:extLst>
              <a:ext uri="{FF2B5EF4-FFF2-40B4-BE49-F238E27FC236}">
                <a16:creationId xmlns:a16="http://schemas.microsoft.com/office/drawing/2014/main" id="{E67B26CA-29A9-44BD-986F-D8E401274E6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0" y="0"/>
            <a:ext cx="2529840" cy="6858000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E98C197E-8795-4495-A64A-D446520F9A62}"/>
              </a:ext>
            </a:extLst>
          </p:cNvPr>
          <p:cNvSpPr>
            <a:spLocks noSelect="1" noChangeArrowheads="1"/>
          </p:cNvSpPr>
          <p:nvPr userDrawn="1"/>
        </p:nvSpPr>
        <p:spPr bwMode="gray">
          <a:xfrm>
            <a:off x="0" y="5902805"/>
            <a:ext cx="11086027" cy="4797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E192F58-F91B-4416-B477-74B5401C0FA3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9853364" y="6071184"/>
            <a:ext cx="748176" cy="127079"/>
          </a:xfrm>
          <a:custGeom>
            <a:avLst/>
            <a:gdLst>
              <a:gd name="T0" fmla="*/ 192 w 1765"/>
              <a:gd name="T1" fmla="*/ 295 h 300"/>
              <a:gd name="T2" fmla="*/ 130 w 1765"/>
              <a:gd name="T3" fmla="*/ 265 h 300"/>
              <a:gd name="T4" fmla="*/ 0 w 1765"/>
              <a:gd name="T5" fmla="*/ 96 h 300"/>
              <a:gd name="T6" fmla="*/ 95 w 1765"/>
              <a:gd name="T7" fmla="*/ 253 h 300"/>
              <a:gd name="T8" fmla="*/ 131 w 1765"/>
              <a:gd name="T9" fmla="*/ 96 h 300"/>
              <a:gd name="T10" fmla="*/ 258 w 1765"/>
              <a:gd name="T11" fmla="*/ 96 h 300"/>
              <a:gd name="T12" fmla="*/ 258 w 1765"/>
              <a:gd name="T13" fmla="*/ 141 h 300"/>
              <a:gd name="T14" fmla="*/ 364 w 1765"/>
              <a:gd name="T15" fmla="*/ 293 h 300"/>
              <a:gd name="T16" fmla="*/ 320 w 1765"/>
              <a:gd name="T17" fmla="*/ 222 h 300"/>
              <a:gd name="T18" fmla="*/ 364 w 1765"/>
              <a:gd name="T19" fmla="*/ 96 h 300"/>
              <a:gd name="T20" fmla="*/ 459 w 1765"/>
              <a:gd name="T21" fmla="*/ 133 h 300"/>
              <a:gd name="T22" fmla="*/ 397 w 1765"/>
              <a:gd name="T23" fmla="*/ 96 h 300"/>
              <a:gd name="T24" fmla="*/ 458 w 1765"/>
              <a:gd name="T25" fmla="*/ 200 h 300"/>
              <a:gd name="T26" fmla="*/ 527 w 1765"/>
              <a:gd name="T27" fmla="*/ 151 h 300"/>
              <a:gd name="T28" fmla="*/ 459 w 1765"/>
              <a:gd name="T29" fmla="*/ 133 h 300"/>
              <a:gd name="T30" fmla="*/ 734 w 1765"/>
              <a:gd name="T31" fmla="*/ 213 h 300"/>
              <a:gd name="T32" fmla="*/ 717 w 1765"/>
              <a:gd name="T33" fmla="*/ 241 h 300"/>
              <a:gd name="T34" fmla="*/ 570 w 1765"/>
              <a:gd name="T35" fmla="*/ 273 h 300"/>
              <a:gd name="T36" fmla="*/ 643 w 1765"/>
              <a:gd name="T37" fmla="*/ 91 h 300"/>
              <a:gd name="T38" fmla="*/ 643 w 1765"/>
              <a:gd name="T39" fmla="*/ 132 h 300"/>
              <a:gd name="T40" fmla="*/ 677 w 1765"/>
              <a:gd name="T41" fmla="*/ 175 h 300"/>
              <a:gd name="T42" fmla="*/ 787 w 1765"/>
              <a:gd name="T43" fmla="*/ 272 h 300"/>
              <a:gd name="T44" fmla="*/ 922 w 1765"/>
              <a:gd name="T45" fmla="*/ 238 h 300"/>
              <a:gd name="T46" fmla="*/ 821 w 1765"/>
              <a:gd name="T47" fmla="*/ 196 h 300"/>
              <a:gd name="T48" fmla="*/ 922 w 1765"/>
              <a:gd name="T49" fmla="*/ 152 h 300"/>
              <a:gd name="T50" fmla="*/ 789 w 1765"/>
              <a:gd name="T51" fmla="*/ 120 h 300"/>
              <a:gd name="T52" fmla="*/ 1023 w 1765"/>
              <a:gd name="T53" fmla="*/ 125 h 300"/>
              <a:gd name="T54" fmla="*/ 962 w 1765"/>
              <a:gd name="T55" fmla="*/ 295 h 300"/>
              <a:gd name="T56" fmla="*/ 1034 w 1765"/>
              <a:gd name="T57" fmla="*/ 150 h 300"/>
              <a:gd name="T58" fmla="*/ 1092 w 1765"/>
              <a:gd name="T59" fmla="*/ 295 h 300"/>
              <a:gd name="T60" fmla="*/ 1086 w 1765"/>
              <a:gd name="T61" fmla="*/ 91 h 300"/>
              <a:gd name="T62" fmla="*/ 1217 w 1765"/>
              <a:gd name="T63" fmla="*/ 96 h 300"/>
              <a:gd name="T64" fmla="*/ 1217 w 1765"/>
              <a:gd name="T65" fmla="*/ 141 h 300"/>
              <a:gd name="T66" fmla="*/ 1323 w 1765"/>
              <a:gd name="T67" fmla="*/ 293 h 300"/>
              <a:gd name="T68" fmla="*/ 1278 w 1765"/>
              <a:gd name="T69" fmla="*/ 222 h 300"/>
              <a:gd name="T70" fmla="*/ 1323 w 1765"/>
              <a:gd name="T71" fmla="*/ 96 h 300"/>
              <a:gd name="T72" fmla="*/ 1385 w 1765"/>
              <a:gd name="T73" fmla="*/ 236 h 300"/>
              <a:gd name="T74" fmla="*/ 1358 w 1765"/>
              <a:gd name="T75" fmla="*/ 291 h 300"/>
              <a:gd name="T76" fmla="*/ 1420 w 1765"/>
              <a:gd name="T77" fmla="*/ 268 h 300"/>
              <a:gd name="T78" fmla="*/ 1588 w 1765"/>
              <a:gd name="T79" fmla="*/ 91 h 300"/>
              <a:gd name="T80" fmla="*/ 1524 w 1765"/>
              <a:gd name="T81" fmla="*/ 96 h 300"/>
              <a:gd name="T82" fmla="*/ 1524 w 1765"/>
              <a:gd name="T83" fmla="*/ 295 h 300"/>
              <a:gd name="T84" fmla="*/ 1560 w 1765"/>
              <a:gd name="T85" fmla="*/ 138 h 300"/>
              <a:gd name="T86" fmla="*/ 1655 w 1765"/>
              <a:gd name="T87" fmla="*/ 295 h 300"/>
              <a:gd name="T88" fmla="*/ 1703 w 1765"/>
              <a:gd name="T89" fmla="*/ 0 h 300"/>
              <a:gd name="T90" fmla="*/ 1765 w 1765"/>
              <a:gd name="T91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5" h="300">
                <a:moveTo>
                  <a:pt x="131" y="96"/>
                </a:moveTo>
                <a:cubicBezTo>
                  <a:pt x="192" y="96"/>
                  <a:pt x="192" y="96"/>
                  <a:pt x="192" y="96"/>
                </a:cubicBezTo>
                <a:cubicBezTo>
                  <a:pt x="192" y="295"/>
                  <a:pt x="192" y="295"/>
                  <a:pt x="192" y="295"/>
                </a:cubicBezTo>
                <a:cubicBezTo>
                  <a:pt x="131" y="295"/>
                  <a:pt x="131" y="295"/>
                  <a:pt x="131" y="295"/>
                </a:cubicBezTo>
                <a:cubicBezTo>
                  <a:pt x="131" y="265"/>
                  <a:pt x="131" y="265"/>
                  <a:pt x="131" y="265"/>
                </a:cubicBezTo>
                <a:cubicBezTo>
                  <a:pt x="130" y="265"/>
                  <a:pt x="130" y="265"/>
                  <a:pt x="130" y="265"/>
                </a:cubicBezTo>
                <a:cubicBezTo>
                  <a:pt x="115" y="288"/>
                  <a:pt x="95" y="300"/>
                  <a:pt x="69" y="300"/>
                </a:cubicBezTo>
                <a:cubicBezTo>
                  <a:pt x="23" y="300"/>
                  <a:pt x="0" y="272"/>
                  <a:pt x="0" y="216"/>
                </a:cubicBezTo>
                <a:cubicBezTo>
                  <a:pt x="0" y="96"/>
                  <a:pt x="0" y="96"/>
                  <a:pt x="0" y="96"/>
                </a:cubicBezTo>
                <a:cubicBezTo>
                  <a:pt x="61" y="96"/>
                  <a:pt x="61" y="96"/>
                  <a:pt x="61" y="96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1" y="239"/>
                  <a:pt x="72" y="253"/>
                  <a:pt x="95" y="253"/>
                </a:cubicBezTo>
                <a:cubicBezTo>
                  <a:pt x="106" y="253"/>
                  <a:pt x="115" y="249"/>
                  <a:pt x="121" y="241"/>
                </a:cubicBezTo>
                <a:cubicBezTo>
                  <a:pt x="128" y="234"/>
                  <a:pt x="131" y="223"/>
                  <a:pt x="131" y="210"/>
                </a:cubicBezTo>
                <a:lnTo>
                  <a:pt x="131" y="96"/>
                </a:lnTo>
                <a:close/>
                <a:moveTo>
                  <a:pt x="320" y="35"/>
                </a:moveTo>
                <a:cubicBezTo>
                  <a:pt x="258" y="53"/>
                  <a:pt x="258" y="53"/>
                  <a:pt x="258" y="53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26" y="96"/>
                  <a:pt x="226" y="96"/>
                  <a:pt x="226" y="96"/>
                </a:cubicBezTo>
                <a:cubicBezTo>
                  <a:pt x="226" y="141"/>
                  <a:pt x="226" y="141"/>
                  <a:pt x="226" y="141"/>
                </a:cubicBezTo>
                <a:cubicBezTo>
                  <a:pt x="258" y="141"/>
                  <a:pt x="258" y="141"/>
                  <a:pt x="258" y="141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77"/>
                  <a:pt x="280" y="300"/>
                  <a:pt x="323" y="300"/>
                </a:cubicBezTo>
                <a:cubicBezTo>
                  <a:pt x="342" y="300"/>
                  <a:pt x="355" y="297"/>
                  <a:pt x="364" y="293"/>
                </a:cubicBezTo>
                <a:cubicBezTo>
                  <a:pt x="364" y="247"/>
                  <a:pt x="364" y="247"/>
                  <a:pt x="364" y="247"/>
                </a:cubicBezTo>
                <a:cubicBezTo>
                  <a:pt x="358" y="251"/>
                  <a:pt x="351" y="253"/>
                  <a:pt x="344" y="253"/>
                </a:cubicBezTo>
                <a:cubicBezTo>
                  <a:pt x="328" y="253"/>
                  <a:pt x="320" y="242"/>
                  <a:pt x="320" y="222"/>
                </a:cubicBezTo>
                <a:cubicBezTo>
                  <a:pt x="320" y="141"/>
                  <a:pt x="320" y="141"/>
                  <a:pt x="320" y="141"/>
                </a:cubicBezTo>
                <a:cubicBezTo>
                  <a:pt x="364" y="141"/>
                  <a:pt x="364" y="141"/>
                  <a:pt x="364" y="141"/>
                </a:cubicBezTo>
                <a:cubicBezTo>
                  <a:pt x="364" y="96"/>
                  <a:pt x="364" y="96"/>
                  <a:pt x="364" y="96"/>
                </a:cubicBezTo>
                <a:cubicBezTo>
                  <a:pt x="320" y="96"/>
                  <a:pt x="320" y="96"/>
                  <a:pt x="320" y="96"/>
                </a:cubicBezTo>
                <a:lnTo>
                  <a:pt x="320" y="35"/>
                </a:lnTo>
                <a:close/>
                <a:moveTo>
                  <a:pt x="459" y="133"/>
                </a:moveTo>
                <a:cubicBezTo>
                  <a:pt x="458" y="133"/>
                  <a:pt x="458" y="133"/>
                  <a:pt x="458" y="133"/>
                </a:cubicBezTo>
                <a:cubicBezTo>
                  <a:pt x="458" y="96"/>
                  <a:pt x="458" y="96"/>
                  <a:pt x="458" y="96"/>
                </a:cubicBezTo>
                <a:cubicBezTo>
                  <a:pt x="397" y="96"/>
                  <a:pt x="397" y="96"/>
                  <a:pt x="397" y="96"/>
                </a:cubicBezTo>
                <a:cubicBezTo>
                  <a:pt x="397" y="295"/>
                  <a:pt x="397" y="295"/>
                  <a:pt x="397" y="295"/>
                </a:cubicBezTo>
                <a:cubicBezTo>
                  <a:pt x="458" y="295"/>
                  <a:pt x="458" y="295"/>
                  <a:pt x="458" y="295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58" y="183"/>
                  <a:pt x="462" y="170"/>
                  <a:pt x="469" y="160"/>
                </a:cubicBezTo>
                <a:cubicBezTo>
                  <a:pt x="477" y="150"/>
                  <a:pt x="487" y="145"/>
                  <a:pt x="501" y="145"/>
                </a:cubicBezTo>
                <a:cubicBezTo>
                  <a:pt x="511" y="145"/>
                  <a:pt x="519" y="147"/>
                  <a:pt x="527" y="151"/>
                </a:cubicBezTo>
                <a:cubicBezTo>
                  <a:pt x="527" y="95"/>
                  <a:pt x="527" y="95"/>
                  <a:pt x="527" y="95"/>
                </a:cubicBezTo>
                <a:cubicBezTo>
                  <a:pt x="523" y="93"/>
                  <a:pt x="518" y="92"/>
                  <a:pt x="512" y="92"/>
                </a:cubicBezTo>
                <a:cubicBezTo>
                  <a:pt x="486" y="92"/>
                  <a:pt x="469" y="106"/>
                  <a:pt x="459" y="133"/>
                </a:cubicBezTo>
                <a:close/>
                <a:moveTo>
                  <a:pt x="710" y="117"/>
                </a:moveTo>
                <a:cubicBezTo>
                  <a:pt x="726" y="134"/>
                  <a:pt x="734" y="157"/>
                  <a:pt x="734" y="187"/>
                </a:cubicBezTo>
                <a:cubicBezTo>
                  <a:pt x="734" y="213"/>
                  <a:pt x="734" y="213"/>
                  <a:pt x="734" y="213"/>
                </a:cubicBezTo>
                <a:cubicBezTo>
                  <a:pt x="604" y="213"/>
                  <a:pt x="604" y="213"/>
                  <a:pt x="604" y="213"/>
                </a:cubicBezTo>
                <a:cubicBezTo>
                  <a:pt x="606" y="242"/>
                  <a:pt x="625" y="256"/>
                  <a:pt x="659" y="256"/>
                </a:cubicBezTo>
                <a:cubicBezTo>
                  <a:pt x="681" y="256"/>
                  <a:pt x="700" y="251"/>
                  <a:pt x="717" y="241"/>
                </a:cubicBezTo>
                <a:cubicBezTo>
                  <a:pt x="717" y="285"/>
                  <a:pt x="717" y="285"/>
                  <a:pt x="717" y="285"/>
                </a:cubicBezTo>
                <a:cubicBezTo>
                  <a:pt x="698" y="295"/>
                  <a:pt x="674" y="300"/>
                  <a:pt x="645" y="300"/>
                </a:cubicBezTo>
                <a:cubicBezTo>
                  <a:pt x="613" y="300"/>
                  <a:pt x="588" y="291"/>
                  <a:pt x="570" y="273"/>
                </a:cubicBezTo>
                <a:cubicBezTo>
                  <a:pt x="552" y="255"/>
                  <a:pt x="543" y="230"/>
                  <a:pt x="543" y="199"/>
                </a:cubicBezTo>
                <a:cubicBezTo>
                  <a:pt x="543" y="165"/>
                  <a:pt x="553" y="139"/>
                  <a:pt x="572" y="120"/>
                </a:cubicBezTo>
                <a:cubicBezTo>
                  <a:pt x="591" y="101"/>
                  <a:pt x="615" y="91"/>
                  <a:pt x="643" y="91"/>
                </a:cubicBezTo>
                <a:cubicBezTo>
                  <a:pt x="672" y="91"/>
                  <a:pt x="695" y="100"/>
                  <a:pt x="710" y="117"/>
                </a:cubicBezTo>
                <a:close/>
                <a:moveTo>
                  <a:pt x="677" y="175"/>
                </a:moveTo>
                <a:cubicBezTo>
                  <a:pt x="677" y="147"/>
                  <a:pt x="666" y="132"/>
                  <a:pt x="643" y="132"/>
                </a:cubicBezTo>
                <a:cubicBezTo>
                  <a:pt x="633" y="132"/>
                  <a:pt x="624" y="136"/>
                  <a:pt x="617" y="145"/>
                </a:cubicBezTo>
                <a:cubicBezTo>
                  <a:pt x="610" y="153"/>
                  <a:pt x="605" y="163"/>
                  <a:pt x="604" y="175"/>
                </a:cubicBezTo>
                <a:lnTo>
                  <a:pt x="677" y="175"/>
                </a:lnTo>
                <a:close/>
                <a:moveTo>
                  <a:pt x="789" y="120"/>
                </a:moveTo>
                <a:cubicBezTo>
                  <a:pt x="769" y="140"/>
                  <a:pt x="759" y="166"/>
                  <a:pt x="759" y="200"/>
                </a:cubicBezTo>
                <a:cubicBezTo>
                  <a:pt x="759" y="230"/>
                  <a:pt x="768" y="254"/>
                  <a:pt x="787" y="272"/>
                </a:cubicBezTo>
                <a:cubicBezTo>
                  <a:pt x="806" y="291"/>
                  <a:pt x="831" y="300"/>
                  <a:pt x="862" y="300"/>
                </a:cubicBezTo>
                <a:cubicBezTo>
                  <a:pt x="888" y="300"/>
                  <a:pt x="908" y="296"/>
                  <a:pt x="922" y="288"/>
                </a:cubicBezTo>
                <a:cubicBezTo>
                  <a:pt x="922" y="238"/>
                  <a:pt x="922" y="238"/>
                  <a:pt x="922" y="238"/>
                </a:cubicBezTo>
                <a:cubicBezTo>
                  <a:pt x="907" y="248"/>
                  <a:pt x="892" y="253"/>
                  <a:pt x="877" y="253"/>
                </a:cubicBezTo>
                <a:cubicBezTo>
                  <a:pt x="860" y="253"/>
                  <a:pt x="846" y="248"/>
                  <a:pt x="836" y="238"/>
                </a:cubicBezTo>
                <a:cubicBezTo>
                  <a:pt x="826" y="228"/>
                  <a:pt x="821" y="214"/>
                  <a:pt x="821" y="196"/>
                </a:cubicBezTo>
                <a:cubicBezTo>
                  <a:pt x="821" y="178"/>
                  <a:pt x="827" y="164"/>
                  <a:pt x="837" y="153"/>
                </a:cubicBezTo>
                <a:cubicBezTo>
                  <a:pt x="847" y="143"/>
                  <a:pt x="861" y="138"/>
                  <a:pt x="879" y="138"/>
                </a:cubicBezTo>
                <a:cubicBezTo>
                  <a:pt x="895" y="138"/>
                  <a:pt x="909" y="143"/>
                  <a:pt x="922" y="152"/>
                </a:cubicBezTo>
                <a:cubicBezTo>
                  <a:pt x="922" y="100"/>
                  <a:pt x="922" y="100"/>
                  <a:pt x="922" y="100"/>
                </a:cubicBezTo>
                <a:cubicBezTo>
                  <a:pt x="911" y="94"/>
                  <a:pt x="894" y="91"/>
                  <a:pt x="871" y="91"/>
                </a:cubicBezTo>
                <a:cubicBezTo>
                  <a:pt x="837" y="91"/>
                  <a:pt x="810" y="101"/>
                  <a:pt x="789" y="120"/>
                </a:cubicBezTo>
                <a:close/>
                <a:moveTo>
                  <a:pt x="1086" y="91"/>
                </a:moveTo>
                <a:cubicBezTo>
                  <a:pt x="1060" y="91"/>
                  <a:pt x="1039" y="102"/>
                  <a:pt x="1024" y="125"/>
                </a:cubicBezTo>
                <a:cubicBezTo>
                  <a:pt x="1023" y="125"/>
                  <a:pt x="1023" y="125"/>
                  <a:pt x="1023" y="125"/>
                </a:cubicBezTo>
                <a:cubicBezTo>
                  <a:pt x="1023" y="0"/>
                  <a:pt x="1023" y="0"/>
                  <a:pt x="1023" y="0"/>
                </a:cubicBezTo>
                <a:cubicBezTo>
                  <a:pt x="962" y="0"/>
                  <a:pt x="962" y="0"/>
                  <a:pt x="962" y="0"/>
                </a:cubicBezTo>
                <a:cubicBezTo>
                  <a:pt x="962" y="295"/>
                  <a:pt x="962" y="295"/>
                  <a:pt x="962" y="295"/>
                </a:cubicBezTo>
                <a:cubicBezTo>
                  <a:pt x="1023" y="295"/>
                  <a:pt x="1023" y="295"/>
                  <a:pt x="1023" y="295"/>
                </a:cubicBezTo>
                <a:cubicBezTo>
                  <a:pt x="1023" y="181"/>
                  <a:pt x="1023" y="181"/>
                  <a:pt x="1023" y="181"/>
                </a:cubicBezTo>
                <a:cubicBezTo>
                  <a:pt x="1023" y="169"/>
                  <a:pt x="1027" y="158"/>
                  <a:pt x="1034" y="150"/>
                </a:cubicBezTo>
                <a:cubicBezTo>
                  <a:pt x="1040" y="142"/>
                  <a:pt x="1049" y="138"/>
                  <a:pt x="1060" y="138"/>
                </a:cubicBezTo>
                <a:cubicBezTo>
                  <a:pt x="1081" y="138"/>
                  <a:pt x="1092" y="153"/>
                  <a:pt x="1092" y="182"/>
                </a:cubicBezTo>
                <a:cubicBezTo>
                  <a:pt x="1092" y="295"/>
                  <a:pt x="1092" y="295"/>
                  <a:pt x="1092" y="295"/>
                </a:cubicBezTo>
                <a:cubicBezTo>
                  <a:pt x="1153" y="295"/>
                  <a:pt x="1153" y="295"/>
                  <a:pt x="1153" y="295"/>
                </a:cubicBezTo>
                <a:cubicBezTo>
                  <a:pt x="1153" y="173"/>
                  <a:pt x="1153" y="173"/>
                  <a:pt x="1153" y="173"/>
                </a:cubicBezTo>
                <a:cubicBezTo>
                  <a:pt x="1153" y="118"/>
                  <a:pt x="1131" y="91"/>
                  <a:pt x="1086" y="91"/>
                </a:cubicBezTo>
                <a:close/>
                <a:moveTo>
                  <a:pt x="1278" y="35"/>
                </a:moveTo>
                <a:cubicBezTo>
                  <a:pt x="1217" y="53"/>
                  <a:pt x="1217" y="53"/>
                  <a:pt x="1217" y="53"/>
                </a:cubicBezTo>
                <a:cubicBezTo>
                  <a:pt x="1217" y="96"/>
                  <a:pt x="1217" y="96"/>
                  <a:pt x="1217" y="96"/>
                </a:cubicBezTo>
                <a:cubicBezTo>
                  <a:pt x="1184" y="96"/>
                  <a:pt x="1184" y="96"/>
                  <a:pt x="1184" y="96"/>
                </a:cubicBezTo>
                <a:cubicBezTo>
                  <a:pt x="1184" y="141"/>
                  <a:pt x="1184" y="141"/>
                  <a:pt x="1184" y="141"/>
                </a:cubicBezTo>
                <a:cubicBezTo>
                  <a:pt x="1217" y="141"/>
                  <a:pt x="1217" y="141"/>
                  <a:pt x="1217" y="141"/>
                </a:cubicBezTo>
                <a:cubicBezTo>
                  <a:pt x="1217" y="232"/>
                  <a:pt x="1217" y="232"/>
                  <a:pt x="1217" y="232"/>
                </a:cubicBezTo>
                <a:cubicBezTo>
                  <a:pt x="1217" y="277"/>
                  <a:pt x="1238" y="300"/>
                  <a:pt x="1282" y="300"/>
                </a:cubicBezTo>
                <a:cubicBezTo>
                  <a:pt x="1300" y="300"/>
                  <a:pt x="1314" y="297"/>
                  <a:pt x="1323" y="293"/>
                </a:cubicBezTo>
                <a:cubicBezTo>
                  <a:pt x="1323" y="247"/>
                  <a:pt x="1323" y="247"/>
                  <a:pt x="1323" y="247"/>
                </a:cubicBezTo>
                <a:cubicBezTo>
                  <a:pt x="1316" y="251"/>
                  <a:pt x="1309" y="253"/>
                  <a:pt x="1303" y="253"/>
                </a:cubicBezTo>
                <a:cubicBezTo>
                  <a:pt x="1286" y="253"/>
                  <a:pt x="1278" y="242"/>
                  <a:pt x="1278" y="222"/>
                </a:cubicBezTo>
                <a:cubicBezTo>
                  <a:pt x="1278" y="141"/>
                  <a:pt x="1278" y="141"/>
                  <a:pt x="1278" y="141"/>
                </a:cubicBezTo>
                <a:cubicBezTo>
                  <a:pt x="1323" y="141"/>
                  <a:pt x="1323" y="141"/>
                  <a:pt x="1323" y="141"/>
                </a:cubicBezTo>
                <a:cubicBezTo>
                  <a:pt x="1323" y="96"/>
                  <a:pt x="1323" y="96"/>
                  <a:pt x="1323" y="96"/>
                </a:cubicBezTo>
                <a:cubicBezTo>
                  <a:pt x="1278" y="96"/>
                  <a:pt x="1278" y="96"/>
                  <a:pt x="1278" y="96"/>
                </a:cubicBezTo>
                <a:lnTo>
                  <a:pt x="1278" y="35"/>
                </a:lnTo>
                <a:close/>
                <a:moveTo>
                  <a:pt x="1385" y="236"/>
                </a:moveTo>
                <a:cubicBezTo>
                  <a:pt x="1374" y="236"/>
                  <a:pt x="1365" y="239"/>
                  <a:pt x="1359" y="245"/>
                </a:cubicBezTo>
                <a:cubicBezTo>
                  <a:pt x="1352" y="251"/>
                  <a:pt x="1348" y="258"/>
                  <a:pt x="1348" y="268"/>
                </a:cubicBezTo>
                <a:cubicBezTo>
                  <a:pt x="1348" y="277"/>
                  <a:pt x="1352" y="284"/>
                  <a:pt x="1358" y="291"/>
                </a:cubicBezTo>
                <a:cubicBezTo>
                  <a:pt x="1365" y="297"/>
                  <a:pt x="1373" y="300"/>
                  <a:pt x="1384" y="300"/>
                </a:cubicBezTo>
                <a:cubicBezTo>
                  <a:pt x="1394" y="300"/>
                  <a:pt x="1403" y="297"/>
                  <a:pt x="1410" y="291"/>
                </a:cubicBezTo>
                <a:cubicBezTo>
                  <a:pt x="1417" y="285"/>
                  <a:pt x="1420" y="277"/>
                  <a:pt x="1420" y="268"/>
                </a:cubicBezTo>
                <a:cubicBezTo>
                  <a:pt x="1420" y="258"/>
                  <a:pt x="1417" y="251"/>
                  <a:pt x="1410" y="245"/>
                </a:cubicBezTo>
                <a:cubicBezTo>
                  <a:pt x="1404" y="239"/>
                  <a:pt x="1395" y="236"/>
                  <a:pt x="1385" y="236"/>
                </a:cubicBezTo>
                <a:close/>
                <a:moveTo>
                  <a:pt x="1588" y="91"/>
                </a:moveTo>
                <a:cubicBezTo>
                  <a:pt x="1560" y="91"/>
                  <a:pt x="1539" y="103"/>
                  <a:pt x="1524" y="127"/>
                </a:cubicBezTo>
                <a:cubicBezTo>
                  <a:pt x="1524" y="127"/>
                  <a:pt x="1524" y="127"/>
                  <a:pt x="1524" y="127"/>
                </a:cubicBezTo>
                <a:cubicBezTo>
                  <a:pt x="1524" y="96"/>
                  <a:pt x="1524" y="96"/>
                  <a:pt x="1524" y="96"/>
                </a:cubicBezTo>
                <a:cubicBezTo>
                  <a:pt x="1462" y="96"/>
                  <a:pt x="1462" y="96"/>
                  <a:pt x="1462" y="96"/>
                </a:cubicBezTo>
                <a:cubicBezTo>
                  <a:pt x="1462" y="295"/>
                  <a:pt x="1462" y="295"/>
                  <a:pt x="1462" y="295"/>
                </a:cubicBezTo>
                <a:cubicBezTo>
                  <a:pt x="1524" y="295"/>
                  <a:pt x="1524" y="295"/>
                  <a:pt x="1524" y="295"/>
                </a:cubicBezTo>
                <a:cubicBezTo>
                  <a:pt x="1524" y="181"/>
                  <a:pt x="1524" y="181"/>
                  <a:pt x="1524" y="181"/>
                </a:cubicBezTo>
                <a:cubicBezTo>
                  <a:pt x="1524" y="169"/>
                  <a:pt x="1527" y="158"/>
                  <a:pt x="1534" y="150"/>
                </a:cubicBezTo>
                <a:cubicBezTo>
                  <a:pt x="1541" y="142"/>
                  <a:pt x="1550" y="138"/>
                  <a:pt x="1560" y="138"/>
                </a:cubicBezTo>
                <a:cubicBezTo>
                  <a:pt x="1582" y="138"/>
                  <a:pt x="1593" y="153"/>
                  <a:pt x="1593" y="184"/>
                </a:cubicBezTo>
                <a:cubicBezTo>
                  <a:pt x="1593" y="295"/>
                  <a:pt x="1593" y="295"/>
                  <a:pt x="1593" y="295"/>
                </a:cubicBezTo>
                <a:cubicBezTo>
                  <a:pt x="1655" y="295"/>
                  <a:pt x="1655" y="295"/>
                  <a:pt x="1655" y="295"/>
                </a:cubicBezTo>
                <a:cubicBezTo>
                  <a:pt x="1655" y="173"/>
                  <a:pt x="1655" y="173"/>
                  <a:pt x="1655" y="173"/>
                </a:cubicBezTo>
                <a:cubicBezTo>
                  <a:pt x="1655" y="118"/>
                  <a:pt x="1632" y="91"/>
                  <a:pt x="1588" y="91"/>
                </a:cubicBezTo>
                <a:close/>
                <a:moveTo>
                  <a:pt x="1703" y="0"/>
                </a:moveTo>
                <a:cubicBezTo>
                  <a:pt x="1703" y="295"/>
                  <a:pt x="1703" y="295"/>
                  <a:pt x="1703" y="295"/>
                </a:cubicBezTo>
                <a:cubicBezTo>
                  <a:pt x="1765" y="295"/>
                  <a:pt x="1765" y="295"/>
                  <a:pt x="1765" y="295"/>
                </a:cubicBezTo>
                <a:cubicBezTo>
                  <a:pt x="1765" y="0"/>
                  <a:pt x="1765" y="0"/>
                  <a:pt x="1765" y="0"/>
                </a:cubicBezTo>
                <a:lnTo>
                  <a:pt x="17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CDC6A206-75AC-4A75-97EE-B296C24E1C25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9492778" y="6071184"/>
            <a:ext cx="344701" cy="127079"/>
          </a:xfrm>
          <a:custGeom>
            <a:avLst/>
            <a:gdLst>
              <a:gd name="T0" fmla="*/ 316 w 813"/>
              <a:gd name="T1" fmla="*/ 171 h 300"/>
              <a:gd name="T2" fmla="*/ 316 w 813"/>
              <a:gd name="T3" fmla="*/ 295 h 300"/>
              <a:gd name="T4" fmla="*/ 255 w 813"/>
              <a:gd name="T5" fmla="*/ 295 h 300"/>
              <a:gd name="T6" fmla="*/ 255 w 813"/>
              <a:gd name="T7" fmla="*/ 181 h 300"/>
              <a:gd name="T8" fmla="*/ 223 w 813"/>
              <a:gd name="T9" fmla="*/ 138 h 300"/>
              <a:gd name="T10" fmla="*/ 198 w 813"/>
              <a:gd name="T11" fmla="*/ 151 h 300"/>
              <a:gd name="T12" fmla="*/ 189 w 813"/>
              <a:gd name="T13" fmla="*/ 184 h 300"/>
              <a:gd name="T14" fmla="*/ 189 w 813"/>
              <a:gd name="T15" fmla="*/ 295 h 300"/>
              <a:gd name="T16" fmla="*/ 127 w 813"/>
              <a:gd name="T17" fmla="*/ 295 h 300"/>
              <a:gd name="T18" fmla="*/ 127 w 813"/>
              <a:gd name="T19" fmla="*/ 180 h 300"/>
              <a:gd name="T20" fmla="*/ 96 w 813"/>
              <a:gd name="T21" fmla="*/ 138 h 300"/>
              <a:gd name="T22" fmla="*/ 71 w 813"/>
              <a:gd name="T23" fmla="*/ 150 h 300"/>
              <a:gd name="T24" fmla="*/ 61 w 813"/>
              <a:gd name="T25" fmla="*/ 184 h 300"/>
              <a:gd name="T26" fmla="*/ 61 w 813"/>
              <a:gd name="T27" fmla="*/ 295 h 300"/>
              <a:gd name="T28" fmla="*/ 0 w 813"/>
              <a:gd name="T29" fmla="*/ 295 h 300"/>
              <a:gd name="T30" fmla="*/ 0 w 813"/>
              <a:gd name="T31" fmla="*/ 96 h 300"/>
              <a:gd name="T32" fmla="*/ 61 w 813"/>
              <a:gd name="T33" fmla="*/ 96 h 300"/>
              <a:gd name="T34" fmla="*/ 61 w 813"/>
              <a:gd name="T35" fmla="*/ 127 h 300"/>
              <a:gd name="T36" fmla="*/ 62 w 813"/>
              <a:gd name="T37" fmla="*/ 127 h 300"/>
              <a:gd name="T38" fmla="*/ 89 w 813"/>
              <a:gd name="T39" fmla="*/ 101 h 300"/>
              <a:gd name="T40" fmla="*/ 126 w 813"/>
              <a:gd name="T41" fmla="*/ 91 h 300"/>
              <a:gd name="T42" fmla="*/ 184 w 813"/>
              <a:gd name="T43" fmla="*/ 128 h 300"/>
              <a:gd name="T44" fmla="*/ 251 w 813"/>
              <a:gd name="T45" fmla="*/ 91 h 300"/>
              <a:gd name="T46" fmla="*/ 316 w 813"/>
              <a:gd name="T47" fmla="*/ 171 h 300"/>
              <a:gd name="T48" fmla="*/ 551 w 813"/>
              <a:gd name="T49" fmla="*/ 117 h 300"/>
              <a:gd name="T50" fmla="*/ 572 w 813"/>
              <a:gd name="T51" fmla="*/ 190 h 300"/>
              <a:gd name="T52" fmla="*/ 547 w 813"/>
              <a:gd name="T53" fmla="*/ 270 h 300"/>
              <a:gd name="T54" fmla="*/ 482 w 813"/>
              <a:gd name="T55" fmla="*/ 300 h 300"/>
              <a:gd name="T56" fmla="*/ 427 w 813"/>
              <a:gd name="T57" fmla="*/ 272 h 300"/>
              <a:gd name="T58" fmla="*/ 426 w 813"/>
              <a:gd name="T59" fmla="*/ 272 h 300"/>
              <a:gd name="T60" fmla="*/ 426 w 813"/>
              <a:gd name="T61" fmla="*/ 295 h 300"/>
              <a:gd name="T62" fmla="*/ 365 w 813"/>
              <a:gd name="T63" fmla="*/ 295 h 300"/>
              <a:gd name="T64" fmla="*/ 365 w 813"/>
              <a:gd name="T65" fmla="*/ 0 h 300"/>
              <a:gd name="T66" fmla="*/ 426 w 813"/>
              <a:gd name="T67" fmla="*/ 0 h 300"/>
              <a:gd name="T68" fmla="*/ 426 w 813"/>
              <a:gd name="T69" fmla="*/ 126 h 300"/>
              <a:gd name="T70" fmla="*/ 427 w 813"/>
              <a:gd name="T71" fmla="*/ 126 h 300"/>
              <a:gd name="T72" fmla="*/ 492 w 813"/>
              <a:gd name="T73" fmla="*/ 91 h 300"/>
              <a:gd name="T74" fmla="*/ 551 w 813"/>
              <a:gd name="T75" fmla="*/ 117 h 300"/>
              <a:gd name="T76" fmla="*/ 509 w 813"/>
              <a:gd name="T77" fmla="*/ 191 h 300"/>
              <a:gd name="T78" fmla="*/ 498 w 813"/>
              <a:gd name="T79" fmla="*/ 152 h 300"/>
              <a:gd name="T80" fmla="*/ 468 w 813"/>
              <a:gd name="T81" fmla="*/ 138 h 300"/>
              <a:gd name="T82" fmla="*/ 437 w 813"/>
              <a:gd name="T83" fmla="*/ 152 h 300"/>
              <a:gd name="T84" fmla="*/ 425 w 813"/>
              <a:gd name="T85" fmla="*/ 188 h 300"/>
              <a:gd name="T86" fmla="*/ 425 w 813"/>
              <a:gd name="T87" fmla="*/ 208 h 300"/>
              <a:gd name="T88" fmla="*/ 436 w 813"/>
              <a:gd name="T89" fmla="*/ 240 h 300"/>
              <a:gd name="T90" fmla="*/ 465 w 813"/>
              <a:gd name="T91" fmla="*/ 253 h 300"/>
              <a:gd name="T92" fmla="*/ 497 w 813"/>
              <a:gd name="T93" fmla="*/ 237 h 300"/>
              <a:gd name="T94" fmla="*/ 509 w 813"/>
              <a:gd name="T95" fmla="*/ 191 h 300"/>
              <a:gd name="T96" fmla="*/ 813 w 813"/>
              <a:gd name="T97" fmla="*/ 193 h 300"/>
              <a:gd name="T98" fmla="*/ 784 w 813"/>
              <a:gd name="T99" fmla="*/ 271 h 300"/>
              <a:gd name="T100" fmla="*/ 704 w 813"/>
              <a:gd name="T101" fmla="*/ 300 h 300"/>
              <a:gd name="T102" fmla="*/ 626 w 813"/>
              <a:gd name="T103" fmla="*/ 272 h 300"/>
              <a:gd name="T104" fmla="*/ 597 w 813"/>
              <a:gd name="T105" fmla="*/ 196 h 300"/>
              <a:gd name="T106" fmla="*/ 627 w 813"/>
              <a:gd name="T107" fmla="*/ 119 h 300"/>
              <a:gd name="T108" fmla="*/ 707 w 813"/>
              <a:gd name="T109" fmla="*/ 91 h 300"/>
              <a:gd name="T110" fmla="*/ 785 w 813"/>
              <a:gd name="T111" fmla="*/ 119 h 300"/>
              <a:gd name="T112" fmla="*/ 813 w 813"/>
              <a:gd name="T113" fmla="*/ 193 h 300"/>
              <a:gd name="T114" fmla="*/ 750 w 813"/>
              <a:gd name="T115" fmla="*/ 194 h 300"/>
              <a:gd name="T116" fmla="*/ 706 w 813"/>
              <a:gd name="T117" fmla="*/ 138 h 300"/>
              <a:gd name="T118" fmla="*/ 672 w 813"/>
              <a:gd name="T119" fmla="*/ 153 h 300"/>
              <a:gd name="T120" fmla="*/ 660 w 813"/>
              <a:gd name="T121" fmla="*/ 195 h 300"/>
              <a:gd name="T122" fmla="*/ 706 w 813"/>
              <a:gd name="T123" fmla="*/ 253 h 300"/>
              <a:gd name="T124" fmla="*/ 750 w 813"/>
              <a:gd name="T125" fmla="*/ 19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3" h="300">
                <a:moveTo>
                  <a:pt x="316" y="171"/>
                </a:moveTo>
                <a:cubicBezTo>
                  <a:pt x="316" y="295"/>
                  <a:pt x="316" y="295"/>
                  <a:pt x="316" y="295"/>
                </a:cubicBezTo>
                <a:cubicBezTo>
                  <a:pt x="255" y="295"/>
                  <a:pt x="255" y="295"/>
                  <a:pt x="255" y="295"/>
                </a:cubicBezTo>
                <a:cubicBezTo>
                  <a:pt x="255" y="181"/>
                  <a:pt x="255" y="181"/>
                  <a:pt x="255" y="181"/>
                </a:cubicBezTo>
                <a:cubicBezTo>
                  <a:pt x="255" y="152"/>
                  <a:pt x="244" y="138"/>
                  <a:pt x="223" y="138"/>
                </a:cubicBezTo>
                <a:cubicBezTo>
                  <a:pt x="213" y="138"/>
                  <a:pt x="204" y="142"/>
                  <a:pt x="198" y="151"/>
                </a:cubicBezTo>
                <a:cubicBezTo>
                  <a:pt x="192" y="160"/>
                  <a:pt x="189" y="171"/>
                  <a:pt x="189" y="184"/>
                </a:cubicBezTo>
                <a:cubicBezTo>
                  <a:pt x="189" y="295"/>
                  <a:pt x="189" y="295"/>
                  <a:pt x="189" y="295"/>
                </a:cubicBezTo>
                <a:cubicBezTo>
                  <a:pt x="127" y="295"/>
                  <a:pt x="127" y="295"/>
                  <a:pt x="127" y="295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52"/>
                  <a:pt x="117" y="138"/>
                  <a:pt x="96" y="138"/>
                </a:cubicBezTo>
                <a:cubicBezTo>
                  <a:pt x="85" y="138"/>
                  <a:pt x="77" y="142"/>
                  <a:pt x="71" y="150"/>
                </a:cubicBezTo>
                <a:cubicBezTo>
                  <a:pt x="64" y="159"/>
                  <a:pt x="61" y="170"/>
                  <a:pt x="61" y="184"/>
                </a:cubicBezTo>
                <a:cubicBezTo>
                  <a:pt x="61" y="295"/>
                  <a:pt x="61" y="295"/>
                  <a:pt x="61" y="295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96"/>
                  <a:pt x="0" y="96"/>
                  <a:pt x="0" y="96"/>
                </a:cubicBezTo>
                <a:cubicBezTo>
                  <a:pt x="61" y="96"/>
                  <a:pt x="61" y="96"/>
                  <a:pt x="61" y="96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8" y="116"/>
                  <a:pt x="77" y="108"/>
                  <a:pt x="89" y="101"/>
                </a:cubicBezTo>
                <a:cubicBezTo>
                  <a:pt x="100" y="94"/>
                  <a:pt x="113" y="91"/>
                  <a:pt x="126" y="91"/>
                </a:cubicBezTo>
                <a:cubicBezTo>
                  <a:pt x="154" y="91"/>
                  <a:pt x="174" y="103"/>
                  <a:pt x="184" y="128"/>
                </a:cubicBezTo>
                <a:cubicBezTo>
                  <a:pt x="199" y="103"/>
                  <a:pt x="222" y="91"/>
                  <a:pt x="251" y="91"/>
                </a:cubicBezTo>
                <a:cubicBezTo>
                  <a:pt x="294" y="91"/>
                  <a:pt x="316" y="118"/>
                  <a:pt x="316" y="171"/>
                </a:cubicBezTo>
                <a:close/>
                <a:moveTo>
                  <a:pt x="551" y="117"/>
                </a:moveTo>
                <a:cubicBezTo>
                  <a:pt x="565" y="135"/>
                  <a:pt x="572" y="159"/>
                  <a:pt x="572" y="190"/>
                </a:cubicBezTo>
                <a:cubicBezTo>
                  <a:pt x="572" y="223"/>
                  <a:pt x="564" y="250"/>
                  <a:pt x="547" y="270"/>
                </a:cubicBezTo>
                <a:cubicBezTo>
                  <a:pt x="531" y="290"/>
                  <a:pt x="510" y="300"/>
                  <a:pt x="482" y="300"/>
                </a:cubicBezTo>
                <a:cubicBezTo>
                  <a:pt x="458" y="300"/>
                  <a:pt x="439" y="291"/>
                  <a:pt x="427" y="272"/>
                </a:cubicBezTo>
                <a:cubicBezTo>
                  <a:pt x="426" y="272"/>
                  <a:pt x="426" y="272"/>
                  <a:pt x="426" y="272"/>
                </a:cubicBezTo>
                <a:cubicBezTo>
                  <a:pt x="426" y="295"/>
                  <a:pt x="426" y="295"/>
                  <a:pt x="426" y="295"/>
                </a:cubicBezTo>
                <a:cubicBezTo>
                  <a:pt x="365" y="295"/>
                  <a:pt x="365" y="295"/>
                  <a:pt x="365" y="295"/>
                </a:cubicBezTo>
                <a:cubicBezTo>
                  <a:pt x="365" y="0"/>
                  <a:pt x="365" y="0"/>
                  <a:pt x="365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126"/>
                  <a:pt x="426" y="126"/>
                  <a:pt x="426" y="126"/>
                </a:cubicBezTo>
                <a:cubicBezTo>
                  <a:pt x="427" y="126"/>
                  <a:pt x="427" y="126"/>
                  <a:pt x="427" y="126"/>
                </a:cubicBezTo>
                <a:cubicBezTo>
                  <a:pt x="442" y="103"/>
                  <a:pt x="464" y="91"/>
                  <a:pt x="492" y="91"/>
                </a:cubicBezTo>
                <a:cubicBezTo>
                  <a:pt x="517" y="91"/>
                  <a:pt x="537" y="100"/>
                  <a:pt x="551" y="117"/>
                </a:cubicBezTo>
                <a:close/>
                <a:moveTo>
                  <a:pt x="509" y="191"/>
                </a:moveTo>
                <a:cubicBezTo>
                  <a:pt x="509" y="174"/>
                  <a:pt x="505" y="161"/>
                  <a:pt x="498" y="152"/>
                </a:cubicBezTo>
                <a:cubicBezTo>
                  <a:pt x="491" y="143"/>
                  <a:pt x="481" y="138"/>
                  <a:pt x="468" y="138"/>
                </a:cubicBezTo>
                <a:cubicBezTo>
                  <a:pt x="456" y="138"/>
                  <a:pt x="445" y="143"/>
                  <a:pt x="437" y="152"/>
                </a:cubicBezTo>
                <a:cubicBezTo>
                  <a:pt x="429" y="161"/>
                  <a:pt x="425" y="173"/>
                  <a:pt x="425" y="188"/>
                </a:cubicBezTo>
                <a:cubicBezTo>
                  <a:pt x="425" y="208"/>
                  <a:pt x="425" y="208"/>
                  <a:pt x="425" y="208"/>
                </a:cubicBezTo>
                <a:cubicBezTo>
                  <a:pt x="425" y="221"/>
                  <a:pt x="429" y="232"/>
                  <a:pt x="436" y="240"/>
                </a:cubicBezTo>
                <a:cubicBezTo>
                  <a:pt x="444" y="249"/>
                  <a:pt x="453" y="253"/>
                  <a:pt x="465" y="253"/>
                </a:cubicBezTo>
                <a:cubicBezTo>
                  <a:pt x="479" y="253"/>
                  <a:pt x="489" y="247"/>
                  <a:pt x="497" y="237"/>
                </a:cubicBezTo>
                <a:cubicBezTo>
                  <a:pt x="505" y="226"/>
                  <a:pt x="509" y="210"/>
                  <a:pt x="509" y="191"/>
                </a:cubicBezTo>
                <a:close/>
                <a:moveTo>
                  <a:pt x="813" y="193"/>
                </a:moveTo>
                <a:cubicBezTo>
                  <a:pt x="813" y="226"/>
                  <a:pt x="803" y="252"/>
                  <a:pt x="784" y="271"/>
                </a:cubicBezTo>
                <a:cubicBezTo>
                  <a:pt x="764" y="290"/>
                  <a:pt x="738" y="300"/>
                  <a:pt x="704" y="300"/>
                </a:cubicBezTo>
                <a:cubicBezTo>
                  <a:pt x="671" y="300"/>
                  <a:pt x="645" y="291"/>
                  <a:pt x="626" y="272"/>
                </a:cubicBezTo>
                <a:cubicBezTo>
                  <a:pt x="607" y="253"/>
                  <a:pt x="597" y="228"/>
                  <a:pt x="597" y="196"/>
                </a:cubicBezTo>
                <a:cubicBezTo>
                  <a:pt x="597" y="163"/>
                  <a:pt x="607" y="137"/>
                  <a:pt x="627" y="119"/>
                </a:cubicBezTo>
                <a:cubicBezTo>
                  <a:pt x="647" y="100"/>
                  <a:pt x="673" y="91"/>
                  <a:pt x="707" y="91"/>
                </a:cubicBezTo>
                <a:cubicBezTo>
                  <a:pt x="740" y="91"/>
                  <a:pt x="766" y="100"/>
                  <a:pt x="785" y="119"/>
                </a:cubicBezTo>
                <a:cubicBezTo>
                  <a:pt x="804" y="137"/>
                  <a:pt x="813" y="162"/>
                  <a:pt x="813" y="193"/>
                </a:cubicBezTo>
                <a:close/>
                <a:moveTo>
                  <a:pt x="750" y="194"/>
                </a:moveTo>
                <a:cubicBezTo>
                  <a:pt x="750" y="157"/>
                  <a:pt x="735" y="138"/>
                  <a:pt x="706" y="138"/>
                </a:cubicBezTo>
                <a:cubicBezTo>
                  <a:pt x="691" y="138"/>
                  <a:pt x="680" y="143"/>
                  <a:pt x="672" y="153"/>
                </a:cubicBezTo>
                <a:cubicBezTo>
                  <a:pt x="664" y="163"/>
                  <a:pt x="660" y="177"/>
                  <a:pt x="660" y="195"/>
                </a:cubicBezTo>
                <a:cubicBezTo>
                  <a:pt x="660" y="234"/>
                  <a:pt x="675" y="253"/>
                  <a:pt x="706" y="253"/>
                </a:cubicBezTo>
                <a:cubicBezTo>
                  <a:pt x="736" y="253"/>
                  <a:pt x="750" y="233"/>
                  <a:pt x="750" y="1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31D0FF1F-7CCB-4A92-903F-3DD77450A463}"/>
              </a:ext>
            </a:extLst>
          </p:cNvPr>
          <p:cNvSpPr>
            <a:spLocks noSelect="1"/>
          </p:cNvSpPr>
          <p:nvPr userDrawn="1"/>
        </p:nvSpPr>
        <p:spPr bwMode="gray">
          <a:xfrm>
            <a:off x="4763" y="719138"/>
            <a:ext cx="2298700" cy="1441450"/>
          </a:xfrm>
          <a:custGeom>
            <a:avLst/>
            <a:gdLst>
              <a:gd name="T0" fmla="*/ 5433 w 5433"/>
              <a:gd name="T1" fmla="*/ 750 h 3403"/>
              <a:gd name="T2" fmla="*/ 4683 w 5433"/>
              <a:gd name="T3" fmla="*/ 0 h 3403"/>
              <a:gd name="T4" fmla="*/ 0 w 5433"/>
              <a:gd name="T5" fmla="*/ 0 h 3403"/>
              <a:gd name="T6" fmla="*/ 0 w 5433"/>
              <a:gd name="T7" fmla="*/ 3403 h 3403"/>
              <a:gd name="T8" fmla="*/ 5433 w 5433"/>
              <a:gd name="T9" fmla="*/ 3403 h 3403"/>
              <a:gd name="T10" fmla="*/ 5433 w 5433"/>
              <a:gd name="T11" fmla="*/ 750 h 3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3" h="3403">
                <a:moveTo>
                  <a:pt x="5433" y="750"/>
                </a:moveTo>
                <a:cubicBezTo>
                  <a:pt x="5433" y="338"/>
                  <a:pt x="5095" y="0"/>
                  <a:pt x="46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3"/>
                  <a:pt x="0" y="3403"/>
                  <a:pt x="0" y="3403"/>
                </a:cubicBezTo>
                <a:cubicBezTo>
                  <a:pt x="5433" y="3403"/>
                  <a:pt x="5433" y="3403"/>
                  <a:pt x="5433" y="3403"/>
                </a:cubicBezTo>
                <a:lnTo>
                  <a:pt x="5433" y="750"/>
                </a:lnTo>
                <a:close/>
              </a:path>
            </a:pathLst>
          </a:custGeom>
          <a:solidFill>
            <a:srgbClr val="009EE2"/>
          </a:solidFill>
          <a:ln>
            <a:noFill/>
          </a:ln>
          <a:effectLst>
            <a:outerShdw blurRad="76200" sx="104000" sy="104000" algn="ctr" rotWithShape="0">
              <a:srgbClr val="D0CECE">
                <a:alpha val="76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26" name="***logo">
            <a:extLst>
              <a:ext uri="{FF2B5EF4-FFF2-40B4-BE49-F238E27FC236}">
                <a16:creationId xmlns:a16="http://schemas.microsoft.com/office/drawing/2014/main" id="{A2409C37-EC2C-4007-89C3-F83F32B5BFF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4680" y="719280"/>
            <a:ext cx="2298600" cy="14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nl-NL" noProof="1"/>
              <a:t>[Titel]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 hidden="1">
            <a:extLst>
              <a:ext uri="{FF2B5EF4-FFF2-40B4-BE49-F238E27FC236}">
                <a16:creationId xmlns:a16="http://schemas.microsoft.com/office/drawing/2014/main" id="{60ABDAD1-1417-4A76-B2E5-DEB5397BB4D7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393" y="0"/>
            <a:ext cx="12188389" cy="6858000"/>
          </a:xfrm>
          <a:prstGeom prst="rect">
            <a:avLst/>
          </a:prstGeom>
        </p:spPr>
      </p:pic>
      <p:pic>
        <p:nvPicPr>
          <p:cNvPr id="10" name="***druppels">
            <a:extLst>
              <a:ext uri="{FF2B5EF4-FFF2-40B4-BE49-F238E27FC236}">
                <a16:creationId xmlns:a16="http://schemas.microsoft.com/office/drawing/2014/main" id="{720F36EC-87A9-44DD-BB0D-0AAA2D3BE9E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13"/>
          <a:stretch>
            <a:fillRect/>
          </a:stretch>
        </p:blipFill>
        <p:spPr bwMode="gray">
          <a:xfrm>
            <a:off x="0" y="0"/>
            <a:ext cx="252984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 noSelect="1"/>
          </p:cNvSpPr>
          <p:nvPr>
            <p:ph type="title"/>
          </p:nvPr>
        </p:nvSpPr>
        <p:spPr bwMode="gray">
          <a:xfrm>
            <a:off x="1328739" y="377788"/>
            <a:ext cx="8153224" cy="1143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nl-NL" noProof="1"/>
              <a:t>Klik om de stijl te bewerken</a:t>
            </a:r>
          </a:p>
        </p:txBody>
      </p:sp>
      <p:sp>
        <p:nvSpPr>
          <p:cNvPr id="3" name="Tijdelijke aanduiding voor tekst 2 (JU-Free)"/>
          <p:cNvSpPr>
            <a:spLocks noGrp="1"/>
          </p:cNvSpPr>
          <p:nvPr>
            <p:ph type="body" idx="1"/>
          </p:nvPr>
        </p:nvSpPr>
        <p:spPr bwMode="gray">
          <a:xfrm>
            <a:off x="1345059" y="2312876"/>
            <a:ext cx="8712968" cy="33843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1"/>
              <a:t>JU-LEVEL1=Opsomming 1e niveau</a:t>
            </a:r>
          </a:p>
          <a:p>
            <a:pPr lvl="1"/>
            <a:r>
              <a:rPr lang="nl-NL" noProof="1"/>
              <a:t>JU-LEVEL2=Opsomming 2e niveau</a:t>
            </a:r>
          </a:p>
          <a:p>
            <a:pPr lvl="2"/>
            <a:r>
              <a:rPr lang="nl-NL" noProof="1"/>
              <a:t>JU-LEVEL3=Opsomming 3e niveau</a:t>
            </a:r>
          </a:p>
          <a:p>
            <a:pPr lvl="3"/>
            <a:r>
              <a:rPr lang="nl-NL" noProof="1"/>
              <a:t>JU-LEVEL4=Kop</a:t>
            </a:r>
          </a:p>
          <a:p>
            <a:pPr lvl="4"/>
            <a:r>
              <a:rPr lang="nl-NL" noProof="1"/>
              <a:t>JU-LEVEL5=Basistekst</a:t>
            </a:r>
          </a:p>
          <a:p>
            <a:pPr lvl="5"/>
            <a:r>
              <a:rPr lang="nl-NL" noProof="1"/>
              <a:t>JU-LEVEL6=Zwevend 1e niveau</a:t>
            </a:r>
          </a:p>
          <a:p>
            <a:pPr lvl="6"/>
            <a:r>
              <a:rPr lang="nl-NL" noProof="1"/>
              <a:t>JU-LEVEL7=Zwevend 2e niveau</a:t>
            </a:r>
          </a:p>
          <a:p>
            <a:pPr lvl="7"/>
            <a:r>
              <a:rPr lang="nl-NL" noProof="1"/>
              <a:t>JU-LEVEL8=Zwevend 3e niveau</a:t>
            </a:r>
          </a:p>
          <a:p>
            <a:pPr lvl="8"/>
            <a:r>
              <a:rPr lang="nl-NL" noProof="1"/>
              <a:t>JU-LEVEL9=Negende niveau</a:t>
            </a:r>
          </a:p>
        </p:txBody>
      </p:sp>
      <p:sp>
        <p:nvSpPr>
          <p:cNvPr id="4" name="Tijdelijke aanduiding voor datum 3"/>
          <p:cNvSpPr>
            <a:spLocks noGrp="1" noSelect="1"/>
          </p:cNvSpPr>
          <p:nvPr>
            <p:ph type="dt" sz="half" idx="2"/>
          </p:nvPr>
        </p:nvSpPr>
        <p:spPr bwMode="gray">
          <a:xfrm>
            <a:off x="184547" y="6021288"/>
            <a:ext cx="1705099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33E43A39-6C36-4297-80BE-B6001BD86DED}" type="datetime1">
              <a:rPr lang="nl-NL" noProof="1" smtClean="0"/>
              <a:t>26-3-2022</a:t>
            </a:fld>
            <a:endParaRPr lang="nl-NL" noProof="1"/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3"/>
          </p:nvPr>
        </p:nvSpPr>
        <p:spPr bwMode="gray">
          <a:xfrm>
            <a:off x="2101143" y="6021288"/>
            <a:ext cx="6265512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nl-NL" noProof="1"/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4"/>
          </p:nvPr>
        </p:nvSpPr>
        <p:spPr bwMode="gray">
          <a:xfrm>
            <a:off x="9986020" y="6021288"/>
            <a:ext cx="1613802" cy="25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NL" noProof="1"/>
              <a:t> </a:t>
            </a:r>
            <a:fld id="{1336C48C-F87C-4E4B-81EF-5027B17D1F61}" type="slidenum">
              <a:rPr lang="nl-NL" noProof="1" smtClean="0"/>
              <a:pPr/>
              <a:t>‹nr.›</a:t>
            </a:fld>
            <a:endParaRPr lang="nl-NL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7" r:id="rId4"/>
    <p:sldLayoutId id="2147483715" r:id="rId5"/>
    <p:sldLayoutId id="2147483719" r:id="rId6"/>
    <p:sldLayoutId id="2147483720" r:id="rId7"/>
    <p:sldLayoutId id="2147483716" r:id="rId8"/>
    <p:sldLayoutId id="2147483713" r:id="rId9"/>
    <p:sldLayoutId id="2147483714" r:id="rId10"/>
  </p:sldLayoutIdLst>
  <p:hf hdr="0" ftr="0" dt="0"/>
  <p:txStyles>
    <p:titleStyle>
      <a:lvl1pPr algn="l" defTabSz="1088937" rtl="0" eaLnBrk="1" latinLnBrk="0" hangingPunct="1"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1088937" rtl="0" eaLnBrk="1" latinLnBrk="0" hangingPunct="1">
        <a:spcBef>
          <a:spcPts val="0"/>
        </a:spcBef>
        <a:buFont typeface="Arial" pitchFamily="34" charset="0"/>
        <a:buChar char="•"/>
        <a:defRPr sz="27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7600" indent="-237600" algn="l" defTabSz="1088937" rtl="0" eaLnBrk="1" latinLnBrk="0" hangingPunct="1">
        <a:spcBef>
          <a:spcPts val="0"/>
        </a:spcBef>
        <a:buClr>
          <a:schemeClr val="tx1"/>
        </a:buClr>
        <a:buFont typeface="Arial" pitchFamily="34" charset="0"/>
        <a:buChar char="•"/>
        <a:defRPr sz="27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475200" indent="-237600" algn="l" defTabSz="1088937" rtl="0" eaLnBrk="1" latinLnBrk="0" hangingPunct="1">
        <a:spcBef>
          <a:spcPts val="0"/>
        </a:spcBef>
        <a:buFont typeface="Arial" pitchFamily="34" charset="0"/>
        <a:buChar char="•"/>
        <a:defRPr sz="1901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937" rtl="0" eaLnBrk="1" latinLnBrk="0" hangingPunct="1">
        <a:spcBef>
          <a:spcPts val="0"/>
        </a:spcBef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088937" rtl="0" eaLnBrk="1" latinLnBrk="0" hangingPunct="1">
        <a:spcBef>
          <a:spcPts val="1500"/>
        </a:spcBef>
        <a:buFont typeface="Arial" pitchFamily="34" charset="0"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0" indent="0" algn="l" defTabSz="1088937" rtl="0" eaLnBrk="1" latinLnBrk="0" hangingPunct="1">
        <a:spcBef>
          <a:spcPts val="0"/>
        </a:spcBef>
        <a:buFont typeface="Arial" pitchFamily="34" charset="0"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75200" indent="0" algn="l" defTabSz="1088937" rtl="0" eaLnBrk="1" latinLnBrk="0" hangingPunct="1">
        <a:spcBef>
          <a:spcPts val="0"/>
        </a:spcBef>
        <a:buFont typeface="Arial" pitchFamily="34" charset="0"/>
        <a:buNone/>
        <a:defRPr sz="2101" kern="1200">
          <a:solidFill>
            <a:schemeClr val="tx1"/>
          </a:solidFill>
          <a:latin typeface="+mn-lt"/>
          <a:ea typeface="+mn-ea"/>
          <a:cs typeface="+mn-cs"/>
        </a:defRPr>
      </a:lvl7pPr>
      <a:lvl8pPr marL="712800" indent="0" algn="l" defTabSz="1088937" rtl="0" eaLnBrk="1" latinLnBrk="0" hangingPunct="1">
        <a:spcBef>
          <a:spcPts val="0"/>
        </a:spcBef>
        <a:buFont typeface="Arial" pitchFamily="34" charset="0"/>
        <a:buNone/>
        <a:defRPr sz="190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088937" rtl="0" eaLnBrk="1" latinLnBrk="0" hangingPunct="1">
        <a:spcBef>
          <a:spcPts val="0"/>
        </a:spcBef>
        <a:buFont typeface="Arial" pitchFamily="34" charset="0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88937" rtl="0" eaLnBrk="1" latinLnBrk="0" hangingPunct="1"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44469" algn="l" defTabSz="1088937" rtl="0" eaLnBrk="1" latinLnBrk="0" hangingPunct="1"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1088937" algn="l" defTabSz="1088937" rtl="0" eaLnBrk="1" latinLnBrk="0" hangingPunct="1">
        <a:defRPr sz="2101" kern="1200">
          <a:solidFill>
            <a:schemeClr val="tx1"/>
          </a:solidFill>
          <a:latin typeface="+mn-lt"/>
          <a:ea typeface="+mn-ea"/>
          <a:cs typeface="+mn-cs"/>
        </a:defRPr>
      </a:lvl3pPr>
      <a:lvl4pPr marL="1633406" algn="l" defTabSz="1088937" rtl="0" eaLnBrk="1" latinLnBrk="0" hangingPunct="1">
        <a:defRPr sz="2101" kern="1200">
          <a:solidFill>
            <a:schemeClr val="tx1"/>
          </a:solidFill>
          <a:latin typeface="+mn-lt"/>
          <a:ea typeface="+mn-ea"/>
          <a:cs typeface="+mn-cs"/>
        </a:defRPr>
      </a:lvl4pPr>
      <a:lvl5pPr marL="2177875" algn="l" defTabSz="1088937" rtl="0" eaLnBrk="1" latinLnBrk="0" hangingPunct="1">
        <a:defRPr sz="2101" kern="1200">
          <a:solidFill>
            <a:schemeClr val="tx1"/>
          </a:solidFill>
          <a:latin typeface="+mn-lt"/>
          <a:ea typeface="+mn-ea"/>
          <a:cs typeface="+mn-cs"/>
        </a:defRPr>
      </a:lvl5pPr>
      <a:lvl6pPr marL="2722343" algn="l" defTabSz="1088937" rtl="0" eaLnBrk="1" latinLnBrk="0" hangingPunct="1">
        <a:defRPr sz="2101" kern="1200">
          <a:solidFill>
            <a:schemeClr val="tx1"/>
          </a:solidFill>
          <a:latin typeface="+mn-lt"/>
          <a:ea typeface="+mn-ea"/>
          <a:cs typeface="+mn-cs"/>
        </a:defRPr>
      </a:lvl6pPr>
      <a:lvl7pPr marL="3266811" algn="l" defTabSz="1088937" rtl="0" eaLnBrk="1" latinLnBrk="0" hangingPunct="1">
        <a:defRPr sz="2101" kern="1200">
          <a:solidFill>
            <a:schemeClr val="tx1"/>
          </a:solidFill>
          <a:latin typeface="+mn-lt"/>
          <a:ea typeface="+mn-ea"/>
          <a:cs typeface="+mn-cs"/>
        </a:defRPr>
      </a:lvl7pPr>
      <a:lvl8pPr marL="3811280" algn="l" defTabSz="1088937" rtl="0" eaLnBrk="1" latinLnBrk="0" hangingPunct="1">
        <a:defRPr sz="2101" kern="1200">
          <a:solidFill>
            <a:schemeClr val="tx1"/>
          </a:solidFill>
          <a:latin typeface="+mn-lt"/>
          <a:ea typeface="+mn-ea"/>
          <a:cs typeface="+mn-cs"/>
        </a:defRPr>
      </a:lvl8pPr>
      <a:lvl9pPr marL="4355749" algn="l" defTabSz="1088937" rtl="0" eaLnBrk="1" latinLnBrk="0" hangingPunct="1">
        <a:defRPr sz="21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880DD-08C7-4DE2-BE96-59E18BF4D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Relationeel datamodel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0F51F9-5BDF-413C-92A8-C6986B80B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059" y="4797152"/>
            <a:ext cx="9145016" cy="996516"/>
          </a:xfrm>
        </p:spPr>
        <p:txBody>
          <a:bodyPr/>
          <a:lstStyle/>
          <a:p>
            <a:r>
              <a:rPr lang="nl-NL" dirty="0"/>
              <a:t>Relaties in een database en ERD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2D85E8-D5FD-4194-8847-8ADB5BC2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696"/>
            <a:ext cx="4407417" cy="16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6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8388" y="404664"/>
            <a:ext cx="8686801" cy="1066800"/>
          </a:xfrm>
        </p:spPr>
        <p:txBody>
          <a:bodyPr/>
          <a:lstStyle/>
          <a:p>
            <a:r>
              <a:rPr lang="nl-NL" dirty="0"/>
              <a:t>Relationele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733" y="1524000"/>
            <a:ext cx="10531434" cy="4997152"/>
          </a:xfrm>
        </p:spPr>
        <p:txBody>
          <a:bodyPr/>
          <a:lstStyle/>
          <a:p>
            <a:pPr marL="0" lvl="1" indent="0">
              <a:buNone/>
            </a:pPr>
            <a:r>
              <a:rPr lang="nl-NL" sz="2400" b="1" dirty="0" err="1">
                <a:solidFill>
                  <a:schemeClr val="accent1"/>
                </a:solidFill>
              </a:rPr>
              <a:t>Composite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  <a:r>
              <a:rPr lang="nl-NL" sz="2400" b="1" dirty="0" err="1">
                <a:solidFill>
                  <a:schemeClr val="accent1"/>
                </a:solidFill>
              </a:rPr>
              <a:t>key</a:t>
            </a:r>
            <a:r>
              <a:rPr lang="nl-NL" sz="2400" b="1" dirty="0">
                <a:solidFill>
                  <a:schemeClr val="accent1"/>
                </a:solidFill>
              </a:rPr>
              <a:t> = samengestelde sleutel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Meerdere kolommen vormen samen een sleutel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InvoiceNumber</a:t>
            </a:r>
            <a:r>
              <a:rPr lang="nl-NL" sz="2000" dirty="0"/>
              <a:t> en </a:t>
            </a:r>
            <a:r>
              <a:rPr lang="nl-NL" sz="2000" dirty="0" err="1"/>
              <a:t>PartNumber</a:t>
            </a: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Elke type sleutel kan ook samengesteld zijn </a:t>
            </a:r>
          </a:p>
          <a:p>
            <a:pPr indent="0">
              <a:buNone/>
            </a:pPr>
            <a:endParaRPr lang="nl-NL" sz="2399" dirty="0"/>
          </a:p>
          <a:p>
            <a:pPr indent="0">
              <a:buNone/>
            </a:pPr>
            <a:endParaRPr lang="nl-NL" sz="2399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AE4A8-A6E5-453E-B946-FB774B73F48C}" type="slidenum">
              <a:rPr lang="nl-NL" smtClean="0"/>
              <a:t>10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67CBDE-0B55-4E22-B4B3-6C0A2B05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194" y="3212976"/>
            <a:ext cx="752843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Relationele model: ERD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371227" y="1600200"/>
            <a:ext cx="8686800" cy="4997450"/>
          </a:xfrm>
        </p:spPr>
        <p:txBody>
          <a:bodyPr/>
          <a:lstStyle/>
          <a:p>
            <a:pPr lvl="4"/>
            <a:r>
              <a:rPr lang="nl-NL" sz="2400" b="1" dirty="0">
                <a:solidFill>
                  <a:schemeClr val="accent1"/>
                </a:solidFill>
              </a:rPr>
              <a:t>ERD </a:t>
            </a:r>
            <a:r>
              <a:rPr lang="nl-NL" sz="2400" dirty="0"/>
              <a:t>= Entiteit Relatie Diagram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Verzameling van entiteiten met attributen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Relaties tussen de entiteiten</a:t>
            </a:r>
          </a:p>
          <a:p>
            <a:pPr lvl="4"/>
            <a:r>
              <a:rPr lang="nl-NL" sz="2400" b="1" dirty="0">
                <a:solidFill>
                  <a:schemeClr val="accent1"/>
                </a:solidFill>
              </a:rPr>
              <a:t>Entiteit </a:t>
            </a:r>
            <a:r>
              <a:rPr lang="nl-NL" sz="2400" dirty="0"/>
              <a:t>= iets waar je gegevens van bewaart in een database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Andere namen: object of tabel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Aangeven met een zelfstandig naamwoord</a:t>
            </a:r>
          </a:p>
          <a:p>
            <a:pPr lvl="4"/>
            <a:r>
              <a:rPr lang="nl-NL" sz="2400" b="1" dirty="0">
                <a:solidFill>
                  <a:schemeClr val="accent1"/>
                </a:solidFill>
              </a:rPr>
              <a:t>Attribuut </a:t>
            </a:r>
            <a:r>
              <a:rPr lang="nl-NL" sz="2400" dirty="0"/>
              <a:t>= kenmerk van een entiteit </a:t>
            </a:r>
            <a:endParaRPr lang="nl-NL" sz="2400" b="1" dirty="0">
              <a:solidFill>
                <a:schemeClr val="accent1"/>
              </a:solidFill>
            </a:endParaRP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Andere namen: kolom of veld</a:t>
            </a:r>
          </a:p>
          <a:p>
            <a:pPr lvl="4"/>
            <a:r>
              <a:rPr lang="nl-NL" sz="2400" b="1" dirty="0">
                <a:solidFill>
                  <a:schemeClr val="accent1"/>
                </a:solidFill>
              </a:rPr>
              <a:t>Relatie</a:t>
            </a:r>
            <a:endParaRPr lang="nl-NL" sz="24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Aangeven met een werkwoord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5A1C0-9881-4A08-B723-91C270DA5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086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Kardinaliteit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299219" y="1600200"/>
            <a:ext cx="8686800" cy="4997450"/>
          </a:xfrm>
        </p:spPr>
        <p:txBody>
          <a:bodyPr/>
          <a:lstStyle/>
          <a:p>
            <a:pPr lvl="4"/>
            <a:r>
              <a:rPr lang="nl-NL" sz="2400" b="1" dirty="0" err="1">
                <a:solidFill>
                  <a:schemeClr val="accent1"/>
                </a:solidFill>
              </a:rPr>
              <a:t>Kardinaliteit</a:t>
            </a:r>
            <a:r>
              <a:rPr lang="nl-NL" sz="2400" dirty="0"/>
              <a:t>; beschrijft relaties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Minimum/Maximum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Verplicht/niet verplicht</a:t>
            </a:r>
          </a:p>
          <a:p>
            <a:pPr marL="818100" lvl="6" indent="-342900">
              <a:buFont typeface="Arial" panose="020B0604020202020204" pitchFamily="34" charset="0"/>
              <a:buChar char="•"/>
            </a:pPr>
            <a:r>
              <a:rPr lang="nl-NL" sz="1401" dirty="0"/>
              <a:t>Doorgetrokken/onderbroken lijn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Verschillende notatie methodes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5A1C0-9881-4A08-B723-91C270DA5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12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7719A47-1C93-4379-BCE3-227EFBC6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61" y="3003176"/>
            <a:ext cx="4515480" cy="336279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20549D0-F46D-4BA1-8C79-763BEC90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93" y="653575"/>
            <a:ext cx="4267796" cy="186716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396776D-88A3-49D7-BA29-00A29C269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128" y="3474728"/>
            <a:ext cx="2578671" cy="279907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D868177-44F8-4967-B6B6-F2644C2E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090" y="4098776"/>
            <a:ext cx="1887336" cy="6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3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Kardinaliteit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356146" y="1600200"/>
            <a:ext cx="11006137" cy="4997450"/>
          </a:xfrm>
        </p:spPr>
        <p:txBody>
          <a:bodyPr/>
          <a:lstStyle/>
          <a:p>
            <a:pPr lvl="4"/>
            <a:r>
              <a:rPr lang="nl-NL" sz="2800" b="1" dirty="0">
                <a:solidFill>
                  <a:schemeClr val="accent1"/>
                </a:solidFill>
              </a:rPr>
              <a:t>1-op-1</a:t>
            </a:r>
            <a:r>
              <a:rPr lang="nl-NL" sz="2400" b="1" dirty="0">
                <a:solidFill>
                  <a:schemeClr val="accent1"/>
                </a:solidFill>
              </a:rPr>
              <a:t> relatie</a:t>
            </a:r>
            <a:endParaRPr lang="nl-NL" sz="2000" dirty="0"/>
          </a:p>
          <a:p>
            <a:r>
              <a:rPr lang="nl-NL" sz="2400" dirty="0"/>
              <a:t>Kenmerkend: PK beide tabellen zijn gelijk; 			</a:t>
            </a:r>
            <a:r>
              <a:rPr lang="nl-NL" sz="2400" b="1" dirty="0" err="1"/>
              <a:t>id</a:t>
            </a:r>
            <a:r>
              <a:rPr lang="nl-NL" sz="2400" b="1" dirty="0"/>
              <a:t> </a:t>
            </a:r>
            <a:r>
              <a:rPr lang="nl-NL" sz="2400" dirty="0"/>
              <a:t>in </a:t>
            </a:r>
            <a:r>
              <a:rPr lang="nl-NL" sz="2400" b="1" dirty="0" err="1"/>
              <a:t>patient_dossier</a:t>
            </a:r>
            <a:r>
              <a:rPr lang="nl-NL" sz="2400" b="1" dirty="0"/>
              <a:t> </a:t>
            </a:r>
            <a:r>
              <a:rPr lang="nl-NL" sz="2400" dirty="0"/>
              <a:t>is FK die wijst naar het </a:t>
            </a:r>
            <a:r>
              <a:rPr lang="nl-NL" sz="2400" b="1" dirty="0" err="1"/>
              <a:t>id</a:t>
            </a:r>
            <a:r>
              <a:rPr lang="nl-NL" sz="2400" b="1" dirty="0"/>
              <a:t> </a:t>
            </a:r>
            <a:r>
              <a:rPr lang="nl-NL" sz="2400" dirty="0"/>
              <a:t>in de tabel </a:t>
            </a:r>
            <a:r>
              <a:rPr lang="nl-NL" sz="2400" b="1" dirty="0" err="1"/>
              <a:t>patient</a:t>
            </a:r>
            <a:endParaRPr lang="nl-NL" sz="2400" dirty="0"/>
          </a:p>
          <a:p>
            <a:r>
              <a:rPr lang="nl-NL" sz="2400" dirty="0"/>
              <a:t>De relaties gelezen van links naar rechts: 				</a:t>
            </a:r>
            <a:r>
              <a:rPr lang="nl-NL" dirty="0"/>
              <a:t> 	</a:t>
            </a:r>
            <a:r>
              <a:rPr lang="nl-NL" sz="2400" dirty="0"/>
              <a:t>Het </a:t>
            </a:r>
            <a:r>
              <a:rPr lang="nl-NL" sz="2400" b="1" dirty="0" err="1"/>
              <a:t>patient_dossier</a:t>
            </a:r>
            <a:r>
              <a:rPr lang="nl-NL" sz="2400" b="1" dirty="0"/>
              <a:t> </a:t>
            </a:r>
            <a:r>
              <a:rPr lang="nl-NL" sz="2400" dirty="0"/>
              <a:t>hoort bij 1 </a:t>
            </a:r>
            <a:r>
              <a:rPr lang="nl-NL" sz="2400" b="1" dirty="0" err="1"/>
              <a:t>patient</a:t>
            </a:r>
            <a:r>
              <a:rPr lang="nl-NL" sz="2400" b="1" dirty="0"/>
              <a:t> 	</a:t>
            </a:r>
            <a:endParaRPr lang="nl-NL" sz="2400" dirty="0"/>
          </a:p>
          <a:p>
            <a:r>
              <a:rPr lang="nl-NL" sz="2400" dirty="0"/>
              <a:t>De relaties gelezen van rechts naar links: 			 	Een </a:t>
            </a:r>
            <a:r>
              <a:rPr lang="nl-NL" sz="2400" b="1" dirty="0" err="1"/>
              <a:t>patient</a:t>
            </a:r>
            <a:r>
              <a:rPr lang="nl-NL" sz="2400" b="1" dirty="0"/>
              <a:t> </a:t>
            </a:r>
            <a:r>
              <a:rPr lang="nl-NL" sz="2400" dirty="0"/>
              <a:t>heeft nul of één </a:t>
            </a:r>
            <a:r>
              <a:rPr lang="nl-NL" sz="2400" b="1" dirty="0" err="1"/>
              <a:t>patient_dossier</a:t>
            </a:r>
            <a:endParaRPr lang="nl-NL" sz="2400" dirty="0"/>
          </a:p>
          <a:p>
            <a:pPr marL="0" indent="0">
              <a:buNone/>
            </a:pPr>
            <a:br>
              <a:rPr lang="nl-NL" dirty="0"/>
            </a:b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5A1C0-9881-4A08-B723-91C270DA5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13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7AF08F-B592-45F4-AE79-E2992630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99" y="5101408"/>
            <a:ext cx="4858730" cy="14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4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Kardinaliteit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345059" y="1600200"/>
            <a:ext cx="10439400" cy="4997450"/>
          </a:xfrm>
        </p:spPr>
        <p:txBody>
          <a:bodyPr/>
          <a:lstStyle/>
          <a:p>
            <a:pPr lvl="4"/>
            <a:r>
              <a:rPr lang="nl-NL" sz="2800" b="1" dirty="0">
                <a:solidFill>
                  <a:schemeClr val="accent1"/>
                </a:solidFill>
              </a:rPr>
              <a:t>1-op-veel</a:t>
            </a:r>
            <a:r>
              <a:rPr lang="nl-NL" sz="2400" b="1" dirty="0">
                <a:solidFill>
                  <a:schemeClr val="accent1"/>
                </a:solidFill>
              </a:rPr>
              <a:t> relatie</a:t>
            </a:r>
            <a:endParaRPr lang="nl-NL" sz="2000" dirty="0"/>
          </a:p>
          <a:p>
            <a:r>
              <a:rPr lang="nl-NL" sz="2400" dirty="0"/>
              <a:t>Aan de veel-kant wordt een FK </a:t>
            </a:r>
            <a:r>
              <a:rPr lang="nl-NL" sz="2400" b="1" dirty="0" err="1"/>
              <a:t>klant_id</a:t>
            </a:r>
            <a:r>
              <a:rPr lang="nl-NL" sz="2400" dirty="0"/>
              <a:t> (rood) toegevoegd die wijst naar </a:t>
            </a:r>
            <a:r>
              <a:rPr lang="nl-NL" sz="2400" b="1" dirty="0" err="1"/>
              <a:t>idKlant</a:t>
            </a:r>
            <a:r>
              <a:rPr lang="nl-NL" sz="2400" b="1" dirty="0"/>
              <a:t> </a:t>
            </a:r>
            <a:r>
              <a:rPr lang="nl-NL" sz="2400" dirty="0"/>
              <a:t>in de tabel </a:t>
            </a:r>
            <a:r>
              <a:rPr lang="nl-NL" sz="2400" b="1" dirty="0"/>
              <a:t>klanten</a:t>
            </a:r>
            <a:endParaRPr lang="nl-NL" sz="2400" dirty="0"/>
          </a:p>
          <a:p>
            <a:r>
              <a:rPr lang="nl-NL" sz="2400" dirty="0"/>
              <a:t>De relatie gelezen van links naar rechts: 			Een </a:t>
            </a:r>
            <a:r>
              <a:rPr lang="nl-NL" sz="2400" b="1" dirty="0"/>
              <a:t>klant </a:t>
            </a:r>
            <a:r>
              <a:rPr lang="nl-NL" sz="2400" dirty="0"/>
              <a:t>heeft 0 of meerdere </a:t>
            </a:r>
            <a:r>
              <a:rPr lang="nl-NL" sz="2400" b="1" dirty="0"/>
              <a:t>orders</a:t>
            </a:r>
            <a:endParaRPr lang="nl-NL" sz="2400" dirty="0"/>
          </a:p>
          <a:p>
            <a:r>
              <a:rPr lang="nl-NL" sz="2400" dirty="0"/>
              <a:t>De relatie gelezen van rechts naar links: 			Een </a:t>
            </a:r>
            <a:r>
              <a:rPr lang="nl-NL" sz="2400" b="1" dirty="0"/>
              <a:t>order </a:t>
            </a:r>
            <a:r>
              <a:rPr lang="nl-NL" sz="2400" dirty="0"/>
              <a:t>wordt geplaatst door 1 </a:t>
            </a:r>
            <a:r>
              <a:rPr lang="nl-NL" sz="2400" b="1" dirty="0"/>
              <a:t>klant</a:t>
            </a:r>
            <a:endParaRPr lang="nl-NL" sz="2400" dirty="0"/>
          </a:p>
          <a:p>
            <a:pPr marL="0" indent="0">
              <a:buNone/>
            </a:pPr>
            <a:br>
              <a:rPr lang="nl-NL" dirty="0"/>
            </a:b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5A1C0-9881-4A08-B723-91C270DA5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14</a:t>
            </a:fld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6140AD7-FD9E-44DC-A704-F0ACCD77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25" y="4162279"/>
            <a:ext cx="5122550" cy="27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1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Kardinaliteit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345059" y="1600200"/>
            <a:ext cx="11006137" cy="4997450"/>
          </a:xfrm>
        </p:spPr>
        <p:txBody>
          <a:bodyPr/>
          <a:lstStyle/>
          <a:p>
            <a:pPr lvl="4"/>
            <a:r>
              <a:rPr lang="nl-NL" sz="2800" b="1" dirty="0">
                <a:solidFill>
                  <a:schemeClr val="accent1"/>
                </a:solidFill>
              </a:rPr>
              <a:t>Veel-op-veel</a:t>
            </a:r>
            <a:r>
              <a:rPr lang="nl-NL" sz="2400" b="1" dirty="0">
                <a:solidFill>
                  <a:schemeClr val="accent1"/>
                </a:solidFill>
              </a:rPr>
              <a:t> relatie</a:t>
            </a:r>
            <a:endParaRPr lang="nl-NL" sz="2000" dirty="0"/>
          </a:p>
          <a:p>
            <a:r>
              <a:rPr lang="nl-NL" sz="2400" dirty="0"/>
              <a:t>Koppeltabel nodig, kan niet met 2 tabellen want dan </a:t>
            </a:r>
            <a:r>
              <a:rPr lang="nl-NL" sz="2400" dirty="0" err="1"/>
              <a:t>redundancy</a:t>
            </a:r>
            <a:endParaRPr lang="nl-NL" sz="2400" dirty="0"/>
          </a:p>
          <a:p>
            <a:r>
              <a:rPr lang="nl-NL" sz="2400" dirty="0"/>
              <a:t>De relaties gelezen van links naar rechts: 				Een </a:t>
            </a:r>
            <a:r>
              <a:rPr lang="nl-NL" sz="2400" b="1" dirty="0"/>
              <a:t>order </a:t>
            </a:r>
            <a:r>
              <a:rPr lang="nl-NL" sz="2400" dirty="0"/>
              <a:t>heeft 0 of meerdere </a:t>
            </a:r>
            <a:r>
              <a:rPr lang="nl-NL" sz="2400" b="1" dirty="0"/>
              <a:t>producten 	</a:t>
            </a:r>
            <a:endParaRPr lang="nl-NL" sz="2400" dirty="0"/>
          </a:p>
          <a:p>
            <a:r>
              <a:rPr lang="nl-NL" sz="2400" dirty="0"/>
              <a:t>De relaties gelezen van rechts naar links: 			Een </a:t>
            </a:r>
            <a:r>
              <a:rPr lang="nl-NL" sz="2400" b="1" dirty="0"/>
              <a:t>product </a:t>
            </a:r>
            <a:r>
              <a:rPr lang="nl-NL" sz="2400" dirty="0"/>
              <a:t>hoort bij 0 of meerdere </a:t>
            </a:r>
            <a:r>
              <a:rPr lang="nl-NL" sz="2400" b="1" dirty="0"/>
              <a:t>orders</a:t>
            </a:r>
            <a:endParaRPr lang="nl-NL" sz="2400" dirty="0"/>
          </a:p>
          <a:p>
            <a:pPr marL="0" indent="0">
              <a:buNone/>
            </a:pPr>
            <a:br>
              <a:rPr lang="nl-NL" dirty="0"/>
            </a:b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5A1C0-9881-4A08-B723-91C270DA5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15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E0D0E8-D644-4F26-B3CA-66BEFD4F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19" y="3947992"/>
            <a:ext cx="5040560" cy="27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16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326752" y="1600200"/>
            <a:ext cx="10531475" cy="4997450"/>
          </a:xfrm>
        </p:spPr>
        <p:txBody>
          <a:bodyPr/>
          <a:lstStyle/>
          <a:p>
            <a:pPr marL="0" lvl="0" indent="0">
              <a:buNone/>
            </a:pPr>
            <a:r>
              <a:rPr lang="nl-NL" dirty="0">
                <a:solidFill>
                  <a:srgbClr val="000000"/>
                </a:solidFill>
              </a:rPr>
              <a:t>Begrippen </a:t>
            </a:r>
            <a:r>
              <a:rPr lang="nl-NL" dirty="0" err="1">
                <a:solidFill>
                  <a:srgbClr val="000000"/>
                </a:solidFill>
              </a:rPr>
              <a:t>redundancy</a:t>
            </a:r>
            <a:r>
              <a:rPr lang="nl-NL" dirty="0">
                <a:solidFill>
                  <a:srgbClr val="000000"/>
                </a:solidFill>
              </a:rPr>
              <a:t>, consistentie en integriteit kennen. </a:t>
            </a:r>
          </a:p>
          <a:p>
            <a:pPr marL="0" lvl="0" indent="0">
              <a:buNone/>
            </a:pPr>
            <a:endParaRPr lang="nl-NL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nl-NL" dirty="0">
                <a:solidFill>
                  <a:srgbClr val="000000"/>
                </a:solidFill>
              </a:rPr>
              <a:t>Weten wat een PK, FK en UK is.</a:t>
            </a:r>
          </a:p>
          <a:p>
            <a:pPr marL="0" lvl="0" indent="0">
              <a:buNone/>
            </a:pPr>
            <a:endParaRPr lang="nl-NL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nl-NL" dirty="0">
                <a:solidFill>
                  <a:srgbClr val="000000"/>
                </a:solidFill>
              </a:rPr>
              <a:t>Het begrip </a:t>
            </a:r>
            <a:r>
              <a:rPr lang="nl-NL" dirty="0" err="1">
                <a:solidFill>
                  <a:srgbClr val="000000"/>
                </a:solidFill>
              </a:rPr>
              <a:t>kardinaliteit</a:t>
            </a:r>
            <a:r>
              <a:rPr lang="nl-NL" dirty="0">
                <a:solidFill>
                  <a:srgbClr val="000000"/>
                </a:solidFill>
              </a:rPr>
              <a:t> kennen en kunnen toepassen.</a:t>
            </a:r>
          </a:p>
          <a:p>
            <a:pPr marL="237600" lvl="2" indent="0">
              <a:buNone/>
            </a:pPr>
            <a:endParaRPr lang="nl-NL" sz="2000" dirty="0"/>
          </a:p>
          <a:p>
            <a:pPr lvl="2"/>
            <a:endParaRPr lang="nl-NL" sz="2000" dirty="0"/>
          </a:p>
          <a:p>
            <a:pPr marL="0" lvl="1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3582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4BBCF3F-9A2E-4DE8-8784-9160BE54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4407417" cy="16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2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326752" y="1600200"/>
            <a:ext cx="10531475" cy="4997450"/>
          </a:xfrm>
        </p:spPr>
        <p:txBody>
          <a:bodyPr/>
          <a:lstStyle/>
          <a:p>
            <a:pPr marL="0" lvl="0" indent="0">
              <a:buNone/>
            </a:pPr>
            <a:r>
              <a:rPr lang="nl-NL" dirty="0">
                <a:solidFill>
                  <a:srgbClr val="000000"/>
                </a:solidFill>
              </a:rPr>
              <a:t>Begrippen </a:t>
            </a:r>
            <a:r>
              <a:rPr lang="nl-NL" dirty="0" err="1">
                <a:solidFill>
                  <a:srgbClr val="000000"/>
                </a:solidFill>
              </a:rPr>
              <a:t>redundancy</a:t>
            </a:r>
            <a:r>
              <a:rPr lang="nl-NL" dirty="0">
                <a:solidFill>
                  <a:srgbClr val="000000"/>
                </a:solidFill>
              </a:rPr>
              <a:t>, consistentie en integriteit kennen. </a:t>
            </a:r>
          </a:p>
          <a:p>
            <a:pPr marL="0" lvl="0" indent="0">
              <a:buNone/>
            </a:pPr>
            <a:endParaRPr lang="nl-NL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nl-NL" dirty="0">
                <a:solidFill>
                  <a:srgbClr val="000000"/>
                </a:solidFill>
              </a:rPr>
              <a:t>Weten wat een PK, FK en UK is.</a:t>
            </a:r>
          </a:p>
          <a:p>
            <a:pPr marL="0" lvl="0" indent="0">
              <a:buNone/>
            </a:pPr>
            <a:endParaRPr lang="nl-NL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nl-NL" dirty="0">
                <a:solidFill>
                  <a:srgbClr val="000000"/>
                </a:solidFill>
              </a:rPr>
              <a:t>Het begrip </a:t>
            </a:r>
            <a:r>
              <a:rPr lang="nl-NL" dirty="0" err="1">
                <a:solidFill>
                  <a:srgbClr val="000000"/>
                </a:solidFill>
              </a:rPr>
              <a:t>kardinaliteit</a:t>
            </a:r>
            <a:r>
              <a:rPr lang="nl-NL" dirty="0">
                <a:solidFill>
                  <a:srgbClr val="000000"/>
                </a:solidFill>
              </a:rPr>
              <a:t> kennen en kunnen toepassen.</a:t>
            </a:r>
          </a:p>
          <a:p>
            <a:pPr marL="237600" lvl="2" indent="0">
              <a:buNone/>
            </a:pPr>
            <a:endParaRPr lang="nl-NL" sz="2000" dirty="0"/>
          </a:p>
          <a:p>
            <a:pPr lvl="2"/>
            <a:endParaRPr lang="nl-NL" sz="2000" dirty="0"/>
          </a:p>
          <a:p>
            <a:pPr marL="0" lvl="1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8035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begrippen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3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663700" y="1600200"/>
            <a:ext cx="10531475" cy="4997450"/>
          </a:xfrm>
        </p:spPr>
        <p:txBody>
          <a:bodyPr/>
          <a:lstStyle/>
          <a:p>
            <a:pPr marL="0" lvl="1" indent="0">
              <a:buNone/>
            </a:pPr>
            <a:r>
              <a:rPr lang="nl-NL" sz="2400" b="1" dirty="0"/>
              <a:t>DBMS</a:t>
            </a:r>
            <a:r>
              <a:rPr lang="nl-NL" sz="2400" b="1" dirty="0">
                <a:solidFill>
                  <a:schemeClr val="tx1"/>
                </a:solidFill>
              </a:rPr>
              <a:t> = </a:t>
            </a:r>
            <a:r>
              <a:rPr lang="nl-NL" sz="2000" dirty="0" err="1">
                <a:solidFill>
                  <a:schemeClr val="tx1"/>
                </a:solidFill>
              </a:rPr>
              <a:t>DataBase</a:t>
            </a:r>
            <a:r>
              <a:rPr lang="nl-NL" sz="2000" dirty="0">
                <a:solidFill>
                  <a:schemeClr val="tx1"/>
                </a:solidFill>
              </a:rPr>
              <a:t> Management Systeem</a:t>
            </a:r>
          </a:p>
          <a:p>
            <a:pPr lvl="2">
              <a:lnSpc>
                <a:spcPct val="150000"/>
              </a:lnSpc>
            </a:pPr>
            <a:r>
              <a:rPr lang="nl-NL" sz="2000" b="1" dirty="0">
                <a:solidFill>
                  <a:schemeClr val="accent1"/>
                </a:solidFill>
              </a:rPr>
              <a:t>redundantie</a:t>
            </a:r>
            <a:r>
              <a:rPr lang="nl-NL" sz="2000" dirty="0"/>
              <a:t> = informatie dubbel opslaan</a:t>
            </a:r>
          </a:p>
          <a:p>
            <a:pPr lvl="2">
              <a:lnSpc>
                <a:spcPct val="150000"/>
              </a:lnSpc>
            </a:pPr>
            <a:r>
              <a:rPr lang="nl-NL" sz="2000" dirty="0"/>
              <a:t>Dit voorkom je door aparte tabellen te maken voor bijvoorbeeld student en keuzedeel</a:t>
            </a:r>
          </a:p>
          <a:p>
            <a:pPr lvl="3">
              <a:lnSpc>
                <a:spcPct val="150000"/>
              </a:lnSpc>
            </a:pPr>
            <a:endParaRPr lang="nl-NL" sz="2499" dirty="0"/>
          </a:p>
          <a:p>
            <a:pPr lvl="3">
              <a:lnSpc>
                <a:spcPct val="150000"/>
              </a:lnSpc>
            </a:pPr>
            <a:endParaRPr lang="nl-NL" sz="2499" dirty="0"/>
          </a:p>
          <a:p>
            <a:pPr marL="818100" lvl="6" indent="-34290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818100" lvl="6" indent="-342900">
              <a:buFont typeface="Arial" panose="020B0604020202020204" pitchFamily="34" charset="0"/>
              <a:buChar char="•"/>
            </a:pPr>
            <a:endParaRPr lang="nl-NL" sz="1800" dirty="0"/>
          </a:p>
          <a:p>
            <a:pPr lvl="2"/>
            <a:endParaRPr lang="nl-NL" sz="2000" dirty="0"/>
          </a:p>
          <a:p>
            <a:pPr lvl="2"/>
            <a:endParaRPr lang="nl-NL" sz="2000" dirty="0"/>
          </a:p>
          <a:p>
            <a:pPr marL="0" lvl="1" indent="0">
              <a:buNone/>
            </a:pPr>
            <a:endParaRPr lang="nl-NL" sz="2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02655AE-CF90-4102-908C-67FB7483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203" y="3861048"/>
            <a:ext cx="5731200" cy="21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2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Database begrippen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663700" y="1600200"/>
            <a:ext cx="10531475" cy="4997450"/>
          </a:xfrm>
        </p:spPr>
        <p:txBody>
          <a:bodyPr/>
          <a:lstStyle/>
          <a:p>
            <a:pPr marL="0" lvl="1" indent="0">
              <a:buNone/>
            </a:pPr>
            <a:r>
              <a:rPr lang="nl-NL" sz="2400" b="1" dirty="0"/>
              <a:t>DBMS</a:t>
            </a:r>
            <a:endParaRPr lang="nl-NL" sz="24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nl-NL" sz="2000" dirty="0"/>
              <a:t>Waarborgen </a:t>
            </a:r>
            <a:r>
              <a:rPr lang="nl-NL" sz="2000" b="1" dirty="0">
                <a:solidFill>
                  <a:schemeClr val="accent1"/>
                </a:solidFill>
              </a:rPr>
              <a:t>consistentie </a:t>
            </a:r>
            <a:r>
              <a:rPr lang="nl-NL" sz="2000" dirty="0"/>
              <a:t>= dezelfde informatie mag niet verschillend opgeslagen zijn</a:t>
            </a:r>
          </a:p>
          <a:p>
            <a:pPr marL="818100" lvl="6" indent="-342900">
              <a:buFont typeface="Arial" panose="020B0604020202020204" pitchFamily="34" charset="0"/>
              <a:buChar char="•"/>
            </a:pPr>
            <a:r>
              <a:rPr lang="nl-NL" sz="1800" dirty="0"/>
              <a:t>Naam van de student is op alle plekken in de database op dezelfde manier gespeld</a:t>
            </a:r>
          </a:p>
          <a:p>
            <a:pPr marL="818100" lvl="6" indent="-342900">
              <a:buFont typeface="Arial" panose="020B0604020202020204" pitchFamily="34" charset="0"/>
              <a:buChar char="•"/>
            </a:pPr>
            <a:r>
              <a:rPr lang="nl-NL" sz="1800" dirty="0"/>
              <a:t>Type van gelijke informatie moet hetzelfde zijn; of allebei tekst of allebei numeriek</a:t>
            </a:r>
          </a:p>
          <a:p>
            <a:pPr marL="818100" lvl="6" indent="-342900">
              <a:buFont typeface="Arial" panose="020B0604020202020204" pitchFamily="34" charset="0"/>
              <a:buChar char="•"/>
            </a:pPr>
            <a:endParaRPr lang="nl-NL" sz="1800" dirty="0"/>
          </a:p>
          <a:p>
            <a:pPr lvl="2"/>
            <a:endParaRPr lang="nl-NL" sz="2000" dirty="0"/>
          </a:p>
          <a:p>
            <a:pPr lvl="2"/>
            <a:endParaRPr lang="nl-NL" sz="2000" dirty="0"/>
          </a:p>
          <a:p>
            <a:pPr marL="0" lvl="1" indent="0">
              <a:buNone/>
            </a:pPr>
            <a:r>
              <a:rPr lang="nl-NL" sz="2400" dirty="0"/>
              <a:t>	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4</a:t>
            </a:fld>
            <a:endParaRPr lang="nl-NL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BF0A0ECA-6885-4609-A5FA-5B4DEF148648}"/>
              </a:ext>
            </a:extLst>
          </p:cNvPr>
          <p:cNvGraphicFramePr>
            <a:graphicFrameLocks noGrp="1"/>
          </p:cNvGraphicFramePr>
          <p:nvPr/>
        </p:nvGraphicFramePr>
        <p:xfrm>
          <a:off x="5307038" y="3274299"/>
          <a:ext cx="4462957" cy="123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val="2256153542"/>
                    </a:ext>
                  </a:extLst>
                </a:gridCol>
                <a:gridCol w="2710039">
                  <a:extLst>
                    <a:ext uri="{9D8B030D-6E8A-4147-A177-3AD203B41FA5}">
                      <a16:colId xmlns:a16="http://schemas.microsoft.com/office/drawing/2014/main" val="423631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ArtikelCode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Artikelbeschrijving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2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PHN001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iPhoneX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PHN002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Samsung S10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95011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CCEF25E8-7DC3-40DA-8B12-888862923F73}"/>
              </a:ext>
            </a:extLst>
          </p:cNvPr>
          <p:cNvGraphicFramePr>
            <a:graphicFrameLocks noGrp="1"/>
          </p:cNvGraphicFramePr>
          <p:nvPr/>
        </p:nvGraphicFramePr>
        <p:xfrm>
          <a:off x="2065139" y="5157192"/>
          <a:ext cx="4538043" cy="123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68">
                  <a:extLst>
                    <a:ext uri="{9D8B030D-6E8A-4147-A177-3AD203B41FA5}">
                      <a16:colId xmlns:a16="http://schemas.microsoft.com/office/drawing/2014/main" val="835534009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val="2256153542"/>
                    </a:ext>
                  </a:extLst>
                </a:gridCol>
                <a:gridCol w="1051257">
                  <a:extLst>
                    <a:ext uri="{9D8B030D-6E8A-4147-A177-3AD203B41FA5}">
                      <a16:colId xmlns:a16="http://schemas.microsoft.com/office/drawing/2014/main" val="423631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OrderNr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ArtikelCode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2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201908_001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8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201908_002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95011"/>
                  </a:ext>
                </a:extLst>
              </a:tr>
            </a:tbl>
          </a:graphicData>
        </a:graphic>
      </p:graphicFrame>
      <p:cxnSp>
        <p:nvCxnSpPr>
          <p:cNvPr id="14" name="Verbindingslijn: gebogen 13">
            <a:extLst>
              <a:ext uri="{FF2B5EF4-FFF2-40B4-BE49-F238E27FC236}">
                <a16:creationId xmlns:a16="http://schemas.microsoft.com/office/drawing/2014/main" id="{A09442E1-3DE8-4716-8969-9031EA8D06A9}"/>
              </a:ext>
            </a:extLst>
          </p:cNvPr>
          <p:cNvCxnSpPr/>
          <p:nvPr/>
        </p:nvCxnSpPr>
        <p:spPr>
          <a:xfrm rot="5400000" flipH="1" flipV="1">
            <a:off x="4084035" y="3930385"/>
            <a:ext cx="1506825" cy="504056"/>
          </a:xfrm>
          <a:prstGeom prst="bentConnector3">
            <a:avLst>
              <a:gd name="adj1" fmla="val 9944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0272" y="343921"/>
            <a:ext cx="8153224" cy="1143000"/>
          </a:xfrm>
        </p:spPr>
        <p:txBody>
          <a:bodyPr/>
          <a:lstStyle/>
          <a:p>
            <a:r>
              <a:rPr lang="nl-NL"/>
              <a:t>Database begrippen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4294967295"/>
          </p:nvPr>
        </p:nvSpPr>
        <p:spPr>
          <a:xfrm>
            <a:off x="1655233" y="1600200"/>
            <a:ext cx="10531475" cy="4997450"/>
          </a:xfrm>
        </p:spPr>
        <p:txBody>
          <a:bodyPr/>
          <a:lstStyle/>
          <a:p>
            <a:pPr marL="0" lvl="1" indent="0">
              <a:buNone/>
            </a:pPr>
            <a:r>
              <a:rPr lang="nl-NL" sz="2400" b="1" dirty="0"/>
              <a:t>DBMS</a:t>
            </a:r>
            <a:endParaRPr lang="nl-NL" sz="2400" b="1" dirty="0">
              <a:solidFill>
                <a:schemeClr val="tx1"/>
              </a:solidFill>
            </a:endParaRPr>
          </a:p>
          <a:p>
            <a:pPr lvl="2"/>
            <a:r>
              <a:rPr lang="nl-NL" sz="2000" dirty="0"/>
              <a:t>Waarborgen </a:t>
            </a:r>
            <a:r>
              <a:rPr lang="nl-NL" sz="2000" b="1" dirty="0">
                <a:solidFill>
                  <a:schemeClr val="accent1"/>
                </a:solidFill>
              </a:rPr>
              <a:t>integriteit</a:t>
            </a:r>
            <a:r>
              <a:rPr lang="nl-NL" sz="2000" dirty="0"/>
              <a:t> = wat er in de database staat voldoet aan de regels die in de werkelijkheid gelden</a:t>
            </a:r>
          </a:p>
          <a:p>
            <a:pPr marL="818100" lvl="6" indent="-342900">
              <a:buFont typeface="Arial" panose="020B0604020202020204" pitchFamily="34" charset="0"/>
              <a:buChar char="•"/>
            </a:pPr>
            <a:r>
              <a:rPr lang="nl-NL" sz="1800" dirty="0"/>
              <a:t>Studentnummer zijn altijd positief</a:t>
            </a:r>
          </a:p>
          <a:p>
            <a:pPr marL="818100" lvl="6" indent="-342900">
              <a:buFont typeface="Arial" panose="020B0604020202020204" pitchFamily="34" charset="0"/>
              <a:buChar char="•"/>
            </a:pPr>
            <a:r>
              <a:rPr lang="nl-NL" sz="1800" dirty="0"/>
              <a:t>Postcode klopt met adres</a:t>
            </a:r>
          </a:p>
          <a:p>
            <a:pPr marL="818100" lvl="6" indent="-342900">
              <a:buFont typeface="Arial" panose="020B0604020202020204" pitchFamily="34" charset="0"/>
              <a:buChar char="•"/>
            </a:pPr>
            <a:r>
              <a:rPr lang="nl-NL" sz="1800" dirty="0"/>
              <a:t>Datum van een toets valt in een bepaalde periode</a:t>
            </a:r>
          </a:p>
          <a:p>
            <a:pPr marL="818100" lvl="6" indent="-34290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818100" lvl="6" indent="-342900">
              <a:buFont typeface="Arial" panose="020B0604020202020204" pitchFamily="34" charset="0"/>
              <a:buChar char="•"/>
            </a:pPr>
            <a:endParaRPr lang="nl-NL" sz="1800" dirty="0"/>
          </a:p>
          <a:p>
            <a:pPr lvl="2"/>
            <a:endParaRPr lang="nl-NL" sz="2000" dirty="0"/>
          </a:p>
          <a:p>
            <a:pPr lvl="2"/>
            <a:endParaRPr lang="nl-NL" sz="2000" dirty="0"/>
          </a:p>
          <a:p>
            <a:pPr marL="0" lvl="1" indent="0">
              <a:buNone/>
            </a:pPr>
            <a:endParaRPr lang="nl-NL" sz="24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80688" y="6021388"/>
            <a:ext cx="1614487" cy="252412"/>
          </a:xfrm>
        </p:spPr>
        <p:txBody>
          <a:bodyPr/>
          <a:lstStyle/>
          <a:p>
            <a:fld id="{AAEAE4A8-A6E5-453E-B946-FB774B73F48C}" type="slidenum">
              <a:rPr lang="nl-NL" smtClean="0"/>
              <a:t>5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734F9B3-1CC3-48BB-B9E3-F9005D6C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91" y="3762612"/>
            <a:ext cx="7643705" cy="19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2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8388" y="404664"/>
            <a:ext cx="8686801" cy="1066800"/>
          </a:xfrm>
        </p:spPr>
        <p:txBody>
          <a:bodyPr/>
          <a:lstStyle/>
          <a:p>
            <a:r>
              <a:rPr lang="nl-NL"/>
              <a:t>Relationele model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8388" y="1600200"/>
            <a:ext cx="10531434" cy="4997152"/>
          </a:xfrm>
        </p:spPr>
        <p:txBody>
          <a:bodyPr/>
          <a:lstStyle/>
          <a:p>
            <a:pPr marL="0" lvl="1" indent="0">
              <a:buNone/>
            </a:pPr>
            <a:r>
              <a:rPr lang="nl-NL" sz="2400" dirty="0">
                <a:solidFill>
                  <a:schemeClr val="tx1"/>
                </a:solidFill>
              </a:rPr>
              <a:t>Relaties tussen tabellen door sleutels</a:t>
            </a:r>
          </a:p>
          <a:p>
            <a:pPr marL="0" lvl="1" indent="0">
              <a:buNone/>
            </a:pPr>
            <a:endParaRPr lang="nl-NL" sz="2400" dirty="0">
              <a:solidFill>
                <a:schemeClr val="tx1"/>
              </a:solidFill>
            </a:endParaRP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Primaire sleutel / PK / </a:t>
            </a:r>
            <a:r>
              <a:rPr lang="nl-NL" sz="2000" dirty="0" err="1"/>
              <a:t>Primary</a:t>
            </a:r>
            <a:r>
              <a:rPr lang="nl-NL" sz="2000" dirty="0"/>
              <a:t> </a:t>
            </a:r>
            <a:r>
              <a:rPr lang="nl-NL" sz="2000" dirty="0" err="1"/>
              <a:t>Key</a:t>
            </a: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Refererende sleutel / FK / </a:t>
            </a:r>
            <a:r>
              <a:rPr lang="nl-NL" sz="2000" dirty="0" err="1"/>
              <a:t>Foreign</a:t>
            </a:r>
            <a:r>
              <a:rPr lang="nl-NL" sz="2000" dirty="0"/>
              <a:t> </a:t>
            </a:r>
            <a:r>
              <a:rPr lang="nl-NL" sz="2000" dirty="0" err="1"/>
              <a:t>Key</a:t>
            </a: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Unieke sleutel / UK / Unique </a:t>
            </a:r>
            <a:r>
              <a:rPr lang="nl-NL" sz="2000" dirty="0" err="1"/>
              <a:t>Key</a:t>
            </a:r>
            <a:endParaRPr lang="nl-NL" sz="2000" dirty="0"/>
          </a:p>
          <a:p>
            <a:pPr lvl="4"/>
            <a:endParaRPr lang="nl-NL" sz="2400" dirty="0"/>
          </a:p>
          <a:p>
            <a:pPr marL="573300" indent="-342900"/>
            <a:endParaRPr lang="nl-NL" sz="2399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AE4A8-A6E5-453E-B946-FB774B73F48C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40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8388" y="404664"/>
            <a:ext cx="8686801" cy="1066800"/>
          </a:xfrm>
        </p:spPr>
        <p:txBody>
          <a:bodyPr/>
          <a:lstStyle/>
          <a:p>
            <a:r>
              <a:rPr lang="nl-NL"/>
              <a:t>Relationele model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8388" y="1600200"/>
            <a:ext cx="10531434" cy="4997152"/>
          </a:xfrm>
        </p:spPr>
        <p:txBody>
          <a:bodyPr/>
          <a:lstStyle/>
          <a:p>
            <a:pPr marL="0" lvl="1" indent="0">
              <a:buNone/>
            </a:pPr>
            <a:r>
              <a:rPr lang="nl-NL" sz="2400" b="1" dirty="0" err="1">
                <a:solidFill>
                  <a:schemeClr val="accent1"/>
                </a:solidFill>
              </a:rPr>
              <a:t>Primary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  <a:r>
              <a:rPr lang="nl-NL" sz="2400" b="1" dirty="0" err="1">
                <a:solidFill>
                  <a:schemeClr val="accent1"/>
                </a:solidFill>
              </a:rPr>
              <a:t>Key</a:t>
            </a:r>
            <a:r>
              <a:rPr lang="nl-NL" sz="2400" b="1" dirty="0">
                <a:solidFill>
                  <a:schemeClr val="accent1"/>
                </a:solidFill>
              </a:rPr>
              <a:t> / PK / primaire sleutel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Unieke identificatie door 1 of meer kolommen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Is verplicht (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null</a:t>
            </a:r>
            <a:r>
              <a:rPr lang="nl-NL" sz="2000" dirty="0"/>
              <a:t>)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Meerdere rijen nooit dezelfde unieke waarde/combinatie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Maar 1 per tabel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Database maakt automatisch een index aan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 err="1"/>
              <a:t>OplNr</a:t>
            </a:r>
            <a:endParaRPr lang="nl-NL" sz="2000" dirty="0"/>
          </a:p>
          <a:p>
            <a:pPr marL="0" lvl="1" indent="0">
              <a:buNone/>
            </a:pPr>
            <a:endParaRPr lang="nl-NL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nl-NL" sz="2400" b="1" dirty="0">
              <a:solidFill>
                <a:schemeClr val="accent1"/>
              </a:solidFill>
            </a:endParaRPr>
          </a:p>
          <a:p>
            <a:pPr marL="573300" indent="-342900"/>
            <a:endParaRPr lang="nl-NL" sz="2399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AE4A8-A6E5-453E-B946-FB774B73F48C}" type="slidenum">
              <a:rPr lang="nl-NL" smtClean="0"/>
              <a:t>7</a:t>
            </a:fld>
            <a:endParaRPr lang="nl-NL" dirty="0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F1048D34-9156-4107-B1B7-2741BEE90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54282"/>
              </p:ext>
            </p:extLst>
          </p:nvPr>
        </p:nvGraphicFramePr>
        <p:xfrm>
          <a:off x="4369395" y="4410853"/>
          <a:ext cx="5040560" cy="186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445">
                  <a:extLst>
                    <a:ext uri="{9D8B030D-6E8A-4147-A177-3AD203B41FA5}">
                      <a16:colId xmlns:a16="http://schemas.microsoft.com/office/drawing/2014/main" val="3233408145"/>
                    </a:ext>
                  </a:extLst>
                </a:gridCol>
                <a:gridCol w="1150924">
                  <a:extLst>
                    <a:ext uri="{9D8B030D-6E8A-4147-A177-3AD203B41FA5}">
                      <a16:colId xmlns:a16="http://schemas.microsoft.com/office/drawing/2014/main" val="2157494433"/>
                    </a:ext>
                  </a:extLst>
                </a:gridCol>
                <a:gridCol w="3005191">
                  <a:extLst>
                    <a:ext uri="{9D8B030D-6E8A-4147-A177-3AD203B41FA5}">
                      <a16:colId xmlns:a16="http://schemas.microsoft.com/office/drawing/2014/main" val="1178118566"/>
                    </a:ext>
                  </a:extLst>
                </a:gridCol>
              </a:tblGrid>
              <a:tr h="15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OplNr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 err="1">
                          <a:effectLst/>
                          <a:latin typeface="+mn-lt"/>
                          <a:ea typeface="Noto Sans CJK SC Regular"/>
                          <a:cs typeface="Times New Roman" panose="02020603050405020304" pitchFamily="18" charset="0"/>
                        </a:rPr>
                        <a:t>OplCode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OplNaam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16916896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Applicatie- en mediaontwikkelaar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90122122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IB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ICT- en mediabeheer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60806616"/>
                  </a:ext>
                </a:extLst>
              </a:tr>
              <a:tr h="419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GD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 err="1">
                          <a:effectLst/>
                          <a:latin typeface="+mn-lt"/>
                          <a:ea typeface="Noto Sans CJK SC Regular"/>
                          <a:cs typeface="Times New Roman" panose="02020603050405020304" pitchFamily="18" charset="0"/>
                        </a:rPr>
                        <a:t>Gamedeveloper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27816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9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8388" y="404664"/>
            <a:ext cx="8686801" cy="1066800"/>
          </a:xfrm>
        </p:spPr>
        <p:txBody>
          <a:bodyPr/>
          <a:lstStyle/>
          <a:p>
            <a:r>
              <a:rPr lang="nl-NL"/>
              <a:t>Relationele model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8388" y="1628800"/>
            <a:ext cx="10531434" cy="4997152"/>
          </a:xfrm>
        </p:spPr>
        <p:txBody>
          <a:bodyPr/>
          <a:lstStyle/>
          <a:p>
            <a:pPr marL="0" lvl="1" indent="0">
              <a:buNone/>
            </a:pPr>
            <a:r>
              <a:rPr lang="nl-NL" sz="2400" b="1" dirty="0">
                <a:solidFill>
                  <a:schemeClr val="accent1"/>
                </a:solidFill>
              </a:rPr>
              <a:t>Unique </a:t>
            </a:r>
            <a:r>
              <a:rPr lang="nl-NL" sz="2400" b="1" dirty="0" err="1">
                <a:solidFill>
                  <a:schemeClr val="accent1"/>
                </a:solidFill>
              </a:rPr>
              <a:t>Key</a:t>
            </a:r>
            <a:r>
              <a:rPr lang="nl-NL" sz="2400" b="1" dirty="0">
                <a:solidFill>
                  <a:schemeClr val="accent1"/>
                </a:solidFill>
              </a:rPr>
              <a:t> / UK / unieke sleutel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Unieke identificatie door 1 of meer kolommen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Is NIET verplicht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Bijvoorbeeld een email adres, als je deze wil gebruiken als een inlognaam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Meerdere per tabel mogelijk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Database maakt automatisch een index aan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2000" dirty="0"/>
              <a:t>Bijvoorbeeld email adres</a:t>
            </a:r>
          </a:p>
          <a:p>
            <a:pPr lvl="4"/>
            <a:endParaRPr lang="nl-NL" sz="2400" dirty="0"/>
          </a:p>
          <a:p>
            <a:pPr marL="573300" indent="-342900"/>
            <a:endParaRPr lang="nl-NL" sz="2399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AE4A8-A6E5-453E-B946-FB774B73F48C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3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8388" y="404664"/>
            <a:ext cx="8686801" cy="1066800"/>
          </a:xfrm>
        </p:spPr>
        <p:txBody>
          <a:bodyPr/>
          <a:lstStyle/>
          <a:p>
            <a:r>
              <a:rPr lang="nl-NL"/>
              <a:t>Relationele model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8388" y="1600200"/>
            <a:ext cx="10531434" cy="4997152"/>
          </a:xfrm>
        </p:spPr>
        <p:txBody>
          <a:bodyPr/>
          <a:lstStyle/>
          <a:p>
            <a:pPr marL="0" lvl="1" indent="0">
              <a:buNone/>
            </a:pPr>
            <a:r>
              <a:rPr lang="nl-NL" sz="2400" b="1" dirty="0">
                <a:solidFill>
                  <a:schemeClr val="accent1"/>
                </a:solidFill>
              </a:rPr>
              <a:t>Refererende sleutel / </a:t>
            </a:r>
            <a:r>
              <a:rPr lang="nl-NL" sz="2400" b="1" dirty="0" err="1">
                <a:solidFill>
                  <a:schemeClr val="accent1"/>
                </a:solidFill>
              </a:rPr>
              <a:t>Foreign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  <a:r>
              <a:rPr lang="nl-NL" sz="2400" b="1" dirty="0" err="1">
                <a:solidFill>
                  <a:schemeClr val="accent1"/>
                </a:solidFill>
              </a:rPr>
              <a:t>Key</a:t>
            </a:r>
            <a:r>
              <a:rPr lang="nl-NL" sz="2400" b="1" dirty="0">
                <a:solidFill>
                  <a:schemeClr val="accent1"/>
                </a:solidFill>
              </a:rPr>
              <a:t> / FK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1800" dirty="0"/>
              <a:t>Kolom in de tabel verwijst </a:t>
            </a:r>
            <a:r>
              <a:rPr lang="nl-NL" sz="1800"/>
              <a:t>naar PK/UK </a:t>
            </a:r>
            <a:r>
              <a:rPr lang="nl-NL" sz="1800" dirty="0"/>
              <a:t>van een (andere) tabel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1800" dirty="0"/>
              <a:t>Verwijzende / vreemde sleutel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1800" dirty="0"/>
              <a:t>Meerdere per tabel mogelijk</a:t>
            </a:r>
          </a:p>
          <a:p>
            <a:pPr marL="580500" lvl="5" indent="-342900">
              <a:buFont typeface="Arial" panose="020B0604020202020204" pitchFamily="34" charset="0"/>
              <a:buChar char="•"/>
            </a:pPr>
            <a:r>
              <a:rPr lang="nl-NL" sz="1800" dirty="0"/>
              <a:t>PK en FK vormen een </a:t>
            </a:r>
            <a:r>
              <a:rPr lang="nl-NL" sz="1800" dirty="0" err="1"/>
              <a:t>parent-child</a:t>
            </a:r>
            <a:r>
              <a:rPr lang="nl-NL" sz="1800" dirty="0"/>
              <a:t> relatie</a:t>
            </a:r>
          </a:p>
          <a:p>
            <a:pPr marL="818100" lvl="6" indent="-342900">
              <a:buFont typeface="Arial" panose="020B0604020202020204" pitchFamily="34" charset="0"/>
              <a:buChar char="•"/>
            </a:pPr>
            <a:r>
              <a:rPr lang="nl-NL" sz="1800" dirty="0"/>
              <a:t>PK=</a:t>
            </a:r>
            <a:r>
              <a:rPr lang="nl-NL" sz="1800" dirty="0" err="1"/>
              <a:t>parent</a:t>
            </a:r>
            <a:endParaRPr lang="nl-NL" sz="1800" dirty="0"/>
          </a:p>
          <a:p>
            <a:pPr marL="818100" lvl="6" indent="-342900">
              <a:buFont typeface="Arial" panose="020B0604020202020204" pitchFamily="34" charset="0"/>
              <a:buChar char="•"/>
            </a:pPr>
            <a:r>
              <a:rPr lang="nl-NL" sz="1800" dirty="0"/>
              <a:t>FK=</a:t>
            </a:r>
            <a:r>
              <a:rPr lang="nl-NL" sz="1800" dirty="0" err="1"/>
              <a:t>child</a:t>
            </a:r>
            <a:r>
              <a:rPr lang="nl-NL" sz="1800" dirty="0"/>
              <a:t>	kan niet bestaan zonder </a:t>
            </a:r>
            <a:r>
              <a:rPr lang="nl-NL" sz="1800" dirty="0" err="1"/>
              <a:t>parent</a:t>
            </a:r>
            <a:endParaRPr lang="nl-NL" sz="1800" dirty="0"/>
          </a:p>
          <a:p>
            <a:pPr lvl="5"/>
            <a:endParaRPr lang="nl-NL" sz="1800" dirty="0"/>
          </a:p>
          <a:p>
            <a:pPr marL="580500" lvl="5" indent="-342900">
              <a:buFont typeface="Arial" panose="020B0604020202020204" pitchFamily="34" charset="0"/>
              <a:buChar char="•"/>
            </a:pPr>
            <a:endParaRPr lang="nl-NL" sz="2000" dirty="0"/>
          </a:p>
          <a:p>
            <a:pPr lvl="4"/>
            <a:endParaRPr lang="nl-NL" sz="2400" dirty="0"/>
          </a:p>
          <a:p>
            <a:pPr marL="573300" indent="-342900"/>
            <a:endParaRPr lang="nl-NL" sz="2399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B19279-4D44-4BF4-A4A6-13AA52460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AE4A8-A6E5-453E-B946-FB774B73F48C}" type="slidenum">
              <a:rPr lang="nl-NL" smtClean="0"/>
              <a:t>9</a:t>
            </a:fld>
            <a:endParaRPr lang="nl-NL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C2F20B2-8B96-498D-ABD6-73E733128457}"/>
              </a:ext>
            </a:extLst>
          </p:cNvPr>
          <p:cNvGraphicFramePr>
            <a:graphicFrameLocks noGrp="1"/>
          </p:cNvGraphicFramePr>
          <p:nvPr/>
        </p:nvGraphicFramePr>
        <p:xfrm>
          <a:off x="6325681" y="4950941"/>
          <a:ext cx="5676562" cy="186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041">
                  <a:extLst>
                    <a:ext uri="{9D8B030D-6E8A-4147-A177-3AD203B41FA5}">
                      <a16:colId xmlns:a16="http://schemas.microsoft.com/office/drawing/2014/main" val="323340814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157494433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val="1178118566"/>
                    </a:ext>
                  </a:extLst>
                </a:gridCol>
              </a:tblGrid>
              <a:tr h="15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OplNr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 err="1">
                          <a:effectLst/>
                          <a:latin typeface="+mn-lt"/>
                          <a:ea typeface="Noto Sans CJK SC Regular"/>
                          <a:cs typeface="Times New Roman" panose="02020603050405020304" pitchFamily="18" charset="0"/>
                        </a:rPr>
                        <a:t>OplCode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OplNaam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16916896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Applicatie- en mediaontwikkelaar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90122122"/>
                  </a:ext>
                </a:extLst>
              </a:tr>
              <a:tr h="332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IB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ICT- en mediabeheer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60806616"/>
                  </a:ext>
                </a:extLst>
              </a:tr>
              <a:tr h="4193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GD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000" kern="0" dirty="0" err="1">
                          <a:effectLst/>
                          <a:latin typeface="+mn-lt"/>
                          <a:ea typeface="Noto Sans CJK SC Regular"/>
                          <a:cs typeface="Times New Roman" panose="02020603050405020304" pitchFamily="18" charset="0"/>
                        </a:rPr>
                        <a:t>Gamedeveloper</a:t>
                      </a:r>
                      <a:endParaRPr lang="nl-NL" sz="2000" kern="150" dirty="0">
                        <a:effectLst/>
                        <a:latin typeface="+mn-lt"/>
                        <a:ea typeface="Noto Sans CJK SC Regular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278166623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215127CA-C14B-4DB4-86CD-DFEE0DBDD113}"/>
              </a:ext>
            </a:extLst>
          </p:cNvPr>
          <p:cNvGraphicFramePr>
            <a:graphicFrameLocks noGrp="1"/>
          </p:cNvGraphicFramePr>
          <p:nvPr/>
        </p:nvGraphicFramePr>
        <p:xfrm>
          <a:off x="704004" y="3895086"/>
          <a:ext cx="5393583" cy="205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362">
                  <a:extLst>
                    <a:ext uri="{9D8B030D-6E8A-4147-A177-3AD203B41FA5}">
                      <a16:colId xmlns:a16="http://schemas.microsoft.com/office/drawing/2014/main" val="248434370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4692883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132969065"/>
                    </a:ext>
                  </a:extLst>
                </a:gridCol>
                <a:gridCol w="1018845">
                  <a:extLst>
                    <a:ext uri="{9D8B030D-6E8A-4147-A177-3AD203B41FA5}">
                      <a16:colId xmlns:a16="http://schemas.microsoft.com/office/drawing/2014/main" val="2212789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StdNr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Voornaam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OplNr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2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123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 Vries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Maaike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Gaastra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163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987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Ilic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Vugt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15540"/>
                  </a:ext>
                </a:extLst>
              </a:tr>
            </a:tbl>
          </a:graphicData>
        </a:graphic>
      </p:graphicFrame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BB7A12C9-FA43-4C94-8FF8-C5DBDAF1AF49}"/>
              </a:ext>
            </a:extLst>
          </p:cNvPr>
          <p:cNvCxnSpPr/>
          <p:nvPr/>
        </p:nvCxnSpPr>
        <p:spPr>
          <a:xfrm rot="16200000" flipH="1">
            <a:off x="6049308" y="4173800"/>
            <a:ext cx="825327" cy="491986"/>
          </a:xfrm>
          <a:prstGeom prst="bentConnector3">
            <a:avLst>
              <a:gd name="adj1" fmla="val -93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6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uisstijl">
  <a:themeElements>
    <a:clrScheme name="Kleurenschema MBO Utrec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FE3"/>
      </a:accent1>
      <a:accent2>
        <a:srgbClr val="D4EDFC"/>
      </a:accent2>
      <a:accent3>
        <a:srgbClr val="00B0F0"/>
      </a:accent3>
      <a:accent4>
        <a:srgbClr val="009FE3"/>
      </a:accent4>
      <a:accent5>
        <a:srgbClr val="D4EDFC"/>
      </a:accent5>
      <a:accent6>
        <a:srgbClr val="009FE3"/>
      </a:accent6>
      <a:hlink>
        <a:srgbClr val="000000"/>
      </a:hlink>
      <a:folHlink>
        <a:srgbClr val="000000"/>
      </a:folHlink>
    </a:clrScheme>
    <a:fontScheme name="Lettertypen MBO Utrec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MBO Utrecht_basis_COM.potx" id="{C86C7FE0-6A62-4425-BC16-9CEA5A1C2440}" vid="{42615348-2D49-49C6-B437-DB827ABE4DBC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FE3"/>
      </a:accent1>
      <a:accent2>
        <a:srgbClr val="D4EDFC"/>
      </a:accent2>
      <a:accent3>
        <a:srgbClr val="00B0F0"/>
      </a:accent3>
      <a:accent4>
        <a:srgbClr val="009FE3"/>
      </a:accent4>
      <a:accent5>
        <a:srgbClr val="D4EDFC"/>
      </a:accent5>
      <a:accent6>
        <a:srgbClr val="009FE3"/>
      </a:accent6>
      <a:hlink>
        <a:srgbClr val="000000"/>
      </a:hlink>
      <a:folHlink>
        <a:srgbClr val="000000"/>
      </a:folHlink>
    </a:clrScheme>
    <a:fontScheme name="Note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FE3"/>
      </a:accent1>
      <a:accent2>
        <a:srgbClr val="D4EDFC"/>
      </a:accent2>
      <a:accent3>
        <a:srgbClr val="00B0F0"/>
      </a:accent3>
      <a:accent4>
        <a:srgbClr val="009FE3"/>
      </a:accent4>
      <a:accent5>
        <a:srgbClr val="D4EDFC"/>
      </a:accent5>
      <a:accent6>
        <a:srgbClr val="009FE3"/>
      </a:accent6>
      <a:hlink>
        <a:srgbClr val="000000"/>
      </a:hlink>
      <a:folHlink>
        <a:srgbClr val="000000"/>
      </a:folHlink>
    </a:clrScheme>
    <a:fontScheme name="Handout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leurenschema MBO Utrecht">
    <a:dk1>
      <a:srgbClr val="000000"/>
    </a:dk1>
    <a:lt1>
      <a:srgbClr val="FFFFFF"/>
    </a:lt1>
    <a:dk2>
      <a:srgbClr val="000000"/>
    </a:dk2>
    <a:lt2>
      <a:srgbClr val="FFFFFF"/>
    </a:lt2>
    <a:accent1>
      <a:srgbClr val="009FE3"/>
    </a:accent1>
    <a:accent2>
      <a:srgbClr val="D4EDFC"/>
    </a:accent2>
    <a:accent3>
      <a:srgbClr val="00B0F0"/>
    </a:accent3>
    <a:accent4>
      <a:srgbClr val="009FE3"/>
    </a:accent4>
    <a:accent5>
      <a:srgbClr val="D4EDFC"/>
    </a:accent5>
    <a:accent6>
      <a:srgbClr val="009FE3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Kleurenschema MBO Utrecht">
    <a:dk1>
      <a:srgbClr val="000000"/>
    </a:dk1>
    <a:lt1>
      <a:srgbClr val="FFFFFF"/>
    </a:lt1>
    <a:dk2>
      <a:srgbClr val="000000"/>
    </a:dk2>
    <a:lt2>
      <a:srgbClr val="FFFFFF"/>
    </a:lt2>
    <a:accent1>
      <a:srgbClr val="009FE3"/>
    </a:accent1>
    <a:accent2>
      <a:srgbClr val="D4EDFC"/>
    </a:accent2>
    <a:accent3>
      <a:srgbClr val="00B0F0"/>
    </a:accent3>
    <a:accent4>
      <a:srgbClr val="009FE3"/>
    </a:accent4>
    <a:accent5>
      <a:srgbClr val="D4EDFC"/>
    </a:accent5>
    <a:accent6>
      <a:srgbClr val="009FE3"/>
    </a:accent6>
    <a:hlink>
      <a:srgbClr val="000000"/>
    </a:hlink>
    <a:folHlink>
      <a:srgbClr val="000000"/>
    </a:folHlink>
  </a:clrScheme>
</a:themeOverride>
</file>

<file path=ppt/theme/themeOverride3.xml><?xml version="1.0" encoding="utf-8"?>
<a:themeOverride xmlns:a="http://schemas.openxmlformats.org/drawingml/2006/main">
  <a:clrScheme name="Kleurenschema MBO Utrecht">
    <a:dk1>
      <a:srgbClr val="000000"/>
    </a:dk1>
    <a:lt1>
      <a:srgbClr val="FFFFFF"/>
    </a:lt1>
    <a:dk2>
      <a:srgbClr val="000000"/>
    </a:dk2>
    <a:lt2>
      <a:srgbClr val="FFFFFF"/>
    </a:lt2>
    <a:accent1>
      <a:srgbClr val="009FE3"/>
    </a:accent1>
    <a:accent2>
      <a:srgbClr val="D4EDFC"/>
    </a:accent2>
    <a:accent3>
      <a:srgbClr val="00B0F0"/>
    </a:accent3>
    <a:accent4>
      <a:srgbClr val="009FE3"/>
    </a:accent4>
    <a:accent5>
      <a:srgbClr val="D4EDFC"/>
    </a:accent5>
    <a:accent6>
      <a:srgbClr val="009FE3"/>
    </a:accent6>
    <a:hlink>
      <a:srgbClr val="000000"/>
    </a:hlink>
    <a:folHlink>
      <a:srgbClr val="000000"/>
    </a:folHlink>
  </a:clrScheme>
</a:themeOverride>
</file>

<file path=ppt/theme/themeOverride4.xml><?xml version="1.0" encoding="utf-8"?>
<a:themeOverride xmlns:a="http://schemas.openxmlformats.org/drawingml/2006/main">
  <a:clrScheme name="Kleurenschema MBO Utrecht">
    <a:dk1>
      <a:srgbClr val="000000"/>
    </a:dk1>
    <a:lt1>
      <a:srgbClr val="FFFFFF"/>
    </a:lt1>
    <a:dk2>
      <a:srgbClr val="000000"/>
    </a:dk2>
    <a:lt2>
      <a:srgbClr val="FFFFFF"/>
    </a:lt2>
    <a:accent1>
      <a:srgbClr val="009FE3"/>
    </a:accent1>
    <a:accent2>
      <a:srgbClr val="D4EDFC"/>
    </a:accent2>
    <a:accent3>
      <a:srgbClr val="00B0F0"/>
    </a:accent3>
    <a:accent4>
      <a:srgbClr val="009FE3"/>
    </a:accent4>
    <a:accent5>
      <a:srgbClr val="D4EDFC"/>
    </a:accent5>
    <a:accent6>
      <a:srgbClr val="009FE3"/>
    </a:accent6>
    <a:hlink>
      <a:srgbClr val="000000"/>
    </a:hlink>
    <a:folHlink>
      <a:srgbClr val="000000"/>
    </a:folHlink>
  </a:clrScheme>
</a:themeOverride>
</file>

<file path=ppt/theme/themeOverride5.xml><?xml version="1.0" encoding="utf-8"?>
<a:themeOverride xmlns:a="http://schemas.openxmlformats.org/drawingml/2006/main">
  <a:clrScheme name="Kleurenschema MBO Utrecht">
    <a:dk1>
      <a:srgbClr val="000000"/>
    </a:dk1>
    <a:lt1>
      <a:srgbClr val="FFFFFF"/>
    </a:lt1>
    <a:dk2>
      <a:srgbClr val="000000"/>
    </a:dk2>
    <a:lt2>
      <a:srgbClr val="FFFFFF"/>
    </a:lt2>
    <a:accent1>
      <a:srgbClr val="009FE3"/>
    </a:accent1>
    <a:accent2>
      <a:srgbClr val="D4EDFC"/>
    </a:accent2>
    <a:accent3>
      <a:srgbClr val="00B0F0"/>
    </a:accent3>
    <a:accent4>
      <a:srgbClr val="009FE3"/>
    </a:accent4>
    <a:accent5>
      <a:srgbClr val="D4EDFC"/>
    </a:accent5>
    <a:accent6>
      <a:srgbClr val="009FE3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E0DBC4B1F62C429B12C6FF8466966D" ma:contentTypeVersion="6" ma:contentTypeDescription="Een nieuw document maken." ma:contentTypeScope="" ma:versionID="5c11911118466fc551b1cb1f5e63f73d">
  <xsd:schema xmlns:xsd="http://www.w3.org/2001/XMLSchema" xmlns:xs="http://www.w3.org/2001/XMLSchema" xmlns:p="http://schemas.microsoft.com/office/2006/metadata/properties" xmlns:ns3="2fe5b691-b326-4f58-a7e2-f0aa73e55c34" targetNamespace="http://schemas.microsoft.com/office/2006/metadata/properties" ma:root="true" ma:fieldsID="bb205fd77e589a2923e659756cca9543" ns3:_="">
    <xsd:import namespace="2fe5b691-b326-4f58-a7e2-f0aa73e55c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5b691-b326-4f58-a7e2-f0aa73e55c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453C7590-6B42-48A1-999F-D7C5AB6B54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EA12A7-9614-40DF-B110-56DF4ACA06DC}">
  <ds:schemaRefs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fe5b691-b326-4f58-a7e2-f0aa73e55c34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994814-4789-4DB2-BA74-CD2A5DEC8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e5b691-b326-4f58-a7e2-f0aa73e55c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45CF6C8-E581-4558-93DE-4EA81B702DD5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770</Words>
  <Application>Microsoft Office PowerPoint</Application>
  <PresentationFormat>Aangepast</PresentationFormat>
  <Paragraphs>209</Paragraphs>
  <Slides>17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9" baseType="lpstr">
      <vt:lpstr>Arial</vt:lpstr>
      <vt:lpstr>Huisstijl</vt:lpstr>
      <vt:lpstr>Relationeel datamodel</vt:lpstr>
      <vt:lpstr>Leerdoelen</vt:lpstr>
      <vt:lpstr>Database begrippen</vt:lpstr>
      <vt:lpstr>Database begrippen</vt:lpstr>
      <vt:lpstr>Database begrippen</vt:lpstr>
      <vt:lpstr>Relationele model</vt:lpstr>
      <vt:lpstr>Relationele model</vt:lpstr>
      <vt:lpstr>Relationele model</vt:lpstr>
      <vt:lpstr>Relationele model</vt:lpstr>
      <vt:lpstr>Relationele model</vt:lpstr>
      <vt:lpstr>Relationele model: ERD</vt:lpstr>
      <vt:lpstr>Kardinaliteit</vt:lpstr>
      <vt:lpstr>Kardinaliteit</vt:lpstr>
      <vt:lpstr>Kardinaliteit</vt:lpstr>
      <vt:lpstr>Kardinaliteit</vt:lpstr>
      <vt:lpstr>Leerdoelen</vt:lpstr>
      <vt:lpstr>PowerPoint-presentatie</vt:lpstr>
    </vt:vector>
  </TitlesOfParts>
  <Manager/>
  <Company>MBO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Evaluatie online communicatie</dc:title>
  <dc:subject/>
  <dc:creator>Angela van Elst</dc:creator>
  <cp:keywords/>
  <dc:description>Sjabloonversie: 1.2 - 11 juli 2018_x000d_
Ontwerp: EnOf_x000d_
Sjablonen: www.JoulesUnlimited.nl</dc:description>
  <cp:lastModifiedBy>Manon Jager</cp:lastModifiedBy>
  <cp:revision>71</cp:revision>
  <dcterms:created xsi:type="dcterms:W3CDTF">2019-06-24T08:09:26Z</dcterms:created>
  <dcterms:modified xsi:type="dcterms:W3CDTF">2022-03-26T11:33:47Z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0x010100BFE0DBC4B1F62C429B12C6FF8466966D</vt:lpwstr>
  </property>
  <property fmtid="{D5CDD505-2E9C-101B-9397-08002B2CF9AE}" pid="3" name="AuthorIds_UIVersion_1024">
    <vt:lpwstr>12</vt:lpwstr>
  </property>
</Properties>
</file>