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19D52-9E5F-45C0-AD57-CA90A3D24EBE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3C0C-1B8F-4FB8-B956-B886D693E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880A-2BB9-3910-E388-0F3D24E6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1395-C21B-A544-4976-FCC4C1FCB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10FA-6485-D7AF-9F2E-A3FD408E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0D75-39C1-3C62-F371-3BA39A6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11BA-3975-235A-AB44-7894028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E60-9133-2133-7534-922D8615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C07E-7EAE-54F9-FA19-571090A6A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69A5-88F8-71A8-3CF9-6B053FEB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8223-7AC2-8AD6-3184-A90A603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DDED-1CC4-22C3-9012-16FF91BD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D6EA0-7C9A-3EFE-6800-63994C8E7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F41DA-2765-5825-EAD8-E56AF729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97DC-34FB-D876-30BA-37677F2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FF69-7430-D702-5416-F7764FCF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A0B5-C0BC-22F1-B5A4-2D340F2F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5F37-C0B4-A939-9950-2EF06757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8214-E1F7-8F3C-FF07-4A926C7D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B7B2-C122-FB8E-DA54-76C95CF6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2772-E613-F7D3-D132-316893A7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731A-2360-C5F6-D804-06341017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7698-6DAE-ED10-ACB4-CE4DB084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F685-7D6D-1681-9869-26A0CA0F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8006-0D93-9C23-F63C-2959740C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FF90-FD84-2FE9-6922-F4DBBD62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5BC1-C6D8-9BAD-DBAD-58A21C09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3E3A-AA8B-3540-BAC7-2DEA1BB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C969-CBC1-D258-E69E-E2D0EAB4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157-C2AD-C201-CB98-8FE72F30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FA7A-8A1C-CE55-91FB-CC0833D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F326-7FEE-DE7E-F800-22D6549D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D3634-4ECB-C23A-1F9B-23D1675E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81A-6C37-1341-0AE6-E7E7780D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35B9-C274-0A5E-3EC1-DD98E2D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0BB5-71FE-DD72-31A5-4F2F4C90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E0FD4-A70C-182B-94E3-51AB010C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61D80-8D4A-2EF8-E140-03751E40A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4D93B-66C7-A1E4-08A9-EEA71E55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9FDE1-3165-DB14-F417-E5F9792E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0D2CC-BB56-73EC-766F-B06AA722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161-26DE-713D-4DB4-76AE745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8577-3FA9-8D2B-5455-089C0F2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9E050-A4BE-A99B-6980-D6593A30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C902-8C44-EAAE-0676-E1682074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C0A11-F8C9-6808-A87F-2FAEF0E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888A-23DB-57B6-0C45-F778848D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6ACB-1843-46C7-C134-F326B22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60D-60A9-BE99-5603-9E35A634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5F3D-C75A-F3E9-CFA0-9DD7F4BA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36F9-5476-54A3-EAFF-CA51A241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B5DB-665F-200B-1B7F-58DBEA7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3A39-4384-0D2B-89F0-B460F7F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FF21-6A66-705D-8E59-A5D7D70E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382E-6E7D-7111-539E-73D49433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3495C-7209-9AAE-F353-F49B8E8B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36E9-9AC2-CF11-DB6F-499A4772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2023-BAE0-43DB-A28C-3FA6F201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F2E2-9442-0FB8-1E72-73A72F61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9F09-873F-C432-E493-29863BFC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98A76-8682-4B8E-2049-F19F292B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C900-FB52-54E2-8FC2-F029E6AA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3D6C-2D5D-7C26-156F-429CCFEF9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4DBEE-D764-4457-B04E-3082EAAEF57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6082-6EAD-7A4C-B3F5-E1F689A07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A5B7-6DE9-5C82-95B8-E3380355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2D1EE-EE66-410A-92F3-42E2A926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F84A-DBC4-B2BE-B02E-A9E227D6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/>
              <a:t>Transportation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C57E-3020-CD9C-5B52-B9505326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2952"/>
            <a:ext cx="9144000" cy="1655762"/>
          </a:xfrm>
        </p:spPr>
        <p:txBody>
          <a:bodyPr/>
          <a:lstStyle/>
          <a:p>
            <a:r>
              <a:rPr lang="en-US" b="1" dirty="0"/>
              <a:t>Transportation is LP Problem about transport and delivery. The best example for transportation is many tons of wheat no transport from area to area.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981-812E-6740-4A7E-833B46F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solving the Transportation Problem</a:t>
            </a:r>
            <a:br>
              <a:rPr lang="en-US" dirty="0"/>
            </a:br>
            <a:r>
              <a:rPr lang="en-US" b="1" dirty="0"/>
              <a:t>Initial Basic Feasible Solution (IBFS)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8CF1-8880-B370-D6DE-8127CC19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/>
              <a:t>NW Corner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Least cost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Vogel (VAM)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A10B9-EC91-3DF1-6A3C-7CE3C9D8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FC7D-5D79-0EE6-0F2D-C8C0ECED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Optimal Solution methods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B041-D8D5-C814-041A-5992EB5D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311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/>
              <a:t>String Stone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Modified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97AC-3D7D-E78C-2EF5-C2922117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West corner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8B390-2714-FB79-6D0C-A23B5C6C0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418" y="1825625"/>
            <a:ext cx="746316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DCBC8-3BE9-C609-7C2F-F669DEE0A5BE}"/>
              </a:ext>
            </a:extLst>
          </p:cNvPr>
          <p:cNvSpPr txBox="1"/>
          <p:nvPr/>
        </p:nvSpPr>
        <p:spPr>
          <a:xfrm>
            <a:off x="1632857" y="1690688"/>
            <a:ext cx="833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NW we start in northwest corner and transfer to another cell to end of equation .</a:t>
            </a:r>
          </a:p>
        </p:txBody>
      </p:sp>
    </p:spTree>
    <p:extLst>
      <p:ext uri="{BB962C8B-B14F-4D97-AF65-F5344CB8AC3E}">
        <p14:creationId xmlns:p14="http://schemas.microsoft.com/office/powerpoint/2010/main" val="290717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D90-B603-62EB-A6CC-9843D178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cost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0F787-8EAA-AE88-33DD-095EC165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94" y="1825625"/>
            <a:ext cx="826421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109B5-D222-2127-4002-6164287EF6DC}"/>
              </a:ext>
            </a:extLst>
          </p:cNvPr>
          <p:cNvSpPr txBox="1"/>
          <p:nvPr/>
        </p:nvSpPr>
        <p:spPr>
          <a:xfrm>
            <a:off x="1963894" y="1502459"/>
            <a:ext cx="696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least cost method we started in least cell with cost and then we go</a:t>
            </a:r>
          </a:p>
          <a:p>
            <a:r>
              <a:rPr lang="en-US" dirty="0"/>
              <a:t>To another least cost cell to end of equation.</a:t>
            </a:r>
          </a:p>
        </p:txBody>
      </p:sp>
    </p:spTree>
    <p:extLst>
      <p:ext uri="{BB962C8B-B14F-4D97-AF65-F5344CB8AC3E}">
        <p14:creationId xmlns:p14="http://schemas.microsoft.com/office/powerpoint/2010/main" val="32273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Transportation Problem </vt:lpstr>
      <vt:lpstr>Methods of solving the Transportation Problem Initial Basic Feasible Solution (IBFS) methods </vt:lpstr>
      <vt:lpstr>Optimal Solution methods :</vt:lpstr>
      <vt:lpstr>North West corner method</vt:lpstr>
      <vt:lpstr>Least cost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0xSaad</dc:creator>
  <cp:lastModifiedBy>سعد المالكي</cp:lastModifiedBy>
  <cp:revision>2</cp:revision>
  <dcterms:created xsi:type="dcterms:W3CDTF">2025-05-03T08:01:48Z</dcterms:created>
  <dcterms:modified xsi:type="dcterms:W3CDTF">2025-10-22T10:10:43Z</dcterms:modified>
</cp:coreProperties>
</file>