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2"/>
  </p:notesMasterIdLst>
  <p:handoutMasterIdLst>
    <p:handoutMasterId r:id="rId23"/>
  </p:handoutMasterIdLst>
  <p:sldIdLst>
    <p:sldId id="436" r:id="rId4"/>
    <p:sldId id="437" r:id="rId5"/>
    <p:sldId id="433" r:id="rId6"/>
    <p:sldId id="440" r:id="rId7"/>
    <p:sldId id="441" r:id="rId8"/>
    <p:sldId id="434" r:id="rId9"/>
    <p:sldId id="431" r:id="rId10"/>
    <p:sldId id="422" r:id="rId11"/>
    <p:sldId id="423" r:id="rId12"/>
    <p:sldId id="442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9" r:id="rId21"/>
  </p:sldIdLst>
  <p:sldSz cx="12192000" cy="6858000"/>
  <p:notesSz cx="7315200" cy="96012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A"/>
    <a:srgbClr val="CC9900"/>
    <a:srgbClr val="579EC9"/>
    <a:srgbClr val="DBF0F9"/>
    <a:srgbClr val="F5FBFD"/>
    <a:srgbClr val="EAF6FC"/>
    <a:srgbClr val="FFC5B3"/>
    <a:srgbClr val="FFFFCC"/>
    <a:srgbClr val="FEFE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364" autoAdjust="0"/>
  </p:normalViewPr>
  <p:slideViewPr>
    <p:cSldViewPr snapToGrid="0">
      <p:cViewPr varScale="1">
        <p:scale>
          <a:sx n="90" d="100"/>
          <a:sy n="90" d="100"/>
        </p:scale>
        <p:origin x="1392" y="114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Definition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Theory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96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102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DB8729-5BEB-4174-9F1A-82E6C8C91A01}" type="presOf" srcId="{44E6114B-5BDD-4D98-8311-5323E7356010}" destId="{D4C5DB97-BA9B-4F18-B4FB-E23B7ADD104E}" srcOrd="0" destOrd="0" presId="urn:microsoft.com/office/officeart/2005/8/layout/hChevron3"/>
    <dgm:cxn modelId="{30ED2E36-DEA1-4943-A97C-B5114ABCE140}" type="presOf" srcId="{45E22B25-E1CE-48EF-820D-BA8D00AC54CF}" destId="{4439E8CF-7CA7-4899-83B4-9169D94DDA6F}" srcOrd="0" destOrd="0" presId="urn:microsoft.com/office/officeart/2005/8/layout/hChevron3"/>
    <dgm:cxn modelId="{E5FAE7C4-2C12-454F-893F-4C1FF375D5BD}" type="presOf" srcId="{ACC7C886-8C07-426E-BFBC-DAE63DFD52AA}" destId="{B9BC28F5-5C46-49CB-864C-9BEF23B99B2B}" srcOrd="0" destOrd="0" presId="urn:microsoft.com/office/officeart/2005/8/layout/hChevron3"/>
    <dgm:cxn modelId="{FE641BA6-EBE3-43C4-9F58-98FF95A676AF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AE159594-A7C0-4117-A50B-D5AB121488DA}" type="presParOf" srcId="{96E5B8C5-CF0C-46D6-AC4C-188D11A6844B}" destId="{4439E8CF-7CA7-4899-83B4-9169D94DDA6F}" srcOrd="0" destOrd="0" presId="urn:microsoft.com/office/officeart/2005/8/layout/hChevron3"/>
    <dgm:cxn modelId="{81466322-3125-403C-BB9D-9104D1C7AE60}" type="presParOf" srcId="{96E5B8C5-CF0C-46D6-AC4C-188D11A6844B}" destId="{5AB3EB76-0878-40A7-B7B2-9A8AC68248AC}" srcOrd="1" destOrd="0" presId="urn:microsoft.com/office/officeart/2005/8/layout/hChevron3"/>
    <dgm:cxn modelId="{DADAF929-4879-49A9-8E32-30B572046E26}" type="presParOf" srcId="{96E5B8C5-CF0C-46D6-AC4C-188D11A6844B}" destId="{B9BC28F5-5C46-49CB-864C-9BEF23B99B2B}" srcOrd="2" destOrd="0" presId="urn:microsoft.com/office/officeart/2005/8/layout/hChevron3"/>
    <dgm:cxn modelId="{53FF3AA1-6A90-4AF1-ACE5-3590C38F2CB5}" type="presParOf" srcId="{96E5B8C5-CF0C-46D6-AC4C-188D11A6844B}" destId="{2F169337-D2BB-4F76-866B-ACB56E44A547}" srcOrd="3" destOrd="0" presId="urn:microsoft.com/office/officeart/2005/8/layout/hChevron3"/>
    <dgm:cxn modelId="{288DC56D-30CA-4536-A32A-79A7712B0945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Daily Scrum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Events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700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81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6C93470E-E9A5-4569-BB90-535116FA9F73}" type="presOf" srcId="{45E22B25-E1CE-48EF-820D-BA8D00AC54CF}" destId="{4439E8CF-7CA7-4899-83B4-9169D94DDA6F}" srcOrd="0" destOrd="0" presId="urn:microsoft.com/office/officeart/2005/8/layout/hChevron3"/>
    <dgm:cxn modelId="{7C01138E-B509-49B0-AE76-B9B5B6DE0921}" type="presOf" srcId="{44E6114B-5BDD-4D98-8311-5323E7356010}" destId="{D4C5DB97-BA9B-4F18-B4FB-E23B7ADD104E}" srcOrd="0" destOrd="0" presId="urn:microsoft.com/office/officeart/2005/8/layout/hChevron3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76E8DA13-7F8A-4DC9-9102-83F0F26D66B3}" type="presOf" srcId="{EAC4249D-13FB-4E26-8BD5-A98677A9D79F}" destId="{96E5B8C5-CF0C-46D6-AC4C-188D11A6844B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17C977E0-6E5B-406E-9226-9D60E37E8DCD}" type="presOf" srcId="{ACC7C886-8C07-426E-BFBC-DAE63DFD52AA}" destId="{B9BC28F5-5C46-49CB-864C-9BEF23B99B2B}" srcOrd="0" destOrd="0" presId="urn:microsoft.com/office/officeart/2005/8/layout/hChevron3"/>
    <dgm:cxn modelId="{CA66DF26-837F-4B2D-872E-4FC194140E83}" type="presParOf" srcId="{96E5B8C5-CF0C-46D6-AC4C-188D11A6844B}" destId="{4439E8CF-7CA7-4899-83B4-9169D94DDA6F}" srcOrd="0" destOrd="0" presId="urn:microsoft.com/office/officeart/2005/8/layout/hChevron3"/>
    <dgm:cxn modelId="{2ED9F04C-D138-4B4F-8EFB-3F445344A3E7}" type="presParOf" srcId="{96E5B8C5-CF0C-46D6-AC4C-188D11A6844B}" destId="{5AB3EB76-0878-40A7-B7B2-9A8AC68248AC}" srcOrd="1" destOrd="0" presId="urn:microsoft.com/office/officeart/2005/8/layout/hChevron3"/>
    <dgm:cxn modelId="{009B0933-D6E8-4EC4-84D5-272BB77A0ACE}" type="presParOf" srcId="{96E5B8C5-CF0C-46D6-AC4C-188D11A6844B}" destId="{B9BC28F5-5C46-49CB-864C-9BEF23B99B2B}" srcOrd="2" destOrd="0" presId="urn:microsoft.com/office/officeart/2005/8/layout/hChevron3"/>
    <dgm:cxn modelId="{02460846-761F-4476-BCD0-9F7EE8D3833A}" type="presParOf" srcId="{96E5B8C5-CF0C-46D6-AC4C-188D11A6844B}" destId="{2F169337-D2BB-4F76-866B-ACB56E44A547}" srcOrd="3" destOrd="0" presId="urn:microsoft.com/office/officeart/2005/8/layout/hChevron3"/>
    <dgm:cxn modelId="{B8CD444E-CF6A-46C3-A29F-150A0E5337DA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Sprint Review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Events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64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68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E76B3-1500-41C6-A94D-2574D3E3F2D9}" type="presOf" srcId="{ACC7C886-8C07-426E-BFBC-DAE63DFD52AA}" destId="{B9BC28F5-5C46-49CB-864C-9BEF23B99B2B}" srcOrd="0" destOrd="0" presId="urn:microsoft.com/office/officeart/2005/8/layout/hChevron3"/>
    <dgm:cxn modelId="{15C99A3A-EE0F-4FFF-99B5-48BEDD9AF3DF}" type="presOf" srcId="{44E6114B-5BDD-4D98-8311-5323E7356010}" destId="{D4C5DB97-BA9B-4F18-B4FB-E23B7ADD104E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F7B49284-FB39-4D95-986F-B5762B7A2A3C}" type="presOf" srcId="{EAC4249D-13FB-4E26-8BD5-A98677A9D79F}" destId="{96E5B8C5-CF0C-46D6-AC4C-188D11A6844B}" srcOrd="0" destOrd="0" presId="urn:microsoft.com/office/officeart/2005/8/layout/hChevron3"/>
    <dgm:cxn modelId="{879E9CBD-6280-48DE-B76C-45D587A4B6D2}" type="presOf" srcId="{45E22B25-E1CE-48EF-820D-BA8D00AC54CF}" destId="{4439E8CF-7CA7-4899-83B4-9169D94DDA6F}" srcOrd="0" destOrd="0" presId="urn:microsoft.com/office/officeart/2005/8/layout/hChevron3"/>
    <dgm:cxn modelId="{D2666389-6CA5-4615-8565-F9CF99D70234}" type="presParOf" srcId="{96E5B8C5-CF0C-46D6-AC4C-188D11A6844B}" destId="{4439E8CF-7CA7-4899-83B4-9169D94DDA6F}" srcOrd="0" destOrd="0" presId="urn:microsoft.com/office/officeart/2005/8/layout/hChevron3"/>
    <dgm:cxn modelId="{B38D3CDF-C8F9-4EEC-B341-E1F713FAFAEE}" type="presParOf" srcId="{96E5B8C5-CF0C-46D6-AC4C-188D11A6844B}" destId="{5AB3EB76-0878-40A7-B7B2-9A8AC68248AC}" srcOrd="1" destOrd="0" presId="urn:microsoft.com/office/officeart/2005/8/layout/hChevron3"/>
    <dgm:cxn modelId="{2849945A-CC32-4633-8BFD-B7FAB6E18032}" type="presParOf" srcId="{96E5B8C5-CF0C-46D6-AC4C-188D11A6844B}" destId="{B9BC28F5-5C46-49CB-864C-9BEF23B99B2B}" srcOrd="2" destOrd="0" presId="urn:microsoft.com/office/officeart/2005/8/layout/hChevron3"/>
    <dgm:cxn modelId="{E1E4D005-58E6-4A11-B63F-AEA16E87CC96}" type="presParOf" srcId="{96E5B8C5-CF0C-46D6-AC4C-188D11A6844B}" destId="{2F169337-D2BB-4F76-866B-ACB56E44A547}" srcOrd="3" destOrd="0" presId="urn:microsoft.com/office/officeart/2005/8/layout/hChevron3"/>
    <dgm:cxn modelId="{F43E82D7-FB7D-41FC-A496-03CE911ACD95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Sprint Retrospective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Events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557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59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99AB8014-AE29-4653-918F-BA7EE8E7C4D8}" type="presOf" srcId="{ACC7C886-8C07-426E-BFBC-DAE63DFD52AA}" destId="{B9BC28F5-5C46-49CB-864C-9BEF23B99B2B}" srcOrd="0" destOrd="0" presId="urn:microsoft.com/office/officeart/2005/8/layout/hChevron3"/>
    <dgm:cxn modelId="{CA0EB6F9-F212-40A8-BD95-C7F54C9BFE98}" type="presOf" srcId="{EAC4249D-13FB-4E26-8BD5-A98677A9D79F}" destId="{96E5B8C5-CF0C-46D6-AC4C-188D11A6844B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1AA1355D-95FF-49A8-9F90-F8EAF3730C12}" type="presOf" srcId="{44E6114B-5BDD-4D98-8311-5323E7356010}" destId="{D4C5DB97-BA9B-4F18-B4FB-E23B7ADD104E}" srcOrd="0" destOrd="0" presId="urn:microsoft.com/office/officeart/2005/8/layout/hChevron3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473CA569-E1D0-4B5C-8E0B-B67D6BDAB631}" type="presOf" srcId="{45E22B25-E1CE-48EF-820D-BA8D00AC54CF}" destId="{4439E8CF-7CA7-4899-83B4-9169D94DDA6F}" srcOrd="0" destOrd="0" presId="urn:microsoft.com/office/officeart/2005/8/layout/hChevron3"/>
    <dgm:cxn modelId="{79265243-706F-48E1-8C37-BE623FB57749}" type="presParOf" srcId="{96E5B8C5-CF0C-46D6-AC4C-188D11A6844B}" destId="{4439E8CF-7CA7-4899-83B4-9169D94DDA6F}" srcOrd="0" destOrd="0" presId="urn:microsoft.com/office/officeart/2005/8/layout/hChevron3"/>
    <dgm:cxn modelId="{9079941A-87FB-4F79-B3E4-A22D7DF000A2}" type="presParOf" srcId="{96E5B8C5-CF0C-46D6-AC4C-188D11A6844B}" destId="{5AB3EB76-0878-40A7-B7B2-9A8AC68248AC}" srcOrd="1" destOrd="0" presId="urn:microsoft.com/office/officeart/2005/8/layout/hChevron3"/>
    <dgm:cxn modelId="{296058E6-0CDB-4687-ABAE-72975921C64C}" type="presParOf" srcId="{96E5B8C5-CF0C-46D6-AC4C-188D11A6844B}" destId="{B9BC28F5-5C46-49CB-864C-9BEF23B99B2B}" srcOrd="2" destOrd="0" presId="urn:microsoft.com/office/officeart/2005/8/layout/hChevron3"/>
    <dgm:cxn modelId="{C133AB3C-433B-4ED8-A02C-12437D47F027}" type="presParOf" srcId="{96E5B8C5-CF0C-46D6-AC4C-188D11A6844B}" destId="{2F169337-D2BB-4F76-866B-ACB56E44A547}" srcOrd="3" destOrd="0" presId="urn:microsoft.com/office/officeart/2005/8/layout/hChevron3"/>
    <dgm:cxn modelId="{FE049039-09E7-40B9-9226-E7DF25D50379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Product Backlog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Artifacts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6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78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729F7-633A-421E-90EF-55FAD3471A80}" type="presOf" srcId="{44E6114B-5BDD-4D98-8311-5323E7356010}" destId="{D4C5DB97-BA9B-4F18-B4FB-E23B7ADD104E}" srcOrd="0" destOrd="0" presId="urn:microsoft.com/office/officeart/2005/8/layout/hChevron3"/>
    <dgm:cxn modelId="{9ADEBC01-8042-46FD-B0B7-BF78D62C8C84}" type="presOf" srcId="{ACC7C886-8C07-426E-BFBC-DAE63DFD52AA}" destId="{B9BC28F5-5C46-49CB-864C-9BEF23B99B2B}" srcOrd="0" destOrd="0" presId="urn:microsoft.com/office/officeart/2005/8/layout/hChevron3"/>
    <dgm:cxn modelId="{9AECE86D-F972-43F7-86A2-D7D00E36E692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E7F6F299-8787-4F9D-BC7A-ABF152399863}" type="presOf" srcId="{45E22B25-E1CE-48EF-820D-BA8D00AC54CF}" destId="{4439E8CF-7CA7-4899-83B4-9169D94DDA6F}" srcOrd="0" destOrd="0" presId="urn:microsoft.com/office/officeart/2005/8/layout/hChevron3"/>
    <dgm:cxn modelId="{DB18CF09-145C-44DC-B839-9C9A8FE6D1A5}" type="presParOf" srcId="{96E5B8C5-CF0C-46D6-AC4C-188D11A6844B}" destId="{4439E8CF-7CA7-4899-83B4-9169D94DDA6F}" srcOrd="0" destOrd="0" presId="urn:microsoft.com/office/officeart/2005/8/layout/hChevron3"/>
    <dgm:cxn modelId="{D97435F9-3A6E-41D2-9CBF-47C604731716}" type="presParOf" srcId="{96E5B8C5-CF0C-46D6-AC4C-188D11A6844B}" destId="{5AB3EB76-0878-40A7-B7B2-9A8AC68248AC}" srcOrd="1" destOrd="0" presId="urn:microsoft.com/office/officeart/2005/8/layout/hChevron3"/>
    <dgm:cxn modelId="{C5C8397B-EAED-4945-80E7-CAA9CFE79150}" type="presParOf" srcId="{96E5B8C5-CF0C-46D6-AC4C-188D11A6844B}" destId="{B9BC28F5-5C46-49CB-864C-9BEF23B99B2B}" srcOrd="2" destOrd="0" presId="urn:microsoft.com/office/officeart/2005/8/layout/hChevron3"/>
    <dgm:cxn modelId="{BD1D4D2C-1CF6-473E-AD77-A622FAF51749}" type="presParOf" srcId="{96E5B8C5-CF0C-46D6-AC4C-188D11A6844B}" destId="{2F169337-D2BB-4F76-866B-ACB56E44A547}" srcOrd="3" destOrd="0" presId="urn:microsoft.com/office/officeart/2005/8/layout/hChevron3"/>
    <dgm:cxn modelId="{786C008D-71A5-4EC2-B70E-944AA58E8373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Sprint Backlog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Artifacts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6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89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5678F-EA5C-4B0C-B364-3A359F007CB9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065AA0A4-CFB3-4AEB-8BB4-DD765AE30B8F}" type="presOf" srcId="{ACC7C886-8C07-426E-BFBC-DAE63DFD52AA}" destId="{B9BC28F5-5C46-49CB-864C-9BEF23B99B2B}" srcOrd="0" destOrd="0" presId="urn:microsoft.com/office/officeart/2005/8/layout/hChevron3"/>
    <dgm:cxn modelId="{BB8B118F-47BD-4587-8175-612238E67765}" type="presOf" srcId="{45E22B25-E1CE-48EF-820D-BA8D00AC54CF}" destId="{4439E8CF-7CA7-4899-83B4-9169D94DDA6F}" srcOrd="0" destOrd="0" presId="urn:microsoft.com/office/officeart/2005/8/layout/hChevron3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2BDD6596-A907-4157-8F0D-EB5112E70E20}" type="presOf" srcId="{44E6114B-5BDD-4D98-8311-5323E7356010}" destId="{D4C5DB97-BA9B-4F18-B4FB-E23B7ADD104E}" srcOrd="0" destOrd="0" presId="urn:microsoft.com/office/officeart/2005/8/layout/hChevron3"/>
    <dgm:cxn modelId="{56B02B03-B75A-4994-AC1E-07C0D0545644}" type="presParOf" srcId="{96E5B8C5-CF0C-46D6-AC4C-188D11A6844B}" destId="{4439E8CF-7CA7-4899-83B4-9169D94DDA6F}" srcOrd="0" destOrd="0" presId="urn:microsoft.com/office/officeart/2005/8/layout/hChevron3"/>
    <dgm:cxn modelId="{D528A10F-59E8-43B5-8F4A-20539009329F}" type="presParOf" srcId="{96E5B8C5-CF0C-46D6-AC4C-188D11A6844B}" destId="{5AB3EB76-0878-40A7-B7B2-9A8AC68248AC}" srcOrd="1" destOrd="0" presId="urn:microsoft.com/office/officeart/2005/8/layout/hChevron3"/>
    <dgm:cxn modelId="{2C03D6EE-6C09-499A-A495-531079A47E02}" type="presParOf" srcId="{96E5B8C5-CF0C-46D6-AC4C-188D11A6844B}" destId="{B9BC28F5-5C46-49CB-864C-9BEF23B99B2B}" srcOrd="2" destOrd="0" presId="urn:microsoft.com/office/officeart/2005/8/layout/hChevron3"/>
    <dgm:cxn modelId="{1D36D740-CDB8-4D03-8E25-55B4ED13B9C4}" type="presParOf" srcId="{96E5B8C5-CF0C-46D6-AC4C-188D11A6844B}" destId="{2F169337-D2BB-4F76-866B-ACB56E44A547}" srcOrd="3" destOrd="0" presId="urn:microsoft.com/office/officeart/2005/8/layout/hChevron3"/>
    <dgm:cxn modelId="{F06D9C73-CC8E-456F-8800-218F4157216C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Increment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Artifacts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836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9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C0D67-ED30-4A5B-8DAE-90E2D263A0B4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00B5F1ED-EA38-4110-BA52-84FCA6CAC8E5}" type="presOf" srcId="{44E6114B-5BDD-4D98-8311-5323E7356010}" destId="{D4C5DB97-BA9B-4F18-B4FB-E23B7ADD104E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6C963765-F3F5-4235-9E51-0BA397E1F96A}" type="presOf" srcId="{45E22B25-E1CE-48EF-820D-BA8D00AC54CF}" destId="{4439E8CF-7CA7-4899-83B4-9169D94DDA6F}" srcOrd="0" destOrd="0" presId="urn:microsoft.com/office/officeart/2005/8/layout/hChevron3"/>
    <dgm:cxn modelId="{98FAFE99-9C2B-42E9-8228-252F96F4135B}" type="presOf" srcId="{ACC7C886-8C07-426E-BFBC-DAE63DFD52AA}" destId="{B9BC28F5-5C46-49CB-864C-9BEF23B99B2B}" srcOrd="0" destOrd="0" presId="urn:microsoft.com/office/officeart/2005/8/layout/hChevron3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F3CFFC3B-BBC9-4BA0-903D-8033B03FFF25}" type="presParOf" srcId="{96E5B8C5-CF0C-46D6-AC4C-188D11A6844B}" destId="{4439E8CF-7CA7-4899-83B4-9169D94DDA6F}" srcOrd="0" destOrd="0" presId="urn:microsoft.com/office/officeart/2005/8/layout/hChevron3"/>
    <dgm:cxn modelId="{9D94A469-7571-4450-BC3A-EF8AEEE8F8CF}" type="presParOf" srcId="{96E5B8C5-CF0C-46D6-AC4C-188D11A6844B}" destId="{5AB3EB76-0878-40A7-B7B2-9A8AC68248AC}" srcOrd="1" destOrd="0" presId="urn:microsoft.com/office/officeart/2005/8/layout/hChevron3"/>
    <dgm:cxn modelId="{93A73818-E94E-485C-9B80-8FD3BBCFF509}" type="presParOf" srcId="{96E5B8C5-CF0C-46D6-AC4C-188D11A6844B}" destId="{B9BC28F5-5C46-49CB-864C-9BEF23B99B2B}" srcOrd="2" destOrd="0" presId="urn:microsoft.com/office/officeart/2005/8/layout/hChevron3"/>
    <dgm:cxn modelId="{42627577-FCF4-42BC-96F6-9A4E66616869}" type="presParOf" srcId="{96E5B8C5-CF0C-46D6-AC4C-188D11A6844B}" destId="{2F169337-D2BB-4F76-866B-ACB56E44A547}" srcOrd="3" destOrd="0" presId="urn:microsoft.com/office/officeart/2005/8/layout/hChevron3"/>
    <dgm:cxn modelId="{2126EE15-D412-481A-A906-E106AD082C99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Conclusion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E60F98EB-E8B1-43D9-A01C-59EDFD7548B4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Sprint</a:t>
          </a:r>
          <a:endParaRPr lang="en-US" sz="3600" b="0" dirty="0">
            <a:effectLst/>
          </a:endParaRPr>
        </a:p>
      </dgm:t>
    </dgm:pt>
    <dgm:pt modelId="{B636180E-A6F0-4F39-801A-0C885894D49F}" type="parTrans" cxnId="{3ADC097A-33D2-4E28-9B57-D7BDBFED9234}">
      <dgm:prSet/>
      <dgm:spPr/>
      <dgm:t>
        <a:bodyPr/>
        <a:lstStyle/>
        <a:p>
          <a:endParaRPr lang="en-US" sz="3600"/>
        </a:p>
      </dgm:t>
    </dgm:pt>
    <dgm:pt modelId="{2BAC012E-2AFC-47D2-B794-02AFD942A590}" type="sibTrans" cxnId="{3ADC097A-33D2-4E28-9B57-D7BDBFED9234}">
      <dgm:prSet/>
      <dgm:spPr/>
      <dgm:t>
        <a:bodyPr/>
        <a:lstStyle/>
        <a:p>
          <a:endParaRPr lang="en-US" sz="3600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59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AE6B99D3-D54E-40C3-A8EA-2CB40A987B32}" type="pres">
      <dgm:prSet presAssocID="{E60F98EB-E8B1-43D9-A01C-59EDFD7548B4}" presName="parTxOnly" presStyleLbl="node1" presStyleIdx="1" presStyleCnt="3" custScaleX="600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3CCBF-EB52-4AE5-8CAA-652855F8130D}" type="pres">
      <dgm:prSet presAssocID="{2BAC012E-2AFC-47D2-B794-02AFD942A590}" presName="parSpace" presStyleCnt="0"/>
      <dgm:spPr/>
    </dgm:pt>
    <dgm:pt modelId="{B9BC28F5-5C46-49CB-864C-9BEF23B99B2B}" type="pres">
      <dgm:prSet presAssocID="{ACC7C886-8C07-426E-BFBC-DAE63DFD52AA}" presName="parTxOnly" presStyleLbl="node1" presStyleIdx="2" presStyleCnt="3" custScaleX="9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C097A-33D2-4E28-9B57-D7BDBFED9234}" srcId="{EAC4249D-13FB-4E26-8BD5-A98677A9D79F}" destId="{E60F98EB-E8B1-43D9-A01C-59EDFD7548B4}" srcOrd="1" destOrd="0" parTransId="{B636180E-A6F0-4F39-801A-0C885894D49F}" sibTransId="{2BAC012E-2AFC-47D2-B794-02AFD942A590}"/>
    <dgm:cxn modelId="{54D166A9-3F17-48DE-903E-D1731C9C1CD6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95B32106-4C8B-45F5-8218-A667976BCF78}" type="presOf" srcId="{ACC7C886-8C07-426E-BFBC-DAE63DFD52AA}" destId="{B9BC28F5-5C46-49CB-864C-9BEF23B99B2B}" srcOrd="0" destOrd="0" presId="urn:microsoft.com/office/officeart/2005/8/layout/hChevron3"/>
    <dgm:cxn modelId="{8540A5D0-C73D-4630-844F-899B284F732E}" type="presOf" srcId="{45E22B25-E1CE-48EF-820D-BA8D00AC54CF}" destId="{4439E8CF-7CA7-4899-83B4-9169D94DDA6F}" srcOrd="0" destOrd="0" presId="urn:microsoft.com/office/officeart/2005/8/layout/hChevron3"/>
    <dgm:cxn modelId="{3DABAAC1-CE2E-4845-B47A-37E57F556C52}" srcId="{EAC4249D-13FB-4E26-8BD5-A98677A9D79F}" destId="{ACC7C886-8C07-426E-BFBC-DAE63DFD52AA}" srcOrd="2" destOrd="0" parTransId="{9759E78C-1F01-4DF8-AF6F-328546FF47CE}" sibTransId="{3E99769A-1B9B-484C-8A73-0BFEEDECEECF}"/>
    <dgm:cxn modelId="{85644984-2255-44B6-A8D4-C94F0849B68B}" type="presOf" srcId="{E60F98EB-E8B1-43D9-A01C-59EDFD7548B4}" destId="{AE6B99D3-D54E-40C3-A8EA-2CB40A987B32}" srcOrd="0" destOrd="0" presId="urn:microsoft.com/office/officeart/2005/8/layout/hChevron3"/>
    <dgm:cxn modelId="{5FE241BC-497F-4151-98FB-01A139895D89}" type="presParOf" srcId="{96E5B8C5-CF0C-46D6-AC4C-188D11A6844B}" destId="{4439E8CF-7CA7-4899-83B4-9169D94DDA6F}" srcOrd="0" destOrd="0" presId="urn:microsoft.com/office/officeart/2005/8/layout/hChevron3"/>
    <dgm:cxn modelId="{DA70F4FD-FA16-4A8B-BCE5-A1B4B7FF5621}" type="presParOf" srcId="{96E5B8C5-CF0C-46D6-AC4C-188D11A6844B}" destId="{5AB3EB76-0878-40A7-B7B2-9A8AC68248AC}" srcOrd="1" destOrd="0" presId="urn:microsoft.com/office/officeart/2005/8/layout/hChevron3"/>
    <dgm:cxn modelId="{C5233277-22FE-4E28-842A-A99419F01936}" type="presParOf" srcId="{96E5B8C5-CF0C-46D6-AC4C-188D11A6844B}" destId="{AE6B99D3-D54E-40C3-A8EA-2CB40A987B32}" srcOrd="2" destOrd="0" presId="urn:microsoft.com/office/officeart/2005/8/layout/hChevron3"/>
    <dgm:cxn modelId="{C32C04D5-5749-4EC8-8CC7-729CDE250126}" type="presParOf" srcId="{96E5B8C5-CF0C-46D6-AC4C-188D11A6844B}" destId="{C4C3CCBF-EB52-4AE5-8CAA-652855F8130D}" srcOrd="3" destOrd="0" presId="urn:microsoft.com/office/officeart/2005/8/layout/hChevron3"/>
    <dgm:cxn modelId="{6699E3EA-D076-468E-B48D-1F44CCE0330A}" type="presParOf" srcId="{96E5B8C5-CF0C-46D6-AC4C-188D11A6844B}" destId="{B9BC28F5-5C46-49CB-864C-9BEF23B99B2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Transparency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Theory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5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68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ScaleX="76658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DB8729-5BEB-4174-9F1A-82E6C8C91A01}" type="presOf" srcId="{44E6114B-5BDD-4D98-8311-5323E7356010}" destId="{D4C5DB97-BA9B-4F18-B4FB-E23B7ADD104E}" srcOrd="0" destOrd="0" presId="urn:microsoft.com/office/officeart/2005/8/layout/hChevron3"/>
    <dgm:cxn modelId="{30ED2E36-DEA1-4943-A97C-B5114ABCE140}" type="presOf" srcId="{45E22B25-E1CE-48EF-820D-BA8D00AC54CF}" destId="{4439E8CF-7CA7-4899-83B4-9169D94DDA6F}" srcOrd="0" destOrd="0" presId="urn:microsoft.com/office/officeart/2005/8/layout/hChevron3"/>
    <dgm:cxn modelId="{E5FAE7C4-2C12-454F-893F-4C1FF375D5BD}" type="presOf" srcId="{ACC7C886-8C07-426E-BFBC-DAE63DFD52AA}" destId="{B9BC28F5-5C46-49CB-864C-9BEF23B99B2B}" srcOrd="0" destOrd="0" presId="urn:microsoft.com/office/officeart/2005/8/layout/hChevron3"/>
    <dgm:cxn modelId="{FE641BA6-EBE3-43C4-9F58-98FF95A676AF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AE159594-A7C0-4117-A50B-D5AB121488DA}" type="presParOf" srcId="{96E5B8C5-CF0C-46D6-AC4C-188D11A6844B}" destId="{4439E8CF-7CA7-4899-83B4-9169D94DDA6F}" srcOrd="0" destOrd="0" presId="urn:microsoft.com/office/officeart/2005/8/layout/hChevron3"/>
    <dgm:cxn modelId="{81466322-3125-403C-BB9D-9104D1C7AE60}" type="presParOf" srcId="{96E5B8C5-CF0C-46D6-AC4C-188D11A6844B}" destId="{5AB3EB76-0878-40A7-B7B2-9A8AC68248AC}" srcOrd="1" destOrd="0" presId="urn:microsoft.com/office/officeart/2005/8/layout/hChevron3"/>
    <dgm:cxn modelId="{DADAF929-4879-49A9-8E32-30B572046E26}" type="presParOf" srcId="{96E5B8C5-CF0C-46D6-AC4C-188D11A6844B}" destId="{B9BC28F5-5C46-49CB-864C-9BEF23B99B2B}" srcOrd="2" destOrd="0" presId="urn:microsoft.com/office/officeart/2005/8/layout/hChevron3"/>
    <dgm:cxn modelId="{53FF3AA1-6A90-4AF1-ACE5-3590C38F2CB5}" type="presParOf" srcId="{96E5B8C5-CF0C-46D6-AC4C-188D11A6844B}" destId="{2F169337-D2BB-4F76-866B-ACB56E44A547}" srcOrd="3" destOrd="0" presId="urn:microsoft.com/office/officeart/2005/8/layout/hChevron3"/>
    <dgm:cxn modelId="{288DC56D-30CA-4536-A32A-79A7712B0945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Inspection &amp; Adaptation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Theory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5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55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ScaleX="76658" custLinFactNeighborX="-368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DB8729-5BEB-4174-9F1A-82E6C8C91A01}" type="presOf" srcId="{44E6114B-5BDD-4D98-8311-5323E7356010}" destId="{D4C5DB97-BA9B-4F18-B4FB-E23B7ADD104E}" srcOrd="0" destOrd="0" presId="urn:microsoft.com/office/officeart/2005/8/layout/hChevron3"/>
    <dgm:cxn modelId="{30ED2E36-DEA1-4943-A97C-B5114ABCE140}" type="presOf" srcId="{45E22B25-E1CE-48EF-820D-BA8D00AC54CF}" destId="{4439E8CF-7CA7-4899-83B4-9169D94DDA6F}" srcOrd="0" destOrd="0" presId="urn:microsoft.com/office/officeart/2005/8/layout/hChevron3"/>
    <dgm:cxn modelId="{E5FAE7C4-2C12-454F-893F-4C1FF375D5BD}" type="presOf" srcId="{ACC7C886-8C07-426E-BFBC-DAE63DFD52AA}" destId="{B9BC28F5-5C46-49CB-864C-9BEF23B99B2B}" srcOrd="0" destOrd="0" presId="urn:microsoft.com/office/officeart/2005/8/layout/hChevron3"/>
    <dgm:cxn modelId="{FE641BA6-EBE3-43C4-9F58-98FF95A676AF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AE159594-A7C0-4117-A50B-D5AB121488DA}" type="presParOf" srcId="{96E5B8C5-CF0C-46D6-AC4C-188D11A6844B}" destId="{4439E8CF-7CA7-4899-83B4-9169D94DDA6F}" srcOrd="0" destOrd="0" presId="urn:microsoft.com/office/officeart/2005/8/layout/hChevron3"/>
    <dgm:cxn modelId="{81466322-3125-403C-BB9D-9104D1C7AE60}" type="presParOf" srcId="{96E5B8C5-CF0C-46D6-AC4C-188D11A6844B}" destId="{5AB3EB76-0878-40A7-B7B2-9A8AC68248AC}" srcOrd="1" destOrd="0" presId="urn:microsoft.com/office/officeart/2005/8/layout/hChevron3"/>
    <dgm:cxn modelId="{DADAF929-4879-49A9-8E32-30B572046E26}" type="presParOf" srcId="{96E5B8C5-CF0C-46D6-AC4C-188D11A6844B}" destId="{B9BC28F5-5C46-49CB-864C-9BEF23B99B2B}" srcOrd="2" destOrd="0" presId="urn:microsoft.com/office/officeart/2005/8/layout/hChevron3"/>
    <dgm:cxn modelId="{53FF3AA1-6A90-4AF1-ACE5-3590C38F2CB5}" type="presParOf" srcId="{96E5B8C5-CF0C-46D6-AC4C-188D11A6844B}" destId="{2F169337-D2BB-4F76-866B-ACB56E44A547}" srcOrd="3" destOrd="0" presId="urn:microsoft.com/office/officeart/2005/8/layout/hChevron3"/>
    <dgm:cxn modelId="{288DC56D-30CA-4536-A32A-79A7712B0945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Values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2" custScaleX="96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D4C5DB97-BA9B-4F18-B4FB-E23B7ADD104E}" type="pres">
      <dgm:prSet presAssocID="{44E6114B-5BDD-4D98-8311-5323E7356010}" presName="parTxOnly" presStyleLbl="node1" presStyleIdx="1" presStyleCnt="2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542EFD2D-798F-45B5-9BB6-6FD69EA53CDE}" type="presOf" srcId="{45E22B25-E1CE-48EF-820D-BA8D00AC54CF}" destId="{4439E8CF-7CA7-4899-83B4-9169D94DDA6F}" srcOrd="0" destOrd="0" presId="urn:microsoft.com/office/officeart/2005/8/layout/hChevron3"/>
    <dgm:cxn modelId="{F2798CEE-A379-459A-B993-F7F1AC94F623}" type="presOf" srcId="{44E6114B-5BDD-4D98-8311-5323E7356010}" destId="{D4C5DB97-BA9B-4F18-B4FB-E23B7ADD104E}" srcOrd="0" destOrd="0" presId="urn:microsoft.com/office/officeart/2005/8/layout/hChevron3"/>
    <dgm:cxn modelId="{F280FADD-E162-4592-A415-44849625E9AC}" srcId="{EAC4249D-13FB-4E26-8BD5-A98677A9D79F}" destId="{44E6114B-5BDD-4D98-8311-5323E7356010}" srcOrd="1" destOrd="0" parTransId="{79C524F4-76D7-4C33-BFE1-E8024D8B5844}" sibTransId="{E96DFACD-820B-495F-831F-3136A999ACF7}"/>
    <dgm:cxn modelId="{EBF688FD-9269-41A2-A9DB-3E830D4BA71F}" type="presOf" srcId="{EAC4249D-13FB-4E26-8BD5-A98677A9D79F}" destId="{96E5B8C5-CF0C-46D6-AC4C-188D11A6844B}" srcOrd="0" destOrd="0" presId="urn:microsoft.com/office/officeart/2005/8/layout/hChevron3"/>
    <dgm:cxn modelId="{39415F03-A52B-4F90-BCD0-D30A95891528}" type="presParOf" srcId="{96E5B8C5-CF0C-46D6-AC4C-188D11A6844B}" destId="{4439E8CF-7CA7-4899-83B4-9169D94DDA6F}" srcOrd="0" destOrd="0" presId="urn:microsoft.com/office/officeart/2005/8/layout/hChevron3"/>
    <dgm:cxn modelId="{665BCE29-F9E3-41C8-9D14-C58475501D14}" type="presParOf" srcId="{96E5B8C5-CF0C-46D6-AC4C-188D11A6844B}" destId="{5AB3EB76-0878-40A7-B7B2-9A8AC68248AC}" srcOrd="1" destOrd="0" presId="urn:microsoft.com/office/officeart/2005/8/layout/hChevron3"/>
    <dgm:cxn modelId="{F9688142-7C6A-495B-8EA1-C501207BACB6}" type="presParOf" srcId="{96E5B8C5-CF0C-46D6-AC4C-188D11A6844B}" destId="{D4C5DB97-BA9B-4F18-B4FB-E23B7ADD104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Developers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Roles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620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65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45F75-0DA6-4F5F-91DD-C944F2261C1C}" type="presOf" srcId="{ACC7C886-8C07-426E-BFBC-DAE63DFD52AA}" destId="{B9BC28F5-5C46-49CB-864C-9BEF23B99B2B}" srcOrd="0" destOrd="0" presId="urn:microsoft.com/office/officeart/2005/8/layout/hChevron3"/>
    <dgm:cxn modelId="{DFD9A742-C437-43B3-815E-7DF485E3789F}" type="presOf" srcId="{45E22B25-E1CE-48EF-820D-BA8D00AC54CF}" destId="{4439E8CF-7CA7-4899-83B4-9169D94DDA6F}" srcOrd="0" destOrd="0" presId="urn:microsoft.com/office/officeart/2005/8/layout/hChevron3"/>
    <dgm:cxn modelId="{D7E1AA48-1391-4673-8421-FBAC4DFB7689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0C31384C-DCD6-47B0-B271-AFA664CC3387}" type="presOf" srcId="{44E6114B-5BDD-4D98-8311-5323E7356010}" destId="{D4C5DB97-BA9B-4F18-B4FB-E23B7ADD104E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93B0DBFE-6363-4BB5-929C-9EFCFA8248F8}" type="presParOf" srcId="{96E5B8C5-CF0C-46D6-AC4C-188D11A6844B}" destId="{4439E8CF-7CA7-4899-83B4-9169D94DDA6F}" srcOrd="0" destOrd="0" presId="urn:microsoft.com/office/officeart/2005/8/layout/hChevron3"/>
    <dgm:cxn modelId="{4DE9A5EB-5AED-4B50-97F6-C2AAB4E5118D}" type="presParOf" srcId="{96E5B8C5-CF0C-46D6-AC4C-188D11A6844B}" destId="{5AB3EB76-0878-40A7-B7B2-9A8AC68248AC}" srcOrd="1" destOrd="0" presId="urn:microsoft.com/office/officeart/2005/8/layout/hChevron3"/>
    <dgm:cxn modelId="{3251F2A8-455B-4392-88D8-A417007AD065}" type="presParOf" srcId="{96E5B8C5-CF0C-46D6-AC4C-188D11A6844B}" destId="{B9BC28F5-5C46-49CB-864C-9BEF23B99B2B}" srcOrd="2" destOrd="0" presId="urn:microsoft.com/office/officeart/2005/8/layout/hChevron3"/>
    <dgm:cxn modelId="{02573FAB-9822-4E74-9359-E54AB3F344D2}" type="presParOf" srcId="{96E5B8C5-CF0C-46D6-AC4C-188D11A6844B}" destId="{2F169337-D2BB-4F76-866B-ACB56E44A547}" srcOrd="3" destOrd="0" presId="urn:microsoft.com/office/officeart/2005/8/layout/hChevron3"/>
    <dgm:cxn modelId="{13082F8C-E18F-46FA-9EE8-ECA59D3D53CC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Product Owner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Roles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69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70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5250F7-4472-49C0-AC63-FAA5690A58A5}" type="presOf" srcId="{ACC7C886-8C07-426E-BFBC-DAE63DFD52AA}" destId="{B9BC28F5-5C46-49CB-864C-9BEF23B99B2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1F09C2AC-2A30-4C64-923F-11B38F4A0BEB}" type="presOf" srcId="{EAC4249D-13FB-4E26-8BD5-A98677A9D79F}" destId="{96E5B8C5-CF0C-46D6-AC4C-188D11A6844B}" srcOrd="0" destOrd="0" presId="urn:microsoft.com/office/officeart/2005/8/layout/hChevron3"/>
    <dgm:cxn modelId="{AE12BCF7-8F24-48D6-BE85-1E685530A065}" type="presOf" srcId="{44E6114B-5BDD-4D98-8311-5323E7356010}" destId="{D4C5DB97-BA9B-4F18-B4FB-E23B7ADD104E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9AD54489-A0D6-4CD9-91DA-F7E0A19DD8BF}" type="presOf" srcId="{45E22B25-E1CE-48EF-820D-BA8D00AC54CF}" destId="{4439E8CF-7CA7-4899-83B4-9169D94DDA6F}" srcOrd="0" destOrd="0" presId="urn:microsoft.com/office/officeart/2005/8/layout/hChevron3"/>
    <dgm:cxn modelId="{BD196414-2F7F-422A-AA3D-9DB2A3FC0672}" type="presParOf" srcId="{96E5B8C5-CF0C-46D6-AC4C-188D11A6844B}" destId="{4439E8CF-7CA7-4899-83B4-9169D94DDA6F}" srcOrd="0" destOrd="0" presId="urn:microsoft.com/office/officeart/2005/8/layout/hChevron3"/>
    <dgm:cxn modelId="{2EE0C059-1E60-4A78-BA00-4624E4E3A180}" type="presParOf" srcId="{96E5B8C5-CF0C-46D6-AC4C-188D11A6844B}" destId="{5AB3EB76-0878-40A7-B7B2-9A8AC68248AC}" srcOrd="1" destOrd="0" presId="urn:microsoft.com/office/officeart/2005/8/layout/hChevron3"/>
    <dgm:cxn modelId="{7B44A03F-88C7-4DD4-83D9-8FA41B9443A7}" type="presParOf" srcId="{96E5B8C5-CF0C-46D6-AC4C-188D11A6844B}" destId="{B9BC28F5-5C46-49CB-864C-9BEF23B99B2B}" srcOrd="2" destOrd="0" presId="urn:microsoft.com/office/officeart/2005/8/layout/hChevron3"/>
    <dgm:cxn modelId="{7256B907-E6B2-4F2B-8AC0-EC99D43CD02C}" type="presParOf" srcId="{96E5B8C5-CF0C-46D6-AC4C-188D11A6844B}" destId="{2F169337-D2BB-4F76-866B-ACB56E44A547}" srcOrd="3" destOrd="0" presId="urn:microsoft.com/office/officeart/2005/8/layout/hChevron3"/>
    <dgm:cxn modelId="{AEAA975B-AEC9-4494-8F08-74157E393649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Scrum Master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Roles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7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78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BAFE80-B531-43A7-8741-35E5492E251C}" type="presOf" srcId="{ACC7C886-8C07-426E-BFBC-DAE63DFD52AA}" destId="{B9BC28F5-5C46-49CB-864C-9BEF23B99B2B}" srcOrd="0" destOrd="0" presId="urn:microsoft.com/office/officeart/2005/8/layout/hChevron3"/>
    <dgm:cxn modelId="{EA0D8294-91D4-4D5F-88A0-792F36E68F1C}" type="presOf" srcId="{45E22B25-E1CE-48EF-820D-BA8D00AC54CF}" destId="{4439E8CF-7CA7-4899-83B4-9169D94DDA6F}" srcOrd="0" destOrd="0" presId="urn:microsoft.com/office/officeart/2005/8/layout/hChevron3"/>
    <dgm:cxn modelId="{D91C6C7B-CFBA-40B7-B4C4-7D6194CDD446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D7364DAF-AEAB-4E3F-8FE5-32FBD816D8B8}" type="presOf" srcId="{44E6114B-5BDD-4D98-8311-5323E7356010}" destId="{D4C5DB97-BA9B-4F18-B4FB-E23B7ADD104E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9F668BCB-F457-4A14-A65F-0DF3C093991D}" type="presParOf" srcId="{96E5B8C5-CF0C-46D6-AC4C-188D11A6844B}" destId="{4439E8CF-7CA7-4899-83B4-9169D94DDA6F}" srcOrd="0" destOrd="0" presId="urn:microsoft.com/office/officeart/2005/8/layout/hChevron3"/>
    <dgm:cxn modelId="{DE267680-7D8D-48F9-826F-86F39FEB3058}" type="presParOf" srcId="{96E5B8C5-CF0C-46D6-AC4C-188D11A6844B}" destId="{5AB3EB76-0878-40A7-B7B2-9A8AC68248AC}" srcOrd="1" destOrd="0" presId="urn:microsoft.com/office/officeart/2005/8/layout/hChevron3"/>
    <dgm:cxn modelId="{E171EC5E-6DA5-4506-803D-FF15B3405CAE}" type="presParOf" srcId="{96E5B8C5-CF0C-46D6-AC4C-188D11A6844B}" destId="{B9BC28F5-5C46-49CB-864C-9BEF23B99B2B}" srcOrd="2" destOrd="0" presId="urn:microsoft.com/office/officeart/2005/8/layout/hChevron3"/>
    <dgm:cxn modelId="{16903883-7924-48E9-83F7-7B9B3E57CEBB}" type="presParOf" srcId="{96E5B8C5-CF0C-46D6-AC4C-188D11A6844B}" destId="{2F169337-D2BB-4F76-866B-ACB56E44A547}" srcOrd="3" destOrd="0" presId="urn:microsoft.com/office/officeart/2005/8/layout/hChevron3"/>
    <dgm:cxn modelId="{66DDA356-7695-40A4-B1E4-3DDF738034D3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400" b="0" dirty="0" smtClean="0">
              <a:effectLst/>
            </a:rPr>
            <a:t>Sprint</a:t>
          </a:r>
          <a:endParaRPr lang="en-US" sz="34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Roles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92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97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BAFE80-B531-43A7-8741-35E5492E251C}" type="presOf" srcId="{ACC7C886-8C07-426E-BFBC-DAE63DFD52AA}" destId="{B9BC28F5-5C46-49CB-864C-9BEF23B99B2B}" srcOrd="0" destOrd="0" presId="urn:microsoft.com/office/officeart/2005/8/layout/hChevron3"/>
    <dgm:cxn modelId="{EA0D8294-91D4-4D5F-88A0-792F36E68F1C}" type="presOf" srcId="{45E22B25-E1CE-48EF-820D-BA8D00AC54CF}" destId="{4439E8CF-7CA7-4899-83B4-9169D94DDA6F}" srcOrd="0" destOrd="0" presId="urn:microsoft.com/office/officeart/2005/8/layout/hChevron3"/>
    <dgm:cxn modelId="{D91C6C7B-CFBA-40B7-B4C4-7D6194CDD446}" type="presOf" srcId="{EAC4249D-13FB-4E26-8BD5-A98677A9D79F}" destId="{96E5B8C5-CF0C-46D6-AC4C-188D11A6844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D7364DAF-AEAB-4E3F-8FE5-32FBD816D8B8}" type="presOf" srcId="{44E6114B-5BDD-4D98-8311-5323E7356010}" destId="{D4C5DB97-BA9B-4F18-B4FB-E23B7ADD104E}" srcOrd="0" destOrd="0" presId="urn:microsoft.com/office/officeart/2005/8/layout/hChevron3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9F668BCB-F457-4A14-A65F-0DF3C093991D}" type="presParOf" srcId="{96E5B8C5-CF0C-46D6-AC4C-188D11A6844B}" destId="{4439E8CF-7CA7-4899-83B4-9169D94DDA6F}" srcOrd="0" destOrd="0" presId="urn:microsoft.com/office/officeart/2005/8/layout/hChevron3"/>
    <dgm:cxn modelId="{DE267680-7D8D-48F9-826F-86F39FEB3058}" type="presParOf" srcId="{96E5B8C5-CF0C-46D6-AC4C-188D11A6844B}" destId="{5AB3EB76-0878-40A7-B7B2-9A8AC68248AC}" srcOrd="1" destOrd="0" presId="urn:microsoft.com/office/officeart/2005/8/layout/hChevron3"/>
    <dgm:cxn modelId="{E171EC5E-6DA5-4506-803D-FF15B3405CAE}" type="presParOf" srcId="{96E5B8C5-CF0C-46D6-AC4C-188D11A6844B}" destId="{B9BC28F5-5C46-49CB-864C-9BEF23B99B2B}" srcOrd="2" destOrd="0" presId="urn:microsoft.com/office/officeart/2005/8/layout/hChevron3"/>
    <dgm:cxn modelId="{16903883-7924-48E9-83F7-7B9B3E57CEBB}" type="presParOf" srcId="{96E5B8C5-CF0C-46D6-AC4C-188D11A6844B}" destId="{2F169337-D2BB-4F76-866B-ACB56E44A547}" srcOrd="3" destOrd="0" presId="urn:microsoft.com/office/officeart/2005/8/layout/hChevron3"/>
    <dgm:cxn modelId="{66DDA356-7695-40A4-B1E4-3DDF738034D3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C4249D-13FB-4E26-8BD5-A98677A9D79F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45E22B25-E1CE-48EF-820D-BA8D00AC54CF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Scrum</a:t>
          </a:r>
          <a:endParaRPr lang="en-US" sz="3600" b="0" dirty="0">
            <a:effectLst/>
          </a:endParaRPr>
        </a:p>
      </dgm:t>
    </dgm:pt>
    <dgm:pt modelId="{997057DB-D24F-445C-890D-26A9AE008A18}" type="par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AF0A5418-5A11-4A2E-9CDF-2C4C50B3969F}" type="sibTrans" cxnId="{418B25D1-3EF4-47DD-82A2-2395C357682B}">
      <dgm:prSet/>
      <dgm:spPr/>
      <dgm:t>
        <a:bodyPr/>
        <a:lstStyle/>
        <a:p>
          <a:pPr algn="l"/>
          <a:endParaRPr lang="en-US" sz="3600" b="1"/>
        </a:p>
      </dgm:t>
    </dgm:pt>
    <dgm:pt modelId="{44E6114B-5BDD-4D98-8311-5323E7356010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Sprint Planning</a:t>
          </a:r>
          <a:endParaRPr lang="en-US" sz="3600" b="0" dirty="0">
            <a:effectLst/>
          </a:endParaRPr>
        </a:p>
      </dgm:t>
    </dgm:pt>
    <dgm:pt modelId="{79C524F4-76D7-4C33-BFE1-E8024D8B5844}" type="par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E96DFACD-820B-495F-831F-3136A999ACF7}" type="sibTrans" cxnId="{F280FADD-E162-4592-A415-44849625E9AC}">
      <dgm:prSet/>
      <dgm:spPr/>
      <dgm:t>
        <a:bodyPr/>
        <a:lstStyle/>
        <a:p>
          <a:pPr algn="l"/>
          <a:endParaRPr lang="en-US" sz="3600" b="1"/>
        </a:p>
      </dgm:t>
    </dgm:pt>
    <dgm:pt modelId="{ACC7C886-8C07-426E-BFBC-DAE63DFD52AA}">
      <dgm:prSet phldrT="[Text]" custT="1"/>
      <dgm:spPr/>
      <dgm:t>
        <a:bodyPr/>
        <a:lstStyle/>
        <a:p>
          <a:pPr algn="l"/>
          <a:r>
            <a:rPr lang="en-US" sz="3600" b="0" dirty="0" smtClean="0">
              <a:effectLst/>
            </a:rPr>
            <a:t>Events</a:t>
          </a:r>
          <a:endParaRPr lang="en-US" sz="3600" b="0" dirty="0">
            <a:effectLst/>
          </a:endParaRPr>
        </a:p>
      </dgm:t>
    </dgm:pt>
    <dgm:pt modelId="{9759E78C-1F01-4DF8-AF6F-328546FF47CE}" type="par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3E99769A-1B9B-484C-8A73-0BFEEDECEECF}" type="sibTrans" cxnId="{3DABAAC1-CE2E-4845-B47A-37E57F556C52}">
      <dgm:prSet/>
      <dgm:spPr/>
      <dgm:t>
        <a:bodyPr/>
        <a:lstStyle/>
        <a:p>
          <a:endParaRPr lang="en-US" sz="3600" b="1"/>
        </a:p>
      </dgm:t>
    </dgm:pt>
    <dgm:pt modelId="{96E5B8C5-CF0C-46D6-AC4C-188D11A6844B}" type="pres">
      <dgm:prSet presAssocID="{EAC4249D-13FB-4E26-8BD5-A98677A9D79F}" presName="Name0" presStyleCnt="0">
        <dgm:presLayoutVars>
          <dgm:dir/>
          <dgm:resizeHandles val="exact"/>
        </dgm:presLayoutVars>
      </dgm:prSet>
      <dgm:spPr/>
    </dgm:pt>
    <dgm:pt modelId="{4439E8CF-7CA7-4899-83B4-9169D94DDA6F}" type="pres">
      <dgm:prSet presAssocID="{45E22B25-E1CE-48EF-820D-BA8D00AC54CF}" presName="parTxOnly" presStyleLbl="node1" presStyleIdx="0" presStyleCnt="3" custScaleX="64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EB76-0878-40A7-B7B2-9A8AC68248AC}" type="pres">
      <dgm:prSet presAssocID="{AF0A5418-5A11-4A2E-9CDF-2C4C50B3969F}" presName="parSpace" presStyleCnt="0"/>
      <dgm:spPr/>
    </dgm:pt>
    <dgm:pt modelId="{B9BC28F5-5C46-49CB-864C-9BEF23B99B2B}" type="pres">
      <dgm:prSet presAssocID="{ACC7C886-8C07-426E-BFBC-DAE63DFD52AA}" presName="parTxOnly" presStyleLbl="node1" presStyleIdx="1" presStyleCnt="3" custScaleX="68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69337-D2BB-4F76-866B-ACB56E44A547}" type="pres">
      <dgm:prSet presAssocID="{3E99769A-1B9B-484C-8A73-0BFEEDECEECF}" presName="parSpace" presStyleCnt="0"/>
      <dgm:spPr/>
    </dgm:pt>
    <dgm:pt modelId="{D4C5DB97-BA9B-4F18-B4FB-E23B7ADD104E}" type="pres">
      <dgm:prSet presAssocID="{44E6114B-5BDD-4D98-8311-5323E7356010}" presName="parTxOnly" presStyleLbl="node1" presStyleIdx="2" presStyleCnt="3" custLinFactNeighborY="-1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830A3-F480-4AC4-8048-0F3E2662B47B}" type="presOf" srcId="{EAC4249D-13FB-4E26-8BD5-A98677A9D79F}" destId="{96E5B8C5-CF0C-46D6-AC4C-188D11A6844B}" srcOrd="0" destOrd="0" presId="urn:microsoft.com/office/officeart/2005/8/layout/hChevron3"/>
    <dgm:cxn modelId="{78729A14-F43B-4B35-8F88-890117409205}" type="presOf" srcId="{45E22B25-E1CE-48EF-820D-BA8D00AC54CF}" destId="{4439E8CF-7CA7-4899-83B4-9169D94DDA6F}" srcOrd="0" destOrd="0" presId="urn:microsoft.com/office/officeart/2005/8/layout/hChevron3"/>
    <dgm:cxn modelId="{5EB0A3E6-3728-401D-B17D-1D2392FD0D95}" type="presOf" srcId="{44E6114B-5BDD-4D98-8311-5323E7356010}" destId="{D4C5DB97-BA9B-4F18-B4FB-E23B7ADD104E}" srcOrd="0" destOrd="0" presId="urn:microsoft.com/office/officeart/2005/8/layout/hChevron3"/>
    <dgm:cxn modelId="{920063E3-4627-43F0-978A-7EA8BF6D818E}" type="presOf" srcId="{ACC7C886-8C07-426E-BFBC-DAE63DFD52AA}" destId="{B9BC28F5-5C46-49CB-864C-9BEF23B99B2B}" srcOrd="0" destOrd="0" presId="urn:microsoft.com/office/officeart/2005/8/layout/hChevron3"/>
    <dgm:cxn modelId="{418B25D1-3EF4-47DD-82A2-2395C357682B}" srcId="{EAC4249D-13FB-4E26-8BD5-A98677A9D79F}" destId="{45E22B25-E1CE-48EF-820D-BA8D00AC54CF}" srcOrd="0" destOrd="0" parTransId="{997057DB-D24F-445C-890D-26A9AE008A18}" sibTransId="{AF0A5418-5A11-4A2E-9CDF-2C4C50B3969F}"/>
    <dgm:cxn modelId="{F280FADD-E162-4592-A415-44849625E9AC}" srcId="{EAC4249D-13FB-4E26-8BD5-A98677A9D79F}" destId="{44E6114B-5BDD-4D98-8311-5323E7356010}" srcOrd="2" destOrd="0" parTransId="{79C524F4-76D7-4C33-BFE1-E8024D8B5844}" sibTransId="{E96DFACD-820B-495F-831F-3136A999ACF7}"/>
    <dgm:cxn modelId="{3DABAAC1-CE2E-4845-B47A-37E57F556C52}" srcId="{EAC4249D-13FB-4E26-8BD5-A98677A9D79F}" destId="{ACC7C886-8C07-426E-BFBC-DAE63DFD52AA}" srcOrd="1" destOrd="0" parTransId="{9759E78C-1F01-4DF8-AF6F-328546FF47CE}" sibTransId="{3E99769A-1B9B-484C-8A73-0BFEEDECEECF}"/>
    <dgm:cxn modelId="{DF2450F6-8168-4FA3-BCBF-55AE09EC589B}" type="presParOf" srcId="{96E5B8C5-CF0C-46D6-AC4C-188D11A6844B}" destId="{4439E8CF-7CA7-4899-83B4-9169D94DDA6F}" srcOrd="0" destOrd="0" presId="urn:microsoft.com/office/officeart/2005/8/layout/hChevron3"/>
    <dgm:cxn modelId="{ED1BFBC0-8632-41EF-9500-05E91836C02C}" type="presParOf" srcId="{96E5B8C5-CF0C-46D6-AC4C-188D11A6844B}" destId="{5AB3EB76-0878-40A7-B7B2-9A8AC68248AC}" srcOrd="1" destOrd="0" presId="urn:microsoft.com/office/officeart/2005/8/layout/hChevron3"/>
    <dgm:cxn modelId="{B41A7EBB-3E71-4E12-854C-E9458DD16EB6}" type="presParOf" srcId="{96E5B8C5-CF0C-46D6-AC4C-188D11A6844B}" destId="{B9BC28F5-5C46-49CB-864C-9BEF23B99B2B}" srcOrd="2" destOrd="0" presId="urn:microsoft.com/office/officeart/2005/8/layout/hChevron3"/>
    <dgm:cxn modelId="{6E7B8B4E-120D-47C0-A5CE-C86367AE4F28}" type="presParOf" srcId="{96E5B8C5-CF0C-46D6-AC4C-188D11A6844B}" destId="{2F169337-D2BB-4F76-866B-ACB56E44A547}" srcOrd="3" destOrd="0" presId="urn:microsoft.com/office/officeart/2005/8/layout/hChevron3"/>
    <dgm:cxn modelId="{057B8ADA-4E10-4C1E-AD4F-3D3DE6DCA3EB}" type="presParOf" srcId="{96E5B8C5-CF0C-46D6-AC4C-188D11A6844B}" destId="{D4C5DB97-BA9B-4F18-B4FB-E23B7ADD104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1493" y="0"/>
          <a:ext cx="2639332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1493" y="0"/>
        <a:ext cx="2507206" cy="528506"/>
      </dsp:txXfrm>
    </dsp:sp>
    <dsp:sp modelId="{B9BC28F5-5C46-49CB-864C-9BEF23B99B2B}">
      <dsp:nvSpPr>
        <dsp:cNvPr id="0" name=""/>
        <dsp:cNvSpPr/>
      </dsp:nvSpPr>
      <dsp:spPr>
        <a:xfrm>
          <a:off x="2092216" y="0"/>
          <a:ext cx="2804985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Theory</a:t>
          </a:r>
          <a:endParaRPr lang="en-US" sz="3600" b="0" kern="1200" dirty="0">
            <a:effectLst/>
          </a:endParaRPr>
        </a:p>
      </dsp:txBody>
      <dsp:txXfrm>
        <a:off x="2356469" y="0"/>
        <a:ext cx="2276479" cy="528506"/>
      </dsp:txXfrm>
    </dsp:sp>
    <dsp:sp modelId="{D4C5DB97-BA9B-4F18-B4FB-E23B7ADD104E}">
      <dsp:nvSpPr>
        <dsp:cNvPr id="0" name=""/>
        <dsp:cNvSpPr/>
      </dsp:nvSpPr>
      <dsp:spPr>
        <a:xfrm>
          <a:off x="4348591" y="0"/>
          <a:ext cx="2743047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Definition</a:t>
          </a:r>
          <a:endParaRPr lang="en-US" sz="3600" b="0" kern="1200" dirty="0">
            <a:effectLst/>
          </a:endParaRPr>
        </a:p>
      </dsp:txBody>
      <dsp:txXfrm>
        <a:off x="4612844" y="0"/>
        <a:ext cx="2214541" cy="5285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2128" y="0"/>
          <a:ext cx="2258887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2128" y="0"/>
        <a:ext cx="2126761" cy="528506"/>
      </dsp:txXfrm>
    </dsp:sp>
    <dsp:sp modelId="{B9BC28F5-5C46-49CB-864C-9BEF23B99B2B}">
      <dsp:nvSpPr>
        <dsp:cNvPr id="0" name=""/>
        <dsp:cNvSpPr/>
      </dsp:nvSpPr>
      <dsp:spPr>
        <a:xfrm>
          <a:off x="1616163" y="0"/>
          <a:ext cx="2630935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Events</a:t>
          </a:r>
          <a:endParaRPr lang="en-US" sz="3600" b="0" kern="1200" dirty="0">
            <a:effectLst/>
          </a:endParaRPr>
        </a:p>
      </dsp:txBody>
      <dsp:txXfrm>
        <a:off x="1880416" y="0"/>
        <a:ext cx="2102429" cy="528506"/>
      </dsp:txXfrm>
    </dsp:sp>
    <dsp:sp modelId="{D4C5DB97-BA9B-4F18-B4FB-E23B7ADD104E}">
      <dsp:nvSpPr>
        <dsp:cNvPr id="0" name=""/>
        <dsp:cNvSpPr/>
      </dsp:nvSpPr>
      <dsp:spPr>
        <a:xfrm>
          <a:off x="3602246" y="0"/>
          <a:ext cx="3224265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Daily Scrum</a:t>
          </a:r>
          <a:endParaRPr lang="en-US" sz="3600" b="0" kern="1200" dirty="0">
            <a:effectLst/>
          </a:endParaRPr>
        </a:p>
      </dsp:txBody>
      <dsp:txXfrm>
        <a:off x="3866499" y="0"/>
        <a:ext cx="2695759" cy="528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3425" y="0"/>
          <a:ext cx="2308799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3425" y="0"/>
        <a:ext cx="2176673" cy="528506"/>
      </dsp:txXfrm>
    </dsp:sp>
    <dsp:sp modelId="{B9BC28F5-5C46-49CB-864C-9BEF23B99B2B}">
      <dsp:nvSpPr>
        <dsp:cNvPr id="0" name=""/>
        <dsp:cNvSpPr/>
      </dsp:nvSpPr>
      <dsp:spPr>
        <a:xfrm>
          <a:off x="1593196" y="0"/>
          <a:ext cx="2473349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Events</a:t>
          </a:r>
          <a:endParaRPr lang="en-US" sz="3600" b="0" kern="1200" dirty="0">
            <a:effectLst/>
          </a:endParaRPr>
        </a:p>
      </dsp:txBody>
      <dsp:txXfrm>
        <a:off x="1857449" y="0"/>
        <a:ext cx="1944843" cy="528506"/>
      </dsp:txXfrm>
    </dsp:sp>
    <dsp:sp modelId="{D4C5DB97-BA9B-4F18-B4FB-E23B7ADD104E}">
      <dsp:nvSpPr>
        <dsp:cNvPr id="0" name=""/>
        <dsp:cNvSpPr/>
      </dsp:nvSpPr>
      <dsp:spPr>
        <a:xfrm>
          <a:off x="3347518" y="0"/>
          <a:ext cx="3595141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Sprint Review</a:t>
          </a:r>
          <a:endParaRPr lang="en-US" sz="3600" b="0" kern="1200" dirty="0">
            <a:effectLst/>
          </a:endParaRPr>
        </a:p>
      </dsp:txBody>
      <dsp:txXfrm>
        <a:off x="3611771" y="0"/>
        <a:ext cx="3066635" cy="528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192" y="0"/>
          <a:ext cx="2612713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192" y="0"/>
        <a:ext cx="2480587" cy="528506"/>
      </dsp:txXfrm>
    </dsp:sp>
    <dsp:sp modelId="{B9BC28F5-5C46-49CB-864C-9BEF23B99B2B}">
      <dsp:nvSpPr>
        <dsp:cNvPr id="0" name=""/>
        <dsp:cNvSpPr/>
      </dsp:nvSpPr>
      <dsp:spPr>
        <a:xfrm>
          <a:off x="1674869" y="0"/>
          <a:ext cx="2810780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Events</a:t>
          </a:r>
          <a:endParaRPr lang="en-US" sz="3600" b="0" kern="1200" dirty="0">
            <a:effectLst/>
          </a:endParaRPr>
        </a:p>
      </dsp:txBody>
      <dsp:txXfrm>
        <a:off x="1939122" y="0"/>
        <a:ext cx="2282274" cy="528506"/>
      </dsp:txXfrm>
    </dsp:sp>
    <dsp:sp modelId="{D4C5DB97-BA9B-4F18-B4FB-E23B7ADD104E}">
      <dsp:nvSpPr>
        <dsp:cNvPr id="0" name=""/>
        <dsp:cNvSpPr/>
      </dsp:nvSpPr>
      <dsp:spPr>
        <a:xfrm>
          <a:off x="3547613" y="0"/>
          <a:ext cx="4690183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Sprint Retrospective</a:t>
          </a:r>
          <a:endParaRPr lang="en-US" sz="3400" b="0" kern="1200" dirty="0">
            <a:effectLst/>
          </a:endParaRPr>
        </a:p>
      </dsp:txBody>
      <dsp:txXfrm>
        <a:off x="3811866" y="0"/>
        <a:ext cx="4161677" cy="5285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503" y="0"/>
          <a:ext cx="2635057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503" y="0"/>
        <a:ext cx="2502931" cy="528506"/>
      </dsp:txXfrm>
    </dsp:sp>
    <dsp:sp modelId="{B9BC28F5-5C46-49CB-864C-9BEF23B99B2B}">
      <dsp:nvSpPr>
        <dsp:cNvPr id="0" name=""/>
        <dsp:cNvSpPr/>
      </dsp:nvSpPr>
      <dsp:spPr>
        <a:xfrm>
          <a:off x="1845710" y="0"/>
          <a:ext cx="3114930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Artifacts</a:t>
          </a:r>
          <a:endParaRPr lang="en-US" sz="3600" b="0" kern="1200" dirty="0">
            <a:effectLst/>
          </a:endParaRPr>
        </a:p>
      </dsp:txBody>
      <dsp:txXfrm>
        <a:off x="2109963" y="0"/>
        <a:ext cx="2586424" cy="528506"/>
      </dsp:txXfrm>
    </dsp:sp>
    <dsp:sp modelId="{D4C5DB97-BA9B-4F18-B4FB-E23B7ADD104E}">
      <dsp:nvSpPr>
        <dsp:cNvPr id="0" name=""/>
        <dsp:cNvSpPr/>
      </dsp:nvSpPr>
      <dsp:spPr>
        <a:xfrm>
          <a:off x="4170791" y="0"/>
          <a:ext cx="3949248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Product Backlog</a:t>
          </a:r>
          <a:endParaRPr lang="en-US" sz="3400" b="0" kern="1200" dirty="0">
            <a:effectLst/>
          </a:endParaRPr>
        </a:p>
      </dsp:txBody>
      <dsp:txXfrm>
        <a:off x="4435044" y="0"/>
        <a:ext cx="3420742" cy="5285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1542" y="0"/>
          <a:ext cx="2407111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1542" y="0"/>
        <a:ext cx="2274985" cy="528506"/>
      </dsp:txXfrm>
    </dsp:sp>
    <dsp:sp modelId="{B9BC28F5-5C46-49CB-864C-9BEF23B99B2B}">
      <dsp:nvSpPr>
        <dsp:cNvPr id="0" name=""/>
        <dsp:cNvSpPr/>
      </dsp:nvSpPr>
      <dsp:spPr>
        <a:xfrm>
          <a:off x="1687129" y="0"/>
          <a:ext cx="3235384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Artifacts</a:t>
          </a:r>
          <a:endParaRPr lang="en-US" sz="3600" b="0" kern="1200" dirty="0">
            <a:effectLst/>
          </a:endParaRPr>
        </a:p>
      </dsp:txBody>
      <dsp:txXfrm>
        <a:off x="1951382" y="0"/>
        <a:ext cx="2706878" cy="528506"/>
      </dsp:txXfrm>
    </dsp:sp>
    <dsp:sp modelId="{D4C5DB97-BA9B-4F18-B4FB-E23B7ADD104E}">
      <dsp:nvSpPr>
        <dsp:cNvPr id="0" name=""/>
        <dsp:cNvSpPr/>
      </dsp:nvSpPr>
      <dsp:spPr>
        <a:xfrm>
          <a:off x="4200990" y="0"/>
          <a:ext cx="3607618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Sprint Backlog</a:t>
          </a:r>
          <a:endParaRPr lang="en-US" sz="3400" b="0" kern="1200" dirty="0">
            <a:effectLst/>
          </a:endParaRPr>
        </a:p>
      </dsp:txBody>
      <dsp:txXfrm>
        <a:off x="4465243" y="0"/>
        <a:ext cx="3079112" cy="5285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2374" y="0"/>
          <a:ext cx="2438321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2374" y="0"/>
        <a:ext cx="2306195" cy="528506"/>
      </dsp:txXfrm>
    </dsp:sp>
    <dsp:sp modelId="{B9BC28F5-5C46-49CB-864C-9BEF23B99B2B}">
      <dsp:nvSpPr>
        <dsp:cNvPr id="0" name=""/>
        <dsp:cNvSpPr/>
      </dsp:nvSpPr>
      <dsp:spPr>
        <a:xfrm>
          <a:off x="1857839" y="0"/>
          <a:ext cx="2838335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Artifacts</a:t>
          </a:r>
          <a:endParaRPr lang="en-US" sz="3600" b="0" kern="1200" dirty="0">
            <a:effectLst/>
          </a:endParaRPr>
        </a:p>
      </dsp:txBody>
      <dsp:txXfrm>
        <a:off x="2122092" y="0"/>
        <a:ext cx="2309829" cy="528506"/>
      </dsp:txXfrm>
    </dsp:sp>
    <dsp:sp modelId="{D4C5DB97-BA9B-4F18-B4FB-E23B7ADD104E}">
      <dsp:nvSpPr>
        <dsp:cNvPr id="0" name=""/>
        <dsp:cNvSpPr/>
      </dsp:nvSpPr>
      <dsp:spPr>
        <a:xfrm>
          <a:off x="4113318" y="0"/>
          <a:ext cx="2914281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Increment</a:t>
          </a:r>
          <a:endParaRPr lang="en-US" sz="3600" b="0" kern="1200" dirty="0">
            <a:effectLst/>
          </a:endParaRPr>
        </a:p>
      </dsp:txBody>
      <dsp:txXfrm>
        <a:off x="4377571" y="0"/>
        <a:ext cx="2385775" cy="5285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3733" y="0"/>
          <a:ext cx="2749085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3733" y="0"/>
        <a:ext cx="2616959" cy="528506"/>
      </dsp:txXfrm>
    </dsp:sp>
    <dsp:sp modelId="{AE6B99D3-D54E-40C3-A8EA-2CB40A987B32}">
      <dsp:nvSpPr>
        <dsp:cNvPr id="0" name=""/>
        <dsp:cNvSpPr/>
      </dsp:nvSpPr>
      <dsp:spPr>
        <a:xfrm>
          <a:off x="1834835" y="0"/>
          <a:ext cx="2754822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Sprint</a:t>
          </a:r>
          <a:endParaRPr lang="en-US" sz="3600" b="0" kern="1200" dirty="0">
            <a:effectLst/>
          </a:endParaRPr>
        </a:p>
      </dsp:txBody>
      <dsp:txXfrm>
        <a:off x="2099088" y="0"/>
        <a:ext cx="2226316" cy="528506"/>
      </dsp:txXfrm>
    </dsp:sp>
    <dsp:sp modelId="{B9BC28F5-5C46-49CB-864C-9BEF23B99B2B}">
      <dsp:nvSpPr>
        <dsp:cNvPr id="0" name=""/>
        <dsp:cNvSpPr/>
      </dsp:nvSpPr>
      <dsp:spPr>
        <a:xfrm>
          <a:off x="3671674" y="0"/>
          <a:ext cx="4470304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Conclusion</a:t>
          </a:r>
          <a:endParaRPr lang="en-US" sz="3600" b="0" kern="1200" dirty="0">
            <a:effectLst/>
          </a:endParaRPr>
        </a:p>
      </dsp:txBody>
      <dsp:txXfrm>
        <a:off x="3935927" y="0"/>
        <a:ext cx="3941798" cy="52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988" y="0"/>
          <a:ext cx="2773474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988" y="0"/>
        <a:ext cx="2641348" cy="528506"/>
      </dsp:txXfrm>
    </dsp:sp>
    <dsp:sp modelId="{B9BC28F5-5C46-49CB-864C-9BEF23B99B2B}">
      <dsp:nvSpPr>
        <dsp:cNvPr id="0" name=""/>
        <dsp:cNvSpPr/>
      </dsp:nvSpPr>
      <dsp:spPr>
        <a:xfrm>
          <a:off x="1711503" y="0"/>
          <a:ext cx="3623416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Theory</a:t>
          </a:r>
          <a:endParaRPr lang="en-US" sz="3600" b="0" kern="1200" dirty="0">
            <a:effectLst/>
          </a:endParaRPr>
        </a:p>
      </dsp:txBody>
      <dsp:txXfrm>
        <a:off x="1975756" y="0"/>
        <a:ext cx="3094910" cy="528506"/>
      </dsp:txXfrm>
    </dsp:sp>
    <dsp:sp modelId="{D4C5DB97-BA9B-4F18-B4FB-E23B7ADD104E}">
      <dsp:nvSpPr>
        <dsp:cNvPr id="0" name=""/>
        <dsp:cNvSpPr/>
      </dsp:nvSpPr>
      <dsp:spPr>
        <a:xfrm>
          <a:off x="4271960" y="0"/>
          <a:ext cx="4074218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Transparency</a:t>
          </a:r>
          <a:endParaRPr lang="en-US" sz="3600" b="0" kern="1200" dirty="0">
            <a:effectLst/>
          </a:endParaRPr>
        </a:p>
      </dsp:txBody>
      <dsp:txXfrm>
        <a:off x="4536213" y="0"/>
        <a:ext cx="3545712" cy="528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3776" y="0"/>
          <a:ext cx="3950456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3776" y="0"/>
        <a:ext cx="3818330" cy="528506"/>
      </dsp:txXfrm>
    </dsp:sp>
    <dsp:sp modelId="{B9BC28F5-5C46-49CB-864C-9BEF23B99B2B}">
      <dsp:nvSpPr>
        <dsp:cNvPr id="0" name=""/>
        <dsp:cNvSpPr/>
      </dsp:nvSpPr>
      <dsp:spPr>
        <a:xfrm>
          <a:off x="2440184" y="0"/>
          <a:ext cx="4200501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Theory</a:t>
          </a:r>
          <a:endParaRPr lang="en-US" sz="3600" b="0" kern="1200" dirty="0">
            <a:effectLst/>
          </a:endParaRPr>
        </a:p>
      </dsp:txBody>
      <dsp:txXfrm>
        <a:off x="2704437" y="0"/>
        <a:ext cx="3671995" cy="528506"/>
      </dsp:txXfrm>
    </dsp:sp>
    <dsp:sp modelId="{D4C5DB97-BA9B-4F18-B4FB-E23B7ADD104E}">
      <dsp:nvSpPr>
        <dsp:cNvPr id="0" name=""/>
        <dsp:cNvSpPr/>
      </dsp:nvSpPr>
      <dsp:spPr>
        <a:xfrm>
          <a:off x="5070814" y="0"/>
          <a:ext cx="5803198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Inspection &amp; Adaptation</a:t>
          </a:r>
          <a:endParaRPr lang="en-US" sz="3600" b="0" kern="1200" dirty="0">
            <a:effectLst/>
          </a:endParaRPr>
        </a:p>
      </dsp:txBody>
      <dsp:txXfrm>
        <a:off x="5335067" y="0"/>
        <a:ext cx="5274692" cy="528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321" y="0"/>
          <a:ext cx="2147928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321" y="0"/>
        <a:ext cx="2015802" cy="528506"/>
      </dsp:txXfrm>
    </dsp:sp>
    <dsp:sp modelId="{D4C5DB97-BA9B-4F18-B4FB-E23B7ADD104E}">
      <dsp:nvSpPr>
        <dsp:cNvPr id="0" name=""/>
        <dsp:cNvSpPr/>
      </dsp:nvSpPr>
      <dsp:spPr>
        <a:xfrm>
          <a:off x="1701783" y="0"/>
          <a:ext cx="2232332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Values</a:t>
          </a:r>
          <a:endParaRPr lang="en-US" sz="3600" b="0" kern="1200" dirty="0">
            <a:effectLst/>
          </a:endParaRPr>
        </a:p>
      </dsp:txBody>
      <dsp:txXfrm>
        <a:off x="1966036" y="0"/>
        <a:ext cx="1703826" cy="528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1671" y="0"/>
          <a:ext cx="2359206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1671" y="0"/>
        <a:ext cx="2227080" cy="528506"/>
      </dsp:txXfrm>
    </dsp:sp>
    <dsp:sp modelId="{B9BC28F5-5C46-49CB-864C-9BEF23B99B2B}">
      <dsp:nvSpPr>
        <dsp:cNvPr id="0" name=""/>
        <dsp:cNvSpPr/>
      </dsp:nvSpPr>
      <dsp:spPr>
        <a:xfrm>
          <a:off x="1600285" y="0"/>
          <a:ext cx="2474930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Roles</a:t>
          </a:r>
          <a:endParaRPr lang="en-US" sz="3600" b="0" kern="1200" dirty="0">
            <a:effectLst/>
          </a:endParaRPr>
        </a:p>
      </dsp:txBody>
      <dsp:txXfrm>
        <a:off x="1864538" y="0"/>
        <a:ext cx="1946424" cy="528506"/>
      </dsp:txXfrm>
    </dsp:sp>
    <dsp:sp modelId="{D4C5DB97-BA9B-4F18-B4FB-E23B7ADD104E}">
      <dsp:nvSpPr>
        <dsp:cNvPr id="0" name=""/>
        <dsp:cNvSpPr/>
      </dsp:nvSpPr>
      <dsp:spPr>
        <a:xfrm>
          <a:off x="3314623" y="0"/>
          <a:ext cx="3802963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Developers</a:t>
          </a:r>
          <a:endParaRPr lang="en-US" sz="3400" b="0" kern="1200" dirty="0">
            <a:effectLst/>
          </a:endParaRPr>
        </a:p>
      </dsp:txBody>
      <dsp:txXfrm>
        <a:off x="3578876" y="0"/>
        <a:ext cx="3274457" cy="528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1390" y="0"/>
          <a:ext cx="2606906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1390" y="0"/>
        <a:ext cx="2474780" cy="528506"/>
      </dsp:txXfrm>
    </dsp:sp>
    <dsp:sp modelId="{B9BC28F5-5C46-49CB-864C-9BEF23B99B2B}">
      <dsp:nvSpPr>
        <dsp:cNvPr id="0" name=""/>
        <dsp:cNvSpPr/>
      </dsp:nvSpPr>
      <dsp:spPr>
        <a:xfrm>
          <a:off x="1861568" y="0"/>
          <a:ext cx="2624716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Roles</a:t>
          </a:r>
          <a:endParaRPr lang="en-US" sz="3600" b="0" kern="1200" dirty="0">
            <a:effectLst/>
          </a:endParaRPr>
        </a:p>
      </dsp:txBody>
      <dsp:txXfrm>
        <a:off x="2125821" y="0"/>
        <a:ext cx="2096210" cy="528506"/>
      </dsp:txXfrm>
    </dsp:sp>
    <dsp:sp modelId="{D4C5DB97-BA9B-4F18-B4FB-E23B7ADD104E}">
      <dsp:nvSpPr>
        <dsp:cNvPr id="0" name=""/>
        <dsp:cNvSpPr/>
      </dsp:nvSpPr>
      <dsp:spPr>
        <a:xfrm>
          <a:off x="3739554" y="0"/>
          <a:ext cx="3733646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Product Owner</a:t>
          </a:r>
          <a:endParaRPr lang="en-US" sz="3400" b="0" kern="1200" dirty="0">
            <a:effectLst/>
          </a:endParaRPr>
        </a:p>
      </dsp:txBody>
      <dsp:txXfrm>
        <a:off x="4003807" y="0"/>
        <a:ext cx="3205140" cy="528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2145" y="0"/>
          <a:ext cx="2534038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2145" y="0"/>
        <a:ext cx="2401912" cy="528506"/>
      </dsp:txXfrm>
    </dsp:sp>
    <dsp:sp modelId="{B9BC28F5-5C46-49CB-864C-9BEF23B99B2B}">
      <dsp:nvSpPr>
        <dsp:cNvPr id="0" name=""/>
        <dsp:cNvSpPr/>
      </dsp:nvSpPr>
      <dsp:spPr>
        <a:xfrm>
          <a:off x="1848241" y="0"/>
          <a:ext cx="2713041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Roles</a:t>
          </a:r>
          <a:endParaRPr lang="en-US" sz="3600" b="0" kern="1200" dirty="0">
            <a:effectLst/>
          </a:endParaRPr>
        </a:p>
      </dsp:txBody>
      <dsp:txXfrm>
        <a:off x="2112494" y="0"/>
        <a:ext cx="2184535" cy="528506"/>
      </dsp:txXfrm>
    </dsp:sp>
    <dsp:sp modelId="{D4C5DB97-BA9B-4F18-B4FB-E23B7ADD104E}">
      <dsp:nvSpPr>
        <dsp:cNvPr id="0" name=""/>
        <dsp:cNvSpPr/>
      </dsp:nvSpPr>
      <dsp:spPr>
        <a:xfrm>
          <a:off x="3873339" y="0"/>
          <a:ext cx="3439716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Scrum Master</a:t>
          </a:r>
          <a:endParaRPr lang="en-US" sz="3400" b="0" kern="1200" dirty="0">
            <a:effectLst/>
          </a:endParaRPr>
        </a:p>
      </dsp:txBody>
      <dsp:txXfrm>
        <a:off x="4137592" y="0"/>
        <a:ext cx="2911210" cy="528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802" y="0"/>
          <a:ext cx="2245573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802" y="0"/>
        <a:ext cx="2113447" cy="528506"/>
      </dsp:txXfrm>
    </dsp:sp>
    <dsp:sp modelId="{B9BC28F5-5C46-49CB-864C-9BEF23B99B2B}">
      <dsp:nvSpPr>
        <dsp:cNvPr id="0" name=""/>
        <dsp:cNvSpPr/>
      </dsp:nvSpPr>
      <dsp:spPr>
        <a:xfrm>
          <a:off x="1761741" y="0"/>
          <a:ext cx="2373152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Roles</a:t>
          </a:r>
          <a:endParaRPr lang="en-US" sz="3600" b="0" kern="1200" dirty="0">
            <a:effectLst/>
          </a:endParaRPr>
        </a:p>
      </dsp:txBody>
      <dsp:txXfrm>
        <a:off x="2025994" y="0"/>
        <a:ext cx="1844646" cy="528506"/>
      </dsp:txXfrm>
    </dsp:sp>
    <dsp:sp modelId="{D4C5DB97-BA9B-4F18-B4FB-E23B7ADD104E}">
      <dsp:nvSpPr>
        <dsp:cNvPr id="0" name=""/>
        <dsp:cNvSpPr/>
      </dsp:nvSpPr>
      <dsp:spPr>
        <a:xfrm>
          <a:off x="3650261" y="0"/>
          <a:ext cx="2423166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effectLst/>
            </a:rPr>
            <a:t>Sprint</a:t>
          </a:r>
          <a:endParaRPr lang="en-US" sz="3400" b="0" kern="1200" dirty="0">
            <a:effectLst/>
          </a:endParaRPr>
        </a:p>
      </dsp:txBody>
      <dsp:txXfrm>
        <a:off x="3914514" y="0"/>
        <a:ext cx="1894660" cy="5285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9E8CF-7CA7-4899-83B4-9169D94DDA6F}">
      <dsp:nvSpPr>
        <dsp:cNvPr id="0" name=""/>
        <dsp:cNvSpPr/>
      </dsp:nvSpPr>
      <dsp:spPr>
        <a:xfrm>
          <a:off x="3689" y="0"/>
          <a:ext cx="2487258" cy="5285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Scrum</a:t>
          </a:r>
          <a:endParaRPr lang="en-US" sz="3600" b="0" kern="1200" dirty="0">
            <a:effectLst/>
          </a:endParaRPr>
        </a:p>
      </dsp:txBody>
      <dsp:txXfrm>
        <a:off x="3689" y="0"/>
        <a:ext cx="2355132" cy="528506"/>
      </dsp:txXfrm>
    </dsp:sp>
    <dsp:sp modelId="{B9BC28F5-5C46-49CB-864C-9BEF23B99B2B}">
      <dsp:nvSpPr>
        <dsp:cNvPr id="0" name=""/>
        <dsp:cNvSpPr/>
      </dsp:nvSpPr>
      <dsp:spPr>
        <a:xfrm>
          <a:off x="1716342" y="0"/>
          <a:ext cx="2664526" cy="5285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Events</a:t>
          </a:r>
          <a:endParaRPr lang="en-US" sz="3600" b="0" kern="1200" dirty="0">
            <a:effectLst/>
          </a:endParaRPr>
        </a:p>
      </dsp:txBody>
      <dsp:txXfrm>
        <a:off x="1980595" y="0"/>
        <a:ext cx="2136020" cy="528506"/>
      </dsp:txXfrm>
    </dsp:sp>
    <dsp:sp modelId="{D4C5DB97-BA9B-4F18-B4FB-E23B7ADD104E}">
      <dsp:nvSpPr>
        <dsp:cNvPr id="0" name=""/>
        <dsp:cNvSpPr/>
      </dsp:nvSpPr>
      <dsp:spPr>
        <a:xfrm>
          <a:off x="3606263" y="0"/>
          <a:ext cx="3873027" cy="5285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/>
            </a:rPr>
            <a:t>Sprint Planning</a:t>
          </a:r>
          <a:endParaRPr lang="en-US" sz="3600" b="0" kern="1200" dirty="0">
            <a:effectLst/>
          </a:endParaRPr>
        </a:p>
      </dsp:txBody>
      <dsp:txXfrm>
        <a:off x="3870516" y="0"/>
        <a:ext cx="3344521" cy="52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6DDC9-DE64-44CF-BFE7-122B272B38F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A59E-1584-4BDC-B777-79F67FD6D378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B6D-F2C6-4AC5-BF12-934BDA53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Product Owner ensures that attendees are prepared to discuss the most important Product Backlog items and how they map to the Product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B6D-F2C6-4AC5-BF12-934BDA53BF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Product Owner ensures that attendees are prepared to discuss the most important Product Backlog items and how they map to the Product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B6D-F2C6-4AC5-BF12-934BDA53BF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B6D-F2C6-4AC5-BF12-934BDA53BF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9A1CD-3617-4A19-B301-4B40BA084589}"/>
              </a:ext>
            </a:extLst>
          </p:cNvPr>
          <p:cNvSpPr/>
          <p:nvPr userDrawn="1"/>
        </p:nvSpPr>
        <p:spPr>
          <a:xfrm>
            <a:off x="11810999" y="5072525"/>
            <a:ext cx="373015" cy="1785474"/>
          </a:xfrm>
          <a:prstGeom prst="rect">
            <a:avLst/>
          </a:prstGeom>
          <a:solidFill>
            <a:srgbClr val="EA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0206-8580-4FC7-A158-1E69B2B51C5E}"/>
              </a:ext>
            </a:extLst>
          </p:cNvPr>
          <p:cNvSpPr/>
          <p:nvPr userDrawn="1"/>
        </p:nvSpPr>
        <p:spPr>
          <a:xfrm>
            <a:off x="-4786" y="6518503"/>
            <a:ext cx="12196786" cy="339497"/>
          </a:xfrm>
          <a:prstGeom prst="rect">
            <a:avLst/>
          </a:prstGeom>
          <a:solidFill>
            <a:srgbClr val="EA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0A6CE1-D48F-445F-9371-FA4EE114A66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3F55AA-325C-461E-8AA2-C31A57E7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C9A1CD-3617-4A19-B301-4B40BA084589}"/>
              </a:ext>
            </a:extLst>
          </p:cNvPr>
          <p:cNvSpPr/>
          <p:nvPr userDrawn="1"/>
        </p:nvSpPr>
        <p:spPr>
          <a:xfrm>
            <a:off x="11786278" y="5072525"/>
            <a:ext cx="425730" cy="1785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90206-8580-4FC7-A158-1E69B2B51C5E}"/>
              </a:ext>
            </a:extLst>
          </p:cNvPr>
          <p:cNvSpPr/>
          <p:nvPr userDrawn="1"/>
        </p:nvSpPr>
        <p:spPr>
          <a:xfrm>
            <a:off x="-4786" y="6518503"/>
            <a:ext cx="12196786" cy="339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9A1CD-3617-4A19-B301-4B40BA084589}"/>
              </a:ext>
            </a:extLst>
          </p:cNvPr>
          <p:cNvSpPr/>
          <p:nvPr userDrawn="1"/>
        </p:nvSpPr>
        <p:spPr>
          <a:xfrm>
            <a:off x="11786278" y="5072525"/>
            <a:ext cx="425730" cy="1785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90206-8580-4FC7-A158-1E69B2B51C5E}"/>
              </a:ext>
            </a:extLst>
          </p:cNvPr>
          <p:cNvSpPr/>
          <p:nvPr userDrawn="1"/>
        </p:nvSpPr>
        <p:spPr>
          <a:xfrm>
            <a:off x="-4786" y="6518503"/>
            <a:ext cx="12196786" cy="339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C9A1CD-3617-4A19-B301-4B40BA084589}"/>
              </a:ext>
            </a:extLst>
          </p:cNvPr>
          <p:cNvSpPr/>
          <p:nvPr userDrawn="1"/>
        </p:nvSpPr>
        <p:spPr>
          <a:xfrm>
            <a:off x="11810999" y="5072525"/>
            <a:ext cx="373015" cy="1785474"/>
          </a:xfrm>
          <a:prstGeom prst="rect">
            <a:avLst/>
          </a:prstGeom>
          <a:solidFill>
            <a:srgbClr val="EA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90206-8580-4FC7-A158-1E69B2B51C5E}"/>
              </a:ext>
            </a:extLst>
          </p:cNvPr>
          <p:cNvSpPr/>
          <p:nvPr userDrawn="1"/>
        </p:nvSpPr>
        <p:spPr>
          <a:xfrm>
            <a:off x="-4786" y="6518503"/>
            <a:ext cx="12196786" cy="339497"/>
          </a:xfrm>
          <a:prstGeom prst="rect">
            <a:avLst/>
          </a:prstGeom>
          <a:solidFill>
            <a:srgbClr val="EA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  <p:sldLayoutId id="2147483752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0466" y="2534069"/>
            <a:ext cx="11573197" cy="724247"/>
          </a:xfrm>
        </p:spPr>
        <p:txBody>
          <a:bodyPr/>
          <a:lstStyle/>
          <a:p>
            <a:r>
              <a:rPr lang="en-US" dirty="0" smtClean="0"/>
              <a:t>Scrum Guide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68387912"/>
              </p:ext>
            </p:extLst>
          </p:nvPr>
        </p:nvGraphicFramePr>
        <p:xfrm>
          <a:off x="0" y="1"/>
          <a:ext cx="6074230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997526"/>
            <a:ext cx="11188932" cy="5179437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changes are made that would endanger the Sprint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not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 Backlog is refined as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 may be clarified and renegotiated with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Sprint may be considered a short project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Sprint could be cancelled if the Sprint Goal becomes obsolete</a:t>
            </a: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42619405"/>
              </p:ext>
            </p:extLst>
          </p:nvPr>
        </p:nvGraphicFramePr>
        <p:xfrm>
          <a:off x="-1" y="1"/>
          <a:ext cx="7482981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5" y="953589"/>
            <a:ext cx="10805359" cy="548046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work to be performed in the Sprint is planned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time-boxed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of 8 hours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1 month Sprint</a:t>
            </a: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this Sprint valuable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Done this Sprint?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How will the chosen work get done?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81318414"/>
              </p:ext>
            </p:extLst>
          </p:nvPr>
        </p:nvGraphicFramePr>
        <p:xfrm>
          <a:off x="-1" y="1"/>
          <a:ext cx="6828640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6" y="1018903"/>
            <a:ext cx="10896798" cy="511589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15-minute time-boxed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event, held everyday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plans work for the next 24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Helps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inspect progress toward the Sprint Goal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574684"/>
              </p:ext>
            </p:extLst>
          </p:nvPr>
        </p:nvGraphicFramePr>
        <p:xfrm>
          <a:off x="-1" y="1"/>
          <a:ext cx="6946085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94" y="979714"/>
            <a:ext cx="11538066" cy="5342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outcome of the Sprint and determine future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adaptations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 presents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results of their work to key stakeholders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Progress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toward the Product Goal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discussed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most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 hour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meeting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1 month Sprints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valuable input to subsequent Sprint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result is a revised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Product Backlog that defines the probable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next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549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36783754"/>
              </p:ext>
            </p:extLst>
          </p:nvPr>
        </p:nvGraphicFramePr>
        <p:xfrm>
          <a:off x="-1" y="1"/>
          <a:ext cx="8237990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3" y="992777"/>
            <a:ext cx="11650880" cy="5266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urpose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Sprint Retrospective is to plan ways to increase quality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effectiveness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most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 hour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meeting for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 month Sprints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ensures that the meeting is positive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formal opportunity to focus on inspection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adaptation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purpose of the Sprint Retrospective is to: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Inspect how the last Sprint went with regards to people, relationships, process, and tools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 and order the major items that went well and potential improvements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plan for implementing improvements to the way the Scrum Team does its work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64499351"/>
              </p:ext>
            </p:extLst>
          </p:nvPr>
        </p:nvGraphicFramePr>
        <p:xfrm>
          <a:off x="-1" y="1"/>
          <a:ext cx="8120544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135" y="1071153"/>
            <a:ext cx="11004665" cy="51058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ordered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of what is needed to improve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Product Backlog refinement is the act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defining PBIs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Commitment: </a:t>
            </a: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Goal </a:t>
            </a:r>
            <a:endParaRPr lang="en-US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escribes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future state of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 which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serve as a target for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Product Goal is in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emerges to define “what” will fulfill the Product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an long-term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 for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</a:p>
        </p:txBody>
      </p:sp>
    </p:spTree>
    <p:extLst>
      <p:ext uri="{BB962C8B-B14F-4D97-AF65-F5344CB8AC3E}">
        <p14:creationId xmlns:p14="http://schemas.microsoft.com/office/powerpoint/2010/main" val="18266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78499763"/>
              </p:ext>
            </p:extLst>
          </p:nvPr>
        </p:nvGraphicFramePr>
        <p:xfrm>
          <a:off x="-1" y="1"/>
          <a:ext cx="7810151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5" y="1055717"/>
            <a:ext cx="11330249" cy="5121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Sprint Backlog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composed of the following:</a:t>
            </a:r>
          </a:p>
          <a:p>
            <a:pPr marL="914413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(why),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13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PBI 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selected for the Sprint (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what)</a:t>
            </a:r>
          </a:p>
          <a:p>
            <a:pPr marL="914413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delivering the Increment (how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throughout the Sprint as more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Commitment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: Sprint Goal </a:t>
            </a:r>
            <a:endParaRPr lang="en-US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bjective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during the Sprint Planning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29261265"/>
              </p:ext>
            </p:extLst>
          </p:nvPr>
        </p:nvGraphicFramePr>
        <p:xfrm>
          <a:off x="-1" y="1"/>
          <a:ext cx="7029975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50" y="1188721"/>
            <a:ext cx="11240194" cy="49211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Increment is a concrete stepping stone toward the Product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cannot be considered part of an Increment unless it meets the Definition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Commitment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: Definition of </a:t>
            </a:r>
            <a:r>
              <a:rPr lang="en-US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hen increment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meets the quality measures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required product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an PBI meets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Definition of Done, an Increment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born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PBI does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meet the Definition of Done, it cannot be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released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07125847"/>
              </p:ext>
            </p:extLst>
          </p:nvPr>
        </p:nvGraphicFramePr>
        <p:xfrm>
          <a:off x="-2" y="1"/>
          <a:ext cx="8145712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084217"/>
            <a:ext cx="11363498" cy="50927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nutshell, Scrum requires a Scrum Master to foster an environment where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orders the work for a complex problem into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 turns a selection of the work into an Increment of value during a Sprint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 and its stakeholders inspect the results and adjust for the next Sprint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Repeat </a:t>
            </a:r>
          </a:p>
        </p:txBody>
      </p:sp>
    </p:spTree>
    <p:extLst>
      <p:ext uri="{BB962C8B-B14F-4D97-AF65-F5344CB8AC3E}">
        <p14:creationId xmlns:p14="http://schemas.microsoft.com/office/powerpoint/2010/main" val="27212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4147" y="752846"/>
            <a:ext cx="1889124" cy="1133475"/>
            <a:chOff x="2381" y="159014"/>
            <a:chExt cx="1889124" cy="1133475"/>
          </a:xfrm>
        </p:grpSpPr>
        <p:sp>
          <p:nvSpPr>
            <p:cNvPr id="44" name="Rectangle 43"/>
            <p:cNvSpPr/>
            <p:nvPr/>
          </p:nvSpPr>
          <p:spPr>
            <a:xfrm>
              <a:off x="2381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2381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Scrum</a:t>
              </a:r>
              <a:endParaRPr lang="en-US" sz="14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94146" y="2064682"/>
            <a:ext cx="1889124" cy="1133475"/>
            <a:chOff x="2080418" y="159014"/>
            <a:chExt cx="1889124" cy="1133475"/>
          </a:xfrm>
        </p:grpSpPr>
        <p:sp>
          <p:nvSpPr>
            <p:cNvPr id="42" name="Rectangle 41"/>
            <p:cNvSpPr/>
            <p:nvPr/>
          </p:nvSpPr>
          <p:spPr>
            <a:xfrm>
              <a:off x="2080418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2080418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Product Owner</a:t>
              </a:r>
              <a:endParaRPr lang="en-US" sz="1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5122" y="752845"/>
            <a:ext cx="1889124" cy="1133475"/>
            <a:chOff x="4158456" y="159014"/>
            <a:chExt cx="1889124" cy="1133475"/>
          </a:xfrm>
        </p:grpSpPr>
        <p:sp>
          <p:nvSpPr>
            <p:cNvPr id="40" name="Rectangle 39"/>
            <p:cNvSpPr/>
            <p:nvPr/>
          </p:nvSpPr>
          <p:spPr>
            <a:xfrm>
              <a:off x="4158456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4158456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Transparency</a:t>
              </a:r>
              <a:endParaRPr lang="en-US" sz="1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85120" y="2075232"/>
            <a:ext cx="1889124" cy="1133475"/>
            <a:chOff x="6236493" y="159014"/>
            <a:chExt cx="1889124" cy="1133475"/>
          </a:xfrm>
        </p:grpSpPr>
        <p:sp>
          <p:nvSpPr>
            <p:cNvPr id="38" name="Rectangle 37"/>
            <p:cNvSpPr/>
            <p:nvPr/>
          </p:nvSpPr>
          <p:spPr>
            <a:xfrm>
              <a:off x="6236493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6236493" y="159014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Developers</a:t>
              </a:r>
              <a:endParaRPr lang="en-US" sz="14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4146" y="3376518"/>
            <a:ext cx="1889124" cy="1133475"/>
            <a:chOff x="2381" y="1481402"/>
            <a:chExt cx="1889124" cy="1133475"/>
          </a:xfrm>
        </p:grpSpPr>
        <p:sp>
          <p:nvSpPr>
            <p:cNvPr id="36" name="Rectangle 35"/>
            <p:cNvSpPr/>
            <p:nvPr/>
          </p:nvSpPr>
          <p:spPr>
            <a:xfrm>
              <a:off x="2381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2381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Sprint Review</a:t>
              </a:r>
              <a:endParaRPr lang="en-US" sz="14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63157" y="752845"/>
            <a:ext cx="1889124" cy="1133475"/>
            <a:chOff x="2080418" y="1481402"/>
            <a:chExt cx="1889124" cy="1133475"/>
          </a:xfrm>
        </p:grpSpPr>
        <p:sp>
          <p:nvSpPr>
            <p:cNvPr id="34" name="Rectangle 33"/>
            <p:cNvSpPr/>
            <p:nvPr/>
          </p:nvSpPr>
          <p:spPr>
            <a:xfrm>
              <a:off x="2080418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2080418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Inspection</a:t>
              </a:r>
              <a:endParaRPr lang="en-US" sz="14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59144" y="2072080"/>
            <a:ext cx="1889124" cy="1133475"/>
            <a:chOff x="4158456" y="1481402"/>
            <a:chExt cx="1889124" cy="1133475"/>
          </a:xfrm>
        </p:grpSpPr>
        <p:sp>
          <p:nvSpPr>
            <p:cNvPr id="32" name="Rectangle 31"/>
            <p:cNvSpPr/>
            <p:nvPr/>
          </p:nvSpPr>
          <p:spPr>
            <a:xfrm>
              <a:off x="4158456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4158456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Scrum Master</a:t>
              </a:r>
              <a:endParaRPr lang="en-US" sz="14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85120" y="3397621"/>
            <a:ext cx="1889124" cy="1133475"/>
            <a:chOff x="6236493" y="1481402"/>
            <a:chExt cx="1889124" cy="1133475"/>
          </a:xfrm>
        </p:grpSpPr>
        <p:sp>
          <p:nvSpPr>
            <p:cNvPr id="30" name="Rectangle 29"/>
            <p:cNvSpPr/>
            <p:nvPr/>
          </p:nvSpPr>
          <p:spPr>
            <a:xfrm>
              <a:off x="6236493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6236493" y="1481402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Sprint Retrospective</a:t>
              </a:r>
              <a:endParaRPr lang="en-US" sz="14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59144" y="4716854"/>
            <a:ext cx="1889124" cy="1133475"/>
            <a:chOff x="2381" y="2803789"/>
            <a:chExt cx="1889124" cy="1133475"/>
          </a:xfrm>
        </p:grpSpPr>
        <p:sp>
          <p:nvSpPr>
            <p:cNvPr id="28" name="Rectangle 27"/>
            <p:cNvSpPr/>
            <p:nvPr/>
          </p:nvSpPr>
          <p:spPr>
            <a:xfrm>
              <a:off x="2381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381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Increment</a:t>
              </a:r>
              <a:endParaRPr lang="en-US" sz="1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28259" y="752845"/>
            <a:ext cx="1889124" cy="1133475"/>
            <a:chOff x="2080418" y="2803789"/>
            <a:chExt cx="1889124" cy="1133475"/>
          </a:xfrm>
        </p:grpSpPr>
        <p:sp>
          <p:nvSpPr>
            <p:cNvPr id="26" name="Rectangle 25"/>
            <p:cNvSpPr/>
            <p:nvPr/>
          </p:nvSpPr>
          <p:spPr>
            <a:xfrm>
              <a:off x="2080418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2080418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Adaptation</a:t>
              </a:r>
              <a:endParaRPr lang="en-US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32269" y="2075233"/>
            <a:ext cx="1889124" cy="1133475"/>
            <a:chOff x="4158456" y="2803789"/>
            <a:chExt cx="1889124" cy="1133475"/>
          </a:xfrm>
        </p:grpSpPr>
        <p:sp>
          <p:nvSpPr>
            <p:cNvPr id="24" name="Rectangle 23"/>
            <p:cNvSpPr/>
            <p:nvPr/>
          </p:nvSpPr>
          <p:spPr>
            <a:xfrm>
              <a:off x="4158456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58456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Sprint Planning</a:t>
              </a:r>
              <a:endParaRPr lang="en-US" sz="14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76094" y="3397621"/>
            <a:ext cx="1889124" cy="1133475"/>
            <a:chOff x="6236493" y="2803789"/>
            <a:chExt cx="1889124" cy="1133475"/>
          </a:xfrm>
        </p:grpSpPr>
        <p:sp>
          <p:nvSpPr>
            <p:cNvPr id="22" name="Rectangle 21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Product Backlog</a:t>
              </a:r>
              <a:endParaRPr lang="en-US" sz="14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06296" y="752845"/>
            <a:ext cx="1889124" cy="1133475"/>
            <a:chOff x="2080418" y="4126177"/>
            <a:chExt cx="1889124" cy="1133475"/>
          </a:xfrm>
        </p:grpSpPr>
        <p:sp>
          <p:nvSpPr>
            <p:cNvPr id="20" name="Rectangle 19"/>
            <p:cNvSpPr/>
            <p:nvPr/>
          </p:nvSpPr>
          <p:spPr>
            <a:xfrm>
              <a:off x="2080418" y="4126177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80418" y="4126177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Values</a:t>
              </a:r>
              <a:endParaRPr lang="en-US" sz="14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14318" y="2075233"/>
            <a:ext cx="1889124" cy="1133475"/>
            <a:chOff x="4158456" y="4126177"/>
            <a:chExt cx="1889124" cy="1133475"/>
          </a:xfrm>
        </p:grpSpPr>
        <p:sp>
          <p:nvSpPr>
            <p:cNvPr id="18" name="Rectangle 17"/>
            <p:cNvSpPr/>
            <p:nvPr/>
          </p:nvSpPr>
          <p:spPr>
            <a:xfrm>
              <a:off x="4158456" y="4126177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4158456" y="4126177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Daily Scrum</a:t>
              </a:r>
              <a:endParaRPr lang="en-US" sz="14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228259" y="3397621"/>
            <a:ext cx="1889124" cy="1133475"/>
            <a:chOff x="6236493" y="2803789"/>
            <a:chExt cx="1889124" cy="1133475"/>
          </a:xfrm>
        </p:grpSpPr>
        <p:sp>
          <p:nvSpPr>
            <p:cNvPr id="47" name="Rectangle 46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Product Goal</a:t>
              </a:r>
              <a:endParaRPr lang="en-US" sz="1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314318" y="3376518"/>
            <a:ext cx="1889124" cy="1133475"/>
            <a:chOff x="6236493" y="2803789"/>
            <a:chExt cx="1889124" cy="1133475"/>
          </a:xfrm>
        </p:grpSpPr>
        <p:sp>
          <p:nvSpPr>
            <p:cNvPr id="50" name="Rectangle 49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Sprint Backlog</a:t>
              </a:r>
              <a:endParaRPr lang="en-US" sz="1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5120" y="4716853"/>
            <a:ext cx="1889124" cy="1133475"/>
            <a:chOff x="6236493" y="2803789"/>
            <a:chExt cx="1889124" cy="1133475"/>
          </a:xfrm>
        </p:grpSpPr>
        <p:sp>
          <p:nvSpPr>
            <p:cNvPr id="53" name="Rectangle 52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6236493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Sprint Goal</a:t>
              </a:r>
              <a:endParaRPr lang="en-US" sz="14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28259" y="4716855"/>
            <a:ext cx="1889124" cy="1133475"/>
            <a:chOff x="2381" y="2803789"/>
            <a:chExt cx="1889124" cy="1133475"/>
          </a:xfrm>
        </p:grpSpPr>
        <p:sp>
          <p:nvSpPr>
            <p:cNvPr id="56" name="Rectangle 55"/>
            <p:cNvSpPr/>
            <p:nvPr/>
          </p:nvSpPr>
          <p:spPr>
            <a:xfrm>
              <a:off x="2381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7" name="Rectangle 56"/>
            <p:cNvSpPr/>
            <p:nvPr/>
          </p:nvSpPr>
          <p:spPr>
            <a:xfrm>
              <a:off x="2381" y="2803789"/>
              <a:ext cx="1889124" cy="1133475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Definition of Done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63422243"/>
              </p:ext>
            </p:extLst>
          </p:nvPr>
        </p:nvGraphicFramePr>
        <p:xfrm>
          <a:off x="-1" y="1"/>
          <a:ext cx="7093132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5637" y="1123406"/>
            <a:ext cx="11080865" cy="5053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ramework to generate value through adaptive solution of complex problems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elps to achieve goals and create value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iterative, incremental approach to optimize predictability and control risk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Empiricism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Lean thinking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three pillars to uphold empirical process: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Transparency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Inspection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Adaptation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92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83842207"/>
              </p:ext>
            </p:extLst>
          </p:nvPr>
        </p:nvGraphicFramePr>
        <p:xfrm>
          <a:off x="-1" y="1"/>
          <a:ext cx="8347168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5636" y="1123406"/>
            <a:ext cx="11040489" cy="5053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Artifacts must be visible to performer and receiver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 transparency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lead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decisions that diminish value and increase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Transparency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enables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transparency is misleading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wasteful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556612"/>
            <a:ext cx="3606410" cy="26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21818064"/>
              </p:ext>
            </p:extLst>
          </p:nvPr>
        </p:nvGraphicFramePr>
        <p:xfrm>
          <a:off x="-1" y="1"/>
          <a:ext cx="10933612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5636" y="1123406"/>
            <a:ext cx="11040489" cy="50535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Artifacts and progress are inspected to detect variances and problems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Inspection enables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adaptation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adaptation is considered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pointless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Adjustments must be made to minimize further deviations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 adapts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moment it learns anything new through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43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3124707"/>
              </p:ext>
            </p:extLst>
          </p:nvPr>
        </p:nvGraphicFramePr>
        <p:xfrm>
          <a:off x="0" y="1"/>
          <a:ext cx="3934438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798" y="517905"/>
            <a:ext cx="9160821" cy="56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47631442"/>
              </p:ext>
            </p:extLst>
          </p:nvPr>
        </p:nvGraphicFramePr>
        <p:xfrm>
          <a:off x="-1" y="1"/>
          <a:ext cx="7119258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5636" y="744583"/>
            <a:ext cx="11188932" cy="5669279"/>
          </a:xfrm>
        </p:spPr>
        <p:txBody>
          <a:bodyPr>
            <a:normAutofit/>
          </a:bodyPr>
          <a:lstStyle/>
          <a:p>
            <a:pPr marL="228605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Creates the Increment</a:t>
            </a:r>
          </a:p>
          <a:p>
            <a:pPr marL="228605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Accountable for the following:	</a:t>
            </a:r>
          </a:p>
          <a:p>
            <a:pPr marL="914410" lvl="2" indent="-457200">
              <a:lnSpc>
                <a:spcPct val="15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Backlog</a:t>
            </a:r>
          </a:p>
          <a:p>
            <a:pPr marL="914410" lvl="2" indent="-457200">
              <a:lnSpc>
                <a:spcPct val="15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Done</a:t>
            </a:r>
          </a:p>
          <a:p>
            <a:pPr marL="914410" lvl="2" indent="-457200">
              <a:lnSpc>
                <a:spcPct val="15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Goal</a:t>
            </a:r>
          </a:p>
          <a:p>
            <a:pPr marL="228605" lvl="1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self-organizing and cross-functional</a:t>
            </a:r>
          </a:p>
          <a:p>
            <a:pPr marL="228605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no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titles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sub-teams in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  <a:p>
            <a:pPr marL="228605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Should be of 10 or fewer members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26856765"/>
              </p:ext>
            </p:extLst>
          </p:nvPr>
        </p:nvGraphicFramePr>
        <p:xfrm>
          <a:off x="-1" y="1"/>
          <a:ext cx="7474592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5636" y="1149531"/>
            <a:ext cx="11188932" cy="5303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Responsible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maximizing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value of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Responsible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managing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Developing and explicitly communicating the Product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clearly communicating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PBIs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Ordering PBIs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Ensuring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PBIs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transparent, visible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understood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the authority to cancel the Sprint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8582807"/>
              </p:ext>
            </p:extLst>
          </p:nvPr>
        </p:nvGraphicFramePr>
        <p:xfrm>
          <a:off x="-1" y="1"/>
          <a:ext cx="7315201" cy="528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997526"/>
            <a:ext cx="11188932" cy="5179437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Accountable for ST effectiveness/ success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servant-leader for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techniques for effective Product Backlog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Ensuring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PB to maximized value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Facilitating Scrum events and Removing impediments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Coaching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Developers 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self-organization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cross-functionality</a:t>
            </a:r>
          </a:p>
          <a:p>
            <a:pPr marL="342900" lvl="1" indent="-342900">
              <a:lnSpc>
                <a:spcPct val="170000"/>
              </a:lnSpc>
              <a:spcBef>
                <a:spcPts val="10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Leading and coaching the organization in its Scrum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adoption</a:t>
            </a: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5" lvl="1">
              <a:lnSpc>
                <a:spcPct val="110000"/>
              </a:lnSpc>
              <a:spcBef>
                <a:spcPts val="1000"/>
              </a:spcBef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136156</TotalTime>
  <Words>872</Words>
  <Application>Microsoft Office PowerPoint</Application>
  <PresentationFormat>Widescreen</PresentationFormat>
  <Paragraphs>180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Amana Khan</cp:lastModifiedBy>
  <cp:revision>1608</cp:revision>
  <cp:lastPrinted>2019-11-11T14:55:20Z</cp:lastPrinted>
  <dcterms:created xsi:type="dcterms:W3CDTF">2018-04-24T17:14:44Z</dcterms:created>
  <dcterms:modified xsi:type="dcterms:W3CDTF">2020-12-23T13:54:57Z</dcterms:modified>
</cp:coreProperties>
</file>