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0" r:id="rId2"/>
    <p:sldId id="256" r:id="rId3"/>
    <p:sldId id="257" r:id="rId4"/>
    <p:sldId id="263" r:id="rId5"/>
    <p:sldId id="259" r:id="rId6"/>
    <p:sldId id="261" r:id="rId7"/>
    <p:sldId id="279" r:id="rId8"/>
    <p:sldId id="281" r:id="rId9"/>
    <p:sldId id="283" r:id="rId10"/>
    <p:sldId id="285" r:id="rId11"/>
    <p:sldId id="273" r:id="rId12"/>
    <p:sldId id="274" r:id="rId13"/>
    <p:sldId id="275" r:id="rId14"/>
    <p:sldId id="277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A04"/>
    <a:srgbClr val="552579"/>
    <a:srgbClr val="2597FF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3074F12-AA26-4AC8-9962-C36BB8F32554}" type="datetimeFigureOut">
              <a:rPr lang="en-US" smtClean="0"/>
              <a:pPr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339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8352C-A2F6-406B-81DB-D1833613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" y="0"/>
            <a:ext cx="9026516" cy="46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69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 output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Displays number of patients who visited the hospital </a:t>
            </a:r>
          </a:p>
          <a:p>
            <a:pPr marL="0" indent="0">
              <a:buNone/>
            </a:pPr>
            <a:r>
              <a:rPr lang="en-US" dirty="0"/>
              <a:t>That day.</a:t>
            </a:r>
          </a:p>
          <a:p>
            <a:pPr marL="0" indent="0">
              <a:buNone/>
            </a:pPr>
            <a:r>
              <a:rPr lang="en-US" dirty="0"/>
              <a:t>We used a display function </a:t>
            </a:r>
            <a:r>
              <a:rPr lang="en-US" b="1" dirty="0"/>
              <a:t>void display()</a:t>
            </a:r>
          </a:p>
          <a:p>
            <a:pPr marL="0" indent="0">
              <a:buNone/>
            </a:pPr>
            <a:r>
              <a:rPr lang="en-US" dirty="0"/>
              <a:t>Then we traversed the linked list from start to end by using while loop.</a:t>
            </a:r>
          </a:p>
          <a:p>
            <a:r>
              <a:rPr lang="en-US" b="1" dirty="0"/>
              <a:t>while (current != NULL)</a:t>
            </a:r>
          </a:p>
          <a:p>
            <a:r>
              <a:rPr lang="en-US" b="1" dirty="0"/>
              <a:t>{</a:t>
            </a:r>
          </a:p>
          <a:p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/>
              <a:t> &lt;&lt; current-&gt;</a:t>
            </a:r>
            <a:r>
              <a:rPr lang="en-US" b="1" dirty="0" err="1"/>
              <a:t>srno</a:t>
            </a:r>
            <a:r>
              <a:rPr lang="en-US" b="1" dirty="0"/>
              <a:t> &lt;&lt; "          " &lt;&lt; current-&gt;name &lt;&lt; "        " &lt;&lt; current-&gt;</a:t>
            </a:r>
            <a:r>
              <a:rPr lang="en-US" b="1" dirty="0" err="1"/>
              <a:t>cnc</a:t>
            </a:r>
            <a:r>
              <a:rPr lang="en-US" b="1" dirty="0"/>
              <a:t> &lt;&lt; "     " &lt;&lt; current-&gt;bill;</a:t>
            </a:r>
          </a:p>
          <a:p>
            <a:r>
              <a:rPr lang="en-US" b="1" dirty="0"/>
              <a:t>current = current-&gt;next;</a:t>
            </a:r>
          </a:p>
          <a:p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FILE HANDLING</a:t>
            </a:r>
          </a:p>
          <a:p>
            <a:pPr marL="0" indent="0">
              <a:buNone/>
            </a:pPr>
            <a:r>
              <a:rPr lang="en-US" dirty="0"/>
              <a:t>We have used of file handling in it to save the data in the text file.</a:t>
            </a:r>
          </a:p>
          <a:p>
            <a:pPr marL="0" indent="0">
              <a:buNone/>
            </a:pPr>
            <a:r>
              <a:rPr lang="en-US" dirty="0"/>
              <a:t>Included &lt;</a:t>
            </a:r>
            <a:r>
              <a:rPr lang="en-US" dirty="0" err="1"/>
              <a:t>fstream</a:t>
            </a:r>
            <a:r>
              <a:rPr lang="en-US" dirty="0"/>
              <a:t>&gt; library</a:t>
            </a:r>
          </a:p>
          <a:p>
            <a:pPr marL="0" indent="0">
              <a:buNone/>
            </a:pPr>
            <a:r>
              <a:rPr lang="en-US" dirty="0"/>
              <a:t>Of stream: used to create files and write information.</a:t>
            </a:r>
          </a:p>
          <a:p>
            <a:pPr marL="0" indent="0">
              <a:buNone/>
            </a:pPr>
            <a:r>
              <a:rPr lang="en-US" dirty="0"/>
              <a:t>If stream: used to read information from files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: can both write and read information from files</a:t>
            </a:r>
          </a:p>
          <a:p>
            <a:r>
              <a:rPr lang="en-US" b="1" dirty="0" err="1"/>
              <a:t>ofstream</a:t>
            </a:r>
            <a:r>
              <a:rPr lang="en-US" b="1" dirty="0"/>
              <a:t> </a:t>
            </a:r>
            <a:r>
              <a:rPr lang="en-US" b="1" dirty="0" err="1"/>
              <a:t>myfile</a:t>
            </a:r>
            <a:r>
              <a:rPr lang="en-US" b="1" dirty="0"/>
              <a:t>;</a:t>
            </a:r>
          </a:p>
          <a:p>
            <a:r>
              <a:rPr lang="en-US" b="1" dirty="0" err="1"/>
              <a:t>myfile.open</a:t>
            </a:r>
            <a:r>
              <a:rPr lang="en-US" b="1" dirty="0"/>
              <a:t>("HospitalSafe.txt");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write something in a file we use &lt;&lt; </a:t>
            </a:r>
            <a:r>
              <a:rPr lang="en-US" dirty="0" err="1"/>
              <a:t>character.this</a:t>
            </a:r>
            <a:r>
              <a:rPr lang="en-US" dirty="0"/>
              <a:t> is a syntax.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endParaRPr lang="en-US" dirty="0"/>
          </a:p>
          <a:p>
            <a:r>
              <a:rPr lang="en-US" b="1" dirty="0" err="1"/>
              <a:t>myfile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/>
              <a:t> &lt;&lt; "\n\n-The List of patients that visited today are: </a:t>
            </a:r>
          </a:p>
          <a:p>
            <a:r>
              <a:rPr lang="en-US" dirty="0"/>
              <a:t>This function is used to close the file</a:t>
            </a:r>
          </a:p>
          <a:p>
            <a:r>
              <a:rPr lang="en-US" b="1" dirty="0" err="1"/>
              <a:t>myfile.close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7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46" y="2489200"/>
            <a:ext cx="6263307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0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restricted mode. only manager can access it with a secret pin number.</a:t>
            </a:r>
          </a:p>
          <a:p>
            <a:r>
              <a:rPr lang="en-US" dirty="0"/>
              <a:t>Only 4 tries are given</a:t>
            </a:r>
          </a:p>
          <a:p>
            <a:r>
              <a:rPr lang="en-US" dirty="0"/>
              <a:t>After 4 tries the program terminates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SLEEP FUNCTION</a:t>
            </a:r>
          </a:p>
          <a:p>
            <a:pPr marL="0" indent="0">
              <a:buNone/>
            </a:pPr>
            <a:r>
              <a:rPr lang="en-US" dirty="0"/>
              <a:t>It Is used for time delay it can be 1 sec, 2 sec etc.</a:t>
            </a:r>
          </a:p>
          <a:p>
            <a:pPr marL="0" indent="0">
              <a:buNone/>
            </a:pPr>
            <a:r>
              <a:rPr lang="en-US" b="1" dirty="0"/>
              <a:t>GOTO STATEMENT</a:t>
            </a:r>
          </a:p>
          <a:p>
            <a:pPr marL="0" indent="0">
              <a:buNone/>
            </a:pPr>
            <a:r>
              <a:rPr lang="en-US" dirty="0"/>
              <a:t>It gives us a power to jump to any part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4760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thanku">
            <a:extLst>
              <a:ext uri="{FF2B5EF4-FFF2-40B4-BE49-F238E27FC236}">
                <a16:creationId xmlns:a16="http://schemas.microsoft.com/office/drawing/2014/main" id="{802D8EBB-A82B-4CEB-8D5B-41BC57C5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195" y="2207360"/>
            <a:ext cx="5885263" cy="3678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1" y="680311"/>
            <a:ext cx="7940660" cy="183245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Hospital Management </a:t>
            </a:r>
            <a:br>
              <a:rPr lang="en-US" b="1" u="sng" dirty="0"/>
            </a:br>
            <a:r>
              <a:rPr lang="en-US" b="1" u="sng" dirty="0"/>
              <a:t>System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887115"/>
            <a:ext cx="7787955" cy="1832460"/>
          </a:xfrm>
        </p:spPr>
        <p:txBody>
          <a:bodyPr>
            <a:noAutofit/>
          </a:bodyPr>
          <a:lstStyle/>
          <a:p>
            <a:r>
              <a:rPr lang="en-US" sz="2800" b="1" dirty="0"/>
              <a:t>By Mannan Rauf</a:t>
            </a:r>
          </a:p>
          <a:p>
            <a:r>
              <a:rPr lang="en-US" sz="2800" b="1" dirty="0"/>
              <a:t>Faraz Ul Abrar </a:t>
            </a:r>
          </a:p>
          <a:p>
            <a:r>
              <a:rPr lang="en-US" sz="2800" b="1" dirty="0"/>
              <a:t>Muhammad Osama Nusrat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680310"/>
            <a:ext cx="8229600" cy="610820"/>
          </a:xfrm>
        </p:spPr>
        <p:txBody>
          <a:bodyPr>
            <a:noAutofit/>
          </a:bodyPr>
          <a:lstStyle/>
          <a:p>
            <a:r>
              <a:rPr lang="en-US" b="1" dirty="0"/>
              <a:t>Data Structure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489199"/>
            <a:ext cx="8398775" cy="3841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i="1" dirty="0"/>
              <a:t>Data Structures Used</a:t>
            </a:r>
          </a:p>
          <a:p>
            <a:r>
              <a:rPr lang="en-US" sz="4300" dirty="0"/>
              <a:t>Binary Trees</a:t>
            </a:r>
          </a:p>
          <a:p>
            <a:r>
              <a:rPr lang="en-US" sz="4300" dirty="0"/>
              <a:t>Linked List</a:t>
            </a:r>
          </a:p>
          <a:p>
            <a:r>
              <a:rPr lang="en-US" sz="4300" dirty="0"/>
              <a:t>Array</a:t>
            </a:r>
          </a:p>
          <a:p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Note: </a:t>
            </a:r>
            <a:r>
              <a:rPr lang="en-US" sz="2900" dirty="0"/>
              <a:t>Can be implemented by any other data structure but for best time complexity Big 0(</a:t>
            </a:r>
            <a:r>
              <a:rPr lang="en-US" sz="2900" dirty="0" err="1"/>
              <a:t>nlogn</a:t>
            </a:r>
            <a:r>
              <a:rPr lang="en-US" sz="29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37D96-314F-4FD1-B060-95DF2BEB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680310"/>
            <a:ext cx="8229600" cy="610820"/>
          </a:xfrm>
        </p:spPr>
        <p:txBody>
          <a:bodyPr>
            <a:no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5765FE-8D4C-4E4F-9BA2-870B78DD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489199"/>
            <a:ext cx="8398775" cy="3841196"/>
          </a:xfrm>
        </p:spPr>
        <p:txBody>
          <a:bodyPr>
            <a:normAutofit/>
          </a:bodyPr>
          <a:lstStyle/>
          <a:p>
            <a:r>
              <a:rPr lang="en-US" sz="2400" dirty="0"/>
              <a:t>To provide step by step guidance to the incoming patients in the hospital for their treatment purposes.</a:t>
            </a:r>
          </a:p>
          <a:p>
            <a:r>
              <a:rPr lang="en-US" sz="2400" dirty="0"/>
              <a:t>Also deals with provision of health facilities for e.g. treatment by doctor, medicine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41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that will guide you according to the needs.</a:t>
            </a:r>
          </a:p>
          <a:p>
            <a:pPr marL="0" indent="0" algn="r">
              <a:buNone/>
            </a:pPr>
            <a:r>
              <a:rPr lang="en-US" dirty="0"/>
              <a:t>State of patient</a:t>
            </a:r>
          </a:p>
          <a:p>
            <a:pPr marL="0" indent="0" algn="r">
              <a:buNone/>
            </a:pPr>
            <a:r>
              <a:rPr lang="en-US" dirty="0"/>
              <a:t>Registry of patient</a:t>
            </a:r>
          </a:p>
          <a:p>
            <a:pPr marL="0" indent="0" algn="r">
              <a:buNone/>
            </a:pPr>
            <a:r>
              <a:rPr lang="en-US" dirty="0"/>
              <a:t>Disease the patient is suffering from</a:t>
            </a:r>
          </a:p>
          <a:p>
            <a:pPr marL="0" indent="0" algn="r">
              <a:buNone/>
            </a:pPr>
            <a:r>
              <a:rPr lang="en-US" dirty="0"/>
              <a:t>Treatment by the Doctor</a:t>
            </a:r>
          </a:p>
          <a:p>
            <a:pPr marL="0" indent="0" algn="r">
              <a:buNone/>
            </a:pPr>
            <a:r>
              <a:rPr lang="en-US" dirty="0"/>
              <a:t>Medicines availability</a:t>
            </a:r>
          </a:p>
          <a:p>
            <a:pPr marL="0" indent="0" algn="r">
              <a:buNone/>
            </a:pPr>
            <a:r>
              <a:rPr lang="en-US" dirty="0"/>
              <a:t>Final bill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FA636-C004-494E-9977-8AEC14A6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343202" cy="709865"/>
          </a:xfrm>
        </p:spPr>
        <p:txBody>
          <a:bodyPr/>
          <a:lstStyle/>
          <a:p>
            <a:pPr algn="l"/>
            <a:r>
              <a:rPr lang="en-US" dirty="0"/>
              <a:t>Code(Post order traversal)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FD2AB9-5699-44A6-8935-DEB6E7E7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054655"/>
            <a:ext cx="4886560" cy="45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code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A0150-4C39-488A-9FFD-70E1AF02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32" y="2818180"/>
            <a:ext cx="4189453" cy="27486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58ECEC-78C9-42DD-9E3F-CA509DA35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6" b="2644"/>
          <a:stretch/>
        </p:blipFill>
        <p:spPr>
          <a:xfrm>
            <a:off x="601670" y="2512770"/>
            <a:ext cx="4123035" cy="42414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35ED47-CEBA-4F53-8A4D-77402A74759C}"/>
              </a:ext>
            </a:extLst>
          </p:cNvPr>
          <p:cNvSpPr/>
          <p:nvPr/>
        </p:nvSpPr>
        <p:spPr>
          <a:xfrm>
            <a:off x="4877410" y="2360065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Binary tree diagram of our code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2A9F616-F94D-43E0-BDA1-0EDA52589A3E}"/>
              </a:ext>
            </a:extLst>
          </p:cNvPr>
          <p:cNvSpPr txBox="1">
            <a:spLocks/>
          </p:cNvSpPr>
          <p:nvPr/>
        </p:nvSpPr>
        <p:spPr>
          <a:xfrm>
            <a:off x="4877411" y="5566870"/>
            <a:ext cx="3970330" cy="916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node corresponds to a specific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79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Linked list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441" y="2489200"/>
            <a:ext cx="7828594" cy="1092505"/>
          </a:xfrm>
        </p:spPr>
        <p:txBody>
          <a:bodyPr>
            <a:normAutofit/>
          </a:bodyPr>
          <a:lstStyle/>
          <a:p>
            <a:r>
              <a:rPr lang="en-US" dirty="0"/>
              <a:t>Linked list is used to store the data of each patient</a:t>
            </a:r>
          </a:p>
          <a:p>
            <a:r>
              <a:rPr lang="en-US" dirty="0"/>
              <a:t>Linked list is used as we have no clue about the number of patients, so memory is allocated dynamically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6756B-8E70-4F6A-8DC6-F837CE24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3734410"/>
            <a:ext cx="3146648" cy="244328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86CCC1E-3548-4C5D-A108-5F666FEE2C25}"/>
              </a:ext>
            </a:extLst>
          </p:cNvPr>
          <p:cNvSpPr txBox="1">
            <a:spLocks/>
          </p:cNvSpPr>
          <p:nvPr/>
        </p:nvSpPr>
        <p:spPr>
          <a:xfrm>
            <a:off x="4419296" y="3734411"/>
            <a:ext cx="3970330" cy="229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node contains the name of the patient, CNIC, bill for the patient and Serial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2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440" y="2489200"/>
            <a:ext cx="7981299" cy="2008735"/>
          </a:xfrm>
        </p:spPr>
        <p:txBody>
          <a:bodyPr>
            <a:normAutofit/>
          </a:bodyPr>
          <a:lstStyle/>
          <a:p>
            <a:r>
              <a:rPr lang="en-US" dirty="0"/>
              <a:t>Array is used to update and store the bill for every patient</a:t>
            </a:r>
          </a:p>
          <a:p>
            <a:r>
              <a:rPr lang="en-US" dirty="0"/>
              <a:t>The bill consists of treatment charges and medicines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86CCC1E-3548-4C5D-A108-5F666FEE2C25}"/>
              </a:ext>
            </a:extLst>
          </p:cNvPr>
          <p:cNvSpPr txBox="1">
            <a:spLocks/>
          </p:cNvSpPr>
          <p:nvPr/>
        </p:nvSpPr>
        <p:spPr>
          <a:xfrm>
            <a:off x="754375" y="5719575"/>
            <a:ext cx="8093365" cy="1425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array of bill for a patient is updated after a treatment and after a medicine is bought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A8BF3-914C-45DB-9526-9A050B45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4803345"/>
            <a:ext cx="3817625" cy="8837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F63D95-FF74-41A6-90DB-91667DDA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3276294"/>
            <a:ext cx="6108200" cy="13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98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5590FD-C6C5-48DC-8279-8444E18D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69490"/>
            <a:ext cx="4314825" cy="662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D63FB-D952-4EF2-991E-F24602F5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356546" cy="32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20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855</TotalTime>
  <Words>485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Hospital Management  System </vt:lpstr>
      <vt:lpstr>Data Structure Implementation</vt:lpstr>
      <vt:lpstr>Problem Statement</vt:lpstr>
      <vt:lpstr>Procedure</vt:lpstr>
      <vt:lpstr>Code(Post order traversal)</vt:lpstr>
      <vt:lpstr>Linked list implementation</vt:lpstr>
      <vt:lpstr>Array implementation</vt:lpstr>
      <vt:lpstr>PowerPoint Presentation</vt:lpstr>
      <vt:lpstr>PowerPoint Presentation</vt:lpstr>
      <vt:lpstr>Display on output screen</vt:lpstr>
      <vt:lpstr>OOP Concepts</vt:lpstr>
      <vt:lpstr>PowerPoint Presentation</vt:lpstr>
      <vt:lpstr>PowerPoint Presentation</vt:lpstr>
      <vt:lpstr>Manager Mode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92</cp:revision>
  <dcterms:created xsi:type="dcterms:W3CDTF">2013-08-21T19:17:07Z</dcterms:created>
  <dcterms:modified xsi:type="dcterms:W3CDTF">2018-12-17T22:12:45Z</dcterms:modified>
</cp:coreProperties>
</file>