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9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rgbClr val="FF0000"/>
                    </a:solidFill>
                  </a:rPr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/>
              <a:t>Array:</a:t>
            </a:r>
            <a:endParaRPr lang="en-US" sz="1600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40E2CF0-F04A-4BF5-AD2F-37AC0CEDEDB4}"/>
              </a:ext>
            </a:extLst>
          </p:cNvPr>
          <p:cNvSpPr txBox="1"/>
          <p:nvPr/>
        </p:nvSpPr>
        <p:spPr>
          <a:xfrm>
            <a:off x="6020423" y="4031068"/>
            <a:ext cx="1483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sym typeface="Wingdings" pitchFamily="2" charset="2"/>
              </a:rPr>
              <a:t>10949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311BEE-C4EB-4DFC-BC73-32F2E4FE2444}"/>
              </a:ext>
            </a:extLst>
          </p:cNvPr>
          <p:cNvSpPr txBox="1"/>
          <p:nvPr/>
        </p:nvSpPr>
        <p:spPr>
          <a:xfrm>
            <a:off x="6027392" y="3797852"/>
            <a:ext cx="1483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sym typeface="Wingdings" pitchFamily="2" charset="2"/>
              </a:rPr>
              <a:t>138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201AEC-4EB5-45B2-A1D7-78A9D3C3CC05}"/>
              </a:ext>
            </a:extLst>
          </p:cNvPr>
          <p:cNvSpPr txBox="1"/>
          <p:nvPr/>
        </p:nvSpPr>
        <p:spPr>
          <a:xfrm>
            <a:off x="6049936" y="3568341"/>
            <a:ext cx="1483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sym typeface="Wingdings" pitchFamily="2" charset="2"/>
              </a:rPr>
              <a:t>27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80537A7-1A94-49EF-8AEC-370F0D083BA0}"/>
              </a:ext>
            </a:extLst>
          </p:cNvPr>
          <p:cNvSpPr txBox="1"/>
          <p:nvPr/>
        </p:nvSpPr>
        <p:spPr>
          <a:xfrm>
            <a:off x="6064435" y="3336074"/>
            <a:ext cx="1483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sym typeface="Wingdings" pitchFamily="2" charset="2"/>
              </a:rPr>
              <a:t>26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1111FA-D394-4F2E-90FE-CA56FE85C47E}"/>
              </a:ext>
            </a:extLst>
          </p:cNvPr>
          <p:cNvSpPr txBox="1"/>
          <p:nvPr/>
        </p:nvSpPr>
        <p:spPr>
          <a:xfrm>
            <a:off x="6020423" y="2867520"/>
            <a:ext cx="1483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sym typeface="Wingdings" pitchFamily="2" charset="2"/>
              </a:rPr>
              <a:t>17424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6818B3-D718-4E8D-9974-908811F6C289}"/>
              </a:ext>
            </a:extLst>
          </p:cNvPr>
          <p:cNvSpPr txBox="1"/>
          <p:nvPr/>
        </p:nvSpPr>
        <p:spPr>
          <a:xfrm>
            <a:off x="6027527" y="2644427"/>
            <a:ext cx="1483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sym typeface="Wingdings" pitchFamily="2" charset="2"/>
              </a:rPr>
              <a:t>5313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8ADF68-F21A-4B43-94E4-C95F8DD91001}"/>
              </a:ext>
            </a:extLst>
          </p:cNvPr>
          <p:cNvSpPr txBox="1"/>
          <p:nvPr/>
        </p:nvSpPr>
        <p:spPr>
          <a:xfrm>
            <a:off x="5990619" y="1935138"/>
            <a:ext cx="1483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badi" panose="020B0604020202020204" pitchFamily="34" charset="0"/>
                <a:sym typeface="Wingdings" pitchFamily="2" charset="2"/>
              </a:rPr>
              <a:t>10</a:t>
            </a:r>
            <a:endParaRPr lang="en-US" sz="1600" dirty="0">
              <a:solidFill>
                <a:srgbClr val="FF0000"/>
              </a:solidFill>
              <a:latin typeface="Abadi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34676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2                        1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34676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		1	        1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38779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109                          4                            1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35189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49                              4	        2 </a:t>
            </a:r>
            <a:endParaRPr lang="en-US" sz="1600" dirty="0"/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3570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174                             2                           1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34676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2                        1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269</Words>
  <Application>Microsoft Office PowerPoint</Application>
  <PresentationFormat>On-screen Show (4:3)</PresentationFormat>
  <Paragraphs>79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Abadi</vt:lpstr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Aulakh, Saad A</cp:lastModifiedBy>
  <cp:revision>58</cp:revision>
  <cp:lastPrinted>2015-10-07T21:36:22Z</cp:lastPrinted>
  <dcterms:created xsi:type="dcterms:W3CDTF">2003-12-08T11:02:30Z</dcterms:created>
  <dcterms:modified xsi:type="dcterms:W3CDTF">2022-02-23T19:41:55Z</dcterms:modified>
</cp:coreProperties>
</file>