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782" y="-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6:10:09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24575,'13'1'0,"0"1"0,0 0 0,0 1 0,-1 0 0,1 1 0,-1 1 0,15 7 0,6 1 0,338 143 0,27 10 0,-288-127 0,196 44 0,-116-46 0,-157-27 0,9 2 0,-40-11 0,0-1 0,0 0 0,0 0 0,0 0 0,0 0 0,1-1 0,-1 1 0,0-1 0,0 1 0,0-1 0,0 1 0,0-1 0,-1 0 0,1 0 0,0 0 0,0 0 0,0 0 0,1-2 0,4-2 0,0 1 0,0-1 0,1 1 0,-1 1 0,10-3 0,29-16 0,-43 21 0,-1-1 0,0 1 0,0-1 0,0 0 0,0 1 0,0-1 0,0 0 0,0 0 0,-1 0 0,1 0 0,-1 0 0,1-1 0,-1 1 0,2-4 0,-3 3 0,0 1 0,0 0 0,0 0 0,0 0 0,0 0 0,-1 0 0,1 0 0,-1 0 0,1 0 0,-1 0 0,0 0 0,0 0 0,1 0 0,-1 1 0,-1-1 0,1 0 0,0 1 0,0-1 0,-1 0 0,1 1 0,-1 0 0,1-1 0,-3-1 0,-44-30 0,44 30 0,-78-42 0,-2 4 0,-129-45 0,205 83 0,3 1 0,0-1 0,-1 2 0,1-1 0,0 1 0,-1-1 0,1 2 0,-1-1 0,-9 0 0,15 1 0,0 1 0,-1-1 0,1 0 0,0 0 0,0 0 0,0 0 0,0 0 0,0 1 0,0-1 0,-1 0 0,1 0 0,0 0 0,0 1 0,0-1 0,0 0 0,0 0 0,0 0 0,0 1 0,0-1 0,0 0 0,0 0 0,0 0 0,0 1 0,0-1 0,0 0 0,0 0 0,0 0 0,0 1 0,0-1 0,0 0 0,0 0 0,0 0 0,0 1 0,0-1 0,1 0 0,-1 0 0,0 0 0,0 0 0,0 1 0,0-1 0,0 0 0,0 0 0,1 0 0,-1 0 0,0 0 0,0 1 0,0-1 0,1 0 0,-1 0 0,0 0 0,0 0 0,1 0 0,9 9 0,265 141 0,-174-100 0,-80-39 0,295 168 0,-312-177 0,-1 0 0,0 0 0,0 0 0,-1 0 0,1 1 0,0-1 0,-1 1 0,0 0 0,1 0 0,-1 0 0,0 0 0,0 0 0,-1 0 0,1 1 0,1 3 0,-3-5 0,0 0 0,0 1 0,0-1 0,-1 0 0,1 0 0,0 0 0,-1 0 0,1 0 0,-1 0 0,0 0 0,0 0 0,0 0 0,0 0 0,0 0 0,0 0 0,0-1 0,0 1 0,-1 0 0,1-1 0,-1 1 0,1-1 0,-1 1 0,0-1 0,0 0 0,1 0 0,-5 2 0,-17 9 0,0 0 0,-1-2 0,-1 0 0,-43 10 0,-11 4 0,-60 33 64,-57 18-1493,176-70-5397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5:54:3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24575,'0'11'0,"1"0"0,1 0 0,4 17 0,2 6 0,65 519 0,-54-394 0,-1-7 0,7 0 0,51 172 0,-33-195 0,-4-50 0,-27-42 0,2-1 0,1-1 0,35 59 0,-50-94 0,0 1 0,0-1 0,1 1 0,-1-1 0,0 1 0,1-1 0,-1 1 0,0-1 0,1 0 0,-1 1 0,0-1 0,1 1 0,-1-1 0,1 0 0,-1 0 0,1 1 0,-1-1 0,1 0 0,-1 0 0,1 1 0,-1-1 0,1 0 0,-1 0 0,1 0 0,0 0 0,-1 0 0,1 0 0,0 0 0,9-12 0,3-33 0,-11 36 0,10-35 0,2-1 0,31-67 0,-35 87 0,-8 19 0,-7 18 0,-2 5 0,-2-1 0,0 1 0,-13 15 0,-3 5 0,19-26 0,-40 58 0,42-63 0,0-1 0,-1 1 0,0-1 0,0 0 0,0 0 0,-1-1 0,0 1 0,-12 6 0,13-10 0,-1 1 0,1 0 0,-1-1 0,0 0 0,0-1 0,0 1 0,0-1 0,0 0 0,1-1 0,-1 1 0,0-1 0,0 0 0,0 0 0,1-1 0,-1 0 0,1 0 0,-1 0 0,-5-4 0,-11-7 0,0 0 0,-36-30 0,39 29 0,16 12-124,0-1 0,1 1 0,-1 0 0,1-1 0,-1 0 0,1 1-1,0-1 1,0 0 0,0 0 0,-3-6 0,2-1-6702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1:3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24575,'328'-9'0,"6"1"0,479 8 0,-811 0 0,0 0 0,1 0 0,-1 0 0,0 0 0,0-1 0,0 1 0,0-1 0,0 1 0,0-1 0,0 0 0,0 1 0,0-1 0,0 0 0,0 0 0,0-1 0,0 1 0,-1 0 0,1-1 0,2-1 0,-4 1 0,1 1 0,-1-1 0,1 1 0,-1-1 0,1 1 0,-1-1 0,0 1 0,0-1 0,1 1 0,-1-1 0,0 1 0,-1-1 0,1 0 0,0 1 0,0-1 0,-1 1 0,1-1 0,-1 1 0,1-1 0,-1 1 0,0-1 0,1 1 0,-1 0 0,0-1 0,0 1 0,0 0 0,-2-2 0,-2-3 0,0 0 0,-1 1 0,0-1 0,0 1 0,0 1 0,-1-1 0,1 1 0,-1 0 0,-11-4 0,-12-4 0,-32-8 0,9 4 0,13 6 0,39 9 0,-1 1 0,0-1 0,0 1 0,1 0 0,-1 0 0,0 0 0,0 0 0,1 0 0,-1 0 0,0 0 0,1 1 0,-1-1 0,0 1 0,1-1 0,-1 1 0,0 0 0,1-1 0,-1 1 0,1 0 0,-2 1 0,2-1 0,1-1 0,0 1 0,0-1 0,0 1 0,0-1 0,0 1 0,0-1 0,0 1 0,0-1 0,0 1 0,0-1 0,0 1 0,0-1 0,0 1 0,1-1 0,-1 0 0,0 1 0,0-1 0,0 1 0,1-1 0,-1 1 0,0-1 0,0 0 0,1 1 0,-1-1 0,1 0 0,-1 1 0,0-1 0,1 0 0,-1 1 0,0-1 0,1 0 0,-1 0 0,1 1 0,-1-1 0,1 0 0,-1 0 0,1 0 0,21 9 0,-20-8 0,139 40 0,-119-34 0,-1 1 0,29 15 0,-25-11 0,-18-8 0,0 1 0,-1-1 0,1 2 0,-1-1 0,0 1 0,8 10 0,-14-16 0,0 0 0,0 1 0,1-1 0,-1 0 0,0 0 0,0 1 0,0-1 0,1 0 0,-1 0 0,0 1 0,0-1 0,0 0 0,0 1 0,0-1 0,0 0 0,1 0 0,-1 1 0,0-1 0,0 0 0,0 1 0,0-1 0,0 0 0,0 1 0,0-1 0,-1 0 0,1 1 0,0-1 0,0 0 0,0 0 0,0 1 0,0-1 0,0 0 0,-1 1 0,1-1 0,0 0 0,0 0 0,-1 1 0,-13 5 0,-22-3 0,34-3 0,-77-1 0,-32 1 0,104 0 0,0 1 0,0 0 0,0 1 0,0 0 0,1 0 0,-1 0 0,0 1 0,1 0 0,0 0 0,-13 8 0,19-10-11,0 0-1,-1 0 1,1 1-1,0-1 1,-1 0-1,1 0 0,0 0 1,0 1-1,0-1 1,0 0-1,0 0 1,0 0-1,1 1 1,-1-1-1,0 0 1,1 0-1,-1 0 1,0 0-1,1 0 0,0 0 1,-1 0-1,1 0 1,-1 0-1,1 0 1,0 0-1,0 0 1,0 0-1,0 0 1,-1 0-1,3 0 1,1 5-997,5 6-5818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1:31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24575,'-2'2'0,"1"0"0,-1 0 0,0 0 0,1 0 0,0 0 0,-1 0 0,1 0 0,0 0 0,0 1 0,0-1 0,-1 5 0,-3 3 0,-11 17 0,-2-1 0,0-1 0,-27 28 0,11-4-1365,28-40-5461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2:4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24575,'530'0'0,"-529"0"0,1-1 0,0 1 0,0 0 0,0 0 0,-1 1 0,1-1 0,0 0 0,0 1 0,0-1 0,-1 1 0,1-1 0,0 1 0,-1 0 0,1 0 0,0 0 0,-1 0 0,1 0 0,-1 0 0,0 0 0,1 0 0,-1 1 0,0-1 0,0 0 0,0 1 0,0-1 0,0 1 0,0-1 0,1 3 0,0 3 0,-1-1 0,0 1 0,0-1 0,0 1 0,-1 0 0,-1 11 0,0 15 0,-1 9 0,1 1 0,3 0 0,8 53 0,-4-64 0,0-5 0,-1 0 0,2 55 0,-8-55 0,0-17 0,0-1 0,1 1 0,0-1 0,1 1 0,3 13 0,-4-22 0,0-1 0,0 0 0,0 1 0,0-1 0,0 0 0,0 0 0,0 1 0,0-1 0,1 0 0,-1 0 0,0 1 0,0-1 0,0 0 0,0 0 0,1 1 0,-1-1 0,0 0 0,0 0 0,0 1 0,1-1 0,-1 0 0,0 0 0,0 0 0,1 0 0,-1 0 0,0 1 0,0-1 0,1 0 0,-1 0 0,0 0 0,1 0 0,-1 0 0,0 0 0,0 0 0,1 0 0,-1 0 0,0 0 0,1 0 0,-1 0 0,0 0 0,0 0 0,1 0 0,-1 0 0,14-13 0,9-23 0,-22 34 0,14-26 0,-9 16 0,0 1 0,1 0 0,0 0 0,11-13 0,-6 16 0,-5 13 0,-6-4 0,-1 0 0,0 1 0,0-1 0,1 1 0,-1-1 0,0 1 0,0-1 0,0 1 0,-1-1 0,1 0 0,0 1 0,0-1 0,-1 1 0,1-1 0,-2 3 0,-2 4 0,-1 1 0,1-1 0,-2 0 0,1 0 0,-1 0 0,0-1 0,-1 0 0,0 0 0,0-1 0,0 0 0,-1 0 0,0 0 0,0-1 0,0 0 0,-1-1 0,1 0 0,-1-1 0,-13 5 0,9-5 0,5-1 0,1 0 0,-1 0 0,0-1 0,1 0 0,-12 0 0,16-2 0,1 1 0,-1 0 0,1-1 0,-1 0 0,1 0 0,0 1 0,-1-1 0,1-1 0,0 1 0,-1 0 0,1 0 0,0-1 0,0 0 0,0 1 0,0-1 0,0 0 0,1 0 0,-1 0 0,1 0 0,-3-4 0,-7-10 0,4 3 0,-1 1 0,0 1 0,-17-18 0,24 27 10,0 1 0,-1-1 0,1 0 0,0 1 0,0-1 0,0 0 0,0 0 0,0 0 0,0 0 0,1 0 0,-2-4 0,2 6-49,0-1 0,0 0 0,0 0 0,0 1 0,0-1 0,0 0-1,0 1 1,0-1 0,0 0 0,0 0 0,1 1 0,-1-1 0,0 0 0,0 1 0,1-1 0,-1 0 0,0 1 0,1-1-1,-1 1 1,1-1 0,-1 1 0,1-1 0,-1 1 0,1-1 0,-1 1 0,1-1 0,-1 1 0,1-1 0,0 1 0,-1 0 0,1-1-1,0 1 1,-1 0 0,1 0 0,0 0 0,-1-1 0,3 1 0,5 0-6787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2:5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24575,'593'28'0,"-231"-21"0,-233-8 0,-127 1 0,0-1 0,0 1 0,0 0 0,0 0 0,0 1 0,0-1 0,-1 0 0,1 0 0,0 1 0,0 0 0,0-1 0,-1 1 0,1 0 0,0-1 0,-1 1 0,1 0 0,0 0 0,2 3 0,-3-2 0,-1 0 0,1-1 0,-1 1 0,1 0 0,-1 0 0,1 0 0,-1 0 0,0 0 0,0 0 0,0-1 0,0 1 0,-1 0 0,1 0 0,0 0 0,-1 0 0,1 0 0,-1 0 0,0-1 0,0 3 0,-5 16 0,0 0 0,2 1 0,1-1 0,-1 31 0,5 87 0,1-52 0,-2-86 0,0 1 0,0-1 0,0 0 0,0 0 0,0 1 0,0-1 0,0 0 0,0 1 0,0-1 0,0 0 0,0 0 0,0 1 0,0-1 0,0 0 0,0 0 0,0 1 0,0-1 0,0 0 0,0 0 0,0 1 0,0-1 0,0 0 0,1 0 0,-1 1 0,0-1 0,0 0 0,0 0 0,0 0 0,1 1 0,-1-1 0,0 0 0,0 0 0,1 0 0,-1 0 0,0 0 0,0 1 0,1-1 0,-1 0 0,0 0 0,0 0 0,1 0 0,-1 0 0,0 0 0,0 0 0,1 0 0,-1 0 0,0 0 0,0 0 0,1 0 0,-1 0 0,0 0 0,0 0 0,1 0 0,-1 0 0,0-1 0,0 1 0,1 0 0,19-17 0,19-29 0,-34 40 0,1 0 0,0 0 0,0 0 0,9-5 0,-8 6 0,0 0 0,-1-1 0,0 0 0,6-7 0,3-1 0,-14 15 0,-1-1 0,0 0 0,1 0 0,-1 1 0,0-1 0,0 0 0,0 0 0,1 1 0,-1-1 0,0 0 0,0 1 0,0-1 0,0 0 0,0 1 0,1-1 0,-1 0 0,0 1 0,0-1 0,0 0 0,0 1 0,0-1 0,0 0 0,0 1 0,0-1 0,0 0 0,0 1 0,0-1 0,-1 0 0,1 1 0,0 0 0,-1 4 0,0 0 0,-1 0 0,1 0 0,-1 0 0,-5 9 0,-1-3 0,0 0 0,-1-1 0,0 0 0,-1-1 0,0 0 0,-1 0 0,0-1 0,0-1 0,0 0 0,-1 0 0,0-1 0,0-1 0,-19 6 0,20-8 0,-1-1 0,0-1 0,-1 0 0,-20-2 0,29 1 0,1 0 0,0 0 0,-1-1 0,1 0 0,-1 0 0,1 0 0,0 0 0,-1 0 0,1-1 0,0 1 0,0-1 0,0 0 0,0 0 0,1 0 0,-1 0 0,0-1 0,1 1 0,-1-1 0,1 1 0,-3-5 0,-9-21-95,11 21-3,1 0 0,-2 0 1,1 1-1,-1-1 0,0 1 1,-1 0-1,1 0 0,-1 0 1,0 1-1,-1-1 0,1 1 1,-11-7-1,6 8-6728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2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24575,'8'0'0,"815"-26"0,-384 17 0,-268 11 0,-72-1 0,106-3 0,-205 2 0,1 0 0,0 0 0,-1 0 0,1 0 0,-1 0 0,1 0 0,0 0 0,-1 0 0,1 0 0,0 0 0,-1 0 0,1-1 0,-1 1 0,1 0 0,0-1 0,-1 1 0,1 0 0,-1-1 0,1 1 0,-1 0 0,1-1 0,-1 1 0,1-1 0,-1 1 0,0-1 0,1 1 0,-1-1 0,1 0 0,-1 0 0,0 0 0,-1 0 0,1 0 0,0 0 0,0 0 0,-1 0 0,1 0 0,-1 0 0,1 0 0,-1 0 0,1 1 0,-1-1 0,1 0 0,-1 0 0,0 1 0,0-2 0,-36-26 0,11 15 0,-55-19 0,13 5 0,45 19 0,18 7 0,1 0 0,-1-1 0,0 0 0,0 0 0,1 0 0,-1-1 0,1 1 0,-1-1 0,1 0 0,-4-4 0,8 7 0,0-1 0,0 1 0,0-1 0,1 1 0,-1-1 0,0 1 0,0 0 0,0-1 0,0 1 0,0-1 0,1 1 0,-1 0 0,0-1 0,0 1 0,1 0 0,-1-1 0,0 1 0,1 0 0,-1 0 0,0-1 0,1 1 0,-1 0 0,0 0 0,1-1 0,-1 1 0,1 0 0,-1 0 0,0 0 0,1 0 0,-1 0 0,1 0 0,-1-1 0,0 1 0,1 0 0,-1 0 0,1 0 0,-1 0 0,1 1 0,-1-1 0,0 0 0,2 0 0,20-2 0,-22 2 0,13 1 0,-1 0 0,1 0 0,-1 1 0,0 1 0,1 0 0,-1 1 0,16 7 0,5 4 0,40 25 0,-70-38 0,1 0 0,-1 1 0,0-1 0,0 1 0,0-1 0,0 1 0,0 0 0,-1 0 0,0 0 0,1 1 0,-1-1 0,2 5 0,-3-6 0,-1-1 0,1 1 0,-1 0 0,0-1 0,1 1 0,-1 0 0,0 0 0,0-1 0,0 1 0,0 0 0,0-1 0,-1 1 0,1 0 0,0-1 0,-1 1 0,1 0 0,-1-1 0,0 1 0,0-1 0,1 1 0,-1-1 0,0 1 0,0-1 0,0 0 0,0 1 0,-1-1 0,1 0 0,0 0 0,0 0 0,-1 0 0,-1 1 0,-27 17 0,-1-1 0,-1-1 0,-1-2 0,-55 17 0,88-32-44,0 0 0,0 0 0,0 1 0,0-1 0,0 0 0,0 0 0,0 0 0,0 0 0,0 0 0,0 0 0,0 0 0,0 0 0,0 0 0,0 1 0,0-1 0,0 0 0,0 0 0,0 0-1,0 0 1,0 0 0,0 0 0,0 0 0,0 0 0,0 0 0,0 0 0,0 1 0,0-1 0,0 0 0,0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2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24575,'456'-16'0,"-447"16"0,-2 0 0,-1-1 0,0 1 0,0-1 0,0 0 0,9-3 0,-14 3 0,0 1 0,0-1 0,0 1 0,0-1 0,0 1 0,0-1 0,-1 1 0,1-1 0,0 0 0,-1 1 0,1-1 0,0 0 0,-1 0 0,1 1 0,-1-1 0,1 0 0,-1 0 0,1 0 0,-1 0 0,1 0 0,-1 0 0,0 0 0,0 0 0,0 0 0,1 0 0,-1 0 0,0 0 0,0 0 0,0 0 0,0 0 0,-1 0 0,1 0 0,0 0 0,0 1 0,-1-1 0,1 0 0,0 0 0,-1 0 0,1 0 0,-1 0 0,0-1 0,-1-1 0,0 1 0,0-1 0,0 1 0,0-1 0,0 1 0,-1 0 0,1 0 0,-1 0 0,0 0 0,0 0 0,-2-1 0,-39-18 0,30 16 0,5 0 0,0 1 0,0 1 0,-1 0 0,0 0 0,-13-1 0,51 19 0,77 22 0,74 29 0,-173-64 0,0 1 0,1 0 0,-1 0 0,0 1 0,-1 0 0,10 7 0,-15-10 0,1-1 0,0 1 0,-1 0 0,1 0 0,0 0 0,-1 0 0,1 0 0,-1-1 0,1 1 0,-1 0 0,0 0 0,1 0 0,-1 0 0,0 1 0,0-1 0,0 0 0,0 0 0,0 0 0,0 1 0,0 0 0,-1 0 0,1-1 0,-1 1 0,0 0 0,0-1 0,0 1 0,0-1 0,0 1 0,0-1 0,0 0 0,-1 0 0,1 1 0,0-1 0,-1 0 0,-1 1 0,-7 5-116,2 0-196,0-2-1,0 1 1,-14 5 0,9-6-6514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2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24575,'4'-4'0,"0"0"0,1 0 0,0 1 0,0 0 0,0 0 0,0 1 0,1-1 0,-1 1 0,1 0 0,-1 1 0,1-1 0,0 1 0,10-1 0,9 0 0,49 3 0,-35 1 0,28-1 0,102-2 0,-167 1 0,0-1 0,0 1 0,-1 0 0,1-1 0,0 1 0,0-1 0,-1 1 0,1-1 0,0 0 0,0 0 0,1-1 0,-2 2 0,-1-1 0,1 1 0,-1-1 0,1 1 0,-1-1 0,1 1 0,-1-1 0,0 1 0,1-1 0,-1 0 0,0 1 0,0-1 0,1 1 0,-1-1 0,0 0 0,0 1 0,0-1 0,0 0 0,0 1 0,0-1 0,0 0 0,0 0 0,-1-1 0,1 0 0,-1 0 0,0 0 0,0 0 0,0 1 0,0-1 0,0 0 0,0 1 0,-1-1 0,1 1 0,-1-1 0,1 1 0,-1-1 0,1 1 0,-1 0 0,0 0 0,0 0 0,-1-1 0,-121-62 0,117 60 0,2 2 0,0 0 0,1 0 0,0 0 0,0-1 0,-1 1 0,1-1 0,-3-4 0,7 7 0,0 0 0,-1 0 0,1 0 0,0 0 0,0 0 0,0-1 0,0 1 0,0 0 0,0 0 0,0 0 0,0 0 0,0 0 0,0 0 0,0 0 0,0-1 0,0 1 0,0 0 0,0 0 0,0 0 0,0 0 0,0 0 0,0 0 0,0-1 0,0 1 0,0 0 0,0 0 0,0 0 0,0 0 0,0 0 0,0 0 0,0-1 0,0 1 0,0 0 0,0 0 0,0 0 0,0 0 0,0 0 0,0 0 0,1 0 0,-1 0 0,0 0 0,0-1 0,0 1 0,0 0 0,0 0 0,0 0 0,0 0 0,1 0 0,-1 0 0,0 0 0,0 0 0,11-2 0,11 2 0,11 6 0,0 1 0,-1 2 0,0 1 0,60 27 0,-87-34 0,1 1 0,-1 0 0,0 0 0,0 0 0,0 0 0,-1 1 0,1 0 0,-1 0 0,0 0 0,-1 0 0,1 1 0,-1-1 0,0 1 0,3 8 0,-5-11 0,1 0 0,-1 0 0,0 1 0,0-1 0,-1 0 0,1 1 0,-1-1 0,0 0 0,1 1 0,-2-1 0,1 1 0,0-1 0,-1 0 0,1 1 0,-1-1 0,0 0 0,0 0 0,0 1 0,0-1 0,-1 0 0,0 0 0,1 0 0,-1-1 0,0 1 0,0 0 0,0-1 0,-1 1 0,-3 2 0,-4 3-136,-1 0-1,0-1 1,-1 0-1,1-1 1,-1-1-1,-1 0 1,1 0-1,-1-2 0,-21 5 1,21-7-6690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2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24575,'392'0'0,"-390"1"0,-1-1 0,0 0 0,1 0 0,-1 0 0,1 0 0,-1-1 0,0 1 0,1 0 0,-1 0 0,1-1 0,-1 1 0,0-1 0,1 1 0,-1-1 0,0 0 0,0 1 0,0-1 0,2-1 0,-3 1 0,0 1 0,0-1 0,1 1 0,-1-1 0,0 0 0,0 1 0,0-1 0,0 0 0,0 1 0,0-1 0,0 0 0,0 1 0,0-1 0,0 0 0,0 1 0,-1-1 0,1 0 0,0 1 0,0-1 0,0 1 0,-1-1 0,1 0 0,0 1 0,-1-1 0,0 0 0,-3-3 0,1-1 0,-1 2 0,0-1 0,0 0 0,-1 1 0,1-1 0,-8-3 0,-12-4 0,-43-13 0,45 17 0,-1-1 0,-26-14 0,64 28 0,0 0 0,0-1 0,19 4 0,-19-6 0,0 1 0,-1 0 0,1 2 0,-1-1 0,0 2 0,26 15 0,3 4 0,-36-23 0,0 1 0,0 0 0,-1 1 0,1-1 0,8 9 0,-13-10 0,1 0 0,-1 0 0,0 0 0,-1 0 0,1 0 0,-1 0 0,1 0 0,-1 0 0,0 1 0,0-1 0,0 0 0,0 1 0,-1-1 0,0 1 0,1-1 0,-2 7 0,1-7 4,0 1 0,-1-1 0,1 1 0,-1-1 0,0 1 0,0-1 0,0 0 0,-1 1-1,1-1 1,-1 0 0,0 0 0,1 0 0,-1 0 0,-1 0 0,1-1 0,0 1 0,-1-1 0,1 1-1,-1-1 1,0 0 0,0 0 0,0 0 0,0 0 0,0-1 0,0 1 0,-1-1 0,1 0 0,0 0 0,-7 2-1,-8 0-281,-1 0-1,1-1 0,-1-1 0,-24-1 0,41 0 191,-14 0-6738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2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24575,'57'1'0,"-1"-3"0,1-2 0,0-3 0,-1-2 0,88-26 0,-125 30 0,1 1 0,0 1 0,0 1 0,0 1 0,0 0 0,0 2 0,24 3 0,-43-4 0,1 0 0,-1 0 0,1 1 0,0-1 0,-1 1 0,1-1 0,-1 1 0,1 0 0,-1-1 0,0 1 0,1 0 0,-1 0 0,0 0 0,0 0 0,1 0 0,-1 0 0,0 1 0,0-1 0,0 0 0,0 0 0,0 1 0,-1-1 0,1 1 0,0-1 0,-1 1 0,1-1 0,-1 1 0,1-1 0,-1 1 0,0-1 0,0 1 0,1 0 0,-1-1 0,0 1 0,0-1 0,-1 4 0,0 8 0,-1-1 0,-1 0 0,-7 24 0,4-15 0,0 12 0,1 0 0,2 0 0,2 0 0,0 1 0,6 35 0,-4-58 0,1-1 0,0 1 0,1-1 0,0 0 0,1 0 0,0 0 0,9 16 0,-13-26 0,1 1 0,-1-1 0,1 1 0,-1-1 0,1 1 0,-1-1 0,1 0 0,-1 1 0,1-1 0,0 0 0,-1 1 0,1-1 0,0 0 0,-1 0 0,1 0 0,0 0 0,-1 1 0,1-1 0,0 0 0,-1 0 0,1 0 0,0 0 0,-1 0 0,1-1 0,0 1 0,-1 0 0,1 0 0,-1 0 0,1-1 0,0 1 0,-1 0 0,1 0 0,0-1 0,-1 1 0,1-1 0,-1 1 0,1 0 0,-1-1 0,1 1 0,-1-1 0,0 1 0,1-2 0,26-27 0,-21 21 0,-5 7 0,0 0 0,-1 0 0,1 0 0,0 0 0,0 0 0,0 0 0,-1 0 0,1 0 0,0-1 0,-1 1 0,1 0 0,-1-1 0,0 1 0,1 0 0,-1-1 0,0 1 0,0 0 0,0-3 0,0 3 0,0 0 0,-1 0 0,1 1 0,0-1 0,-1 0 0,1 0 0,-1 1 0,1-1 0,-1 1 0,0-1 0,1 0 0,-1 1 0,0-1 0,1 1 0,-1-1 0,0 1 0,1-1 0,-1 1 0,0 0 0,0-1 0,0 1 0,0 0 0,-3-1 0,1 0 0,0 1 0,0-1 0,0 1 0,0 0 0,0 0 0,-1 1 0,1-1 0,0 0 0,0 1 0,0 0 0,0 0 0,0 0 0,0 0 0,-3 2 0,-6 4 0,4-1 0,-1-1 0,1 0 0,-1-1 0,1 0 0,-12 4 0,19-8 0,-1 1 0,1-1 0,-1 0 0,1 1 0,-1-1 0,1 0 0,-1 0 0,1 0 0,0 0 0,-1 0 0,1-1 0,-1 1 0,1 0 0,-1-1 0,1 1 0,0-1 0,-1 1 0,1-1 0,0 0 0,-1 1 0,1-1 0,0 0 0,0 0 0,0 0 0,0 0 0,0 0 0,0 0 0,0 0 0,0 0 0,0-1 0,0 1 0,1 0 0,-1 0 0,0-1 0,1 1 0,-1 0 0,1-1 0,0 1 0,-1-1 0,1 1 0,0-3 0,0 3-11,-2-8-215,0 0 1,0 0-1,-1 0 0,0 0 1,-6-11-1,4 11-6600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6:10:4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0 769 24575,'3'-5'0,"1"0"0,-1 1 0,1-1 0,-1 1 0,1-1 0,0 1 0,8-6 0,9-8 0,35-39 0,45-45 0,140-181 0,-207 224 0,-27 45 0,0 0 0,1 1 0,11-15 0,-12 20 0,0 0 0,-1 0 0,0 0 0,-1-1 0,0 0 0,0 0 0,6-19 0,-10 25 0,0 1 0,-1 0 0,1-1 0,0 1 0,-1 0 0,1-1 0,-1 1 0,0-1 0,0 1 0,0 0 0,0-1 0,0 1 0,-1-1 0,1 1 0,-1-1 0,-1-3 0,2 5 0,-1 1 0,1-1 0,-1 1 0,1-1 0,-1 1 0,0-1 0,1 1 0,-1 0 0,1-1 0,-1 1 0,0 0 0,1-1 0,-1 1 0,0 0 0,1 0 0,-1-1 0,0 1 0,0 0 0,1 0 0,-1 0 0,-1 0 0,-25 9 0,-43 30 0,37-20 0,-55 24 0,88-43 0,0 1 0,-1-1 0,1 0 0,-1 0 0,1 0 0,0 1 0,-1-1 0,1 0 0,-1 0 0,1 0 0,-1 0 0,1 0 0,-1 0 0,1 0 0,0 0 0,-1 0 0,1 0 0,-1 0 0,1 0 0,-1 0 0,1 0 0,-1 0 0,1 0 0,0-1 0,-1 1 0,1 0 0,-1 0 0,1 0 0,0-1 0,-1 1 0,1 0 0,0-1 0,-1 1 0,2-16 0,0 12 0,1 0 0,0 0 0,0 0 0,0 0 0,0 1 0,5-7 0,1 4 0,0 0 0,0 1 0,0 0 0,1 0 0,-1 1 0,1 0 0,0 0 0,0 1 0,1 1 0,-1-1 0,12 0 0,2 0 0,1 1 0,0 2 0,32 2 0,-51-1 0,1 0 0,-1 1 0,0-1 0,0 1 0,0 0 0,0 0 0,0 0 0,0 1 0,-1-1 0,1 1 0,-1 1 0,0-1 0,0 1 0,0-1 0,0 1 0,0 0 0,-1 0 0,0 1 0,0-1 0,0 1 0,0-1 0,-1 1 0,0 0 0,0 0 0,0 0 0,0 1 0,-1-1 0,1 7 0,11 34 86,2 11-1537,-14-44-5375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3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24575,'62'-3'0,"0"-2"0,77-18 0,-103 19 0,1 1 0,-1 2 0,39 3 0,4 1 0,-38-5 0,-28 1 0,0 0 0,0 1 0,0 0 0,0 1 0,0 0 0,13 4 0,-24-4 0,0 0 0,-1 0 0,1 0 0,0 1 0,0-1 0,-1 0 0,1 1 0,-1-1 0,0 1 0,1-1 0,-1 1 0,0 0 0,0 0 0,0-1 0,0 1 0,0 0 0,0 0 0,0 0 0,-1 0 0,1 0 0,-1 0 0,0 0 0,1 0 0,-1 4 0,1 7 0,-1 1 0,-3 24 0,1-15 0,2-18 0,-1 23 0,3 37 0,-1-58 0,0 1 0,0 0 0,1-1 0,0 1 0,0-1 0,1 1 0,0-1 0,0 0 0,7 11 0,-10-19 0,0 1 0,0 0 0,0-1 0,0 1 0,0-1 0,0 1 0,0 0 0,1-1 0,-1 1 0,0 0 0,0-1 0,0 1 0,0-1 0,0 1 0,1 0 0,-1-1 0,0 1 0,0 0 0,1-1 0,-1 1 0,0 0 0,0 0 0,1-1 0,-1 1 0,0 0 0,1 0 0,-1-1 0,0 1 0,1 0 0,-1 0 0,1 0 0,-1 0 0,0 0 0,1-1 0,-1 1 0,0 0 0,1 0 0,-1 0 0,1 0 0,-1 0 0,0 0 0,1 0 0,-1 0 0,1 1 0,-1-1 0,0 0 0,1 0 0,-1 0 0,1 0 0,-1 0 0,0 1 0,1-1 0,-1 0 0,0 0 0,1 1 0,-1-1 0,0 0 0,0 0 0,1 1 0,-1-1 0,0 0 0,0 1 0,1-1 0,-1 0 0,0 1 0,0-1 0,0 1 0,0-1 0,5-37 0,-5 33 0,1-3 0,0 0 0,1 0 0,0 1 0,0-1 0,0 1 0,1-1 0,0 1 0,0 0 0,1 0 0,-1 0 0,1 0 0,1 1 0,-1 0 0,1 0 0,0 0 0,0 0 0,0 1 0,7-4 0,10-7 0,1 2 0,0 0 0,33-11 0,-54 23 0,-1 0 0,0 1 0,0-1 0,0 1 0,0-1 0,1 1 0,-1-1 0,0 1 0,0 0 0,1 0 0,-1-1 0,0 1 0,0 0 0,1 0 0,-1 0 0,0 0 0,1 1 0,-1-1 0,0 0 0,0 0 0,1 1 0,-1-1 0,0 1 0,2 1 0,-2-1 0,0 0 0,0 0 0,0 0 0,0 0 0,-1 1 0,1-1 0,-1 0 0,1 1 0,-1-1 0,1 1 0,-1-1 0,0 0 0,1 1 0,-1-1 0,0 1 0,0-1 0,0 3 0,-1 2 0,0-1 0,1 1 0,-2 0 0,1-1 0,-1 1 0,1 0 0,-2-1 0,1 0 0,-6 9 0,3-8 0,0-1 0,0 0 0,-1 0 0,0-1 0,0 1 0,0-1 0,0 0 0,-1-1 0,1 0 0,-1 0 0,0 0 0,0-1 0,0 0 0,-1 0 0,1-1 0,0 0 0,-12 0 0,-11 0 0,-1-1 0,-55-9 0,65 7 0,0-2 0,0 0 0,0-1 0,1-2 0,0 0 0,0-1 0,-25-14 0,28 9 120,17 12-171,-1 1 0,1-1-1,0 1 1,-1-1 0,1 1 0,-1-1 0,1 1-1,0-1 1,-1 1 0,1-1 0,0 0 0,0 1-1,0-1 1,-1 0 0,1 1 0,0-1-1,0 0 1,0 1 0,0-1 0,0 1 0,0-1-1,0 0 1,0 1 0,0-1 0,1 0 0,-1 1-1,0-1 1,1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5:3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24575,'585'0'0,"-476"9"0,-2 0 0,24-11 0,106 4 0,-236-2 0,1 0 0,0 1 0,0-1 0,0 1 0,0 0 0,-1-1 0,1 1 0,0 0 0,0 0 0,-1 0 0,1 0 0,-1 1 0,1-1 0,-1 0 0,0 1 0,1-1 0,-1 0 0,0 1 0,0 0 0,0-1 0,0 1 0,0 0 0,0-1 0,-1 1 0,1 0 0,-1 0 0,1 0 0,-1 0 0,1 0 0,-1-1 0,0 5 0,1 8 0,-1 0 0,0 1 0,-3 20 0,0-6 0,2 36 0,3 192 0,3-238 0,-5-19 0,1 0 0,-1 0 0,0 0 0,1 0 0,-1 0 0,0 0 0,1-1 0,-1 1 0,0 0 0,1 0 0,-1 0 0,0-1 0,1 1 0,-1 0 0,0 0 0,0-1 0,1 1 0,-1 0 0,0 0 0,0-1 0,0 1 0,1 0 0,-1-1 0,0 1 0,0 0 0,0-1 0,0 1 0,1-1 0,12-39 0,-12 38 0,8-22 0,1 0 0,1 1 0,2 0 0,0 1 0,1 0 0,1 1 0,1 1 0,1 0 0,1 1 0,23-20 0,-39 38 0,-1 0 0,0 0 0,0-1 0,0 1 0,1 0 0,-1 0 0,0 0 0,1 1 0,-1-1 0,1 0 0,-1 0 0,1 1 0,-1-1 0,1 1 0,0-1 0,-1 1 0,1 0 0,0 0 0,1 0 0,-2 0 0,0 0 0,0 1 0,0-1 0,-1 1 0,1 0 0,0-1 0,-1 1 0,1 0 0,0-1 0,-1 1 0,1 0 0,-1-1 0,1 1 0,-1 0 0,1 0 0,-1 0 0,0 0 0,1 0 0,-1-1 0,0 1 0,0 0 0,0 0 0,1 0 0,-1 1 0,0 6 0,0 0 0,0 1 0,0-1 0,-1 0 0,0 0 0,-3 11 0,-10 23 0,-2 1 0,-1-2 0,-40 67 0,39-78 0,-1-1 0,-2-1 0,-1-1 0,-38 36 0,49-54 0,-1 0 0,-1-1 0,1 0 0,-1-1 0,0-1 0,-1 0 0,0 0 0,0-2 0,0 0 0,0 0 0,-1-1 0,1-1 0,-1 0 0,0-1 0,-21-2 0,17 0 0,0 0 0,-1-1 0,1-2 0,0 0 0,1 0 0,-1-2 0,1 0 0,0-2 0,0 0 0,1 0 0,-21-15 0,14 4 0,1-2 0,1 0 0,1-1 0,0-1 0,2-1 0,1 0 0,1-2 0,1 0 0,-17-38 0,26 50-99,4 11 20,1 0 0,0 0 0,1 0 0,-1 0-1,0 0 1,1 0 0,0-1 0,0 1 0,0 0 0,0-1 0,0 1 0,1-1-1,0 1 1,-1-1 0,2-5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6:1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24575,'580'-26'0,"-445"20"0,-45 3 0,-66 1 0,-1-1 0,1-1 0,-1-2 0,45-15 0,-67 21 0,1-1 0,-1 1 0,1-1 0,-1 1 0,0-1 0,1 1 0,-1-1 0,0 0 0,0 0 0,0 0 0,1 1 0,-1-1 0,0 0 0,0-1 0,0 1 0,0 0 0,0 0 0,-1 0 0,1 0 0,0-1 0,-1 1 0,1 0 0,0-1 0,-1 1 0,0-1 0,1 1 0,-1-1 0,0 1 0,0 0 0,1-1 0,-1-2 0,-1 2 0,0 0 0,0-1 0,0 1 0,-1 0 0,1 0 0,0 0 0,-1 0 0,0 0 0,1 0 0,-1 0 0,0 0 0,0 1 0,0-1 0,0 1 0,0-1 0,0 1 0,-3-1 0,-43-21 0,-92-30 0,139 51 0,5 1 0,18 0 0,32 3 0,20 8 0,0 4 0,-1 3 0,136 51 0,-199-65 0,0 1 0,-1 0 0,0 1 0,0 0 0,-1 1 0,9 6 0,-15-11 0,-1 1 0,1-1 0,-1 1 0,0-1 0,1 1 0,-1 0 0,0-1 0,0 1 0,0 0 0,0 0 0,-1 0 0,1 0 0,0 0 0,-1 0 0,1 0 0,-1 0 0,0 0 0,0 0 0,0 0 0,0 0 0,0 0 0,0 0 0,0 0 0,-1 0 0,1 0 0,-1 0 0,1 0 0,-1 0 0,0 0 0,0 0 0,0 0 0,0-1 0,0 1 0,0 0 0,0 0 0,-3 1 0,-4 7 0,-1 0 0,-1 0 0,0-1 0,0 0 0,-1-1 0,0 0 0,-1 0 0,0-1 0,-21 9 0,-11 1 0,-66 17 0,106-32-136,0-1-1,0 0 1,0 0-1,0-1 1,0 1-1,0-1 1,0 0-1,0 0 0,-7-1 1,2-2-6690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6:2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24575,'680'0'0,"-648"-6"0,-23-2 0,-9 7 0,0 0 0,0 1 0,-1-1 0,1 0 0,0 1 0,0-1 0,-1 0 0,1 1 0,0-1 0,-1 0 0,1 1 0,-1-1 0,1 1 0,-1-1 0,1 0 0,-1 1 0,1-1 0,-1 1 0,1 0 0,-1-1 0,-1 0 0,-16-9 0,-1 0 0,0 1 0,-1 0 0,0 2 0,-40-9 0,17 3 0,-218-76 0,213 72 0,0 1 0,-33-13 0,66 18 0,29 11 0,30 9 0,-43-9 0,538 147 0,-520-141 0,22 7 0,0 2 0,64 33 0,-103-47 0,0 1 0,-1-1 0,1 0 0,0 1 0,-1-1 0,1 1 0,-1 0 0,0-1 0,0 1 0,1 0 0,-1 0 0,0 0 0,0-1 0,-1 1 0,1 0 0,0 1 0,-1-1 0,1 0 0,-1 0 0,0 0 0,0 0 0,1 0 0,-1 0 0,-1 0 0,1 1 0,0-1 0,0 0 0,-1 0 0,1 0 0,-1 0 0,0 0 0,0 0 0,0 0 0,-1 2 0,-4 9 0,-1 0 0,-1-1 0,-17 22 0,18-24 0,-8 9 0,-1-1 0,0 0 0,-1-1 0,-1-1 0,0 0 0,-2-1 0,1-2 0,-2 0 0,0-1 0,0-1 0,-1 0 0,0-2 0,-30 8 0,-22 4-1365,58-17-5461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6:3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24575,'8'0'0,"815"-26"0,-384 17 0,-268 11 0,-72-1 0,106-3 0,-205 2 0,1 0 0,0 0 0,-1 0 0,1 0 0,-1 0 0,1 0 0,0 0 0,-1 0 0,1 0 0,0 0 0,-1 0 0,1-1 0,-1 1 0,1 0 0,0-1 0,-1 1 0,1 0 0,-1-1 0,1 1 0,-1 0 0,1-1 0,-1 1 0,1-1 0,-1 1 0,0-1 0,1 1 0,-1-1 0,1 0 0,-1 0 0,0 0 0,-1 0 0,1 0 0,0 0 0,0 0 0,-1 0 0,1 0 0,-1 0 0,1 0 0,-1 0 0,1 1 0,-1-1 0,1 0 0,-1 0 0,0 1 0,0-2 0,-36-26 0,11 15 0,-55-19 0,13 5 0,45 19 0,18 7 0,1 0 0,-1-1 0,0 0 0,0 0 0,1 0 0,-1-1 0,1 1 0,-1-1 0,1 0 0,-4-4 0,8 7 0,0-1 0,0 1 0,0-1 0,1 1 0,-1-1 0,0 1 0,0 0 0,0-1 0,0 1 0,0-1 0,1 1 0,-1 0 0,0-1 0,0 1 0,1 0 0,-1-1 0,0 1 0,1 0 0,-1 0 0,0-1 0,1 1 0,-1 0 0,0 0 0,1-1 0,-1 1 0,1 0 0,-1 0 0,0 0 0,1 0 0,-1 0 0,1 0 0,-1-1 0,0 1 0,1 0 0,-1 0 0,1 0 0,-1 0 0,1 1 0,-1-1 0,0 0 0,2 0 0,20-2 0,-22 2 0,13 1 0,-1 0 0,1 0 0,-1 1 0,0 1 0,1 0 0,-1 1 0,16 7 0,5 4 0,40 25 0,-70-38 0,1 0 0,-1 1 0,0-1 0,0 1 0,0-1 0,0 1 0,0 0 0,-1 0 0,0 0 0,1 1 0,-1-1 0,2 5 0,-3-6 0,-1-1 0,1 1 0,-1 0 0,0-1 0,1 1 0,-1 0 0,0 0 0,0-1 0,0 1 0,0 0 0,0-1 0,-1 1 0,1 0 0,0-1 0,-1 1 0,1 0 0,-1-1 0,0 1 0,0-1 0,1 1 0,-1-1 0,0 1 0,0-1 0,0 0 0,0 1 0,-1-1 0,1 0 0,0 0 0,0 0 0,-1 0 0,-1 1 0,-27 17 0,-1-1 0,-1-1 0,-1-2 0,-55 17 0,88-32-44,0 0 0,0 0 0,0 1 0,0-1 0,0 0 0,0 0 0,0 0 0,0 0 0,0 0 0,0 0 0,0 0 0,0 0 0,0 0 0,0 1 0,0-1 0,0 0 0,0 0 0,0 0-1,0 0 1,0 0 0,0 0 0,0 0 0,0 0 0,0 0 0,0 0 0,0 1 0,0-1 0,0 0 0,0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6:3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24575,'456'-16'0,"-447"16"0,-2 0 0,-1-1 0,0 1 0,0-1 0,0 0 0,9-3 0,-14 3 0,0 1 0,0-1 0,0 1 0,0-1 0,0 1 0,0-1 0,-1 1 0,1-1 0,0 0 0,-1 1 0,1-1 0,0 0 0,-1 0 0,1 1 0,-1-1 0,1 0 0,-1 0 0,1 0 0,-1 0 0,1 0 0,-1 0 0,0 0 0,0 0 0,0 0 0,1 0 0,-1 0 0,0 0 0,0 0 0,0 0 0,0 0 0,-1 0 0,1 0 0,0 0 0,0 1 0,-1-1 0,1 0 0,0 0 0,-1 0 0,1 0 0,-1 0 0,0-1 0,-1-1 0,0 1 0,0-1 0,0 1 0,0-1 0,0 1 0,-1 0 0,1 0 0,-1 0 0,0 0 0,0 0 0,-2-1 0,-39-18 0,30 16 0,5 0 0,0 1 0,0 1 0,-1 0 0,0 0 0,-13-1 0,51 19 0,77 22 0,74 29 0,-173-64 0,0 1 0,1 0 0,-1 0 0,0 1 0,-1 0 0,10 7 0,-15-10 0,1-1 0,0 1 0,-1 0 0,1 0 0,0 0 0,-1 0 0,1 0 0,-1-1 0,1 1 0,-1 0 0,0 0 0,1 0 0,-1 0 0,0 1 0,0-1 0,0 0 0,0 0 0,0 0 0,0 1 0,0 0 0,-1 0 0,1-1 0,-1 1 0,0 0 0,0-1 0,0 1 0,0-1 0,0 1 0,0-1 0,0 0 0,-1 0 0,1 1 0,0-1 0,-1 0 0,-1 1 0,-7 5-116,2 0-196,0-2-1,0 1 1,-14 5 0,9-6-6514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6:16:4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24575,'447'0'0,"-443"0"0,0 0 0,1 1 0,-1 0 0,0 0 0,1 0 0,-1 0 0,0 1 0,0 0 0,0-1 0,0 2 0,0-1 0,-1 0 0,1 1 0,0-1 0,-1 1 0,0 0 0,0 1 0,0-1 0,0 0 0,0 1 0,-1-1 0,0 1 0,1 0 0,-1 0 0,2 5 0,4 12 0,-1 0 0,0 0 0,6 41 0,-8-37 0,12 61 0,-3 0 0,-4 2 0,-2 117 0,-8-205 0,0 1 0,0 0 0,-1-1 0,1 1 0,0-1 0,0 1 0,0 0 0,0-1 0,0 1 0,0 0 0,0-1 0,0 1 0,0 0 0,0-1 0,0 1 0,1 0 0,-1-1 0,0 1 0,0 0 0,1-1 0,-1 1 0,0-1 0,1 1 0,-1-1 0,1 1 0,-1-1 0,0 1 0,1-1 0,-1 1 0,1-1 0,-1 0 0,1 1 0,0-1 0,0 1 0,0-2 0,1 1 0,-1-1 0,1 1 0,-1-1 0,0 0 0,1 0 0,-1 0 0,0 1 0,0-1 0,1-1 0,-1 1 0,0 0 0,1-2 0,33-45 0,14-10 0,-48 57 0,-1-1 0,1 0 0,-1 0 0,0 0 0,0 0 0,0 1 0,0-1 0,0 0 0,0 0 0,0 0 0,-1 0 0,1 1 0,-1-1 0,1 0 0,-1 0 0,0 1 0,1-1 0,-1 0 0,0 1 0,0-1 0,-2-2 0,1 2 0,1-1 0,0 1 0,-1-1 0,1 0 0,0 0 0,0 0 0,1 0 0,-1-4 0,2 5 0,0-1 0,0 0 0,0 0 0,1 0 0,-1 0 0,1 1 0,0-1 0,0 1 0,0-1 0,0 1 0,0 0 0,1 0 0,-1 0 0,1 0 0,-1 0 0,1 0 0,3-1 0,0-1 0,0 1 0,1-1 0,-1 1 0,1 0 0,0 1 0,11-3 0,-17 5 0,0-1 0,0 1 0,0 0 0,0 0 0,0 0 0,-1 0 0,1 0 0,0 0 0,0 0 0,0 0 0,0 0 0,0 0 0,0 1 0,0-1 0,0 0 0,-1 1 0,1-1 0,0 1 0,0-1 0,0 1 0,-1-1 0,1 1 0,0-1 0,0 1 0,-1 0 0,1-1 0,-1 1 0,2 1 0,-2 0 0,1 0 0,-1 0 0,1 0 0,-1 0 0,0 0 0,0 0 0,0 0 0,0 0 0,0 0 0,-1 0 0,1-1 0,-2 5 0,-2 6 0,0-1 0,-1 0 0,-7 12 0,12-23 0,-6 12 0,-1-1 0,1-1 0,-2 1 0,0-1 0,-9 9 0,12-15 0,-1 1 0,1-1 0,-1 0 0,0 0 0,0-1 0,0 0 0,-1 0 0,1 0 0,-1-1 0,-11 3 0,9-4 0,0 1 0,0-1 0,0 0 0,-1-1 0,1 0 0,0-1 0,0 0 0,0 0 0,0-1 0,0 0 0,0-1 0,-12-5 0,9 3 0,1-1 0,0 0 0,0-1 0,1 0 0,0-1 0,0 0 0,1-1 0,-14-15 0,-32-36 0,-26-34 0,55 57-1365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6:11:1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24575,'14'8'0,"1"0"0,-1-1 0,1-1 0,21 7 0,6 1 0,9 6 0,513 219 0,-497-203 0,-38-19 0,1-2 0,0 0 0,1-3 0,44 13 0,-56-20 0,1 0 0,0-2 0,0-1 0,0 0 0,39-3 0,-58 1 0,-1 0 0,1 0 0,-1 0 0,1 0 0,-1 0 0,1 0 0,-1 0 0,1 0 0,-1 0 0,1 0 0,-1 0 0,1-1 0,-1 1 0,0 0 0,1 0 0,-1-1 0,1 1 0,-1 0 0,0-1 0,1 1 0,-1 0 0,0-1 0,1 1 0,-1 0 0,0-1 0,1 1 0,-1-1 0,0 1 0,0-1 0,1 0 0,-7-13 0,-20-13 0,24 26 0,-9-9 0,-1 2 0,0 0 0,-20-10 0,-19-13 0,50 31 0,1 0 0,-1-1 0,0 1 0,1-1 0,-1 0 0,1 1 0,-1-1 0,1 1 0,0-1 0,-1 0 0,1 1 0,0-1 0,-1 0 0,1 0 0,0 1 0,0-1 0,0 0 0,-1 0 0,1 1 0,0-1 0,0 0 0,0 0 0,0 1 0,1-1 0,-1 0 0,0 0 0,0 1 0,0-1 0,0 0 0,1 0 0,-1 1 0,0-1 0,1 0 0,-1 1 0,1-1 0,-1 0 0,0 1 0,1-1 0,0 1 0,-1-1 0,1 1 0,-1-1 0,1 1 0,0-1 0,-1 1 0,1 0 0,0-1 0,-1 1 0,1 0 0,0-1 0,-1 1 0,1 0 0,0 0 0,0 0 0,-1 0 0,1 0 0,0 0 0,0 0 0,-1 0 0,1 0 0,0 0 0,0 0 0,-1 0 0,1 0 0,0 1 0,0-1 0,-1 0 0,1 1 0,1 0 0,9 6 0,0 0 0,0 1 0,-1 1 0,0 0 0,0 0 0,-1 1 0,0 0 0,10 16 0,26 28 0,-40-49 0,0 0 0,0 1 0,0 0 0,-1 0 0,0 0 0,0 0 0,-1 1 0,0-1 0,3 8 0,-6-12 0,1 0 0,-1 0 0,0 0 0,1 0 0,-1 0 0,0 0 0,0 0 0,0 0 0,-1 0 0,1 0 0,0 0 0,-1 0 0,1 0 0,-1 0 0,0 0 0,0 0 0,1 0 0,-1-1 0,0 1 0,-1 0 0,1 0 0,0-1 0,0 1 0,-1-1 0,1 1 0,-1-1 0,1 0 0,-1 1 0,0-1 0,1 0 0,-1 0 0,0 0 0,0-1 0,0 1 0,0 0 0,-2 0 0,-11 4 17,1-1-1,-1 0 0,0-1 0,0-1 1,0 0-1,-26-1 0,-91-13-1313,126 11 1115,-9-1-6644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6:16:1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2450 388 24575,'-7'1'0,"0"0"0,0 0 0,0 1 0,0 0 0,0 0 0,0 1 0,0 0 0,1 0 0,-8 5 0,-15 6 0,-423 161 0,349-143 0,0-5 0,-168 21 0,242-45 0,0-1 0,0-1 0,0-1 0,1-2 0,-1-1 0,0-1 0,1-2 0,-45-14 0,-143-38 0,133 38 0,-116-42 0,34-14 0,159 73 0,0 0 0,1-1 0,0 0 0,0 0 0,0-1 0,0 1 0,1-1 0,-1 0 0,-5-10 0,-30-56 0,21 32 0,9 21 0,2 0 0,0-1 0,1 0 0,0 0 0,2 0 0,1-1 0,0 0 0,1 0 0,1 0 0,1-28 0,1 40 0,1 2 0,-1 1 0,0-1 0,0 1 0,-1 0 0,-1-8 0,1 12 0,1 0 0,0 0 0,-1 1 0,1-1 0,0 0 0,-1 0 0,1 1 0,-1-1 0,1 0 0,-1 1 0,1-1 0,-1 1 0,1-1 0,-1 0 0,0 1 0,1-1 0,-1 1 0,0 0 0,1-1 0,-1 1 0,0 0 0,0-1 0,0 1 0,1 0 0,-1 0 0,0-1 0,0 1 0,0 0 0,1 0 0,-1 0 0,0 0 0,0 0 0,0 0 0,0 1 0,1-1 0,-1 0 0,0 0 0,0 1 0,0-1 0,1 0 0,-1 1 0,-1 0 0,-22 10 0,1 2 0,-40 28 0,5-2 0,51-35 0,0 0 0,0 1 0,0 0 0,0 0 0,1 0 0,0 1 0,1 0 0,-7 9 0,10-13 0,1 1 0,-1 0 0,1 0 0,0-1 0,0 1 0,0 0 0,0 0 0,1 0 0,-1 0 0,1 1 0,0-1 0,-1 0 0,2 0 0,-1 0 0,0 0 0,1 0 0,-1 0 0,1 0 0,0 0 0,0 0 0,0 0 0,0 0 0,0 0 0,4 4 0,-4-6 0,-1 0 0,1 0 0,-1 0 0,1 0 0,-1 0 0,1 0 0,0 0 0,-1 0 0,1 0 0,0-1 0,0 1 0,0 0 0,0 0 0,-1-1 0,1 1 0,0-1 0,0 1 0,0-1 0,0 1 0,0-1 0,1 0 0,-1 1 0,0-1 0,0 0 0,0 0 0,0 0 0,0 0 0,0 0 0,0 0 0,0 0 0,0 0 0,1 0 0,-1-1 0,0 1 0,0 0 0,0-1 0,0 1 0,0-1 0,0 1 0,0-1 0,0 1 0,0-1 0,-1 0 0,1 1 0,0-1 0,0 0 0,0 0 0,-1 0 0,1 0 0,0-1 0,7-7 0,0-1 0,-1 0 0,9-19 0,-9 17 0,0 2 0,0 0 0,1 1 0,0-1 0,0 2 0,1-1 0,0 1 0,1 0 0,-1 1 0,2 0 0,-1 1 0,20-10 0,-2 2 0,-24 11 0,-1 1 0,1 0 0,0 0 0,0 0 0,0 1 0,7-3 0,-9 4 0,0 0 0,0 0 0,0 0 0,0 0 0,0 1 0,0-1 0,0 0 0,-1 1 0,1-1 0,0 1 0,0 0 0,0 0 0,0 0 0,-1-1 0,1 2 0,0-1 0,-1 0 0,4 3 0,19 20 0,-19-19 0,0 1 0,0-1 0,1-1 0,0 1 0,-1-1 0,12 7 0,-10-7 26,0 0 1,-1 0-1,1 1 0,6 6 0,21 14-1522,-24-19-5330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6:16:47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24575,'14'-1'0,"0"0"0,25-6 0,-6 1 0,964-166 0,-862 156 0,1 5 0,242 13 0,-305 6 0,0 2 0,102 30 0,-66-15 0,72 17 0,178 37 0,5-28 0,-137-22 0,-141-16 0,-64-8 0,0-1 0,42 1 0,7-7 0,97 4 0,-113 11 134,-12-1-1633,-31-10-5327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6:16:5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408 306 24575,'-2'-2'0,"-1"0"0,1 0 0,0-1 0,0 1 0,0-1 0,0 0 0,0 0 0,-2-4 0,-2-3 0,-10-9 0,-1 1 0,0 1 0,-25-19 0,-28-27 0,51 43 0,8 9 0,0 0 0,1-1 0,0 0 0,1-1 0,-13-23 0,27 46 0,2 1 0,-1-1 0,1-1 0,1 1 0,13 13 0,55 46 0,-26-25 0,-1-2 0,-31-28 0,-1 0 0,-1 1 0,-1 1 0,0 0 0,18 27 0,-32-43 0,-1 1 0,0-1 0,1 1 0,-1 0 0,1-1 0,-1 1 0,0 0 0,0-1 0,1 1 0,-1 0 0,0 0 0,0-1 0,0 1 0,0 0 0,0 0 0,0-1 0,0 1 0,0 0 0,0 0 0,0 0 0,0-1 0,0 1 0,0 0 0,-1-1 0,1 1 0,0 0 0,-1 0 0,1 0 0,-2 0 0,1 0 0,0 0 0,0 0 0,-1 0 0,1-1 0,0 1 0,-1 0 0,1-1 0,-1 1 0,1-1 0,-1 1 0,1-1 0,-3 0 0,-8 2 0,0-2 0,-24 0 0,27-1 0,-53-1 0,-188 4 0,194 8-1365,44-8-5461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5:53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1094 0 24575,'-10'4'0,"1"-1"0,0 1 0,-1 1 0,1 0 0,1 0 0,-14 10 0,2-1 0,-45 29 0,-408 287 0,422-288 0,-45 34 0,84-68 0,1-1 0,-2 0 0,1-1 0,-1 0 0,0-1 0,-21 5 0,16-5 0,0 1 0,-19 9 0,27-10 0,-1 0 0,0-1 0,0-1 0,0 1 0,-1-2 0,1 1 0,-22 0 0,32-3 0,1 0 0,-1 1 0,0-1 0,0 0 0,1 0 0,-1 0 0,0 0 0,0 0 0,1-1 0,-1 1 0,0 0 0,0 0 0,1 0 0,-1-1 0,0 1 0,1 0 0,-1-1 0,0 1 0,1 0 0,-1-1 0,1 1 0,-1-1 0,1 1 0,-1-1 0,1 1 0,-1-1 0,1 0 0,-1 1 0,1-1 0,0 1 0,-1-1 0,0-1 0,2 1 0,-1 0 0,0 0 0,1 0 0,-1 0 0,1 1 0,-1-1 0,1 0 0,-1 0 0,1 1 0,-1-1 0,1 0 0,0 0 0,-1 1 0,1-1 0,0 1 0,0-1 0,-1 1 0,1-1 0,0 1 0,0-1 0,0 1 0,0 0 0,0-1 0,1 1 0,11-4 0,-1-1 0,1-1 0,-1 1 0,-1-2 0,1 0 0,-1 0 0,0-1 0,-1 0 0,0-1 0,0 0 0,13-16 0,49-52 0,-39 44 0,42-55 0,-74 87 0,0 0 0,-1 1 0,1-1 0,-1 0 0,1 0 0,-1 1 0,1-1 0,-1 0 0,1 0 0,-1 0 0,0 0 0,1 1 0,-1-1 0,0 0 0,0 0 0,0 0 0,1 0 0,-1 0 0,0-1 0,-1 2 0,1-1 0,-1 1 0,1 0 0,-1 0 0,1 0 0,-1 0 0,1-1 0,-1 1 0,1 0 0,-1 0 0,1 0 0,-1 0 0,1 0 0,-1 0 0,1 0 0,-1 0 0,1 0 0,-1 1 0,1-1 0,0 0 0,-1 0 0,1 0 0,-1 0 0,0 1 0,-4 1 0,1 0 0,-1 0 0,1 1 0,-1 0 0,1 0 0,-5 3 0,-109 132 0,105-119 0,1 1 0,1-1 0,-14 37 0,16-35 0,-1 0 0,0-1 0,-27 38 0,35-56 0,0 0 0,0 1 0,0-1 0,1 1 0,-1-1 0,1 1 0,0 0 0,-1 0 0,0 4 0,2-6 0,0 0 0,0 0 0,0 0 0,1 0 0,-1 0 0,0 0 0,1 0 0,-1 0 0,0 0 0,1 0 0,-1 0 0,1 0 0,0-1 0,-1 1 0,1 0 0,0 0 0,-1 0 0,1-1 0,0 1 0,0-1 0,0 1 0,-1 0 0,1-1 0,0 1 0,0-1 0,0 0 0,0 1 0,0-1 0,0 0 0,2 1 0,24 10-170,1-2-1,1 0 0,-1-2 1,1-1-1,0-2 0,1 0 1,39-1-1,-57-4-6655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5:53:2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8217 1727 24575,'-653'-301'-677,"34"-36"-746,114 59 337,-18 21 613,491 242 509,6 3 159,0 0 0,-2 1 0,1 2 0,-48-10 0,45 19 1004,26 1-1075,0-1-1,1 1 1,-1-1 0,1-1-1,-1 1 1,1 0-1,-1-1 1,1 0-1,-1 0 1,-4-1 0,-48-25-79,-67-41 1,20 9-48,73 43 2,-211-102 0,203 103 0,-2 2 0,0 1 0,0 2 0,-66-8 0,-416-55 0,348 45 0,82 19 0,0 4 0,-100 7 0,56 1 0,-487 16 0,314-11 0,109-7 0,172 2 0,1 1 0,0 1 0,0 1 0,-42 17 0,38-13 0,1 0 0,-1-2 0,-35 4 0,-7-8 0,38-2 0,-63 11 0,-598 168 0,445-108 0,192-57 0,-72 29 0,-27 9 0,12-4 0,21-5 0,84-33 0,-83 23 0,108-31 0,0 2 0,-19 8 0,25-9 0,0-1 0,0 0 0,-1 0 0,0-1 0,1 0 0,-1-1 0,-16 1 0,26-3 0,-1 0 0,1 0 0,0 0 0,0 0 0,0 0 0,-1 0 0,1-1 0,0 1 0,0 0 0,0-1 0,0 1 0,0-1 0,-1 1 0,1-1 0,0 0 0,0 1 0,0-1 0,1 0 0,-1 0 0,0 0 0,0 0 0,0 0 0,1 0 0,-1 0 0,0 0 0,0-1 0,0-1 0,0 1 0,1-1 0,-1 0 0,1 0 0,-1 0 0,1 0 0,0 0 0,0 0 0,1 0 0,0-4 0,1-6 0,2 1 0,-1 0 0,1 1 0,7-14 0,105-169 0,-51 91 0,-63 100 0,0 0 0,-1 0 0,1 0 0,0 0 0,1 1 0,-1-1 0,0 1 0,1-1 0,-1 1 0,1 0 0,5-4 0,-8 7 0,0 0 0,1 0 0,-1 0 0,0 0 0,0-1 0,0 1 0,1 0 0,-1 0 0,0 0 0,0 0 0,0 0 0,-1-1 0,1 1 0,0 0 0,0 0 0,0 0 0,-1 0 0,1-1 0,0 1 0,-1 0 0,1 0 0,-1 1 0,-9 23 0,-23 31 0,26-46 0,0 0 0,0 1 0,1 0 0,-8 21 0,7-11 0,-2-2 0,0 1 0,-2-1 0,-15 21 0,7-10 0,16-22 0,-1 1 0,1 0 0,1-1 0,0 1 0,0 0 0,0 0 0,1 0 0,0 11 0,-4 25 0,-8-1 0,9-32 0,1 0 0,0 0 0,-2 14 0,5-25 0,0-1 0,1 0 0,-1 0 0,0 0 0,0 1 0,0-1 0,1 0 0,-1 0 0,0 0 0,0 0 0,1 1 0,-1-1 0,0 0 0,0 0 0,1 0 0,-1 0 0,0 0 0,0 0 0,1 0 0,-1 0 0,0 0 0,1 0 0,-1 0 0,0 0 0,0 0 0,1 0 0,-1 0 0,0 0 0,0 0 0,1 0 0,-1 0 0,0-1 0,0 1 0,1 0 0,-1 0 0,0 0 0,0 0 0,1-1 0,-1 1 0,0 0 0,0 0 0,0 0 0,1-1 0,15-8 0,-14 8 0,22-14 0,0 2 0,28-11 0,-40 20 0,0 0 0,0 1 0,1 0 0,-1 1 0,0 0 0,26 0 0,-5 3 0,-7-2 0,0 1 0,-1 2 0,1 0 0,0 2 0,-1 1 0,50 16 0,-64-17 44,1-1 1,22 4-1,15 4-1542,-38-7-5328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15:53:2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1199 24575,'1'4'0,"0"-1"0,0 1 0,0-1 0,0 0 0,1 1 0,-1-1 0,1 0 0,0 0 0,0 0 0,0 0 0,0 0 0,4 3 0,0 0 0,40 49 0,2-3 0,83 69 0,123 77 0,62 14 0,-26-19 0,-218-145 0,3-2 0,137 61 0,177 39 0,-207-88 0,3-8 0,217 29 0,-353-73 0,1-3 0,0-2 0,84-8 0,-44-6 0,97-26 0,407-99 0,-189 46 0,12-37 0,-229 65 0,-88 26 0,139-73 0,-202 92 0,171-106 0,-88 49 0,70-54 0,-59 38 0,-4 9 0,-14 12 0,170-142 0,-181 129 0,35-32 0,-17 7 0,-114 102 0,-2 0 0,1 0 0,-1 0 0,0 0 0,3-9 0,10-16 0,47-61 0,-41 64 0,-2-2 0,30-57 0,19-48 0,-36 73 0,32-84 0,-65 145 0,0 0 0,0 0 0,0 0 0,-1 0 0,1 0 0,-1 0 0,1 0 0,-1-1 0,0 1 0,0 0 0,0 0 0,0 0 0,0 0 0,0 0 0,-1-1 0,1 1 0,-1 0 0,-1-3 0,1 4 0,0 0 0,0 0 0,-1 0 0,1 0 0,-1 0 0,1 0 0,-1 0 0,1 0 0,-1 0 0,0 1 0,1-1 0,-1 1 0,0-1 0,0 1 0,1 0 0,-1-1 0,0 1 0,0 0 0,1 0 0,-1 1 0,0-1 0,-2 1 0,-13 1 0,0 1 0,0 2 0,1-1 0,-1 2 0,1 0 0,-19 10 0,-14 6 0,-101 37 0,-415 184 0,539-233 0,21-12 0,15-9 0,41-32 0,1 3 0,75-43 0,121-53 0,-155 87 0,-48 25 0,34-19 0,119-46 0,-195 88 0,1-1 0,-1 1 0,1 0 0,-1 0 0,1 1 0,-1-1 0,1 1 0,0 0 0,-1 0 0,1 0 0,5 1 0,-7 0 0,1-1 0,-1 2 0,0-1 0,1 0 0,-1 0 0,0 1 0,0-1 0,0 1 0,0 0 0,-1-1 0,1 1 0,0 0 0,-1 0 0,1 0 0,-1 0 0,1 1 0,0 1 0,21 42 0,29 80 0,-2-1 0,-36-88 0,-1 0 0,-2 1 0,-2 1 0,-2 0 0,4 50 0,3 12 0,6 6 38,10 64-1441,-28-152-5423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7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24" Type="http://schemas.openxmlformats.org/officeDocument/2006/relationships/customXml" Target="../ink/ink2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20.png"/><Relationship Id="rId31" Type="http://schemas.openxmlformats.org/officeDocument/2006/relationships/image" Target="../media/image25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4.png"/><Relationship Id="rId30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04078"/>
              </p:ext>
            </p:extLst>
          </p:nvPr>
        </p:nvGraphicFramePr>
        <p:xfrm>
          <a:off x="114791" y="5099715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483860" imgH="2464128" progId="Word.Document.8">
                  <p:embed/>
                </p:oleObj>
              </mc:Choice>
              <mc:Fallback>
                <p:oleObj name="Document" r:id="rId3" imgW="5483860" imgH="24641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1" y="5099715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277035"/>
            <a:ext cx="6291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9C3BA-BF53-4500-ACCD-8D6AC84C2292}"/>
              </a:ext>
            </a:extLst>
          </p:cNvPr>
          <p:cNvSpPr txBox="1"/>
          <p:nvPr/>
        </p:nvSpPr>
        <p:spPr>
          <a:xfrm>
            <a:off x="2514600" y="2790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Oregon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18C9-A62C-4494-8F7F-D5D1E3BCA2D4}"/>
              </a:ext>
            </a:extLst>
          </p:cNvPr>
          <p:cNvSpPr txBox="1"/>
          <p:nvPr/>
        </p:nvSpPr>
        <p:spPr>
          <a:xfrm>
            <a:off x="990600" y="26138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81B897-D1A5-4A4B-B8FF-AA31BC2DB59C}"/>
                  </a:ext>
                </a:extLst>
              </p14:cNvPr>
              <p14:cNvContentPartPr/>
              <p14:nvPr/>
            </p14:nvContentPartPr>
            <p14:xfrm>
              <a:off x="1859080" y="2798640"/>
              <a:ext cx="724680" cy="33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81B897-D1A5-4A4B-B8FF-AA31BC2DB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0080" y="2790000"/>
                <a:ext cx="742320" cy="348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DB16FA-BE79-44CD-B663-9EDABDB22BC0}"/>
              </a:ext>
            </a:extLst>
          </p:cNvPr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Hawaii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206079-58DC-466D-B708-80C2DDA3BD99}"/>
                  </a:ext>
                </a:extLst>
              </p14:cNvPr>
              <p14:cNvContentPartPr/>
              <p14:nvPr/>
            </p14:nvContentPartPr>
            <p14:xfrm>
              <a:off x="1132600" y="2994600"/>
              <a:ext cx="264600" cy="27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206079-58DC-466D-B708-80C2DDA3BD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600" y="2985600"/>
                <a:ext cx="282240" cy="294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1DBCD08-2677-45B3-A7BE-EFF26AC09186}"/>
              </a:ext>
            </a:extLst>
          </p:cNvPr>
          <p:cNvSpPr txBox="1"/>
          <p:nvPr/>
        </p:nvSpPr>
        <p:spPr>
          <a:xfrm>
            <a:off x="1905000" y="342900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Texas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CB9095-40C3-4C22-A278-FB1714342FE3}"/>
                  </a:ext>
                </a:extLst>
              </p14:cNvPr>
              <p14:cNvContentPartPr/>
              <p14:nvPr/>
            </p14:nvContentPartPr>
            <p14:xfrm>
              <a:off x="1539040" y="3403440"/>
              <a:ext cx="447840" cy="21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CB9095-40C3-4C22-A278-FB1714342F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0040" y="3394440"/>
                <a:ext cx="465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E2DB67-C6F4-49B7-BB62-7DD252F078E0}"/>
                  </a:ext>
                </a:extLst>
              </p14:cNvPr>
              <p14:cNvContentPartPr/>
              <p14:nvPr/>
            </p14:nvContentPartPr>
            <p14:xfrm>
              <a:off x="1195600" y="3558480"/>
              <a:ext cx="882360" cy="258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E2DB67-C6F4-49B7-BB62-7DD252F078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6600" y="3549480"/>
                <a:ext cx="900000" cy="275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8FEABC4-7E39-4B0F-9C13-5B3E6F32A041}"/>
              </a:ext>
            </a:extLst>
          </p:cNvPr>
          <p:cNvSpPr txBox="1"/>
          <p:nvPr/>
        </p:nvSpPr>
        <p:spPr>
          <a:xfrm>
            <a:off x="3048000" y="3271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California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903F3A-B8C9-41C9-90D4-57F276EC7F5A}"/>
                  </a:ext>
                </a:extLst>
              </p14:cNvPr>
              <p14:cNvContentPartPr/>
              <p14:nvPr/>
            </p14:nvContentPartPr>
            <p14:xfrm>
              <a:off x="1534000" y="3245280"/>
              <a:ext cx="1386360" cy="122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903F3A-B8C9-41C9-90D4-57F276EC7F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5000" y="3236280"/>
                <a:ext cx="1404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6E7567-63C3-49F4-9F23-9C06CA4AE8E3}"/>
                  </a:ext>
                </a:extLst>
              </p14:cNvPr>
              <p14:cNvContentPartPr/>
              <p14:nvPr/>
            </p14:nvContentPartPr>
            <p14:xfrm>
              <a:off x="2763760" y="3252480"/>
              <a:ext cx="171000" cy="140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6E7567-63C3-49F4-9F23-9C06CA4AE8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5120" y="3243840"/>
                <a:ext cx="188640" cy="158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BBD4F82-41EA-4DA6-976C-65E733F9D696}"/>
              </a:ext>
            </a:extLst>
          </p:cNvPr>
          <p:cNvSpPr txBox="1"/>
          <p:nvPr/>
        </p:nvSpPr>
        <p:spPr>
          <a:xfrm>
            <a:off x="4648200" y="299460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Vermont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8CD5E1-930E-40B0-AF44-3C3E6721B480}"/>
                  </a:ext>
                </a:extLst>
              </p14:cNvPr>
              <p14:cNvContentPartPr/>
              <p14:nvPr/>
            </p14:nvContentPartPr>
            <p14:xfrm>
              <a:off x="4142560" y="3230600"/>
              <a:ext cx="394200" cy="29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8CD5E1-930E-40B0-AF44-3C3E6721B4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33560" y="3221600"/>
                <a:ext cx="4118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0AD9E-323D-4E36-B6F7-E052CDBE7B4F}"/>
                  </a:ext>
                </a:extLst>
              </p14:cNvPr>
              <p14:cNvContentPartPr/>
              <p14:nvPr/>
            </p14:nvContentPartPr>
            <p14:xfrm>
              <a:off x="1806880" y="2461640"/>
              <a:ext cx="2958120" cy="62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0AD9E-323D-4E36-B6F7-E052CDBE7B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97880" y="2453000"/>
                <a:ext cx="297576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D8F909-9553-4548-8678-24B05CAB31A8}"/>
                  </a:ext>
                </a:extLst>
              </p14:cNvPr>
              <p14:cNvContentPartPr/>
              <p14:nvPr/>
            </p14:nvContentPartPr>
            <p14:xfrm>
              <a:off x="2402680" y="3276680"/>
              <a:ext cx="2647440" cy="94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D8F909-9553-4548-8678-24B05CAB31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93680" y="3268040"/>
                <a:ext cx="2665080" cy="963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ED62F5-81C6-4854-AA83-44B402C155C1}"/>
              </a:ext>
            </a:extLst>
          </p:cNvPr>
          <p:cNvSpPr txBox="1"/>
          <p:nvPr/>
        </p:nvSpPr>
        <p:spPr>
          <a:xfrm>
            <a:off x="762000" y="4038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New </a:t>
            </a:r>
            <a:r>
              <a:rPr lang="en-US" sz="1800" dirty="0" err="1"/>
              <a:t>york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3CF65C-943F-4234-8572-706EF46E06AE}"/>
                  </a:ext>
                </a:extLst>
              </p14:cNvPr>
              <p14:cNvContentPartPr/>
              <p14:nvPr/>
            </p14:nvContentPartPr>
            <p14:xfrm>
              <a:off x="1005520" y="3453920"/>
              <a:ext cx="188280" cy="667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3CF65C-943F-4234-8572-706EF46E06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6880" y="3445280"/>
                <a:ext cx="205920" cy="685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BBCEDE-CFC8-49E8-A3E7-A83B70D37493}"/>
              </a:ext>
            </a:extLst>
          </p:cNvPr>
          <p:cNvSpPr txBox="1"/>
          <p:nvPr/>
        </p:nvSpPr>
        <p:spPr>
          <a:xfrm>
            <a:off x="4507809" y="594360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83AAC1-89F4-4C0B-A48D-904F77D86B50}"/>
              </a:ext>
            </a:extLst>
          </p:cNvPr>
          <p:cNvSpPr txBox="1"/>
          <p:nvPr/>
        </p:nvSpPr>
        <p:spPr>
          <a:xfrm>
            <a:off x="4648200" y="634460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84E3D-676E-495C-AB3C-60F97C7D3755}"/>
              </a:ext>
            </a:extLst>
          </p:cNvPr>
          <p:cNvSpPr txBox="1"/>
          <p:nvPr/>
        </p:nvSpPr>
        <p:spPr>
          <a:xfrm>
            <a:off x="4546920" y="6730366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FD0CA-F1A7-40C6-ACD7-FED45E1E4204}"/>
              </a:ext>
            </a:extLst>
          </p:cNvPr>
          <p:cNvSpPr txBox="1"/>
          <p:nvPr/>
        </p:nvSpPr>
        <p:spPr>
          <a:xfrm>
            <a:off x="1528920" y="5305208"/>
            <a:ext cx="48915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/>
              <a:t>{Oregon, Alaska, Texas, Hawaii, Vermont, </a:t>
            </a:r>
            <a:r>
              <a:rPr lang="en-US" altLang="en-US" sz="1400" dirty="0" err="1"/>
              <a:t>NewYork</a:t>
            </a:r>
            <a:r>
              <a:rPr lang="en-US" altLang="en-US" sz="1400" dirty="0"/>
              <a:t>, California}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A09583-484A-4AE6-8C9E-305E0FEA3807}"/>
              </a:ext>
            </a:extLst>
          </p:cNvPr>
          <p:cNvSpPr txBox="1"/>
          <p:nvPr/>
        </p:nvSpPr>
        <p:spPr>
          <a:xfrm>
            <a:off x="1518139" y="5687348"/>
            <a:ext cx="678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/>
              <a:t>{(Alaska, Oregon), (Hawaii, Alaska), (Hawaii, Texas), (Texas, Hawaii), (Hawaii, California), </a:t>
            </a:r>
          </a:p>
          <a:p>
            <a:r>
              <a:rPr lang="en-US" altLang="en-US" sz="1050" dirty="0"/>
              <a:t>(Hawaii, New York), (Texas, Vermont), (Vermont, California), (Vermont, Alaska)}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B9749-D782-4FDA-8E33-211884FE8875}"/>
              </a:ext>
            </a:extLst>
          </p:cNvPr>
          <p:cNvSpPr txBox="1"/>
          <p:nvPr/>
        </p:nvSpPr>
        <p:spPr>
          <a:xfrm>
            <a:off x="914400" y="1791396"/>
            <a:ext cx="12267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Alaska</a:t>
            </a:r>
          </a:p>
          <a:p>
            <a:r>
              <a:rPr lang="en-US" sz="2000" dirty="0"/>
              <a:t>California</a:t>
            </a:r>
          </a:p>
          <a:p>
            <a:r>
              <a:rPr lang="en-US" sz="2000" dirty="0"/>
              <a:t>Hawaii</a:t>
            </a:r>
          </a:p>
          <a:p>
            <a:r>
              <a:rPr lang="en-US" sz="2000" dirty="0"/>
              <a:t>New York</a:t>
            </a:r>
          </a:p>
          <a:p>
            <a:r>
              <a:rPr lang="en-US" sz="2000" dirty="0"/>
              <a:t>Oregon</a:t>
            </a:r>
          </a:p>
          <a:p>
            <a:r>
              <a:rPr lang="en-US" sz="2000" dirty="0"/>
              <a:t>Texas</a:t>
            </a:r>
          </a:p>
          <a:p>
            <a:r>
              <a:rPr lang="en-US" sz="2000" dirty="0"/>
              <a:t>Vermont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882EE-EE5F-4A69-845A-314E13B98F25}"/>
              </a:ext>
            </a:extLst>
          </p:cNvPr>
          <p:cNvSpPr txBox="1"/>
          <p:nvPr/>
        </p:nvSpPr>
        <p:spPr>
          <a:xfrm rot="16200000">
            <a:off x="3669806" y="-630488"/>
            <a:ext cx="12267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Alaska</a:t>
            </a:r>
          </a:p>
          <a:p>
            <a:r>
              <a:rPr lang="en-US" sz="2000" dirty="0"/>
              <a:t>California</a:t>
            </a:r>
          </a:p>
          <a:p>
            <a:r>
              <a:rPr lang="en-US" sz="2000" dirty="0"/>
              <a:t>Hawaii</a:t>
            </a:r>
          </a:p>
          <a:p>
            <a:r>
              <a:rPr lang="en-US" sz="2000" dirty="0"/>
              <a:t>New York</a:t>
            </a:r>
          </a:p>
          <a:p>
            <a:r>
              <a:rPr lang="en-US" sz="2000" dirty="0"/>
              <a:t>Oregon</a:t>
            </a:r>
          </a:p>
          <a:p>
            <a:r>
              <a:rPr lang="en-US" sz="2000" dirty="0"/>
              <a:t>Texas</a:t>
            </a:r>
          </a:p>
          <a:p>
            <a:r>
              <a:rPr lang="en-US" sz="2000" dirty="0"/>
              <a:t>Vermont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46BE6-5757-4168-A68D-7698F4024D87}"/>
              </a:ext>
            </a:extLst>
          </p:cNvPr>
          <p:cNvSpPr txBox="1"/>
          <p:nvPr/>
        </p:nvSpPr>
        <p:spPr>
          <a:xfrm>
            <a:off x="2552926" y="1752600"/>
            <a:ext cx="23006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0   0   0   0   1   0   0</a:t>
            </a:r>
          </a:p>
          <a:p>
            <a:r>
              <a:rPr lang="en-US" sz="2000" dirty="0"/>
              <a:t>0   0   0   0   0   0   0 </a:t>
            </a:r>
          </a:p>
          <a:p>
            <a:r>
              <a:rPr lang="en-US" sz="2000" dirty="0"/>
              <a:t>1   1   0   1   0   1   0</a:t>
            </a:r>
          </a:p>
          <a:p>
            <a:r>
              <a:rPr lang="en-US" sz="2000" dirty="0"/>
              <a:t>0   0   0   0   0   0   0</a:t>
            </a:r>
          </a:p>
          <a:p>
            <a:r>
              <a:rPr lang="en-US" sz="2000" dirty="0"/>
              <a:t>0   0   0   0   0   0   0</a:t>
            </a:r>
          </a:p>
          <a:p>
            <a:r>
              <a:rPr lang="en-US" sz="2000" dirty="0"/>
              <a:t>0   0   1   0   0   0   1</a:t>
            </a:r>
          </a:p>
          <a:p>
            <a:r>
              <a:rPr lang="en-US" sz="2000" dirty="0"/>
              <a:t>1   1   0   0   0   0   0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C343A-FC4D-4E6E-820B-E90E3D78A449}"/>
              </a:ext>
            </a:extLst>
          </p:cNvPr>
          <p:cNvSpPr txBox="1"/>
          <p:nvPr/>
        </p:nvSpPr>
        <p:spPr>
          <a:xfrm>
            <a:off x="373454" y="6096000"/>
            <a:ext cx="12267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Alaska</a:t>
            </a:r>
          </a:p>
          <a:p>
            <a:r>
              <a:rPr lang="en-US" sz="2000" dirty="0"/>
              <a:t>California</a:t>
            </a:r>
          </a:p>
          <a:p>
            <a:r>
              <a:rPr lang="en-US" sz="2000" dirty="0"/>
              <a:t>Hawaii</a:t>
            </a:r>
          </a:p>
          <a:p>
            <a:r>
              <a:rPr lang="en-US" sz="2000" dirty="0"/>
              <a:t>New York</a:t>
            </a:r>
          </a:p>
          <a:p>
            <a:r>
              <a:rPr lang="en-US" sz="2000" dirty="0"/>
              <a:t>Oregon</a:t>
            </a:r>
          </a:p>
          <a:p>
            <a:r>
              <a:rPr lang="en-US" sz="2000" dirty="0"/>
              <a:t>Texas</a:t>
            </a:r>
          </a:p>
          <a:p>
            <a:r>
              <a:rPr lang="en-US" sz="2000" dirty="0"/>
              <a:t>Vermont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13644A-6C5D-4203-A604-14B34A495638}"/>
              </a:ext>
            </a:extLst>
          </p:cNvPr>
          <p:cNvGrpSpPr/>
          <p:nvPr/>
        </p:nvGrpSpPr>
        <p:grpSpPr>
          <a:xfrm>
            <a:off x="1423032" y="6186120"/>
            <a:ext cx="563040" cy="156960"/>
            <a:chOff x="2108832" y="6186120"/>
            <a:chExt cx="5630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4BA289-0388-4FE7-A105-B9C54B54D22A}"/>
                    </a:ext>
                  </a:extLst>
                </p14:cNvPr>
                <p14:cNvContentPartPr/>
                <p14:nvPr/>
              </p14:nvContentPartPr>
              <p14:xfrm>
                <a:off x="2108832" y="6186120"/>
                <a:ext cx="563040" cy="9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4BA289-0388-4FE7-A105-B9C54B54D2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00192" y="6177480"/>
                  <a:ext cx="58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F3EA2A-8755-42AC-898D-62EB93F2BECB}"/>
                    </a:ext>
                  </a:extLst>
                </p14:cNvPr>
                <p14:cNvContentPartPr/>
                <p14:nvPr/>
              </p14:nvContentPartPr>
              <p14:xfrm>
                <a:off x="2606352" y="6260280"/>
                <a:ext cx="57600" cy="82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F3EA2A-8755-42AC-898D-62EB93F2BE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7352" y="6251280"/>
                  <a:ext cx="752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B08536-9B52-4716-86E1-D7C3327C7A50}"/>
              </a:ext>
            </a:extLst>
          </p:cNvPr>
          <p:cNvGrpSpPr/>
          <p:nvPr/>
        </p:nvGrpSpPr>
        <p:grpSpPr>
          <a:xfrm>
            <a:off x="1986072" y="6032738"/>
            <a:ext cx="966299" cy="307777"/>
            <a:chOff x="2671872" y="6032738"/>
            <a:chExt cx="966299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253C3D-8F1D-4A7F-B803-830358E3622F}"/>
                </a:ext>
              </a:extLst>
            </p:cNvPr>
            <p:cNvSpPr txBox="1"/>
            <p:nvPr/>
          </p:nvSpPr>
          <p:spPr>
            <a:xfrm>
              <a:off x="2671872" y="6032738"/>
              <a:ext cx="7232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Oregon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2B5-FE42-4F48-B566-34F0A10EA3A0}"/>
                </a:ext>
              </a:extLst>
            </p:cNvPr>
            <p:cNvSpPr/>
            <p:nvPr/>
          </p:nvSpPr>
          <p:spPr bwMode="auto">
            <a:xfrm>
              <a:off x="3377950" y="6032738"/>
              <a:ext cx="260221" cy="298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400BA1-9A04-49CC-AC60-14AB84F121AC}"/>
                  </a:ext>
                </a:extLst>
              </p14:cNvPr>
              <p14:cNvContentPartPr/>
              <p14:nvPr/>
            </p14:nvContentPartPr>
            <p14:xfrm>
              <a:off x="2952371" y="6182008"/>
              <a:ext cx="266400" cy="224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400BA1-9A04-49CC-AC60-14AB84F121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3371" y="6173008"/>
                <a:ext cx="284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4FFBAC-2A3B-4413-B488-8D274D9E40F1}"/>
                  </a:ext>
                </a:extLst>
              </p14:cNvPr>
              <p14:cNvContentPartPr/>
              <p14:nvPr/>
            </p14:nvContentPartPr>
            <p14:xfrm>
              <a:off x="1478232" y="6595440"/>
              <a:ext cx="455040" cy="172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4FFBAC-2A3B-4413-B488-8D274D9E4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9232" y="6586800"/>
                <a:ext cx="47268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9DF6D2E-0857-4ED9-B333-2D8B624D46B9}"/>
              </a:ext>
            </a:extLst>
          </p:cNvPr>
          <p:cNvGrpSpPr/>
          <p:nvPr/>
        </p:nvGrpSpPr>
        <p:grpSpPr>
          <a:xfrm>
            <a:off x="1987214" y="6767880"/>
            <a:ext cx="1185538" cy="307777"/>
            <a:chOff x="2671872" y="6032738"/>
            <a:chExt cx="1185538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F9A5F8-9229-4F47-9BC0-E2EB4D812D7A}"/>
                </a:ext>
              </a:extLst>
            </p:cNvPr>
            <p:cNvSpPr txBox="1"/>
            <p:nvPr/>
          </p:nvSpPr>
          <p:spPr>
            <a:xfrm>
              <a:off x="2671872" y="6032738"/>
              <a:ext cx="9529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Alaska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DF24D8-4C6D-42BC-BA69-BBB63B351BFF}"/>
                </a:ext>
              </a:extLst>
            </p:cNvPr>
            <p:cNvSpPr/>
            <p:nvPr/>
          </p:nvSpPr>
          <p:spPr bwMode="auto">
            <a:xfrm>
              <a:off x="3597189" y="6032738"/>
              <a:ext cx="260221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54A3EB-C425-4C2A-967B-301800F47FE4}"/>
              </a:ext>
            </a:extLst>
          </p:cNvPr>
          <p:cNvGrpSpPr/>
          <p:nvPr/>
        </p:nvGrpSpPr>
        <p:grpSpPr>
          <a:xfrm>
            <a:off x="3292555" y="6767880"/>
            <a:ext cx="1172650" cy="307777"/>
            <a:chOff x="2416078" y="6032738"/>
            <a:chExt cx="117265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33A079-EAE5-4ED3-BF90-91FF1D522487}"/>
                </a:ext>
              </a:extLst>
            </p:cNvPr>
            <p:cNvSpPr txBox="1"/>
            <p:nvPr/>
          </p:nvSpPr>
          <p:spPr>
            <a:xfrm>
              <a:off x="2416078" y="6032738"/>
              <a:ext cx="91242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California</a:t>
              </a:r>
              <a:endParaRPr lang="en-US" sz="20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EBC400-B942-4DCC-BEC2-9C782FB0D384}"/>
                </a:ext>
              </a:extLst>
            </p:cNvPr>
            <p:cNvSpPr/>
            <p:nvPr/>
          </p:nvSpPr>
          <p:spPr bwMode="auto">
            <a:xfrm>
              <a:off x="3328507" y="6032738"/>
              <a:ext cx="260221" cy="303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BA9A6-7EA7-44C7-9258-FEF2FC092090}"/>
              </a:ext>
            </a:extLst>
          </p:cNvPr>
          <p:cNvGrpSpPr/>
          <p:nvPr/>
        </p:nvGrpSpPr>
        <p:grpSpPr>
          <a:xfrm>
            <a:off x="4581974" y="6763926"/>
            <a:ext cx="1172650" cy="307777"/>
            <a:chOff x="2416078" y="6032738"/>
            <a:chExt cx="1172650" cy="3077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4981E1-78ED-4068-A64A-46A647C450C0}"/>
                </a:ext>
              </a:extLst>
            </p:cNvPr>
            <p:cNvSpPr txBox="1"/>
            <p:nvPr/>
          </p:nvSpPr>
          <p:spPr>
            <a:xfrm>
              <a:off x="2416078" y="6032738"/>
              <a:ext cx="9134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 York</a:t>
              </a:r>
              <a:endParaRPr lang="en-US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4B4A2F-66BE-4772-92CD-B4D874E686AF}"/>
                </a:ext>
              </a:extLst>
            </p:cNvPr>
            <p:cNvSpPr/>
            <p:nvPr/>
          </p:nvSpPr>
          <p:spPr bwMode="auto">
            <a:xfrm>
              <a:off x="3328507" y="6032738"/>
              <a:ext cx="260221" cy="303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3C75FE-0628-485C-B579-705121FA4A5A}"/>
              </a:ext>
            </a:extLst>
          </p:cNvPr>
          <p:cNvGrpSpPr/>
          <p:nvPr/>
        </p:nvGrpSpPr>
        <p:grpSpPr>
          <a:xfrm>
            <a:off x="5872419" y="6763926"/>
            <a:ext cx="848395" cy="311242"/>
            <a:chOff x="2416078" y="6032738"/>
            <a:chExt cx="848395" cy="31124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34B60E-1D27-4B3F-9F45-1AB45D21B24B}"/>
                </a:ext>
              </a:extLst>
            </p:cNvPr>
            <p:cNvSpPr txBox="1"/>
            <p:nvPr/>
          </p:nvSpPr>
          <p:spPr>
            <a:xfrm>
              <a:off x="2416078" y="6032738"/>
              <a:ext cx="6017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Texas</a:t>
              </a:r>
              <a:endParaRPr lang="en-US" sz="2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EF1F09-65ED-4C8A-AC01-55EECAD8AB74}"/>
                </a:ext>
              </a:extLst>
            </p:cNvPr>
            <p:cNvSpPr/>
            <p:nvPr/>
          </p:nvSpPr>
          <p:spPr bwMode="auto">
            <a:xfrm>
              <a:off x="3004252" y="6040157"/>
              <a:ext cx="260221" cy="303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D470D1-78ED-4137-93F2-5FB085D977F0}"/>
                  </a:ext>
                </a:extLst>
              </p14:cNvPr>
              <p14:cNvContentPartPr/>
              <p14:nvPr/>
            </p14:nvContentPartPr>
            <p14:xfrm>
              <a:off x="1267632" y="6844920"/>
              <a:ext cx="635040" cy="99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D470D1-78ED-4137-93F2-5FB085D977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8992" y="6835920"/>
                <a:ext cx="652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D3D04C9-4372-4AD8-B60B-CDB632211A3D}"/>
                  </a:ext>
                </a:extLst>
              </p14:cNvPr>
              <p14:cNvContentPartPr/>
              <p14:nvPr/>
            </p14:nvContentPartPr>
            <p14:xfrm>
              <a:off x="3151512" y="6912600"/>
              <a:ext cx="264240" cy="84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D3D04C9-4372-4AD8-B60B-CDB632211A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2512" y="6903960"/>
                <a:ext cx="2818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171CD9-F0D1-4591-8C02-11B30FEAB515}"/>
                  </a:ext>
                </a:extLst>
              </p14:cNvPr>
              <p14:cNvContentPartPr/>
              <p14:nvPr/>
            </p14:nvContentPartPr>
            <p14:xfrm>
              <a:off x="4401072" y="6864360"/>
              <a:ext cx="224280" cy="10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171CD9-F0D1-4591-8C02-11B30FEAB5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2432" y="6855720"/>
                <a:ext cx="241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7582C9-D575-4F9D-9E92-A2D73B6CF134}"/>
                  </a:ext>
                </a:extLst>
              </p14:cNvPr>
              <p14:cNvContentPartPr/>
              <p14:nvPr/>
            </p14:nvContentPartPr>
            <p14:xfrm>
              <a:off x="5742072" y="6889920"/>
              <a:ext cx="183600" cy="102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7582C9-D575-4F9D-9E92-A2D73B6CF1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3072" y="6881280"/>
                <a:ext cx="201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1FF768-65AD-4049-8208-336C79031099}"/>
                  </a:ext>
                </a:extLst>
              </p14:cNvPr>
              <p14:cNvContentPartPr/>
              <p14:nvPr/>
            </p14:nvContentPartPr>
            <p14:xfrm>
              <a:off x="6565032" y="6886680"/>
              <a:ext cx="256320" cy="173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1FF768-65AD-4049-8208-336C790310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6392" y="6877680"/>
                <a:ext cx="273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616DF61-F7BE-4B28-807A-185136DC9186}"/>
                  </a:ext>
                </a:extLst>
              </p14:cNvPr>
              <p14:cNvContentPartPr/>
              <p14:nvPr/>
            </p14:nvContentPartPr>
            <p14:xfrm>
              <a:off x="1505592" y="7215360"/>
              <a:ext cx="354240" cy="117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616DF61-F7BE-4B28-807A-185136DC91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6592" y="7206720"/>
                <a:ext cx="371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4ECF11-1FCA-40BA-92FC-5A647BB6E984}"/>
                  </a:ext>
                </a:extLst>
              </p14:cNvPr>
              <p14:cNvContentPartPr/>
              <p14:nvPr/>
            </p14:nvContentPartPr>
            <p14:xfrm>
              <a:off x="1419912" y="7509840"/>
              <a:ext cx="523080" cy="276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4ECF11-1FCA-40BA-92FC-5A647BB6E9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1272" y="7501200"/>
                <a:ext cx="54072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A021F97-CDDE-4247-B65E-B4372BA539CA}"/>
              </a:ext>
            </a:extLst>
          </p:cNvPr>
          <p:cNvGrpSpPr/>
          <p:nvPr/>
        </p:nvGrpSpPr>
        <p:grpSpPr>
          <a:xfrm>
            <a:off x="1783807" y="7686240"/>
            <a:ext cx="945116" cy="307777"/>
            <a:chOff x="2416078" y="6032738"/>
            <a:chExt cx="945116" cy="30777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F05035-A193-42EF-AA59-51281B56D1F8}"/>
                </a:ext>
              </a:extLst>
            </p:cNvPr>
            <p:cNvSpPr txBox="1"/>
            <p:nvPr/>
          </p:nvSpPr>
          <p:spPr>
            <a:xfrm>
              <a:off x="2416078" y="6032738"/>
              <a:ext cx="7040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Hawaii</a:t>
              </a:r>
              <a:endParaRPr lang="en-US" sz="20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214B9E-3072-4FC5-BA9D-4983F9209844}"/>
                </a:ext>
              </a:extLst>
            </p:cNvPr>
            <p:cNvSpPr/>
            <p:nvPr/>
          </p:nvSpPr>
          <p:spPr bwMode="auto">
            <a:xfrm>
              <a:off x="3100973" y="6036692"/>
              <a:ext cx="260221" cy="303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8E96DD-800E-4C5A-84CB-574A249BBCDF}"/>
              </a:ext>
            </a:extLst>
          </p:cNvPr>
          <p:cNvGrpSpPr/>
          <p:nvPr/>
        </p:nvGrpSpPr>
        <p:grpSpPr>
          <a:xfrm>
            <a:off x="2997175" y="7692364"/>
            <a:ext cx="990232" cy="307777"/>
            <a:chOff x="2416078" y="6032738"/>
            <a:chExt cx="990232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26D742-3676-4079-8400-1F86EA89C8AA}"/>
                </a:ext>
              </a:extLst>
            </p:cNvPr>
            <p:cNvSpPr txBox="1"/>
            <p:nvPr/>
          </p:nvSpPr>
          <p:spPr>
            <a:xfrm>
              <a:off x="2416078" y="6032738"/>
              <a:ext cx="80278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Vermont</a:t>
              </a:r>
              <a:endParaRPr lang="en-US" sz="20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78B65D3-1D55-4FB4-8BC7-43E9E9C02F5B}"/>
                </a:ext>
              </a:extLst>
            </p:cNvPr>
            <p:cNvSpPr/>
            <p:nvPr/>
          </p:nvSpPr>
          <p:spPr bwMode="auto">
            <a:xfrm>
              <a:off x="3146089" y="6034714"/>
              <a:ext cx="260221" cy="303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5C8B37-7BA7-45B8-B67F-8548EA7BCF3E}"/>
                  </a:ext>
                </a:extLst>
              </p14:cNvPr>
              <p14:cNvContentPartPr/>
              <p14:nvPr/>
            </p14:nvContentPartPr>
            <p14:xfrm>
              <a:off x="1352952" y="7741680"/>
              <a:ext cx="494640" cy="134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5C8B37-7BA7-45B8-B67F-8548EA7BCF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3952" y="7732680"/>
                <a:ext cx="512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CD31712-3597-43AA-9C81-1E1D8ED2A248}"/>
                  </a:ext>
                </a:extLst>
              </p14:cNvPr>
              <p14:cNvContentPartPr/>
              <p14:nvPr/>
            </p14:nvContentPartPr>
            <p14:xfrm>
              <a:off x="2675952" y="7750320"/>
              <a:ext cx="319680" cy="222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CD31712-3597-43AA-9C81-1E1D8ED2A2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67312" y="7741680"/>
                <a:ext cx="33732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10F9423-F01E-4A18-BC45-EFDCC5F51D8B}"/>
              </a:ext>
            </a:extLst>
          </p:cNvPr>
          <p:cNvGrpSpPr/>
          <p:nvPr/>
        </p:nvGrpSpPr>
        <p:grpSpPr>
          <a:xfrm>
            <a:off x="2107017" y="8088528"/>
            <a:ext cx="1185538" cy="307777"/>
            <a:chOff x="2671872" y="6032738"/>
            <a:chExt cx="1185538" cy="30777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D62360-9663-4B25-BDAF-0C791FD17F21}"/>
                </a:ext>
              </a:extLst>
            </p:cNvPr>
            <p:cNvSpPr txBox="1"/>
            <p:nvPr/>
          </p:nvSpPr>
          <p:spPr>
            <a:xfrm>
              <a:off x="2671872" y="6032738"/>
              <a:ext cx="9529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Alaska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FDD26F-F04E-4BC9-87F6-2CE21CF0C4CD}"/>
                </a:ext>
              </a:extLst>
            </p:cNvPr>
            <p:cNvSpPr/>
            <p:nvPr/>
          </p:nvSpPr>
          <p:spPr bwMode="auto">
            <a:xfrm>
              <a:off x="3597189" y="6032738"/>
              <a:ext cx="260221" cy="307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9FB450-95B5-4D2F-9E35-E7460E5E0F4D}"/>
              </a:ext>
            </a:extLst>
          </p:cNvPr>
          <p:cNvGrpSpPr/>
          <p:nvPr/>
        </p:nvGrpSpPr>
        <p:grpSpPr>
          <a:xfrm>
            <a:off x="3412358" y="8088528"/>
            <a:ext cx="1172650" cy="307777"/>
            <a:chOff x="2416078" y="6032738"/>
            <a:chExt cx="1172650" cy="30777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56FD4D-AC64-4A0E-9759-D1832423477C}"/>
                </a:ext>
              </a:extLst>
            </p:cNvPr>
            <p:cNvSpPr txBox="1"/>
            <p:nvPr/>
          </p:nvSpPr>
          <p:spPr>
            <a:xfrm>
              <a:off x="2416078" y="6032738"/>
              <a:ext cx="91242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California</a:t>
              </a:r>
              <a:endParaRPr lang="en-US" sz="2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8F7A49-F648-4000-B221-5F1B6174BF38}"/>
                </a:ext>
              </a:extLst>
            </p:cNvPr>
            <p:cNvSpPr/>
            <p:nvPr/>
          </p:nvSpPr>
          <p:spPr bwMode="auto">
            <a:xfrm>
              <a:off x="3328507" y="6032738"/>
              <a:ext cx="260221" cy="303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8DD7AF-F68E-4922-9BE3-3258BC543F2E}"/>
                  </a:ext>
                </a:extLst>
              </p14:cNvPr>
              <p14:cNvContentPartPr/>
              <p14:nvPr/>
            </p14:nvContentPartPr>
            <p14:xfrm>
              <a:off x="1387435" y="8165568"/>
              <a:ext cx="635040" cy="99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8DD7AF-F68E-4922-9BE3-3258BC543F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8795" y="8156568"/>
                <a:ext cx="652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FF64536-2FBF-4B58-8943-973D397FBE56}"/>
                  </a:ext>
                </a:extLst>
              </p14:cNvPr>
              <p14:cNvContentPartPr/>
              <p14:nvPr/>
            </p14:nvContentPartPr>
            <p14:xfrm>
              <a:off x="3271315" y="8233248"/>
              <a:ext cx="264240" cy="84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FF64536-2FBF-4B58-8943-973D397FB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2315" y="8224608"/>
                <a:ext cx="2818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84EEE4-660C-4BA2-9D37-6F130CCD0C41}"/>
                  </a:ext>
                </a:extLst>
              </p14:cNvPr>
              <p14:cNvContentPartPr/>
              <p14:nvPr/>
            </p14:nvContentPartPr>
            <p14:xfrm>
              <a:off x="4534992" y="8156040"/>
              <a:ext cx="303840" cy="25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84EEE4-660C-4BA2-9D37-6F130CCD0C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26352" y="8147400"/>
                <a:ext cx="321480" cy="27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7E66-407C-4A57-9460-A06CFB5D2914}"/>
              </a:ext>
            </a:extLst>
          </p:cNvPr>
          <p:cNvSpPr txBox="1"/>
          <p:nvPr/>
        </p:nvSpPr>
        <p:spPr>
          <a:xfrm>
            <a:off x="1143000" y="4331363"/>
            <a:ext cx="4387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Atlanta -&gt; Washington (600)</a:t>
            </a:r>
          </a:p>
          <a:p>
            <a:r>
              <a:rPr lang="en-US" sz="1600" dirty="0"/>
              <a:t>Atlanta -&gt; Houston (800)</a:t>
            </a:r>
          </a:p>
          <a:p>
            <a:r>
              <a:rPr lang="en-US" sz="1600" dirty="0"/>
              <a:t>Atlanta -&gt; Washington -&gt; Dallas (1300)</a:t>
            </a:r>
          </a:p>
          <a:p>
            <a:r>
              <a:rPr lang="en-US" sz="1600" dirty="0"/>
              <a:t>Atlanta -&gt;Washington -&gt; Dallas -&gt; Denver (2680)</a:t>
            </a:r>
          </a:p>
          <a:p>
            <a:r>
              <a:rPr lang="en-US" sz="1600" dirty="0"/>
              <a:t>Atlanta -&gt;Washington -&gt; Dallas -&gt; Chicago (2800)</a:t>
            </a:r>
          </a:p>
          <a:p>
            <a:r>
              <a:rPr lang="en-US" sz="1600" dirty="0"/>
              <a:t>Atlanta -&gt;Washington -&gt; Dallas -&gt;Austin (2100)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627DB-E675-4E86-A06A-55A2A3A0A4F9}"/>
              </a:ext>
            </a:extLst>
          </p:cNvPr>
          <p:cNvSpPr txBox="1"/>
          <p:nvPr/>
        </p:nvSpPr>
        <p:spPr>
          <a:xfrm>
            <a:off x="1066800" y="5105400"/>
            <a:ext cx="2271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/>
              <a:t>0 -&gt; 2 cost: 3</a:t>
            </a:r>
          </a:p>
          <a:p>
            <a:pPr marL="457200" indent="-457200">
              <a:buAutoNum type="arabicParenR"/>
            </a:pPr>
            <a:r>
              <a:rPr lang="en-US" dirty="0"/>
              <a:t>2 -&gt; 5 cost: 1</a:t>
            </a:r>
          </a:p>
          <a:p>
            <a:pPr marL="457200" indent="-457200">
              <a:buAutoNum type="arabicParenR"/>
            </a:pPr>
            <a:r>
              <a:rPr lang="en-US" dirty="0"/>
              <a:t>5 -&gt; 1 cost: 2</a:t>
            </a:r>
          </a:p>
          <a:p>
            <a:pPr marL="457200" indent="-457200">
              <a:buAutoNum type="arabicParenR"/>
            </a:pPr>
            <a:r>
              <a:rPr lang="en-US" dirty="0"/>
              <a:t>5 -&gt; 4 cost: 3</a:t>
            </a:r>
          </a:p>
          <a:p>
            <a:pPr marL="457200" indent="-457200">
              <a:buAutoNum type="arabicParenR"/>
            </a:pPr>
            <a:r>
              <a:rPr lang="en-US" dirty="0"/>
              <a:t>1 -&gt; 3 cost: 5</a:t>
            </a:r>
          </a:p>
          <a:p>
            <a:pPr marL="457200" indent="-457200">
              <a:buAutoNum type="arabicParenR"/>
            </a:pPr>
            <a:endParaRPr lang="en-US" dirty="0"/>
          </a:p>
          <a:p>
            <a:r>
              <a:rPr lang="en-US" dirty="0"/>
              <a:t>0,2,5,1,4,3</a:t>
            </a:r>
          </a:p>
          <a:p>
            <a:r>
              <a:rPr lang="en-US" dirty="0"/>
              <a:t>Total cost: 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59E79-235E-4DBF-A169-5EAB8C59C887}"/>
              </a:ext>
            </a:extLst>
          </p:cNvPr>
          <p:cNvSpPr txBox="1"/>
          <p:nvPr/>
        </p:nvSpPr>
        <p:spPr>
          <a:xfrm>
            <a:off x="1219200" y="5181600"/>
            <a:ext cx="23487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/>
              <a:t>2 -&gt; 5  cost: 1</a:t>
            </a:r>
          </a:p>
          <a:p>
            <a:pPr marL="457200" indent="-457200">
              <a:buAutoNum type="arabicParenR"/>
            </a:pPr>
            <a:r>
              <a:rPr lang="en-US" dirty="0"/>
              <a:t>5 -&gt; 1  cost: 2</a:t>
            </a:r>
          </a:p>
          <a:p>
            <a:pPr marL="457200" indent="-457200">
              <a:buAutoNum type="arabicParenR"/>
            </a:pPr>
            <a:r>
              <a:rPr lang="en-US" dirty="0"/>
              <a:t>0 -&gt; 2  cost: 3</a:t>
            </a:r>
          </a:p>
          <a:p>
            <a:pPr marL="457200" indent="-457200">
              <a:buAutoNum type="arabicParenR"/>
            </a:pPr>
            <a:r>
              <a:rPr lang="en-US" dirty="0"/>
              <a:t>5 -&gt; 4  cost: 3</a:t>
            </a:r>
          </a:p>
          <a:p>
            <a:pPr marL="457200" indent="-457200">
              <a:buAutoNum type="arabicParenR"/>
            </a:pPr>
            <a:r>
              <a:rPr lang="en-US" dirty="0"/>
              <a:t>1 -&gt; 3  cost: 5</a:t>
            </a:r>
          </a:p>
          <a:p>
            <a:pPr marL="457200" indent="-457200">
              <a:buAutoNum type="arabicParenR"/>
            </a:pPr>
            <a:endParaRPr lang="en-US" dirty="0"/>
          </a:p>
          <a:p>
            <a:r>
              <a:rPr lang="en-US" dirty="0"/>
              <a:t>2,5,1,0,2,4,3</a:t>
            </a:r>
          </a:p>
          <a:p>
            <a:r>
              <a:rPr lang="en-US" dirty="0"/>
              <a:t>Total cost: 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D9580-D99A-484D-B78F-23022AF711DB}"/>
              </a:ext>
            </a:extLst>
          </p:cNvPr>
          <p:cNvSpPr txBox="1"/>
          <p:nvPr/>
        </p:nvSpPr>
        <p:spPr>
          <a:xfrm>
            <a:off x="1143000" y="5867400"/>
            <a:ext cx="55579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1800" dirty="0" err="1"/>
              <a:t>minn</a:t>
            </a:r>
            <a:r>
              <a:rPr lang="en-US" sz="1800" dirty="0"/>
              <a:t>/</a:t>
            </a:r>
            <a:r>
              <a:rPr lang="en-US" sz="1800" dirty="0" err="1"/>
              <a:t>stPaul</a:t>
            </a:r>
            <a:r>
              <a:rPr lang="en-US" sz="1800" dirty="0"/>
              <a:t> -&gt; Des Moines  Cost:235</a:t>
            </a:r>
          </a:p>
          <a:p>
            <a:pPr marL="457200" indent="-457200">
              <a:buAutoNum type="arabicParenR"/>
            </a:pPr>
            <a:r>
              <a:rPr lang="en-US" sz="1800" dirty="0" err="1"/>
              <a:t>Minn</a:t>
            </a:r>
            <a:r>
              <a:rPr lang="en-US" sz="1800" dirty="0"/>
              <a:t>/</a:t>
            </a:r>
            <a:r>
              <a:rPr lang="en-US" sz="1800" dirty="0" err="1"/>
              <a:t>stPaul</a:t>
            </a:r>
            <a:r>
              <a:rPr lang="en-US" sz="1800" dirty="0"/>
              <a:t> -&gt; Madison  Cost: 270</a:t>
            </a:r>
          </a:p>
          <a:p>
            <a:pPr marL="457200" indent="-457200">
              <a:buAutoNum type="arabicParenR"/>
            </a:pPr>
            <a:r>
              <a:rPr lang="en-US" sz="1800" dirty="0"/>
              <a:t>Madison -&gt; Milwaukee  Cost 80</a:t>
            </a:r>
          </a:p>
          <a:p>
            <a:pPr marL="457200" indent="-457200">
              <a:buAutoNum type="arabicParenR"/>
            </a:pPr>
            <a:r>
              <a:rPr lang="en-US" sz="1800" dirty="0"/>
              <a:t>Milwaukee -&gt; Chicago  Cost: 95</a:t>
            </a:r>
          </a:p>
          <a:p>
            <a:pPr marL="457200" indent="-457200">
              <a:buAutoNum type="arabicParenR"/>
            </a:pPr>
            <a:r>
              <a:rPr lang="en-US" sz="1800" dirty="0"/>
              <a:t>Chicago -&gt; </a:t>
            </a:r>
            <a:r>
              <a:rPr lang="en-US" sz="1800" dirty="0" err="1"/>
              <a:t>St.Louis</a:t>
            </a:r>
            <a:r>
              <a:rPr lang="en-US" sz="1800" dirty="0"/>
              <a:t>  Cost: 270</a:t>
            </a:r>
          </a:p>
          <a:p>
            <a:pPr marL="457200" indent="-457200">
              <a:buAutoNum type="arabicParenR"/>
            </a:pPr>
            <a:r>
              <a:rPr lang="en-US" sz="1800" dirty="0"/>
              <a:t>Chicago -&gt; Detroit  Cost: 280</a:t>
            </a:r>
          </a:p>
          <a:p>
            <a:endParaRPr lang="en-US" sz="1800" dirty="0"/>
          </a:p>
          <a:p>
            <a:r>
              <a:rPr lang="en-US" sz="1800" dirty="0" err="1"/>
              <a:t>Minn</a:t>
            </a:r>
            <a:r>
              <a:rPr lang="en-US" sz="1800" dirty="0"/>
              <a:t>/</a:t>
            </a:r>
            <a:r>
              <a:rPr lang="en-US" sz="1800" dirty="0" err="1"/>
              <a:t>stPaul</a:t>
            </a:r>
            <a:r>
              <a:rPr lang="en-US" sz="1800" dirty="0"/>
              <a:t>, Des Moines, Madison, Milwaukee, Chicago,</a:t>
            </a:r>
          </a:p>
          <a:p>
            <a:r>
              <a:rPr lang="en-US" sz="1800" dirty="0"/>
              <a:t>St. Louis, Detroit</a:t>
            </a:r>
          </a:p>
          <a:p>
            <a:r>
              <a:rPr lang="en-US" sz="1800" dirty="0"/>
              <a:t>Total cost: 1230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F6288-D795-4941-A823-CE493926ED83}"/>
              </a:ext>
            </a:extLst>
          </p:cNvPr>
          <p:cNvSpPr txBox="1"/>
          <p:nvPr/>
        </p:nvSpPr>
        <p:spPr>
          <a:xfrm>
            <a:off x="1219200" y="4648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0 1 5 2 6 8 9 4 3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1283B-7E77-417B-B1C1-DB2EA0360A80}"/>
              </a:ext>
            </a:extLst>
          </p:cNvPr>
          <p:cNvSpPr txBox="1"/>
          <p:nvPr/>
        </p:nvSpPr>
        <p:spPr>
          <a:xfrm>
            <a:off x="457200" y="4191000"/>
            <a:ext cx="618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Start-&gt;Discrete math-&gt;Prog1-&gt;Prog2-&gt;Comp org.-&gt;Algorithms-&gt; High-level lang. </a:t>
            </a:r>
          </a:p>
          <a:p>
            <a:r>
              <a:rPr lang="en-US" sz="1400" dirty="0"/>
              <a:t>-&gt;Theory of comp.-&gt;Operating Systems-&gt;compilers-&gt;senior seminar -&gt;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790</Words>
  <Application>Microsoft Office PowerPoint</Application>
  <PresentationFormat>On-screen Show (4:3)</PresentationFormat>
  <Paragraphs>123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Aulakh, Saad A</cp:lastModifiedBy>
  <cp:revision>19</cp:revision>
  <cp:lastPrinted>2018-11-12T14:09:18Z</cp:lastPrinted>
  <dcterms:created xsi:type="dcterms:W3CDTF">2003-11-20T06:12:01Z</dcterms:created>
  <dcterms:modified xsi:type="dcterms:W3CDTF">2022-04-15T01:55:30Z</dcterms:modified>
</cp:coreProperties>
</file>