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>
        <p:scale>
          <a:sx n="75" d="100"/>
          <a:sy n="75" d="100"/>
        </p:scale>
        <p:origin x="1579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2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24575,'-1'52'0,"3"62"0,-2-111 0,1 0 0,-1 0 0,1 0 0,0 0 0,0 0 0,0 0 0,1 0 0,-1 0 0,1 0 0,-1 0 0,1-1 0,0 1 0,0-1 0,0 1 0,1-1 0,-1 0 0,0 0 0,1 0 0,-1 0 0,1 0 0,0-1 0,0 1 0,0-1 0,0 0 0,0 0 0,0 0 0,0 0 0,0 0 0,0-1 0,0 1 0,0-1 0,6 0 0,1 1 0,1-1 0,-1-1 0,1 1 0,-1-2 0,0 0 0,1 0 0,-1 0 0,19-9 0,53-34 0,-55 29 0,44-19 0,164-48 0,-160 58 0,-72 24 0,1-1 0,-1 1 0,1-1 0,-1 0 0,0 0 0,0 0 0,0 0 0,0 0 0,0-1 0,-1 0 0,1 1 0,-1-1 0,1 0 0,-1 0 0,0 0 0,0 0 0,0-1 0,-1 1 0,1-1 0,-1 1 0,0-1 0,0 1 0,1-7 0,0-4 0,-1 0 0,-1 0 0,0 0 0,-3-25 0,-1 172 0,2 4 0,5 153 0,1-264 27,1 0 0,1-1-1,1 0 1,14 34 0,-9-27-777,14 57 1,-23-69-6077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1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24575,'1'1'0,"-1"0"0,0 0 0,1 0 0,-1 0 0,1 0 0,0 0 0,-1 0 0,1 0 0,0 0 0,-1 0 0,1 0 0,0-1 0,0 1 0,0 0 0,-1-1 0,1 1 0,0 0 0,0-1 0,2 1 0,24 12 0,-19-9 0,25 11 0,236 120 0,33 60 0,-263-170 0,-25-16 0,0 1 0,0 0 0,15 14 0,-15-12 0,0 0 0,1-1 0,31 17 0,-30-19 0,1 1 0,-2 1 0,25 21 0,-22-13-1365,-4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0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24575,'696'21'0,"-683"-19"0,11-1 0,1 2 0,-1 0 0,0 2 0,39 12 0,-58-15 0,0 0 0,1 1 0,-1 0 0,0-1 0,0 2 0,0-1 0,-1 0 0,1 1 0,-1 0 0,0 0 0,0 1 0,0-1 0,0 1 0,-1-1 0,0 1 0,0 0 0,0 1 0,0-1 0,-1 0 0,0 1 0,0-1 0,-1 1 0,0 0 0,2 11 0,-3-8 0,0 1 0,0 0 0,-1 0 0,0 0 0,0-1 0,-2 1 0,1-1 0,-4 11 0,-7 10 0,-17 32 0,15-33 0,-10 30 0,-29 58 0,37-83 0,1 1 0,-12 41 0,23-56 0,-1-1 0,-1 1 0,-1-1 0,0 0 0,-2-1 0,0 0 0,-1 0 0,0-1 0,-19 20 0,7-13 60,-30 37 0,45-50-272,1 0 0,0 0 0,1 1-1,0 0 1,1 0 0,-7 21 0,7-10-6614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0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24575,'1'39'0,"2"0"0,2 0 0,19 73 0,-15-69 0,-1 0 0,2 80 0,-11 91 0,-2-75 0,3 256-1365,0-371-5461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1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0 24575,'-3'1'0,"-1"-1"0,0 1 0,1 0 0,-1 0 0,0 0 0,1 1 0,0-1 0,-1 1 0,1 0 0,0 0 0,0 0 0,0 0 0,0 0 0,0 1 0,-3 2 0,-3 5 0,0 0 0,-14 21 0,-13 27 0,2 2 0,3 1 0,-26 72 0,-54 200 0,75-217 0,19-68 0,8-24 0,1 1 0,-7 33 0,14-51 0,0 0 0,0 0 0,1 0 0,0 0 0,0 0 0,1 0 0,0 0 0,0 0 0,0-1 0,1 1 0,0 0 0,0-1 0,5 9 0,7 14 0,-9-18 0,0-1 0,1 0 0,10 15 0,-13-22 0,-1 0 0,1-1 0,0 1 0,0-1 0,0 1 0,0-1 0,0 0 0,0 0 0,1 0 0,-1-1 0,1 1 0,-1-1 0,1 0 0,0 0 0,3 1 0,2-1 0,0 1 0,0-2 0,1 1 0,-1-1 0,0-1 0,0 1 0,0-2 0,15-3 0,-22 5 0,1-1 0,-1 0 0,0 0 0,1 0 0,-1-1 0,0 1 0,0 0 0,1-1 0,-1 1 0,-1-1 0,1 0 0,0 0 0,0 0 0,0 0 0,-1 0 0,1 0 0,-1 0 0,0 0 0,0-1 0,0 1 0,0-1 0,0 1 0,0 0 0,0-1 0,-1 0 0,0 1 0,1-1 0,-1 1 0,0-1 0,0 1 0,0-1 0,0 0 0,-1 1 0,0-5 0,-1 0 0,0 0 0,0 0 0,-1 0 0,1 0 0,-2 0 0,1 0 0,-1 1 0,-9-12 0,-2-1 0,-26-24 0,8 11 0,30 28-66,-2-2-64,-1 0 0,1 0 1,-1 0-1,-1 1 0,1 0 0,-1 0 0,0 0 0,0 1 0,-12-5 0,-2 3-6696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1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24575,'485'0'0,"-479"-1"0,1 2 0,-1-1 0,0 0 0,0 1 0,0 0 0,0 1 0,8 2 0,-12-3 0,-1 0 0,1 0 0,-1 0 0,1 0 0,-1 0 0,1 0 0,-1 0 0,0 0 0,0 1 0,1-1 0,-1 0 0,0 1 0,0-1 0,0 1 0,-1 0 0,1-1 0,0 1 0,-1 0 0,1-1 0,-1 1 0,1 0 0,-1-1 0,0 1 0,0 0 0,1 0 0,-1 0 0,-1-1 0,1 1 0,-1 3 0,0 3 0,0 0 0,-1-1 0,0 1 0,0-1 0,-1 0 0,0 0 0,-1 0 0,1 0 0,-1 0 0,-1-1 0,1 1 0,-1-1 0,-7 7 0,-6 4 0,-1-1 0,-38 25 0,36-27 0,-7 3 0,-36 17 0,50-27 0,14-7 0,0 1 0,0-1 0,-1 0 0,1 0 0,0 1 0,0-1 0,0 0 0,-1 0 0,1 1 0,0-1 0,0 0 0,0 0 0,0 1 0,0-1 0,0 0 0,0 1 0,0-1 0,0 0 0,0 1 0,0-1 0,0 0 0,0 1 0,0-1 0,0 0 0,0 1 0,0-1 0,0 0 0,0 0 0,0 1 0,0-1 0,1 0 0,-1 1 0,0-1 0,0 0 0,0 0 0,1 1 0,-1-1 0,0 0 0,0 0 0,0 0 0,1 1 0,-1-1 0,0 0 0,0 0 0,1 0 0,-1 0 0,0 1 0,1-1 0,-1 0 0,0 0 0,1 0 0,-1 0 0,1 0 0,22 13 0,-17-10 0,65 27 0,-54-24 0,0 1 0,31 16 0,-39-17 0,1 1 0,-2 0 0,1 0 0,-1 1 0,0 0 0,0 0 0,-1 1 0,0-1 0,-1 2 0,0-1 0,0 1 0,5 14 0,-8-16 0,0 0 0,-1 0 0,0 0 0,0 1 0,-1-1 0,0 1 0,0-1 0,-1 1 0,0 0 0,0-1 0,-1 1 0,-1-1 0,1 1 0,-1-1 0,-1 0 0,-5 15 0,0-9 0,0 1 0,-1-1 0,0-1 0,-1 0 0,-1 0 0,0-1 0,-1 0 0,-17 13 0,4-6 0,0-1 0,-1-1 0,-43 20 0,55-31-195,0 0 0,-1-1 0,0-1 0,0 0 0,0-1 0,-29 2 0,19-4-6631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1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987 1 24575,'-1'6'0,"1"0"0,-1 0 0,-1 0 0,1-1 0,-1 1 0,0 0 0,-1-1 0,-5 11 0,-29 41 0,33-51 0,-224 288 0,206-269 0,-214 234 0,85-111 0,79-63 0,26-29 0,30-37 0,0 2 0,1 0 0,1 1 0,-15 32 0,-1-1 20,21-39-297,1 0 0,0 0 0,1 1 0,-7 22 0,9-17-6549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3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24575,'11'19'0,"1"-1"0,0 0 0,21 21 0,2 3 0,-23-26 0,177 237 0,-143-185 0,67 136 0,131 356 0,-122-309 0,-118-242-227,-1-1-1,-1 1 1,1 0-1,-1 0 1,1 13-1,-1 0-6598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3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2 24575,'-47'-1'0,"16"0"0,-1 1 0,-46 7 0,68-5 0,0 0 0,0 1 0,0 0 0,0 0 0,1 1 0,0 1 0,0-1 0,0 2 0,0-1 0,0 1 0,-12 12 0,-38 33 0,38-35 0,0 2 0,-27 30 0,43-41 0,-1 0 0,1 0 0,1 1 0,-1-1 0,1 1 0,1 0 0,-1 0 0,1 1 0,1-1 0,0 1 0,-3 15 0,2 9 0,2 0 0,2 42 0,0-62 0,1 0 0,0 0 0,1 0 0,0 0 0,1 0 0,0-1 0,1 1 0,9 15 0,-14-27 0,1 0 0,-1 0 0,1 0 0,0 0 0,0 0 0,0 0 0,-1 0 0,1 0 0,0 0 0,0 0 0,0 0 0,0-1 0,1 1 0,-1 0 0,0-1 0,0 1 0,0-1 0,0 1 0,1-1 0,-1 0 0,0 1 0,0-1 0,1 0 0,-1 0 0,0 0 0,1 0 0,-1 0 0,0 0 0,0 0 0,1-1 0,-1 1 0,0 0 0,0-1 0,1 1 0,-1-1 0,0 1 0,2-2 0,5-3 0,0 0 0,-1-1 0,0 0 0,11-11 0,8-6 0,-21 19 0,1 1 0,-1 0 0,1 0 0,0 1 0,-1 0 0,1 0 0,0 0 0,0 1 0,1 0 0,-1 0 0,0 0 0,0 1 0,0 0 0,1 0 0,-1 0 0,9 3 0,-11-2 0,0 0 0,0 1 0,0 0 0,0 0 0,0 0 0,-1 0 0,1 1 0,0-1 0,-1 1 0,0 0 0,0 0 0,0 0 0,0 0 0,0 1 0,0-1 0,-1 1 0,0 0 0,0 0 0,0 0 0,0 0 0,-1 0 0,1 0 0,1 8 0,2 20 0,-1 0 0,-2-1 0,-1 1 0,-4 41 0,1-12 0,2-57 0,0 0 0,0 0 0,0 1 0,0-1 0,-1 0 0,0 0 0,0 0 0,0 0 0,-1 0 0,1 0 0,-1 0 0,0 0 0,0-1 0,0 1 0,0-1 0,-1 1 0,1-1 0,-1 0 0,0 0 0,0 0 0,0 0 0,-1 0 0,1-1 0,0 0 0,-1 1 0,-4 1 0,-14 7-195,-1 0 0,0-1 0,0-1 0,-1-2 0,0 0 0,-35 4 0,34-7-6631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3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24575,'0'-6'0,"0"0"0,1 0 0,0 0 0,0 0 0,0 0 0,1 0 0,0 0 0,0 0 0,0 1 0,1-1 0,0 1 0,0 0 0,7-9 0,-4 7 0,1 0 0,0 0 0,1 0 0,0 1 0,0 0 0,0 0 0,16-7 0,-3 4 0,0 0 0,1 2 0,0 0 0,0 1 0,1 2 0,35-3 0,-38 5 0,0 2 0,0 0 0,0 1 0,22 5 0,-34-5 0,-1 1 0,1 0 0,-1 0 0,0 0 0,1 1 0,-1 1 0,-1-1 0,1 1 0,0 0 0,-1 1 0,0-1 0,0 1 0,8 9 0,89 111 0,-92-109 0,-1 0 0,-1 0 0,-1 1 0,0 0 0,-1 1 0,-1 0 0,-1 0 0,0 0 0,2 24 0,-2-3 0,-3 0 0,0 1 0,-6 53 0,2-81 0,0 0 0,-1 0 0,0 0 0,-1 0 0,0-1 0,-1 1 0,0-1 0,-9 13 0,-9 12 0,-29 33 0,10-13 0,35-47 0,-5 8 0,-25 28 0,34-42 0,0 0 0,0 0 0,0 0 0,-1 0 0,1 0 0,-1-1 0,0 0 0,1 0 0,-1 0 0,0 0 0,0 0 0,-1-1 0,1 0 0,-8 2 0,11-3 0,-1 0 0,1 0 0,0 0 0,-1 0 0,1-1 0,-1 1 0,1 0 0,0-1 0,0 1 0,-1-1 0,1 1 0,0-1 0,0 1 0,-1-1 0,1 0 0,0 0 0,0 0 0,0 1 0,0-1 0,0 0 0,0 0 0,0 0 0,0-1 0,1 1 0,-1 0 0,0 0 0,1 0 0,-1-1 0,1 1 0,-1 0 0,1-1 0,-1 1 0,1 0 0,0-1 0,0 1 0,0 0 0,0-1 0,0 1 0,0 0 0,0-1 0,1-1 0,-1 0 0,0 0 0,0 0 0,1 1 0,0-1 0,-1 0 0,1 0 0,0 0 0,1 1 0,-1-1 0,0 1 0,1-1 0,-1 1 0,1-1 0,0 1 0,0 0 0,0 0 0,0 0 0,0 0 0,4-3 0,3 2 0,0-1 0,0 1 0,1 1 0,-1 0 0,1 0 0,-1 1 0,20-1 0,-13 2 0,0 1 0,0 0 0,-1 1 0,19 5 0,-27-5-114,-1 1 1,0 0-1,0 0 0,0 0 0,0 1 1,0 0-1,-1 0 0,0 1 0,1-1 1,-2 1-1,10 11 0,2 4-6712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4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24575,'2'9'0,"0"0"0,0 0 0,0 0 0,1 0 0,1 0 0,0-1 0,0 1 0,0-1 0,1 0 0,8 11 0,-1-1 0,63 117 0,17 26 0,-29-71 0,3-2 0,5-3 0,3-4 0,143 123 0,-195-185 0,0 2 0,-2 0 0,0 1 0,-1 1 0,-1 1 0,-2 0 0,22 42 0,15 32 0,27 56 0,-63-100-1365,-13-29-5461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2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 24575,'-39'-1'0,"11"0"0,0 2 0,-30 3 0,50-2 0,0-1 0,0 1 0,1 0 0,-1 0 0,0 1 0,1 0 0,0 1 0,0 0 0,0 0 0,0 0 0,-11 10 0,14-10 0,1 0 0,-1 1 0,1-1 0,0 1 0,1-1 0,-1 1 0,1 0 0,0 0 0,0 0 0,0 0 0,1 1 0,0-1 0,0 0 0,-1 8 0,1 10 0,1 0 0,2 26 0,0-13 0,-2 38 0,3 46 0,-3-118 0,0 0 0,0 0 0,0 0 0,1 0 0,-1 0 0,0 0 0,1-1 0,-1 1 0,1 0 0,0 0 0,0 0 0,-1-1 0,1 1 0,0 0 0,0-1 0,1 1 0,-1-1 0,0 1 0,0-1 0,1 0 0,-1 0 0,1 1 0,-1-1 0,1 0 0,3 1 0,-3-1 0,1-1 0,-1 0 0,0 0 0,1 0 0,-1 0 0,1 0 0,-1-1 0,0 1 0,1-1 0,-1 0 0,0 1 0,0-1 0,1 0 0,-1 0 0,0-1 0,0 1 0,0 0 0,0-1 0,-1 1 0,3-3 0,38-35 0,-30 27 0,0 1 0,23-17 0,-29 24 0,0 1 0,1 0 0,-1 0 0,0 0 0,1 1 0,0 0 0,-1 0 0,1 1 0,13-2 0,-12 2 0,0 1 0,0 0 0,0 1 0,0-1 0,0 1 0,0 1 0,-1-1 0,1 2 0,-1-1 0,1 1 0,-1 0 0,0 0 0,0 1 0,0 0 0,0 0 0,-1 1 0,0 0 0,0 0 0,0 0 0,0 1 0,-1-1 0,0 2 0,0-1 0,0 0 0,-1 1 0,0 0 0,-1 0 0,5 10 0,0 8 0,-1 1 0,0 0 0,-2 0 0,3 38 0,-6 107 0,-3-114 0,2-50-54,-2 0-1,1 0 0,-1-1 1,0 1-1,0 0 1,-1 0-1,0-1 0,0 1 1,-1-1-1,0 1 1,0-1-1,0 0 0,-1 0 1,0-1-1,0 1 0,0-1 1,-1 1-1,1-1 1,-1-1-1,-1 1 0,1-1 1,-1 0-1,1 0 1,-10 4-1,-5 2-6771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4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24575,'6'-4'0,"0"0"0,0 0 0,1 1 0,-1 0 0,1 0 0,0 0 0,0 1 0,0 0 0,0 1 0,10-2 0,8-2 0,34-10 0,2-3 0,1 4 0,0 2 0,115-7 0,-133 18 0,-8 0 0,62 6 0,-88-4 0,0 1 0,0 0 0,0 0 0,0 1 0,-1 0 0,1 1 0,-1 0 0,0 1 0,0 0 0,15 11 0,-13-7 0,0 0 0,-1 1 0,-1 0 0,1 0 0,-1 1 0,-1 0 0,12 22 0,-17-27 0,0 1 0,-1 1 0,1-1 0,-2 0 0,1 0 0,-1 1 0,0-1 0,0 1 0,-1-1 0,0 1 0,0-1 0,-1 1 0,0-1 0,-1 1 0,1-1 0,-4 8 0,-72 268 0,27-133 0,3-16 0,22-62-1365,17-54-5461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4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24575,'1'10'0,"1"1"0,-1-1 0,2 1 0,-1-1 0,2 0 0,-1 0 0,1-1 0,8 14 0,2 8 0,48 112 0,52 127 0,81 138 0,-188-396 0,27 46 0,-21-38 0,-1 0 0,14 35 0,43 141-1365,-62-178-5461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4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24575,'0'-11'0,"0"0"0,1 1 0,0-1 0,1 1 0,3-15 0,-3 20 0,0 0 0,0 0 0,1 1 0,-1-1 0,1 1 0,0-1 0,1 1 0,-1 0 0,1 0 0,-1 0 0,1 1 0,8-6 0,4-3 0,1 1 0,0 1 0,1 1 0,0 0 0,0 1 0,1 1 0,0 1 0,29-6 0,-37 10 0,-1 1 0,1 0 0,-1 1 0,1 0 0,0 0 0,-1 1 0,1 0 0,-1 1 0,0 1 0,1-1 0,-1 2 0,0-1 0,-1 1 0,1 1 0,-1 0 0,0 0 0,14 10 0,-11-4 0,-1 1 0,0-1 0,0 2 0,-1 0 0,-1 0 0,0 1 0,-1 0 0,-1 0 0,0 1 0,-1 0 0,0 0 0,-1 0 0,-1 1 0,0 0 0,1 20 0,-2-12 0,-1 1 0,-1-1 0,-2 1 0,0-1 0,-1 0 0,-2 0 0,0 0 0,-2 0 0,-13 37 0,5-30 0,-2-2 0,0 0 0,-2 0 0,-2-2 0,0 0 0,-29 28 0,37-44 0,0 0 0,-1 0 0,0-1 0,-19 10 0,24-15 0,0-1 0,0 0 0,-1 0 0,1-1 0,-1 0 0,0 0 0,0-1 0,-19 2 0,26-4 0,-1 0 0,0 0 0,0 0 0,1-1 0,-1 1 0,0-1 0,1 0 0,-1 0 0,0 0 0,1 0 0,-1 0 0,1 0 0,0-1 0,-1 1 0,1-1 0,0 0 0,0 0 0,0 0 0,0 0 0,0 0 0,0 0 0,1 0 0,-1 0 0,1-1 0,0 1 0,-1-1 0,1 1 0,0-1 0,0 0 0,1 1 0,-1-1 0,0-3 0,-1-7 0,0 0 0,1 0 0,1 0 0,0 0 0,3-22 0,-2 33 0,-1-1 0,1 0 0,-1 0 0,1 0 0,0 0 0,0 1 0,1-1 0,-1 0 0,0 1 0,1-1 0,0 1 0,-1 0 0,1-1 0,0 1 0,0 0 0,0 0 0,1 0 0,2-2 0,0 1 0,0 1 0,0-1 0,1 1 0,-1 0 0,0 0 0,1 1 0,-1 0 0,1 0 0,6-1 0,1 2 0,0-1 0,0 2 0,-1 0 0,1 0 0,0 1 0,-1 1 0,1 0 0,13 6 0,-20-6 0,-1-1 0,1 2 0,-1-1 0,0 1 0,0-1 0,0 1 0,-1 1 0,1-1 0,-1 1 0,0 0 0,4 6 0,3 7 0,18 38 0,1 3 0,86 104-1365,-107-147-5461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4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 24575,'-72'-1'0,"-81"3"0,146-1 0,0 0 0,-1 1 0,1 0 0,0 0 0,0 1 0,0-1 0,1 1 0,-1 1 0,-7 4 0,-5 6 0,-27 25 0,32-27 0,-1 1 0,0-2 0,-20 13 0,24-19 0,0-1 0,-1 1 0,-12 1 0,15-4 0,1 1 0,-1-1 0,1 2 0,0-1 0,-16 10 0,22-11 0,-1-1 0,1 2 0,0-1 0,0 0 0,0 0 0,0 1 0,0-1 0,1 1 0,-1-1 0,1 1 0,0 0 0,-1 0 0,1 0 0,1 0 0,-1-1 0,0 1 0,1 0 0,-1 0 0,1 0 0,0 1 0,0-1 0,0 3 0,0-3 0,0 1 0,1-1 0,-1 1 0,1 0 0,0-1 0,-1 0 0,2 1 0,-1-1 0,0 0 0,1 1 0,-1-1 0,1 0 0,0 0 0,0 0 0,0 0 0,0-1 0,1 1 0,-1 0 0,1-1 0,-1 0 0,1 0 0,0 0 0,5 3 0,-3-3 0,0 0 0,0 0 0,0-1 0,0 0 0,1 0 0,-1 0 0,0 0 0,1-1 0,-1 0 0,0 0 0,1 0 0,-1-1 0,0 0 0,10-3 0,15-4 0,60-7 0,-76 13 0,0 1 0,1 1 0,-1 0 0,0 1 0,0 1 0,22 5 0,-29-5 0,-1 1 0,0-1 0,0 2 0,0-1 0,-1 0 0,1 1 0,-1 0 0,0 1 0,0-1 0,0 1 0,0 0 0,-1 0 0,0 0 0,4 7 0,6 11 0,-1 1 0,12 33 0,4 6 0,-23-53 0,-1 0 0,-1 1 0,0 0 0,0 0 0,-1 0 0,0 0 0,1 15 0,-4-21 0,1 0 0,-1 0 0,-1 1 0,1-1 0,-1 0 0,1 0 0,-1 0 0,-1 0 0,1 0 0,-1 0 0,0 0 0,0-1 0,0 1 0,-1-1 0,0 1 0,0-1 0,0 0 0,-4 5 0,-94 76-107,69-60-1151,19-15-5568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3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31 24575,'-2'71'0,"0"-40"0,2-1 0,1 1 0,8 53 0,-9-80 0,1-1 0,0 1 0,0-1 0,1 1 0,-1-1 0,1 0 0,0 0 0,0 0 0,0 0 0,0 0 0,0 0 0,0 0 0,1-1 0,0 1 0,-1-1 0,1 0 0,0 0 0,0 0 0,0 0 0,0 0 0,1-1 0,-1 1 0,0-1 0,1 0 0,6 2 0,6-1 0,0 0 0,0-2 0,0 1 0,27-4 0,-9 1 0,-4 1 0,-5 1 0,-1-1 0,29-5 0,-46 5 0,-1-1 0,0 1 0,0-1 0,0 0 0,0-1 0,0 1 0,0-1 0,-1 0 0,0-1 0,1 1 0,-1-1 0,0 0 0,6-7 0,-8 7 0,0 0 0,-1 0 0,1-1 0,-1 1 0,-1 0 0,1-1 0,0 1 0,0-7 0,0 5 0,-3 72 0,1-26 0,-1 15 0,-1-14 0,2 0 0,1 0 0,11 63 0,6 35 0,-19-906 0,1 1448-1365,0-657-5461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3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 24575,'-5'8'0,"-1"0"0,1 0 0,0 0 0,1 0 0,0 1 0,1 0 0,-5 14 0,-2 6 0,-2 5 0,1 1 0,-6 38 0,-2 12 0,8-44 0,3 1 0,1 0 0,2 1 0,2-1 0,1 1 0,5 42 0,-2-76 0,0-1 0,0 0 0,1 0 0,0 0 0,1 0 0,-1 0 0,1-1 0,1 1 0,0-1 0,0 0 0,0 0 0,1 0 0,0-1 0,0 1 0,0-1 0,1 0 0,0-1 0,0 1 0,1-1 0,0-1 0,0 1 0,0-1 0,0 0 0,0-1 0,1 1 0,0-1 0,-1-1 0,1 0 0,0 0 0,12 1 0,-8-2 0,0-1 0,-1-1 0,1 0 0,0 0 0,0-2 0,11-2 0,-17 3 0,1 0 0,-1-1 0,0 0 0,0 0 0,0 0 0,-1-1 0,1 0 0,-1 0 0,0 0 0,0-1 0,0 1 0,4-7 0,7-10 0,-1-1 0,-1 0 0,22-45 0,-30 51 0,0 1 0,-1-1 0,-1-1 0,0 1 0,-1-1 0,-1 1 0,0-22 0,-3 15 0,-1-1 0,-1 0 0,-1 0 0,-1 1 0,-1 0 0,-2 0 0,0 0 0,-12-23 0,-11-15 0,-61-88 0,89 144-59,-1-1 0,0 1-1,-1 1 1,1-1-1,-1 1 1,1-1 0,-2 1-1,1 1 1,0-1 0,-1 1-1,1 0 1,-1 0 0,0 0-1,0 1 1,0 0-1,0 0 1,0 0 0,-1 1-1,1 0 1,0 1 0,-1-1-1,-6 1 1,-11 0-6767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5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 24575,'-153'137'0,"109"-92"0,-117 131 0,139-149 0,2 2 0,1 0 0,1 1 0,-26 60 0,30-54 0,-2 8 0,-35 64 0,42-89 0,0 0 0,1 1 0,2 0 0,-7 31 0,-13 39 0,16-64-195,1 0 0,2 1 0,0 0 0,2 1 0,1-1 0,-1 29 0,5-31-6631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5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24575,'5'97'0,"19"117"0,-10-119 0,1 121 0,-17 94-1365,2-286-5461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5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24575,'26'1'0,"0"1"0,0 2 0,0 0 0,43 14 0,99 45 0,-136-50 0,158 56 0,-99-37 0,-66-23 0,-2-2 0,-1 1 0,26 14 0,-43-19 0,0 0 0,0 0 0,0 0 0,-1 1 0,1 0 0,-1-1 0,0 2 0,0-1 0,0 0 0,-1 1 0,1-1 0,-1 1 0,0 0 0,3 9 0,-5-11 0,-1 0 0,1 0 0,-1 0 0,0 1 0,0-1 0,0 0 0,-1 0 0,1 0 0,-1 0 0,1 1 0,-1-1 0,0 0 0,0 0 0,-1 0 0,-1 3 0,-29 47 0,22-38 0,-81 150 0,8-14 0,69-126 28,1 1-1,-9 29 1,14-34-318,0-1 1,-1 0-1,-2 0 1,-19 30-1,13-30-6536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9:0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2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24575,'63'23'0,"-7"-3"0,25 19 0,151 101 0,-68-41 0,-145-88 0,6 6 0,0 1 0,-2 1 0,36 35 0,-8-6 0,3 7 0,-33-33 0,26 22 0,-9-4 0,-32-32 0,0 0 0,1-1 0,0 0 0,10 8 0,140 111-1365,-143-116-5461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2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1415 1 24575,'-4'1'0,"0"1"0,0 1 0,1-1 0,-1 0 0,1 1 0,-1 0 0,1-1 0,0 1 0,0 1 0,0-1 0,1 0 0,-5 7 0,-1 0 0,-236 273 0,97-98 0,80-97 0,-20 18 0,-112 105 0,57-53 0,25-26 0,-74 80 0,179-199 0,1 1 0,-14 23 0,-13 14 0,26-35 44,-19 31 0,10-13-1497,5-11-5373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7:5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24575,'53'0'0,"199"6"0,-205-2 0,-1 2 0,0 2 0,61 19 0,-87-21 0,56 20 0,-69-23 0,-1 0 0,0 0 0,0 1 0,1-1 0,-2 1 0,1 1 0,0-1 0,6 9 0,-10-12 0,-1 1 0,0 0 0,1 0 0,-1-1 0,0 1 0,0 0 0,-1 0 0,1 0 0,0 0 0,-1 0 0,1 0 0,-1 0 0,1 0 0,-1 1 0,0-1 0,0 0 0,0 0 0,0 0 0,-1 2 0,0 0 0,0 0 0,0-1 0,-1 1 0,1-1 0,-1 0 0,0 0 0,0 1 0,0-1 0,0 0 0,-4 2 0,-5 7 0,-2-1 0,1-1 0,-28 17 0,38-26 0,-63 39 0,-124 56 0,182-93 0,-1 0 0,1 1 0,0 0 0,0 1 0,0-1 0,-12 12 0,18-15 0,-1 1 0,1-1 0,-1 1 0,1 0 0,0 0 0,0 0 0,0-1 0,0 1 0,0 0 0,0 0 0,0 1 0,1-1 0,-1 0 0,1 0 0,0 0 0,-1 0 0,1 0 0,0 1 0,0-1 0,1 0 0,-1 0 0,0 0 0,1 0 0,-1 0 0,1 1 0,0-1 0,-1 0 0,1 0 0,0 0 0,0-1 0,2 4 0,5 5 0,1 0 0,-1 0 0,2 0 0,-1-1 0,1-1 0,18 12 0,2 3 0,50 39 0,-36-30 0,78 76 0,-115-101 0,-1 0 0,0 1 0,0 0 0,-1 0 0,0 0 0,-1 1 0,0 0 0,0 0 0,-1 0 0,0 0 0,0 1 0,1 12 0,-3-9 0,0 0 0,-1 0 0,0 0 0,-1 0 0,-1 0 0,0 0 0,-1 0 0,-5 17 0,-2-5 0,-1 0 0,-1-1 0,-1 0 0,-1-1 0,-1 0 0,-1-1 0,-1-1 0,-25 24 0,22-24 0,-1-2 0,-2 0 0,0-1 0,0-2 0,-2 0 0,0-2 0,-1 0 0,0-2 0,-1-1 0,0-1 0,-1-1 0,0-2 0,0-1 0,-1-1 0,1-1 0,-40 0 0,47-3-227,0-1-1,1-1 1,-1-1-1,1-1 1,-32-9-1,31 5-6598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7:5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30 24575,'-53'-2'0,"-58"-11"0,-26-1 0,-49 14 0,154 2 0,1 1 0,0 2 0,-57 16 0,82-19 0,1 0 0,-1 0 0,1 0 0,0 0 0,0 1 0,0 0 0,0 0 0,1 1 0,-1-1 0,1 1 0,0 0 0,0 0 0,-7 9 0,8-7 0,0 0 0,0 1 0,1-1 0,-1 1 0,1 0 0,1-1 0,-1 1 0,1 0 0,0 0 0,1 13 0,3 401 0,-3-414 0,0 0 0,1 0 0,0 0 0,0 0 0,0 0 0,5 12 0,-6-18 0,1 0 0,-1 1 0,1-1 0,0 0 0,-1 0 0,1 0 0,0 0 0,-1 0 0,1 0 0,0 0 0,0 0 0,0-1 0,0 1 0,0 0 0,0 0 0,0-1 0,0 1 0,1-1 0,-1 1 0,0-1 0,0 1 0,0-1 0,1 0 0,-1 1 0,0-1 0,0 0 0,1 0 0,-1 0 0,0 0 0,1 0 0,-1 0 0,0 0 0,0-1 0,1 1 0,-1 0 0,0-1 0,0 1 0,0-1 0,0 1 0,1-1 0,-1 0 0,0 1 0,0-1 0,0 0 0,1-1 0,20-12 0,1 2 0,0 0 0,1 2 0,0 0 0,1 2 0,0 0 0,0 2 0,0 1 0,1 1 0,29-1 0,-32 5 0,-1 0 0,1 2 0,-1 1 0,1 0 0,-1 2 0,0 1 0,-1 0 0,1 2 0,-1 0 0,-1 1 0,38 23 0,-31-14 0,-1 2 0,-1 0 0,-1 2 0,28 31 0,-36-35 0,-2 1 0,1 0 0,-2 1 0,-1 0 0,-1 1 0,14 36 0,-19-36 0,-1 0 0,-1 0 0,-1 1 0,0 0 0,-2-1 0,-1 1 0,-1 0 0,0 0 0,-2 0 0,0-1 0,-2 1 0,-11 32 0,9-37 0,-2-1 0,0 0 0,-1 0 0,0-1 0,-2 0 0,1 0 0,-23 20 0,1-6 0,-1-1 0,-40 26 0,56-43 17,0-1 0,-1 0 1,-1-1-1,1-1 0,-1-1 0,-38 8 0,22-9-388,0-1-1,0-2 1,-41-1 0,53-3-6455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0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24575,'1'-16'0,"1"-1"0,0 0 0,1 1 0,1-1 0,0 1 0,1 0 0,8-15 0,4-6 0,37-58 0,-45 80 0,1 0 0,0 1 0,1 0 0,1 1 0,23-21 0,-28 29 0,1 0 0,-1 0 0,1 1 0,0-1 0,0 2 0,0-1 0,1 1 0,0 0 0,-1 1 0,1 0 0,0 1 0,17-2 0,0 2 0,0 2 0,0 0 0,1 1 0,-2 2 0,1 1 0,29 9 0,-40-9 0,0 0 0,-1 2 0,0 0 0,0 0 0,-1 1 0,0 1 0,0 0 0,-1 1 0,0 1 0,-1-1 0,16 20 0,-15-14 0,-2 0 0,1 0 0,-2 1 0,0 1 0,-1-1 0,-1 1 0,-1 0 0,0 1 0,-2 0 0,0 0 0,-1 0 0,0 0 0,-2 0 0,-1 24 0,-2-15 0,-1 1 0,-1-1 0,-1 0 0,-2-1 0,-1 0 0,-1 0 0,-1 0 0,-2-1 0,-15 26 0,-11 14 0,-57 76 0,76-118 0,-1-1 0,0 0 0,-2-2 0,-1 0 0,0-2 0,-29 18 0,46-33 0,-1 0 0,1-1 0,-1 0 0,0 0 0,0-1 0,0 0 0,-1 0 0,1-1 0,0 0 0,-1 0 0,-14-1 0,19 0 0,0 0 0,0 0 0,0-1 0,0 1 0,0-1 0,0 0 0,0 0 0,0 0 0,1 0 0,-1-1 0,0 1 0,1-1 0,-1 1 0,1-1 0,-1 0 0,1 0 0,0 0 0,0 0 0,0-1 0,0 1 0,0-1 0,0 1 0,1-1 0,-1 1 0,1-1 0,0 0 0,-1 0 0,2 0 0,-1 0 0,-1-4 0,2 0 0,-1 1 0,1-1 0,1 1 0,-1 0 0,1-1 0,0 1 0,0 0 0,1 0 0,0 0 0,0 0 0,1 0 0,-1 0 0,1 0 0,0 1 0,1-1 0,-1 1 0,1 0 0,0 0 0,1 1 0,-1-1 0,7-4 0,4-4 0,0 1 0,1 1 0,0 0 0,0 1 0,34-14 0,-39 19 0,1 1 0,-1 1 0,1 0 0,0 0 0,0 2 0,0-1 0,0 1 0,0 1 0,0 0 0,0 1 0,0 0 0,13 3 0,-17-2 0,0 0 0,1 1 0,-1 0 0,0 0 0,0 1 0,-1 0 0,1 0 0,-1 1 0,0 0 0,0 0 0,0 1 0,-1-1 0,0 2 0,0-1 0,0 1 0,-1-1 0,6 11 0,-11-17-3,17 28-338,-2 2 1,0-1-1,15 48 1,-24-54-6486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0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24575,'-2'31'0,"-2"-1"0,-1 0 0,-1 0 0,-2-1 0,-21 53 0,14-38 0,-15 62 0,14-20 0,4 1 0,-3 140 0,14-138 0,0-32 0,1-1 0,16 107 0,-11-141 0,0 0 0,2-1 0,0 0 0,2 0 0,0 0 0,18 28 0,-23-45 0,-1-1 0,1 1 0,0-1 0,0 0 0,0 0 0,0 0 0,0-1 0,1 1 0,-1-1 0,1 0 0,-1 0 0,1-1 0,0 1 0,0-1 0,0 0 0,0-1 0,0 1 0,0-1 0,8 0 0,-1-1 0,1 1 0,-1-2 0,0 0 0,0 0 0,0-1 0,22-9 0,-15 3 0,-1-1 0,0-1 0,-1 0 0,-1-1 0,0-1 0,0-1 0,-1 0 0,-1-1 0,24-33 0,-21 24 0,-1 0 0,-2-2 0,0 1 0,-2-2 0,-1 0 0,12-42 0,-17 42 0,-1-1 0,-1 1 0,-1-1 0,-1-1 0,-4-50 0,0 58 0,-1-1 0,-1 1 0,-1 1 0,-1-1 0,0 1 0,-2 0 0,0 0 0,-14-23 0,5 14 0,3 5 0,-1 0 0,-1 0 0,-37-41 0,37 47 0,0 0 0,-22-37 0,3 5 0,-52-46 0,68 72 0,13 15 0,-1-1 0,0 1 0,-1 1 0,0-1 0,0 1 0,-1 1 0,0 0 0,-1 0 0,-10-6 0,-20-3-1365,21 12-5461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8:0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0 629 24575,'1'-3'0,"0"0"0,0 0 0,0 0 0,1 1 0,-1-1 0,1 0 0,-1 0 0,1 1 0,0-1 0,0 1 0,0-1 0,0 1 0,1 0 0,-1 0 0,1 0 0,2-2 0,7-6 0,60-65 0,-21 21 0,3 2 0,86-66 0,-82 76 0,-2-2 0,98-99 0,-121 112-1365,-16 17-5461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16,34,35,38,39,41,44,45,55,63,64,65,72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45,38,34,16,35,41,39,44,65,63,55,64,72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16,35,34,39,44,41,38,55,64,63,72,65,45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Height of the tree is 3</a:t>
            </a:r>
          </a:p>
          <a:p>
            <a:r>
              <a:rPr lang="en-US" sz="1200" dirty="0">
                <a:latin typeface="Times New Roman" pitchFamily="18" charset="0"/>
              </a:rPr>
              <a:t>	34,41,63,72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48-7%2/24*18-5*2+12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4872%-24/185*2-12+*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39.16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23D04-BF79-453C-9AC5-48D7A04CD8F0}"/>
              </a:ext>
            </a:extLst>
          </p:cNvPr>
          <p:cNvSpPr txBox="1"/>
          <p:nvPr/>
        </p:nvSpPr>
        <p:spPr>
          <a:xfrm>
            <a:off x="1494742" y="18055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2EB3A-BBC9-4533-98F8-CB1262376501}"/>
              </a:ext>
            </a:extLst>
          </p:cNvPr>
          <p:cNvSpPr txBox="1"/>
          <p:nvPr/>
        </p:nvSpPr>
        <p:spPr>
          <a:xfrm>
            <a:off x="1524816" y="21099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0F9900-311B-481D-B8F2-03C869C45A92}"/>
              </a:ext>
            </a:extLst>
          </p:cNvPr>
          <p:cNvSpPr txBox="1"/>
          <p:nvPr/>
        </p:nvSpPr>
        <p:spPr>
          <a:xfrm>
            <a:off x="1490663" y="24035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596AA7-77F6-4447-9FD7-FCB10BD24C8C}"/>
              </a:ext>
            </a:extLst>
          </p:cNvPr>
          <p:cNvSpPr txBox="1"/>
          <p:nvPr/>
        </p:nvSpPr>
        <p:spPr>
          <a:xfrm>
            <a:off x="1498690" y="26933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7C5EE4-D0C9-4668-91C0-9A9AF49D713B}"/>
              </a:ext>
            </a:extLst>
          </p:cNvPr>
          <p:cNvSpPr txBox="1"/>
          <p:nvPr/>
        </p:nvSpPr>
        <p:spPr>
          <a:xfrm>
            <a:off x="1506717" y="30211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330890-852B-4F7E-8FEF-26A87755650D}"/>
              </a:ext>
            </a:extLst>
          </p:cNvPr>
          <p:cNvSpPr txBox="1"/>
          <p:nvPr/>
        </p:nvSpPr>
        <p:spPr>
          <a:xfrm>
            <a:off x="1536791" y="33255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F52FC5-B26E-44B1-943F-9F101FCC9278}"/>
              </a:ext>
            </a:extLst>
          </p:cNvPr>
          <p:cNvSpPr txBox="1"/>
          <p:nvPr/>
        </p:nvSpPr>
        <p:spPr>
          <a:xfrm>
            <a:off x="1502638" y="36191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2EFC0-B8B1-47DB-A76F-3EA6836C2689}"/>
              </a:ext>
            </a:extLst>
          </p:cNvPr>
          <p:cNvSpPr txBox="1"/>
          <p:nvPr/>
        </p:nvSpPr>
        <p:spPr>
          <a:xfrm>
            <a:off x="1510665" y="390892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E022AD-01FE-495A-9F14-B861431DB6A0}"/>
              </a:ext>
            </a:extLst>
          </p:cNvPr>
          <p:cNvSpPr txBox="1"/>
          <p:nvPr/>
        </p:nvSpPr>
        <p:spPr>
          <a:xfrm>
            <a:off x="1476852" y="4251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EF0611-F6EB-47F1-A99D-60FAC465C90B}"/>
              </a:ext>
            </a:extLst>
          </p:cNvPr>
          <p:cNvSpPr txBox="1"/>
          <p:nvPr/>
        </p:nvSpPr>
        <p:spPr>
          <a:xfrm>
            <a:off x="1506926" y="45557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177E51-0F67-4D31-9F51-382D110CE407}"/>
              </a:ext>
            </a:extLst>
          </p:cNvPr>
          <p:cNvSpPr txBox="1"/>
          <p:nvPr/>
        </p:nvSpPr>
        <p:spPr>
          <a:xfrm>
            <a:off x="1472773" y="484932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5C1365-E5FF-4F6E-8C10-ABAA6686E9FA}"/>
              </a:ext>
            </a:extLst>
          </p:cNvPr>
          <p:cNvSpPr txBox="1"/>
          <p:nvPr/>
        </p:nvSpPr>
        <p:spPr>
          <a:xfrm>
            <a:off x="1480800" y="513911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49652F-2242-414F-A9C3-95D0FECD3116}"/>
              </a:ext>
            </a:extLst>
          </p:cNvPr>
          <p:cNvSpPr txBox="1"/>
          <p:nvPr/>
        </p:nvSpPr>
        <p:spPr>
          <a:xfrm>
            <a:off x="1545432" y="54401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64EC52-9785-407F-BEFC-7EF5E95A6254}"/>
              </a:ext>
            </a:extLst>
          </p:cNvPr>
          <p:cNvSpPr txBox="1"/>
          <p:nvPr/>
        </p:nvSpPr>
        <p:spPr>
          <a:xfrm>
            <a:off x="1511279" y="573366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2CDEA-57C2-43F9-8DEE-4ED90BB5FC56}"/>
              </a:ext>
            </a:extLst>
          </p:cNvPr>
          <p:cNvSpPr txBox="1"/>
          <p:nvPr/>
        </p:nvSpPr>
        <p:spPr>
          <a:xfrm>
            <a:off x="1519306" y="602346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BC1CCB-CBD7-4381-9BD5-AC6524EE8B8F}"/>
              </a:ext>
            </a:extLst>
          </p:cNvPr>
          <p:cNvGrpSpPr/>
          <p:nvPr/>
        </p:nvGrpSpPr>
        <p:grpSpPr>
          <a:xfrm>
            <a:off x="5424840" y="4591360"/>
            <a:ext cx="590400" cy="373680"/>
            <a:chOff x="5424840" y="4591360"/>
            <a:chExt cx="590400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31EB95-4A7F-47EA-A66B-8A66464EAAE8}"/>
                    </a:ext>
                  </a:extLst>
                </p14:cNvPr>
                <p14:cNvContentPartPr/>
                <p14:nvPr/>
              </p14:nvContentPartPr>
              <p14:xfrm>
                <a:off x="5424840" y="4637440"/>
                <a:ext cx="295200" cy="310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31EB95-4A7F-47EA-A66B-8A66464EAA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15840" y="4628440"/>
                  <a:ext cx="3128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F5B099-3B10-4D3E-92A3-3D630DB985C4}"/>
                    </a:ext>
                  </a:extLst>
                </p14:cNvPr>
                <p14:cNvContentPartPr/>
                <p14:nvPr/>
              </p14:nvContentPartPr>
              <p14:xfrm>
                <a:off x="5839200" y="4591360"/>
                <a:ext cx="176040" cy="373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F5B099-3B10-4D3E-92A3-3D630DB985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30560" y="4582360"/>
                  <a:ext cx="193680" cy="39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F8C702D-DF68-4A51-8C78-69DEC942B4DA}"/>
                  </a:ext>
                </a:extLst>
              </p14:cNvPr>
              <p14:cNvContentPartPr/>
              <p14:nvPr/>
            </p14:nvContentPartPr>
            <p14:xfrm>
              <a:off x="5110200" y="4236400"/>
              <a:ext cx="422280" cy="299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F8C702D-DF68-4A51-8C78-69DEC942B4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1200" y="4227400"/>
                <a:ext cx="4399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8254635-1084-4986-9162-7312232B5018}"/>
                  </a:ext>
                </a:extLst>
              </p14:cNvPr>
              <p14:cNvContentPartPr/>
              <p14:nvPr/>
            </p14:nvContentPartPr>
            <p14:xfrm>
              <a:off x="2701080" y="3270880"/>
              <a:ext cx="509760" cy="598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8254635-1084-4986-9162-7312232B50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2080" y="3262240"/>
                <a:ext cx="527400" cy="61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D45EBBC-150B-4B8D-AC79-675106C18473}"/>
              </a:ext>
            </a:extLst>
          </p:cNvPr>
          <p:cNvGrpSpPr/>
          <p:nvPr/>
        </p:nvGrpSpPr>
        <p:grpSpPr>
          <a:xfrm>
            <a:off x="3128760" y="1624960"/>
            <a:ext cx="2288160" cy="2693160"/>
            <a:chOff x="3128760" y="1624960"/>
            <a:chExt cx="2288160" cy="269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5561F8-EA93-41BF-9CC9-386B56054BDF}"/>
                    </a:ext>
                  </a:extLst>
                </p14:cNvPr>
                <p14:cNvContentPartPr/>
                <p14:nvPr/>
              </p14:nvContentPartPr>
              <p14:xfrm>
                <a:off x="3723480" y="1635400"/>
                <a:ext cx="295560" cy="541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5561F8-EA93-41BF-9CC9-386B56054B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14480" y="1626760"/>
                  <a:ext cx="31320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99BB0A4-F66D-4197-AAFF-8F2A214C38D5}"/>
                    </a:ext>
                  </a:extLst>
                </p14:cNvPr>
                <p14:cNvContentPartPr/>
                <p14:nvPr/>
              </p14:nvContentPartPr>
              <p14:xfrm>
                <a:off x="4113360" y="1624960"/>
                <a:ext cx="338760" cy="58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99BB0A4-F66D-4197-AAFF-8F2A214C38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04720" y="1616320"/>
                  <a:ext cx="35640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FFA890-33DC-4FBF-BD4B-85C1B79929BE}"/>
                    </a:ext>
                  </a:extLst>
                </p14:cNvPr>
                <p14:cNvContentPartPr/>
                <p14:nvPr/>
              </p14:nvContentPartPr>
              <p14:xfrm>
                <a:off x="3128760" y="2649520"/>
                <a:ext cx="285840" cy="410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FFA890-33DC-4FBF-BD4B-85C1B79929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19760" y="2640520"/>
                  <a:ext cx="3034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5C2C63-8F91-499F-ACDA-1E7B1EE9299C}"/>
                    </a:ext>
                  </a:extLst>
                </p14:cNvPr>
                <p14:cNvContentPartPr/>
                <p14:nvPr/>
              </p14:nvContentPartPr>
              <p14:xfrm>
                <a:off x="3564360" y="2641240"/>
                <a:ext cx="217440" cy="491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5C2C63-8F91-499F-ACDA-1E7B1EE929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55720" y="2632240"/>
                  <a:ext cx="23508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1EEF004-5C6E-4342-BA55-368D0EDFF036}"/>
                    </a:ext>
                  </a:extLst>
                </p14:cNvPr>
                <p14:cNvContentPartPr/>
                <p14:nvPr/>
              </p14:nvContentPartPr>
              <p14:xfrm>
                <a:off x="3677400" y="2252080"/>
                <a:ext cx="245160" cy="226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1EEF004-5C6E-4342-BA55-368D0EDFF0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68400" y="2243440"/>
                  <a:ext cx="262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DAB4BEE-0A8B-4B96-BCE8-52F4CD2AB3D3}"/>
                    </a:ext>
                  </a:extLst>
                </p14:cNvPr>
                <p14:cNvContentPartPr/>
                <p14:nvPr/>
              </p14:nvContentPartPr>
              <p14:xfrm>
                <a:off x="4541400" y="2194480"/>
                <a:ext cx="350640" cy="223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DAB4BEE-0A8B-4B96-BCE8-52F4CD2AB3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32400" y="2185480"/>
                  <a:ext cx="368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5E3E7A-BDEA-4825-9D35-04F073B9A909}"/>
                    </a:ext>
                  </a:extLst>
                </p14:cNvPr>
                <p14:cNvContentPartPr/>
                <p14:nvPr/>
              </p14:nvContentPartPr>
              <p14:xfrm>
                <a:off x="4846320" y="2681920"/>
                <a:ext cx="345960" cy="405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5E3E7A-BDEA-4825-9D35-04F073B9A9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7320" y="2673280"/>
                  <a:ext cx="3636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EC5178-0797-4783-8813-05E3D4EF64E1}"/>
                    </a:ext>
                  </a:extLst>
                </p14:cNvPr>
                <p14:cNvContentPartPr/>
                <p14:nvPr/>
              </p14:nvContentPartPr>
              <p14:xfrm>
                <a:off x="5394960" y="2702080"/>
                <a:ext cx="21960" cy="435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EC5178-0797-4783-8813-05E3D4EF64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85960" y="2693440"/>
                  <a:ext cx="396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F8BDE0-ADAA-4832-A42E-DEE247DBD752}"/>
                    </a:ext>
                  </a:extLst>
                </p14:cNvPr>
                <p14:cNvContentPartPr/>
                <p14:nvPr/>
              </p14:nvContentPartPr>
              <p14:xfrm>
                <a:off x="4610880" y="3758680"/>
                <a:ext cx="163800" cy="439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F8BDE0-ADAA-4832-A42E-DEE247DBD7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02240" y="3749680"/>
                  <a:ext cx="1814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E8128F-3FD1-485D-ABC9-9E3BCEE3C609}"/>
                    </a:ext>
                  </a:extLst>
                </p14:cNvPr>
                <p14:cNvContentPartPr/>
                <p14:nvPr/>
              </p14:nvContentPartPr>
              <p14:xfrm>
                <a:off x="4947480" y="3779200"/>
                <a:ext cx="215640" cy="336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E8128F-3FD1-485D-ABC9-9E3BCEE3C6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38480" y="3770200"/>
                  <a:ext cx="2332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6914DE-C8E1-4D3F-A57D-E7B42771F752}"/>
                    </a:ext>
                  </a:extLst>
                </p14:cNvPr>
                <p14:cNvContentPartPr/>
                <p14:nvPr/>
              </p14:nvContentPartPr>
              <p14:xfrm>
                <a:off x="4907160" y="3220480"/>
                <a:ext cx="355680" cy="467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6914DE-C8E1-4D3F-A57D-E7B42771F7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98160" y="3211840"/>
                  <a:ext cx="3733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92F9C8-59D5-431D-BA66-5245F8DFBFB9}"/>
                    </a:ext>
                  </a:extLst>
                </p14:cNvPr>
                <p14:cNvContentPartPr/>
                <p14:nvPr/>
              </p14:nvContentPartPr>
              <p14:xfrm>
                <a:off x="3616200" y="3108880"/>
                <a:ext cx="305640" cy="567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92F9C8-59D5-431D-BA66-5245F8DFBF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07560" y="3099880"/>
                  <a:ext cx="3232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F9FB22-EC0E-43F2-BA3C-08669260D0E6}"/>
                    </a:ext>
                  </a:extLst>
                </p14:cNvPr>
                <p14:cNvContentPartPr/>
                <p14:nvPr/>
              </p14:nvContentPartPr>
              <p14:xfrm>
                <a:off x="3522960" y="3951640"/>
                <a:ext cx="185400" cy="366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F9FB22-EC0E-43F2-BA3C-08669260D0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14320" y="3942640"/>
                  <a:ext cx="2030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B5BD1A7-2D0A-4ED7-B2C2-93D708E43C15}"/>
                    </a:ext>
                  </a:extLst>
                </p14:cNvPr>
                <p14:cNvContentPartPr/>
                <p14:nvPr/>
              </p14:nvContentPartPr>
              <p14:xfrm>
                <a:off x="3870720" y="3900520"/>
                <a:ext cx="255960" cy="352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B5BD1A7-2D0A-4ED7-B2C2-93D708E43C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62080" y="3891880"/>
                  <a:ext cx="273600" cy="37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C81C077-0F56-48D3-904B-3D0F2E58A07A}"/>
                  </a:ext>
                </a:extLst>
              </p14:cNvPr>
              <p14:cNvContentPartPr/>
              <p14:nvPr/>
            </p14:nvContentPartPr>
            <p14:xfrm>
              <a:off x="3850200" y="4500640"/>
              <a:ext cx="376200" cy="547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C81C077-0F56-48D3-904B-3D0F2E58A07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41200" y="4492000"/>
                <a:ext cx="3938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0A2F51D-7564-42E1-B5B9-1095D8C64EEF}"/>
                  </a:ext>
                </a:extLst>
              </p14:cNvPr>
              <p14:cNvContentPartPr/>
              <p14:nvPr/>
            </p14:nvContentPartPr>
            <p14:xfrm>
              <a:off x="4256640" y="5291560"/>
              <a:ext cx="335880" cy="339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0A2F51D-7564-42E1-B5B9-1095D8C64EE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48000" y="5282560"/>
                <a:ext cx="35352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0089175C-6C97-4E1D-9908-86CC9D18E502}"/>
              </a:ext>
            </a:extLst>
          </p:cNvPr>
          <p:cNvGrpSpPr/>
          <p:nvPr/>
        </p:nvGrpSpPr>
        <p:grpSpPr>
          <a:xfrm>
            <a:off x="2163960" y="3899440"/>
            <a:ext cx="1056600" cy="1498320"/>
            <a:chOff x="2163960" y="3899440"/>
            <a:chExt cx="1056600" cy="149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856466-C047-4B91-8BCA-D5805F96AADF}"/>
                    </a:ext>
                  </a:extLst>
                </p14:cNvPr>
                <p14:cNvContentPartPr/>
                <p14:nvPr/>
              </p14:nvContentPartPr>
              <p14:xfrm>
                <a:off x="2752920" y="4226320"/>
                <a:ext cx="210960" cy="480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856466-C047-4B91-8BCA-D5805F96AAD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43920" y="4217320"/>
                  <a:ext cx="2286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3006F4-E2EC-4554-8E56-90626B5FF29F}"/>
                    </a:ext>
                  </a:extLst>
                </p14:cNvPr>
                <p14:cNvContentPartPr/>
                <p14:nvPr/>
              </p14:nvContentPartPr>
              <p14:xfrm>
                <a:off x="2854440" y="5017960"/>
                <a:ext cx="221040" cy="379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3006F4-E2EC-4554-8E56-90626B5FF2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45800" y="5009320"/>
                  <a:ext cx="238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651C66-37E3-4629-BE56-126F18EAE2DB}"/>
                    </a:ext>
                  </a:extLst>
                </p14:cNvPr>
                <p14:cNvContentPartPr/>
                <p14:nvPr/>
              </p14:nvContentPartPr>
              <p14:xfrm>
                <a:off x="3004920" y="5038480"/>
                <a:ext cx="215640" cy="312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651C66-37E3-4629-BE56-126F18EAE2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96280" y="5029480"/>
                  <a:ext cx="2332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75C1A83-C031-40BF-A9D7-09455F745393}"/>
                    </a:ext>
                  </a:extLst>
                </p14:cNvPr>
                <p14:cNvContentPartPr/>
                <p14:nvPr/>
              </p14:nvContentPartPr>
              <p14:xfrm>
                <a:off x="2395440" y="3930400"/>
                <a:ext cx="174960" cy="276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5C1A83-C031-40BF-A9D7-09455F7453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86800" y="3921760"/>
                  <a:ext cx="1926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9EC05C-B6CA-4642-9311-0EBA431D631A}"/>
                    </a:ext>
                  </a:extLst>
                </p14:cNvPr>
                <p14:cNvContentPartPr/>
                <p14:nvPr/>
              </p14:nvContentPartPr>
              <p14:xfrm>
                <a:off x="2660400" y="3899440"/>
                <a:ext cx="164520" cy="308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9EC05C-B6CA-4642-9311-0EBA431D63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51400" y="3890800"/>
                  <a:ext cx="1821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A35AA1-E07E-42DD-84DC-7185F59BB7AF}"/>
                    </a:ext>
                  </a:extLst>
                </p14:cNvPr>
                <p14:cNvContentPartPr/>
                <p14:nvPr/>
              </p14:nvContentPartPr>
              <p14:xfrm>
                <a:off x="2345760" y="4246120"/>
                <a:ext cx="245160" cy="436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A35AA1-E07E-42DD-84DC-7185F59BB7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37120" y="4237480"/>
                  <a:ext cx="2628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F41C7D-32EE-49E0-853E-8C24AE320670}"/>
                    </a:ext>
                  </a:extLst>
                </p14:cNvPr>
                <p14:cNvContentPartPr/>
                <p14:nvPr/>
              </p14:nvContentPartPr>
              <p14:xfrm>
                <a:off x="2163960" y="4906720"/>
                <a:ext cx="21240" cy="344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F41C7D-32EE-49E0-853E-8C24AE3206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54960" y="4898080"/>
                  <a:ext cx="388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DCC024-A33B-477F-B1DF-FC7C96AAC4F6}"/>
                    </a:ext>
                  </a:extLst>
                </p14:cNvPr>
                <p14:cNvContentPartPr/>
                <p14:nvPr/>
              </p14:nvContentPartPr>
              <p14:xfrm>
                <a:off x="2316240" y="4927600"/>
                <a:ext cx="302040" cy="365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DCC024-A33B-477F-B1DF-FC7C96AAC4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07240" y="4918600"/>
                  <a:ext cx="319680" cy="38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7687687-CBE9-4E2D-8527-304A95204B37}"/>
                  </a:ext>
                </a:extLst>
              </p14:cNvPr>
              <p14:cNvContentPartPr/>
              <p14:nvPr/>
            </p14:nvContentPartPr>
            <p14:xfrm>
              <a:off x="-1463440" y="2021520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7687687-CBE9-4E2D-8527-304A95204B3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-1472440" y="20128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363</Words>
  <Application>Microsoft Office PowerPoint</Application>
  <PresentationFormat>On-screen Show (4:3)</PresentationFormat>
  <Paragraphs>129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Aulakh, Saad A</cp:lastModifiedBy>
  <cp:revision>26</cp:revision>
  <cp:lastPrinted>2016-04-12T17:35:20Z</cp:lastPrinted>
  <dcterms:created xsi:type="dcterms:W3CDTF">2006-11-01T05:42:40Z</dcterms:created>
  <dcterms:modified xsi:type="dcterms:W3CDTF">2022-03-22T23:59:15Z</dcterms:modified>
</cp:coreProperties>
</file>