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301" r:id="rId3"/>
    <p:sldId id="302" r:id="rId4"/>
    <p:sldId id="257" r:id="rId5"/>
    <p:sldId id="304" r:id="rId6"/>
    <p:sldId id="303" r:id="rId7"/>
    <p:sldId id="306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C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6A3C32-AB28-4F00-809B-B1FC6FF7668D}">
  <a:tblStyle styleId="{BB6A3C32-AB28-4F00-809B-B1FC6FF766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599D0-FE0A-49F9-9BE7-8F38E699149A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E6D0377-463D-47D7-9E51-75D2212AD240}" type="asst">
      <dgm:prSet phldrT="[Text]"/>
      <dgm:spPr>
        <a:solidFill>
          <a:srgbClr val="75C4C0"/>
        </a:solidFill>
      </dgm:spPr>
      <dgm:t>
        <a:bodyPr/>
        <a:lstStyle/>
        <a:p>
          <a:r>
            <a:rPr lang="en-US" dirty="0" err="1"/>
            <a:t>AntiPlag</a:t>
          </a:r>
          <a:endParaRPr lang="en-GB" dirty="0"/>
        </a:p>
      </dgm:t>
    </dgm:pt>
    <dgm:pt modelId="{16EE1E11-9A7F-40FA-B050-98F1D972798B}" type="parTrans" cxnId="{42C123B2-48BA-43B4-8195-03B46AB7EEE7}">
      <dgm:prSet/>
      <dgm:spPr/>
      <dgm:t>
        <a:bodyPr/>
        <a:lstStyle/>
        <a:p>
          <a:endParaRPr lang="en-GB"/>
        </a:p>
      </dgm:t>
    </dgm:pt>
    <dgm:pt modelId="{D0A3F845-D2F5-4DCB-A13E-58E681013802}" type="sibTrans" cxnId="{42C123B2-48BA-43B4-8195-03B46AB7EEE7}">
      <dgm:prSet/>
      <dgm:spPr/>
      <dgm:t>
        <a:bodyPr/>
        <a:lstStyle/>
        <a:p>
          <a:endParaRPr lang="en-GB"/>
        </a:p>
      </dgm:t>
    </dgm:pt>
    <dgm:pt modelId="{2CCCE519-9C87-4A2C-9E9B-68E27D9AF7D0}">
      <dgm:prSet phldrT="[Text]"/>
      <dgm:spPr>
        <a:solidFill>
          <a:srgbClr val="75C4C0"/>
        </a:solidFill>
      </dgm:spPr>
      <dgm:t>
        <a:bodyPr/>
        <a:lstStyle/>
        <a:p>
          <a:r>
            <a:rPr lang="en-US" dirty="0"/>
            <a:t>Start</a:t>
          </a:r>
          <a:endParaRPr lang="en-GB" dirty="0"/>
        </a:p>
      </dgm:t>
    </dgm:pt>
    <dgm:pt modelId="{16B5E5BB-4185-4EFC-8020-C8E4DDC0FEAA}" type="parTrans" cxnId="{A251ABEA-121F-4D93-B90D-A2653E0FBAD9}">
      <dgm:prSet/>
      <dgm:spPr/>
      <dgm:t>
        <a:bodyPr/>
        <a:lstStyle/>
        <a:p>
          <a:endParaRPr lang="en-GB"/>
        </a:p>
      </dgm:t>
    </dgm:pt>
    <dgm:pt modelId="{23FE0D1C-C609-4304-BF60-55F0F500B0AB}" type="sibTrans" cxnId="{A251ABEA-121F-4D93-B90D-A2653E0FBAD9}">
      <dgm:prSet/>
      <dgm:spPr/>
      <dgm:t>
        <a:bodyPr/>
        <a:lstStyle/>
        <a:p>
          <a:endParaRPr lang="en-GB"/>
        </a:p>
      </dgm:t>
    </dgm:pt>
    <dgm:pt modelId="{0375DC6D-BADE-408C-A44A-7564CEFE9D8F}">
      <dgm:prSet phldrT="[Text]"/>
      <dgm:spPr>
        <a:solidFill>
          <a:srgbClr val="75C4C0"/>
        </a:solidFill>
      </dgm:spPr>
      <dgm:t>
        <a:bodyPr/>
        <a:lstStyle/>
        <a:p>
          <a:r>
            <a:rPr lang="en-US" dirty="0"/>
            <a:t>Exit</a:t>
          </a:r>
          <a:endParaRPr lang="en-GB" dirty="0"/>
        </a:p>
      </dgm:t>
    </dgm:pt>
    <dgm:pt modelId="{A4E569CD-505E-4573-84BC-5DD5FA9B8EE6}" type="parTrans" cxnId="{6D39BC98-67D5-4E91-AB14-95BABCEE3012}">
      <dgm:prSet/>
      <dgm:spPr/>
      <dgm:t>
        <a:bodyPr/>
        <a:lstStyle/>
        <a:p>
          <a:endParaRPr lang="en-GB"/>
        </a:p>
      </dgm:t>
    </dgm:pt>
    <dgm:pt modelId="{CF459BB0-266E-4033-81A0-7BEF82849F2C}" type="sibTrans" cxnId="{6D39BC98-67D5-4E91-AB14-95BABCEE3012}">
      <dgm:prSet/>
      <dgm:spPr/>
      <dgm:t>
        <a:bodyPr/>
        <a:lstStyle/>
        <a:p>
          <a:endParaRPr lang="en-GB"/>
        </a:p>
      </dgm:t>
    </dgm:pt>
    <dgm:pt modelId="{D6E359AB-F87D-4330-A135-771768A97AD2}">
      <dgm:prSet phldrT="[Text]"/>
      <dgm:spPr>
        <a:solidFill>
          <a:srgbClr val="75C4C0"/>
        </a:solidFill>
      </dgm:spPr>
      <dgm:t>
        <a:bodyPr/>
        <a:lstStyle/>
        <a:p>
          <a:r>
            <a:rPr lang="en-US" dirty="0"/>
            <a:t>Flush</a:t>
          </a:r>
          <a:endParaRPr lang="en-GB" dirty="0"/>
        </a:p>
      </dgm:t>
    </dgm:pt>
    <dgm:pt modelId="{51B7F820-7835-4C56-B731-4FA29BA1F40A}" type="parTrans" cxnId="{0F72DD62-5322-4EE3-A71F-D91DD2C85F4A}">
      <dgm:prSet/>
      <dgm:spPr/>
      <dgm:t>
        <a:bodyPr/>
        <a:lstStyle/>
        <a:p>
          <a:endParaRPr lang="en-GB"/>
        </a:p>
      </dgm:t>
    </dgm:pt>
    <dgm:pt modelId="{A40B1C75-DA5F-406F-8C7B-E2A83EA66EC5}" type="sibTrans" cxnId="{0F72DD62-5322-4EE3-A71F-D91DD2C85F4A}">
      <dgm:prSet/>
      <dgm:spPr/>
      <dgm:t>
        <a:bodyPr/>
        <a:lstStyle/>
        <a:p>
          <a:endParaRPr lang="en-GB"/>
        </a:p>
      </dgm:t>
    </dgm:pt>
    <dgm:pt modelId="{554B7367-8C76-4F2C-A092-EC0C29E4CD4D}" type="pres">
      <dgm:prSet presAssocID="{B3C599D0-FE0A-49F9-9BE7-8F38E699149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4BD5786-71A7-4CFA-AE2D-E044FC8B5FB7}" type="pres">
      <dgm:prSet presAssocID="{4E6D0377-463D-47D7-9E51-75D2212AD240}" presName="root1" presStyleCnt="0"/>
      <dgm:spPr/>
    </dgm:pt>
    <dgm:pt modelId="{C18FFFC9-DDEF-43A5-A16C-8E7BBB904FAA}" type="pres">
      <dgm:prSet presAssocID="{4E6D0377-463D-47D7-9E51-75D2212AD240}" presName="LevelOneTextNode" presStyleLbl="node0" presStyleIdx="0" presStyleCnt="1">
        <dgm:presLayoutVars>
          <dgm:chPref val="3"/>
        </dgm:presLayoutVars>
      </dgm:prSet>
      <dgm:spPr/>
    </dgm:pt>
    <dgm:pt modelId="{82DA865F-F0C7-4162-AC3B-35B654165743}" type="pres">
      <dgm:prSet presAssocID="{4E6D0377-463D-47D7-9E51-75D2212AD240}" presName="level2hierChild" presStyleCnt="0"/>
      <dgm:spPr/>
    </dgm:pt>
    <dgm:pt modelId="{06620F43-CBBA-49E1-AC53-A51BB7FF6BEE}" type="pres">
      <dgm:prSet presAssocID="{16B5E5BB-4185-4EFC-8020-C8E4DDC0FEAA}" presName="conn2-1" presStyleLbl="parChTrans1D2" presStyleIdx="0" presStyleCnt="3"/>
      <dgm:spPr/>
    </dgm:pt>
    <dgm:pt modelId="{FCF13B4D-0727-4F1B-9398-D8B282FDD95B}" type="pres">
      <dgm:prSet presAssocID="{16B5E5BB-4185-4EFC-8020-C8E4DDC0FEAA}" presName="connTx" presStyleLbl="parChTrans1D2" presStyleIdx="0" presStyleCnt="3"/>
      <dgm:spPr/>
    </dgm:pt>
    <dgm:pt modelId="{F15789EF-9F5D-4D30-9053-D9A939C6371D}" type="pres">
      <dgm:prSet presAssocID="{2CCCE519-9C87-4A2C-9E9B-68E27D9AF7D0}" presName="root2" presStyleCnt="0"/>
      <dgm:spPr/>
    </dgm:pt>
    <dgm:pt modelId="{BDB92357-303E-43AD-B66D-0E8A49C9B36A}" type="pres">
      <dgm:prSet presAssocID="{2CCCE519-9C87-4A2C-9E9B-68E27D9AF7D0}" presName="LevelTwoTextNode" presStyleLbl="node2" presStyleIdx="0" presStyleCnt="3">
        <dgm:presLayoutVars>
          <dgm:chPref val="3"/>
        </dgm:presLayoutVars>
      </dgm:prSet>
      <dgm:spPr/>
    </dgm:pt>
    <dgm:pt modelId="{85245CBC-6DA8-42F7-A1CA-47BFBF024196}" type="pres">
      <dgm:prSet presAssocID="{2CCCE519-9C87-4A2C-9E9B-68E27D9AF7D0}" presName="level3hierChild" presStyleCnt="0"/>
      <dgm:spPr/>
    </dgm:pt>
    <dgm:pt modelId="{0509443F-FFDD-4876-80E9-8FCBB34BBD3A}" type="pres">
      <dgm:prSet presAssocID="{A4E569CD-505E-4573-84BC-5DD5FA9B8EE6}" presName="conn2-1" presStyleLbl="parChTrans1D2" presStyleIdx="1" presStyleCnt="3"/>
      <dgm:spPr/>
    </dgm:pt>
    <dgm:pt modelId="{15EA1E8D-23EE-4241-A49C-9126FFC71832}" type="pres">
      <dgm:prSet presAssocID="{A4E569CD-505E-4573-84BC-5DD5FA9B8EE6}" presName="connTx" presStyleLbl="parChTrans1D2" presStyleIdx="1" presStyleCnt="3"/>
      <dgm:spPr/>
    </dgm:pt>
    <dgm:pt modelId="{8C1C1851-690F-4F8E-9B2B-034B1C948A87}" type="pres">
      <dgm:prSet presAssocID="{0375DC6D-BADE-408C-A44A-7564CEFE9D8F}" presName="root2" presStyleCnt="0"/>
      <dgm:spPr/>
    </dgm:pt>
    <dgm:pt modelId="{A8E59C23-1621-44A9-9DA3-42C62ADFA53A}" type="pres">
      <dgm:prSet presAssocID="{0375DC6D-BADE-408C-A44A-7564CEFE9D8F}" presName="LevelTwoTextNode" presStyleLbl="node2" presStyleIdx="1" presStyleCnt="3">
        <dgm:presLayoutVars>
          <dgm:chPref val="3"/>
        </dgm:presLayoutVars>
      </dgm:prSet>
      <dgm:spPr/>
    </dgm:pt>
    <dgm:pt modelId="{5364E13F-9794-4EB1-B08C-645ADF03256B}" type="pres">
      <dgm:prSet presAssocID="{0375DC6D-BADE-408C-A44A-7564CEFE9D8F}" presName="level3hierChild" presStyleCnt="0"/>
      <dgm:spPr/>
    </dgm:pt>
    <dgm:pt modelId="{4982627B-8AC4-4E33-B85B-775E61E4ACF9}" type="pres">
      <dgm:prSet presAssocID="{51B7F820-7835-4C56-B731-4FA29BA1F40A}" presName="conn2-1" presStyleLbl="parChTrans1D2" presStyleIdx="2" presStyleCnt="3"/>
      <dgm:spPr/>
    </dgm:pt>
    <dgm:pt modelId="{0F19739D-2ABA-4CF6-ABF5-9335D721C628}" type="pres">
      <dgm:prSet presAssocID="{51B7F820-7835-4C56-B731-4FA29BA1F40A}" presName="connTx" presStyleLbl="parChTrans1D2" presStyleIdx="2" presStyleCnt="3"/>
      <dgm:spPr/>
    </dgm:pt>
    <dgm:pt modelId="{9C7A8F75-8FB1-4DE5-9878-B693C5D87C16}" type="pres">
      <dgm:prSet presAssocID="{D6E359AB-F87D-4330-A135-771768A97AD2}" presName="root2" presStyleCnt="0"/>
      <dgm:spPr/>
    </dgm:pt>
    <dgm:pt modelId="{9CAD693E-BE02-4D84-BA15-F41D8654465B}" type="pres">
      <dgm:prSet presAssocID="{D6E359AB-F87D-4330-A135-771768A97AD2}" presName="LevelTwoTextNode" presStyleLbl="node2" presStyleIdx="2" presStyleCnt="3">
        <dgm:presLayoutVars>
          <dgm:chPref val="3"/>
        </dgm:presLayoutVars>
      </dgm:prSet>
      <dgm:spPr/>
    </dgm:pt>
    <dgm:pt modelId="{7FF0F96D-4F3E-4580-917C-5FC6F52C59FD}" type="pres">
      <dgm:prSet presAssocID="{D6E359AB-F87D-4330-A135-771768A97AD2}" presName="level3hierChild" presStyleCnt="0"/>
      <dgm:spPr/>
    </dgm:pt>
  </dgm:ptLst>
  <dgm:cxnLst>
    <dgm:cxn modelId="{75E89712-0643-411F-9759-A573BFF3CEE9}" type="presOf" srcId="{4E6D0377-463D-47D7-9E51-75D2212AD240}" destId="{C18FFFC9-DDEF-43A5-A16C-8E7BBB904FAA}" srcOrd="0" destOrd="0" presId="urn:microsoft.com/office/officeart/2005/8/layout/hierarchy2"/>
    <dgm:cxn modelId="{F609BA19-5C23-4B00-A7C5-9914DAC19509}" type="presOf" srcId="{16B5E5BB-4185-4EFC-8020-C8E4DDC0FEAA}" destId="{FCF13B4D-0727-4F1B-9398-D8B282FDD95B}" srcOrd="1" destOrd="0" presId="urn:microsoft.com/office/officeart/2005/8/layout/hierarchy2"/>
    <dgm:cxn modelId="{0F72DD62-5322-4EE3-A71F-D91DD2C85F4A}" srcId="{4E6D0377-463D-47D7-9E51-75D2212AD240}" destId="{D6E359AB-F87D-4330-A135-771768A97AD2}" srcOrd="2" destOrd="0" parTransId="{51B7F820-7835-4C56-B731-4FA29BA1F40A}" sibTransId="{A40B1C75-DA5F-406F-8C7B-E2A83EA66EC5}"/>
    <dgm:cxn modelId="{5CC71063-B76E-4A1F-8E7D-6CA0CEDD727E}" type="presOf" srcId="{D6E359AB-F87D-4330-A135-771768A97AD2}" destId="{9CAD693E-BE02-4D84-BA15-F41D8654465B}" srcOrd="0" destOrd="0" presId="urn:microsoft.com/office/officeart/2005/8/layout/hierarchy2"/>
    <dgm:cxn modelId="{981F0E67-CEC5-4C7B-9308-7E43C9C32826}" type="presOf" srcId="{2CCCE519-9C87-4A2C-9E9B-68E27D9AF7D0}" destId="{BDB92357-303E-43AD-B66D-0E8A49C9B36A}" srcOrd="0" destOrd="0" presId="urn:microsoft.com/office/officeart/2005/8/layout/hierarchy2"/>
    <dgm:cxn modelId="{D2E3804C-DCA7-4D60-B45B-CDA9BF245480}" type="presOf" srcId="{0375DC6D-BADE-408C-A44A-7564CEFE9D8F}" destId="{A8E59C23-1621-44A9-9DA3-42C62ADFA53A}" srcOrd="0" destOrd="0" presId="urn:microsoft.com/office/officeart/2005/8/layout/hierarchy2"/>
    <dgm:cxn modelId="{A5104C50-8DFD-4740-BF0A-55A640F908BE}" type="presOf" srcId="{51B7F820-7835-4C56-B731-4FA29BA1F40A}" destId="{4982627B-8AC4-4E33-B85B-775E61E4ACF9}" srcOrd="0" destOrd="0" presId="urn:microsoft.com/office/officeart/2005/8/layout/hierarchy2"/>
    <dgm:cxn modelId="{C7E11D84-5578-44D6-8984-2DB4F2B155A7}" type="presOf" srcId="{A4E569CD-505E-4573-84BC-5DD5FA9B8EE6}" destId="{0509443F-FFDD-4876-80E9-8FCBB34BBD3A}" srcOrd="0" destOrd="0" presId="urn:microsoft.com/office/officeart/2005/8/layout/hierarchy2"/>
    <dgm:cxn modelId="{6D39BC98-67D5-4E91-AB14-95BABCEE3012}" srcId="{4E6D0377-463D-47D7-9E51-75D2212AD240}" destId="{0375DC6D-BADE-408C-A44A-7564CEFE9D8F}" srcOrd="1" destOrd="0" parTransId="{A4E569CD-505E-4573-84BC-5DD5FA9B8EE6}" sibTransId="{CF459BB0-266E-4033-81A0-7BEF82849F2C}"/>
    <dgm:cxn modelId="{C7A5649D-A53D-4106-A561-C07ACCC0887F}" type="presOf" srcId="{16B5E5BB-4185-4EFC-8020-C8E4DDC0FEAA}" destId="{06620F43-CBBA-49E1-AC53-A51BB7FF6BEE}" srcOrd="0" destOrd="0" presId="urn:microsoft.com/office/officeart/2005/8/layout/hierarchy2"/>
    <dgm:cxn modelId="{42C123B2-48BA-43B4-8195-03B46AB7EEE7}" srcId="{B3C599D0-FE0A-49F9-9BE7-8F38E699149A}" destId="{4E6D0377-463D-47D7-9E51-75D2212AD240}" srcOrd="0" destOrd="0" parTransId="{16EE1E11-9A7F-40FA-B050-98F1D972798B}" sibTransId="{D0A3F845-D2F5-4DCB-A13E-58E681013802}"/>
    <dgm:cxn modelId="{8D5079D3-5515-4496-9651-C7D9289E3A79}" type="presOf" srcId="{51B7F820-7835-4C56-B731-4FA29BA1F40A}" destId="{0F19739D-2ABA-4CF6-ABF5-9335D721C628}" srcOrd="1" destOrd="0" presId="urn:microsoft.com/office/officeart/2005/8/layout/hierarchy2"/>
    <dgm:cxn modelId="{934936DB-CE14-47DB-B305-6FD3A19D5DCE}" type="presOf" srcId="{A4E569CD-505E-4573-84BC-5DD5FA9B8EE6}" destId="{15EA1E8D-23EE-4241-A49C-9126FFC71832}" srcOrd="1" destOrd="0" presId="urn:microsoft.com/office/officeart/2005/8/layout/hierarchy2"/>
    <dgm:cxn modelId="{A251ABEA-121F-4D93-B90D-A2653E0FBAD9}" srcId="{4E6D0377-463D-47D7-9E51-75D2212AD240}" destId="{2CCCE519-9C87-4A2C-9E9B-68E27D9AF7D0}" srcOrd="0" destOrd="0" parTransId="{16B5E5BB-4185-4EFC-8020-C8E4DDC0FEAA}" sibTransId="{23FE0D1C-C609-4304-BF60-55F0F500B0AB}"/>
    <dgm:cxn modelId="{24D9E2F7-7B57-499D-8E9E-9479BCA8C155}" type="presOf" srcId="{B3C599D0-FE0A-49F9-9BE7-8F38E699149A}" destId="{554B7367-8C76-4F2C-A092-EC0C29E4CD4D}" srcOrd="0" destOrd="0" presId="urn:microsoft.com/office/officeart/2005/8/layout/hierarchy2"/>
    <dgm:cxn modelId="{42E0E63A-E7AE-4183-8815-4F576CDC2D14}" type="presParOf" srcId="{554B7367-8C76-4F2C-A092-EC0C29E4CD4D}" destId="{24BD5786-71A7-4CFA-AE2D-E044FC8B5FB7}" srcOrd="0" destOrd="0" presId="urn:microsoft.com/office/officeart/2005/8/layout/hierarchy2"/>
    <dgm:cxn modelId="{20EAE46F-F672-432F-8196-364AACB97DF4}" type="presParOf" srcId="{24BD5786-71A7-4CFA-AE2D-E044FC8B5FB7}" destId="{C18FFFC9-DDEF-43A5-A16C-8E7BBB904FAA}" srcOrd="0" destOrd="0" presId="urn:microsoft.com/office/officeart/2005/8/layout/hierarchy2"/>
    <dgm:cxn modelId="{EB8783E0-FB6E-49E4-B3BA-BC2CABF837A0}" type="presParOf" srcId="{24BD5786-71A7-4CFA-AE2D-E044FC8B5FB7}" destId="{82DA865F-F0C7-4162-AC3B-35B654165743}" srcOrd="1" destOrd="0" presId="urn:microsoft.com/office/officeart/2005/8/layout/hierarchy2"/>
    <dgm:cxn modelId="{EC98347D-616B-41AA-A451-E43BC1C90413}" type="presParOf" srcId="{82DA865F-F0C7-4162-AC3B-35B654165743}" destId="{06620F43-CBBA-49E1-AC53-A51BB7FF6BEE}" srcOrd="0" destOrd="0" presId="urn:microsoft.com/office/officeart/2005/8/layout/hierarchy2"/>
    <dgm:cxn modelId="{2FED04F4-0C31-4B34-AC79-1F76A98C1F0C}" type="presParOf" srcId="{06620F43-CBBA-49E1-AC53-A51BB7FF6BEE}" destId="{FCF13B4D-0727-4F1B-9398-D8B282FDD95B}" srcOrd="0" destOrd="0" presId="urn:microsoft.com/office/officeart/2005/8/layout/hierarchy2"/>
    <dgm:cxn modelId="{53A0099E-94B0-402C-A21A-8A8B4624382C}" type="presParOf" srcId="{82DA865F-F0C7-4162-AC3B-35B654165743}" destId="{F15789EF-9F5D-4D30-9053-D9A939C6371D}" srcOrd="1" destOrd="0" presId="urn:microsoft.com/office/officeart/2005/8/layout/hierarchy2"/>
    <dgm:cxn modelId="{751E071D-4D13-4663-83AC-A68FC13EDBB1}" type="presParOf" srcId="{F15789EF-9F5D-4D30-9053-D9A939C6371D}" destId="{BDB92357-303E-43AD-B66D-0E8A49C9B36A}" srcOrd="0" destOrd="0" presId="urn:microsoft.com/office/officeart/2005/8/layout/hierarchy2"/>
    <dgm:cxn modelId="{C75A6A43-8909-42EE-990E-D34FFC8C7FF2}" type="presParOf" srcId="{F15789EF-9F5D-4D30-9053-D9A939C6371D}" destId="{85245CBC-6DA8-42F7-A1CA-47BFBF024196}" srcOrd="1" destOrd="0" presId="urn:microsoft.com/office/officeart/2005/8/layout/hierarchy2"/>
    <dgm:cxn modelId="{A4CA1230-4208-43EF-BD14-1ABF22F3E765}" type="presParOf" srcId="{82DA865F-F0C7-4162-AC3B-35B654165743}" destId="{0509443F-FFDD-4876-80E9-8FCBB34BBD3A}" srcOrd="2" destOrd="0" presId="urn:microsoft.com/office/officeart/2005/8/layout/hierarchy2"/>
    <dgm:cxn modelId="{AD5FBAEB-84A5-4C75-9429-785902E96BAA}" type="presParOf" srcId="{0509443F-FFDD-4876-80E9-8FCBB34BBD3A}" destId="{15EA1E8D-23EE-4241-A49C-9126FFC71832}" srcOrd="0" destOrd="0" presId="urn:microsoft.com/office/officeart/2005/8/layout/hierarchy2"/>
    <dgm:cxn modelId="{1C4A0155-BB96-44E8-8661-B25D4727E241}" type="presParOf" srcId="{82DA865F-F0C7-4162-AC3B-35B654165743}" destId="{8C1C1851-690F-4F8E-9B2B-034B1C948A87}" srcOrd="3" destOrd="0" presId="urn:microsoft.com/office/officeart/2005/8/layout/hierarchy2"/>
    <dgm:cxn modelId="{696694FF-AF82-4D61-93E0-C93A7A27306D}" type="presParOf" srcId="{8C1C1851-690F-4F8E-9B2B-034B1C948A87}" destId="{A8E59C23-1621-44A9-9DA3-42C62ADFA53A}" srcOrd="0" destOrd="0" presId="urn:microsoft.com/office/officeart/2005/8/layout/hierarchy2"/>
    <dgm:cxn modelId="{CE5B8924-08B8-411E-9F44-1D57F67C3234}" type="presParOf" srcId="{8C1C1851-690F-4F8E-9B2B-034B1C948A87}" destId="{5364E13F-9794-4EB1-B08C-645ADF03256B}" srcOrd="1" destOrd="0" presId="urn:microsoft.com/office/officeart/2005/8/layout/hierarchy2"/>
    <dgm:cxn modelId="{9628E878-319B-42AC-857E-1BD8B821685A}" type="presParOf" srcId="{82DA865F-F0C7-4162-AC3B-35B654165743}" destId="{4982627B-8AC4-4E33-B85B-775E61E4ACF9}" srcOrd="4" destOrd="0" presId="urn:microsoft.com/office/officeart/2005/8/layout/hierarchy2"/>
    <dgm:cxn modelId="{92BF208F-6A3A-40F6-B139-760AFB7CA873}" type="presParOf" srcId="{4982627B-8AC4-4E33-B85B-775E61E4ACF9}" destId="{0F19739D-2ABA-4CF6-ABF5-9335D721C628}" srcOrd="0" destOrd="0" presId="urn:microsoft.com/office/officeart/2005/8/layout/hierarchy2"/>
    <dgm:cxn modelId="{CC78DB2E-766B-4EC0-99E2-55C94B916A77}" type="presParOf" srcId="{82DA865F-F0C7-4162-AC3B-35B654165743}" destId="{9C7A8F75-8FB1-4DE5-9878-B693C5D87C16}" srcOrd="5" destOrd="0" presId="urn:microsoft.com/office/officeart/2005/8/layout/hierarchy2"/>
    <dgm:cxn modelId="{17E768D7-9BD3-4796-A314-81E49DC354F6}" type="presParOf" srcId="{9C7A8F75-8FB1-4DE5-9878-B693C5D87C16}" destId="{9CAD693E-BE02-4D84-BA15-F41D8654465B}" srcOrd="0" destOrd="0" presId="urn:microsoft.com/office/officeart/2005/8/layout/hierarchy2"/>
    <dgm:cxn modelId="{98B3D49C-A213-4933-AAEF-052B3023D6A8}" type="presParOf" srcId="{9C7A8F75-8FB1-4DE5-9878-B693C5D87C16}" destId="{7FF0F96D-4F3E-4580-917C-5FC6F52C59F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07E80-5EF3-4959-AF16-45B3D6FB559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DF726EA-D147-4975-B558-70D94E97AF25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Start</a:t>
          </a:r>
          <a:endParaRPr lang="en-GB" dirty="0"/>
        </a:p>
      </dgm:t>
    </dgm:pt>
    <dgm:pt modelId="{7882898B-CFBC-4120-A087-70BE2065CC34}" type="parTrans" cxnId="{8895CC45-7538-495C-919D-18043BF9FCE7}">
      <dgm:prSet/>
      <dgm:spPr/>
      <dgm:t>
        <a:bodyPr/>
        <a:lstStyle/>
        <a:p>
          <a:endParaRPr lang="en-GB"/>
        </a:p>
      </dgm:t>
    </dgm:pt>
    <dgm:pt modelId="{B020AAEB-9C84-465E-A7E4-A761F73F11AB}" type="sibTrans" cxnId="{8895CC45-7538-495C-919D-18043BF9FCE7}">
      <dgm:prSet/>
      <dgm:spPr/>
      <dgm:t>
        <a:bodyPr/>
        <a:lstStyle/>
        <a:p>
          <a:endParaRPr lang="en-GB"/>
        </a:p>
      </dgm:t>
    </dgm:pt>
    <dgm:pt modelId="{95D96117-484D-4171-A127-1564FCD1A81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Select Folder</a:t>
          </a:r>
          <a:endParaRPr lang="en-GB" dirty="0"/>
        </a:p>
      </dgm:t>
    </dgm:pt>
    <dgm:pt modelId="{D1C81C38-0F60-497A-8205-811A5C0865AD}" type="parTrans" cxnId="{160DE23A-79FA-48A9-ABCC-D76BFA4FD275}">
      <dgm:prSet/>
      <dgm:spPr/>
      <dgm:t>
        <a:bodyPr/>
        <a:lstStyle/>
        <a:p>
          <a:endParaRPr lang="en-GB"/>
        </a:p>
      </dgm:t>
    </dgm:pt>
    <dgm:pt modelId="{2EEC0DCB-B2D2-4059-A11E-AFE1A6A61FC2}" type="sibTrans" cxnId="{160DE23A-79FA-48A9-ABCC-D76BFA4FD275}">
      <dgm:prSet/>
      <dgm:spPr/>
      <dgm:t>
        <a:bodyPr/>
        <a:lstStyle/>
        <a:p>
          <a:endParaRPr lang="en-GB"/>
        </a:p>
      </dgm:t>
    </dgm:pt>
    <dgm:pt modelId="{D7414543-286A-4FD1-A08E-2C722CB09EC5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Process files for testing</a:t>
          </a:r>
          <a:endParaRPr lang="en-GB" dirty="0"/>
        </a:p>
      </dgm:t>
    </dgm:pt>
    <dgm:pt modelId="{79636E5F-9FD4-4F55-BFBE-EC825DD938C6}" type="parTrans" cxnId="{079F3D27-8163-43FB-9591-CBE58EF52A3F}">
      <dgm:prSet/>
      <dgm:spPr/>
      <dgm:t>
        <a:bodyPr/>
        <a:lstStyle/>
        <a:p>
          <a:endParaRPr lang="en-GB"/>
        </a:p>
      </dgm:t>
    </dgm:pt>
    <dgm:pt modelId="{DF616DAE-9D7A-4836-A1C1-CA7A6E2F37D5}" type="sibTrans" cxnId="{079F3D27-8163-43FB-9591-CBE58EF52A3F}">
      <dgm:prSet/>
      <dgm:spPr/>
      <dgm:t>
        <a:bodyPr/>
        <a:lstStyle/>
        <a:p>
          <a:endParaRPr lang="en-GB"/>
        </a:p>
      </dgm:t>
    </dgm:pt>
    <dgm:pt modelId="{37A74A34-BA48-4E29-84C6-2F900256B9D8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Testing potential similarities</a:t>
          </a:r>
          <a:endParaRPr lang="en-GB" dirty="0"/>
        </a:p>
      </dgm:t>
    </dgm:pt>
    <dgm:pt modelId="{FAC50EF6-6014-4D47-99AC-331266E66A65}" type="parTrans" cxnId="{F37DD640-3048-42A5-93C9-F11E335F8F26}">
      <dgm:prSet/>
      <dgm:spPr/>
      <dgm:t>
        <a:bodyPr/>
        <a:lstStyle/>
        <a:p>
          <a:endParaRPr lang="en-GB"/>
        </a:p>
      </dgm:t>
    </dgm:pt>
    <dgm:pt modelId="{9AFFC0BE-9971-4F16-AD31-F87323FAB70D}" type="sibTrans" cxnId="{F37DD640-3048-42A5-93C9-F11E335F8F26}">
      <dgm:prSet/>
      <dgm:spPr/>
      <dgm:t>
        <a:bodyPr/>
        <a:lstStyle/>
        <a:p>
          <a:endParaRPr lang="en-GB"/>
        </a:p>
      </dgm:t>
    </dgm:pt>
    <dgm:pt modelId="{46EB7056-40E2-4358-9468-91E3FEA0D7FA}" type="pres">
      <dgm:prSet presAssocID="{8FC07E80-5EF3-4959-AF16-45B3D6FB559F}" presName="linearFlow" presStyleCnt="0">
        <dgm:presLayoutVars>
          <dgm:resizeHandles val="exact"/>
        </dgm:presLayoutVars>
      </dgm:prSet>
      <dgm:spPr/>
    </dgm:pt>
    <dgm:pt modelId="{0B12B38C-A3AC-4436-BF21-458C5760C19F}" type="pres">
      <dgm:prSet presAssocID="{BDF726EA-D147-4975-B558-70D94E97AF25}" presName="node" presStyleLbl="node1" presStyleIdx="0" presStyleCnt="4" custScaleX="47789" custScaleY="71884" custLinFactNeighborX="-580" custLinFactNeighborY="-29657">
        <dgm:presLayoutVars>
          <dgm:bulletEnabled val="1"/>
        </dgm:presLayoutVars>
      </dgm:prSet>
      <dgm:spPr/>
    </dgm:pt>
    <dgm:pt modelId="{D1DF6FD6-E987-493C-9425-32390E26D61A}" type="pres">
      <dgm:prSet presAssocID="{B020AAEB-9C84-465E-A7E4-A761F73F11AB}" presName="sibTrans" presStyleLbl="sibTrans2D1" presStyleIdx="0" presStyleCnt="3"/>
      <dgm:spPr/>
    </dgm:pt>
    <dgm:pt modelId="{3DED3E8B-3012-4CF7-8DFF-8FF9A3E6FF06}" type="pres">
      <dgm:prSet presAssocID="{B020AAEB-9C84-465E-A7E4-A761F73F11AB}" presName="connectorText" presStyleLbl="sibTrans2D1" presStyleIdx="0" presStyleCnt="3"/>
      <dgm:spPr/>
    </dgm:pt>
    <dgm:pt modelId="{B25D08EA-D86C-4068-B980-6EBB10B23F89}" type="pres">
      <dgm:prSet presAssocID="{95D96117-484D-4171-A127-1564FCD1A816}" presName="node" presStyleLbl="node1" presStyleIdx="1" presStyleCnt="4" custScaleX="47789" custScaleY="71884" custLinFactNeighborX="-580" custLinFactNeighborY="-28745">
        <dgm:presLayoutVars>
          <dgm:bulletEnabled val="1"/>
        </dgm:presLayoutVars>
      </dgm:prSet>
      <dgm:spPr/>
    </dgm:pt>
    <dgm:pt modelId="{9F9EAD7D-1083-4275-B127-E22ABFEFECD2}" type="pres">
      <dgm:prSet presAssocID="{2EEC0DCB-B2D2-4059-A11E-AFE1A6A61FC2}" presName="sibTrans" presStyleLbl="sibTrans2D1" presStyleIdx="1" presStyleCnt="3"/>
      <dgm:spPr/>
    </dgm:pt>
    <dgm:pt modelId="{0A272268-0D0D-4F55-9361-2DDFD1ECE291}" type="pres">
      <dgm:prSet presAssocID="{2EEC0DCB-B2D2-4059-A11E-AFE1A6A61FC2}" presName="connectorText" presStyleLbl="sibTrans2D1" presStyleIdx="1" presStyleCnt="3"/>
      <dgm:spPr/>
    </dgm:pt>
    <dgm:pt modelId="{220F4DA8-5CBF-4396-9644-433D43DFF5CA}" type="pres">
      <dgm:prSet presAssocID="{D7414543-286A-4FD1-A08E-2C722CB09EC5}" presName="node" presStyleLbl="node1" presStyleIdx="2" presStyleCnt="4" custScaleX="47789" custScaleY="71884" custLinFactNeighborX="63" custLinFactNeighborY="-58180">
        <dgm:presLayoutVars>
          <dgm:bulletEnabled val="1"/>
        </dgm:presLayoutVars>
      </dgm:prSet>
      <dgm:spPr/>
    </dgm:pt>
    <dgm:pt modelId="{422D34E6-74F7-4EB1-B005-1A66071BF914}" type="pres">
      <dgm:prSet presAssocID="{DF616DAE-9D7A-4836-A1C1-CA7A6E2F37D5}" presName="sibTrans" presStyleLbl="sibTrans2D1" presStyleIdx="2" presStyleCnt="3"/>
      <dgm:spPr/>
    </dgm:pt>
    <dgm:pt modelId="{EB827EA8-C7BF-4087-AA99-BC542DB7B965}" type="pres">
      <dgm:prSet presAssocID="{DF616DAE-9D7A-4836-A1C1-CA7A6E2F37D5}" presName="connectorText" presStyleLbl="sibTrans2D1" presStyleIdx="2" presStyleCnt="3"/>
      <dgm:spPr/>
    </dgm:pt>
    <dgm:pt modelId="{6B3A96D9-AB56-48FC-B71F-B4793FA9F797}" type="pres">
      <dgm:prSet presAssocID="{37A74A34-BA48-4E29-84C6-2F900256B9D8}" presName="node" presStyleLbl="node1" presStyleIdx="3" presStyleCnt="4" custScaleX="47789" custScaleY="71884" custLinFactNeighborX="-1223" custLinFactNeighborY="-79408">
        <dgm:presLayoutVars>
          <dgm:bulletEnabled val="1"/>
        </dgm:presLayoutVars>
      </dgm:prSet>
      <dgm:spPr/>
    </dgm:pt>
  </dgm:ptLst>
  <dgm:cxnLst>
    <dgm:cxn modelId="{079F3D27-8163-43FB-9591-CBE58EF52A3F}" srcId="{8FC07E80-5EF3-4959-AF16-45B3D6FB559F}" destId="{D7414543-286A-4FD1-A08E-2C722CB09EC5}" srcOrd="2" destOrd="0" parTransId="{79636E5F-9FD4-4F55-BFBE-EC825DD938C6}" sibTransId="{DF616DAE-9D7A-4836-A1C1-CA7A6E2F37D5}"/>
    <dgm:cxn modelId="{160DE23A-79FA-48A9-ABCC-D76BFA4FD275}" srcId="{8FC07E80-5EF3-4959-AF16-45B3D6FB559F}" destId="{95D96117-484D-4171-A127-1564FCD1A816}" srcOrd="1" destOrd="0" parTransId="{D1C81C38-0F60-497A-8205-811A5C0865AD}" sibTransId="{2EEC0DCB-B2D2-4059-A11E-AFE1A6A61FC2}"/>
    <dgm:cxn modelId="{F37DD640-3048-42A5-93C9-F11E335F8F26}" srcId="{8FC07E80-5EF3-4959-AF16-45B3D6FB559F}" destId="{37A74A34-BA48-4E29-84C6-2F900256B9D8}" srcOrd="3" destOrd="0" parTransId="{FAC50EF6-6014-4D47-99AC-331266E66A65}" sibTransId="{9AFFC0BE-9971-4F16-AD31-F87323FAB70D}"/>
    <dgm:cxn modelId="{8673645C-E776-46CC-9D14-D40C7F203016}" type="presOf" srcId="{2EEC0DCB-B2D2-4059-A11E-AFE1A6A61FC2}" destId="{0A272268-0D0D-4F55-9361-2DDFD1ECE291}" srcOrd="1" destOrd="0" presId="urn:microsoft.com/office/officeart/2005/8/layout/process2"/>
    <dgm:cxn modelId="{8895CC45-7538-495C-919D-18043BF9FCE7}" srcId="{8FC07E80-5EF3-4959-AF16-45B3D6FB559F}" destId="{BDF726EA-D147-4975-B558-70D94E97AF25}" srcOrd="0" destOrd="0" parTransId="{7882898B-CFBC-4120-A087-70BE2065CC34}" sibTransId="{B020AAEB-9C84-465E-A7E4-A761F73F11AB}"/>
    <dgm:cxn modelId="{E8FDD970-4197-48A3-B720-A093D1F46946}" type="presOf" srcId="{B020AAEB-9C84-465E-A7E4-A761F73F11AB}" destId="{3DED3E8B-3012-4CF7-8DFF-8FF9A3E6FF06}" srcOrd="1" destOrd="0" presId="urn:microsoft.com/office/officeart/2005/8/layout/process2"/>
    <dgm:cxn modelId="{449C4A53-72A1-4F87-A5FB-EF305D5046EB}" type="presOf" srcId="{B020AAEB-9C84-465E-A7E4-A761F73F11AB}" destId="{D1DF6FD6-E987-493C-9425-32390E26D61A}" srcOrd="0" destOrd="0" presId="urn:microsoft.com/office/officeart/2005/8/layout/process2"/>
    <dgm:cxn modelId="{054F3A54-38CB-4FE4-BD91-EB2C96655CB4}" type="presOf" srcId="{DF616DAE-9D7A-4836-A1C1-CA7A6E2F37D5}" destId="{EB827EA8-C7BF-4087-AA99-BC542DB7B965}" srcOrd="1" destOrd="0" presId="urn:microsoft.com/office/officeart/2005/8/layout/process2"/>
    <dgm:cxn modelId="{FB89588B-8D49-43F3-9366-1B0C010E98AC}" type="presOf" srcId="{37A74A34-BA48-4E29-84C6-2F900256B9D8}" destId="{6B3A96D9-AB56-48FC-B71F-B4793FA9F797}" srcOrd="0" destOrd="0" presId="urn:microsoft.com/office/officeart/2005/8/layout/process2"/>
    <dgm:cxn modelId="{F5625697-4CAD-4B79-AF13-D68D57FC27D6}" type="presOf" srcId="{DF616DAE-9D7A-4836-A1C1-CA7A6E2F37D5}" destId="{422D34E6-74F7-4EB1-B005-1A66071BF914}" srcOrd="0" destOrd="0" presId="urn:microsoft.com/office/officeart/2005/8/layout/process2"/>
    <dgm:cxn modelId="{F7D2A697-8AAE-478E-872C-09616EFE4037}" type="presOf" srcId="{BDF726EA-D147-4975-B558-70D94E97AF25}" destId="{0B12B38C-A3AC-4436-BF21-458C5760C19F}" srcOrd="0" destOrd="0" presId="urn:microsoft.com/office/officeart/2005/8/layout/process2"/>
    <dgm:cxn modelId="{F1701998-B45C-40E1-936D-C2779C499171}" type="presOf" srcId="{95D96117-484D-4171-A127-1564FCD1A816}" destId="{B25D08EA-D86C-4068-B980-6EBB10B23F89}" srcOrd="0" destOrd="0" presId="urn:microsoft.com/office/officeart/2005/8/layout/process2"/>
    <dgm:cxn modelId="{C8AC4EA4-F3AE-4DF9-936D-2A8DBB382231}" type="presOf" srcId="{2EEC0DCB-B2D2-4059-A11E-AFE1A6A61FC2}" destId="{9F9EAD7D-1083-4275-B127-E22ABFEFECD2}" srcOrd="0" destOrd="0" presId="urn:microsoft.com/office/officeart/2005/8/layout/process2"/>
    <dgm:cxn modelId="{817D5CA9-B677-4547-AD59-83B0F44FEF6C}" type="presOf" srcId="{8FC07E80-5EF3-4959-AF16-45B3D6FB559F}" destId="{46EB7056-40E2-4358-9468-91E3FEA0D7FA}" srcOrd="0" destOrd="0" presId="urn:microsoft.com/office/officeart/2005/8/layout/process2"/>
    <dgm:cxn modelId="{D3773CC8-7BA2-4BB0-AB03-7807CF04B48A}" type="presOf" srcId="{D7414543-286A-4FD1-A08E-2C722CB09EC5}" destId="{220F4DA8-5CBF-4396-9644-433D43DFF5CA}" srcOrd="0" destOrd="0" presId="urn:microsoft.com/office/officeart/2005/8/layout/process2"/>
    <dgm:cxn modelId="{14910EA1-ED2E-4BE1-984C-2E30485DB579}" type="presParOf" srcId="{46EB7056-40E2-4358-9468-91E3FEA0D7FA}" destId="{0B12B38C-A3AC-4436-BF21-458C5760C19F}" srcOrd="0" destOrd="0" presId="urn:microsoft.com/office/officeart/2005/8/layout/process2"/>
    <dgm:cxn modelId="{77359D2C-10E8-499E-8AB9-BC0B246E6C35}" type="presParOf" srcId="{46EB7056-40E2-4358-9468-91E3FEA0D7FA}" destId="{D1DF6FD6-E987-493C-9425-32390E26D61A}" srcOrd="1" destOrd="0" presId="urn:microsoft.com/office/officeart/2005/8/layout/process2"/>
    <dgm:cxn modelId="{A9883818-5FB3-4644-9D58-DBCB17CE522E}" type="presParOf" srcId="{D1DF6FD6-E987-493C-9425-32390E26D61A}" destId="{3DED3E8B-3012-4CF7-8DFF-8FF9A3E6FF06}" srcOrd="0" destOrd="0" presId="urn:microsoft.com/office/officeart/2005/8/layout/process2"/>
    <dgm:cxn modelId="{870389B1-31EB-46A1-A669-5D2F920C848C}" type="presParOf" srcId="{46EB7056-40E2-4358-9468-91E3FEA0D7FA}" destId="{B25D08EA-D86C-4068-B980-6EBB10B23F89}" srcOrd="2" destOrd="0" presId="urn:microsoft.com/office/officeart/2005/8/layout/process2"/>
    <dgm:cxn modelId="{74D875D7-F732-4A2E-8DB0-BFC0CB99FF6B}" type="presParOf" srcId="{46EB7056-40E2-4358-9468-91E3FEA0D7FA}" destId="{9F9EAD7D-1083-4275-B127-E22ABFEFECD2}" srcOrd="3" destOrd="0" presId="urn:microsoft.com/office/officeart/2005/8/layout/process2"/>
    <dgm:cxn modelId="{3163C93A-B43A-42CD-A722-99F1E93FC542}" type="presParOf" srcId="{9F9EAD7D-1083-4275-B127-E22ABFEFECD2}" destId="{0A272268-0D0D-4F55-9361-2DDFD1ECE291}" srcOrd="0" destOrd="0" presId="urn:microsoft.com/office/officeart/2005/8/layout/process2"/>
    <dgm:cxn modelId="{C30DDA68-5C95-4EA3-98A7-C3B871F23EDA}" type="presParOf" srcId="{46EB7056-40E2-4358-9468-91E3FEA0D7FA}" destId="{220F4DA8-5CBF-4396-9644-433D43DFF5CA}" srcOrd="4" destOrd="0" presId="urn:microsoft.com/office/officeart/2005/8/layout/process2"/>
    <dgm:cxn modelId="{930A021F-45A5-4FFF-BE2D-8E45C32D6BEB}" type="presParOf" srcId="{46EB7056-40E2-4358-9468-91E3FEA0D7FA}" destId="{422D34E6-74F7-4EB1-B005-1A66071BF914}" srcOrd="5" destOrd="0" presId="urn:microsoft.com/office/officeart/2005/8/layout/process2"/>
    <dgm:cxn modelId="{9D39E93F-1C64-4AC6-8D45-6C16B3E283AC}" type="presParOf" srcId="{422D34E6-74F7-4EB1-B005-1A66071BF914}" destId="{EB827EA8-C7BF-4087-AA99-BC542DB7B965}" srcOrd="0" destOrd="0" presId="urn:microsoft.com/office/officeart/2005/8/layout/process2"/>
    <dgm:cxn modelId="{BC3FAE22-6A0D-4B7D-971A-5E3930FD4727}" type="presParOf" srcId="{46EB7056-40E2-4358-9468-91E3FEA0D7FA}" destId="{6B3A96D9-AB56-48FC-B71F-B4793FA9F797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C07E80-5EF3-4959-AF16-45B3D6FB559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DF726EA-D147-4975-B558-70D94E97AF25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Flush</a:t>
          </a:r>
          <a:endParaRPr lang="en-GB" dirty="0"/>
        </a:p>
      </dgm:t>
    </dgm:pt>
    <dgm:pt modelId="{7882898B-CFBC-4120-A087-70BE2065CC34}" type="parTrans" cxnId="{8895CC45-7538-495C-919D-18043BF9FCE7}">
      <dgm:prSet/>
      <dgm:spPr/>
      <dgm:t>
        <a:bodyPr/>
        <a:lstStyle/>
        <a:p>
          <a:endParaRPr lang="en-GB"/>
        </a:p>
      </dgm:t>
    </dgm:pt>
    <dgm:pt modelId="{B020AAEB-9C84-465E-A7E4-A761F73F11AB}" type="sibTrans" cxnId="{8895CC45-7538-495C-919D-18043BF9FCE7}">
      <dgm:prSet/>
      <dgm:spPr/>
      <dgm:t>
        <a:bodyPr/>
        <a:lstStyle/>
        <a:p>
          <a:endParaRPr lang="en-GB"/>
        </a:p>
      </dgm:t>
    </dgm:pt>
    <dgm:pt modelId="{95D96117-484D-4171-A127-1564FCD1A81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Delete all the </a:t>
          </a:r>
          <a:r>
            <a:rPr lang="en-US" dirty="0" err="1"/>
            <a:t>intermidiate</a:t>
          </a:r>
          <a:r>
            <a:rPr lang="en-US" dirty="0"/>
            <a:t> files</a:t>
          </a:r>
        </a:p>
      </dgm:t>
    </dgm:pt>
    <dgm:pt modelId="{D1C81C38-0F60-497A-8205-811A5C0865AD}" type="parTrans" cxnId="{160DE23A-79FA-48A9-ABCC-D76BFA4FD275}">
      <dgm:prSet/>
      <dgm:spPr/>
      <dgm:t>
        <a:bodyPr/>
        <a:lstStyle/>
        <a:p>
          <a:endParaRPr lang="en-GB"/>
        </a:p>
      </dgm:t>
    </dgm:pt>
    <dgm:pt modelId="{2EEC0DCB-B2D2-4059-A11E-AFE1A6A61FC2}" type="sibTrans" cxnId="{160DE23A-79FA-48A9-ABCC-D76BFA4FD275}">
      <dgm:prSet/>
      <dgm:spPr/>
      <dgm:t>
        <a:bodyPr/>
        <a:lstStyle/>
        <a:p>
          <a:endParaRPr lang="en-GB"/>
        </a:p>
      </dgm:t>
    </dgm:pt>
    <dgm:pt modelId="{46EB7056-40E2-4358-9468-91E3FEA0D7FA}" type="pres">
      <dgm:prSet presAssocID="{8FC07E80-5EF3-4959-AF16-45B3D6FB559F}" presName="linearFlow" presStyleCnt="0">
        <dgm:presLayoutVars>
          <dgm:resizeHandles val="exact"/>
        </dgm:presLayoutVars>
      </dgm:prSet>
      <dgm:spPr/>
    </dgm:pt>
    <dgm:pt modelId="{0B12B38C-A3AC-4436-BF21-458C5760C19F}" type="pres">
      <dgm:prSet presAssocID="{BDF726EA-D147-4975-B558-70D94E97AF25}" presName="node" presStyleLbl="node1" presStyleIdx="0" presStyleCnt="2" custScaleX="47789" custScaleY="71884" custLinFactNeighborX="-580" custLinFactNeighborY="-29657">
        <dgm:presLayoutVars>
          <dgm:bulletEnabled val="1"/>
        </dgm:presLayoutVars>
      </dgm:prSet>
      <dgm:spPr/>
    </dgm:pt>
    <dgm:pt modelId="{D1DF6FD6-E987-493C-9425-32390E26D61A}" type="pres">
      <dgm:prSet presAssocID="{B020AAEB-9C84-465E-A7E4-A761F73F11AB}" presName="sibTrans" presStyleLbl="sibTrans2D1" presStyleIdx="0" presStyleCnt="1"/>
      <dgm:spPr/>
    </dgm:pt>
    <dgm:pt modelId="{3DED3E8B-3012-4CF7-8DFF-8FF9A3E6FF06}" type="pres">
      <dgm:prSet presAssocID="{B020AAEB-9C84-465E-A7E4-A761F73F11AB}" presName="connectorText" presStyleLbl="sibTrans2D1" presStyleIdx="0" presStyleCnt="1"/>
      <dgm:spPr/>
    </dgm:pt>
    <dgm:pt modelId="{B25D08EA-D86C-4068-B980-6EBB10B23F89}" type="pres">
      <dgm:prSet presAssocID="{95D96117-484D-4171-A127-1564FCD1A816}" presName="node" presStyleLbl="node1" presStyleIdx="1" presStyleCnt="2" custScaleX="47789" custScaleY="71884" custLinFactNeighborX="-580" custLinFactNeighborY="-28745">
        <dgm:presLayoutVars>
          <dgm:bulletEnabled val="1"/>
        </dgm:presLayoutVars>
      </dgm:prSet>
      <dgm:spPr/>
    </dgm:pt>
  </dgm:ptLst>
  <dgm:cxnLst>
    <dgm:cxn modelId="{160DE23A-79FA-48A9-ABCC-D76BFA4FD275}" srcId="{8FC07E80-5EF3-4959-AF16-45B3D6FB559F}" destId="{95D96117-484D-4171-A127-1564FCD1A816}" srcOrd="1" destOrd="0" parTransId="{D1C81C38-0F60-497A-8205-811A5C0865AD}" sibTransId="{2EEC0DCB-B2D2-4059-A11E-AFE1A6A61FC2}"/>
    <dgm:cxn modelId="{8895CC45-7538-495C-919D-18043BF9FCE7}" srcId="{8FC07E80-5EF3-4959-AF16-45B3D6FB559F}" destId="{BDF726EA-D147-4975-B558-70D94E97AF25}" srcOrd="0" destOrd="0" parTransId="{7882898B-CFBC-4120-A087-70BE2065CC34}" sibTransId="{B020AAEB-9C84-465E-A7E4-A761F73F11AB}"/>
    <dgm:cxn modelId="{E8FDD970-4197-48A3-B720-A093D1F46946}" type="presOf" srcId="{B020AAEB-9C84-465E-A7E4-A761F73F11AB}" destId="{3DED3E8B-3012-4CF7-8DFF-8FF9A3E6FF06}" srcOrd="1" destOrd="0" presId="urn:microsoft.com/office/officeart/2005/8/layout/process2"/>
    <dgm:cxn modelId="{449C4A53-72A1-4F87-A5FB-EF305D5046EB}" type="presOf" srcId="{B020AAEB-9C84-465E-A7E4-A761F73F11AB}" destId="{D1DF6FD6-E987-493C-9425-32390E26D61A}" srcOrd="0" destOrd="0" presId="urn:microsoft.com/office/officeart/2005/8/layout/process2"/>
    <dgm:cxn modelId="{F7D2A697-8AAE-478E-872C-09616EFE4037}" type="presOf" srcId="{BDF726EA-D147-4975-B558-70D94E97AF25}" destId="{0B12B38C-A3AC-4436-BF21-458C5760C19F}" srcOrd="0" destOrd="0" presId="urn:microsoft.com/office/officeart/2005/8/layout/process2"/>
    <dgm:cxn modelId="{F1701998-B45C-40E1-936D-C2779C499171}" type="presOf" srcId="{95D96117-484D-4171-A127-1564FCD1A816}" destId="{B25D08EA-D86C-4068-B980-6EBB10B23F89}" srcOrd="0" destOrd="0" presId="urn:microsoft.com/office/officeart/2005/8/layout/process2"/>
    <dgm:cxn modelId="{817D5CA9-B677-4547-AD59-83B0F44FEF6C}" type="presOf" srcId="{8FC07E80-5EF3-4959-AF16-45B3D6FB559F}" destId="{46EB7056-40E2-4358-9468-91E3FEA0D7FA}" srcOrd="0" destOrd="0" presId="urn:microsoft.com/office/officeart/2005/8/layout/process2"/>
    <dgm:cxn modelId="{14910EA1-ED2E-4BE1-984C-2E30485DB579}" type="presParOf" srcId="{46EB7056-40E2-4358-9468-91E3FEA0D7FA}" destId="{0B12B38C-A3AC-4436-BF21-458C5760C19F}" srcOrd="0" destOrd="0" presId="urn:microsoft.com/office/officeart/2005/8/layout/process2"/>
    <dgm:cxn modelId="{77359D2C-10E8-499E-8AB9-BC0B246E6C35}" type="presParOf" srcId="{46EB7056-40E2-4358-9468-91E3FEA0D7FA}" destId="{D1DF6FD6-E987-493C-9425-32390E26D61A}" srcOrd="1" destOrd="0" presId="urn:microsoft.com/office/officeart/2005/8/layout/process2"/>
    <dgm:cxn modelId="{A9883818-5FB3-4644-9D58-DBCB17CE522E}" type="presParOf" srcId="{D1DF6FD6-E987-493C-9425-32390E26D61A}" destId="{3DED3E8B-3012-4CF7-8DFF-8FF9A3E6FF06}" srcOrd="0" destOrd="0" presId="urn:microsoft.com/office/officeart/2005/8/layout/process2"/>
    <dgm:cxn modelId="{870389B1-31EB-46A1-A669-5D2F920C848C}" type="presParOf" srcId="{46EB7056-40E2-4358-9468-91E3FEA0D7FA}" destId="{B25D08EA-D86C-4068-B980-6EBB10B23F8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FFFC9-DDEF-43A5-A16C-8E7BBB904FAA}">
      <dsp:nvSpPr>
        <dsp:cNvPr id="0" name=""/>
        <dsp:cNvSpPr/>
      </dsp:nvSpPr>
      <dsp:spPr>
        <a:xfrm>
          <a:off x="512239" y="1305797"/>
          <a:ext cx="2267771" cy="1133885"/>
        </a:xfrm>
        <a:prstGeom prst="roundRect">
          <a:avLst>
            <a:gd name="adj" fmla="val 10000"/>
          </a:avLst>
        </a:prstGeom>
        <a:solidFill>
          <a:srgbClr val="75C4C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AntiPlag</a:t>
          </a:r>
          <a:endParaRPr lang="en-GB" sz="4500" kern="1200" dirty="0"/>
        </a:p>
      </dsp:txBody>
      <dsp:txXfrm>
        <a:off x="545449" y="1339007"/>
        <a:ext cx="2201351" cy="1067465"/>
      </dsp:txXfrm>
    </dsp:sp>
    <dsp:sp modelId="{06620F43-CBBA-49E1-AC53-A51BB7FF6BEE}">
      <dsp:nvSpPr>
        <dsp:cNvPr id="0" name=""/>
        <dsp:cNvSpPr/>
      </dsp:nvSpPr>
      <dsp:spPr>
        <a:xfrm rot="18289469">
          <a:off x="2439339" y="1193510"/>
          <a:ext cx="158845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88452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193854" y="1181044"/>
        <a:ext cx="79422" cy="79422"/>
      </dsp:txXfrm>
    </dsp:sp>
    <dsp:sp modelId="{BDB92357-303E-43AD-B66D-0E8A49C9B36A}">
      <dsp:nvSpPr>
        <dsp:cNvPr id="0" name=""/>
        <dsp:cNvSpPr/>
      </dsp:nvSpPr>
      <dsp:spPr>
        <a:xfrm>
          <a:off x="3687120" y="1828"/>
          <a:ext cx="2267771" cy="1133885"/>
        </a:xfrm>
        <a:prstGeom prst="roundRect">
          <a:avLst>
            <a:gd name="adj" fmla="val 10000"/>
          </a:avLst>
        </a:prstGeom>
        <a:solidFill>
          <a:srgbClr val="75C4C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Start</a:t>
          </a:r>
          <a:endParaRPr lang="en-GB" sz="4500" kern="1200" dirty="0"/>
        </a:p>
      </dsp:txBody>
      <dsp:txXfrm>
        <a:off x="3720330" y="35038"/>
        <a:ext cx="2201351" cy="1067465"/>
      </dsp:txXfrm>
    </dsp:sp>
    <dsp:sp modelId="{0509443F-FFDD-4876-80E9-8FCBB34BBD3A}">
      <dsp:nvSpPr>
        <dsp:cNvPr id="0" name=""/>
        <dsp:cNvSpPr/>
      </dsp:nvSpPr>
      <dsp:spPr>
        <a:xfrm>
          <a:off x="2780011" y="1845494"/>
          <a:ext cx="90710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07108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210888" y="1850062"/>
        <a:ext cx="45355" cy="45355"/>
      </dsp:txXfrm>
    </dsp:sp>
    <dsp:sp modelId="{A8E59C23-1621-44A9-9DA3-42C62ADFA53A}">
      <dsp:nvSpPr>
        <dsp:cNvPr id="0" name=""/>
        <dsp:cNvSpPr/>
      </dsp:nvSpPr>
      <dsp:spPr>
        <a:xfrm>
          <a:off x="3687120" y="1305797"/>
          <a:ext cx="2267771" cy="1133885"/>
        </a:xfrm>
        <a:prstGeom prst="roundRect">
          <a:avLst>
            <a:gd name="adj" fmla="val 10000"/>
          </a:avLst>
        </a:prstGeom>
        <a:solidFill>
          <a:srgbClr val="75C4C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Exit</a:t>
          </a:r>
          <a:endParaRPr lang="en-GB" sz="4500" kern="1200" dirty="0"/>
        </a:p>
      </dsp:txBody>
      <dsp:txXfrm>
        <a:off x="3720330" y="1339007"/>
        <a:ext cx="2201351" cy="1067465"/>
      </dsp:txXfrm>
    </dsp:sp>
    <dsp:sp modelId="{4982627B-8AC4-4E33-B85B-775E61E4ACF9}">
      <dsp:nvSpPr>
        <dsp:cNvPr id="0" name=""/>
        <dsp:cNvSpPr/>
      </dsp:nvSpPr>
      <dsp:spPr>
        <a:xfrm rot="3310531">
          <a:off x="2439339" y="2497478"/>
          <a:ext cx="158845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88452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193854" y="2485013"/>
        <a:ext cx="79422" cy="79422"/>
      </dsp:txXfrm>
    </dsp:sp>
    <dsp:sp modelId="{9CAD693E-BE02-4D84-BA15-F41D8654465B}">
      <dsp:nvSpPr>
        <dsp:cNvPr id="0" name=""/>
        <dsp:cNvSpPr/>
      </dsp:nvSpPr>
      <dsp:spPr>
        <a:xfrm>
          <a:off x="3687120" y="2609766"/>
          <a:ext cx="2267771" cy="1133885"/>
        </a:xfrm>
        <a:prstGeom prst="roundRect">
          <a:avLst>
            <a:gd name="adj" fmla="val 10000"/>
          </a:avLst>
        </a:prstGeom>
        <a:solidFill>
          <a:srgbClr val="75C4C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Flush</a:t>
          </a:r>
          <a:endParaRPr lang="en-GB" sz="4500" kern="1200" dirty="0"/>
        </a:p>
      </dsp:txBody>
      <dsp:txXfrm>
        <a:off x="3720330" y="2642976"/>
        <a:ext cx="2201351" cy="1067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2B38C-A3AC-4436-BF21-458C5760C19F}">
      <dsp:nvSpPr>
        <dsp:cNvPr id="0" name=""/>
        <dsp:cNvSpPr/>
      </dsp:nvSpPr>
      <dsp:spPr>
        <a:xfrm>
          <a:off x="2145392" y="0"/>
          <a:ext cx="679254" cy="54674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Start</a:t>
          </a:r>
          <a:endParaRPr lang="en-GB" sz="900" kern="1200" dirty="0"/>
        </a:p>
      </dsp:txBody>
      <dsp:txXfrm>
        <a:off x="2161406" y="16014"/>
        <a:ext cx="647226" cy="514718"/>
      </dsp:txXfrm>
    </dsp:sp>
    <dsp:sp modelId="{D1DF6FD6-E987-493C-9425-32390E26D61A}">
      <dsp:nvSpPr>
        <dsp:cNvPr id="0" name=""/>
        <dsp:cNvSpPr/>
      </dsp:nvSpPr>
      <dsp:spPr>
        <a:xfrm rot="5400000">
          <a:off x="2383301" y="511237"/>
          <a:ext cx="203437" cy="342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2382340" y="580652"/>
        <a:ext cx="205361" cy="142406"/>
      </dsp:txXfrm>
    </dsp:sp>
    <dsp:sp modelId="{B25D08EA-D86C-4068-B980-6EBB10B23F89}">
      <dsp:nvSpPr>
        <dsp:cNvPr id="0" name=""/>
        <dsp:cNvSpPr/>
      </dsp:nvSpPr>
      <dsp:spPr>
        <a:xfrm>
          <a:off x="2145392" y="817996"/>
          <a:ext cx="679254" cy="54674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Select Folder</a:t>
          </a:r>
          <a:endParaRPr lang="en-GB" sz="900" kern="1200" dirty="0"/>
        </a:p>
      </dsp:txBody>
      <dsp:txXfrm>
        <a:off x="2161406" y="834010"/>
        <a:ext cx="647226" cy="514718"/>
      </dsp:txXfrm>
    </dsp:sp>
    <dsp:sp modelId="{9F9EAD7D-1083-4275-B127-E22ABFEFECD2}">
      <dsp:nvSpPr>
        <dsp:cNvPr id="0" name=""/>
        <dsp:cNvSpPr/>
      </dsp:nvSpPr>
      <dsp:spPr>
        <a:xfrm rot="5361456">
          <a:off x="2388949" y="1327787"/>
          <a:ext cx="201280" cy="342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2386570" y="1398282"/>
        <a:ext cx="205361" cy="140896"/>
      </dsp:txXfrm>
    </dsp:sp>
    <dsp:sp modelId="{220F4DA8-5CBF-4396-9644-433D43DFF5CA}">
      <dsp:nvSpPr>
        <dsp:cNvPr id="0" name=""/>
        <dsp:cNvSpPr/>
      </dsp:nvSpPr>
      <dsp:spPr>
        <a:xfrm>
          <a:off x="2154532" y="1633099"/>
          <a:ext cx="679254" cy="54674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Process files for testing</a:t>
          </a:r>
          <a:endParaRPr lang="en-GB" sz="900" kern="1200" dirty="0"/>
        </a:p>
      </dsp:txBody>
      <dsp:txXfrm>
        <a:off x="2170546" y="1649113"/>
        <a:ext cx="647226" cy="514718"/>
      </dsp:txXfrm>
    </dsp:sp>
    <dsp:sp modelId="{422D34E6-74F7-4EB1-B005-1A66071BF914}">
      <dsp:nvSpPr>
        <dsp:cNvPr id="0" name=""/>
        <dsp:cNvSpPr/>
      </dsp:nvSpPr>
      <dsp:spPr>
        <a:xfrm rot="5474237">
          <a:off x="2372655" y="2158495"/>
          <a:ext cx="224728" cy="342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2383067" y="2217272"/>
        <a:ext cx="205361" cy="157310"/>
      </dsp:txXfrm>
    </dsp:sp>
    <dsp:sp modelId="{6B3A96D9-AB56-48FC-B71F-B4793FA9F797}">
      <dsp:nvSpPr>
        <dsp:cNvPr id="0" name=""/>
        <dsp:cNvSpPr/>
      </dsp:nvSpPr>
      <dsp:spPr>
        <a:xfrm>
          <a:off x="2136253" y="2479413"/>
          <a:ext cx="679254" cy="54674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Testing potential similarities</a:t>
          </a:r>
          <a:endParaRPr lang="en-GB" sz="900" kern="1200" dirty="0"/>
        </a:p>
      </dsp:txBody>
      <dsp:txXfrm>
        <a:off x="2152267" y="2495427"/>
        <a:ext cx="647226" cy="514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2B38C-A3AC-4436-BF21-458C5760C19F}">
      <dsp:nvSpPr>
        <dsp:cNvPr id="0" name=""/>
        <dsp:cNvSpPr/>
      </dsp:nvSpPr>
      <dsp:spPr>
        <a:xfrm>
          <a:off x="1737201" y="0"/>
          <a:ext cx="1476291" cy="123368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Flush</a:t>
          </a:r>
          <a:endParaRPr lang="en-GB" sz="1900" kern="1200" dirty="0"/>
        </a:p>
      </dsp:txBody>
      <dsp:txXfrm>
        <a:off x="1773334" y="36133"/>
        <a:ext cx="1404025" cy="1161417"/>
      </dsp:txXfrm>
    </dsp:sp>
    <dsp:sp modelId="{D1DF6FD6-E987-493C-9425-32390E26D61A}">
      <dsp:nvSpPr>
        <dsp:cNvPr id="0" name=""/>
        <dsp:cNvSpPr/>
      </dsp:nvSpPr>
      <dsp:spPr>
        <a:xfrm rot="5400000">
          <a:off x="2245503" y="1153992"/>
          <a:ext cx="459686" cy="772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-5400000">
        <a:off x="2243657" y="1310297"/>
        <a:ext cx="463378" cy="321780"/>
      </dsp:txXfrm>
    </dsp:sp>
    <dsp:sp modelId="{B25D08EA-D86C-4068-B980-6EBB10B23F89}">
      <dsp:nvSpPr>
        <dsp:cNvPr id="0" name=""/>
        <dsp:cNvSpPr/>
      </dsp:nvSpPr>
      <dsp:spPr>
        <a:xfrm>
          <a:off x="1737201" y="1846598"/>
          <a:ext cx="1476291" cy="123368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Delete all the </a:t>
          </a:r>
          <a:r>
            <a:rPr lang="en-US" sz="1900" kern="1200" dirty="0" err="1"/>
            <a:t>intermidiate</a:t>
          </a:r>
          <a:r>
            <a:rPr lang="en-US" sz="1900" kern="1200" dirty="0"/>
            <a:t> files</a:t>
          </a:r>
        </a:p>
      </dsp:txBody>
      <dsp:txXfrm>
        <a:off x="1773334" y="1882731"/>
        <a:ext cx="1404025" cy="1161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9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92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44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3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4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963450" y="1133350"/>
            <a:ext cx="72171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8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adDroid/AntiPlagiaris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sgo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subTitle" idx="1"/>
          </p:nvPr>
        </p:nvSpPr>
        <p:spPr>
          <a:xfrm>
            <a:off x="2530999" y="3207913"/>
            <a:ext cx="4082001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Name: </a:t>
            </a:r>
            <a:r>
              <a:rPr lang="en-GB" dirty="0"/>
              <a:t>Saad </a:t>
            </a:r>
            <a:r>
              <a:rPr lang="en-GB" dirty="0" err="1"/>
              <a:t>Sakib</a:t>
            </a:r>
            <a:r>
              <a:rPr lang="en-GB" dirty="0"/>
              <a:t> Noor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Exam Roll:</a:t>
            </a:r>
            <a:r>
              <a:rPr lang="en-GB" dirty="0"/>
              <a:t> 1108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Class Roll: </a:t>
            </a:r>
            <a:r>
              <a:rPr lang="en-GB" dirty="0"/>
              <a:t>1122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Supervisor: </a:t>
            </a:r>
            <a:r>
              <a:rPr lang="en-GB" dirty="0"/>
              <a:t>Md. Saeed </a:t>
            </a:r>
            <a:r>
              <a:rPr lang="en-GB" dirty="0" err="1"/>
              <a:t>Siddik</a:t>
            </a:r>
            <a:endParaRPr b="1"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441199" y="1400484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Source Code Plagiarism Detection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702925" y="26590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Definition</a:t>
            </a:r>
            <a:endParaRPr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54131B-29BE-4EED-A25B-354F64900B71}"/>
              </a:ext>
            </a:extLst>
          </p:cNvPr>
          <p:cNvSpPr/>
          <p:nvPr/>
        </p:nvSpPr>
        <p:spPr>
          <a:xfrm>
            <a:off x="593959" y="1424940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5F456-A451-45DD-82D7-9F9E95DB574D}"/>
              </a:ext>
            </a:extLst>
          </p:cNvPr>
          <p:cNvSpPr txBox="1"/>
          <p:nvPr/>
        </p:nvSpPr>
        <p:spPr>
          <a:xfrm>
            <a:off x="829926" y="1274415"/>
            <a:ext cx="7171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ontserrat" panose="020B0604020202020204" charset="0"/>
              </a:rPr>
              <a:t>Code clone is cloning a code or a part of a code and using it.</a:t>
            </a:r>
            <a:r>
              <a:rPr lang="en-US" sz="2000" dirty="0">
                <a:latin typeface="Montserrat" panose="020B0604020202020204" charset="0"/>
              </a:rPr>
              <a:t> </a:t>
            </a:r>
            <a:endParaRPr lang="en-GB" sz="2000" dirty="0">
              <a:latin typeface="Montserrat" panose="020B060402020202020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64329C-5665-4B5B-A1E6-DEE8A6B60A1F}"/>
              </a:ext>
            </a:extLst>
          </p:cNvPr>
          <p:cNvSpPr/>
          <p:nvPr/>
        </p:nvSpPr>
        <p:spPr>
          <a:xfrm>
            <a:off x="593959" y="1910863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17251-0F40-4B5E-BE63-0687A99AAB02}"/>
              </a:ext>
            </a:extLst>
          </p:cNvPr>
          <p:cNvSpPr txBox="1"/>
          <p:nvPr/>
        </p:nvSpPr>
        <p:spPr>
          <a:xfrm>
            <a:off x="829926" y="1760338"/>
            <a:ext cx="7720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ontserrat" panose="020B0604020202020204" charset="0"/>
              </a:rPr>
              <a:t>In our day to day life, it is a very severe problem, as people could just copy other’s code and not try it themselves, eventually no learning anything.</a:t>
            </a:r>
            <a:endParaRPr lang="en-GB" sz="1800" dirty="0">
              <a:latin typeface="Montserrat" panose="020B060402020202020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A34F1D-255C-43C1-84E4-5F663AABD5E5}"/>
              </a:ext>
            </a:extLst>
          </p:cNvPr>
          <p:cNvSpPr/>
          <p:nvPr/>
        </p:nvSpPr>
        <p:spPr>
          <a:xfrm>
            <a:off x="593909" y="2918783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65E50-4199-464C-B36F-F97A7E82C66A}"/>
              </a:ext>
            </a:extLst>
          </p:cNvPr>
          <p:cNvSpPr txBox="1"/>
          <p:nvPr/>
        </p:nvSpPr>
        <p:spPr>
          <a:xfrm>
            <a:off x="829926" y="2769481"/>
            <a:ext cx="761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ontserrat" panose="020B0604020202020204" charset="0"/>
              </a:rPr>
              <a:t>So it is very important to have a way to detect code clones so that these bad practices can be stopped</a:t>
            </a:r>
            <a:r>
              <a:rPr lang="en-GB" sz="1800" dirty="0">
                <a:latin typeface="Montserrat" panose="020B0604020202020204" charset="0"/>
              </a:rPr>
              <a:t>.</a:t>
            </a:r>
            <a:endParaRPr lang="en-US" sz="1800" dirty="0">
              <a:latin typeface="Montserrat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77C130-F171-4A5E-9FDE-DC49F3939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149" y="1217324"/>
            <a:ext cx="5422045" cy="37506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18E155-F345-4E45-8DB8-4500E70986F3}"/>
              </a:ext>
            </a:extLst>
          </p:cNvPr>
          <p:cNvSpPr txBox="1"/>
          <p:nvPr/>
        </p:nvSpPr>
        <p:spPr>
          <a:xfrm>
            <a:off x="829925" y="1139811"/>
            <a:ext cx="717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20B0604020202020204" charset="0"/>
              </a:rPr>
              <a:t>Example:</a:t>
            </a:r>
            <a:endParaRPr lang="en-GB" sz="2400" b="1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6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5" grpId="0" animBg="1"/>
      <p:bldP spid="6" grpId="0"/>
      <p:bldP spid="7" grpId="0" animBg="1"/>
      <p:bldP spid="4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702925" y="26590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Plagiarism Detection Technique</a:t>
            </a:r>
            <a:endParaRPr sz="25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015E51-06D4-4E90-B462-300928C8E2ED}"/>
              </a:ext>
            </a:extLst>
          </p:cNvPr>
          <p:cNvSpPr/>
          <p:nvPr/>
        </p:nvSpPr>
        <p:spPr>
          <a:xfrm>
            <a:off x="593959" y="1409551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578D6-8E10-4EBD-9162-FBACD7705348}"/>
              </a:ext>
            </a:extLst>
          </p:cNvPr>
          <p:cNvSpPr txBox="1"/>
          <p:nvPr/>
        </p:nvSpPr>
        <p:spPr>
          <a:xfrm>
            <a:off x="829926" y="1274415"/>
            <a:ext cx="71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Montserrat" panose="020B0604020202020204" charset="0"/>
              </a:rPr>
              <a:t>Lexical Similarities:</a:t>
            </a:r>
            <a:endParaRPr lang="en-GB" sz="2000" b="1" dirty="0">
              <a:latin typeface="Montserra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F11EC-03D8-49BF-AFF0-041B8D470801}"/>
              </a:ext>
            </a:extLst>
          </p:cNvPr>
          <p:cNvSpPr txBox="1"/>
          <p:nvPr/>
        </p:nvSpPr>
        <p:spPr>
          <a:xfrm>
            <a:off x="1058334" y="1724813"/>
            <a:ext cx="7738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ontserrat" panose="020B0604020202020204" charset="0"/>
              </a:rPr>
              <a:t>Converts source code into a stream of lexical tokens . During the lexical analysis phase, the source code undergoes a series of transformation.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281E7D-7A22-45B3-BBF2-CA9EBB904DD9}"/>
              </a:ext>
            </a:extLst>
          </p:cNvPr>
          <p:cNvSpPr/>
          <p:nvPr/>
        </p:nvSpPr>
        <p:spPr>
          <a:xfrm>
            <a:off x="787785" y="1848275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C9C2C-D282-4940-925C-8728E73C830F}"/>
              </a:ext>
            </a:extLst>
          </p:cNvPr>
          <p:cNvSpPr txBox="1"/>
          <p:nvPr/>
        </p:nvSpPr>
        <p:spPr>
          <a:xfrm>
            <a:off x="1058334" y="2852671"/>
            <a:ext cx="773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ontserrat" panose="020B0604020202020204" charset="0"/>
              </a:rPr>
              <a:t>After Conversion , use Edit Distance algorithm (DP)  to find longest common sub sequence between two lexical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B5508C-2728-4535-8BBD-E969119878DD}"/>
              </a:ext>
            </a:extLst>
          </p:cNvPr>
          <p:cNvSpPr/>
          <p:nvPr/>
        </p:nvSpPr>
        <p:spPr>
          <a:xfrm>
            <a:off x="787785" y="2976133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702925" y="26590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Anti Plagiarism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496E6D-AC32-4FF2-8258-9D9A72830994}"/>
              </a:ext>
            </a:extLst>
          </p:cNvPr>
          <p:cNvSpPr/>
          <p:nvPr/>
        </p:nvSpPr>
        <p:spPr>
          <a:xfrm>
            <a:off x="593959" y="1424940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F9853-D5AD-4EFF-9380-DB72B459BD4E}"/>
              </a:ext>
            </a:extLst>
          </p:cNvPr>
          <p:cNvSpPr txBox="1"/>
          <p:nvPr/>
        </p:nvSpPr>
        <p:spPr>
          <a:xfrm>
            <a:off x="868680" y="1320581"/>
            <a:ext cx="740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20B0604020202020204" charset="0"/>
              </a:rPr>
              <a:t>An easy to use simple program to detect potential similarities among many C source codes very fast.</a:t>
            </a:r>
            <a:endParaRPr lang="en-GB" dirty="0">
              <a:latin typeface="Montserrat" panose="020B060402020202020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4BD777-63B2-472C-8832-E489B14D4E5B}"/>
              </a:ext>
            </a:extLst>
          </p:cNvPr>
          <p:cNvSpPr/>
          <p:nvPr/>
        </p:nvSpPr>
        <p:spPr>
          <a:xfrm>
            <a:off x="593959" y="2072640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98FA5-6755-4478-B51C-6194BD3C628E}"/>
              </a:ext>
            </a:extLst>
          </p:cNvPr>
          <p:cNvSpPr txBox="1"/>
          <p:nvPr/>
        </p:nvSpPr>
        <p:spPr>
          <a:xfrm>
            <a:off x="868680" y="1968281"/>
            <a:ext cx="740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20B0604020202020204" charset="0"/>
              </a:rPr>
              <a:t>Works on a whole folder at once, and saves all the results and intermediate files for convenience,</a:t>
            </a:r>
            <a:endParaRPr lang="en-GB" dirty="0">
              <a:latin typeface="Montserrat" panose="020B060402020202020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DAC9D7-B9EC-4B1C-BEB3-9A2115CB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533" y="2946919"/>
            <a:ext cx="2848373" cy="1657581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A0C43AC-9CF5-45C3-8390-3C92DBDC2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744300"/>
              </p:ext>
            </p:extLst>
          </p:nvPr>
        </p:nvGraphicFramePr>
        <p:xfrm>
          <a:off x="1338434" y="1132114"/>
          <a:ext cx="6467132" cy="374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7931546-B4DD-4998-99DC-65CBA38B7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244841"/>
              </p:ext>
            </p:extLst>
          </p:nvPr>
        </p:nvGraphicFramePr>
        <p:xfrm>
          <a:off x="-232985" y="1423416"/>
          <a:ext cx="4986528" cy="332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C5E2447-17F0-4886-BEB0-8B7D52797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574390"/>
              </p:ext>
            </p:extLst>
          </p:nvPr>
        </p:nvGraphicFramePr>
        <p:xfrm>
          <a:off x="3167642" y="1340646"/>
          <a:ext cx="4986528" cy="332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7" grpId="0"/>
      <p:bldGraphic spid="8" grpId="0">
        <p:bldAsOne/>
      </p:bldGraphic>
      <p:bldGraphic spid="8" grpId="1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702925" y="26590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D8F0D3-3450-4E51-AC92-314C6D15F810}"/>
              </a:ext>
            </a:extLst>
          </p:cNvPr>
          <p:cNvSpPr/>
          <p:nvPr/>
        </p:nvSpPr>
        <p:spPr>
          <a:xfrm>
            <a:off x="530383" y="1346015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E6074-3167-47A1-BCAD-8EDBE89F54E5}"/>
              </a:ext>
            </a:extLst>
          </p:cNvPr>
          <p:cNvSpPr txBox="1"/>
          <p:nvPr/>
        </p:nvSpPr>
        <p:spPr>
          <a:xfrm>
            <a:off x="766400" y="1196713"/>
            <a:ext cx="761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ontserrat" panose="020B0604020202020204" charset="0"/>
              </a:rPr>
              <a:t>After the program is done processing and calculating the results,  the results will be saved in a .csv file. Name of the csv file</a:t>
            </a:r>
          </a:p>
          <a:p>
            <a:r>
              <a:rPr lang="en-US" sz="1800" dirty="0">
                <a:latin typeface="Montserrat" panose="020B0604020202020204" charset="0"/>
              </a:rPr>
              <a:t>will be asked in the program. Once we open the csv file we’ll be met with this: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1A302-0D73-42CD-8BF1-F1DB01347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82" y="2571750"/>
            <a:ext cx="7649643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6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702925" y="26590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 &amp; Links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204B8-3DAD-47C2-B504-3533F6F49F9A}"/>
              </a:ext>
            </a:extLst>
          </p:cNvPr>
          <p:cNvSpPr txBox="1"/>
          <p:nvPr/>
        </p:nvSpPr>
        <p:spPr>
          <a:xfrm>
            <a:off x="820590" y="1176173"/>
            <a:ext cx="773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" panose="020B0604020202020204" charset="0"/>
              </a:rPr>
              <a:t>Project git link: </a:t>
            </a:r>
            <a:r>
              <a:rPr lang="en-US" sz="2400" dirty="0">
                <a:latin typeface="Montserrat" panose="020B0604020202020204" charset="0"/>
                <a:hlinkClick r:id="rId3"/>
              </a:rPr>
              <a:t>https://github.com/SaadDroid/AntiPlagiarism</a:t>
            </a:r>
            <a:endParaRPr lang="en-US" sz="2400" dirty="0">
              <a:latin typeface="Montserrat" panose="020B060402020202020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8A44BF-1D5D-4837-B8F1-B8C8860E2EBC}"/>
              </a:ext>
            </a:extLst>
          </p:cNvPr>
          <p:cNvSpPr/>
          <p:nvPr/>
        </p:nvSpPr>
        <p:spPr>
          <a:xfrm>
            <a:off x="550041" y="1299635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7221D-443A-42B7-B71B-58CE010FD171}"/>
              </a:ext>
            </a:extLst>
          </p:cNvPr>
          <p:cNvSpPr txBox="1"/>
          <p:nvPr/>
        </p:nvSpPr>
        <p:spPr>
          <a:xfrm>
            <a:off x="820590" y="2202418"/>
            <a:ext cx="773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" panose="020B0604020202020204" charset="0"/>
              </a:rPr>
              <a:t>Slide Template link: </a:t>
            </a:r>
            <a:r>
              <a:rPr lang="en-US" sz="2400" dirty="0" err="1">
                <a:latin typeface="Montserrat" panose="020B0604020202020204" charset="0"/>
                <a:hlinkClick r:id="rId4"/>
              </a:rPr>
              <a:t>slidesgo</a:t>
            </a:r>
            <a:endParaRPr lang="en-US" sz="2400" dirty="0">
              <a:latin typeface="Montserrat" panose="020B060402020202020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C9E4EA-3BA7-4A18-93BD-6937D4F66BAC}"/>
              </a:ext>
            </a:extLst>
          </p:cNvPr>
          <p:cNvSpPr/>
          <p:nvPr/>
        </p:nvSpPr>
        <p:spPr>
          <a:xfrm>
            <a:off x="550041" y="2380744"/>
            <a:ext cx="108966" cy="99060"/>
          </a:xfrm>
          <a:prstGeom prst="ellipse">
            <a:avLst/>
          </a:prstGeom>
          <a:solidFill>
            <a:srgbClr val="75C4C0"/>
          </a:solidFill>
          <a:ln w="127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7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28;p32">
            <a:extLst>
              <a:ext uri="{FF2B5EF4-FFF2-40B4-BE49-F238E27FC236}">
                <a16:creationId xmlns:a16="http://schemas.microsoft.com/office/drawing/2014/main" id="{84224432-5D08-4099-9E42-ADEDAC217D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1200" y="1683948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Thank You!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055215418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277</Words>
  <Application>Microsoft Office PowerPoint</Application>
  <PresentationFormat>On-screen Show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Montserrat</vt:lpstr>
      <vt:lpstr>Livine Meeting by Slidesgo</vt:lpstr>
      <vt:lpstr>Source Code Plagiarism Detection</vt:lpstr>
      <vt:lpstr>Problem Definition</vt:lpstr>
      <vt:lpstr>Plagiarism Detection Technique</vt:lpstr>
      <vt:lpstr>Anti Plagiarism</vt:lpstr>
      <vt:lpstr>Result</vt:lpstr>
      <vt:lpstr>Reference &amp; 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Plagiarism Detection</dc:title>
  <dc:creator>Saad</dc:creator>
  <cp:lastModifiedBy>Saad</cp:lastModifiedBy>
  <cp:revision>5</cp:revision>
  <dcterms:modified xsi:type="dcterms:W3CDTF">2021-08-28T11:09:58Z</dcterms:modified>
</cp:coreProperties>
</file>