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5DC27A-03E6-4FDA-9868-C1CA3F720290}">
          <p14:sldIdLst>
            <p14:sldId id="258"/>
            <p14:sldId id="265"/>
            <p14:sldId id="266"/>
            <p14:sldId id="267"/>
            <p14:sldId id="268"/>
            <p14:sldId id="269"/>
          </p14:sldIdLst>
        </p14:section>
        <p14:section name="Abschnitt ohne Titel" id="{12B59AC7-EDC4-4237-939B-6899FBB6E8E4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B" initials="CB" lastIdx="1" clrIdx="0"/>
  <p:cmAuthor id="2" name="Corinna B" initials="CB [2]" lastIdx="1" clrIdx="1"/>
  <p:cmAuthor id="3" name="Corinna B" initials="CB [3]" lastIdx="1" clrIdx="2"/>
  <p:cmAuthor id="4" name="Corinna B" initials="CB [4]" lastIdx="1" clrIdx="3"/>
  <p:cmAuthor id="5" name="Corinna B" initials="CB [5]" lastIdx="1" clrIdx="4"/>
  <p:cmAuthor id="6" name="Sufyan Dahalan" initials="SD" lastIdx="13" clrIdx="5">
    <p:extLst>
      <p:ext uri="{19B8F6BF-5375-455C-9EA6-DF929625EA0E}">
        <p15:presenceInfo xmlns:p15="http://schemas.microsoft.com/office/powerpoint/2012/main" userId="dd53806c4a2235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7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B9F72-6384-4BD7-AEC4-B88F0DFE65FF}" v="47" dt="2021-05-01T15:45:38.307"/>
    <p1510:client id="{3384EAF7-BE6C-4AAB-8621-1DD97EEC7BA3}" v="937" dt="2021-04-28T21:52:10.189"/>
    <p1510:client id="{48434EF3-D6F5-49F7-9C28-439C2DC86F6D}" v="66" dt="2020-05-10T08:55:13.825"/>
    <p1510:client id="{4B7DE50E-A33B-4077-A64D-B449BCED36C5}" v="5" dt="2021-04-29T13:48:19.143"/>
    <p1510:client id="{4D6E5387-7E65-4B60-8BDE-6C43F7469B1A}" v="21" dt="2021-05-01T16:16:27.825"/>
    <p1510:client id="{6AEFF66A-2546-45F3-B9D3-5F921EF96C3A}" v="232" dt="2021-04-27T22:52:41.619"/>
    <p1510:client id="{784FF91E-64CD-48F2-BEFE-F6D08B3C9777}" v="99" dt="2021-04-27T21:30:42.221"/>
    <p1510:client id="{7B9D2F6E-8E5F-43D4-ABCB-1BB0DB61BC50}" v="654" dt="2021-04-27T22:17:45.014"/>
    <p1510:client id="{95E89AA0-773C-4869-99AE-20DF09816525}" v="8" dt="2021-04-28T21:53:59.204"/>
    <p1510:client id="{CB3B430B-45A9-4CEA-8642-1857C6559A59}" v="67" dt="2020-05-11T14:09:08.414"/>
    <p1510:client id="{CDBAE2AA-A624-4E36-98A4-EE9143B7D7F3}" v="714" dt="2021-04-28T21:45:12.493"/>
    <p1510:client id="{E97FDF20-4256-419E-BB71-98DBDEC0EF18}" v="956" dt="2020-05-10T08:52:07.143"/>
    <p1510:client id="{F78DA2F3-B527-47FE-85D9-48CA9DE0A2C2}" v="709" dt="2021-04-30T13:00:5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384EAF7-BE6C-4AAB-8621-1DD97EEC7BA3}"/>
    <pc:docChg chg="modSld">
      <pc:chgData name="Guest User" userId="" providerId="Windows Live" clId="Web-{3384EAF7-BE6C-4AAB-8621-1DD97EEC7BA3}" dt="2021-04-28T21:52:10.189" v="473" actId="20577"/>
      <pc:docMkLst>
        <pc:docMk/>
      </pc:docMkLst>
      <pc:sldChg chg="modSp">
        <pc:chgData name="Guest User" userId="" providerId="Windows Live" clId="Web-{3384EAF7-BE6C-4AAB-8621-1DD97EEC7BA3}" dt="2021-04-28T21:17:03.262" v="57" actId="20577"/>
        <pc:sldMkLst>
          <pc:docMk/>
          <pc:sldMk cId="1803026759" sldId="265"/>
        </pc:sldMkLst>
        <pc:spChg chg="mod">
          <ac:chgData name="Guest User" userId="" providerId="Windows Live" clId="Web-{3384EAF7-BE6C-4AAB-8621-1DD97EEC7BA3}" dt="2021-04-28T21:17:03.262" v="57" actId="20577"/>
          <ac:spMkLst>
            <pc:docMk/>
            <pc:sldMk cId="1803026759" sldId="265"/>
            <ac:spMk id="3" creationId="{00000000-0000-0000-0000-000000000000}"/>
          </ac:spMkLst>
        </pc:spChg>
      </pc:sldChg>
      <pc:sldChg chg="modSp">
        <pc:chgData name="Guest User" userId="" providerId="Windows Live" clId="Web-{3384EAF7-BE6C-4AAB-8621-1DD97EEC7BA3}" dt="2021-04-28T21:17:44.981" v="64" actId="20577"/>
        <pc:sldMkLst>
          <pc:docMk/>
          <pc:sldMk cId="125422367" sldId="267"/>
        </pc:sldMkLst>
        <pc:spChg chg="mod">
          <ac:chgData name="Guest User" userId="" providerId="Windows Live" clId="Web-{3384EAF7-BE6C-4AAB-8621-1DD97EEC7BA3}" dt="2021-04-28T21:17:44.981" v="64" actId="20577"/>
          <ac:spMkLst>
            <pc:docMk/>
            <pc:sldMk cId="125422367" sldId="267"/>
            <ac:spMk id="3" creationId="{00000000-0000-0000-0000-000000000000}"/>
          </ac:spMkLst>
        </pc:spChg>
      </pc:sldChg>
      <pc:sldChg chg="modSp">
        <pc:chgData name="Guest User" userId="" providerId="Windows Live" clId="Web-{3384EAF7-BE6C-4AAB-8621-1DD97EEC7BA3}" dt="2021-04-28T21:52:10.189" v="473" actId="20577"/>
        <pc:sldMkLst>
          <pc:docMk/>
          <pc:sldMk cId="1657739127" sldId="268"/>
        </pc:sldMkLst>
        <pc:spChg chg="mod">
          <ac:chgData name="Guest User" userId="" providerId="Windows Live" clId="Web-{3384EAF7-BE6C-4AAB-8621-1DD97EEC7BA3}" dt="2021-04-28T21:52:10.189" v="473" actId="20577"/>
          <ac:spMkLst>
            <pc:docMk/>
            <pc:sldMk cId="1657739127" sldId="268"/>
            <ac:spMk id="3" creationId="{00000000-0000-0000-0000-000000000000}"/>
          </ac:spMkLst>
        </pc:spChg>
      </pc:sldChg>
    </pc:docChg>
  </pc:docChgLst>
  <pc:docChgLst>
    <pc:chgData name="Sufyan Dahalan" userId="dd53806c4a22356a" providerId="Windows Live" clId="Web-{F78DA2F3-B527-47FE-85D9-48CA9DE0A2C2}"/>
    <pc:docChg chg="modSld sldOrd">
      <pc:chgData name="Sufyan Dahalan" userId="dd53806c4a22356a" providerId="Windows Live" clId="Web-{F78DA2F3-B527-47FE-85D9-48CA9DE0A2C2}" dt="2021-04-30T13:00:52.504" v="399" actId="20577"/>
      <pc:docMkLst>
        <pc:docMk/>
      </pc:docMkLst>
      <pc:sldChg chg="addSp delSp modSp addCm delCm modCm">
        <pc:chgData name="Sufyan Dahalan" userId="dd53806c4a22356a" providerId="Windows Live" clId="Web-{F78DA2F3-B527-47FE-85D9-48CA9DE0A2C2}" dt="2021-04-30T13:00:39.879" v="390" actId="20577"/>
        <pc:sldMkLst>
          <pc:docMk/>
          <pc:sldMk cId="1803026759" sldId="265"/>
        </pc:sldMkLst>
        <pc:spChg chg="mod">
          <ac:chgData name="Sufyan Dahalan" userId="dd53806c4a22356a" providerId="Windows Live" clId="Web-{F78DA2F3-B527-47FE-85D9-48CA9DE0A2C2}" dt="2021-04-30T12:53:49.618" v="354" actId="20577"/>
          <ac:spMkLst>
            <pc:docMk/>
            <pc:sldMk cId="1803026759" sldId="265"/>
            <ac:spMk id="3" creationId="{00000000-0000-0000-0000-000000000000}"/>
          </ac:spMkLst>
        </pc:spChg>
        <pc:spChg chg="del">
          <ac:chgData name="Sufyan Dahalan" userId="dd53806c4a22356a" providerId="Windows Live" clId="Web-{F78DA2F3-B527-47FE-85D9-48CA9DE0A2C2}" dt="2021-04-30T01:33:37.713" v="150"/>
          <ac:spMkLst>
            <pc:docMk/>
            <pc:sldMk cId="1803026759" sldId="265"/>
            <ac:spMk id="5" creationId="{00000000-0000-0000-0000-000000000000}"/>
          </ac:spMkLst>
        </pc:spChg>
        <pc:spChg chg="add mod">
          <ac:chgData name="Sufyan Dahalan" userId="dd53806c4a22356a" providerId="Windows Live" clId="Web-{F78DA2F3-B527-47FE-85D9-48CA9DE0A2C2}" dt="2021-04-30T13:00:39.879" v="390" actId="20577"/>
          <ac:spMkLst>
            <pc:docMk/>
            <pc:sldMk cId="1803026759" sldId="265"/>
            <ac:spMk id="9" creationId="{DCD6B386-F96F-48D0-A82E-D5A33652B6A5}"/>
          </ac:spMkLst>
        </pc:spChg>
        <pc:picChg chg="add mod">
          <ac:chgData name="Sufyan Dahalan" userId="dd53806c4a22356a" providerId="Windows Live" clId="Web-{F78DA2F3-B527-47FE-85D9-48CA9DE0A2C2}" dt="2021-04-30T12:53:52.915" v="355" actId="1076"/>
          <ac:picMkLst>
            <pc:docMk/>
            <pc:sldMk cId="1803026759" sldId="265"/>
            <ac:picMk id="5" creationId="{F9418DCD-8E05-41EC-8747-055A940858A5}"/>
          </ac:picMkLst>
        </pc:picChg>
        <pc:picChg chg="add mod">
          <ac:chgData name="Sufyan Dahalan" userId="dd53806c4a22356a" providerId="Windows Live" clId="Web-{F78DA2F3-B527-47FE-85D9-48CA9DE0A2C2}" dt="2021-04-30T12:53:55.884" v="357" actId="1076"/>
          <ac:picMkLst>
            <pc:docMk/>
            <pc:sldMk cId="1803026759" sldId="265"/>
            <ac:picMk id="8" creationId="{011A1BF6-34AE-4622-9B98-94DD8BE6EB1E}"/>
          </ac:picMkLst>
        </pc:picChg>
      </pc:sldChg>
      <pc:sldChg chg="addSp delSp modSp addCm delCm modCm">
        <pc:chgData name="Sufyan Dahalan" userId="dd53806c4a22356a" providerId="Windows Live" clId="Web-{F78DA2F3-B527-47FE-85D9-48CA9DE0A2C2}" dt="2021-04-30T13:00:52.504" v="399" actId="20577"/>
        <pc:sldMkLst>
          <pc:docMk/>
          <pc:sldMk cId="60831965" sldId="266"/>
        </pc:sldMkLst>
        <pc:spChg chg="mod">
          <ac:chgData name="Sufyan Dahalan" userId="dd53806c4a22356a" providerId="Windows Live" clId="Web-{F78DA2F3-B527-47FE-85D9-48CA9DE0A2C2}" dt="2021-04-30T01:14:33.136" v="96" actId="20577"/>
          <ac:spMkLst>
            <pc:docMk/>
            <pc:sldMk cId="60831965" sldId="266"/>
            <ac:spMk id="3" creationId="{00000000-0000-0000-0000-000000000000}"/>
          </ac:spMkLst>
        </pc:spChg>
        <pc:spChg chg="del">
          <ac:chgData name="Sufyan Dahalan" userId="dd53806c4a22356a" providerId="Windows Live" clId="Web-{F78DA2F3-B527-47FE-85D9-48CA9DE0A2C2}" dt="2021-04-30T01:33:31.932" v="148"/>
          <ac:spMkLst>
            <pc:docMk/>
            <pc:sldMk cId="60831965" sldId="266"/>
            <ac:spMk id="5" creationId="{00000000-0000-0000-0000-000000000000}"/>
          </ac:spMkLst>
        </pc:spChg>
        <pc:spChg chg="mod">
          <ac:chgData name="Sufyan Dahalan" userId="dd53806c4a22356a" providerId="Windows Live" clId="Web-{F78DA2F3-B527-47FE-85D9-48CA9DE0A2C2}" dt="2021-04-30T01:33:58.916" v="153" actId="1076"/>
          <ac:spMkLst>
            <pc:docMk/>
            <pc:sldMk cId="60831965" sldId="266"/>
            <ac:spMk id="6" creationId="{EA0662A8-B806-4CF6-8040-9207957A91D4}"/>
          </ac:spMkLst>
        </pc:spChg>
        <pc:spChg chg="add mod">
          <ac:chgData name="Sufyan Dahalan" userId="dd53806c4a22356a" providerId="Windows Live" clId="Web-{F78DA2F3-B527-47FE-85D9-48CA9DE0A2C2}" dt="2021-04-30T13:00:52.504" v="399" actId="20577"/>
          <ac:spMkLst>
            <pc:docMk/>
            <pc:sldMk cId="60831965" sldId="266"/>
            <ac:spMk id="9" creationId="{94E233C3-FCEC-4FF2-A053-3FC5FD2FF022}"/>
          </ac:spMkLst>
        </pc:spChg>
      </pc:sldChg>
      <pc:sldChg chg="addSp delSp modSp">
        <pc:chgData name="Sufyan Dahalan" userId="dd53806c4a22356a" providerId="Windows Live" clId="Web-{F78DA2F3-B527-47FE-85D9-48CA9DE0A2C2}" dt="2021-04-30T13:00:21.317" v="380" actId="20577"/>
        <pc:sldMkLst>
          <pc:docMk/>
          <pc:sldMk cId="125422367" sldId="267"/>
        </pc:sldMkLst>
        <pc:spChg chg="mod">
          <ac:chgData name="Sufyan Dahalan" userId="dd53806c4a22356a" providerId="Windows Live" clId="Web-{F78DA2F3-B527-47FE-85D9-48CA9DE0A2C2}" dt="2021-04-30T01:14:57.964" v="110" actId="20577"/>
          <ac:spMkLst>
            <pc:docMk/>
            <pc:sldMk cId="125422367" sldId="267"/>
            <ac:spMk id="3" creationId="{00000000-0000-0000-0000-000000000000}"/>
          </ac:spMkLst>
        </pc:spChg>
        <pc:spChg chg="del mod">
          <ac:chgData name="Sufyan Dahalan" userId="dd53806c4a22356a" providerId="Windows Live" clId="Web-{F78DA2F3-B527-47FE-85D9-48CA9DE0A2C2}" dt="2021-04-30T01:33:27.010" v="146"/>
          <ac:spMkLst>
            <pc:docMk/>
            <pc:sldMk cId="125422367" sldId="267"/>
            <ac:spMk id="5" creationId="{00000000-0000-0000-0000-000000000000}"/>
          </ac:spMkLst>
        </pc:spChg>
        <pc:spChg chg="add mod">
          <ac:chgData name="Sufyan Dahalan" userId="dd53806c4a22356a" providerId="Windows Live" clId="Web-{F78DA2F3-B527-47FE-85D9-48CA9DE0A2C2}" dt="2021-04-30T13:00:21.317" v="380" actId="20577"/>
          <ac:spMkLst>
            <pc:docMk/>
            <pc:sldMk cId="125422367" sldId="267"/>
            <ac:spMk id="8" creationId="{0BF63437-0CF4-4DCE-81C8-7886C9936D0E}"/>
          </ac:spMkLst>
        </pc:spChg>
        <pc:spChg chg="del mod">
          <ac:chgData name="Sufyan Dahalan" userId="dd53806c4a22356a" providerId="Windows Live" clId="Web-{F78DA2F3-B527-47FE-85D9-48CA9DE0A2C2}" dt="2021-04-30T01:34:04.932" v="154"/>
          <ac:spMkLst>
            <pc:docMk/>
            <pc:sldMk cId="125422367" sldId="267"/>
            <ac:spMk id="9" creationId="{1A5DBD13-85B2-4F30-AA0E-0E91D9A72FCF}"/>
          </ac:spMkLst>
        </pc:spChg>
        <pc:spChg chg="add">
          <ac:chgData name="Sufyan Dahalan" userId="dd53806c4a22356a" providerId="Windows Live" clId="Web-{F78DA2F3-B527-47FE-85D9-48CA9DE0A2C2}" dt="2021-04-30T01:34:06.463" v="155"/>
          <ac:spMkLst>
            <pc:docMk/>
            <pc:sldMk cId="125422367" sldId="267"/>
            <ac:spMk id="12" creationId="{359E3EA9-03DD-4B59-9BD2-83C4EF4EDD9A}"/>
          </ac:spMkLst>
        </pc:spChg>
      </pc:sldChg>
      <pc:sldChg chg="addSp delSp modSp addCm modCm">
        <pc:chgData name="Sufyan Dahalan" userId="dd53806c4a22356a" providerId="Windows Live" clId="Web-{F78DA2F3-B527-47FE-85D9-48CA9DE0A2C2}" dt="2021-04-30T13:00:25.457" v="382" actId="20577"/>
        <pc:sldMkLst>
          <pc:docMk/>
          <pc:sldMk cId="1657739127" sldId="268"/>
        </pc:sldMkLst>
        <pc:spChg chg="mod">
          <ac:chgData name="Sufyan Dahalan" userId="dd53806c4a22356a" providerId="Windows Live" clId="Web-{F78DA2F3-B527-47FE-85D9-48CA9DE0A2C2}" dt="2021-04-30T02:21:46.870" v="274" actId="20577"/>
          <ac:spMkLst>
            <pc:docMk/>
            <pc:sldMk cId="1657739127" sldId="268"/>
            <ac:spMk id="3" creationId="{00000000-0000-0000-0000-000000000000}"/>
          </ac:spMkLst>
        </pc:spChg>
        <pc:spChg chg="del mod">
          <ac:chgData name="Sufyan Dahalan" userId="dd53806c4a22356a" providerId="Windows Live" clId="Web-{F78DA2F3-B527-47FE-85D9-48CA9DE0A2C2}" dt="2021-04-30T01:31:42.135" v="126"/>
          <ac:spMkLst>
            <pc:docMk/>
            <pc:sldMk cId="1657739127" sldId="268"/>
            <ac:spMk id="5" creationId="{00000000-0000-0000-0000-000000000000}"/>
          </ac:spMkLst>
        </pc:spChg>
        <pc:spChg chg="mod">
          <ac:chgData name="Sufyan Dahalan" userId="dd53806c4a22356a" providerId="Windows Live" clId="Web-{F78DA2F3-B527-47FE-85D9-48CA9DE0A2C2}" dt="2021-04-30T13:00:25.457" v="382" actId="20577"/>
          <ac:spMkLst>
            <pc:docMk/>
            <pc:sldMk cId="1657739127" sldId="268"/>
            <ac:spMk id="6" creationId="{5362304D-452A-4C15-ACCA-00DB69FBDAC7}"/>
          </ac:spMkLst>
        </pc:spChg>
        <pc:spChg chg="add">
          <ac:chgData name="Sufyan Dahalan" userId="dd53806c4a22356a" providerId="Windows Live" clId="Web-{F78DA2F3-B527-47FE-85D9-48CA9DE0A2C2}" dt="2021-04-30T01:34:10.573" v="157"/>
          <ac:spMkLst>
            <pc:docMk/>
            <pc:sldMk cId="1657739127" sldId="268"/>
            <ac:spMk id="8" creationId="{2C3916DC-30D7-4465-93AE-CFD7B523ADF3}"/>
          </ac:spMkLst>
        </pc:spChg>
        <pc:spChg chg="del mod">
          <ac:chgData name="Sufyan Dahalan" userId="dd53806c4a22356a" providerId="Windows Live" clId="Web-{F78DA2F3-B527-47FE-85D9-48CA9DE0A2C2}" dt="2021-04-30T01:34:09.838" v="156"/>
          <ac:spMkLst>
            <pc:docMk/>
            <pc:sldMk cId="1657739127" sldId="268"/>
            <ac:spMk id="10" creationId="{FC6B79BD-C46C-4DF9-B8B7-6A0D6DAA771D}"/>
          </ac:spMkLst>
        </pc:spChg>
      </pc:sldChg>
      <pc:sldChg chg="addSp delSp modSp">
        <pc:chgData name="Sufyan Dahalan" userId="dd53806c4a22356a" providerId="Windows Live" clId="Web-{F78DA2F3-B527-47FE-85D9-48CA9DE0A2C2}" dt="2021-04-30T13:00:30.442" v="385" actId="20577"/>
        <pc:sldMkLst>
          <pc:docMk/>
          <pc:sldMk cId="2731620674" sldId="269"/>
        </pc:sldMkLst>
        <pc:spChg chg="mod">
          <ac:chgData name="Sufyan Dahalan" userId="dd53806c4a22356a" providerId="Windows Live" clId="Web-{F78DA2F3-B527-47FE-85D9-48CA9DE0A2C2}" dt="2021-04-30T12:57:12.131" v="368" actId="20577"/>
          <ac:spMkLst>
            <pc:docMk/>
            <pc:sldMk cId="2731620674" sldId="269"/>
            <ac:spMk id="3" creationId="{00000000-0000-0000-0000-000000000000}"/>
          </ac:spMkLst>
        </pc:spChg>
        <pc:spChg chg="del">
          <ac:chgData name="Sufyan Dahalan" userId="dd53806c4a22356a" providerId="Windows Live" clId="Web-{F78DA2F3-B527-47FE-85D9-48CA9DE0A2C2}" dt="2021-04-30T01:32:29.416" v="138"/>
          <ac:spMkLst>
            <pc:docMk/>
            <pc:sldMk cId="2731620674" sldId="269"/>
            <ac:spMk id="5" creationId="{00000000-0000-0000-0000-000000000000}"/>
          </ac:spMkLst>
        </pc:spChg>
        <pc:spChg chg="del mod">
          <ac:chgData name="Sufyan Dahalan" userId="dd53806c4a22356a" providerId="Windows Live" clId="Web-{F78DA2F3-B527-47FE-85D9-48CA9DE0A2C2}" dt="2021-04-30T01:33:18.338" v="144"/>
          <ac:spMkLst>
            <pc:docMk/>
            <pc:sldMk cId="2731620674" sldId="269"/>
            <ac:spMk id="6" creationId="{65089A6D-58C3-4BB4-8C2D-48DE228ABEA0}"/>
          </ac:spMkLst>
        </pc:spChg>
        <pc:spChg chg="add mod">
          <ac:chgData name="Sufyan Dahalan" userId="dd53806c4a22356a" providerId="Windows Live" clId="Web-{F78DA2F3-B527-47FE-85D9-48CA9DE0A2C2}" dt="2021-04-30T13:00:30.442" v="385" actId="20577"/>
          <ac:spMkLst>
            <pc:docMk/>
            <pc:sldMk cId="2731620674" sldId="269"/>
            <ac:spMk id="8" creationId="{F4D02C93-C411-471F-8507-5D8101B44AB6}"/>
          </ac:spMkLst>
        </pc:spChg>
        <pc:spChg chg="del mod">
          <ac:chgData name="Sufyan Dahalan" userId="dd53806c4a22356a" providerId="Windows Live" clId="Web-{F78DA2F3-B527-47FE-85D9-48CA9DE0A2C2}" dt="2021-04-30T01:34:15.229" v="158"/>
          <ac:spMkLst>
            <pc:docMk/>
            <pc:sldMk cId="2731620674" sldId="269"/>
            <ac:spMk id="10" creationId="{8BB3361B-48E2-4222-862D-ED74792D753B}"/>
          </ac:spMkLst>
        </pc:spChg>
        <pc:spChg chg="add">
          <ac:chgData name="Sufyan Dahalan" userId="dd53806c4a22356a" providerId="Windows Live" clId="Web-{F78DA2F3-B527-47FE-85D9-48CA9DE0A2C2}" dt="2021-04-30T01:34:16.088" v="159"/>
          <ac:spMkLst>
            <pc:docMk/>
            <pc:sldMk cId="2731620674" sldId="269"/>
            <ac:spMk id="12" creationId="{3BA4C3E0-1335-486C-A35A-1832711BCCD6}"/>
          </ac:spMkLst>
        </pc:spChg>
      </pc:sldChg>
      <pc:sldChg chg="addSp delSp modSp ord">
        <pc:chgData name="Sufyan Dahalan" userId="dd53806c4a22356a" providerId="Windows Live" clId="Web-{F78DA2F3-B527-47FE-85D9-48CA9DE0A2C2}" dt="2021-04-30T13:00:33.301" v="389" actId="20577"/>
        <pc:sldMkLst>
          <pc:docMk/>
          <pc:sldMk cId="1267349258" sldId="270"/>
        </pc:sldMkLst>
        <pc:spChg chg="mod">
          <ac:chgData name="Sufyan Dahalan" userId="dd53806c4a22356a" providerId="Windows Live" clId="Web-{F78DA2F3-B527-47FE-85D9-48CA9DE0A2C2}" dt="2021-04-30T02:38:31.479" v="338" actId="20577"/>
          <ac:spMkLst>
            <pc:docMk/>
            <pc:sldMk cId="1267349258" sldId="270"/>
            <ac:spMk id="2" creationId="{00000000-0000-0000-0000-000000000000}"/>
          </ac:spMkLst>
        </pc:spChg>
        <pc:spChg chg="del mod">
          <ac:chgData name="Sufyan Dahalan" userId="dd53806c4a22356a" providerId="Windows Live" clId="Web-{F78DA2F3-B527-47FE-85D9-48CA9DE0A2C2}" dt="2021-04-30T02:38:15.135" v="333"/>
          <ac:spMkLst>
            <pc:docMk/>
            <pc:sldMk cId="1267349258" sldId="270"/>
            <ac:spMk id="3" creationId="{00000000-0000-0000-0000-000000000000}"/>
          </ac:spMkLst>
        </pc:spChg>
        <pc:spChg chg="del">
          <ac:chgData name="Sufyan Dahalan" userId="dd53806c4a22356a" providerId="Windows Live" clId="Web-{F78DA2F3-B527-47FE-85D9-48CA9DE0A2C2}" dt="2021-04-30T01:34:33.635" v="163"/>
          <ac:spMkLst>
            <pc:docMk/>
            <pc:sldMk cId="1267349258" sldId="270"/>
            <ac:spMk id="5" creationId="{00000000-0000-0000-0000-000000000000}"/>
          </ac:spMkLst>
        </pc:spChg>
        <pc:spChg chg="del">
          <ac:chgData name="Sufyan Dahalan" userId="dd53806c4a22356a" providerId="Windows Live" clId="Web-{F78DA2F3-B527-47FE-85D9-48CA9DE0A2C2}" dt="2021-04-30T01:34:30.510" v="162"/>
          <ac:spMkLst>
            <pc:docMk/>
            <pc:sldMk cId="1267349258" sldId="270"/>
            <ac:spMk id="6" creationId="{BEFFECFC-7448-4CC4-AD5F-A58F6C76E4AA}"/>
          </ac:spMkLst>
        </pc:spChg>
        <pc:spChg chg="add">
          <ac:chgData name="Sufyan Dahalan" userId="dd53806c4a22356a" providerId="Windows Live" clId="Web-{F78DA2F3-B527-47FE-85D9-48CA9DE0A2C2}" dt="2021-04-30T01:34:20.494" v="161"/>
          <ac:spMkLst>
            <pc:docMk/>
            <pc:sldMk cId="1267349258" sldId="270"/>
            <ac:spMk id="8" creationId="{DD313552-8DC8-433B-8DC1-F669F0CB0078}"/>
          </ac:spMkLst>
        </pc:spChg>
        <pc:spChg chg="del">
          <ac:chgData name="Sufyan Dahalan" userId="dd53806c4a22356a" providerId="Windows Live" clId="Web-{F78DA2F3-B527-47FE-85D9-48CA9DE0A2C2}" dt="2021-04-30T01:34:19.729" v="160"/>
          <ac:spMkLst>
            <pc:docMk/>
            <pc:sldMk cId="1267349258" sldId="270"/>
            <ac:spMk id="10" creationId="{0EC6240F-728E-45C5-AA2A-0776792D2201}"/>
          </ac:spMkLst>
        </pc:spChg>
        <pc:spChg chg="add mod">
          <ac:chgData name="Sufyan Dahalan" userId="dd53806c4a22356a" providerId="Windows Live" clId="Web-{F78DA2F3-B527-47FE-85D9-48CA9DE0A2C2}" dt="2021-04-30T13:00:33.301" v="389" actId="20577"/>
          <ac:spMkLst>
            <pc:docMk/>
            <pc:sldMk cId="1267349258" sldId="270"/>
            <ac:spMk id="12" creationId="{53391755-E860-4F8F-BD97-BF7075D1C908}"/>
          </ac:spMkLst>
        </pc:spChg>
        <pc:picChg chg="add mod ord">
          <ac:chgData name="Sufyan Dahalan" userId="dd53806c4a22356a" providerId="Windows Live" clId="Web-{F78DA2F3-B527-47FE-85D9-48CA9DE0A2C2}" dt="2021-04-30T02:38:23.916" v="337" actId="1076"/>
          <ac:picMkLst>
            <pc:docMk/>
            <pc:sldMk cId="1267349258" sldId="270"/>
            <ac:picMk id="13" creationId="{AB1BB05B-34FB-4365-8929-E39199F08B8B}"/>
          </ac:picMkLst>
        </pc:picChg>
      </pc:sldChg>
    </pc:docChg>
  </pc:docChgLst>
  <pc:docChgLst>
    <pc:chgData name="Sufyan Dahalan" userId="dd53806c4a22356a" providerId="Windows Live" clId="Web-{4B7DE50E-A33B-4077-A64D-B449BCED36C5}"/>
    <pc:docChg chg="modSld">
      <pc:chgData name="Sufyan Dahalan" userId="dd53806c4a22356a" providerId="Windows Live" clId="Web-{4B7DE50E-A33B-4077-A64D-B449BCED36C5}" dt="2021-04-29T13:48:19.033" v="1" actId="20577"/>
      <pc:docMkLst>
        <pc:docMk/>
      </pc:docMkLst>
      <pc:sldChg chg="modSp">
        <pc:chgData name="Sufyan Dahalan" userId="dd53806c4a22356a" providerId="Windows Live" clId="Web-{4B7DE50E-A33B-4077-A64D-B449BCED36C5}" dt="2021-04-29T13:48:19.033" v="1" actId="20577"/>
        <pc:sldMkLst>
          <pc:docMk/>
          <pc:sldMk cId="1447972597" sldId="258"/>
        </pc:sldMkLst>
        <pc:spChg chg="mod">
          <ac:chgData name="Sufyan Dahalan" userId="dd53806c4a22356a" providerId="Windows Live" clId="Web-{4B7DE50E-A33B-4077-A64D-B449BCED36C5}" dt="2021-04-29T13:48:19.033" v="1" actId="20577"/>
          <ac:spMkLst>
            <pc:docMk/>
            <pc:sldMk cId="1447972597" sldId="258"/>
            <ac:spMk id="3" creationId="{00000000-0000-0000-0000-000000000000}"/>
          </ac:spMkLst>
        </pc:spChg>
      </pc:sldChg>
    </pc:docChg>
  </pc:docChgLst>
  <pc:docChgLst>
    <pc:chgData name="Sufyan Dahalan" userId="dd53806c4a22356a" providerId="Windows Live" clId="Web-{7B9D2F6E-8E5F-43D4-ABCB-1BB0DB61BC50}"/>
    <pc:docChg chg="modSld">
      <pc:chgData name="Sufyan Dahalan" userId="dd53806c4a22356a" providerId="Windows Live" clId="Web-{7B9D2F6E-8E5F-43D4-ABCB-1BB0DB61BC50}" dt="2021-04-27T22:17:45.014" v="323" actId="20577"/>
      <pc:docMkLst>
        <pc:docMk/>
      </pc:docMkLst>
      <pc:sldChg chg="delSp modSp">
        <pc:chgData name="Sufyan Dahalan" userId="dd53806c4a22356a" providerId="Windows Live" clId="Web-{7B9D2F6E-8E5F-43D4-ABCB-1BB0DB61BC50}" dt="2021-04-27T21:35:14.046" v="41" actId="20577"/>
        <pc:sldMkLst>
          <pc:docMk/>
          <pc:sldMk cId="1447972597" sldId="258"/>
        </pc:sldMkLst>
        <pc:spChg chg="mod">
          <ac:chgData name="Sufyan Dahalan" userId="dd53806c4a22356a" providerId="Windows Live" clId="Web-{7B9D2F6E-8E5F-43D4-ABCB-1BB0DB61BC50}" dt="2021-04-27T21:32:07.849" v="1" actId="20577"/>
          <ac:spMkLst>
            <pc:docMk/>
            <pc:sldMk cId="1447972597" sldId="258"/>
            <ac:spMk id="2" creationId="{00000000-0000-0000-0000-000000000000}"/>
          </ac:spMkLst>
        </pc:spChg>
        <pc:spChg chg="mod">
          <ac:chgData name="Sufyan Dahalan" userId="dd53806c4a22356a" providerId="Windows Live" clId="Web-{7B9D2F6E-8E5F-43D4-ABCB-1BB0DB61BC50}" dt="2021-04-27T21:35:14.046" v="41" actId="20577"/>
          <ac:spMkLst>
            <pc:docMk/>
            <pc:sldMk cId="1447972597" sldId="258"/>
            <ac:spMk id="3" creationId="{00000000-0000-0000-0000-000000000000}"/>
          </ac:spMkLst>
        </pc:spChg>
        <pc:spChg chg="del">
          <ac:chgData name="Sufyan Dahalan" userId="dd53806c4a22356a" providerId="Windows Live" clId="Web-{7B9D2F6E-8E5F-43D4-ABCB-1BB0DB61BC50}" dt="2021-04-27T21:33:33.150" v="29"/>
          <ac:spMkLst>
            <pc:docMk/>
            <pc:sldMk cId="1447972597" sldId="258"/>
            <ac:spMk id="4" creationId="{B2302993-FB14-44D4-8F71-EF1489B83A5F}"/>
          </ac:spMkLst>
        </pc:spChg>
        <pc:picChg chg="del">
          <ac:chgData name="Sufyan Dahalan" userId="dd53806c4a22356a" providerId="Windows Live" clId="Web-{7B9D2F6E-8E5F-43D4-ABCB-1BB0DB61BC50}" dt="2021-04-27T21:32:09.880" v="2"/>
          <ac:picMkLst>
            <pc:docMk/>
            <pc:sldMk cId="1447972597" sldId="258"/>
            <ac:picMk id="6" creationId="{D6B63AB1-0E7E-4A7F-B887-C85525BC7A78}"/>
          </ac:picMkLst>
        </pc:picChg>
      </pc:sldChg>
      <pc:sldChg chg="modSp">
        <pc:chgData name="Sufyan Dahalan" userId="dd53806c4a22356a" providerId="Windows Live" clId="Web-{7B9D2F6E-8E5F-43D4-ABCB-1BB0DB61BC50}" dt="2021-04-27T22:03:47.339" v="263" actId="20577"/>
        <pc:sldMkLst>
          <pc:docMk/>
          <pc:sldMk cId="1803026759" sldId="265"/>
        </pc:sldMkLst>
        <pc:spChg chg="mod">
          <ac:chgData name="Sufyan Dahalan" userId="dd53806c4a22356a" providerId="Windows Live" clId="Web-{7B9D2F6E-8E5F-43D4-ABCB-1BB0DB61BC50}" dt="2021-04-27T22:03:47.339" v="263" actId="20577"/>
          <ac:spMkLst>
            <pc:docMk/>
            <pc:sldMk cId="1803026759" sldId="265"/>
            <ac:spMk id="3" creationId="{00000000-0000-0000-0000-000000000000}"/>
          </ac:spMkLst>
        </pc:spChg>
        <pc:spChg chg="mod">
          <ac:chgData name="Sufyan Dahalan" userId="dd53806c4a22356a" providerId="Windows Live" clId="Web-{7B9D2F6E-8E5F-43D4-ABCB-1BB0DB61BC50}" dt="2021-04-27T21:36:45.598" v="44" actId="20577"/>
          <ac:spMkLst>
            <pc:docMk/>
            <pc:sldMk cId="1803026759" sldId="265"/>
            <ac:spMk id="5" creationId="{00000000-0000-0000-0000-000000000000}"/>
          </ac:spMkLst>
        </pc:spChg>
      </pc:sldChg>
      <pc:sldChg chg="modSp">
        <pc:chgData name="Sufyan Dahalan" userId="dd53806c4a22356a" providerId="Windows Live" clId="Web-{7B9D2F6E-8E5F-43D4-ABCB-1BB0DB61BC50}" dt="2021-04-27T22:17:45.014" v="323" actId="20577"/>
        <pc:sldMkLst>
          <pc:docMk/>
          <pc:sldMk cId="60831965" sldId="266"/>
        </pc:sldMkLst>
        <pc:spChg chg="mod">
          <ac:chgData name="Sufyan Dahalan" userId="dd53806c4a22356a" providerId="Windows Live" clId="Web-{7B9D2F6E-8E5F-43D4-ABCB-1BB0DB61BC50}" dt="2021-04-27T22:17:45.014" v="323" actId="20577"/>
          <ac:spMkLst>
            <pc:docMk/>
            <pc:sldMk cId="60831965" sldId="266"/>
            <ac:spMk id="3" creationId="{00000000-0000-0000-0000-000000000000}"/>
          </ac:spMkLst>
        </pc:spChg>
      </pc:sldChg>
    </pc:docChg>
  </pc:docChgLst>
  <pc:docChgLst>
    <pc:chgData name="Sufyan Dahalan" userId="dd53806c4a22356a" providerId="Windows Live" clId="Web-{95E89AA0-773C-4869-99AE-20DF09816525}"/>
    <pc:docChg chg="modSld">
      <pc:chgData name="Sufyan Dahalan" userId="dd53806c4a22356a" providerId="Windows Live" clId="Web-{95E89AA0-773C-4869-99AE-20DF09816525}" dt="2021-04-28T21:53:59.204" v="3" actId="20577"/>
      <pc:docMkLst>
        <pc:docMk/>
      </pc:docMkLst>
      <pc:sldChg chg="modSp">
        <pc:chgData name="Sufyan Dahalan" userId="dd53806c4a22356a" providerId="Windows Live" clId="Web-{95E89AA0-773C-4869-99AE-20DF09816525}" dt="2021-04-28T21:53:59.204" v="3" actId="20577"/>
        <pc:sldMkLst>
          <pc:docMk/>
          <pc:sldMk cId="1657739127" sldId="268"/>
        </pc:sldMkLst>
        <pc:spChg chg="mod">
          <ac:chgData name="Sufyan Dahalan" userId="dd53806c4a22356a" providerId="Windows Live" clId="Web-{95E89AA0-773C-4869-99AE-20DF09816525}" dt="2021-04-28T21:53:59.204" v="3" actId="20577"/>
          <ac:spMkLst>
            <pc:docMk/>
            <pc:sldMk cId="1657739127" sldId="268"/>
            <ac:spMk id="3" creationId="{00000000-0000-0000-0000-000000000000}"/>
          </ac:spMkLst>
        </pc:spChg>
      </pc:sldChg>
    </pc:docChg>
  </pc:docChgLst>
  <pc:docChgLst>
    <pc:chgData name="Gastbenutzer" providerId="Windows Live" clId="Web-{CDBAE2AA-A624-4E36-98A4-EE9143B7D7F3}"/>
    <pc:docChg chg="modSld addMainMaster delMainMaster">
      <pc:chgData name="Gastbenutzer" userId="" providerId="Windows Live" clId="Web-{CDBAE2AA-A624-4E36-98A4-EE9143B7D7F3}" dt="2021-04-28T21:44:51.554" v="356" actId="20577"/>
      <pc:docMkLst>
        <pc:docMk/>
      </pc:docMkLst>
      <pc:sldChg chg="modSp mod modClrScheme chgLayout">
        <pc:chgData name="Gastbenutzer" userId="" providerId="Windows Live" clId="Web-{CDBAE2AA-A624-4E36-98A4-EE9143B7D7F3}" dt="2021-04-28T20:22:31.809" v="72"/>
        <pc:sldMkLst>
          <pc:docMk/>
          <pc:sldMk cId="1447972597" sldId="258"/>
        </pc:sldMkLst>
        <pc:spChg chg="mod ord">
          <ac:chgData name="Gastbenutzer" userId="" providerId="Windows Live" clId="Web-{CDBAE2AA-A624-4E36-98A4-EE9143B7D7F3}" dt="2021-04-28T20:22:31.809" v="72"/>
          <ac:spMkLst>
            <pc:docMk/>
            <pc:sldMk cId="1447972597" sldId="258"/>
            <ac:spMk id="2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447972597" sldId="258"/>
            <ac:spMk id="3" creationId="{00000000-0000-0000-0000-000000000000}"/>
          </ac:spMkLst>
        </pc:spChg>
      </pc:sldChg>
      <pc:sldChg chg="modSp mod modClrScheme chgLayout">
        <pc:chgData name="Gastbenutzer" userId="" providerId="Windows Live" clId="Web-{CDBAE2AA-A624-4E36-98A4-EE9143B7D7F3}" dt="2021-04-28T20:22:31.809" v="72"/>
        <pc:sldMkLst>
          <pc:docMk/>
          <pc:sldMk cId="1803026759" sldId="265"/>
        </pc:sldMkLst>
        <pc:spChg chg="mod ord">
          <ac:chgData name="Gastbenutzer" userId="" providerId="Windows Live" clId="Web-{CDBAE2AA-A624-4E36-98A4-EE9143B7D7F3}" dt="2021-04-28T20:22:31.809" v="72"/>
          <ac:spMkLst>
            <pc:docMk/>
            <pc:sldMk cId="1803026759" sldId="265"/>
            <ac:spMk id="2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803026759" sldId="265"/>
            <ac:spMk id="3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803026759" sldId="265"/>
            <ac:spMk id="4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803026759" sldId="265"/>
            <ac:spMk id="5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803026759" sldId="265"/>
            <ac:spMk id="7" creationId="{00000000-0000-0000-0000-000000000000}"/>
          </ac:spMkLst>
        </pc:spChg>
      </pc:sldChg>
      <pc:sldChg chg="modSp mod modClrScheme chgLayout">
        <pc:chgData name="Gastbenutzer" userId="" providerId="Windows Live" clId="Web-{CDBAE2AA-A624-4E36-98A4-EE9143B7D7F3}" dt="2021-04-28T20:22:31.809" v="72"/>
        <pc:sldMkLst>
          <pc:docMk/>
          <pc:sldMk cId="60831965" sldId="266"/>
        </pc:sldMkLst>
        <pc:spChg chg="mod ord">
          <ac:chgData name="Gastbenutzer" userId="" providerId="Windows Live" clId="Web-{CDBAE2AA-A624-4E36-98A4-EE9143B7D7F3}" dt="2021-04-28T20:22:31.809" v="72"/>
          <ac:spMkLst>
            <pc:docMk/>
            <pc:sldMk cId="60831965" sldId="266"/>
            <ac:spMk id="2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60831965" sldId="266"/>
            <ac:spMk id="3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60831965" sldId="266"/>
            <ac:spMk id="4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60831965" sldId="266"/>
            <ac:spMk id="5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60831965" sldId="266"/>
            <ac:spMk id="7" creationId="{00000000-0000-0000-0000-000000000000}"/>
          </ac:spMkLst>
        </pc:spChg>
      </pc:sldChg>
      <pc:sldChg chg="addSp modSp mod modClrScheme chgLayout">
        <pc:chgData name="Gastbenutzer" userId="" providerId="Windows Live" clId="Web-{CDBAE2AA-A624-4E36-98A4-EE9143B7D7F3}" dt="2021-04-28T20:53:37.740" v="248" actId="20577"/>
        <pc:sldMkLst>
          <pc:docMk/>
          <pc:sldMk cId="125422367" sldId="267"/>
        </pc:sldMkLst>
        <pc:spChg chg="mod ord">
          <ac:chgData name="Gastbenutzer" userId="" providerId="Windows Live" clId="Web-{CDBAE2AA-A624-4E36-98A4-EE9143B7D7F3}" dt="2021-04-28T20:22:31.809" v="72"/>
          <ac:spMkLst>
            <pc:docMk/>
            <pc:sldMk cId="125422367" sldId="267"/>
            <ac:spMk id="2" creationId="{00000000-0000-0000-0000-000000000000}"/>
          </ac:spMkLst>
        </pc:spChg>
        <pc:spChg chg="mod ord">
          <ac:chgData name="Gastbenutzer" userId="" providerId="Windows Live" clId="Web-{CDBAE2AA-A624-4E36-98A4-EE9143B7D7F3}" dt="2021-04-28T20:53:37.740" v="248" actId="20577"/>
          <ac:spMkLst>
            <pc:docMk/>
            <pc:sldMk cId="125422367" sldId="267"/>
            <ac:spMk id="3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25422367" sldId="267"/>
            <ac:spMk id="4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25422367" sldId="267"/>
            <ac:spMk id="5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25422367" sldId="267"/>
            <ac:spMk id="7" creationId="{00000000-0000-0000-0000-000000000000}"/>
          </ac:spMkLst>
        </pc:spChg>
        <pc:spChg chg="mod">
          <ac:chgData name="Gastbenutzer" userId="" providerId="Windows Live" clId="Web-{CDBAE2AA-A624-4E36-98A4-EE9143B7D7F3}" dt="2021-04-28T20:21:36.509" v="70" actId="1076"/>
          <ac:spMkLst>
            <pc:docMk/>
            <pc:sldMk cId="125422367" sldId="267"/>
            <ac:spMk id="9" creationId="{1A5DBD13-85B2-4F30-AA0E-0E91D9A72FCF}"/>
          </ac:spMkLst>
        </pc:spChg>
        <pc:picChg chg="add mod">
          <ac:chgData name="Gastbenutzer" userId="" providerId="Windows Live" clId="Web-{CDBAE2AA-A624-4E36-98A4-EE9143B7D7F3}" dt="2021-04-28T20:34:57.615" v="236" actId="1076"/>
          <ac:picMkLst>
            <pc:docMk/>
            <pc:sldMk cId="125422367" sldId="267"/>
            <ac:picMk id="6" creationId="{DEA1C9B0-CA99-40DD-8F96-C3C52A457DDA}"/>
          </ac:picMkLst>
        </pc:picChg>
      </pc:sldChg>
      <pc:sldChg chg="addSp delSp modSp mod modClrScheme chgLayout">
        <pc:chgData name="Gastbenutzer" userId="" providerId="Windows Live" clId="Web-{CDBAE2AA-A624-4E36-98A4-EE9143B7D7F3}" dt="2021-04-28T21:44:51.554" v="356" actId="20577"/>
        <pc:sldMkLst>
          <pc:docMk/>
          <pc:sldMk cId="1657739127" sldId="268"/>
        </pc:sldMkLst>
        <pc:spChg chg="mod ord">
          <ac:chgData name="Gastbenutzer" userId="" providerId="Windows Live" clId="Web-{CDBAE2AA-A624-4E36-98A4-EE9143B7D7F3}" dt="2021-04-28T20:22:31.809" v="72"/>
          <ac:spMkLst>
            <pc:docMk/>
            <pc:sldMk cId="1657739127" sldId="268"/>
            <ac:spMk id="2" creationId="{00000000-0000-0000-0000-000000000000}"/>
          </ac:spMkLst>
        </pc:spChg>
        <pc:spChg chg="mod ord">
          <ac:chgData name="Gastbenutzer" userId="" providerId="Windows Live" clId="Web-{CDBAE2AA-A624-4E36-98A4-EE9143B7D7F3}" dt="2021-04-28T21:44:51.554" v="356" actId="20577"/>
          <ac:spMkLst>
            <pc:docMk/>
            <pc:sldMk cId="1657739127" sldId="268"/>
            <ac:spMk id="3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657739127" sldId="268"/>
            <ac:spMk id="4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3:48.547" v="79" actId="20577"/>
          <ac:spMkLst>
            <pc:docMk/>
            <pc:sldMk cId="1657739127" sldId="268"/>
            <ac:spMk id="5" creationId="{00000000-0000-0000-0000-000000000000}"/>
          </ac:spMkLst>
        </pc:spChg>
        <pc:spChg chg="add mod">
          <ac:chgData name="Gastbenutzer" userId="" providerId="Windows Live" clId="Web-{CDBAE2AA-A624-4E36-98A4-EE9143B7D7F3}" dt="2021-04-28T21:39:20.708" v="351" actId="1076"/>
          <ac:spMkLst>
            <pc:docMk/>
            <pc:sldMk cId="1657739127" sldId="268"/>
            <ac:spMk id="6" creationId="{5362304D-452A-4C15-ACCA-00DB69FBDAC7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657739127" sldId="268"/>
            <ac:spMk id="7" creationId="{00000000-0000-0000-0000-000000000000}"/>
          </ac:spMkLst>
        </pc:spChg>
        <pc:spChg chg="add mod">
          <ac:chgData name="Gastbenutzer" userId="" providerId="Windows Live" clId="Web-{CDBAE2AA-A624-4E36-98A4-EE9143B7D7F3}" dt="2021-04-28T21:39:35.427" v="353" actId="1076"/>
          <ac:spMkLst>
            <pc:docMk/>
            <pc:sldMk cId="1657739127" sldId="268"/>
            <ac:spMk id="10" creationId="{FC6B79BD-C46C-4DF9-B8B7-6A0D6DAA771D}"/>
          </ac:spMkLst>
        </pc:spChg>
        <pc:spChg chg="add del">
          <ac:chgData name="Gastbenutzer" userId="" providerId="Windows Live" clId="Web-{CDBAE2AA-A624-4E36-98A4-EE9143B7D7F3}" dt="2021-04-28T21:34:55.987" v="317"/>
          <ac:spMkLst>
            <pc:docMk/>
            <pc:sldMk cId="1657739127" sldId="268"/>
            <ac:spMk id="11" creationId="{D17FA134-7362-42AE-A948-3E6C5FF98EF4}"/>
          </ac:spMkLst>
        </pc:spChg>
      </pc:sldChg>
      <pc:sldChg chg="addSp modSp mod modClrScheme chgLayout">
        <pc:chgData name="Gastbenutzer" userId="" providerId="Windows Live" clId="Web-{CDBAE2AA-A624-4E36-98A4-EE9143B7D7F3}" dt="2021-04-28T20:54:16.742" v="253" actId="20577"/>
        <pc:sldMkLst>
          <pc:docMk/>
          <pc:sldMk cId="2731620674" sldId="269"/>
        </pc:sldMkLst>
        <pc:spChg chg="mod ord">
          <ac:chgData name="Gastbenutzer" userId="" providerId="Windows Live" clId="Web-{CDBAE2AA-A624-4E36-98A4-EE9143B7D7F3}" dt="2021-04-28T20:22:31.809" v="72"/>
          <ac:spMkLst>
            <pc:docMk/>
            <pc:sldMk cId="2731620674" sldId="269"/>
            <ac:spMk id="2" creationId="{00000000-0000-0000-0000-000000000000}"/>
          </ac:spMkLst>
        </pc:spChg>
        <pc:spChg chg="mod ord">
          <ac:chgData name="Gastbenutzer" userId="" providerId="Windows Live" clId="Web-{CDBAE2AA-A624-4E36-98A4-EE9143B7D7F3}" dt="2021-04-28T20:54:16.742" v="253" actId="20577"/>
          <ac:spMkLst>
            <pc:docMk/>
            <pc:sldMk cId="2731620674" sldId="269"/>
            <ac:spMk id="3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2731620674" sldId="269"/>
            <ac:spMk id="4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3:31.765" v="73" actId="20577"/>
          <ac:spMkLst>
            <pc:docMk/>
            <pc:sldMk cId="2731620674" sldId="269"/>
            <ac:spMk id="5" creationId="{00000000-0000-0000-0000-000000000000}"/>
          </ac:spMkLst>
        </pc:spChg>
        <pc:spChg chg="add">
          <ac:chgData name="Gastbenutzer" userId="" providerId="Windows Live" clId="Web-{CDBAE2AA-A624-4E36-98A4-EE9143B7D7F3}" dt="2021-04-28T20:23:32.515" v="74"/>
          <ac:spMkLst>
            <pc:docMk/>
            <pc:sldMk cId="2731620674" sldId="269"/>
            <ac:spMk id="6" creationId="{65089A6D-58C3-4BB4-8C2D-48DE228ABEA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2731620674" sldId="269"/>
            <ac:spMk id="7" creationId="{00000000-0000-0000-0000-000000000000}"/>
          </ac:spMkLst>
        </pc:spChg>
        <pc:spChg chg="add">
          <ac:chgData name="Gastbenutzer" userId="" providerId="Windows Live" clId="Web-{CDBAE2AA-A624-4E36-98A4-EE9143B7D7F3}" dt="2021-04-28T20:23:32.531" v="75"/>
          <ac:spMkLst>
            <pc:docMk/>
            <pc:sldMk cId="2731620674" sldId="269"/>
            <ac:spMk id="10" creationId="{8BB3361B-48E2-4222-862D-ED74792D753B}"/>
          </ac:spMkLst>
        </pc:spChg>
      </pc:sldChg>
      <pc:sldChg chg="addSp modSp mod modClrScheme chgLayout">
        <pc:chgData name="Gastbenutzer" userId="" providerId="Windows Live" clId="Web-{CDBAE2AA-A624-4E36-98A4-EE9143B7D7F3}" dt="2021-04-28T20:23:38.812" v="78"/>
        <pc:sldMkLst>
          <pc:docMk/>
          <pc:sldMk cId="1267349258" sldId="270"/>
        </pc:sldMkLst>
        <pc:spChg chg="mod ord">
          <ac:chgData name="Gastbenutzer" userId="" providerId="Windows Live" clId="Web-{CDBAE2AA-A624-4E36-98A4-EE9143B7D7F3}" dt="2021-04-28T20:22:31.809" v="72"/>
          <ac:spMkLst>
            <pc:docMk/>
            <pc:sldMk cId="1267349258" sldId="270"/>
            <ac:spMk id="2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267349258" sldId="270"/>
            <ac:spMk id="3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267349258" sldId="270"/>
            <ac:spMk id="4" creationId="{00000000-0000-0000-0000-000000000000}"/>
          </ac:spMkLst>
        </pc:spChg>
        <pc:spChg chg="mod ord">
          <ac:chgData name="Gastbenutzer" userId="" providerId="Windows Live" clId="Web-{CDBAE2AA-A624-4E36-98A4-EE9143B7D7F3}" dt="2021-04-28T20:23:38.219" v="76" actId="20577"/>
          <ac:spMkLst>
            <pc:docMk/>
            <pc:sldMk cId="1267349258" sldId="270"/>
            <ac:spMk id="5" creationId="{00000000-0000-0000-0000-000000000000}"/>
          </ac:spMkLst>
        </pc:spChg>
        <pc:spChg chg="add">
          <ac:chgData name="Gastbenutzer" userId="" providerId="Windows Live" clId="Web-{CDBAE2AA-A624-4E36-98A4-EE9143B7D7F3}" dt="2021-04-28T20:23:38.812" v="77"/>
          <ac:spMkLst>
            <pc:docMk/>
            <pc:sldMk cId="1267349258" sldId="270"/>
            <ac:spMk id="6" creationId="{BEFFECFC-7448-4CC4-AD5F-A58F6C76E4AA}"/>
          </ac:spMkLst>
        </pc:spChg>
        <pc:spChg chg="mod ord">
          <ac:chgData name="Gastbenutzer" userId="" providerId="Windows Live" clId="Web-{CDBAE2AA-A624-4E36-98A4-EE9143B7D7F3}" dt="2021-04-28T20:22:31.809" v="72"/>
          <ac:spMkLst>
            <pc:docMk/>
            <pc:sldMk cId="1267349258" sldId="270"/>
            <ac:spMk id="7" creationId="{00000000-0000-0000-0000-000000000000}"/>
          </ac:spMkLst>
        </pc:spChg>
        <pc:spChg chg="add">
          <ac:chgData name="Gastbenutzer" userId="" providerId="Windows Live" clId="Web-{CDBAE2AA-A624-4E36-98A4-EE9143B7D7F3}" dt="2021-04-28T20:23:38.812" v="78"/>
          <ac:spMkLst>
            <pc:docMk/>
            <pc:sldMk cId="1267349258" sldId="270"/>
            <ac:spMk id="10" creationId="{0EC6240F-728E-45C5-AA2A-0776792D2201}"/>
          </ac:spMkLst>
        </pc:spChg>
      </pc:sldChg>
      <pc:sldMasterChg chg="add del addSldLayout delSldLayout">
        <pc:chgData name="Gastbenutzer" userId="" providerId="Windows Live" clId="Web-{CDBAE2AA-A624-4E36-98A4-EE9143B7D7F3}" dt="2021-04-28T20:22:31.809" v="72"/>
        <pc:sldMasterMkLst>
          <pc:docMk/>
          <pc:sldMasterMk cId="709957691" sldId="2147483708"/>
        </pc:sldMasterMkLst>
        <pc:sldLayoutChg chg="add del">
          <pc:chgData name="Gastbenutzer" userId="" providerId="Windows Live" clId="Web-{CDBAE2AA-A624-4E36-98A4-EE9143B7D7F3}" dt="2021-04-28T20:22:31.809" v="72"/>
          <pc:sldLayoutMkLst>
            <pc:docMk/>
            <pc:sldMasterMk cId="709957691" sldId="2147483708"/>
            <pc:sldLayoutMk cId="750265251" sldId="2147483710"/>
          </pc:sldLayoutMkLst>
        </pc:sldLayoutChg>
        <pc:sldLayoutChg chg="add del">
          <pc:chgData name="Gastbenutzer" userId="" providerId="Windows Live" clId="Web-{CDBAE2AA-A624-4E36-98A4-EE9143B7D7F3}" dt="2021-04-28T20:22:31.809" v="72"/>
          <pc:sldLayoutMkLst>
            <pc:docMk/>
            <pc:sldMasterMk cId="709957691" sldId="2147483708"/>
            <pc:sldLayoutMk cId="1831582020" sldId="2147483711"/>
          </pc:sldLayoutMkLst>
        </pc:sldLayoutChg>
        <pc:sldLayoutChg chg="add del">
          <pc:chgData name="Gastbenutzer" userId="" providerId="Windows Live" clId="Web-{CDBAE2AA-A624-4E36-98A4-EE9143B7D7F3}" dt="2021-04-28T20:22:31.809" v="72"/>
          <pc:sldLayoutMkLst>
            <pc:docMk/>
            <pc:sldMasterMk cId="709957691" sldId="2147483708"/>
            <pc:sldLayoutMk cId="1368414042" sldId="2147483712"/>
          </pc:sldLayoutMkLst>
        </pc:sldLayoutChg>
        <pc:sldLayoutChg chg="add del">
          <pc:chgData name="Gastbenutzer" userId="" providerId="Windows Live" clId="Web-{CDBAE2AA-A624-4E36-98A4-EE9143B7D7F3}" dt="2021-04-28T20:22:31.809" v="72"/>
          <pc:sldLayoutMkLst>
            <pc:docMk/>
            <pc:sldMasterMk cId="709957691" sldId="2147483708"/>
            <pc:sldLayoutMk cId="748891526" sldId="2147483714"/>
          </pc:sldLayoutMkLst>
        </pc:sldLayoutChg>
        <pc:sldLayoutChg chg="add del">
          <pc:chgData name="Gastbenutzer" userId="" providerId="Windows Live" clId="Web-{CDBAE2AA-A624-4E36-98A4-EE9143B7D7F3}" dt="2021-04-28T20:22:31.809" v="72"/>
          <pc:sldLayoutMkLst>
            <pc:docMk/>
            <pc:sldMasterMk cId="709957691" sldId="2147483708"/>
            <pc:sldLayoutMk cId="218222415" sldId="2147483715"/>
          </pc:sldLayoutMkLst>
        </pc:sldLayoutChg>
        <pc:sldLayoutChg chg="add del">
          <pc:chgData name="Gastbenutzer" userId="" providerId="Windows Live" clId="Web-{CDBAE2AA-A624-4E36-98A4-EE9143B7D7F3}" dt="2021-04-28T20:22:31.809" v="72"/>
          <pc:sldLayoutMkLst>
            <pc:docMk/>
            <pc:sldMasterMk cId="709957691" sldId="2147483708"/>
            <pc:sldLayoutMk cId="1909543476" sldId="2147483716"/>
          </pc:sldLayoutMkLst>
        </pc:sldLayoutChg>
        <pc:sldLayoutChg chg="add del">
          <pc:chgData name="Gastbenutzer" userId="" providerId="Windows Live" clId="Web-{CDBAE2AA-A624-4E36-98A4-EE9143B7D7F3}" dt="2021-04-28T20:22:31.809" v="72"/>
          <pc:sldLayoutMkLst>
            <pc:docMk/>
            <pc:sldMasterMk cId="709957691" sldId="2147483708"/>
            <pc:sldLayoutMk cId="1701580364" sldId="2147483717"/>
          </pc:sldLayoutMkLst>
        </pc:sldLayoutChg>
        <pc:sldLayoutChg chg="add del">
          <pc:chgData name="Gastbenutzer" userId="" providerId="Windows Live" clId="Web-{CDBAE2AA-A624-4E36-98A4-EE9143B7D7F3}" dt="2021-04-28T20:22:31.809" v="72"/>
          <pc:sldLayoutMkLst>
            <pc:docMk/>
            <pc:sldMasterMk cId="709957691" sldId="2147483708"/>
            <pc:sldLayoutMk cId="3176502173" sldId="2147483719"/>
          </pc:sldLayoutMkLst>
        </pc:sldLayoutChg>
      </pc:sldMasterChg>
      <pc:sldMasterChg chg="add del addSldLayout delSldLayout modSldLayout">
        <pc:chgData name="Gastbenutzer" userId="" providerId="Windows Live" clId="Web-{CDBAE2AA-A624-4E36-98A4-EE9143B7D7F3}" dt="2021-04-28T20:22:31.809" v="72"/>
        <pc:sldMasterMkLst>
          <pc:docMk/>
          <pc:sldMasterMk cId="3562340210" sldId="2147483720"/>
        </pc:sldMasterMkLst>
        <pc:sldLayoutChg chg="add del mod replId">
          <pc:chgData name="Gastbenutzer" userId="" providerId="Windows Live" clId="Web-{CDBAE2AA-A624-4E36-98A4-EE9143B7D7F3}" dt="2021-04-28T20:22:31.809" v="72"/>
          <pc:sldLayoutMkLst>
            <pc:docMk/>
            <pc:sldMasterMk cId="3562340210" sldId="2147483720"/>
            <pc:sldLayoutMk cId="4078898126" sldId="2147483721"/>
          </pc:sldLayoutMkLst>
        </pc:sldLayoutChg>
        <pc:sldLayoutChg chg="add del mod replId">
          <pc:chgData name="Gastbenutzer" userId="" providerId="Windows Live" clId="Web-{CDBAE2AA-A624-4E36-98A4-EE9143B7D7F3}" dt="2021-04-28T20:22:31.809" v="72"/>
          <pc:sldLayoutMkLst>
            <pc:docMk/>
            <pc:sldMasterMk cId="3562340210" sldId="2147483720"/>
            <pc:sldLayoutMk cId="557544111" sldId="2147483722"/>
          </pc:sldLayoutMkLst>
        </pc:sldLayoutChg>
        <pc:sldLayoutChg chg="add del mod replId">
          <pc:chgData name="Gastbenutzer" userId="" providerId="Windows Live" clId="Web-{CDBAE2AA-A624-4E36-98A4-EE9143B7D7F3}" dt="2021-04-28T20:22:31.809" v="72"/>
          <pc:sldLayoutMkLst>
            <pc:docMk/>
            <pc:sldMasterMk cId="3562340210" sldId="2147483720"/>
            <pc:sldLayoutMk cId="1312649238" sldId="2147483723"/>
          </pc:sldLayoutMkLst>
        </pc:sldLayoutChg>
        <pc:sldLayoutChg chg="add del mod replId">
          <pc:chgData name="Gastbenutzer" userId="" providerId="Windows Live" clId="Web-{CDBAE2AA-A624-4E36-98A4-EE9143B7D7F3}" dt="2021-04-28T20:22:31.809" v="72"/>
          <pc:sldLayoutMkLst>
            <pc:docMk/>
            <pc:sldMasterMk cId="3562340210" sldId="2147483720"/>
            <pc:sldLayoutMk cId="402520791" sldId="2147483724"/>
          </pc:sldLayoutMkLst>
        </pc:sldLayoutChg>
        <pc:sldLayoutChg chg="add del mod replId">
          <pc:chgData name="Gastbenutzer" userId="" providerId="Windows Live" clId="Web-{CDBAE2AA-A624-4E36-98A4-EE9143B7D7F3}" dt="2021-04-28T20:22:31.809" v="72"/>
          <pc:sldLayoutMkLst>
            <pc:docMk/>
            <pc:sldMasterMk cId="3562340210" sldId="2147483720"/>
            <pc:sldLayoutMk cId="1458197543" sldId="2147483725"/>
          </pc:sldLayoutMkLst>
        </pc:sldLayoutChg>
        <pc:sldLayoutChg chg="add del mod replId">
          <pc:chgData name="Gastbenutzer" userId="" providerId="Windows Live" clId="Web-{CDBAE2AA-A624-4E36-98A4-EE9143B7D7F3}" dt="2021-04-28T20:22:31.809" v="72"/>
          <pc:sldLayoutMkLst>
            <pc:docMk/>
            <pc:sldMasterMk cId="3562340210" sldId="2147483720"/>
            <pc:sldLayoutMk cId="3552726200" sldId="2147483726"/>
          </pc:sldLayoutMkLst>
        </pc:sldLayoutChg>
        <pc:sldLayoutChg chg="add del mod replId">
          <pc:chgData name="Gastbenutzer" userId="" providerId="Windows Live" clId="Web-{CDBAE2AA-A624-4E36-98A4-EE9143B7D7F3}" dt="2021-04-28T20:22:31.809" v="72"/>
          <pc:sldLayoutMkLst>
            <pc:docMk/>
            <pc:sldMasterMk cId="3562340210" sldId="2147483720"/>
            <pc:sldLayoutMk cId="2962284291" sldId="2147483727"/>
          </pc:sldLayoutMkLst>
        </pc:sldLayoutChg>
        <pc:sldLayoutChg chg="add del mod replId">
          <pc:chgData name="Gastbenutzer" userId="" providerId="Windows Live" clId="Web-{CDBAE2AA-A624-4E36-98A4-EE9143B7D7F3}" dt="2021-04-28T20:22:31.809" v="72"/>
          <pc:sldLayoutMkLst>
            <pc:docMk/>
            <pc:sldMasterMk cId="3562340210" sldId="2147483720"/>
            <pc:sldLayoutMk cId="4197903368" sldId="2147483728"/>
          </pc:sldLayoutMkLst>
        </pc:sldLayoutChg>
        <pc:sldLayoutChg chg="add del mod replId">
          <pc:chgData name="Gastbenutzer" userId="" providerId="Windows Live" clId="Web-{CDBAE2AA-A624-4E36-98A4-EE9143B7D7F3}" dt="2021-04-28T20:22:31.809" v="72"/>
          <pc:sldLayoutMkLst>
            <pc:docMk/>
            <pc:sldMasterMk cId="3562340210" sldId="2147483720"/>
            <pc:sldLayoutMk cId="1232569527" sldId="2147483729"/>
          </pc:sldLayoutMkLst>
        </pc:sldLayoutChg>
        <pc:sldLayoutChg chg="add del mod replId">
          <pc:chgData name="Gastbenutzer" userId="" providerId="Windows Live" clId="Web-{CDBAE2AA-A624-4E36-98A4-EE9143B7D7F3}" dt="2021-04-28T20:22:31.809" v="72"/>
          <pc:sldLayoutMkLst>
            <pc:docMk/>
            <pc:sldMasterMk cId="3562340210" sldId="2147483720"/>
            <pc:sldLayoutMk cId="308153380" sldId="2147483730"/>
          </pc:sldLayoutMkLst>
        </pc:sldLayoutChg>
        <pc:sldLayoutChg chg="add del mod replId">
          <pc:chgData name="Gastbenutzer" userId="" providerId="Windows Live" clId="Web-{CDBAE2AA-A624-4E36-98A4-EE9143B7D7F3}" dt="2021-04-28T20:22:31.809" v="72"/>
          <pc:sldLayoutMkLst>
            <pc:docMk/>
            <pc:sldMasterMk cId="3562340210" sldId="2147483720"/>
            <pc:sldLayoutMk cId="3248101244" sldId="2147483731"/>
          </pc:sldLayoutMkLst>
        </pc:sldLayoutChg>
      </pc:sldMasterChg>
    </pc:docChg>
  </pc:docChgLst>
  <pc:docChgLst>
    <pc:chgData name="Sufyan Dahalan" userId="dd53806c4a22356a" providerId="Windows Live" clId="Web-{6AEFF66A-2546-45F3-B9D3-5F921EF96C3A}"/>
    <pc:docChg chg="modSld">
      <pc:chgData name="Sufyan Dahalan" userId="dd53806c4a22356a" providerId="Windows Live" clId="Web-{6AEFF66A-2546-45F3-B9D3-5F921EF96C3A}" dt="2021-04-27T22:52:41.619" v="132" actId="20577"/>
      <pc:docMkLst>
        <pc:docMk/>
      </pc:docMkLst>
      <pc:sldChg chg="addSp delSp modSp">
        <pc:chgData name="Sufyan Dahalan" userId="dd53806c4a22356a" providerId="Windows Live" clId="Web-{6AEFF66A-2546-45F3-B9D3-5F921EF96C3A}" dt="2021-04-27T22:36:30.293" v="116" actId="1076"/>
        <pc:sldMkLst>
          <pc:docMk/>
          <pc:sldMk cId="1803026759" sldId="265"/>
        </pc:sldMkLst>
        <pc:spChg chg="mod">
          <ac:chgData name="Sufyan Dahalan" userId="dd53806c4a22356a" providerId="Windows Live" clId="Web-{6AEFF66A-2546-45F3-B9D3-5F921EF96C3A}" dt="2021-04-27T22:36:30.293" v="116" actId="1076"/>
          <ac:spMkLst>
            <pc:docMk/>
            <pc:sldMk cId="1803026759" sldId="265"/>
            <ac:spMk id="5" creationId="{00000000-0000-0000-0000-000000000000}"/>
          </ac:spMkLst>
        </pc:spChg>
        <pc:spChg chg="add">
          <ac:chgData name="Sufyan Dahalan" userId="dd53806c4a22356a" providerId="Windows Live" clId="Web-{6AEFF66A-2546-45F3-B9D3-5F921EF96C3A}" dt="2021-04-27T22:34:12.321" v="81"/>
          <ac:spMkLst>
            <pc:docMk/>
            <pc:sldMk cId="1803026759" sldId="265"/>
            <ac:spMk id="6" creationId="{A3E0CEAE-C920-4EC7-9CFC-083008F5DE6F}"/>
          </ac:spMkLst>
        </pc:spChg>
        <pc:spChg chg="add del">
          <ac:chgData name="Sufyan Dahalan" userId="dd53806c4a22356a" providerId="Windows Live" clId="Web-{6AEFF66A-2546-45F3-B9D3-5F921EF96C3A}" dt="2021-04-27T22:34:18.914" v="83"/>
          <ac:spMkLst>
            <pc:docMk/>
            <pc:sldMk cId="1803026759" sldId="265"/>
            <ac:spMk id="10" creationId="{5D9F7D97-C09A-4801-8256-AA519F87DFDB}"/>
          </ac:spMkLst>
        </pc:spChg>
      </pc:sldChg>
      <pc:sldChg chg="addSp modSp">
        <pc:chgData name="Sufyan Dahalan" userId="dd53806c4a22356a" providerId="Windows Live" clId="Web-{6AEFF66A-2546-45F3-B9D3-5F921EF96C3A}" dt="2021-04-27T22:36:34.543" v="117" actId="1076"/>
        <pc:sldMkLst>
          <pc:docMk/>
          <pc:sldMk cId="60831965" sldId="266"/>
        </pc:sldMkLst>
        <pc:spChg chg="mod">
          <ac:chgData name="Sufyan Dahalan" userId="dd53806c4a22356a" providerId="Windows Live" clId="Web-{6AEFF66A-2546-45F3-B9D3-5F921EF96C3A}" dt="2021-04-27T22:32:52.209" v="61" actId="20577"/>
          <ac:spMkLst>
            <pc:docMk/>
            <pc:sldMk cId="60831965" sldId="266"/>
            <ac:spMk id="2" creationId="{00000000-0000-0000-0000-000000000000}"/>
          </ac:spMkLst>
        </pc:spChg>
        <pc:spChg chg="mod">
          <ac:chgData name="Sufyan Dahalan" userId="dd53806c4a22356a" providerId="Windows Live" clId="Web-{6AEFF66A-2546-45F3-B9D3-5F921EF96C3A}" dt="2021-04-27T22:35:28.463" v="112" actId="20577"/>
          <ac:spMkLst>
            <pc:docMk/>
            <pc:sldMk cId="60831965" sldId="266"/>
            <ac:spMk id="3" creationId="{00000000-0000-0000-0000-000000000000}"/>
          </ac:spMkLst>
        </pc:spChg>
        <pc:spChg chg="mod">
          <ac:chgData name="Sufyan Dahalan" userId="dd53806c4a22356a" providerId="Windows Live" clId="Web-{6AEFF66A-2546-45F3-B9D3-5F921EF96C3A}" dt="2021-04-27T22:36:34.543" v="117" actId="1076"/>
          <ac:spMkLst>
            <pc:docMk/>
            <pc:sldMk cId="60831965" sldId="266"/>
            <ac:spMk id="5" creationId="{00000000-0000-0000-0000-000000000000}"/>
          </ac:spMkLst>
        </pc:spChg>
        <pc:spChg chg="add mod">
          <ac:chgData name="Sufyan Dahalan" userId="dd53806c4a22356a" providerId="Windows Live" clId="Web-{6AEFF66A-2546-45F3-B9D3-5F921EF96C3A}" dt="2021-04-27T22:34:05.602" v="80" actId="1076"/>
          <ac:spMkLst>
            <pc:docMk/>
            <pc:sldMk cId="60831965" sldId="266"/>
            <ac:spMk id="6" creationId="{EA0662A8-B806-4CF6-8040-9207957A91D4}"/>
          </ac:spMkLst>
        </pc:spChg>
      </pc:sldChg>
      <pc:sldChg chg="addSp delSp modSp">
        <pc:chgData name="Sufyan Dahalan" userId="dd53806c4a22356a" providerId="Windows Live" clId="Web-{6AEFF66A-2546-45F3-B9D3-5F921EF96C3A}" dt="2021-04-27T22:52:41.619" v="132" actId="20577"/>
        <pc:sldMkLst>
          <pc:docMk/>
          <pc:sldMk cId="125422367" sldId="267"/>
        </pc:sldMkLst>
        <pc:spChg chg="mod">
          <ac:chgData name="Sufyan Dahalan" userId="dd53806c4a22356a" providerId="Windows Live" clId="Web-{6AEFF66A-2546-45F3-B9D3-5F921EF96C3A}" dt="2021-04-27T22:52:41.619" v="132" actId="20577"/>
          <ac:spMkLst>
            <pc:docMk/>
            <pc:sldMk cId="125422367" sldId="267"/>
            <ac:spMk id="3" creationId="{00000000-0000-0000-0000-000000000000}"/>
          </ac:spMkLst>
        </pc:spChg>
        <pc:spChg chg="mod">
          <ac:chgData name="Sufyan Dahalan" userId="dd53806c4a22356a" providerId="Windows Live" clId="Web-{6AEFF66A-2546-45F3-B9D3-5F921EF96C3A}" dt="2021-04-27T22:36:58.950" v="123" actId="1076"/>
          <ac:spMkLst>
            <pc:docMk/>
            <pc:sldMk cId="125422367" sldId="267"/>
            <ac:spMk id="5" creationId="{00000000-0000-0000-0000-000000000000}"/>
          </ac:spMkLst>
        </pc:spChg>
        <pc:spChg chg="add del mod">
          <ac:chgData name="Sufyan Dahalan" userId="dd53806c4a22356a" providerId="Windows Live" clId="Web-{6AEFF66A-2546-45F3-B9D3-5F921EF96C3A}" dt="2021-04-27T22:36:47.481" v="121"/>
          <ac:spMkLst>
            <pc:docMk/>
            <pc:sldMk cId="125422367" sldId="267"/>
            <ac:spMk id="6" creationId="{1B5D4280-8E93-4FE7-BF01-3F50940F544A}"/>
          </ac:spMkLst>
        </pc:spChg>
        <pc:spChg chg="add">
          <ac:chgData name="Sufyan Dahalan" userId="dd53806c4a22356a" providerId="Windows Live" clId="Web-{6AEFF66A-2546-45F3-B9D3-5F921EF96C3A}" dt="2021-04-27T22:36:52.372" v="122"/>
          <ac:spMkLst>
            <pc:docMk/>
            <pc:sldMk cId="125422367" sldId="267"/>
            <ac:spMk id="9" creationId="{1A5DBD13-85B2-4F30-AA0E-0E91D9A72FCF}"/>
          </ac:spMkLst>
        </pc:spChg>
      </pc:sldChg>
    </pc:docChg>
  </pc:docChgLst>
  <pc:docChgLst>
    <pc:chgData name="Gastbenutzer" providerId="Windows Live" clId="Web-{4D6E5387-7E65-4B60-8BDE-6C43F7469B1A}"/>
    <pc:docChg chg="modSld">
      <pc:chgData name="Gastbenutzer" userId="" providerId="Windows Live" clId="Web-{4D6E5387-7E65-4B60-8BDE-6C43F7469B1A}" dt="2021-05-01T16:16:26.653" v="9" actId="20577"/>
      <pc:docMkLst>
        <pc:docMk/>
      </pc:docMkLst>
      <pc:sldChg chg="modSp">
        <pc:chgData name="Gastbenutzer" userId="" providerId="Windows Live" clId="Web-{4D6E5387-7E65-4B60-8BDE-6C43F7469B1A}" dt="2021-05-01T16:16:26.653" v="9" actId="20577"/>
        <pc:sldMkLst>
          <pc:docMk/>
          <pc:sldMk cId="1447972597" sldId="258"/>
        </pc:sldMkLst>
        <pc:spChg chg="mod">
          <ac:chgData name="Gastbenutzer" userId="" providerId="Windows Live" clId="Web-{4D6E5387-7E65-4B60-8BDE-6C43F7469B1A}" dt="2021-05-01T16:16:26.653" v="9" actId="20577"/>
          <ac:spMkLst>
            <pc:docMk/>
            <pc:sldMk cId="1447972597" sldId="258"/>
            <ac:spMk id="3" creationId="{00000000-0000-0000-0000-000000000000}"/>
          </ac:spMkLst>
        </pc:spChg>
      </pc:sldChg>
      <pc:sldChg chg="modSp">
        <pc:chgData name="Gastbenutzer" userId="" providerId="Windows Live" clId="Web-{4D6E5387-7E65-4B60-8BDE-6C43F7469B1A}" dt="2021-05-01T15:14:28.281" v="1" actId="20577"/>
        <pc:sldMkLst>
          <pc:docMk/>
          <pc:sldMk cId="1657739127" sldId="268"/>
        </pc:sldMkLst>
        <pc:spChg chg="mod">
          <ac:chgData name="Gastbenutzer" userId="" providerId="Windows Live" clId="Web-{4D6E5387-7E65-4B60-8BDE-6C43F7469B1A}" dt="2021-05-01T15:14:28.281" v="1" actId="20577"/>
          <ac:spMkLst>
            <pc:docMk/>
            <pc:sldMk cId="1657739127" sldId="268"/>
            <ac:spMk id="3" creationId="{00000000-0000-0000-0000-000000000000}"/>
          </ac:spMkLst>
        </pc:spChg>
      </pc:sldChg>
    </pc:docChg>
  </pc:docChgLst>
  <pc:docChgLst>
    <pc:chgData name="Sufyan Dahalan" userId="dd53806c4a22356a" providerId="Windows Live" clId="Web-{039B9F72-6384-4BD7-AEC4-B88F0DFE65FF}"/>
    <pc:docChg chg="modSld">
      <pc:chgData name="Sufyan Dahalan" userId="dd53806c4a22356a" providerId="Windows Live" clId="Web-{039B9F72-6384-4BD7-AEC4-B88F0DFE65FF}" dt="2021-05-01T15:45:38.291" v="23" actId="20577"/>
      <pc:docMkLst>
        <pc:docMk/>
      </pc:docMkLst>
      <pc:sldChg chg="modSp addCm">
        <pc:chgData name="Sufyan Dahalan" userId="dd53806c4a22356a" providerId="Windows Live" clId="Web-{039B9F72-6384-4BD7-AEC4-B88F0DFE65FF}" dt="2021-05-01T15:45:38.291" v="23" actId="20577"/>
        <pc:sldMkLst>
          <pc:docMk/>
          <pc:sldMk cId="1803026759" sldId="265"/>
        </pc:sldMkLst>
        <pc:spChg chg="mod">
          <ac:chgData name="Sufyan Dahalan" userId="dd53806c4a22356a" providerId="Windows Live" clId="Web-{039B9F72-6384-4BD7-AEC4-B88F0DFE65FF}" dt="2021-05-01T15:45:38.291" v="23" actId="20577"/>
          <ac:spMkLst>
            <pc:docMk/>
            <pc:sldMk cId="1803026759" sldId="265"/>
            <ac:spMk id="3" creationId="{00000000-0000-0000-0000-000000000000}"/>
          </ac:spMkLst>
        </pc:spChg>
      </pc:sldChg>
      <pc:sldChg chg="addCm">
        <pc:chgData name="Sufyan Dahalan" userId="dd53806c4a22356a" providerId="Windows Live" clId="Web-{039B9F72-6384-4BD7-AEC4-B88F0DFE65FF}" dt="2021-05-01T15:44:44.463" v="7"/>
        <pc:sldMkLst>
          <pc:docMk/>
          <pc:sldMk cId="125422367" sldId="26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1-04-29T17:54:44.949" idx="1">
    <p:pos x="5181" y="3724"/>
    <p:text>Using large chunks of  seemingly unrelated data, these two companies were able to identify viral outbreaks before the responsible official institutes were able to.
</p:text>
    <p:extLst>
      <p:ext uri="{C676402C-5697-4E1C-873F-D02D1690AC5C}">
        <p15:threadingInfo xmlns:p15="http://schemas.microsoft.com/office/powerpoint/2012/main" timeZoneBias="420"/>
      </p:ext>
    </p:extLst>
  </p:cm>
  <p:cm authorId="6" dt="2021-04-30T05:54:24.087" idx="11">
    <p:pos x="5338" y="39"/>
    <p:text>1. BlueDot had spotted what would come to be known as COVID-19, nine days before the World Health Organization released its statement alerting people to the emergence of a novel coronavirus​
2. Another company with similar AI capabilities, Metabiota, used Big Data analytics to anticipate that countries like Japan, Thailand, Taiwan and South Korea would be at risk of a coronavirus outbreak a week before it was later officially confirmed by the affected countries.
</p:text>
    <p:extLst>
      <p:ext uri="{C676402C-5697-4E1C-873F-D02D1690AC5C}">
        <p15:threadingInfo xmlns:p15="http://schemas.microsoft.com/office/powerpoint/2012/main" timeZoneBias="420"/>
      </p:ext>
    </p:extLst>
  </p:cm>
  <p:cm authorId="6" dt="2021-05-01T08:45:02.479" idx="13">
    <p:pos x="5352" y="697"/>
    <p:text>cite: 1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1-04-29T18:08:57.730" idx="2">
    <p:pos x="4730" y="1725"/>
    <p:text>Provide a crawler to extract news data from multiple sources on the web​</p:text>
    <p:extLst>
      <p:ext uri="{C676402C-5697-4E1C-873F-D02D1690AC5C}">
        <p15:threadingInfo xmlns:p15="http://schemas.microsoft.com/office/powerpoint/2012/main" timeZoneBias="420"/>
      </p:ext>
    </p:extLst>
  </p:cm>
  <p:cm authorId="6" dt="2021-04-29T18:10:57.870" idx="4">
    <p:pos x="4396" y="2388"/>
    <p:text>Create a system to identify implicit trends and possible directions from collected data for selected topics</p:text>
    <p:extLst>
      <p:ext uri="{C676402C-5697-4E1C-873F-D02D1690AC5C}">
        <p15:threadingInfo xmlns:p15="http://schemas.microsoft.com/office/powerpoint/2012/main" timeZoneBias="420"/>
      </p:ext>
    </p:extLst>
  </p:cm>
  <p:cm authorId="6" dt="2021-04-29T18:14:02.792" idx="5">
    <p:pos x="4961" y="2161"/>
    <p:text>Data Collection and organization of multiple data sources of news on the web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1-05-01T08:44:44.463" idx="12">
    <p:pos x="5352" y="697"/>
    <p:text>cite: 2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21-04-29T18:59:36.103" idx="6">
    <p:pos x="4553" y="2691"/>
    <p:text>What parameters are going to hint at a viral outbreak or predict a spike in viral infections</p:text>
    <p:extLst>
      <p:ext uri="{C676402C-5697-4E1C-873F-D02D1690AC5C}">
        <p15:threadingInfo xmlns:p15="http://schemas.microsoft.com/office/powerpoint/2012/main" timeZoneBias="420"/>
      </p:ext>
    </p:extLst>
  </p:cm>
  <p:cm authorId="6" dt="2021-04-29T19:13:18.463" idx="7">
    <p:pos x="4472" y="2250"/>
    <p:text>Datasets must have a unified format to ease data analysis.. Gathered datasets have to be comparable and lie in the same context</p:text>
    <p:extLst>
      <p:ext uri="{C676402C-5697-4E1C-873F-D02D1690AC5C}">
        <p15:threadingInfo xmlns:p15="http://schemas.microsoft.com/office/powerpoint/2012/main" timeZoneBias="420"/>
      </p:ext>
    </p:extLst>
  </p:cm>
  <p:cm authorId="6" dt="2021-04-29T19:20:45.104" idx="8">
    <p:pos x="3677" y="1166"/>
    <p:text>What will we expect from the crawler i.e. what capabilities
</p:text>
    <p:extLst>
      <p:ext uri="{C676402C-5697-4E1C-873F-D02D1690AC5C}">
        <p15:threadingInfo xmlns:p15="http://schemas.microsoft.com/office/powerpoint/2012/main" timeZoneBias="420"/>
      </p:ext>
    </p:extLst>
  </p:cm>
  <p:cm authorId="6" dt="2021-04-29T19:22:35.901" idx="9">
    <p:pos x="4710" y="1416"/>
    <p:text>Practical fulfillment of the crawling process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8CB76C-7800-476D-830A-34CCCBBB37B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E2BB66E-3EFE-4108-BE6C-8AAA1CB6EEAF}">
      <dgm:prSet phldrT="[Text]"/>
      <dgm:spPr/>
      <dgm:t>
        <a:bodyPr/>
        <a:lstStyle/>
        <a:p>
          <a:pPr>
            <a:buAutoNum type="arabicPeriod"/>
          </a:pPr>
          <a:r>
            <a:rPr lang="en-US" dirty="0">
              <a:ea typeface="+mn-lt"/>
              <a:cs typeface="+mn-lt"/>
            </a:rPr>
            <a:t>Providing Web crawler</a:t>
          </a:r>
          <a:endParaRPr lang="en-US" dirty="0"/>
        </a:p>
      </dgm:t>
    </dgm:pt>
    <dgm:pt modelId="{23AD3DD8-F9B5-4684-A015-ABD4A5BD496D}" type="parTrans" cxnId="{A40B4976-4354-4096-904C-0919A8D4C5E6}">
      <dgm:prSet/>
      <dgm:spPr/>
      <dgm:t>
        <a:bodyPr/>
        <a:lstStyle/>
        <a:p>
          <a:endParaRPr lang="en-US"/>
        </a:p>
      </dgm:t>
    </dgm:pt>
    <dgm:pt modelId="{8BC4057A-F254-4280-B113-B1B67717F66C}" type="sibTrans" cxnId="{A40B4976-4354-4096-904C-0919A8D4C5E6}">
      <dgm:prSet/>
      <dgm:spPr/>
      <dgm:t>
        <a:bodyPr/>
        <a:lstStyle/>
        <a:p>
          <a:endParaRPr lang="en-US"/>
        </a:p>
      </dgm:t>
    </dgm:pt>
    <dgm:pt modelId="{A5A28F10-81B5-4E14-9EF6-9501B7D2AF70}">
      <dgm:prSet phldrT="[Text]"/>
      <dgm:spPr/>
      <dgm:t>
        <a:bodyPr/>
        <a:lstStyle/>
        <a:p>
          <a:pPr>
            <a:buAutoNum type="arabicPeriod"/>
          </a:pPr>
          <a:r>
            <a:rPr lang="en-US" dirty="0">
              <a:cs typeface="Calibri"/>
            </a:rPr>
            <a:t>Collection and organization of </a:t>
          </a:r>
          <a:r>
            <a:rPr lang="en-US" dirty="0">
              <a:ea typeface="+mn-lt"/>
              <a:cs typeface="+mn-lt"/>
            </a:rPr>
            <a:t>data</a:t>
          </a:r>
          <a:endParaRPr lang="en-US" dirty="0"/>
        </a:p>
      </dgm:t>
    </dgm:pt>
    <dgm:pt modelId="{C3BFD114-F3C8-4A53-A5B3-DDC7E9215AB4}" type="parTrans" cxnId="{7347F9DD-7AEA-4A5D-BCD3-5CB3CD53B2BF}">
      <dgm:prSet/>
      <dgm:spPr/>
      <dgm:t>
        <a:bodyPr/>
        <a:lstStyle/>
        <a:p>
          <a:endParaRPr lang="en-US"/>
        </a:p>
      </dgm:t>
    </dgm:pt>
    <dgm:pt modelId="{C744DE62-D42A-445C-BDC8-5E45BEE5C7CE}" type="sibTrans" cxnId="{7347F9DD-7AEA-4A5D-BCD3-5CB3CD53B2BF}">
      <dgm:prSet/>
      <dgm:spPr/>
      <dgm:t>
        <a:bodyPr/>
        <a:lstStyle/>
        <a:p>
          <a:endParaRPr lang="en-US"/>
        </a:p>
      </dgm:t>
    </dgm:pt>
    <dgm:pt modelId="{3EB96747-AD27-40E6-8F7B-2BAF4F76F1F3}">
      <dgm:prSet phldrT="[Text]"/>
      <dgm:spPr/>
      <dgm:t>
        <a:bodyPr/>
        <a:lstStyle/>
        <a:p>
          <a:pPr>
            <a:buAutoNum type="arabicPeriod"/>
          </a:pPr>
          <a:r>
            <a:rPr lang="en-US" dirty="0">
              <a:cs typeface="Calibri"/>
            </a:rPr>
            <a:t>Big Data analysis/Data Analysis</a:t>
          </a:r>
          <a:endParaRPr lang="en-US" dirty="0"/>
        </a:p>
      </dgm:t>
    </dgm:pt>
    <dgm:pt modelId="{975C89D2-FB74-4D62-9CC2-96F8E34B98AD}" type="parTrans" cxnId="{52617A8B-6F3D-486E-84FA-954B5ACAE3B1}">
      <dgm:prSet/>
      <dgm:spPr/>
      <dgm:t>
        <a:bodyPr/>
        <a:lstStyle/>
        <a:p>
          <a:endParaRPr lang="en-US"/>
        </a:p>
      </dgm:t>
    </dgm:pt>
    <dgm:pt modelId="{409B9715-4779-467C-869D-E7119B8EB774}" type="sibTrans" cxnId="{52617A8B-6F3D-486E-84FA-954B5ACAE3B1}">
      <dgm:prSet/>
      <dgm:spPr/>
      <dgm:t>
        <a:bodyPr/>
        <a:lstStyle/>
        <a:p>
          <a:endParaRPr lang="en-US"/>
        </a:p>
      </dgm:t>
    </dgm:pt>
    <dgm:pt modelId="{54BFBCD8-02B4-4F12-A533-AE115615B1D1}" type="pres">
      <dgm:prSet presAssocID="{3B8CB76C-7800-476D-830A-34CCCBBB37BF}" presName="arrowDiagram" presStyleCnt="0">
        <dgm:presLayoutVars>
          <dgm:chMax val="5"/>
          <dgm:dir/>
          <dgm:resizeHandles val="exact"/>
        </dgm:presLayoutVars>
      </dgm:prSet>
      <dgm:spPr/>
    </dgm:pt>
    <dgm:pt modelId="{379BE4A4-EB27-41A5-B76A-1BBB88CF7453}" type="pres">
      <dgm:prSet presAssocID="{3B8CB76C-7800-476D-830A-34CCCBBB37BF}" presName="arrow" presStyleLbl="bgShp" presStyleIdx="0" presStyleCnt="1"/>
      <dgm:spPr/>
    </dgm:pt>
    <dgm:pt modelId="{53F70074-6601-4C60-8A6E-B45EF2185FA8}" type="pres">
      <dgm:prSet presAssocID="{3B8CB76C-7800-476D-830A-34CCCBBB37BF}" presName="arrowDiagram3" presStyleCnt="0"/>
      <dgm:spPr/>
    </dgm:pt>
    <dgm:pt modelId="{149EFE38-01EA-4D30-9415-DED6D24E6131}" type="pres">
      <dgm:prSet presAssocID="{0E2BB66E-3EFE-4108-BE6C-8AAA1CB6EEAF}" presName="bullet3a" presStyleLbl="node1" presStyleIdx="0" presStyleCnt="3"/>
      <dgm:spPr/>
    </dgm:pt>
    <dgm:pt modelId="{FB9B8782-7AF7-477B-AA49-37DFF28E81C0}" type="pres">
      <dgm:prSet presAssocID="{0E2BB66E-3EFE-4108-BE6C-8AAA1CB6EEAF}" presName="textBox3a" presStyleLbl="revTx" presStyleIdx="0" presStyleCnt="3">
        <dgm:presLayoutVars>
          <dgm:bulletEnabled val="1"/>
        </dgm:presLayoutVars>
      </dgm:prSet>
      <dgm:spPr/>
    </dgm:pt>
    <dgm:pt modelId="{41716C6F-E291-4D85-860B-E6584C7CB068}" type="pres">
      <dgm:prSet presAssocID="{A5A28F10-81B5-4E14-9EF6-9501B7D2AF70}" presName="bullet3b" presStyleLbl="node1" presStyleIdx="1" presStyleCnt="3"/>
      <dgm:spPr/>
    </dgm:pt>
    <dgm:pt modelId="{E5EC5950-818C-4274-9BA6-01F0B2BF7805}" type="pres">
      <dgm:prSet presAssocID="{A5A28F10-81B5-4E14-9EF6-9501B7D2AF70}" presName="textBox3b" presStyleLbl="revTx" presStyleIdx="1" presStyleCnt="3">
        <dgm:presLayoutVars>
          <dgm:bulletEnabled val="1"/>
        </dgm:presLayoutVars>
      </dgm:prSet>
      <dgm:spPr/>
    </dgm:pt>
    <dgm:pt modelId="{FAE8EEEC-4C5F-4748-BADB-84CA1AA89721}" type="pres">
      <dgm:prSet presAssocID="{3EB96747-AD27-40E6-8F7B-2BAF4F76F1F3}" presName="bullet3c" presStyleLbl="node1" presStyleIdx="2" presStyleCnt="3"/>
      <dgm:spPr/>
    </dgm:pt>
    <dgm:pt modelId="{11A78683-D60E-43CE-88EA-0C791E3DEB2F}" type="pres">
      <dgm:prSet presAssocID="{3EB96747-AD27-40E6-8F7B-2BAF4F76F1F3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1F0A4018-73F6-40A6-8AB0-730D27644846}" type="presOf" srcId="{3EB96747-AD27-40E6-8F7B-2BAF4F76F1F3}" destId="{11A78683-D60E-43CE-88EA-0C791E3DEB2F}" srcOrd="0" destOrd="0" presId="urn:microsoft.com/office/officeart/2005/8/layout/arrow2"/>
    <dgm:cxn modelId="{A40B4976-4354-4096-904C-0919A8D4C5E6}" srcId="{3B8CB76C-7800-476D-830A-34CCCBBB37BF}" destId="{0E2BB66E-3EFE-4108-BE6C-8AAA1CB6EEAF}" srcOrd="0" destOrd="0" parTransId="{23AD3DD8-F9B5-4684-A015-ABD4A5BD496D}" sibTransId="{8BC4057A-F254-4280-B113-B1B67717F66C}"/>
    <dgm:cxn modelId="{52617A8B-6F3D-486E-84FA-954B5ACAE3B1}" srcId="{3B8CB76C-7800-476D-830A-34CCCBBB37BF}" destId="{3EB96747-AD27-40E6-8F7B-2BAF4F76F1F3}" srcOrd="2" destOrd="0" parTransId="{975C89D2-FB74-4D62-9CC2-96F8E34B98AD}" sibTransId="{409B9715-4779-467C-869D-E7119B8EB774}"/>
    <dgm:cxn modelId="{958FE4BE-40A8-4658-91E2-A5B8BA49472E}" type="presOf" srcId="{0E2BB66E-3EFE-4108-BE6C-8AAA1CB6EEAF}" destId="{FB9B8782-7AF7-477B-AA49-37DFF28E81C0}" srcOrd="0" destOrd="0" presId="urn:microsoft.com/office/officeart/2005/8/layout/arrow2"/>
    <dgm:cxn modelId="{783AD3C2-777C-46A5-B860-9C50060BDABF}" type="presOf" srcId="{3B8CB76C-7800-476D-830A-34CCCBBB37BF}" destId="{54BFBCD8-02B4-4F12-A533-AE115615B1D1}" srcOrd="0" destOrd="0" presId="urn:microsoft.com/office/officeart/2005/8/layout/arrow2"/>
    <dgm:cxn modelId="{7347F9DD-7AEA-4A5D-BCD3-5CB3CD53B2BF}" srcId="{3B8CB76C-7800-476D-830A-34CCCBBB37BF}" destId="{A5A28F10-81B5-4E14-9EF6-9501B7D2AF70}" srcOrd="1" destOrd="0" parTransId="{C3BFD114-F3C8-4A53-A5B3-DDC7E9215AB4}" sibTransId="{C744DE62-D42A-445C-BDC8-5E45BEE5C7CE}"/>
    <dgm:cxn modelId="{BB90B7FC-B4A8-4EA5-9089-46C8554ADCC4}" type="presOf" srcId="{A5A28F10-81B5-4E14-9EF6-9501B7D2AF70}" destId="{E5EC5950-818C-4274-9BA6-01F0B2BF7805}" srcOrd="0" destOrd="0" presId="urn:microsoft.com/office/officeart/2005/8/layout/arrow2"/>
    <dgm:cxn modelId="{DEC03508-708D-4220-983E-756051A24B89}" type="presParOf" srcId="{54BFBCD8-02B4-4F12-A533-AE115615B1D1}" destId="{379BE4A4-EB27-41A5-B76A-1BBB88CF7453}" srcOrd="0" destOrd="0" presId="urn:microsoft.com/office/officeart/2005/8/layout/arrow2"/>
    <dgm:cxn modelId="{1447ADA0-A927-494D-B4A7-9000FF47AA8F}" type="presParOf" srcId="{54BFBCD8-02B4-4F12-A533-AE115615B1D1}" destId="{53F70074-6601-4C60-8A6E-B45EF2185FA8}" srcOrd="1" destOrd="0" presId="urn:microsoft.com/office/officeart/2005/8/layout/arrow2"/>
    <dgm:cxn modelId="{19B950E1-1B47-4F7E-B9F9-0A526290CFD0}" type="presParOf" srcId="{53F70074-6601-4C60-8A6E-B45EF2185FA8}" destId="{149EFE38-01EA-4D30-9415-DED6D24E6131}" srcOrd="0" destOrd="0" presId="urn:microsoft.com/office/officeart/2005/8/layout/arrow2"/>
    <dgm:cxn modelId="{B0778D61-D613-4456-82AA-BFE4E983DD1E}" type="presParOf" srcId="{53F70074-6601-4C60-8A6E-B45EF2185FA8}" destId="{FB9B8782-7AF7-477B-AA49-37DFF28E81C0}" srcOrd="1" destOrd="0" presId="urn:microsoft.com/office/officeart/2005/8/layout/arrow2"/>
    <dgm:cxn modelId="{3C5989FF-48BC-412A-B779-929DCD00877A}" type="presParOf" srcId="{53F70074-6601-4C60-8A6E-B45EF2185FA8}" destId="{41716C6F-E291-4D85-860B-E6584C7CB068}" srcOrd="2" destOrd="0" presId="urn:microsoft.com/office/officeart/2005/8/layout/arrow2"/>
    <dgm:cxn modelId="{C3641B6A-613D-4B94-9942-9093CC28CED3}" type="presParOf" srcId="{53F70074-6601-4C60-8A6E-B45EF2185FA8}" destId="{E5EC5950-818C-4274-9BA6-01F0B2BF7805}" srcOrd="3" destOrd="0" presId="urn:microsoft.com/office/officeart/2005/8/layout/arrow2"/>
    <dgm:cxn modelId="{6CA7BC9C-07E1-431E-9B14-083FD869AD41}" type="presParOf" srcId="{53F70074-6601-4C60-8A6E-B45EF2185FA8}" destId="{FAE8EEEC-4C5F-4748-BADB-84CA1AA89721}" srcOrd="4" destOrd="0" presId="urn:microsoft.com/office/officeart/2005/8/layout/arrow2"/>
    <dgm:cxn modelId="{8835B4A2-958F-4350-82EA-31E29D2BE7F1}" type="presParOf" srcId="{53F70074-6601-4C60-8A6E-B45EF2185FA8}" destId="{11A78683-D60E-43CE-88EA-0C791E3DEB2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EF4A0-E7EA-43E1-B5E1-1EC4185229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AFA4CB-D706-4807-B694-6D1DE32F9A13}">
      <dgm:prSet phldrT="[Text]"/>
      <dgm:spPr/>
      <dgm:t>
        <a:bodyPr/>
        <a:lstStyle/>
        <a:p>
          <a:pPr>
            <a:buAutoNum type="arabicPeriod"/>
          </a:pPr>
          <a:r>
            <a:rPr lang="en-US" dirty="0">
              <a:cs typeface="Calibri" panose="020F0502020204030204"/>
            </a:rPr>
            <a:t>IP bans, </a:t>
          </a:r>
          <a:r>
            <a:rPr lang="en-US" dirty="0" err="1">
              <a:ea typeface="+mn-lt"/>
              <a:cs typeface="+mn-lt"/>
            </a:rPr>
            <a:t>Captch</a:t>
          </a:r>
          <a:r>
            <a:rPr lang="en-US" dirty="0">
              <a:ea typeface="+mn-lt"/>
              <a:cs typeface="+mn-lt"/>
            </a:rPr>
            <a:t> and Cloudflare</a:t>
          </a:r>
          <a:endParaRPr lang="en-US" dirty="0"/>
        </a:p>
      </dgm:t>
    </dgm:pt>
    <dgm:pt modelId="{D32FCF70-6ECB-4BE7-BD37-3F2F9F671344}" type="parTrans" cxnId="{FD0CC941-6E68-4410-BCD5-E073E9288022}">
      <dgm:prSet/>
      <dgm:spPr/>
      <dgm:t>
        <a:bodyPr/>
        <a:lstStyle/>
        <a:p>
          <a:endParaRPr lang="en-US"/>
        </a:p>
      </dgm:t>
    </dgm:pt>
    <dgm:pt modelId="{4E085541-FEE2-4521-BFD3-B6DF4BCF0F2B}" type="sibTrans" cxnId="{FD0CC941-6E68-4410-BCD5-E073E9288022}">
      <dgm:prSet/>
      <dgm:spPr/>
      <dgm:t>
        <a:bodyPr/>
        <a:lstStyle/>
        <a:p>
          <a:endParaRPr lang="en-US"/>
        </a:p>
      </dgm:t>
    </dgm:pt>
    <dgm:pt modelId="{B85D106B-DA63-4BA2-A30B-1054ABDFCC30}">
      <dgm:prSet phldrT="[Text]"/>
      <dgm:spPr/>
      <dgm:t>
        <a:bodyPr/>
        <a:lstStyle/>
        <a:p>
          <a:pPr>
            <a:buAutoNum type="arabicPeriod"/>
          </a:pPr>
          <a:r>
            <a:rPr lang="en-US" dirty="0">
              <a:cs typeface="Calibri" panose="020F0502020204030204"/>
            </a:rPr>
            <a:t>Data Analysis (later on)</a:t>
          </a:r>
          <a:endParaRPr lang="en-US" dirty="0"/>
        </a:p>
      </dgm:t>
    </dgm:pt>
    <dgm:pt modelId="{9F4BF4AC-0117-4113-AC9C-5B803F7BD219}" type="parTrans" cxnId="{4CBBF7B6-7C23-4953-A26D-09EC7A5D9258}">
      <dgm:prSet/>
      <dgm:spPr/>
      <dgm:t>
        <a:bodyPr/>
        <a:lstStyle/>
        <a:p>
          <a:endParaRPr lang="en-US"/>
        </a:p>
      </dgm:t>
    </dgm:pt>
    <dgm:pt modelId="{D00681FC-343B-44E4-9047-49ADAF14E543}" type="sibTrans" cxnId="{4CBBF7B6-7C23-4953-A26D-09EC7A5D9258}">
      <dgm:prSet/>
      <dgm:spPr/>
      <dgm:t>
        <a:bodyPr/>
        <a:lstStyle/>
        <a:p>
          <a:endParaRPr lang="en-US"/>
        </a:p>
      </dgm:t>
    </dgm:pt>
    <dgm:pt modelId="{0A790DC9-615E-4442-9EDB-B32CA178086D}">
      <dgm:prSet phldrT="[Text]"/>
      <dgm:spPr/>
      <dgm:t>
        <a:bodyPr/>
        <a:lstStyle/>
        <a:p>
          <a:pPr>
            <a:buAutoNum type="arabicPeriod"/>
          </a:pPr>
          <a:r>
            <a:rPr lang="en-US" dirty="0">
              <a:cs typeface="Calibri" panose="020F0502020204030204"/>
            </a:rPr>
            <a:t>Metric selection</a:t>
          </a:r>
          <a:endParaRPr lang="en-US" dirty="0"/>
        </a:p>
      </dgm:t>
    </dgm:pt>
    <dgm:pt modelId="{CD8AC6F4-CEDD-4F94-904E-258838629204}" type="parTrans" cxnId="{5C288F5F-7DD0-4BBE-AB12-CF4A119A3BA9}">
      <dgm:prSet/>
      <dgm:spPr/>
      <dgm:t>
        <a:bodyPr/>
        <a:lstStyle/>
        <a:p>
          <a:endParaRPr lang="en-US"/>
        </a:p>
      </dgm:t>
    </dgm:pt>
    <dgm:pt modelId="{6009BED1-27C3-44CE-9587-DE3FFC63A07B}" type="sibTrans" cxnId="{5C288F5F-7DD0-4BBE-AB12-CF4A119A3BA9}">
      <dgm:prSet/>
      <dgm:spPr/>
      <dgm:t>
        <a:bodyPr/>
        <a:lstStyle/>
        <a:p>
          <a:endParaRPr lang="en-US"/>
        </a:p>
      </dgm:t>
    </dgm:pt>
    <dgm:pt modelId="{414A2F7A-F198-40BE-AA8B-4D9486A30862}">
      <dgm:prSet/>
      <dgm:spPr/>
      <dgm:t>
        <a:bodyPr/>
        <a:lstStyle/>
        <a:p>
          <a:r>
            <a:rPr lang="en-US">
              <a:cs typeface="Calibri" panose="020F0502020204030204"/>
            </a:rPr>
            <a:t>Data storage</a:t>
          </a:r>
          <a:endParaRPr lang="en-US" dirty="0">
            <a:cs typeface="Calibri" panose="020F0502020204030204"/>
          </a:endParaRPr>
        </a:p>
      </dgm:t>
    </dgm:pt>
    <dgm:pt modelId="{A49F0CD7-B05D-4781-9301-1E82D87FDCD5}" type="parTrans" cxnId="{1950639F-65EA-43CD-B84C-2A6A7AEAB3F0}">
      <dgm:prSet/>
      <dgm:spPr/>
      <dgm:t>
        <a:bodyPr/>
        <a:lstStyle/>
        <a:p>
          <a:endParaRPr lang="en-US"/>
        </a:p>
      </dgm:t>
    </dgm:pt>
    <dgm:pt modelId="{F32FF340-760E-4D05-8A04-2A990D98F3A8}" type="sibTrans" cxnId="{1950639F-65EA-43CD-B84C-2A6A7AEAB3F0}">
      <dgm:prSet/>
      <dgm:spPr/>
      <dgm:t>
        <a:bodyPr/>
        <a:lstStyle/>
        <a:p>
          <a:endParaRPr lang="en-US"/>
        </a:p>
      </dgm:t>
    </dgm:pt>
    <dgm:pt modelId="{198077C8-7D84-459F-BCD3-3B72973AFFFD}">
      <dgm:prSet/>
      <dgm:spPr/>
      <dgm:t>
        <a:bodyPr/>
        <a:lstStyle/>
        <a:p>
          <a:r>
            <a:rPr lang="en-US">
              <a:cs typeface="Calibri" panose="020F0502020204030204"/>
            </a:rPr>
            <a:t>Data standardization</a:t>
          </a:r>
          <a:endParaRPr lang="en-US" dirty="0">
            <a:cs typeface="Calibri" panose="020F0502020204030204"/>
          </a:endParaRPr>
        </a:p>
      </dgm:t>
    </dgm:pt>
    <dgm:pt modelId="{55B3F235-C621-4725-B645-CABAA8A1BBF1}" type="parTrans" cxnId="{BB17658A-2EBC-4E22-A455-A9B92CD89C9C}">
      <dgm:prSet/>
      <dgm:spPr/>
      <dgm:t>
        <a:bodyPr/>
        <a:lstStyle/>
        <a:p>
          <a:endParaRPr lang="en-US"/>
        </a:p>
      </dgm:t>
    </dgm:pt>
    <dgm:pt modelId="{263BEF56-0326-458B-8B57-9B034EC6B649}" type="sibTrans" cxnId="{BB17658A-2EBC-4E22-A455-A9B92CD89C9C}">
      <dgm:prSet/>
      <dgm:spPr/>
      <dgm:t>
        <a:bodyPr/>
        <a:lstStyle/>
        <a:p>
          <a:endParaRPr lang="en-US"/>
        </a:p>
      </dgm:t>
    </dgm:pt>
    <dgm:pt modelId="{63A2D4A0-4A8A-4B03-AB44-BF49CA9F32FD}" type="pres">
      <dgm:prSet presAssocID="{061EF4A0-E7EA-43E1-B5E1-1EC41852294A}" presName="diagram" presStyleCnt="0">
        <dgm:presLayoutVars>
          <dgm:dir/>
          <dgm:resizeHandles val="exact"/>
        </dgm:presLayoutVars>
      </dgm:prSet>
      <dgm:spPr/>
    </dgm:pt>
    <dgm:pt modelId="{568E9E69-21B2-484D-AEC9-3AF0ADC8BDFA}" type="pres">
      <dgm:prSet presAssocID="{B3AFA4CB-D706-4807-B694-6D1DE32F9A13}" presName="node" presStyleLbl="node1" presStyleIdx="0" presStyleCnt="5">
        <dgm:presLayoutVars>
          <dgm:bulletEnabled val="1"/>
        </dgm:presLayoutVars>
      </dgm:prSet>
      <dgm:spPr/>
    </dgm:pt>
    <dgm:pt modelId="{2C945948-C804-4E59-A01C-3EC9035F16ED}" type="pres">
      <dgm:prSet presAssocID="{4E085541-FEE2-4521-BFD3-B6DF4BCF0F2B}" presName="sibTrans" presStyleCnt="0"/>
      <dgm:spPr/>
    </dgm:pt>
    <dgm:pt modelId="{27AE753F-FD04-4800-845B-F2AB763E063C}" type="pres">
      <dgm:prSet presAssocID="{198077C8-7D84-459F-BCD3-3B72973AFFFD}" presName="node" presStyleLbl="node1" presStyleIdx="1" presStyleCnt="5">
        <dgm:presLayoutVars>
          <dgm:bulletEnabled val="1"/>
        </dgm:presLayoutVars>
      </dgm:prSet>
      <dgm:spPr/>
    </dgm:pt>
    <dgm:pt modelId="{9FD4D17D-21A6-4EE7-92F4-EA7D16550319}" type="pres">
      <dgm:prSet presAssocID="{263BEF56-0326-458B-8B57-9B034EC6B649}" presName="sibTrans" presStyleCnt="0"/>
      <dgm:spPr/>
    </dgm:pt>
    <dgm:pt modelId="{7CBD5591-A6C0-4073-BFEC-135C66FBF523}" type="pres">
      <dgm:prSet presAssocID="{414A2F7A-F198-40BE-AA8B-4D9486A30862}" presName="node" presStyleLbl="node1" presStyleIdx="2" presStyleCnt="5">
        <dgm:presLayoutVars>
          <dgm:bulletEnabled val="1"/>
        </dgm:presLayoutVars>
      </dgm:prSet>
      <dgm:spPr/>
    </dgm:pt>
    <dgm:pt modelId="{ED19E7A9-F5D0-496C-BDB4-F4F57A8998C8}" type="pres">
      <dgm:prSet presAssocID="{F32FF340-760E-4D05-8A04-2A990D98F3A8}" presName="sibTrans" presStyleCnt="0"/>
      <dgm:spPr/>
    </dgm:pt>
    <dgm:pt modelId="{7AE3A118-6269-4F4A-8843-000FBECC41D6}" type="pres">
      <dgm:prSet presAssocID="{B85D106B-DA63-4BA2-A30B-1054ABDFCC30}" presName="node" presStyleLbl="node1" presStyleIdx="3" presStyleCnt="5">
        <dgm:presLayoutVars>
          <dgm:bulletEnabled val="1"/>
        </dgm:presLayoutVars>
      </dgm:prSet>
      <dgm:spPr/>
    </dgm:pt>
    <dgm:pt modelId="{5EDFC981-7332-48DB-9941-8324B48FADA9}" type="pres">
      <dgm:prSet presAssocID="{D00681FC-343B-44E4-9047-49ADAF14E543}" presName="sibTrans" presStyleCnt="0"/>
      <dgm:spPr/>
    </dgm:pt>
    <dgm:pt modelId="{32F5E613-F759-4AE6-8900-442A87FBD461}" type="pres">
      <dgm:prSet presAssocID="{0A790DC9-615E-4442-9EDB-B32CA178086D}" presName="node" presStyleLbl="node1" presStyleIdx="4" presStyleCnt="5">
        <dgm:presLayoutVars>
          <dgm:bulletEnabled val="1"/>
        </dgm:presLayoutVars>
      </dgm:prSet>
      <dgm:spPr/>
    </dgm:pt>
  </dgm:ptLst>
  <dgm:cxnLst>
    <dgm:cxn modelId="{5C288F5F-7DD0-4BBE-AB12-CF4A119A3BA9}" srcId="{061EF4A0-E7EA-43E1-B5E1-1EC41852294A}" destId="{0A790DC9-615E-4442-9EDB-B32CA178086D}" srcOrd="4" destOrd="0" parTransId="{CD8AC6F4-CEDD-4F94-904E-258838629204}" sibTransId="{6009BED1-27C3-44CE-9587-DE3FFC63A07B}"/>
    <dgm:cxn modelId="{FD0CC941-6E68-4410-BCD5-E073E9288022}" srcId="{061EF4A0-E7EA-43E1-B5E1-1EC41852294A}" destId="{B3AFA4CB-D706-4807-B694-6D1DE32F9A13}" srcOrd="0" destOrd="0" parTransId="{D32FCF70-6ECB-4BE7-BD37-3F2F9F671344}" sibTransId="{4E085541-FEE2-4521-BFD3-B6DF4BCF0F2B}"/>
    <dgm:cxn modelId="{5AFB5C52-3E42-4CFE-B35B-5F5398BD06B7}" type="presOf" srcId="{414A2F7A-F198-40BE-AA8B-4D9486A30862}" destId="{7CBD5591-A6C0-4073-BFEC-135C66FBF523}" srcOrd="0" destOrd="0" presId="urn:microsoft.com/office/officeart/2005/8/layout/default"/>
    <dgm:cxn modelId="{BB17658A-2EBC-4E22-A455-A9B92CD89C9C}" srcId="{061EF4A0-E7EA-43E1-B5E1-1EC41852294A}" destId="{198077C8-7D84-459F-BCD3-3B72973AFFFD}" srcOrd="1" destOrd="0" parTransId="{55B3F235-C621-4725-B645-CABAA8A1BBF1}" sibTransId="{263BEF56-0326-458B-8B57-9B034EC6B649}"/>
    <dgm:cxn modelId="{DD453A96-570D-4D43-BCB7-74DFAF1CE540}" type="presOf" srcId="{061EF4A0-E7EA-43E1-B5E1-1EC41852294A}" destId="{63A2D4A0-4A8A-4B03-AB44-BF49CA9F32FD}" srcOrd="0" destOrd="0" presId="urn:microsoft.com/office/officeart/2005/8/layout/default"/>
    <dgm:cxn modelId="{1950639F-65EA-43CD-B84C-2A6A7AEAB3F0}" srcId="{061EF4A0-E7EA-43E1-B5E1-1EC41852294A}" destId="{414A2F7A-F198-40BE-AA8B-4D9486A30862}" srcOrd="2" destOrd="0" parTransId="{A49F0CD7-B05D-4781-9301-1E82D87FDCD5}" sibTransId="{F32FF340-760E-4D05-8A04-2A990D98F3A8}"/>
    <dgm:cxn modelId="{0A5DC0AF-DBDF-4859-94EA-5F6396CE4BF6}" type="presOf" srcId="{B3AFA4CB-D706-4807-B694-6D1DE32F9A13}" destId="{568E9E69-21B2-484D-AEC9-3AF0ADC8BDFA}" srcOrd="0" destOrd="0" presId="urn:microsoft.com/office/officeart/2005/8/layout/default"/>
    <dgm:cxn modelId="{4CBBF7B6-7C23-4953-A26D-09EC7A5D9258}" srcId="{061EF4A0-E7EA-43E1-B5E1-1EC41852294A}" destId="{B85D106B-DA63-4BA2-A30B-1054ABDFCC30}" srcOrd="3" destOrd="0" parTransId="{9F4BF4AC-0117-4113-AC9C-5B803F7BD219}" sibTransId="{D00681FC-343B-44E4-9047-49ADAF14E543}"/>
    <dgm:cxn modelId="{E24CFCE2-080C-4BDD-9BB7-743AB77B8C9A}" type="presOf" srcId="{B85D106B-DA63-4BA2-A30B-1054ABDFCC30}" destId="{7AE3A118-6269-4F4A-8843-000FBECC41D6}" srcOrd="0" destOrd="0" presId="urn:microsoft.com/office/officeart/2005/8/layout/default"/>
    <dgm:cxn modelId="{A12FFBE6-F10B-46A3-A1FF-F95EEAD3B465}" type="presOf" srcId="{198077C8-7D84-459F-BCD3-3B72973AFFFD}" destId="{27AE753F-FD04-4800-845B-F2AB763E063C}" srcOrd="0" destOrd="0" presId="urn:microsoft.com/office/officeart/2005/8/layout/default"/>
    <dgm:cxn modelId="{D3F2C0EC-5760-4C55-8E46-B0C30D284CF4}" type="presOf" srcId="{0A790DC9-615E-4442-9EDB-B32CA178086D}" destId="{32F5E613-F759-4AE6-8900-442A87FBD461}" srcOrd="0" destOrd="0" presId="urn:microsoft.com/office/officeart/2005/8/layout/default"/>
    <dgm:cxn modelId="{2FC12330-4C50-43D5-9F44-0B6F6D0CF6B1}" type="presParOf" srcId="{63A2D4A0-4A8A-4B03-AB44-BF49CA9F32FD}" destId="{568E9E69-21B2-484D-AEC9-3AF0ADC8BDFA}" srcOrd="0" destOrd="0" presId="urn:microsoft.com/office/officeart/2005/8/layout/default"/>
    <dgm:cxn modelId="{D12B2E83-C7E2-490B-97C1-9657965DCFBB}" type="presParOf" srcId="{63A2D4A0-4A8A-4B03-AB44-BF49CA9F32FD}" destId="{2C945948-C804-4E59-A01C-3EC9035F16ED}" srcOrd="1" destOrd="0" presId="urn:microsoft.com/office/officeart/2005/8/layout/default"/>
    <dgm:cxn modelId="{B5C3BA3A-1B9D-4597-A869-D39C463EDCC4}" type="presParOf" srcId="{63A2D4A0-4A8A-4B03-AB44-BF49CA9F32FD}" destId="{27AE753F-FD04-4800-845B-F2AB763E063C}" srcOrd="2" destOrd="0" presId="urn:microsoft.com/office/officeart/2005/8/layout/default"/>
    <dgm:cxn modelId="{F358AA13-D570-47C3-9FCB-69D8B85345C4}" type="presParOf" srcId="{63A2D4A0-4A8A-4B03-AB44-BF49CA9F32FD}" destId="{9FD4D17D-21A6-4EE7-92F4-EA7D16550319}" srcOrd="3" destOrd="0" presId="urn:microsoft.com/office/officeart/2005/8/layout/default"/>
    <dgm:cxn modelId="{4A8F88AF-B0DE-4636-82AE-DA1258A376EE}" type="presParOf" srcId="{63A2D4A0-4A8A-4B03-AB44-BF49CA9F32FD}" destId="{7CBD5591-A6C0-4073-BFEC-135C66FBF523}" srcOrd="4" destOrd="0" presId="urn:microsoft.com/office/officeart/2005/8/layout/default"/>
    <dgm:cxn modelId="{2D6C5411-BD11-4114-BAFB-FCF7A5B59F9A}" type="presParOf" srcId="{63A2D4A0-4A8A-4B03-AB44-BF49CA9F32FD}" destId="{ED19E7A9-F5D0-496C-BDB4-F4F57A8998C8}" srcOrd="5" destOrd="0" presId="urn:microsoft.com/office/officeart/2005/8/layout/default"/>
    <dgm:cxn modelId="{57059E1B-08D0-4F05-A744-56A91F149D0A}" type="presParOf" srcId="{63A2D4A0-4A8A-4B03-AB44-BF49CA9F32FD}" destId="{7AE3A118-6269-4F4A-8843-000FBECC41D6}" srcOrd="6" destOrd="0" presId="urn:microsoft.com/office/officeart/2005/8/layout/default"/>
    <dgm:cxn modelId="{91ECEDA2-125C-40C7-B9D6-726C28D285FD}" type="presParOf" srcId="{63A2D4A0-4A8A-4B03-AB44-BF49CA9F32FD}" destId="{5EDFC981-7332-48DB-9941-8324B48FADA9}" srcOrd="7" destOrd="0" presId="urn:microsoft.com/office/officeart/2005/8/layout/default"/>
    <dgm:cxn modelId="{55BB76D4-0059-45E0-A5FC-360BCAFBFBB7}" type="presParOf" srcId="{63A2D4A0-4A8A-4B03-AB44-BF49CA9F32FD}" destId="{32F5E613-F759-4AE6-8900-442A87FBD46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BE4A4-EB27-41A5-B76A-1BBB88CF7453}">
      <dsp:nvSpPr>
        <dsp:cNvPr id="0" name=""/>
        <dsp:cNvSpPr/>
      </dsp:nvSpPr>
      <dsp:spPr>
        <a:xfrm>
          <a:off x="342511" y="0"/>
          <a:ext cx="6106108" cy="381631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EFE38-01EA-4D30-9415-DED6D24E6131}">
      <dsp:nvSpPr>
        <dsp:cNvPr id="0" name=""/>
        <dsp:cNvSpPr/>
      </dsp:nvSpPr>
      <dsp:spPr>
        <a:xfrm>
          <a:off x="1117987" y="2634022"/>
          <a:ext cx="158758" cy="1587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B8782-7AF7-477B-AA49-37DFF28E81C0}">
      <dsp:nvSpPr>
        <dsp:cNvPr id="0" name=""/>
        <dsp:cNvSpPr/>
      </dsp:nvSpPr>
      <dsp:spPr>
        <a:xfrm>
          <a:off x="1197366" y="2713402"/>
          <a:ext cx="1422723" cy="110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123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a typeface="+mn-lt"/>
              <a:cs typeface="+mn-lt"/>
            </a:rPr>
            <a:t>Providing Web crawler</a:t>
          </a:r>
          <a:endParaRPr lang="en-US" sz="1800" kern="1200" dirty="0"/>
        </a:p>
      </dsp:txBody>
      <dsp:txXfrm>
        <a:off x="1197366" y="2713402"/>
        <a:ext cx="1422723" cy="1102915"/>
      </dsp:txXfrm>
    </dsp:sp>
    <dsp:sp modelId="{41716C6F-E291-4D85-860B-E6584C7CB068}">
      <dsp:nvSpPr>
        <dsp:cNvPr id="0" name=""/>
        <dsp:cNvSpPr/>
      </dsp:nvSpPr>
      <dsp:spPr>
        <a:xfrm>
          <a:off x="2519339" y="1596747"/>
          <a:ext cx="286987" cy="2869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C5950-818C-4274-9BA6-01F0B2BF7805}">
      <dsp:nvSpPr>
        <dsp:cNvPr id="0" name=""/>
        <dsp:cNvSpPr/>
      </dsp:nvSpPr>
      <dsp:spPr>
        <a:xfrm>
          <a:off x="2662832" y="1740241"/>
          <a:ext cx="1465466" cy="2076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069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cs typeface="Calibri"/>
            </a:rPr>
            <a:t>Collection and organization of </a:t>
          </a:r>
          <a:r>
            <a:rPr lang="en-US" sz="1800" kern="1200" dirty="0">
              <a:ea typeface="+mn-lt"/>
              <a:cs typeface="+mn-lt"/>
            </a:rPr>
            <a:t>data</a:t>
          </a:r>
          <a:endParaRPr lang="en-US" sz="1800" kern="1200" dirty="0"/>
        </a:p>
      </dsp:txBody>
      <dsp:txXfrm>
        <a:off x="2662832" y="1740241"/>
        <a:ext cx="1465466" cy="2076076"/>
      </dsp:txXfrm>
    </dsp:sp>
    <dsp:sp modelId="{FAE8EEEC-4C5F-4748-BADB-84CA1AA89721}">
      <dsp:nvSpPr>
        <dsp:cNvPr id="0" name=""/>
        <dsp:cNvSpPr/>
      </dsp:nvSpPr>
      <dsp:spPr>
        <a:xfrm>
          <a:off x="4204625" y="965528"/>
          <a:ext cx="396897" cy="396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78683-D60E-43CE-88EA-0C791E3DEB2F}">
      <dsp:nvSpPr>
        <dsp:cNvPr id="0" name=""/>
        <dsp:cNvSpPr/>
      </dsp:nvSpPr>
      <dsp:spPr>
        <a:xfrm>
          <a:off x="4403073" y="1163976"/>
          <a:ext cx="1465466" cy="265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308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cs typeface="Calibri"/>
            </a:rPr>
            <a:t>Big Data analysis/Data Analysis</a:t>
          </a:r>
          <a:endParaRPr lang="en-US" sz="1800" kern="1200" dirty="0"/>
        </a:p>
      </dsp:txBody>
      <dsp:txXfrm>
        <a:off x="4403073" y="1163976"/>
        <a:ext cx="1465466" cy="2652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E9E69-21B2-484D-AEC9-3AF0ADC8BDFA}">
      <dsp:nvSpPr>
        <dsp:cNvPr id="0" name=""/>
        <dsp:cNvSpPr/>
      </dsp:nvSpPr>
      <dsp:spPr>
        <a:xfrm>
          <a:off x="772638" y="192"/>
          <a:ext cx="1537069" cy="922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" panose="020F0502020204030204"/>
            </a:rPr>
            <a:t>IP bans, </a:t>
          </a:r>
          <a:r>
            <a:rPr lang="en-US" sz="1700" kern="1200" dirty="0" err="1">
              <a:ea typeface="+mn-lt"/>
              <a:cs typeface="+mn-lt"/>
            </a:rPr>
            <a:t>Captch</a:t>
          </a:r>
          <a:r>
            <a:rPr lang="en-US" sz="1700" kern="1200" dirty="0">
              <a:ea typeface="+mn-lt"/>
              <a:cs typeface="+mn-lt"/>
            </a:rPr>
            <a:t> and Cloudflare</a:t>
          </a:r>
          <a:endParaRPr lang="en-US" sz="1700" kern="1200" dirty="0"/>
        </a:p>
      </dsp:txBody>
      <dsp:txXfrm>
        <a:off x="772638" y="192"/>
        <a:ext cx="1537069" cy="922241"/>
      </dsp:txXfrm>
    </dsp:sp>
    <dsp:sp modelId="{27AE753F-FD04-4800-845B-F2AB763E063C}">
      <dsp:nvSpPr>
        <dsp:cNvPr id="0" name=""/>
        <dsp:cNvSpPr/>
      </dsp:nvSpPr>
      <dsp:spPr>
        <a:xfrm>
          <a:off x="2463415" y="192"/>
          <a:ext cx="1537069" cy="922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" panose="020F0502020204030204"/>
            </a:rPr>
            <a:t>Data standardization</a:t>
          </a:r>
          <a:endParaRPr lang="en-US" sz="1700" kern="1200" dirty="0">
            <a:cs typeface="Calibri" panose="020F0502020204030204"/>
          </a:endParaRPr>
        </a:p>
      </dsp:txBody>
      <dsp:txXfrm>
        <a:off x="2463415" y="192"/>
        <a:ext cx="1537069" cy="922241"/>
      </dsp:txXfrm>
    </dsp:sp>
    <dsp:sp modelId="{7CBD5591-A6C0-4073-BFEC-135C66FBF523}">
      <dsp:nvSpPr>
        <dsp:cNvPr id="0" name=""/>
        <dsp:cNvSpPr/>
      </dsp:nvSpPr>
      <dsp:spPr>
        <a:xfrm>
          <a:off x="4154191" y="192"/>
          <a:ext cx="1537069" cy="922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cs typeface="Calibri" panose="020F0502020204030204"/>
            </a:rPr>
            <a:t>Data storage</a:t>
          </a:r>
          <a:endParaRPr lang="en-US" sz="1700" kern="1200" dirty="0">
            <a:cs typeface="Calibri" panose="020F0502020204030204"/>
          </a:endParaRPr>
        </a:p>
      </dsp:txBody>
      <dsp:txXfrm>
        <a:off x="4154191" y="192"/>
        <a:ext cx="1537069" cy="922241"/>
      </dsp:txXfrm>
    </dsp:sp>
    <dsp:sp modelId="{7AE3A118-6269-4F4A-8843-000FBECC41D6}">
      <dsp:nvSpPr>
        <dsp:cNvPr id="0" name=""/>
        <dsp:cNvSpPr/>
      </dsp:nvSpPr>
      <dsp:spPr>
        <a:xfrm>
          <a:off x="1618026" y="1076141"/>
          <a:ext cx="1537069" cy="922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" panose="020F0502020204030204"/>
            </a:rPr>
            <a:t>Data Analysis (later on)</a:t>
          </a:r>
          <a:endParaRPr lang="en-US" sz="1700" kern="1200" dirty="0"/>
        </a:p>
      </dsp:txBody>
      <dsp:txXfrm>
        <a:off x="1618026" y="1076141"/>
        <a:ext cx="1537069" cy="922241"/>
      </dsp:txXfrm>
    </dsp:sp>
    <dsp:sp modelId="{32F5E613-F759-4AE6-8900-442A87FBD461}">
      <dsp:nvSpPr>
        <dsp:cNvPr id="0" name=""/>
        <dsp:cNvSpPr/>
      </dsp:nvSpPr>
      <dsp:spPr>
        <a:xfrm>
          <a:off x="3308803" y="1076141"/>
          <a:ext cx="1537069" cy="9222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cs typeface="Calibri" panose="020F0502020204030204"/>
            </a:rPr>
            <a:t>Metric selection</a:t>
          </a:r>
          <a:endParaRPr lang="en-US" sz="1700" kern="1200" dirty="0"/>
        </a:p>
      </dsp:txBody>
      <dsp:txXfrm>
        <a:off x="3308803" y="1076141"/>
        <a:ext cx="1537069" cy="92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52460-E1BB-4A84-B70B-ABCD839A0C6F}" type="datetime5">
              <a:rPr lang="de-DE" smtClean="0"/>
              <a:t>21-05-03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77E67-8798-3542-9B01-43947D65C4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3B048-B82E-48DE-9843-F4565CE64A4B}" type="datetime5">
              <a:rPr lang="de-DE" smtClean="0"/>
              <a:t>21-05-03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36BF-30B6-8247-8F39-66645F0439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2811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1F35C77-CF6F-4C08-8F34-9C2F805B2622}" type="datetime5">
              <a:rPr lang="de-DE" smtClean="0"/>
              <a:t>21-05-03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236BF-30B6-8247-8F39-66645F0439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24095"/>
            <a:ext cx="9144000" cy="330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9071"/>
            <a:ext cx="1032933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2932" y="6529071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S. Bendou, S. Dahalan, M. Almortada - When? How? and Where? – Detecting Diseases Outbreak through News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819" y="6529071"/>
            <a:ext cx="606181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CDFFC85-8E89-BB41-BEE4-4761A861013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/>
          <a:lstStyle>
            <a:lvl1pPr>
              <a:defRPr sz="4800">
                <a:solidFill>
                  <a:srgbClr val="51729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524095"/>
            <a:ext cx="9144000" cy="330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9071"/>
            <a:ext cx="1032933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2932" y="6529071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S. Bendou, S. Dahalan, M. Almortada - When? How? and Where? – Detecting Diseases Outbreak through News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819" y="6529071"/>
            <a:ext cx="606181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CDFFC85-8E89-BB41-BEE4-4761A861013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524095"/>
            <a:ext cx="9144000" cy="330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9071"/>
            <a:ext cx="1032933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2932" y="6529071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S. Bendou, S. Dahalan, M. Almortada - When? How? and Where? – Detecting Diseases Outbreak through News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819" y="6529071"/>
            <a:ext cx="606181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CDFFC85-8E89-BB41-BEE4-4761A861013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6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141045"/>
            <a:ext cx="3886200" cy="5035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41045"/>
            <a:ext cx="3886200" cy="5035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24095"/>
            <a:ext cx="9144000" cy="330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9071"/>
            <a:ext cx="1032933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2932" y="6529071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S. Bendou, S. Dahalan, M. Almortada - When? How? and Where? – Detecting Diseases Outbreak through News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819" y="6529071"/>
            <a:ext cx="606181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CDFFC85-8E89-BB41-BEE4-4761A861013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524095"/>
            <a:ext cx="9144000" cy="330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9071"/>
            <a:ext cx="1032933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2932" y="6529071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S. Bendou, S. Dahalan, M. Almortada - When? How? and Where? – Detecting Diseases Outbreak through News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819" y="6529071"/>
            <a:ext cx="606181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CDFFC85-8E89-BB41-BEE4-4761A861013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9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524095"/>
            <a:ext cx="9144000" cy="330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9071"/>
            <a:ext cx="1032933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2932" y="6529071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S. Bendou, S. Dahalan, M. Almortada - When? How? and Where? – Detecting Diseases Outbreak through News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819" y="6529071"/>
            <a:ext cx="606181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CDFFC85-8E89-BB41-BEE4-4761A861013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524095"/>
            <a:ext cx="9144000" cy="330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9071"/>
            <a:ext cx="1032933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2932" y="6529071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S. Bendou, S. Dahalan, M. Almortada - When? How? and Where? – Detecting Diseases Outbreak through News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819" y="6529071"/>
            <a:ext cx="606181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CDFFC85-8E89-BB41-BEE4-4761A861013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24095"/>
            <a:ext cx="9144000" cy="330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29071"/>
            <a:ext cx="1032933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2932" y="6529071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S. Bendou, S. Dahalan, M. Almortada - When? How? and Where? – Detecting Diseases Outbreak through News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819" y="6529071"/>
            <a:ext cx="606181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CDFFC85-8E89-BB41-BEE4-4761A861013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539990" cy="541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7600"/>
            <a:ext cx="78867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524095"/>
            <a:ext cx="9144000" cy="330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9071"/>
            <a:ext cx="1032933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2932" y="6529071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S. Bendou, S. Dahalan, M. Almortada - When? How? and Where? – Detecting Diseases Outbreak through News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819" y="6529071"/>
            <a:ext cx="606181" cy="3289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DCDFFC85-8E89-BB41-BEE4-4761A861013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5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1" r:id="rId2"/>
    <p:sldLayoutId id="2147483710" r:id="rId3"/>
    <p:sldLayoutId id="2147483712" r:id="rId4"/>
    <p:sldLayoutId id="2147483714" r:id="rId5"/>
    <p:sldLayoutId id="2147483715" r:id="rId6"/>
    <p:sldLayoutId id="2147483716" r:id="rId7"/>
    <p:sldLayoutId id="2147483717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51729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4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When? How? and Where? – Detecting Diseases Outbreak through News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9279"/>
            <a:ext cx="6858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Saad Bendou, Sufyan Dahalan, Mohamad Almortada (BA)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Supervisor: Terry Lima </a:t>
            </a:r>
            <a:r>
              <a:rPr lang="en-US" sz="2200" dirty="0" err="1">
                <a:ea typeface="+mn-lt"/>
                <a:cs typeface="+mn-lt"/>
              </a:rPr>
              <a:t>Ruas</a:t>
            </a:r>
            <a:r>
              <a:rPr lang="en-US" sz="2200" dirty="0">
                <a:ea typeface="+mn-lt"/>
                <a:cs typeface="+mn-lt"/>
              </a:rPr>
              <a:t>, Jan Philip </a:t>
            </a:r>
            <a:r>
              <a:rPr lang="en-US" sz="2200" dirty="0" err="1">
                <a:ea typeface="+mn-lt"/>
                <a:cs typeface="+mn-lt"/>
              </a:rPr>
              <a:t>Wahle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Project NLP7 Kick-off Presentation</a:t>
            </a:r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797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endParaRPr lang="en-US" dirty="0">
              <a:cs typeface="Calibri"/>
            </a:endParaRPr>
          </a:p>
          <a:p>
            <a:pPr marL="457200" indent="-4572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dirty="0" err="1">
                <a:ea typeface="+mn-lt"/>
                <a:cs typeface="+mn-lt"/>
              </a:rPr>
              <a:t>BlueDot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Metabiota</a:t>
            </a:r>
            <a:r>
              <a:rPr lang="en-US" dirty="0">
                <a:ea typeface="+mn-lt"/>
                <a:cs typeface="+mn-lt"/>
              </a:rPr>
              <a:t> helped governments and institutes worldwide bring awareness that in turn aided earlier action to combat COVID-19</a:t>
            </a:r>
            <a:r>
              <a:rPr lang="en-US" baseline="30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DFFC85-8E89-BB41-BEE4-4761A861013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F9418DCD-8E05-41EC-8747-055A9408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69" y="1392087"/>
            <a:ext cx="2581275" cy="1485900"/>
          </a:xfrm>
          <a:prstGeom prst="rect">
            <a:avLst/>
          </a:prstGeom>
        </p:spPr>
      </p:pic>
      <p:pic>
        <p:nvPicPr>
          <p:cNvPr id="8" name="Picture 9" descr="Text, logo&#10;&#10;Description automatically generated">
            <a:extLst>
              <a:ext uri="{FF2B5EF4-FFF2-40B4-BE49-F238E27FC236}">
                <a16:creationId xmlns:a16="http://schemas.microsoft.com/office/drawing/2014/main" id="{011A1BF6-34AE-4622-9B98-94DD8BE6E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40" y="1665806"/>
            <a:ext cx="2743200" cy="938463"/>
          </a:xfrm>
          <a:prstGeom prst="rect">
            <a:avLst/>
          </a:prstGeom>
        </p:spPr>
      </p:pic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A06366D-96C0-4776-90C7-B7E986F08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2269" y="6510147"/>
            <a:ext cx="7135707" cy="328929"/>
          </a:xfrm>
        </p:spPr>
        <p:txBody>
          <a:bodyPr/>
          <a:lstStyle/>
          <a:p>
            <a:pPr algn="l"/>
            <a:r>
              <a:rPr lang="en-US" dirty="0"/>
              <a:t>S. </a:t>
            </a:r>
            <a:r>
              <a:rPr lang="en-US" dirty="0" err="1"/>
              <a:t>Bendou</a:t>
            </a:r>
            <a:r>
              <a:rPr lang="en-US" dirty="0"/>
              <a:t>, S. </a:t>
            </a:r>
            <a:r>
              <a:rPr lang="en-US" dirty="0" err="1"/>
              <a:t>Dahalan</a:t>
            </a:r>
            <a:r>
              <a:rPr lang="en-US" dirty="0"/>
              <a:t>, M. Almortada - When? How? and Where? – Detecting Diseases Outbreak through News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A67A1C4-3FB1-4DC3-8CDA-2305035FA4E2}"/>
              </a:ext>
            </a:extLst>
          </p:cNvPr>
          <p:cNvSpPr txBox="1">
            <a:spLocks/>
          </p:cNvSpPr>
          <p:nvPr/>
        </p:nvSpPr>
        <p:spPr>
          <a:xfrm>
            <a:off x="117657" y="6547994"/>
            <a:ext cx="1021986" cy="291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ea typeface="+mn-lt"/>
                <a:cs typeface="+mn-lt"/>
              </a:rPr>
              <a:t>06/05/2021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2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How can we to identify possible new outbreaks in their early stages?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Incorporate the new advances from NLP to build a system able to help detect possible future outbreaks to support public policies.</a:t>
            </a: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Tasks:</a:t>
            </a:r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DFFC85-8E89-BB41-BEE4-4761A86101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0662A8-B806-4CF6-8040-9207957A91D4}"/>
              </a:ext>
            </a:extLst>
          </p:cNvPr>
          <p:cNvSpPr txBox="1">
            <a:spLocks/>
          </p:cNvSpPr>
          <p:nvPr/>
        </p:nvSpPr>
        <p:spPr>
          <a:xfrm>
            <a:off x="289135" y="6564994"/>
            <a:ext cx="1021986" cy="291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ea typeface="+mn-lt"/>
                <a:cs typeface="+mn-lt"/>
              </a:rPr>
              <a:t>06/05/2021</a:t>
            </a: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E233C3-FCEC-4FF2-A053-3FC5FD2FF022}"/>
              </a:ext>
            </a:extLst>
          </p:cNvPr>
          <p:cNvSpPr txBox="1">
            <a:spLocks/>
          </p:cNvSpPr>
          <p:nvPr/>
        </p:nvSpPr>
        <p:spPr>
          <a:xfrm>
            <a:off x="1354393" y="6531324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S. Bendou, S. </a:t>
            </a:r>
            <a:r>
              <a:rPr lang="en-US" dirty="0" err="1"/>
              <a:t>Dahalan</a:t>
            </a:r>
            <a:r>
              <a:rPr lang="en-US" dirty="0"/>
              <a:t>, M. Almortada - </a:t>
            </a:r>
            <a:r>
              <a:rPr lang="en-US" dirty="0">
                <a:ea typeface="+mn-lt"/>
                <a:cs typeface="+mn-lt"/>
              </a:rPr>
              <a:t>When? How? and Where? – Detecting Diseases Outbreak through News</a:t>
            </a:r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019CF939-1EEA-47DB-AEDD-FC40810CB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499101"/>
              </p:ext>
            </p:extLst>
          </p:nvPr>
        </p:nvGraphicFramePr>
        <p:xfrm>
          <a:off x="1083905" y="2360645"/>
          <a:ext cx="6791132" cy="381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3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BlueDot</a:t>
            </a:r>
            <a:r>
              <a:rPr lang="en-US" dirty="0">
                <a:ea typeface="+mn-lt"/>
                <a:cs typeface="+mn-lt"/>
              </a:rPr>
              <a:t> uses natural language processing and machine learning to track and locate infectious disease spread</a:t>
            </a:r>
            <a:r>
              <a:rPr lang="en-US" baseline="30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sz="1050" dirty="0">
                <a:solidFill>
                  <a:srgbClr val="FF0000"/>
                </a:solidFill>
              </a:rPr>
              <a:t>                                                                        </a:t>
            </a:r>
            <a:endParaRPr lang="en-US" sz="1050" dirty="0">
              <a:solidFill>
                <a:srgbClr val="FF0000"/>
              </a:solidFill>
              <a:cs typeface="Calibri"/>
            </a:endParaRPr>
          </a:p>
          <a:p>
            <a:pPr lvl="1"/>
            <a:endParaRPr lang="en-US" sz="1050" dirty="0">
              <a:solidFill>
                <a:srgbClr val="FF0000"/>
              </a:solidFill>
              <a:cs typeface="Calibri"/>
            </a:endParaRPr>
          </a:p>
          <a:p>
            <a:pPr marL="457200" lvl="1" indent="0">
              <a:buNone/>
            </a:pPr>
            <a:endParaRPr lang="en-US" sz="1050" dirty="0">
              <a:solidFill>
                <a:srgbClr val="FF0000"/>
              </a:solidFill>
              <a:cs typeface="Calibri"/>
            </a:endParaRPr>
          </a:p>
          <a:p>
            <a:pPr lvl="1"/>
            <a:endParaRPr lang="en-US" sz="1050" dirty="0">
              <a:solidFill>
                <a:srgbClr val="FF0000"/>
              </a:solidFill>
              <a:cs typeface="Calibri"/>
            </a:endParaRPr>
          </a:p>
          <a:p>
            <a:pPr lvl="1"/>
            <a:endParaRPr lang="en-US" sz="1050" dirty="0">
              <a:solidFill>
                <a:srgbClr val="FF0000"/>
              </a:solidFill>
              <a:cs typeface="Calibri"/>
            </a:endParaRPr>
          </a:p>
          <a:p>
            <a:pPr lvl="1"/>
            <a:endParaRPr lang="en-US" sz="1050" dirty="0">
              <a:solidFill>
                <a:srgbClr val="FF0000"/>
              </a:solidFill>
              <a:cs typeface="Calibri"/>
            </a:endParaRPr>
          </a:p>
          <a:p>
            <a:endParaRPr lang="en-US" sz="1050" dirty="0">
              <a:solidFill>
                <a:srgbClr val="000000"/>
              </a:solidFill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DFFC85-8E89-BB41-BEE4-4761A861013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DEA1C9B0-CA99-40DD-8F96-C3C52A457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4" y="2727405"/>
            <a:ext cx="8188712" cy="344955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F63437-0CF4-4DCE-81C8-7886C9936D0E}"/>
              </a:ext>
            </a:extLst>
          </p:cNvPr>
          <p:cNvSpPr txBox="1">
            <a:spLocks/>
          </p:cNvSpPr>
          <p:nvPr/>
        </p:nvSpPr>
        <p:spPr>
          <a:xfrm>
            <a:off x="1354393" y="6531324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S. Bendou, S. </a:t>
            </a:r>
            <a:r>
              <a:rPr lang="en-US" dirty="0" err="1"/>
              <a:t>Dahalan</a:t>
            </a:r>
            <a:r>
              <a:rPr lang="en-US" dirty="0"/>
              <a:t>, M. Almortada - </a:t>
            </a:r>
            <a:r>
              <a:rPr lang="en-US" dirty="0">
                <a:ea typeface="+mn-lt"/>
                <a:cs typeface="+mn-lt"/>
              </a:rPr>
              <a:t>When? How? and Where? – Detecting Diseases Outbreak through News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59E3EA9-03DD-4B59-9BD2-83C4EF4EDD9A}"/>
              </a:ext>
            </a:extLst>
          </p:cNvPr>
          <p:cNvSpPr txBox="1">
            <a:spLocks/>
          </p:cNvSpPr>
          <p:nvPr/>
        </p:nvSpPr>
        <p:spPr>
          <a:xfrm>
            <a:off x="289135" y="6564994"/>
            <a:ext cx="1021986" cy="291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ea typeface="+mn-lt"/>
                <a:cs typeface="+mn-lt"/>
              </a:rPr>
              <a:t>06/05/2021</a:t>
            </a:r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3652EA-C015-4368-9F24-4CD920856B18}"/>
              </a:ext>
            </a:extLst>
          </p:cNvPr>
          <p:cNvSpPr txBox="1"/>
          <p:nvPr/>
        </p:nvSpPr>
        <p:spPr>
          <a:xfrm>
            <a:off x="2435290" y="6179269"/>
            <a:ext cx="33123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Figure 1: https://www.mdpi.com/2673-2688/1/2/9/htm</a:t>
            </a:r>
            <a:endParaRPr lang="en-US" sz="1000" baseline="30000" dirty="0"/>
          </a:p>
        </p:txBody>
      </p:sp>
    </p:spTree>
    <p:extLst>
      <p:ext uri="{BB962C8B-B14F-4D97-AF65-F5344CB8AC3E}">
        <p14:creationId xmlns:p14="http://schemas.microsoft.com/office/powerpoint/2010/main" val="12542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cene3d>
            <a:camera prst="orthographicFront"/>
            <a:lightRig rig="threePt" dir="t"/>
          </a:scene3d>
          <a:sp3d prstMaterial="powder"/>
        </p:spPr>
        <p:txBody>
          <a:bodyPr vert="horz" lIns="91440" tIns="45720" rIns="91440" bIns="45720" rtlCol="0" anchor="t">
            <a:normAutofit/>
            <a:sp3d extrusionH="57150">
              <a:bevelT w="38100" h="38100"/>
            </a:sp3d>
          </a:bodyPr>
          <a:lstStyle/>
          <a:p>
            <a:r>
              <a:rPr lang="en-US" dirty="0">
                <a:ea typeface="+mn-lt"/>
                <a:cs typeface="+mn-lt"/>
              </a:rPr>
              <a:t>Explore and research more about the capabilities of such an approach to detecting viral outbreaks 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Define specifications of the web crawler.</a:t>
            </a:r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dirty="0">
                <a:ea typeface="+mn-lt"/>
                <a:cs typeface="+mn-lt"/>
              </a:rPr>
              <a:t>How will we realistically crawl the web and extract data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 panose="020F0502020204030204"/>
              </a:rPr>
              <a:t>Anticipated challenges:</a:t>
            </a:r>
          </a:p>
          <a:p>
            <a:pPr marL="914400" lvl="1" indent="-457200">
              <a:buAutoNum type="arabicPeriod"/>
            </a:pPr>
            <a:endParaRPr lang="en-US" dirty="0"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DFFC85-8E89-BB41-BEE4-4761A86101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62304D-452A-4C15-ACCA-00DB69FBDAC7}"/>
              </a:ext>
            </a:extLst>
          </p:cNvPr>
          <p:cNvSpPr txBox="1">
            <a:spLocks/>
          </p:cNvSpPr>
          <p:nvPr/>
        </p:nvSpPr>
        <p:spPr>
          <a:xfrm>
            <a:off x="1354393" y="6531324"/>
            <a:ext cx="7135707" cy="328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S. Bendou, S. </a:t>
            </a:r>
            <a:r>
              <a:rPr lang="en-US" dirty="0" err="1"/>
              <a:t>Dahalan</a:t>
            </a:r>
            <a:r>
              <a:rPr lang="en-US" dirty="0"/>
              <a:t>, M. Almortada - </a:t>
            </a:r>
            <a:r>
              <a:rPr lang="en-US" dirty="0">
                <a:ea typeface="+mn-lt"/>
                <a:cs typeface="+mn-lt"/>
              </a:rPr>
              <a:t>When? How? and Where? – Detecting Diseases Outbreak through News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C3916DC-30D7-4465-93AE-CFD7B523ADF3}"/>
              </a:ext>
            </a:extLst>
          </p:cNvPr>
          <p:cNvSpPr txBox="1">
            <a:spLocks/>
          </p:cNvSpPr>
          <p:nvPr/>
        </p:nvSpPr>
        <p:spPr>
          <a:xfrm>
            <a:off x="289135" y="6564994"/>
            <a:ext cx="1021986" cy="291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>
                <a:ea typeface="+mn-lt"/>
                <a:cs typeface="+mn-lt"/>
              </a:rPr>
              <a:t>06/05/2021</a:t>
            </a:r>
            <a:endParaRPr lang="en-US"/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CA8D3333-E883-41A2-908D-07A228DF89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252949"/>
              </p:ext>
            </p:extLst>
          </p:nvPr>
        </p:nvGraphicFramePr>
        <p:xfrm>
          <a:off x="628650" y="3741824"/>
          <a:ext cx="6463900" cy="1998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73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1: https://www.mdpi.com/2673-2688/1/2/9/htm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DFFC85-8E89-BB41-BEE4-4761A86101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20D5C52-6A5F-4F32-A424-FB0BD6913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S. Bendou, S. Dahalan, M. Almortada - When? How? and Where? – Detecting Diseases Outbreak through News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55A1591-F025-4AB5-BA82-55F2476041AD}"/>
              </a:ext>
            </a:extLst>
          </p:cNvPr>
          <p:cNvSpPr txBox="1">
            <a:spLocks/>
          </p:cNvSpPr>
          <p:nvPr/>
        </p:nvSpPr>
        <p:spPr>
          <a:xfrm>
            <a:off x="117657" y="6529071"/>
            <a:ext cx="1021986" cy="291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ea typeface="+mn-lt"/>
                <a:cs typeface="+mn-lt"/>
              </a:rPr>
              <a:t>06/05/2021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2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670554"/>
            <a:ext cx="3564294" cy="328928"/>
          </a:xfrm>
        </p:spPr>
        <p:txBody>
          <a:bodyPr/>
          <a:lstStyle/>
          <a:p>
            <a:r>
              <a:rPr lang="en-US" sz="1000" dirty="0">
                <a:ea typeface="+mn-lt"/>
                <a:cs typeface="+mn-lt"/>
              </a:rPr>
              <a:t>Credits: https://www.memecreator.org/meme/any-questions96/</a:t>
            </a:r>
            <a:endParaRPr lang="en-US" sz="1000" dirty="0">
              <a:cs typeface="Calibri Light"/>
            </a:endParaRPr>
          </a:p>
        </p:txBody>
      </p:sp>
      <p:pic>
        <p:nvPicPr>
          <p:cNvPr id="13" name="Picture 13" descr="A person wearing sunglasses&#10;&#10;Description automatically generated">
            <a:extLst>
              <a:ext uri="{FF2B5EF4-FFF2-40B4-BE49-F238E27FC236}">
                <a16:creationId xmlns:a16="http://schemas.microsoft.com/office/drawing/2014/main" id="{AB1BB05B-34FB-4365-8929-E39199F08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6" y="1199924"/>
            <a:ext cx="8155719" cy="444462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CDFFC85-8E89-BB41-BEE4-4761A861013F}" type="slidenum">
              <a:rPr lang="en-US" dirty="0" smtClean="0"/>
              <a:pPr/>
              <a:t>7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313552-8DC8-433B-8DC1-F669F0CB0078}"/>
              </a:ext>
            </a:extLst>
          </p:cNvPr>
          <p:cNvSpPr txBox="1">
            <a:spLocks/>
          </p:cNvSpPr>
          <p:nvPr/>
        </p:nvSpPr>
        <p:spPr>
          <a:xfrm>
            <a:off x="152759" y="6566918"/>
            <a:ext cx="1021986" cy="291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ea typeface="+mn-lt"/>
                <a:cs typeface="+mn-lt"/>
              </a:rPr>
              <a:t>06/05/2021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6CB454-1557-429B-A072-8407D2025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S. </a:t>
            </a:r>
            <a:r>
              <a:rPr lang="en-US" dirty="0" err="1"/>
              <a:t>Bendou</a:t>
            </a:r>
            <a:r>
              <a:rPr lang="en-US" dirty="0"/>
              <a:t>, S. </a:t>
            </a:r>
            <a:r>
              <a:rPr lang="en-US" dirty="0" err="1"/>
              <a:t>Dahalan</a:t>
            </a:r>
            <a:r>
              <a:rPr lang="en-US" dirty="0"/>
              <a:t>, M. Almortada - When? How? and Where? – Detecting Diseases Outbreak through News</a:t>
            </a:r>
          </a:p>
        </p:txBody>
      </p:sp>
    </p:spTree>
    <p:extLst>
      <p:ext uri="{BB962C8B-B14F-4D97-AF65-F5344CB8AC3E}">
        <p14:creationId xmlns:p14="http://schemas.microsoft.com/office/powerpoint/2010/main" val="126734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G_PPT_Template.potx" id="{AEAF6139-2AE8-4657-96B2-596231BE2299}" vid="{A2F5C40D-03D7-4AE0-B413-F754C4E177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ISG_PPT_Template_Teaser_presentation</Template>
  <TotalTime>0</TotalTime>
  <Words>461</Words>
  <Application>Microsoft Office PowerPoint</Application>
  <PresentationFormat>Bildschirmpräsentation (4:3)</PresentationFormat>
  <Paragraphs>62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When? How? and Where? – Detecting Diseases Outbreak through News</vt:lpstr>
      <vt:lpstr>Motivation</vt:lpstr>
      <vt:lpstr>How can we to identify possible new outbreaks in their early stages?</vt:lpstr>
      <vt:lpstr>Related Work</vt:lpstr>
      <vt:lpstr>Conclusion</vt:lpstr>
      <vt:lpstr>References</vt:lpstr>
      <vt:lpstr>Credits: https://www.memecreator.org/meme/any-questions96/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</dc:creator>
  <cp:lastModifiedBy>Mohamad Almortada</cp:lastModifiedBy>
  <cp:revision>11</cp:revision>
  <dcterms:created xsi:type="dcterms:W3CDTF">2017-01-09T15:51:12Z</dcterms:created>
  <dcterms:modified xsi:type="dcterms:W3CDTF">2021-05-03T22:19:04Z</dcterms:modified>
</cp:coreProperties>
</file>