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handoutMasterIdLst>
    <p:handoutMasterId r:id="rId9"/>
  </p:handoutMasterIdLst>
  <p:sldIdLst>
    <p:sldId id="258" r:id="rId2"/>
    <p:sldId id="260" r:id="rId3"/>
    <p:sldId id="261" r:id="rId4"/>
    <p:sldId id="262" r:id="rId5"/>
    <p:sldId id="263" r:id="rId6"/>
    <p:sldId id="270"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notesViewPr>
    <p:cSldViewPr snapToGrid="0">
      <p:cViewPr varScale="1">
        <p:scale>
          <a:sx n="65" d="100"/>
          <a:sy n="65" d="100"/>
        </p:scale>
        <p:origin x="2784"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EEBDA6D-DC69-4DCE-BAF7-6763517D3376}" type="datetimeFigureOut">
              <a:rPr lang="en-US"/>
              <a:t>2/9/2021</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2977E94-A6AB-4E02-8E43-E89F9CF4757F}" type="slidenum">
              <a:rPr/>
              <a:t>‹#›</a:t>
            </a:fld>
            <a:endParaRPr/>
          </a:p>
        </p:txBody>
      </p:sp>
    </p:spTree>
    <p:extLst>
      <p:ext uri="{BB962C8B-B14F-4D97-AF65-F5344CB8AC3E}">
        <p14:creationId xmlns:p14="http://schemas.microsoft.com/office/powerpoint/2010/main" val="21542583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37F6C43-988E-4257-9A1C-C162EF036D58}" type="datetimeFigureOut">
              <a:rPr lang="en-US"/>
              <a:t>2/9/2021</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D491D0-8E1B-49C7-849B-A28568D94497}" type="slidenum">
              <a:rPr/>
              <a:t>‹#›</a:t>
            </a:fld>
            <a:endParaRPr/>
          </a:p>
        </p:txBody>
      </p:sp>
    </p:spTree>
    <p:extLst>
      <p:ext uri="{BB962C8B-B14F-4D97-AF65-F5344CB8AC3E}">
        <p14:creationId xmlns:p14="http://schemas.microsoft.com/office/powerpoint/2010/main" val="17263258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bwMode="inv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9" name="Rectangle 8"/>
          <p:cNvSpPr/>
          <p:nvPr/>
        </p:nvSpPr>
        <p:spPr>
          <a:xfrm>
            <a:off x="2832533" y="1371600"/>
            <a:ext cx="9359467" cy="2971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2832533" y="4462272"/>
            <a:ext cx="9359467" cy="10332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ctrTitle"/>
          </p:nvPr>
        </p:nvSpPr>
        <p:spPr bwMode="black">
          <a:xfrm>
            <a:off x="3175199" y="1943842"/>
            <a:ext cx="8500062" cy="2387600"/>
          </a:xfrm>
        </p:spPr>
        <p:txBody>
          <a:bodyPr anchor="b"/>
          <a:lstStyle>
            <a:lvl1pPr algn="l">
              <a:lnSpc>
                <a:spcPct val="90000"/>
              </a:lnSpc>
              <a:defRPr sz="6000" b="1">
                <a:solidFill>
                  <a:schemeClr val="tx1"/>
                </a:solidFill>
              </a:defRPr>
            </a:lvl1pPr>
          </a:lstStyle>
          <a:p>
            <a:r>
              <a:rPr lang="en-US" smtClean="0"/>
              <a:t>Click to edit Master title style</a:t>
            </a:r>
            <a:endParaRPr/>
          </a:p>
        </p:txBody>
      </p:sp>
      <p:sp>
        <p:nvSpPr>
          <p:cNvPr id="3" name="Subtitle 2"/>
          <p:cNvSpPr>
            <a:spLocks noGrp="1"/>
          </p:cNvSpPr>
          <p:nvPr>
            <p:ph type="subTitle" idx="1"/>
          </p:nvPr>
        </p:nvSpPr>
        <p:spPr>
          <a:xfrm>
            <a:off x="3175199" y="4538659"/>
            <a:ext cx="8500062" cy="865321"/>
          </a:xfrm>
        </p:spPr>
        <p:txBody>
          <a:bodyPr/>
          <a:lstStyle>
            <a:lvl1pPr marL="0" indent="0" algn="l">
              <a:spcBef>
                <a:spcPts val="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a:p>
        </p:txBody>
      </p:sp>
      <p:sp>
        <p:nvSpPr>
          <p:cNvPr id="11" name="Date Placeholder 3"/>
          <p:cNvSpPr>
            <a:spLocks noGrp="1"/>
          </p:cNvSpPr>
          <p:nvPr>
            <p:ph type="dt" sz="half" idx="10"/>
          </p:nvPr>
        </p:nvSpPr>
        <p:spPr/>
        <p:txBody>
          <a:bodyPr/>
          <a:lstStyle>
            <a:lvl1pPr>
              <a:defRPr>
                <a:solidFill>
                  <a:schemeClr val="bg2"/>
                </a:solidFill>
              </a:defRPr>
            </a:lvl1pPr>
          </a:lstStyle>
          <a:p>
            <a:fld id="{2CCFE9AC-F15C-4FA0-A6F1-298829FA691D}" type="datetimeFigureOut">
              <a:rPr lang="en-US" smtClean="0"/>
              <a:pPr/>
              <a:t>2/9/2021</a:t>
            </a:fld>
            <a:endParaRPr lang="en-US" dirty="0"/>
          </a:p>
        </p:txBody>
      </p:sp>
      <p:sp>
        <p:nvSpPr>
          <p:cNvPr id="12" name="Footer Placeholder 4"/>
          <p:cNvSpPr>
            <a:spLocks noGrp="1"/>
          </p:cNvSpPr>
          <p:nvPr>
            <p:ph type="ftr" sz="quarter" idx="11"/>
          </p:nvPr>
        </p:nvSpPr>
        <p:spPr/>
        <p:txBody>
          <a:bodyPr/>
          <a:lstStyle>
            <a:lvl1pPr>
              <a:defRPr>
                <a:solidFill>
                  <a:schemeClr val="bg2"/>
                </a:solidFill>
              </a:defRPr>
            </a:lvl1pPr>
          </a:lstStyle>
          <a:p>
            <a:endParaRPr lang="en-US"/>
          </a:p>
        </p:txBody>
      </p:sp>
      <p:sp>
        <p:nvSpPr>
          <p:cNvPr id="13" name="Slide Number Placeholder 5"/>
          <p:cNvSpPr>
            <a:spLocks noGrp="1"/>
          </p:cNvSpPr>
          <p:nvPr>
            <p:ph type="sldNum" sz="quarter" idx="12"/>
          </p:nvPr>
        </p:nvSpPr>
        <p:spPr/>
        <p:txBody>
          <a:bodyPr/>
          <a:lstStyle>
            <a:lvl1pPr>
              <a:defRPr>
                <a:solidFill>
                  <a:schemeClr val="bg2"/>
                </a:solidFill>
              </a:defRPr>
            </a:lvl1pPr>
          </a:lstStyle>
          <a:p>
            <a:fld id="{BD266BE7-899D-4075-917F-DBDE33B6B692}" type="slidenum">
              <a:rPr lang="en-US" smtClean="0"/>
              <a:pPr/>
              <a:t>‹#›</a:t>
            </a:fld>
            <a:endParaRPr lang="en-US"/>
          </a:p>
        </p:txBody>
      </p:sp>
    </p:spTree>
    <p:extLst>
      <p:ext uri="{BB962C8B-B14F-4D97-AF65-F5344CB8AC3E}">
        <p14:creationId xmlns:p14="http://schemas.microsoft.com/office/powerpoint/2010/main" val="3047549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2CCFE9AC-F15C-4FA0-A6F1-298829FA691D}" type="datetimeFigureOut">
              <a:rPr lang="en-US"/>
              <a:t>2/9/2021</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BD266BE7-899D-4075-917F-DBDE33B6B692}" type="slidenum">
              <a:rPr/>
              <a:t>‹#›</a:t>
            </a:fld>
            <a:endParaRPr/>
          </a:p>
        </p:txBody>
      </p:sp>
    </p:spTree>
    <p:extLst>
      <p:ext uri="{BB962C8B-B14F-4D97-AF65-F5344CB8AC3E}">
        <p14:creationId xmlns:p14="http://schemas.microsoft.com/office/powerpoint/2010/main" val="26644058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0" name="Rectangle 9"/>
          <p:cNvSpPr/>
          <p:nvPr/>
        </p:nvSpPr>
        <p:spPr>
          <a:xfrm rot="5400000">
            <a:off x="8267671" y="3370131"/>
            <a:ext cx="6858000" cy="1188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invGray">
          <a:xfrm rot="5400000">
            <a:off x="7523375" y="2743540"/>
            <a:ext cx="6857433" cy="1371487"/>
          </a:xfrm>
          <a:prstGeom prst="rect">
            <a:avLst/>
          </a:prstGeom>
        </p:spPr>
      </p:pic>
      <p:sp>
        <p:nvSpPr>
          <p:cNvPr id="2" name="Vertical Title 1"/>
          <p:cNvSpPr>
            <a:spLocks noGrp="1"/>
          </p:cNvSpPr>
          <p:nvPr>
            <p:ph type="title" orient="vert"/>
          </p:nvPr>
        </p:nvSpPr>
        <p:spPr>
          <a:xfrm>
            <a:off x="10266348" y="462249"/>
            <a:ext cx="1370886" cy="5714714"/>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378199" y="462249"/>
            <a:ext cx="9693088" cy="571471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a:xfrm>
            <a:off x="378199" y="6356350"/>
            <a:ext cx="1971947" cy="365125"/>
          </a:xfrm>
        </p:spPr>
        <p:txBody>
          <a:bodyPr/>
          <a:lstStyle/>
          <a:p>
            <a:fld id="{2CCFE9AC-F15C-4FA0-A6F1-298829FA691D}" type="datetimeFigureOut">
              <a:rPr lang="en-US"/>
              <a:t>2/9/2021</a:t>
            </a:fld>
            <a:endParaRPr/>
          </a:p>
        </p:txBody>
      </p:sp>
      <p:sp>
        <p:nvSpPr>
          <p:cNvPr id="5" name="Footer Placeholder 4"/>
          <p:cNvSpPr>
            <a:spLocks noGrp="1"/>
          </p:cNvSpPr>
          <p:nvPr>
            <p:ph type="ftr" sz="quarter" idx="11"/>
          </p:nvPr>
        </p:nvSpPr>
        <p:spPr>
          <a:xfrm>
            <a:off x="2382374" y="6356350"/>
            <a:ext cx="5687786" cy="365125"/>
          </a:xfrm>
        </p:spPr>
        <p:txBody>
          <a:bodyPr/>
          <a:lstStyle/>
          <a:p>
            <a:endParaRPr/>
          </a:p>
        </p:txBody>
      </p:sp>
      <p:sp>
        <p:nvSpPr>
          <p:cNvPr id="6" name="Slide Number Placeholder 5"/>
          <p:cNvSpPr>
            <a:spLocks noGrp="1"/>
          </p:cNvSpPr>
          <p:nvPr>
            <p:ph type="sldNum" sz="quarter" idx="12"/>
          </p:nvPr>
        </p:nvSpPr>
        <p:spPr>
          <a:xfrm>
            <a:off x="8102389" y="6356350"/>
            <a:ext cx="1968898" cy="365125"/>
          </a:xfrm>
        </p:spPr>
        <p:txBody>
          <a:bodyPr/>
          <a:lstStyle/>
          <a:p>
            <a:fld id="{BD266BE7-899D-4075-917F-DBDE33B6B692}" type="slidenum">
              <a:rPr/>
              <a:t>‹#›</a:t>
            </a:fld>
            <a:endParaRPr/>
          </a:p>
        </p:txBody>
      </p:sp>
    </p:spTree>
    <p:extLst>
      <p:ext uri="{BB962C8B-B14F-4D97-AF65-F5344CB8AC3E}">
        <p14:creationId xmlns:p14="http://schemas.microsoft.com/office/powerpoint/2010/main" val="30294111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2CCFE9AC-F15C-4FA0-A6F1-298829FA691D}" type="datetimeFigureOut">
              <a:rPr lang="en-US"/>
              <a:t>2/9/2021</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BD266BE7-899D-4075-917F-DBDE33B6B692}" type="slidenum">
              <a:rPr/>
              <a:t>‹#›</a:t>
            </a:fld>
            <a:endParaRPr/>
          </a:p>
        </p:txBody>
      </p:sp>
    </p:spTree>
    <p:extLst>
      <p:ext uri="{BB962C8B-B14F-4D97-AF65-F5344CB8AC3E}">
        <p14:creationId xmlns:p14="http://schemas.microsoft.com/office/powerpoint/2010/main" val="5413334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bwMode="inv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p:nvSpPr>
        <p:spPr>
          <a:xfrm>
            <a:off x="3502152" y="-20637"/>
            <a:ext cx="7315200" cy="4343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3502152" y="4462272"/>
            <a:ext cx="7315200" cy="17190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bwMode="black">
          <a:xfrm>
            <a:off x="3838015" y="658346"/>
            <a:ext cx="6597464" cy="3664417"/>
          </a:xfrm>
        </p:spPr>
        <p:txBody>
          <a:bodyPr anchor="b">
            <a:normAutofit/>
          </a:bodyPr>
          <a:lstStyle>
            <a:lvl1pPr>
              <a:lnSpc>
                <a:spcPct val="90000"/>
              </a:lnSpc>
              <a:defRPr sz="5000" b="1">
                <a:solidFill>
                  <a:schemeClr val="tx1"/>
                </a:solidFill>
              </a:defRPr>
            </a:lvl1pPr>
          </a:lstStyle>
          <a:p>
            <a:r>
              <a:rPr lang="en-US" smtClean="0"/>
              <a:t>Click to edit Master title style</a:t>
            </a:r>
            <a:endParaRPr/>
          </a:p>
        </p:txBody>
      </p:sp>
      <p:sp>
        <p:nvSpPr>
          <p:cNvPr id="3" name="Text Placeholder 2"/>
          <p:cNvSpPr>
            <a:spLocks noGrp="1"/>
          </p:cNvSpPr>
          <p:nvPr>
            <p:ph type="body" idx="1"/>
          </p:nvPr>
        </p:nvSpPr>
        <p:spPr>
          <a:xfrm>
            <a:off x="3838014" y="4589463"/>
            <a:ext cx="6597465" cy="1500187"/>
          </a:xfrm>
        </p:spPr>
        <p:txBody>
          <a:bodyPr/>
          <a:lstStyle>
            <a:lvl1pPr marL="0" indent="0">
              <a:spcBef>
                <a:spcPts val="0"/>
              </a:spcBef>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solidFill>
                  <a:schemeClr val="bg2"/>
                </a:solidFill>
              </a:defRPr>
            </a:lvl1pPr>
          </a:lstStyle>
          <a:p>
            <a:fld id="{2CCFE9AC-F15C-4FA0-A6F1-298829FA691D}" type="datetimeFigureOut">
              <a:rPr lang="en-US" smtClean="0"/>
              <a:pPr/>
              <a:t>2/9/2021</a:t>
            </a:fld>
            <a:endParaRPr lang="en-US"/>
          </a:p>
        </p:txBody>
      </p:sp>
      <p:sp>
        <p:nvSpPr>
          <p:cNvPr id="5" name="Footer Placeholder 4"/>
          <p:cNvSpPr>
            <a:spLocks noGrp="1"/>
          </p:cNvSpPr>
          <p:nvPr>
            <p:ph type="ftr" sz="quarter" idx="11"/>
          </p:nvPr>
        </p:nvSpPr>
        <p:spPr/>
        <p:txBody>
          <a:bodyPr/>
          <a:lstStyle>
            <a:lvl1pPr>
              <a:defRPr>
                <a:solidFill>
                  <a:schemeClr val="bg2"/>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bg2"/>
                </a:solidFill>
              </a:defRPr>
            </a:lvl1pPr>
          </a:lstStyle>
          <a:p>
            <a:fld id="{BD266BE7-899D-4075-917F-DBDE33B6B692}" type="slidenum">
              <a:rPr lang="en-US" smtClean="0"/>
              <a:pPr/>
              <a:t>‹#›</a:t>
            </a:fld>
            <a:endParaRPr lang="en-US"/>
          </a:p>
        </p:txBody>
      </p:sp>
    </p:spTree>
    <p:extLst>
      <p:ext uri="{BB962C8B-B14F-4D97-AF65-F5344CB8AC3E}">
        <p14:creationId xmlns:p14="http://schemas.microsoft.com/office/powerpoint/2010/main" val="4282452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1280160" y="2194560"/>
            <a:ext cx="4489704" cy="398678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6415368" y="2194560"/>
            <a:ext cx="4493424" cy="398678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2CCFE9AC-F15C-4FA0-A6F1-298829FA691D}" type="datetimeFigureOut">
              <a:rPr lang="en-US"/>
              <a:t>2/9/2021</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BD266BE7-899D-4075-917F-DBDE33B6B692}" type="slidenum">
              <a:rPr/>
              <a:t>‹#›</a:t>
            </a:fld>
            <a:endParaRPr/>
          </a:p>
        </p:txBody>
      </p:sp>
    </p:spTree>
    <p:extLst>
      <p:ext uri="{BB962C8B-B14F-4D97-AF65-F5344CB8AC3E}">
        <p14:creationId xmlns:p14="http://schemas.microsoft.com/office/powerpoint/2010/main" val="3201040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Text Placeholder 2"/>
          <p:cNvSpPr>
            <a:spLocks noGrp="1"/>
          </p:cNvSpPr>
          <p:nvPr>
            <p:ph type="body" idx="1"/>
          </p:nvPr>
        </p:nvSpPr>
        <p:spPr>
          <a:xfrm>
            <a:off x="1280160" y="1828456"/>
            <a:ext cx="4489704" cy="83069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80160" y="2743194"/>
            <a:ext cx="4489704" cy="343376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6419088" y="1828456"/>
            <a:ext cx="4489704" cy="83069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419088" y="2743194"/>
            <a:ext cx="4489704" cy="343376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fld id="{2CCFE9AC-F15C-4FA0-A6F1-298829FA691D}" type="datetimeFigureOut">
              <a:rPr lang="en-US"/>
              <a:t>2/9/2021</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BD266BE7-899D-4075-917F-DBDE33B6B692}" type="slidenum">
              <a:rPr/>
              <a:t>‹#›</a:t>
            </a:fld>
            <a:endParaRPr/>
          </a:p>
        </p:txBody>
      </p:sp>
    </p:spTree>
    <p:extLst>
      <p:ext uri="{BB962C8B-B14F-4D97-AF65-F5344CB8AC3E}">
        <p14:creationId xmlns:p14="http://schemas.microsoft.com/office/powerpoint/2010/main" val="42612869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2CCFE9AC-F15C-4FA0-A6F1-298829FA691D}" type="datetimeFigureOut">
              <a:rPr lang="en-US"/>
              <a:t>2/9/2021</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BD266BE7-899D-4075-917F-DBDE33B6B692}" type="slidenum">
              <a:rPr/>
              <a:t>‹#›</a:t>
            </a:fld>
            <a:endParaRPr/>
          </a:p>
        </p:txBody>
      </p:sp>
    </p:spTree>
    <p:extLst>
      <p:ext uri="{BB962C8B-B14F-4D97-AF65-F5344CB8AC3E}">
        <p14:creationId xmlns:p14="http://schemas.microsoft.com/office/powerpoint/2010/main" val="2641611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CFE9AC-F15C-4FA0-A6F1-298829FA691D}" type="datetimeFigureOut">
              <a:rPr lang="en-US"/>
              <a:t>2/9/2021</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BD266BE7-899D-4075-917F-DBDE33B6B692}" type="slidenum">
              <a:rPr/>
              <a:t>‹#›</a:t>
            </a:fld>
            <a:endParaRPr/>
          </a:p>
        </p:txBody>
      </p:sp>
    </p:spTree>
    <p:extLst>
      <p:ext uri="{BB962C8B-B14F-4D97-AF65-F5344CB8AC3E}">
        <p14:creationId xmlns:p14="http://schemas.microsoft.com/office/powerpoint/2010/main" val="18302962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lvl1pPr>
              <a:defRPr sz="3000"/>
            </a:lvl1pPr>
          </a:lstStyle>
          <a:p>
            <a:r>
              <a:rPr lang="en-US" smtClean="0"/>
              <a:t>Click to edit Master title style</a:t>
            </a:r>
            <a:endParaRPr/>
          </a:p>
        </p:txBody>
      </p:sp>
      <p:sp>
        <p:nvSpPr>
          <p:cNvPr id="4" name="Text Placeholder 2"/>
          <p:cNvSpPr>
            <a:spLocks noGrp="1"/>
          </p:cNvSpPr>
          <p:nvPr>
            <p:ph type="body" sz="half" idx="2"/>
          </p:nvPr>
        </p:nvSpPr>
        <p:spPr>
          <a:xfrm>
            <a:off x="1291818" y="2465294"/>
            <a:ext cx="3834874" cy="3711669"/>
          </a:xfrm>
        </p:spPr>
        <p:txBody>
          <a:bodyPr>
            <a:normAutofit/>
          </a:bodyPr>
          <a:lstStyle>
            <a:lvl1pPr marL="0" indent="0">
              <a:spcBef>
                <a:spcPts val="1500"/>
              </a:spcBef>
              <a:buNone/>
              <a:defRPr sz="2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3" name="Content Placeholder 3"/>
          <p:cNvSpPr>
            <a:spLocks noGrp="1"/>
          </p:cNvSpPr>
          <p:nvPr>
            <p:ph idx="1"/>
          </p:nvPr>
        </p:nvSpPr>
        <p:spPr>
          <a:xfrm>
            <a:off x="5518897" y="2465294"/>
            <a:ext cx="5174504" cy="3711669"/>
          </a:xfrm>
        </p:spPr>
        <p:txBody>
          <a:bodyPr>
            <a:normAutofit/>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2CCFE9AC-F15C-4FA0-A6F1-298829FA691D}" type="datetimeFigureOut">
              <a:rPr lang="en-US"/>
              <a:t>2/9/2021</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BD266BE7-899D-4075-917F-DBDE33B6B692}" type="slidenum">
              <a:rPr/>
              <a:t>‹#›</a:t>
            </a:fld>
            <a:endParaRPr/>
          </a:p>
        </p:txBody>
      </p:sp>
    </p:spTree>
    <p:extLst>
      <p:ext uri="{BB962C8B-B14F-4D97-AF65-F5344CB8AC3E}">
        <p14:creationId xmlns:p14="http://schemas.microsoft.com/office/powerpoint/2010/main" val="31147424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lvl1pPr>
              <a:defRPr sz="3000"/>
            </a:lvl1pPr>
          </a:lstStyle>
          <a:p>
            <a:r>
              <a:rPr lang="en-US" smtClean="0"/>
              <a:t>Click to edit Master title style</a:t>
            </a:r>
            <a:endParaRPr/>
          </a:p>
        </p:txBody>
      </p:sp>
      <p:sp>
        <p:nvSpPr>
          <p:cNvPr id="4" name="Text Placeholder 3"/>
          <p:cNvSpPr>
            <a:spLocks noGrp="1"/>
          </p:cNvSpPr>
          <p:nvPr>
            <p:ph type="body" sz="half" idx="2"/>
          </p:nvPr>
        </p:nvSpPr>
        <p:spPr>
          <a:xfrm>
            <a:off x="1291819" y="2465293"/>
            <a:ext cx="3834874" cy="3711669"/>
          </a:xfrm>
        </p:spPr>
        <p:txBody>
          <a:bodyPr>
            <a:normAutofit/>
          </a:bodyPr>
          <a:lstStyle>
            <a:lvl1pPr marL="0" indent="0">
              <a:buNone/>
              <a:defRPr sz="2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5518896" y="1828456"/>
            <a:ext cx="5389895" cy="5029544"/>
          </a:xfrm>
        </p:spPr>
        <p:txBody>
          <a:bodyPr tIns="13716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5" name="Date Placeholder 4"/>
          <p:cNvSpPr>
            <a:spLocks noGrp="1"/>
          </p:cNvSpPr>
          <p:nvPr>
            <p:ph type="dt" sz="half" idx="10"/>
          </p:nvPr>
        </p:nvSpPr>
        <p:spPr/>
        <p:txBody>
          <a:bodyPr/>
          <a:lstStyle/>
          <a:p>
            <a:fld id="{2CCFE9AC-F15C-4FA0-A6F1-298829FA691D}" type="datetimeFigureOut">
              <a:rPr lang="en-US"/>
              <a:t>2/9/2021</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BD266BE7-899D-4075-917F-DBDE33B6B692}" type="slidenum">
              <a:rPr/>
              <a:t>‹#›</a:t>
            </a:fld>
            <a:endParaRPr/>
          </a:p>
        </p:txBody>
      </p:sp>
    </p:spTree>
    <p:extLst>
      <p:ext uri="{BB962C8B-B14F-4D97-AF65-F5344CB8AC3E}">
        <p14:creationId xmlns:p14="http://schemas.microsoft.com/office/powerpoint/2010/main" val="41613664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347472"/>
            <a:ext cx="12188952" cy="1188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8" name="Picture 7"/>
          <p:cNvPicPr>
            <a:picLocks noChangeAspect="1"/>
          </p:cNvPicPr>
          <p:nvPr/>
        </p:nvPicPr>
        <p:blipFill>
          <a:blip r:embed="rId13">
            <a:extLst>
              <a:ext uri="{28A0092B-C50C-407E-A947-70E740481C1C}">
                <a14:useLocalDpi xmlns:a14="http://schemas.microsoft.com/office/drawing/2010/main" val="0"/>
              </a:ext>
            </a:extLst>
          </a:blip>
          <a:stretch>
            <a:fillRect/>
          </a:stretch>
        </p:blipFill>
        <p:spPr bwMode="invGray">
          <a:xfrm>
            <a:off x="0" y="457200"/>
            <a:ext cx="12188952" cy="1371257"/>
          </a:xfrm>
          <a:prstGeom prst="rect">
            <a:avLst/>
          </a:prstGeom>
        </p:spPr>
      </p:pic>
      <p:sp>
        <p:nvSpPr>
          <p:cNvPr id="2" name="Title Placeholder 1"/>
          <p:cNvSpPr>
            <a:spLocks noGrp="1"/>
          </p:cNvSpPr>
          <p:nvPr>
            <p:ph type="title"/>
          </p:nvPr>
        </p:nvSpPr>
        <p:spPr bwMode="black">
          <a:xfrm>
            <a:off x="1280160" y="466343"/>
            <a:ext cx="9628632" cy="1362113"/>
          </a:xfrm>
          <a:prstGeom prst="rect">
            <a:avLst/>
          </a:prstGeom>
        </p:spPr>
        <p:txBody>
          <a:bodyPr vert="horz" lIns="91440" tIns="45720" rIns="91440" bIns="45720" rtlCol="0" anchor="ctr">
            <a:normAutofit/>
          </a:bodyPr>
          <a:lstStyle/>
          <a:p>
            <a:r>
              <a:rPr lang="en-US" smtClean="0"/>
              <a:t>Click to edit Master title style</a:t>
            </a:r>
            <a:endParaRPr dirty="0"/>
          </a:p>
        </p:txBody>
      </p:sp>
      <p:sp>
        <p:nvSpPr>
          <p:cNvPr id="3" name="Text Placeholder 2"/>
          <p:cNvSpPr>
            <a:spLocks noGrp="1"/>
          </p:cNvSpPr>
          <p:nvPr>
            <p:ph type="body" idx="1"/>
          </p:nvPr>
        </p:nvSpPr>
        <p:spPr>
          <a:xfrm>
            <a:off x="1280160" y="2190749"/>
            <a:ext cx="9628632" cy="398621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1280160" y="6356350"/>
            <a:ext cx="1971947" cy="365125"/>
          </a:xfrm>
          <a:prstGeom prst="rect">
            <a:avLst/>
          </a:prstGeom>
        </p:spPr>
        <p:txBody>
          <a:bodyPr vert="horz" lIns="91440" tIns="45720" rIns="91440" bIns="45720" rtlCol="0" anchor="ctr"/>
          <a:lstStyle>
            <a:lvl1pPr algn="l">
              <a:defRPr sz="1200" baseline="0">
                <a:solidFill>
                  <a:schemeClr val="tx1"/>
                </a:solidFill>
              </a:defRPr>
            </a:lvl1pPr>
          </a:lstStyle>
          <a:p>
            <a:fld id="{2CCFE9AC-F15C-4FA0-A6F1-298829FA691D}" type="datetimeFigureOut">
              <a:rPr lang="en-US" smtClean="0"/>
              <a:pPr/>
              <a:t>2/9/2021</a:t>
            </a:fld>
            <a:endParaRPr lang="en-US" dirty="0"/>
          </a:p>
        </p:txBody>
      </p:sp>
      <p:sp>
        <p:nvSpPr>
          <p:cNvPr id="5" name="Footer Placeholder 4"/>
          <p:cNvSpPr>
            <a:spLocks noGrp="1"/>
          </p:cNvSpPr>
          <p:nvPr>
            <p:ph type="ftr" sz="quarter" idx="3"/>
          </p:nvPr>
        </p:nvSpPr>
        <p:spPr>
          <a:xfrm>
            <a:off x="3252107" y="6356350"/>
            <a:ext cx="5687786" cy="365125"/>
          </a:xfrm>
          <a:prstGeom prst="rect">
            <a:avLst/>
          </a:prstGeom>
        </p:spPr>
        <p:txBody>
          <a:bodyPr vert="horz" lIns="91440" tIns="45720" rIns="91440" bIns="45720" rtlCol="0" anchor="ctr"/>
          <a:lstStyle>
            <a:lvl1pPr algn="ctr">
              <a:defRPr sz="1200" baseline="0">
                <a:solidFill>
                  <a:schemeClr val="tx1"/>
                </a:solidFill>
              </a:defRPr>
            </a:lvl1pPr>
          </a:lstStyle>
          <a:p>
            <a:endParaRPr lang="en-US"/>
          </a:p>
        </p:txBody>
      </p:sp>
      <p:sp>
        <p:nvSpPr>
          <p:cNvPr id="6" name="Slide Number Placeholder 5"/>
          <p:cNvSpPr>
            <a:spLocks noGrp="1"/>
          </p:cNvSpPr>
          <p:nvPr>
            <p:ph type="sldNum" sz="quarter" idx="4"/>
          </p:nvPr>
        </p:nvSpPr>
        <p:spPr>
          <a:xfrm>
            <a:off x="8939894" y="6356350"/>
            <a:ext cx="1968898" cy="365125"/>
          </a:xfrm>
          <a:prstGeom prst="rect">
            <a:avLst/>
          </a:prstGeom>
        </p:spPr>
        <p:txBody>
          <a:bodyPr vert="horz" lIns="91440" tIns="45720" rIns="91440" bIns="45720" rtlCol="0" anchor="ctr"/>
          <a:lstStyle>
            <a:lvl1pPr algn="r">
              <a:defRPr sz="1200" baseline="0">
                <a:solidFill>
                  <a:schemeClr val="tx1"/>
                </a:solidFill>
              </a:defRPr>
            </a:lvl1pPr>
          </a:lstStyle>
          <a:p>
            <a:fld id="{BD266BE7-899D-4075-917F-DBDE33B6B692}" type="slidenum">
              <a:rPr lang="en-US" smtClean="0"/>
              <a:pPr/>
              <a:t>‹#›</a:t>
            </a:fld>
            <a:endParaRPr lang="en-US"/>
          </a:p>
        </p:txBody>
      </p:sp>
    </p:spTree>
    <p:extLst>
      <p:ext uri="{BB962C8B-B14F-4D97-AF65-F5344CB8AC3E}">
        <p14:creationId xmlns:p14="http://schemas.microsoft.com/office/powerpoint/2010/main" val="28719210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5000"/>
        </a:lnSpc>
        <a:spcBef>
          <a:spcPct val="0"/>
        </a:spcBef>
        <a:buNone/>
        <a:defRPr sz="3000" kern="1200">
          <a:solidFill>
            <a:schemeClr val="bg1"/>
          </a:solidFill>
          <a:latin typeface="+mj-lt"/>
          <a:ea typeface="+mj-ea"/>
          <a:cs typeface="+mj-cs"/>
        </a:defRPr>
      </a:lvl1pPr>
    </p:titleStyle>
    <p:bodyStyle>
      <a:lvl1pPr marL="228600" indent="-228600" algn="l" defTabSz="914400" rtl="0" eaLnBrk="1" latinLnBrk="0" hangingPunct="1">
        <a:lnSpc>
          <a:spcPct val="100000"/>
        </a:lnSpc>
        <a:spcBef>
          <a:spcPts val="1500"/>
        </a:spcBef>
        <a:buFont typeface="Wingdings" panose="05000000000000000000" pitchFamily="2" charset="2"/>
        <a:buChar char="§"/>
        <a:defRPr sz="2200" kern="1200">
          <a:solidFill>
            <a:schemeClr val="tx1"/>
          </a:solidFill>
          <a:latin typeface="+mn-lt"/>
          <a:ea typeface="+mn-ea"/>
          <a:cs typeface="+mn-cs"/>
        </a:defRPr>
      </a:lvl1pPr>
      <a:lvl2pPr marL="685800" indent="-228600" algn="l" defTabSz="914400" rtl="0" eaLnBrk="1" latinLnBrk="0" hangingPunct="1">
        <a:lnSpc>
          <a:spcPct val="100000"/>
        </a:lnSpc>
        <a:spcBef>
          <a:spcPts val="300"/>
        </a:spcBef>
        <a:buFont typeface="Wingdings" panose="05000000000000000000" pitchFamily="2" charset="2"/>
        <a:buChar char="§"/>
        <a:defRPr sz="2000" kern="1200">
          <a:solidFill>
            <a:schemeClr val="tx1"/>
          </a:solidFill>
          <a:latin typeface="+mn-lt"/>
          <a:ea typeface="+mn-ea"/>
          <a:cs typeface="+mn-cs"/>
        </a:defRPr>
      </a:lvl2pPr>
      <a:lvl3pPr marL="1143000" indent="-228600" algn="l" defTabSz="914400" rtl="0" eaLnBrk="1" latinLnBrk="0" hangingPunct="1">
        <a:lnSpc>
          <a:spcPct val="100000"/>
        </a:lnSpc>
        <a:spcBef>
          <a:spcPts val="300"/>
        </a:spcBef>
        <a:buFont typeface="Wingdings" panose="05000000000000000000" pitchFamily="2" charset="2"/>
        <a:buChar char="§"/>
        <a:defRPr sz="1800" kern="1200">
          <a:solidFill>
            <a:schemeClr val="tx1"/>
          </a:solidFill>
          <a:latin typeface="+mn-lt"/>
          <a:ea typeface="+mn-ea"/>
          <a:cs typeface="+mn-cs"/>
        </a:defRPr>
      </a:lvl3pPr>
      <a:lvl4pPr marL="16002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4pPr>
      <a:lvl5pPr marL="20574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5pPr>
      <a:lvl6pPr marL="25146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6pPr>
      <a:lvl7pPr marL="29718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7pPr>
      <a:lvl8pPr marL="34290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8pPr>
      <a:lvl9pPr marL="38862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Data D</a:t>
            </a:r>
            <a:r>
              <a:rPr lang="en-US" dirty="0"/>
              <a:t>ictionary</a:t>
            </a:r>
            <a:endParaRPr lang="en-US" dirty="0"/>
          </a:p>
        </p:txBody>
      </p:sp>
      <p:sp>
        <p:nvSpPr>
          <p:cNvPr id="3" name="Subtitle 2"/>
          <p:cNvSpPr>
            <a:spLocks noGrp="1"/>
          </p:cNvSpPr>
          <p:nvPr>
            <p:ph type="subTitle" idx="1"/>
          </p:nvPr>
        </p:nvSpPr>
        <p:spPr/>
        <p:txBody>
          <a:bodyPr/>
          <a:lstStyle/>
          <a:p>
            <a:r>
              <a:rPr lang="en-US" dirty="0" smtClean="0"/>
              <a:t>19SW01</a:t>
            </a:r>
          </a:p>
          <a:p>
            <a:r>
              <a:rPr lang="en-US" dirty="0" smtClean="0"/>
              <a:t>Afsa Riaz</a:t>
            </a:r>
            <a:endParaRPr lang="en-US" dirty="0"/>
          </a:p>
        </p:txBody>
      </p:sp>
    </p:spTree>
    <p:extLst>
      <p:ext uri="{BB962C8B-B14F-4D97-AF65-F5344CB8AC3E}">
        <p14:creationId xmlns:p14="http://schemas.microsoft.com/office/powerpoint/2010/main" val="17326983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b="1" dirty="0" smtClean="0"/>
              <a:t>Introduction</a:t>
            </a:r>
            <a:endParaRPr lang="en-US" b="1" dirty="0"/>
          </a:p>
        </p:txBody>
      </p:sp>
      <p:sp>
        <p:nvSpPr>
          <p:cNvPr id="14" name="Content Placeholder 2"/>
          <p:cNvSpPr>
            <a:spLocks noGrp="1"/>
          </p:cNvSpPr>
          <p:nvPr>
            <p:ph idx="1"/>
          </p:nvPr>
        </p:nvSpPr>
        <p:spPr>
          <a:xfrm>
            <a:off x="1280161" y="2190749"/>
            <a:ext cx="4502454" cy="3986213"/>
          </a:xfrm>
        </p:spPr>
        <p:txBody>
          <a:bodyPr/>
          <a:lstStyle/>
          <a:p>
            <a:r>
              <a:rPr lang="en-US" dirty="0"/>
              <a:t>A data dictionary contains metadata </a:t>
            </a:r>
            <a:r>
              <a:rPr lang="en-US" dirty="0" smtClean="0"/>
              <a:t>i.e. </a:t>
            </a:r>
            <a:r>
              <a:rPr lang="en-US" dirty="0"/>
              <a:t>data about the database. The data dictionary is very important as it contains information such as what is in the database, who is allowed to access it, where is the database physically stored etc. The users of the database normally don't interact with the data dictionary, it is only </a:t>
            </a:r>
            <a:r>
              <a:rPr lang="en-US" dirty="0" smtClean="0"/>
              <a:t>handled </a:t>
            </a:r>
            <a:r>
              <a:rPr lang="en-US" dirty="0"/>
              <a:t>by the database administrators.</a:t>
            </a:r>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37986" y="2340767"/>
            <a:ext cx="3810000" cy="3686175"/>
          </a:xfrm>
          <a:prstGeom prst="rect">
            <a:avLst/>
          </a:prstGeom>
        </p:spPr>
      </p:pic>
    </p:spTree>
    <p:extLst>
      <p:ext uri="{BB962C8B-B14F-4D97-AF65-F5344CB8AC3E}">
        <p14:creationId xmlns:p14="http://schemas.microsoft.com/office/powerpoint/2010/main" val="14403556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Contents of Data Dictionary</a:t>
            </a:r>
            <a:endParaRPr lang="en-US" b="1" dirty="0"/>
          </a:p>
        </p:txBody>
      </p:sp>
      <p:sp>
        <p:nvSpPr>
          <p:cNvPr id="3" name="Content Placeholder 2"/>
          <p:cNvSpPr>
            <a:spLocks noGrp="1"/>
          </p:cNvSpPr>
          <p:nvPr>
            <p:ph idx="1"/>
          </p:nvPr>
        </p:nvSpPr>
        <p:spPr>
          <a:xfrm>
            <a:off x="1099856" y="2409690"/>
            <a:ext cx="9628632" cy="3986213"/>
          </a:xfrm>
        </p:spPr>
        <p:txBody>
          <a:bodyPr/>
          <a:lstStyle/>
          <a:p>
            <a:r>
              <a:rPr lang="en-US" dirty="0" smtClean="0"/>
              <a:t>Names </a:t>
            </a:r>
            <a:r>
              <a:rPr lang="en-US" dirty="0"/>
              <a:t>of all the database tables and their schemas.</a:t>
            </a:r>
          </a:p>
          <a:p>
            <a:r>
              <a:rPr lang="en-US" dirty="0"/>
              <a:t>Details about all the tables in the database, such as their owners, their security constraints, when they were created etc.</a:t>
            </a:r>
          </a:p>
          <a:p>
            <a:r>
              <a:rPr lang="en-US" dirty="0"/>
              <a:t>Physical information about the tables such as where they are stored and how.</a:t>
            </a:r>
          </a:p>
          <a:p>
            <a:r>
              <a:rPr lang="en-US" dirty="0"/>
              <a:t>Table constraints such as primary key attributes, foreign key information etc.</a:t>
            </a:r>
          </a:p>
          <a:p>
            <a:r>
              <a:rPr lang="en-US" dirty="0"/>
              <a:t>Information about the database views that are visible.</a:t>
            </a:r>
          </a:p>
          <a:p>
            <a:endParaRPr lang="en-US" dirty="0"/>
          </a:p>
        </p:txBody>
      </p:sp>
    </p:spTree>
    <p:extLst>
      <p:ext uri="{BB962C8B-B14F-4D97-AF65-F5344CB8AC3E}">
        <p14:creationId xmlns:p14="http://schemas.microsoft.com/office/powerpoint/2010/main" val="1848256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Example</a:t>
            </a:r>
            <a:endParaRPr lang="en-US" b="1" dirty="0"/>
          </a:p>
        </p:txBody>
      </p:sp>
      <p:graphicFrame>
        <p:nvGraphicFramePr>
          <p:cNvPr id="7" name="Content Placeholder 6"/>
          <p:cNvGraphicFramePr>
            <a:graphicFrameLocks noGrp="1"/>
          </p:cNvGraphicFramePr>
          <p:nvPr>
            <p:ph sz="half" idx="2"/>
            <p:extLst>
              <p:ext uri="{D42A27DB-BD31-4B8C-83A1-F6EECF244321}">
                <p14:modId xmlns:p14="http://schemas.microsoft.com/office/powerpoint/2010/main" val="1037244653"/>
              </p:ext>
            </p:extLst>
          </p:nvPr>
        </p:nvGraphicFramePr>
        <p:xfrm>
          <a:off x="991672" y="2665930"/>
          <a:ext cx="10586435" cy="3284110"/>
        </p:xfrm>
        <a:graphic>
          <a:graphicData uri="http://schemas.openxmlformats.org/drawingml/2006/table">
            <a:tbl>
              <a:tblPr firstRow="1" bandRow="1">
                <a:tableStyleId>{073A0DAA-6AF3-43AB-8588-CEC1D06C72B9}</a:tableStyleId>
              </a:tblPr>
              <a:tblGrid>
                <a:gridCol w="2117287"/>
                <a:gridCol w="2117287"/>
                <a:gridCol w="2117287"/>
                <a:gridCol w="2117287"/>
                <a:gridCol w="2117287"/>
              </a:tblGrid>
              <a:tr h="656822">
                <a:tc>
                  <a:txBody>
                    <a:bodyPr/>
                    <a:lstStyle/>
                    <a:p>
                      <a:r>
                        <a:rPr lang="en-US" dirty="0" smtClean="0"/>
                        <a:t>Field Name</a:t>
                      </a:r>
                      <a:endParaRPr lang="en-US" dirty="0"/>
                    </a:p>
                  </a:txBody>
                  <a:tcPr/>
                </a:tc>
                <a:tc>
                  <a:txBody>
                    <a:bodyPr/>
                    <a:lstStyle/>
                    <a:p>
                      <a:r>
                        <a:rPr lang="en-US" dirty="0" smtClean="0"/>
                        <a:t>Data Type</a:t>
                      </a:r>
                      <a:endParaRPr lang="en-US" dirty="0"/>
                    </a:p>
                  </a:txBody>
                  <a:tcPr/>
                </a:tc>
                <a:tc>
                  <a:txBody>
                    <a:bodyPr/>
                    <a:lstStyle/>
                    <a:p>
                      <a:r>
                        <a:rPr lang="en-US" dirty="0" smtClean="0"/>
                        <a:t>Field Size </a:t>
                      </a:r>
                    </a:p>
                    <a:p>
                      <a:r>
                        <a:rPr lang="en-US" dirty="0" smtClean="0"/>
                        <a:t>for</a:t>
                      </a:r>
                      <a:r>
                        <a:rPr lang="en-US" baseline="0" dirty="0" smtClean="0"/>
                        <a:t> Display</a:t>
                      </a:r>
                      <a:endParaRPr lang="en-US" dirty="0"/>
                    </a:p>
                  </a:txBody>
                  <a:tcPr/>
                </a:tc>
                <a:tc>
                  <a:txBody>
                    <a:bodyPr/>
                    <a:lstStyle/>
                    <a:p>
                      <a:r>
                        <a:rPr lang="en-US" dirty="0" smtClean="0"/>
                        <a:t>Description</a:t>
                      </a:r>
                      <a:endParaRPr lang="en-US" dirty="0"/>
                    </a:p>
                  </a:txBody>
                  <a:tcPr/>
                </a:tc>
                <a:tc>
                  <a:txBody>
                    <a:bodyPr/>
                    <a:lstStyle/>
                    <a:p>
                      <a:r>
                        <a:rPr lang="en-US" dirty="0" smtClean="0"/>
                        <a:t>Example</a:t>
                      </a:r>
                      <a:endParaRPr lang="en-US" dirty="0"/>
                    </a:p>
                  </a:txBody>
                  <a:tcPr/>
                </a:tc>
              </a:tr>
              <a:tr h="656822">
                <a:tc>
                  <a:txBody>
                    <a:bodyPr/>
                    <a:lstStyle/>
                    <a:p>
                      <a:r>
                        <a:rPr lang="en-US" dirty="0" smtClean="0"/>
                        <a:t>Employee Number</a:t>
                      </a:r>
                      <a:endParaRPr lang="en-US" dirty="0"/>
                    </a:p>
                  </a:txBody>
                  <a:tcPr/>
                </a:tc>
                <a:tc>
                  <a:txBody>
                    <a:bodyPr/>
                    <a:lstStyle/>
                    <a:p>
                      <a:r>
                        <a:rPr lang="en-US" dirty="0" smtClean="0"/>
                        <a:t>Integer</a:t>
                      </a:r>
                      <a:endParaRPr lang="en-US" dirty="0"/>
                    </a:p>
                  </a:txBody>
                  <a:tcPr/>
                </a:tc>
                <a:tc>
                  <a:txBody>
                    <a:bodyPr/>
                    <a:lstStyle/>
                    <a:p>
                      <a:r>
                        <a:rPr lang="en-US" dirty="0" smtClean="0"/>
                        <a:t>10</a:t>
                      </a:r>
                      <a:endParaRPr lang="en-US" dirty="0"/>
                    </a:p>
                  </a:txBody>
                  <a:tcPr/>
                </a:tc>
                <a:tc>
                  <a:txBody>
                    <a:bodyPr/>
                    <a:lstStyle/>
                    <a:p>
                      <a:r>
                        <a:rPr lang="en-US" dirty="0" smtClean="0"/>
                        <a:t>Unique id of each employee</a:t>
                      </a:r>
                      <a:endParaRPr lang="en-US" dirty="0"/>
                    </a:p>
                  </a:txBody>
                  <a:tcPr/>
                </a:tc>
                <a:tc>
                  <a:txBody>
                    <a:bodyPr/>
                    <a:lstStyle/>
                    <a:p>
                      <a:r>
                        <a:rPr lang="en-US" dirty="0" smtClean="0"/>
                        <a:t>1645000001</a:t>
                      </a:r>
                      <a:endParaRPr lang="en-US" dirty="0"/>
                    </a:p>
                  </a:txBody>
                  <a:tcPr/>
                </a:tc>
              </a:tr>
              <a:tr h="656822">
                <a:tc>
                  <a:txBody>
                    <a:bodyPr/>
                    <a:lstStyle/>
                    <a:p>
                      <a:r>
                        <a:rPr lang="en-US" dirty="0" smtClean="0"/>
                        <a:t>Name</a:t>
                      </a:r>
                      <a:endParaRPr lang="en-US" dirty="0"/>
                    </a:p>
                  </a:txBody>
                  <a:tcPr/>
                </a:tc>
                <a:tc>
                  <a:txBody>
                    <a:bodyPr/>
                    <a:lstStyle/>
                    <a:p>
                      <a:r>
                        <a:rPr lang="en-US" dirty="0" smtClean="0"/>
                        <a:t>Text</a:t>
                      </a:r>
                      <a:endParaRPr lang="en-US" dirty="0"/>
                    </a:p>
                  </a:txBody>
                  <a:tcPr/>
                </a:tc>
                <a:tc>
                  <a:txBody>
                    <a:bodyPr/>
                    <a:lstStyle/>
                    <a:p>
                      <a:r>
                        <a:rPr lang="en-US" dirty="0" smtClean="0"/>
                        <a:t>20</a:t>
                      </a:r>
                      <a:endParaRPr lang="en-US" dirty="0"/>
                    </a:p>
                  </a:txBody>
                  <a:tcPr/>
                </a:tc>
                <a:tc>
                  <a:txBody>
                    <a:bodyPr/>
                    <a:lstStyle/>
                    <a:p>
                      <a:r>
                        <a:rPr lang="en-US" dirty="0" smtClean="0"/>
                        <a:t>Name of the employee</a:t>
                      </a:r>
                      <a:endParaRPr lang="en-US" dirty="0"/>
                    </a:p>
                  </a:txBody>
                  <a:tcPr/>
                </a:tc>
                <a:tc>
                  <a:txBody>
                    <a:bodyPr/>
                    <a:lstStyle/>
                    <a:p>
                      <a:r>
                        <a:rPr lang="en-US" dirty="0" smtClean="0"/>
                        <a:t>David Heston</a:t>
                      </a:r>
                      <a:endParaRPr lang="en-US" dirty="0"/>
                    </a:p>
                  </a:txBody>
                  <a:tcPr/>
                </a:tc>
              </a:tr>
              <a:tr h="656822">
                <a:tc>
                  <a:txBody>
                    <a:bodyPr/>
                    <a:lstStyle/>
                    <a:p>
                      <a:r>
                        <a:rPr lang="en-US" dirty="0" smtClean="0"/>
                        <a:t>Date of Birth</a:t>
                      </a:r>
                      <a:endParaRPr lang="en-US" dirty="0"/>
                    </a:p>
                  </a:txBody>
                  <a:tcPr/>
                </a:tc>
                <a:tc>
                  <a:txBody>
                    <a:bodyPr/>
                    <a:lstStyle/>
                    <a:p>
                      <a:r>
                        <a:rPr lang="en-US" dirty="0" smtClean="0"/>
                        <a:t>Date</a:t>
                      </a:r>
                      <a:endParaRPr lang="en-US" dirty="0"/>
                    </a:p>
                  </a:txBody>
                  <a:tcPr/>
                </a:tc>
                <a:tc>
                  <a:txBody>
                    <a:bodyPr/>
                    <a:lstStyle/>
                    <a:p>
                      <a:r>
                        <a:rPr lang="en-US" dirty="0" smtClean="0"/>
                        <a:t>10</a:t>
                      </a:r>
                      <a:endParaRPr lang="en-US" dirty="0"/>
                    </a:p>
                  </a:txBody>
                  <a:tcPr/>
                </a:tc>
                <a:tc>
                  <a:txBody>
                    <a:bodyPr/>
                    <a:lstStyle/>
                    <a:p>
                      <a:r>
                        <a:rPr lang="en-US" dirty="0" smtClean="0"/>
                        <a:t>DOB</a:t>
                      </a:r>
                      <a:r>
                        <a:rPr lang="en-US" baseline="0" dirty="0" smtClean="0"/>
                        <a:t> of employee</a:t>
                      </a:r>
                      <a:endParaRPr lang="en-US" dirty="0"/>
                    </a:p>
                  </a:txBody>
                  <a:tcPr/>
                </a:tc>
                <a:tc>
                  <a:txBody>
                    <a:bodyPr/>
                    <a:lstStyle/>
                    <a:p>
                      <a:r>
                        <a:rPr lang="en-US" dirty="0" smtClean="0"/>
                        <a:t>11/01/1992</a:t>
                      </a:r>
                      <a:endParaRPr lang="en-US" dirty="0"/>
                    </a:p>
                  </a:txBody>
                  <a:tcPr/>
                </a:tc>
              </a:tr>
              <a:tr h="656822">
                <a:tc>
                  <a:txBody>
                    <a:bodyPr/>
                    <a:lstStyle/>
                    <a:p>
                      <a:r>
                        <a:rPr lang="en-US" dirty="0" smtClean="0"/>
                        <a:t>Phone Number </a:t>
                      </a:r>
                      <a:endParaRPr lang="en-US" dirty="0"/>
                    </a:p>
                  </a:txBody>
                  <a:tcPr/>
                </a:tc>
                <a:tc>
                  <a:txBody>
                    <a:bodyPr/>
                    <a:lstStyle/>
                    <a:p>
                      <a:r>
                        <a:rPr lang="en-US" dirty="0" smtClean="0"/>
                        <a:t>Integer</a:t>
                      </a:r>
                      <a:endParaRPr lang="en-US" dirty="0"/>
                    </a:p>
                  </a:txBody>
                  <a:tcPr/>
                </a:tc>
                <a:tc>
                  <a:txBody>
                    <a:bodyPr/>
                    <a:lstStyle/>
                    <a:p>
                      <a:r>
                        <a:rPr lang="en-US" dirty="0" smtClean="0"/>
                        <a:t>11</a:t>
                      </a:r>
                      <a:endParaRPr lang="en-US" dirty="0"/>
                    </a:p>
                  </a:txBody>
                  <a:tcPr/>
                </a:tc>
                <a:tc>
                  <a:txBody>
                    <a:bodyPr/>
                    <a:lstStyle/>
                    <a:p>
                      <a:r>
                        <a:rPr lang="en-US" dirty="0" smtClean="0"/>
                        <a:t>Phone</a:t>
                      </a:r>
                      <a:r>
                        <a:rPr lang="en-US" baseline="0" dirty="0" smtClean="0"/>
                        <a:t> Number of employee</a:t>
                      </a:r>
                      <a:endParaRPr lang="en-US" dirty="0"/>
                    </a:p>
                  </a:txBody>
                  <a:tcPr/>
                </a:tc>
                <a:tc>
                  <a:txBody>
                    <a:bodyPr/>
                    <a:lstStyle/>
                    <a:p>
                      <a:r>
                        <a:rPr lang="en-US" dirty="0" smtClean="0"/>
                        <a:t>01234567890</a:t>
                      </a:r>
                      <a:endParaRPr lang="en-US" dirty="0"/>
                    </a:p>
                  </a:txBody>
                  <a:tcPr/>
                </a:tc>
              </a:tr>
            </a:tbl>
          </a:graphicData>
        </a:graphic>
      </p:graphicFrame>
    </p:spTree>
    <p:extLst>
      <p:ext uri="{BB962C8B-B14F-4D97-AF65-F5344CB8AC3E}">
        <p14:creationId xmlns:p14="http://schemas.microsoft.com/office/powerpoint/2010/main" val="880705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Active Data Dictionary</a:t>
            </a:r>
            <a:endParaRPr lang="en-US" b="1" dirty="0"/>
          </a:p>
        </p:txBody>
      </p:sp>
      <p:sp>
        <p:nvSpPr>
          <p:cNvPr id="3" name="Content Placeholder 2"/>
          <p:cNvSpPr>
            <a:spLocks noGrp="1"/>
          </p:cNvSpPr>
          <p:nvPr>
            <p:ph idx="1"/>
          </p:nvPr>
        </p:nvSpPr>
        <p:spPr>
          <a:xfrm>
            <a:off x="1280160" y="2190750"/>
            <a:ext cx="9628632" cy="2625950"/>
          </a:xfrm>
        </p:spPr>
        <p:txBody>
          <a:bodyPr/>
          <a:lstStyle/>
          <a:p>
            <a:r>
              <a:rPr lang="en-US" dirty="0"/>
              <a:t>If the structure of the database or its specifications change at any point of time, it should be reflected in the data dictionary. This is the responsibility of the database management system in which the data dictionary resides.</a:t>
            </a:r>
          </a:p>
          <a:p>
            <a:r>
              <a:rPr lang="en-US" dirty="0"/>
              <a:t>So, the data dictionary is automatically updated by the database management system when any changes are made in the database. This is known as an active data dictionary as it is self updating.</a:t>
            </a:r>
          </a:p>
          <a:p>
            <a:endParaRPr lang="en-US" dirty="0"/>
          </a:p>
        </p:txBody>
      </p:sp>
    </p:spTree>
    <p:extLst>
      <p:ext uri="{BB962C8B-B14F-4D97-AF65-F5344CB8AC3E}">
        <p14:creationId xmlns:p14="http://schemas.microsoft.com/office/powerpoint/2010/main" val="22496992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Passive Data Dictionary</a:t>
            </a:r>
            <a:endParaRPr lang="en-US" b="1" dirty="0"/>
          </a:p>
        </p:txBody>
      </p:sp>
      <p:sp>
        <p:nvSpPr>
          <p:cNvPr id="3" name="Content Placeholder 2"/>
          <p:cNvSpPr>
            <a:spLocks noGrp="1"/>
          </p:cNvSpPr>
          <p:nvPr>
            <p:ph idx="1"/>
          </p:nvPr>
        </p:nvSpPr>
        <p:spPr>
          <a:xfrm>
            <a:off x="1280160" y="2190750"/>
            <a:ext cx="9628632" cy="2625950"/>
          </a:xfrm>
        </p:spPr>
        <p:txBody>
          <a:bodyPr>
            <a:normAutofit lnSpcReduction="10000"/>
          </a:bodyPr>
          <a:lstStyle/>
          <a:p>
            <a:r>
              <a:rPr lang="en-US" dirty="0"/>
              <a:t>This is not as useful or easy to handle as an active data dictionary. A passive data dictionary is maintained separately to the database whose contents are stored in the dictionary. That means that if the database is modified the database dictionary is not automatically updated as in the case of Active Data Dictionary. </a:t>
            </a:r>
          </a:p>
          <a:p>
            <a:r>
              <a:rPr lang="en-US" dirty="0"/>
              <a:t>So, the passive data dictionary has to be manually updated to match the database. This needs careful handling or else the database and data dictionary are out of sync.</a:t>
            </a:r>
          </a:p>
          <a:p>
            <a:endParaRPr lang="en-US" dirty="0"/>
          </a:p>
        </p:txBody>
      </p:sp>
    </p:spTree>
    <p:extLst>
      <p:ext uri="{BB962C8B-B14F-4D97-AF65-F5344CB8AC3E}">
        <p14:creationId xmlns:p14="http://schemas.microsoft.com/office/powerpoint/2010/main" val="965260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Educational subjects 16x9">
  <a:themeElements>
    <a:clrScheme name="Education">
      <a:dk1>
        <a:srgbClr val="3C4743"/>
      </a:dk1>
      <a:lt1>
        <a:srgbClr val="E5E6DA"/>
      </a:lt1>
      <a:dk2>
        <a:srgbClr val="000000"/>
      </a:dk2>
      <a:lt2>
        <a:srgbClr val="FFFFFF"/>
      </a:lt2>
      <a:accent1>
        <a:srgbClr val="DDC237"/>
      </a:accent1>
      <a:accent2>
        <a:srgbClr val="94A43E"/>
      </a:accent2>
      <a:accent3>
        <a:srgbClr val="6488A3"/>
      </a:accent3>
      <a:accent4>
        <a:srgbClr val="926E8F"/>
      </a:accent4>
      <a:accent5>
        <a:srgbClr val="96A1AA"/>
      </a:accent5>
      <a:accent6>
        <a:srgbClr val="A99E8A"/>
      </a:accent6>
      <a:hlink>
        <a:srgbClr val="6488A3"/>
      </a:hlink>
      <a:folHlink>
        <a:srgbClr val="926E8F"/>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0001127.potx" id="{6B18C398-4F76-4BDC-B8A4-D02A96E0AA82}" vid="{FBF1AC64-E511-41D2-AA23-0E693E79CD77}"/>
    </a:ext>
  </a:extLst>
</a:theme>
</file>

<file path=ppt/theme/theme2.xml><?xml version="1.0" encoding="utf-8"?>
<a:theme xmlns:a="http://schemas.openxmlformats.org/drawingml/2006/main" name="Office Theme">
  <a:themeElements>
    <a:clrScheme name="Education">
      <a:dk1>
        <a:srgbClr val="3C4743"/>
      </a:dk1>
      <a:lt1>
        <a:srgbClr val="E5E6DA"/>
      </a:lt1>
      <a:dk2>
        <a:srgbClr val="000000"/>
      </a:dk2>
      <a:lt2>
        <a:srgbClr val="FFFFFF"/>
      </a:lt2>
      <a:accent1>
        <a:srgbClr val="DDC237"/>
      </a:accent1>
      <a:accent2>
        <a:srgbClr val="94A43E"/>
      </a:accent2>
      <a:accent3>
        <a:srgbClr val="6488A3"/>
      </a:accent3>
      <a:accent4>
        <a:srgbClr val="926E8F"/>
      </a:accent4>
      <a:accent5>
        <a:srgbClr val="96A1AA"/>
      </a:accent5>
      <a:accent6>
        <a:srgbClr val="A99E8A"/>
      </a:accent6>
      <a:hlink>
        <a:srgbClr val="6488A3"/>
      </a:hlink>
      <a:folHlink>
        <a:srgbClr val="926E8F"/>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Education">
      <a:dk1>
        <a:srgbClr val="3C4743"/>
      </a:dk1>
      <a:lt1>
        <a:srgbClr val="E5E6DA"/>
      </a:lt1>
      <a:dk2>
        <a:srgbClr val="000000"/>
      </a:dk2>
      <a:lt2>
        <a:srgbClr val="FFFFFF"/>
      </a:lt2>
      <a:accent1>
        <a:srgbClr val="DDC237"/>
      </a:accent1>
      <a:accent2>
        <a:srgbClr val="94A43E"/>
      </a:accent2>
      <a:accent3>
        <a:srgbClr val="6488A3"/>
      </a:accent3>
      <a:accent4>
        <a:srgbClr val="926E8F"/>
      </a:accent4>
      <a:accent5>
        <a:srgbClr val="96A1AA"/>
      </a:accent5>
      <a:accent6>
        <a:srgbClr val="A99E8A"/>
      </a:accent6>
      <a:hlink>
        <a:srgbClr val="6488A3"/>
      </a:hlink>
      <a:folHlink>
        <a:srgbClr val="926E8F"/>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Educational subjects presentation, chalkboard illustrations design (widescreen)</Template>
  <TotalTime>43</TotalTime>
  <Words>335</Words>
  <Application>Microsoft Office PowerPoint</Application>
  <PresentationFormat>Widescreen</PresentationFormat>
  <Paragraphs>44</Paragraphs>
  <Slides>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Calibri</vt:lpstr>
      <vt:lpstr>Wingdings</vt:lpstr>
      <vt:lpstr>Educational subjects 16x9</vt:lpstr>
      <vt:lpstr>Data Dictionary</vt:lpstr>
      <vt:lpstr>Introduction</vt:lpstr>
      <vt:lpstr>Contents of Data Dictionary</vt:lpstr>
      <vt:lpstr>Example</vt:lpstr>
      <vt:lpstr>Active Data Dictionary</vt:lpstr>
      <vt:lpstr>Passive Data Dictionary</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Flow Diagram</dc:title>
  <dc:creator>19SW01</dc:creator>
  <cp:lastModifiedBy>19SW01</cp:lastModifiedBy>
  <cp:revision>4</cp:revision>
  <dcterms:created xsi:type="dcterms:W3CDTF">2021-02-09T10:41:04Z</dcterms:created>
  <dcterms:modified xsi:type="dcterms:W3CDTF">2021-02-09T11:24:22Z</dcterms:modified>
</cp:coreProperties>
</file>