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31581-FA0B-4BA7-836A-EEABEB01DB48}" type="datetimeFigureOut">
              <a:rPr lang="en-US" smtClean="0"/>
              <a:pPr/>
              <a:t>27-Nov-20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1749-2FF6-4F63-B8FC-AB43664E8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4F73-C364-4585-BD81-5661A6B34F6D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FA78-A84E-415B-947D-374E090F099A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D90-A1F0-42E0-B444-B72D8F80300B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69D3-C6A9-4DF3-8104-6F450CBA4E2F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A970-C192-4B1B-9156-73EB2F66F963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6037-3821-4A48-B87B-2D9F062CEFEE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199-E093-4027-B824-A18453C0D4B5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F986-FFAE-4ED1-8F2F-A710BF046D76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D21A-62F6-4D1A-8DDB-AE0048DCFF95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170D-E720-41B6-9B6A-2F2175282BFB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0157-F00D-4D27-A431-A4F7ED3F0C42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BDE44A-C3E4-47D9-8240-91F9527A902A}" type="datetime1">
              <a:rPr lang="en-US" smtClean="0"/>
              <a:pPr/>
              <a:t>27-Nov-20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C95EC9-1DC7-4362-8230-E886A96965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9812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Project Proposal Report</a:t>
            </a: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Course Title   : Software Development Project ||</a:t>
            </a:r>
          </a:p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Course Code  : CSE </a:t>
            </a:r>
            <a:r>
              <a:rPr lang="en-US" sz="9600" dirty="0" smtClean="0"/>
              <a:t>2200</a:t>
            </a:r>
            <a:endParaRPr lang="en-US" sz="9600" dirty="0" smtClean="0">
              <a:solidFill>
                <a:schemeClr val="tx1"/>
              </a:solidFill>
            </a:endParaRP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Supervised By:</a:t>
            </a: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Name                    : </a:t>
            </a:r>
            <a:r>
              <a:rPr lang="en-US" sz="7400" smtClean="0">
                <a:solidFill>
                  <a:schemeClr val="tx1"/>
                </a:solidFill>
              </a:rPr>
              <a:t>Md.Toukir</a:t>
            </a:r>
            <a:r>
              <a:rPr lang="en-US" sz="7400" dirty="0" smtClean="0">
                <a:solidFill>
                  <a:schemeClr val="tx1"/>
                </a:solidFill>
              </a:rPr>
              <a:t> Ahmed</a:t>
            </a: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Designation         : Lecturer </a:t>
            </a:r>
          </a:p>
          <a:p>
            <a:pPr algn="l"/>
            <a:endParaRPr lang="en-US" sz="7400" dirty="0">
              <a:solidFill>
                <a:schemeClr val="tx1"/>
              </a:solidFill>
            </a:endParaRPr>
          </a:p>
          <a:p>
            <a:pPr algn="l"/>
            <a:endParaRPr lang="en-US" sz="7400" dirty="0" smtClean="0">
              <a:solidFill>
                <a:schemeClr val="tx1"/>
              </a:solidFill>
            </a:endParaRP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Submitted By       :</a:t>
            </a: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Name                    : </a:t>
            </a:r>
            <a:r>
              <a:rPr lang="en-US" sz="7400" dirty="0" err="1" smtClean="0">
                <a:solidFill>
                  <a:schemeClr val="tx1"/>
                </a:solidFill>
              </a:rPr>
              <a:t>Tasmima</a:t>
            </a:r>
            <a:r>
              <a:rPr lang="en-US" sz="7400" dirty="0" smtClean="0">
                <a:solidFill>
                  <a:schemeClr val="tx1"/>
                </a:solidFill>
              </a:rPr>
              <a:t> </a:t>
            </a:r>
            <a:r>
              <a:rPr lang="en-US" sz="7400" dirty="0" err="1" smtClean="0">
                <a:solidFill>
                  <a:schemeClr val="tx1"/>
                </a:solidFill>
              </a:rPr>
              <a:t>Habib</a:t>
            </a:r>
            <a:r>
              <a:rPr lang="en-US" sz="7400" dirty="0" smtClean="0">
                <a:solidFill>
                  <a:schemeClr val="tx1"/>
                </a:solidFill>
              </a:rPr>
              <a:t> </a:t>
            </a:r>
            <a:r>
              <a:rPr lang="en-US" sz="7400" dirty="0" err="1" smtClean="0">
                <a:solidFill>
                  <a:schemeClr val="tx1"/>
                </a:solidFill>
              </a:rPr>
              <a:t>Tonny</a:t>
            </a:r>
            <a:endParaRPr lang="en-US" sz="7400" dirty="0" smtClean="0">
              <a:solidFill>
                <a:schemeClr val="tx1"/>
              </a:solidFill>
            </a:endParaRP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Roll                       : 180201101</a:t>
            </a: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Batch                    : 8</a:t>
            </a:r>
            <a:r>
              <a:rPr lang="en-US" sz="7400" baseline="30000" dirty="0" smtClean="0">
                <a:solidFill>
                  <a:schemeClr val="tx1"/>
                </a:solidFill>
              </a:rPr>
              <a:t>Th</a:t>
            </a:r>
            <a:endParaRPr lang="en-US" sz="7400" dirty="0" smtClean="0">
              <a:solidFill>
                <a:schemeClr val="tx1"/>
              </a:solidFill>
            </a:endParaRPr>
          </a:p>
          <a:p>
            <a:pPr algn="l"/>
            <a:r>
              <a:rPr lang="en-US" sz="7400" dirty="0" smtClean="0">
                <a:solidFill>
                  <a:schemeClr val="tx1"/>
                </a:solidFill>
              </a:rPr>
              <a:t>Level                  : 2 Term : ||</a:t>
            </a:r>
          </a:p>
          <a:p>
            <a:pPr algn="l"/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 descr="Bangladesh_Army_University_of_Science_and_Technology_(logo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524000"/>
            <a:ext cx="1219200" cy="121310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/>
        </p:nvSpPr>
        <p:spPr>
          <a:xfrm>
            <a:off x="646176" y="25146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Bangladesh Army University Of Science And Technology(BAUST), </a:t>
            </a:r>
            <a:r>
              <a:rPr lang="en-US" sz="2000" dirty="0" err="1" smtClean="0"/>
              <a:t>Saidpur</a:t>
            </a:r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    THANK YOU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Name: Tourist Reservation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r>
              <a:rPr lang="en-US" dirty="0" smtClean="0"/>
              <a:t>:</a:t>
            </a:r>
            <a:r>
              <a:rPr lang="en-US" sz="2400" dirty="0" smtClean="0"/>
              <a:t> Tourist reservation system is a web based application. The main purpose is to provide a convenient way for a customer to book hotel, flight, train and bus for tour purposes . We will make an easier task of searching places ,food, travel . There was two part admin and user . This is a simple reservation system developed using C++ 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01-travel-booking-softw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047206"/>
            <a:ext cx="3505200" cy="39250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Features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Tourist information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Payment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Travel bus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Food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Module :</a:t>
            </a:r>
          </a:p>
          <a:p>
            <a:pPr>
              <a:buNone/>
            </a:pPr>
            <a:r>
              <a:rPr lang="en-US" dirty="0" smtClean="0"/>
              <a:t>Administrator module: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Login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User profile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Update information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Manage trips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Manage places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b="1" dirty="0" smtClean="0"/>
              <a:t>User module 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Login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User profile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Update information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 : </a:t>
            </a:r>
            <a:r>
              <a:rPr lang="en-US" dirty="0" smtClean="0"/>
              <a:t>This tourist Reservation project is designed in C++ . This system is concept to store and generate all the records of the trips and their reservation.</a:t>
            </a:r>
            <a:r>
              <a:rPr lang="en-US" dirty="0"/>
              <a:t> </a:t>
            </a:r>
            <a:r>
              <a:rPr lang="en-US" dirty="0" smtClean="0"/>
              <a:t>This program is a simple database of trips where the admin cam store trips and there reservation records easily as it is not time consuming . Moreover the user can make new reservations and als0 cancel reservation as per their wish . This project is easy to operate and understood by their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Admin output 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dmin 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146" y="2304952"/>
            <a:ext cx="4465707" cy="2248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User output :</a:t>
            </a:r>
            <a:endParaRPr lang="en-US" b="1" dirty="0"/>
          </a:p>
        </p:txBody>
      </p:sp>
      <p:pic>
        <p:nvPicPr>
          <p:cNvPr id="4" name="Picture 3" descr="user outp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524" y="2358297"/>
            <a:ext cx="3596952" cy="21414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Goals : </a:t>
            </a:r>
            <a:r>
              <a:rPr lang="en-US" dirty="0" smtClean="0"/>
              <a:t>Tourist reservation system is based on the concept of recording  trips and tourist reservation details . This whole system is in the C++ language . The system contains both admin and user side. Here the admin can perform all the tasks like adding , viewing, and updating trips records and there reservation . There was a login system for both side. This project will teach us how to add, modify ,delete and update.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Tourist Reservation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Future Enhancement :</a:t>
            </a:r>
          </a:p>
          <a:p>
            <a:pPr>
              <a:buNone/>
            </a:pPr>
            <a:r>
              <a:rPr lang="en-US" dirty="0" smtClean="0"/>
              <a:t>This project can easily implement under various situation . We can add new features as and when it requires . Reusability of this project is also possible. Tourism group can manage their place payment and days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5EC9-1DC7-4362-8230-E886A96965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421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Project Name: Tourist Reservation System</vt:lpstr>
      <vt:lpstr>Tourist Reservation System</vt:lpstr>
      <vt:lpstr>Tourist Reservation system</vt:lpstr>
      <vt:lpstr>Tourist Reservation System</vt:lpstr>
      <vt:lpstr>Tourist Reservation System</vt:lpstr>
      <vt:lpstr>Tourist Reservation System</vt:lpstr>
      <vt:lpstr>Tourist Reservation System</vt:lpstr>
      <vt:lpstr>Tourist Reservation system</vt:lpstr>
      <vt:lpstr>Tourist Reservation System</vt:lpstr>
      <vt:lpstr> Tourist Reservation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Science and Technology (BAUST), Saidpur.</dc:title>
  <dc:creator>Tousif Habib</dc:creator>
  <cp:lastModifiedBy>Tousif Habib</cp:lastModifiedBy>
  <cp:revision>18</cp:revision>
  <dcterms:created xsi:type="dcterms:W3CDTF">2020-11-22T12:46:27Z</dcterms:created>
  <dcterms:modified xsi:type="dcterms:W3CDTF">2020-11-27T13:36:08Z</dcterms:modified>
</cp:coreProperties>
</file>