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76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4" autoAdjust="0"/>
    <p:restoredTop sz="94660"/>
  </p:normalViewPr>
  <p:slideViewPr>
    <p:cSldViewPr>
      <p:cViewPr varScale="1">
        <p:scale>
          <a:sx n="103" d="100"/>
          <a:sy n="103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8DE777F-CC0C-4E9A-8E2D-DE0476464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985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A43636E-A58D-44A1-A17D-8E72DAEEA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42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3636E-A58D-44A1-A17D-8E72DAEEA93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68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CD641-AA09-41CB-8ED5-4F6429AF5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278C8-80A2-49C8-9F7A-6629D2CF0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81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52B08-FEF0-40BD-BA9F-282517E12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72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C0478-06F4-417F-BC75-6B45336BC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B6E1D-E758-49C2-BD14-540E7BACB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6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A1BEC-2526-4B08-970A-D72D5F1F3A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8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270D5-614B-4B0A-88C4-DB94BFC97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1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43FCA-5BF6-482E-A34B-2559468A2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14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2BA62-6AE7-4648-8A9A-5911D701A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9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8F7DF-EB20-48DE-A7D9-FEC9631A7B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9BC8-6766-43E8-BBA5-EFDEC1AE6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28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29661-A81D-4382-A0ED-988A8B80A5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65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A468BDC9-C706-496F-B58A-9131117BB8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yam.sajjad@seecs.edu.pk" TargetMode="External"/><Relationship Id="rId2" Type="http://schemas.openxmlformats.org/officeDocument/2006/relationships/hyperlink" Target="mailto:faisal.shafait@seecs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600" dirty="0" smtClean="0"/>
              <a:t>DATA STRUCTURES AND ALGORITHMS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924800" cy="2667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tx2"/>
                </a:solidFill>
              </a:rPr>
              <a:t>Lab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05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–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Hash Tables</a:t>
            </a:r>
            <a:endParaRPr lang="en-US" altLang="en-US" sz="2000" b="1" dirty="0" smtClean="0">
              <a:solidFill>
                <a:schemeClr val="tx2"/>
              </a:solidFill>
            </a:endParaRPr>
          </a:p>
          <a:p>
            <a:pPr eaLnBrk="1" hangingPunct="1"/>
            <a:endParaRPr lang="en-US" altLang="en-US" sz="2000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Dr. Faisal Shafait (</a:t>
            </a:r>
            <a:r>
              <a:rPr lang="en-US" altLang="en-US" sz="2000" dirty="0" smtClean="0">
                <a:solidFill>
                  <a:schemeClr val="tx2"/>
                </a:solidFill>
                <a:hlinkClick r:id="rId2"/>
              </a:rPr>
              <a:t>faisal.shafait@seecs.edu.pk</a:t>
            </a:r>
            <a:r>
              <a:rPr lang="en-US" altLang="en-US" sz="20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Consultation Hours: Mon 3pm – 4pm (CR 01)</a:t>
            </a:r>
          </a:p>
          <a:p>
            <a:pPr eaLnBrk="1" hangingPunct="1"/>
            <a:endParaRPr lang="en-US" altLang="en-US" sz="20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TA (quizzes, assignments): None</a:t>
            </a:r>
          </a:p>
          <a:p>
            <a:pPr eaLnBrk="1" hangingPunct="1"/>
            <a:r>
              <a:rPr lang="en-US" altLang="en-US" sz="2000" dirty="0" smtClean="0">
                <a:solidFill>
                  <a:schemeClr val="tx2"/>
                </a:solidFill>
              </a:rPr>
              <a:t>Lab Engineer (labs): Maryam </a:t>
            </a:r>
            <a:r>
              <a:rPr lang="en-US" altLang="en-US" sz="2000" dirty="0" err="1" smtClean="0">
                <a:solidFill>
                  <a:schemeClr val="tx2"/>
                </a:solidFill>
              </a:rPr>
              <a:t>Sajjad</a:t>
            </a:r>
            <a:r>
              <a:rPr lang="en-US" altLang="en-US" sz="2000" dirty="0" smtClean="0">
                <a:solidFill>
                  <a:schemeClr val="tx2"/>
                </a:solidFill>
              </a:rPr>
              <a:t> (</a:t>
            </a:r>
            <a:r>
              <a:rPr lang="en-US" sz="2000" dirty="0" smtClean="0">
                <a:hlinkClick r:id="rId3"/>
              </a:rPr>
              <a:t>maryam.sajjad@seecs.edu.pk</a:t>
            </a:r>
            <a:r>
              <a:rPr lang="en-US" altLang="en-US" sz="2000" dirty="0" smtClean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 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binary operators in C</a:t>
            </a:r>
          </a:p>
          <a:p>
            <a:pPr lvl="1"/>
            <a:r>
              <a:rPr lang="en-US" dirty="0" smtClean="0"/>
              <a:t>Bitwise AND (&amp;)</a:t>
            </a:r>
          </a:p>
          <a:p>
            <a:pPr lvl="1"/>
            <a:r>
              <a:rPr lang="en-US" dirty="0" smtClean="0"/>
              <a:t>Bitwise OR (|)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Shift one bit left (&lt;&lt;)</a:t>
            </a:r>
          </a:p>
          <a:p>
            <a:pPr lvl="1"/>
            <a:r>
              <a:rPr lang="en-US" dirty="0" smtClean="0"/>
              <a:t>Shift one bit right (&gt;&gt;)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E1D-E758-49C2-BD14-540E7BACBAB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7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 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r>
              <a:rPr lang="en-US" sz="2400" dirty="0"/>
              <a:t>Write a C 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hammingWeight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which takes as </a:t>
            </a:r>
            <a:r>
              <a:rPr lang="en-US" sz="2400" dirty="0" smtClean="0"/>
              <a:t>input an </a:t>
            </a:r>
            <a:r>
              <a:rPr lang="en-US" sz="2400" dirty="0"/>
              <a:t>integer number &gt; 0 and outputs its hamming weight.</a:t>
            </a:r>
          </a:p>
          <a:p>
            <a:r>
              <a:rPr lang="en-US" sz="2400" dirty="0"/>
              <a:t>The Hamming weight is the number of bits </a:t>
            </a:r>
            <a:r>
              <a:rPr lang="en-US" sz="2400" dirty="0" smtClean="0"/>
              <a:t>set (i.e. are 1) </a:t>
            </a:r>
            <a:r>
              <a:rPr lang="en-US" sz="2400" dirty="0"/>
              <a:t>in the binary representation of the </a:t>
            </a:r>
            <a:r>
              <a:rPr lang="en-US" sz="2400" dirty="0" smtClean="0"/>
              <a:t>number, e.g.:</a:t>
            </a:r>
            <a:endParaRPr lang="en-US" sz="2400" dirty="0"/>
          </a:p>
          <a:p>
            <a:pPr lvl="1"/>
            <a:r>
              <a:rPr lang="en-US" sz="2000" dirty="0"/>
              <a:t>Binary representation </a:t>
            </a:r>
            <a:r>
              <a:rPr lang="en-US" sz="2000" dirty="0" smtClean="0"/>
              <a:t>   Hamming weight</a:t>
            </a:r>
            <a:endParaRPr lang="en-US" sz="2000" dirty="0"/>
          </a:p>
          <a:p>
            <a:pPr lvl="1"/>
            <a:r>
              <a:rPr lang="en-US" sz="2000" dirty="0"/>
              <a:t>000011101 </a:t>
            </a:r>
            <a:r>
              <a:rPr lang="en-US" sz="2000" dirty="0" smtClean="0"/>
              <a:t>                   4</a:t>
            </a:r>
            <a:endParaRPr lang="en-US" sz="2000" dirty="0"/>
          </a:p>
          <a:p>
            <a:pPr lvl="1"/>
            <a:r>
              <a:rPr lang="en-US" sz="2000" dirty="0"/>
              <a:t>111010001 </a:t>
            </a:r>
            <a:r>
              <a:rPr lang="en-US" sz="2000" dirty="0" smtClean="0"/>
              <a:t>                   5</a:t>
            </a:r>
            <a:endParaRPr lang="en-US" sz="2000" dirty="0"/>
          </a:p>
          <a:p>
            <a:pPr lvl="1"/>
            <a:r>
              <a:rPr lang="en-US" sz="2000" dirty="0"/>
              <a:t>000000000 </a:t>
            </a:r>
            <a:r>
              <a:rPr lang="en-US" sz="2000" dirty="0" smtClean="0"/>
              <a:t>                   0</a:t>
            </a:r>
            <a:endParaRPr lang="en-US" sz="2000" dirty="0"/>
          </a:p>
          <a:p>
            <a:r>
              <a:rPr lang="en-US" sz="2400" dirty="0"/>
              <a:t>The function must:</a:t>
            </a:r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the number hamming weight if the number entered is </a:t>
            </a:r>
            <a:r>
              <a:rPr lang="en-US" sz="2000" dirty="0" smtClean="0"/>
              <a:t>greater than or equal to 0.</a:t>
            </a:r>
          </a:p>
          <a:p>
            <a:pPr lvl="1"/>
            <a:r>
              <a:rPr lang="en-US" sz="2000" dirty="0" smtClean="0"/>
              <a:t>Return </a:t>
            </a:r>
            <a:r>
              <a:rPr lang="en-US" sz="2000" dirty="0"/>
              <a:t>-1 if number entered is negative.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2015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E1D-E758-49C2-BD14-540E7BACBAB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32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 </a:t>
            </a:r>
            <a:r>
              <a:rPr lang="en-US" dirty="0" smtClean="0"/>
              <a:t>5.2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029200"/>
          </a:xfrm>
        </p:spPr>
        <p:txBody>
          <a:bodyPr/>
          <a:lstStyle/>
          <a:p>
            <a:r>
              <a:rPr lang="en-US" sz="2400" dirty="0" smtClean="0"/>
              <a:t>Read the given Excel file: sample-result-randomized.xlsx in your C++ program</a:t>
            </a:r>
            <a:endParaRPr lang="en-US" sz="2400" dirty="0"/>
          </a:p>
          <a:p>
            <a:r>
              <a:rPr lang="en-US" sz="2400" dirty="0" smtClean="0"/>
              <a:t>Store the information of all students in an 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::map&lt;string,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marks;</a:t>
            </a:r>
            <a:endParaRPr lang="en-US" sz="2400" dirty="0" smtClean="0"/>
          </a:p>
          <a:p>
            <a:r>
              <a:rPr lang="en-US" sz="2400" dirty="0" smtClean="0"/>
              <a:t>Print grade of a few students like</a:t>
            </a:r>
            <a:br>
              <a:rPr lang="en-US" sz="2400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“Marks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Furqan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” &lt;&lt;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Furqan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Aziz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r>
              <a:rPr lang="en-US" sz="2400" dirty="0" smtClean="0"/>
              <a:t>Iterate through the whole list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iterator</a:t>
            </a:r>
            <a:r>
              <a:rPr lang="en-US" sz="2400" dirty="0" smtClean="0"/>
              <a:t> and </a:t>
            </a:r>
            <a:r>
              <a:rPr lang="en-US" sz="2400" dirty="0" smtClean="0"/>
              <a:t>compute the mean marks of all students who’s name starts with the letter ‘M’.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LMS Upload</a:t>
            </a:r>
            <a:r>
              <a:rPr lang="en-US" sz="2400" dirty="0" smtClean="0"/>
              <a:t>: Source codes of both tasks.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Fall 2015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CS 250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E1D-E758-49C2-BD14-540E7BACBAB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3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8326</TotalTime>
  <Words>199</Words>
  <Application>Microsoft Office PowerPoint</Application>
  <PresentationFormat>On-screen Show (4:3)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Courier New</vt:lpstr>
      <vt:lpstr>Garamond</vt:lpstr>
      <vt:lpstr>Wingdings</vt:lpstr>
      <vt:lpstr>Edge</vt:lpstr>
      <vt:lpstr>DATA STRUCTURES AND ALGORITHMS</vt:lpstr>
      <vt:lpstr>Lab Task 5.1</vt:lpstr>
      <vt:lpstr>Lab Task 5.1</vt:lpstr>
      <vt:lpstr>Lab Task 5.2</vt:lpstr>
    </vt:vector>
  </TitlesOfParts>
  <Company>Wright State 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 C++ Programming</dc:title>
  <dc:creator>dell</dc:creator>
  <cp:lastModifiedBy>Faisal Shafait</cp:lastModifiedBy>
  <cp:revision>199</cp:revision>
  <dcterms:created xsi:type="dcterms:W3CDTF">2007-08-16T17:34:52Z</dcterms:created>
  <dcterms:modified xsi:type="dcterms:W3CDTF">2015-10-14T19:21:52Z</dcterms:modified>
</cp:coreProperties>
</file>