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DE77F-760A-4EB2-A070-DB27E60FAAFB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FDC08-314F-42EB-8A98-90599D17E4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3572F2-1584-4391-8138-58EFFBFD370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D1BC06-8A7E-44B8-88FC-E05505726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LED and Color LED</a:t>
            </a:r>
          </a:p>
          <a:p>
            <a:r>
              <a:rPr lang="en-US" dirty="0" smtClean="0"/>
              <a:t>IR Receiver</a:t>
            </a:r>
          </a:p>
          <a:p>
            <a:r>
              <a:rPr lang="en-US" dirty="0" smtClean="0"/>
              <a:t>Shift Registers</a:t>
            </a:r>
          </a:p>
          <a:p>
            <a:r>
              <a:rPr lang="en-US" dirty="0" smtClean="0"/>
              <a:t>Timers and Counters</a:t>
            </a:r>
          </a:p>
          <a:p>
            <a:r>
              <a:rPr lang="en-US" dirty="0" smtClean="0"/>
              <a:t>Gates</a:t>
            </a:r>
          </a:p>
          <a:p>
            <a:r>
              <a:rPr lang="en-US" dirty="0" smtClean="0"/>
              <a:t>Switches</a:t>
            </a:r>
          </a:p>
          <a:p>
            <a:r>
              <a:rPr lang="en-US" dirty="0" smtClean="0"/>
              <a:t>Multiplexer</a:t>
            </a:r>
          </a:p>
          <a:p>
            <a:r>
              <a:rPr lang="en-US" dirty="0" smtClean="0"/>
              <a:t>Capacitors and Resistors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295400"/>
            <a:ext cx="828675" cy="68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905000"/>
            <a:ext cx="791528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2743200"/>
            <a:ext cx="7810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200400"/>
            <a:ext cx="110013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3886200"/>
            <a:ext cx="978694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7000" y="4495800"/>
            <a:ext cx="7429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4876800"/>
            <a:ext cx="838200" cy="79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5562600"/>
            <a:ext cx="925830" cy="102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4888992" cy="2895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Remote System</a:t>
            </a:r>
          </a:p>
          <a:p>
            <a:r>
              <a:rPr lang="en-US" sz="4800" dirty="0" smtClean="0"/>
              <a:t>Reset System</a:t>
            </a:r>
          </a:p>
          <a:p>
            <a:r>
              <a:rPr lang="en-US" sz="4800" dirty="0" smtClean="0"/>
              <a:t>Lock System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Works???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7498080" cy="3048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7 bits </a:t>
            </a:r>
            <a:r>
              <a:rPr lang="en-US" sz="3600" dirty="0" smtClean="0"/>
              <a:t>sequence is used for password</a:t>
            </a:r>
          </a:p>
          <a:p>
            <a:r>
              <a:rPr lang="en-US" sz="3600" dirty="0" smtClean="0"/>
              <a:t>Sequence passed to lock using IR emitter and sensor module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Emission and Receiving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7694686" cy="413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7498080" cy="2590800"/>
          </a:xfrm>
        </p:spPr>
        <p:txBody>
          <a:bodyPr/>
          <a:lstStyle/>
          <a:p>
            <a:r>
              <a:rPr lang="en-US" dirty="0" smtClean="0"/>
              <a:t>Store Sequence is compared by input Sequence using Comparator</a:t>
            </a:r>
          </a:p>
          <a:p>
            <a:r>
              <a:rPr lang="en-US" dirty="0" smtClean="0"/>
              <a:t>On equal -&gt;open the door</a:t>
            </a:r>
          </a:p>
          <a:p>
            <a:r>
              <a:rPr lang="en-US" dirty="0" smtClean="0"/>
              <a:t>On unequal -&gt;close the door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</TotalTime>
  <Words>77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Verdana</vt:lpstr>
      <vt:lpstr>Wingdings 2</vt:lpstr>
      <vt:lpstr>Solstice</vt:lpstr>
      <vt:lpstr>Technology Used:</vt:lpstr>
      <vt:lpstr>Modules of System</vt:lpstr>
      <vt:lpstr>How Works???</vt:lpstr>
      <vt:lpstr>Sequence Emission and Receiving</vt:lpstr>
      <vt:lpstr>Lock Working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PROJECT PRESENTATION</dc:title>
  <dc:creator>USMAN</dc:creator>
  <cp:lastModifiedBy>IQBAL</cp:lastModifiedBy>
  <cp:revision>15</cp:revision>
  <dcterms:created xsi:type="dcterms:W3CDTF">2016-01-04T15:24:58Z</dcterms:created>
  <dcterms:modified xsi:type="dcterms:W3CDTF">2017-12-09T16:44:18Z</dcterms:modified>
</cp:coreProperties>
</file>