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5"/>
  </p:notesMasterIdLst>
  <p:sldIdLst>
    <p:sldId id="269" r:id="rId3"/>
    <p:sldId id="259" r:id="rId4"/>
    <p:sldId id="278" r:id="rId5"/>
    <p:sldId id="277" r:id="rId6"/>
    <p:sldId id="281" r:id="rId7"/>
    <p:sldId id="260" r:id="rId8"/>
    <p:sldId id="261" r:id="rId9"/>
    <p:sldId id="262" r:id="rId10"/>
    <p:sldId id="270" r:id="rId11"/>
    <p:sldId id="273" r:id="rId12"/>
    <p:sldId id="280" r:id="rId13"/>
    <p:sldId id="268" r:id="rId14"/>
  </p:sldIdLst>
  <p:sldSz cx="9144000" cy="5143500" type="screen16x9"/>
  <p:notesSz cx="6858000" cy="9144000"/>
  <p:embeddedFontLst>
    <p:embeddedFont>
      <p:font typeface="Open Sans" panose="020B0604020202020204" charset="0"/>
      <p:regular r:id="rId16"/>
      <p:bold r:id="rId17"/>
      <p:italic r:id="rId18"/>
      <p:boldItalic r:id="rId19"/>
    </p:embeddedFont>
    <p:embeddedFont>
      <p:font typeface="Cambria Math" panose="02040503050406030204" pitchFamily="18" charset="0"/>
      <p:regular r:id="rId20"/>
    </p:embeddedFont>
    <p:embeddedFont>
      <p:font typeface="Raleway" panose="020B0604020202020204" charset="0"/>
      <p:regular r:id="rId21"/>
      <p:bold r:id="rId22"/>
      <p:italic r:id="rId23"/>
      <p:boldItalic r:id="rId24"/>
    </p:embeddedFont>
    <p:embeddedFont>
      <p:font typeface="PT Sans Narrow" panose="020B0604020202020204" charset="0"/>
      <p:regular r:id="rId25"/>
      <p:bold r:id="rId26"/>
    </p:embeddedFont>
    <p:embeddedFont>
      <p:font typeface="Source Sans Pro"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F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537" autoAdjust="0"/>
  </p:normalViewPr>
  <p:slideViewPr>
    <p:cSldViewPr snapToGrid="0">
      <p:cViewPr varScale="1">
        <p:scale>
          <a:sx n="87" d="100"/>
          <a:sy n="87" d="100"/>
        </p:scale>
        <p:origin x="82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1.xml"/><Relationship Id="rId21" Type="http://schemas.openxmlformats.org/officeDocument/2006/relationships/font" Target="fonts/font6.fntdata"/><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9.fntdata"/><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8.xml"/><Relationship Id="rId19" Type="http://schemas.openxmlformats.org/officeDocument/2006/relationships/font" Target="fonts/font4.fntdata"/><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75011782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652885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591862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147637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4" name="Shape 18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944126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cxnSp>
        <p:nvCxnSpPr>
          <p:cNvPr id="10" name="Shape 10"/>
          <p:cNvCxnSpPr/>
          <p:nvPr/>
        </p:nvCxnSpPr>
        <p:spPr>
          <a:xfrm>
            <a:off x="7007735" y="3176887"/>
            <a:ext cx="562200" cy="0"/>
          </a:xfrm>
          <a:prstGeom prst="straightConnector1">
            <a:avLst/>
          </a:prstGeom>
          <a:noFill/>
          <a:ln w="76200" cap="flat" cmpd="sng">
            <a:solidFill>
              <a:schemeClr val="lt2"/>
            </a:solidFill>
            <a:prstDash val="solid"/>
            <a:round/>
            <a:headEnd type="none" w="med" len="med"/>
            <a:tailEnd type="none" w="med" len="med"/>
          </a:ln>
        </p:spPr>
      </p:cxnSp>
      <p:cxnSp>
        <p:nvCxnSpPr>
          <p:cNvPr id="11" name="Shape 11"/>
          <p:cNvCxnSpPr/>
          <p:nvPr/>
        </p:nvCxnSpPr>
        <p:spPr>
          <a:xfrm>
            <a:off x="1575034" y="3158251"/>
            <a:ext cx="562200" cy="0"/>
          </a:xfrm>
          <a:prstGeom prst="straightConnector1">
            <a:avLst/>
          </a:prstGeom>
          <a:noFill/>
          <a:ln w="76200" cap="flat" cmpd="sng">
            <a:solidFill>
              <a:schemeClr val="lt2"/>
            </a:solidFill>
            <a:prstDash val="solid"/>
            <a:round/>
            <a:headEnd type="none" w="med" len="med"/>
            <a:tailEnd type="none" w="med" len="med"/>
          </a:ln>
        </p:spPr>
      </p:cxnSp>
      <p:grpSp>
        <p:nvGrpSpPr>
          <p:cNvPr id="12" name="Shape 12"/>
          <p:cNvGrpSpPr/>
          <p:nvPr/>
        </p:nvGrpSpPr>
        <p:grpSpPr>
          <a:xfrm>
            <a:off x="1004144" y="1022025"/>
            <a:ext cx="7136667" cy="152400"/>
            <a:chOff x="1346428" y="1011300"/>
            <a:chExt cx="6452100" cy="152400"/>
          </a:xfrm>
        </p:grpSpPr>
        <p:cxnSp>
          <p:nvCxnSpPr>
            <p:cNvPr id="13" name="Shape 13"/>
            <p:cNvCxnSpPr/>
            <p:nvPr/>
          </p:nvCxnSpPr>
          <p:spPr>
            <a:xfrm rot="10800000">
              <a:off x="1346428" y="1011300"/>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4" name="Shape 14"/>
            <p:cNvCxnSpPr/>
            <p:nvPr/>
          </p:nvCxnSpPr>
          <p:spPr>
            <a:xfrm rot="10800000">
              <a:off x="1346428" y="1163700"/>
              <a:ext cx="6452100" cy="0"/>
            </a:xfrm>
            <a:prstGeom prst="straightConnector1">
              <a:avLst/>
            </a:prstGeom>
            <a:noFill/>
            <a:ln w="9525" cap="flat" cmpd="sng">
              <a:solidFill>
                <a:schemeClr val="accent3"/>
              </a:solidFill>
              <a:prstDash val="solid"/>
              <a:round/>
              <a:headEnd type="none" w="med" len="med"/>
              <a:tailEnd type="none" w="med" len="med"/>
            </a:ln>
          </p:spPr>
        </p:cxnSp>
      </p:grpSp>
      <p:grpSp>
        <p:nvGrpSpPr>
          <p:cNvPr id="15" name="Shape 15"/>
          <p:cNvGrpSpPr/>
          <p:nvPr/>
        </p:nvGrpSpPr>
        <p:grpSpPr>
          <a:xfrm>
            <a:off x="1004151" y="3969100"/>
            <a:ext cx="7136667" cy="152400"/>
            <a:chOff x="1346435" y="3969087"/>
            <a:chExt cx="6452100" cy="152400"/>
          </a:xfrm>
        </p:grpSpPr>
        <p:cxnSp>
          <p:nvCxnSpPr>
            <p:cNvPr id="16" name="Shape 16"/>
            <p:cNvCxnSpPr/>
            <p:nvPr/>
          </p:nvCxnSpPr>
          <p:spPr>
            <a:xfrm>
              <a:off x="1346435" y="4121487"/>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7" name="Shape 17"/>
            <p:cNvCxnSpPr/>
            <p:nvPr/>
          </p:nvCxnSpPr>
          <p:spPr>
            <a:xfrm>
              <a:off x="1346435" y="3969087"/>
              <a:ext cx="6452100" cy="0"/>
            </a:xfrm>
            <a:prstGeom prst="straightConnector1">
              <a:avLst/>
            </a:prstGeom>
            <a:noFill/>
            <a:ln w="9525" cap="flat" cmpd="sng">
              <a:solidFill>
                <a:schemeClr val="accent3"/>
              </a:solidFill>
              <a:prstDash val="solid"/>
              <a:round/>
              <a:headEnd type="none" w="med" len="med"/>
              <a:tailEnd type="none" w="med" len="med"/>
            </a:ln>
          </p:spPr>
        </p:cxnSp>
      </p:grpSp>
      <p:sp>
        <p:nvSpPr>
          <p:cNvPr id="18" name="Shape 18"/>
          <p:cNvSpPr txBox="1">
            <a:spLocks noGrp="1"/>
          </p:cNvSpPr>
          <p:nvPr>
            <p:ph type="ctrTitle"/>
          </p:nvPr>
        </p:nvSpPr>
        <p:spPr>
          <a:xfrm>
            <a:off x="1004150" y="1751764"/>
            <a:ext cx="7136700" cy="1022400"/>
          </a:xfrm>
          <a:prstGeom prst="rect">
            <a:avLst/>
          </a:prstGeom>
        </p:spPr>
        <p:txBody>
          <a:bodyPr lIns="91425" tIns="91425" rIns="91425" bIns="91425" anchor="b" anchorCtr="0"/>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a:endParaRPr/>
          </a:p>
        </p:txBody>
      </p:sp>
      <p:sp>
        <p:nvSpPr>
          <p:cNvPr id="19" name="Shape 19"/>
          <p:cNvSpPr txBox="1">
            <a:spLocks noGrp="1"/>
          </p:cNvSpPr>
          <p:nvPr>
            <p:ph type="subTitle" idx="1"/>
          </p:nvPr>
        </p:nvSpPr>
        <p:spPr>
          <a:xfrm>
            <a:off x="2137225" y="2850039"/>
            <a:ext cx="48705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a:endParaRPr/>
          </a:p>
        </p:txBody>
      </p:sp>
      <p:sp>
        <p:nvSpPr>
          <p:cNvPr id="20" name="Shape 2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66"/>
        <p:cNvGrpSpPr/>
        <p:nvPr/>
      </p:nvGrpSpPr>
      <p:grpSpPr>
        <a:xfrm>
          <a:off x="0" y="0"/>
          <a:ext cx="0" cy="0"/>
          <a:chOff x="0" y="0"/>
          <a:chExt cx="0" cy="0"/>
        </a:xfrm>
      </p:grpSpPr>
      <p:sp>
        <p:nvSpPr>
          <p:cNvPr id="67" name="Shape 67"/>
          <p:cNvSpPr/>
          <p:nvPr/>
        </p:nvSpPr>
        <p:spPr>
          <a:xfrm>
            <a:off x="80700" y="2651100"/>
            <a:ext cx="8982600" cy="2411700"/>
          </a:xfrm>
          <a:prstGeom prst="rect">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68" name="Shape 68"/>
          <p:cNvSpPr txBox="1">
            <a:spLocks noGrp="1"/>
          </p:cNvSpPr>
          <p:nvPr>
            <p:ph type="ctrTitle"/>
          </p:nvPr>
        </p:nvSpPr>
        <p:spPr>
          <a:xfrm>
            <a:off x="485875" y="264475"/>
            <a:ext cx="8183700" cy="1473600"/>
          </a:xfrm>
          <a:prstGeom prst="rect">
            <a:avLst/>
          </a:prstGeom>
        </p:spPr>
        <p:txBody>
          <a:bodyPr lIns="91425" tIns="91425" rIns="91425" bIns="91425" anchor="b" anchorCtr="0"/>
          <a:lstStyle>
            <a:lvl1pPr lvl="0" rtl="0">
              <a:spcBef>
                <a:spcPts val="0"/>
              </a:spcBef>
              <a:buSzPct val="100000"/>
              <a:defRPr sz="4200"/>
            </a:lvl1pPr>
            <a:lvl2pPr lvl="1" rtl="0">
              <a:spcBef>
                <a:spcPts val="0"/>
              </a:spcBef>
              <a:buSzPct val="100000"/>
              <a:defRPr sz="4200"/>
            </a:lvl2pPr>
            <a:lvl3pPr lvl="2" rtl="0">
              <a:spcBef>
                <a:spcPts val="0"/>
              </a:spcBef>
              <a:buSzPct val="100000"/>
              <a:defRPr sz="4200"/>
            </a:lvl3pPr>
            <a:lvl4pPr lvl="3" rtl="0">
              <a:spcBef>
                <a:spcPts val="0"/>
              </a:spcBef>
              <a:buSzPct val="100000"/>
              <a:defRPr sz="4200"/>
            </a:lvl4pPr>
            <a:lvl5pPr lvl="4" rtl="0">
              <a:spcBef>
                <a:spcPts val="0"/>
              </a:spcBef>
              <a:buSzPct val="100000"/>
              <a:defRPr sz="4200"/>
            </a:lvl5pPr>
            <a:lvl6pPr lvl="5" rtl="0">
              <a:spcBef>
                <a:spcPts val="0"/>
              </a:spcBef>
              <a:buSzPct val="100000"/>
              <a:defRPr sz="4200"/>
            </a:lvl6pPr>
            <a:lvl7pPr lvl="6" rtl="0">
              <a:spcBef>
                <a:spcPts val="0"/>
              </a:spcBef>
              <a:buSzPct val="100000"/>
              <a:defRPr sz="4200"/>
            </a:lvl7pPr>
            <a:lvl8pPr lvl="7" rtl="0">
              <a:spcBef>
                <a:spcPts val="0"/>
              </a:spcBef>
              <a:buSzPct val="100000"/>
              <a:defRPr sz="4200"/>
            </a:lvl8pPr>
            <a:lvl9pPr lvl="8" rtl="0">
              <a:spcBef>
                <a:spcPts val="0"/>
              </a:spcBef>
              <a:buSzPct val="100000"/>
              <a:defRPr sz="4200"/>
            </a:lvl9pPr>
          </a:lstStyle>
          <a:p>
            <a:endParaRPr/>
          </a:p>
        </p:txBody>
      </p:sp>
      <p:sp>
        <p:nvSpPr>
          <p:cNvPr id="69" name="Shape 69"/>
          <p:cNvSpPr txBox="1">
            <a:spLocks noGrp="1"/>
          </p:cNvSpPr>
          <p:nvPr>
            <p:ph type="subTitle" idx="1"/>
          </p:nvPr>
        </p:nvSpPr>
        <p:spPr>
          <a:xfrm>
            <a:off x="485875" y="1738075"/>
            <a:ext cx="8183700" cy="861000"/>
          </a:xfrm>
          <a:prstGeom prst="rect">
            <a:avLst/>
          </a:prstGeom>
        </p:spPr>
        <p:txBody>
          <a:bodyPr lIns="91425" tIns="91425" rIns="91425" bIns="91425" anchor="t" anchorCtr="0"/>
          <a:lstStyle>
            <a:lvl1pPr lvl="0" rtl="0">
              <a:lnSpc>
                <a:spcPct val="100000"/>
              </a:lnSpc>
              <a:spcBef>
                <a:spcPts val="0"/>
              </a:spcBef>
              <a:spcAft>
                <a:spcPts val="0"/>
              </a:spcAft>
              <a:buSzPct val="100000"/>
              <a:buNone/>
              <a:defRPr sz="2400"/>
            </a:lvl1pPr>
            <a:lvl2pPr lvl="1" rtl="0">
              <a:lnSpc>
                <a:spcPct val="100000"/>
              </a:lnSpc>
              <a:spcBef>
                <a:spcPts val="0"/>
              </a:spcBef>
              <a:spcAft>
                <a:spcPts val="0"/>
              </a:spcAft>
              <a:buSzPct val="100000"/>
              <a:buNone/>
              <a:defRPr sz="2400"/>
            </a:lvl2pPr>
            <a:lvl3pPr lvl="2" rtl="0">
              <a:lnSpc>
                <a:spcPct val="100000"/>
              </a:lnSpc>
              <a:spcBef>
                <a:spcPts val="0"/>
              </a:spcBef>
              <a:spcAft>
                <a:spcPts val="0"/>
              </a:spcAft>
              <a:buSzPct val="100000"/>
              <a:buNone/>
              <a:defRPr sz="2400"/>
            </a:lvl3pPr>
            <a:lvl4pPr lvl="3" rtl="0">
              <a:lnSpc>
                <a:spcPct val="100000"/>
              </a:lnSpc>
              <a:spcBef>
                <a:spcPts val="0"/>
              </a:spcBef>
              <a:spcAft>
                <a:spcPts val="0"/>
              </a:spcAft>
              <a:buSzPct val="100000"/>
              <a:buNone/>
              <a:defRPr sz="2400"/>
            </a:lvl4pPr>
            <a:lvl5pPr lvl="4" rtl="0">
              <a:lnSpc>
                <a:spcPct val="100000"/>
              </a:lnSpc>
              <a:spcBef>
                <a:spcPts val="0"/>
              </a:spcBef>
              <a:spcAft>
                <a:spcPts val="0"/>
              </a:spcAft>
              <a:buSzPct val="100000"/>
              <a:buNone/>
              <a:defRPr sz="2400"/>
            </a:lvl5pPr>
            <a:lvl6pPr lvl="5" rtl="0">
              <a:lnSpc>
                <a:spcPct val="100000"/>
              </a:lnSpc>
              <a:spcBef>
                <a:spcPts val="0"/>
              </a:spcBef>
              <a:spcAft>
                <a:spcPts val="0"/>
              </a:spcAft>
              <a:buSzPct val="100000"/>
              <a:buNone/>
              <a:defRPr sz="2400"/>
            </a:lvl6pPr>
            <a:lvl7pPr lvl="6" rtl="0">
              <a:lnSpc>
                <a:spcPct val="100000"/>
              </a:lnSpc>
              <a:spcBef>
                <a:spcPts val="0"/>
              </a:spcBef>
              <a:spcAft>
                <a:spcPts val="0"/>
              </a:spcAft>
              <a:buSzPct val="100000"/>
              <a:buNone/>
              <a:defRPr sz="2400"/>
            </a:lvl7pPr>
            <a:lvl8pPr lvl="7" rtl="0">
              <a:lnSpc>
                <a:spcPct val="100000"/>
              </a:lnSpc>
              <a:spcBef>
                <a:spcPts val="0"/>
              </a:spcBef>
              <a:spcAft>
                <a:spcPts val="0"/>
              </a:spcAft>
              <a:buSzPct val="100000"/>
              <a:buNone/>
              <a:defRPr sz="2400"/>
            </a:lvl8pPr>
            <a:lvl9pPr lvl="8" rtl="0">
              <a:lnSpc>
                <a:spcPct val="100000"/>
              </a:lnSpc>
              <a:spcBef>
                <a:spcPts val="0"/>
              </a:spcBef>
              <a:spcAft>
                <a:spcPts val="0"/>
              </a:spcAft>
              <a:buSzPct val="100000"/>
              <a:buNone/>
              <a:defRPr sz="2400"/>
            </a:lvl9pPr>
          </a:lstStyle>
          <a:p>
            <a:endParaRPr/>
          </a:p>
        </p:txBody>
      </p:sp>
      <p:sp>
        <p:nvSpPr>
          <p:cNvPr id="70" name="Shape 70"/>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71"/>
        <p:cNvGrpSpPr/>
        <p:nvPr/>
      </p:nvGrpSpPr>
      <p:grpSpPr>
        <a:xfrm>
          <a:off x="0" y="0"/>
          <a:ext cx="0" cy="0"/>
          <a:chOff x="0" y="0"/>
          <a:chExt cx="0" cy="0"/>
        </a:xfrm>
      </p:grpSpPr>
      <p:sp>
        <p:nvSpPr>
          <p:cNvPr id="72" name="Shape 72"/>
          <p:cNvSpPr/>
          <p:nvPr/>
        </p:nvSpPr>
        <p:spPr>
          <a:xfrm>
            <a:off x="80700" y="2651100"/>
            <a:ext cx="8982600" cy="2411700"/>
          </a:xfrm>
          <a:prstGeom prst="rect">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73" name="Shape 73"/>
          <p:cNvSpPr txBox="1">
            <a:spLocks noGrp="1"/>
          </p:cNvSpPr>
          <p:nvPr>
            <p:ph type="title"/>
          </p:nvPr>
        </p:nvSpPr>
        <p:spPr>
          <a:xfrm>
            <a:off x="485875" y="1714500"/>
            <a:ext cx="8183700" cy="785700"/>
          </a:xfrm>
          <a:prstGeom prst="rect">
            <a:avLst/>
          </a:prstGeom>
        </p:spPr>
        <p:txBody>
          <a:bodyPr lIns="91425" tIns="91425" rIns="91425" bIns="91425" anchor="b" anchorCtr="0"/>
          <a:lstStyle>
            <a:lvl1pPr lvl="0" rtl="0">
              <a:spcBef>
                <a:spcPts val="0"/>
              </a:spcBef>
              <a:buSzPct val="100000"/>
              <a:defRPr sz="3600"/>
            </a:lvl1pPr>
            <a:lvl2pPr lvl="1" rtl="0">
              <a:spcBef>
                <a:spcPts val="0"/>
              </a:spcBef>
              <a:buSzPct val="100000"/>
              <a:defRPr sz="3600"/>
            </a:lvl2pPr>
            <a:lvl3pPr lvl="2" rtl="0">
              <a:spcBef>
                <a:spcPts val="0"/>
              </a:spcBef>
              <a:buSzPct val="100000"/>
              <a:defRPr sz="3600"/>
            </a:lvl3pPr>
            <a:lvl4pPr lvl="3" rtl="0">
              <a:spcBef>
                <a:spcPts val="0"/>
              </a:spcBef>
              <a:buSzPct val="100000"/>
              <a:defRPr sz="3600"/>
            </a:lvl4pPr>
            <a:lvl5pPr lvl="4" rtl="0">
              <a:spcBef>
                <a:spcPts val="0"/>
              </a:spcBef>
              <a:buSzPct val="100000"/>
              <a:defRPr sz="3600"/>
            </a:lvl5pPr>
            <a:lvl6pPr lvl="5" rtl="0">
              <a:spcBef>
                <a:spcPts val="0"/>
              </a:spcBef>
              <a:buSzPct val="100000"/>
              <a:defRPr sz="3600"/>
            </a:lvl6pPr>
            <a:lvl7pPr lvl="6" rtl="0">
              <a:spcBef>
                <a:spcPts val="0"/>
              </a:spcBef>
              <a:buSzPct val="100000"/>
              <a:defRPr sz="3600"/>
            </a:lvl7pPr>
            <a:lvl8pPr lvl="7" rtl="0">
              <a:spcBef>
                <a:spcPts val="0"/>
              </a:spcBef>
              <a:buSzPct val="100000"/>
              <a:defRPr sz="3600"/>
            </a:lvl8pPr>
            <a:lvl9pPr lvl="8" rtl="0">
              <a:spcBef>
                <a:spcPts val="0"/>
              </a:spcBef>
              <a:buSzPct val="100000"/>
              <a:defRPr sz="3600"/>
            </a:lvl9pPr>
          </a:lstStyle>
          <a:p>
            <a:endParaRPr/>
          </a:p>
        </p:txBody>
      </p:sp>
      <p:sp>
        <p:nvSpPr>
          <p:cNvPr id="74" name="Shape 74"/>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311700" y="445025"/>
            <a:ext cx="8520600" cy="6234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77" name="Shape 77"/>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78" name="Shape 78"/>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311700" y="445025"/>
            <a:ext cx="8520600" cy="6234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81" name="Shape 81"/>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82" name="Shape 82"/>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83" name="Shape 83"/>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311700" y="445025"/>
            <a:ext cx="8520600" cy="6234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86" name="Shape 86"/>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a:endParaRPr/>
          </a:p>
        </p:txBody>
      </p:sp>
      <p:sp>
        <p:nvSpPr>
          <p:cNvPr id="89" name="Shape 89"/>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90" name="Shape 90"/>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Main point">
    <p:bg>
      <p:bgPr>
        <a:solidFill>
          <a:schemeClr val="accent2"/>
        </a:solidFill>
        <a:effectLst/>
      </p:bgPr>
    </p:bg>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490250" y="526350"/>
            <a:ext cx="5604000" cy="4090800"/>
          </a:xfrm>
          <a:prstGeom prst="rect">
            <a:avLst/>
          </a:prstGeom>
        </p:spPr>
        <p:txBody>
          <a:bodyPr lIns="91425" tIns="91425" rIns="91425" bIns="91425" anchor="ctr" anchorCtr="0"/>
          <a:lstStyle>
            <a:lvl1pPr lvl="0" rtl="0">
              <a:spcBef>
                <a:spcPts val="0"/>
              </a:spcBef>
              <a:buClr>
                <a:schemeClr val="lt1"/>
              </a:buClr>
              <a:buSzPct val="100000"/>
              <a:defRPr sz="4800">
                <a:solidFill>
                  <a:schemeClr val="lt1"/>
                </a:solidFill>
              </a:defRPr>
            </a:lvl1pPr>
            <a:lvl2pPr lvl="1" rtl="0">
              <a:spcBef>
                <a:spcPts val="0"/>
              </a:spcBef>
              <a:buClr>
                <a:schemeClr val="lt1"/>
              </a:buClr>
              <a:buSzPct val="100000"/>
              <a:defRPr sz="4800">
                <a:solidFill>
                  <a:schemeClr val="lt1"/>
                </a:solidFill>
              </a:defRPr>
            </a:lvl2pPr>
            <a:lvl3pPr lvl="2" rtl="0">
              <a:spcBef>
                <a:spcPts val="0"/>
              </a:spcBef>
              <a:buClr>
                <a:schemeClr val="lt1"/>
              </a:buClr>
              <a:buSzPct val="100000"/>
              <a:defRPr sz="4800">
                <a:solidFill>
                  <a:schemeClr val="lt1"/>
                </a:solidFill>
              </a:defRPr>
            </a:lvl3pPr>
            <a:lvl4pPr lvl="3" rtl="0">
              <a:spcBef>
                <a:spcPts val="0"/>
              </a:spcBef>
              <a:buClr>
                <a:schemeClr val="lt1"/>
              </a:buClr>
              <a:buSzPct val="100000"/>
              <a:defRPr sz="4800">
                <a:solidFill>
                  <a:schemeClr val="lt1"/>
                </a:solidFill>
              </a:defRPr>
            </a:lvl4pPr>
            <a:lvl5pPr lvl="4" rtl="0">
              <a:spcBef>
                <a:spcPts val="0"/>
              </a:spcBef>
              <a:buClr>
                <a:schemeClr val="lt1"/>
              </a:buClr>
              <a:buSzPct val="100000"/>
              <a:defRPr sz="4800">
                <a:solidFill>
                  <a:schemeClr val="lt1"/>
                </a:solidFill>
              </a:defRPr>
            </a:lvl5pPr>
            <a:lvl6pPr lvl="5" rtl="0">
              <a:spcBef>
                <a:spcPts val="0"/>
              </a:spcBef>
              <a:buClr>
                <a:schemeClr val="lt1"/>
              </a:buClr>
              <a:buSzPct val="100000"/>
              <a:defRPr sz="4800">
                <a:solidFill>
                  <a:schemeClr val="lt1"/>
                </a:solidFill>
              </a:defRPr>
            </a:lvl6pPr>
            <a:lvl7pPr lvl="6" rtl="0">
              <a:spcBef>
                <a:spcPts val="0"/>
              </a:spcBef>
              <a:buClr>
                <a:schemeClr val="lt1"/>
              </a:buClr>
              <a:buSzPct val="100000"/>
              <a:defRPr sz="4800">
                <a:solidFill>
                  <a:schemeClr val="lt1"/>
                </a:solidFill>
              </a:defRPr>
            </a:lvl7pPr>
            <a:lvl8pPr lvl="7" rtl="0">
              <a:spcBef>
                <a:spcPts val="0"/>
              </a:spcBef>
              <a:buClr>
                <a:schemeClr val="lt1"/>
              </a:buClr>
              <a:buSzPct val="100000"/>
              <a:defRPr sz="4800">
                <a:solidFill>
                  <a:schemeClr val="lt1"/>
                </a:solidFill>
              </a:defRPr>
            </a:lvl8pPr>
            <a:lvl9pPr lvl="8" rtl="0">
              <a:spcBef>
                <a:spcPts val="0"/>
              </a:spcBef>
              <a:buClr>
                <a:schemeClr val="lt1"/>
              </a:buClr>
              <a:buSzPct val="100000"/>
              <a:defRPr sz="4800">
                <a:solidFill>
                  <a:schemeClr val="lt1"/>
                </a:solidFill>
              </a:defRPr>
            </a:lvl9pPr>
          </a:lstStyle>
          <a:p>
            <a:endParaRPr/>
          </a:p>
        </p:txBody>
      </p:sp>
      <p:sp>
        <p:nvSpPr>
          <p:cNvPr id="93" name="Shape 93"/>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94"/>
        <p:cNvGrpSpPr/>
        <p:nvPr/>
      </p:nvGrpSpPr>
      <p:grpSpPr>
        <a:xfrm>
          <a:off x="0" y="0"/>
          <a:ext cx="0" cy="0"/>
          <a:chOff x="0" y="0"/>
          <a:chExt cx="0" cy="0"/>
        </a:xfrm>
      </p:grpSpPr>
      <p:sp>
        <p:nvSpPr>
          <p:cNvPr id="95" name="Shape 95"/>
          <p:cNvSpPr/>
          <p:nvPr/>
        </p:nvSpPr>
        <p:spPr>
          <a:xfrm>
            <a:off x="4636800" y="80700"/>
            <a:ext cx="4426500" cy="4982100"/>
          </a:xfrm>
          <a:prstGeom prst="rect">
            <a:avLst/>
          </a:prstGeom>
          <a:solidFill>
            <a:schemeClr val="accent2"/>
          </a:solidFill>
          <a:ln>
            <a:noFill/>
          </a:ln>
        </p:spPr>
        <p:txBody>
          <a:bodyPr lIns="91425" tIns="91425" rIns="91425" bIns="91425" anchor="ctr" anchorCtr="0">
            <a:noAutofit/>
          </a:bodyPr>
          <a:lstStyle/>
          <a:p>
            <a:pPr lvl="0">
              <a:spcBef>
                <a:spcPts val="0"/>
              </a:spcBef>
              <a:buNone/>
            </a:pPr>
            <a:endParaRPr/>
          </a:p>
        </p:txBody>
      </p:sp>
      <p:cxnSp>
        <p:nvCxnSpPr>
          <p:cNvPr id="96" name="Shape 96"/>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97" name="Shape 97"/>
          <p:cNvSpPr txBox="1">
            <a:spLocks noGrp="1"/>
          </p:cNvSpPr>
          <p:nvPr>
            <p:ph type="title"/>
          </p:nvPr>
        </p:nvSpPr>
        <p:spPr>
          <a:xfrm>
            <a:off x="265500" y="1181700"/>
            <a:ext cx="4045200" cy="1533600"/>
          </a:xfrm>
          <a:prstGeom prst="rect">
            <a:avLst/>
          </a:prstGeom>
        </p:spPr>
        <p:txBody>
          <a:bodyPr lIns="91425" tIns="91425" rIns="91425" bIns="91425" anchor="b" anchorCtr="0"/>
          <a:lstStyle>
            <a:lvl1pPr lvl="0" algn="ctr" rtl="0">
              <a:spcBef>
                <a:spcPts val="0"/>
              </a:spcBef>
              <a:buSzPct val="100000"/>
              <a:defRPr sz="3800"/>
            </a:lvl1pPr>
            <a:lvl2pPr lvl="1" algn="ctr" rtl="0">
              <a:spcBef>
                <a:spcPts val="0"/>
              </a:spcBef>
              <a:buSzPct val="100000"/>
              <a:defRPr sz="3800"/>
            </a:lvl2pPr>
            <a:lvl3pPr lvl="2" algn="ctr" rtl="0">
              <a:spcBef>
                <a:spcPts val="0"/>
              </a:spcBef>
              <a:buSzPct val="100000"/>
              <a:defRPr sz="3800"/>
            </a:lvl3pPr>
            <a:lvl4pPr lvl="3" algn="ctr" rtl="0">
              <a:spcBef>
                <a:spcPts val="0"/>
              </a:spcBef>
              <a:buSzPct val="100000"/>
              <a:defRPr sz="3800"/>
            </a:lvl4pPr>
            <a:lvl5pPr lvl="4" algn="ctr" rtl="0">
              <a:spcBef>
                <a:spcPts val="0"/>
              </a:spcBef>
              <a:buSzPct val="100000"/>
              <a:defRPr sz="3800"/>
            </a:lvl5pPr>
            <a:lvl6pPr lvl="5" algn="ctr" rtl="0">
              <a:spcBef>
                <a:spcPts val="0"/>
              </a:spcBef>
              <a:buSzPct val="100000"/>
              <a:defRPr sz="3800"/>
            </a:lvl6pPr>
            <a:lvl7pPr lvl="6" algn="ctr" rtl="0">
              <a:spcBef>
                <a:spcPts val="0"/>
              </a:spcBef>
              <a:buSzPct val="100000"/>
              <a:defRPr sz="3800"/>
            </a:lvl7pPr>
            <a:lvl8pPr lvl="7" algn="ctr" rtl="0">
              <a:spcBef>
                <a:spcPts val="0"/>
              </a:spcBef>
              <a:buSzPct val="100000"/>
              <a:defRPr sz="3800"/>
            </a:lvl8pPr>
            <a:lvl9pPr lvl="8" algn="ctr" rtl="0">
              <a:spcBef>
                <a:spcPts val="0"/>
              </a:spcBef>
              <a:buSzPct val="100000"/>
              <a:defRPr sz="3800"/>
            </a:lvl9pPr>
          </a:lstStyle>
          <a:p>
            <a:endParaRPr/>
          </a:p>
        </p:txBody>
      </p:sp>
      <p:sp>
        <p:nvSpPr>
          <p:cNvPr id="98" name="Shape 98"/>
          <p:cNvSpPr txBox="1">
            <a:spLocks noGrp="1"/>
          </p:cNvSpPr>
          <p:nvPr>
            <p:ph type="subTitle" idx="1"/>
          </p:nvPr>
        </p:nvSpPr>
        <p:spPr>
          <a:xfrm>
            <a:off x="265500" y="2769000"/>
            <a:ext cx="4045200" cy="1345500"/>
          </a:xfrm>
          <a:prstGeom prst="rect">
            <a:avLst/>
          </a:prstGeom>
        </p:spPr>
        <p:txBody>
          <a:bodyPr lIns="91425" tIns="91425" rIns="91425" bIns="91425" anchor="t" anchorCtr="0"/>
          <a:lstStyle>
            <a:lvl1pPr lvl="0" algn="ctr" rtl="0">
              <a:lnSpc>
                <a:spcPct val="100000"/>
              </a:lnSpc>
              <a:spcBef>
                <a:spcPts val="0"/>
              </a:spcBef>
              <a:spcAft>
                <a:spcPts val="0"/>
              </a:spcAft>
              <a:buSzPct val="100000"/>
              <a:buNone/>
              <a:defRPr sz="2100"/>
            </a:lvl1pPr>
            <a:lvl2pPr lvl="1" algn="ctr" rtl="0">
              <a:lnSpc>
                <a:spcPct val="100000"/>
              </a:lnSpc>
              <a:spcBef>
                <a:spcPts val="0"/>
              </a:spcBef>
              <a:spcAft>
                <a:spcPts val="0"/>
              </a:spcAft>
              <a:buSzPct val="100000"/>
              <a:buNone/>
              <a:defRPr sz="2100"/>
            </a:lvl2pPr>
            <a:lvl3pPr lvl="2" algn="ctr" rtl="0">
              <a:lnSpc>
                <a:spcPct val="100000"/>
              </a:lnSpc>
              <a:spcBef>
                <a:spcPts val="0"/>
              </a:spcBef>
              <a:spcAft>
                <a:spcPts val="0"/>
              </a:spcAft>
              <a:buSzPct val="100000"/>
              <a:buNone/>
              <a:defRPr sz="2100"/>
            </a:lvl3pPr>
            <a:lvl4pPr lvl="3" algn="ctr" rtl="0">
              <a:lnSpc>
                <a:spcPct val="100000"/>
              </a:lnSpc>
              <a:spcBef>
                <a:spcPts val="0"/>
              </a:spcBef>
              <a:spcAft>
                <a:spcPts val="0"/>
              </a:spcAft>
              <a:buSzPct val="100000"/>
              <a:buNone/>
              <a:defRPr sz="2100"/>
            </a:lvl4pPr>
            <a:lvl5pPr lvl="4" algn="ctr" rtl="0">
              <a:lnSpc>
                <a:spcPct val="100000"/>
              </a:lnSpc>
              <a:spcBef>
                <a:spcPts val="0"/>
              </a:spcBef>
              <a:spcAft>
                <a:spcPts val="0"/>
              </a:spcAft>
              <a:buSzPct val="100000"/>
              <a:buNone/>
              <a:defRPr sz="2100"/>
            </a:lvl5pPr>
            <a:lvl6pPr lvl="5" algn="ctr" rtl="0">
              <a:lnSpc>
                <a:spcPct val="100000"/>
              </a:lnSpc>
              <a:spcBef>
                <a:spcPts val="0"/>
              </a:spcBef>
              <a:spcAft>
                <a:spcPts val="0"/>
              </a:spcAft>
              <a:buSzPct val="100000"/>
              <a:buNone/>
              <a:defRPr sz="2100"/>
            </a:lvl6pPr>
            <a:lvl7pPr lvl="6" algn="ctr" rtl="0">
              <a:lnSpc>
                <a:spcPct val="100000"/>
              </a:lnSpc>
              <a:spcBef>
                <a:spcPts val="0"/>
              </a:spcBef>
              <a:spcAft>
                <a:spcPts val="0"/>
              </a:spcAft>
              <a:buSzPct val="100000"/>
              <a:buNone/>
              <a:defRPr sz="2100"/>
            </a:lvl7pPr>
            <a:lvl8pPr lvl="7" algn="ctr" rtl="0">
              <a:lnSpc>
                <a:spcPct val="100000"/>
              </a:lnSpc>
              <a:spcBef>
                <a:spcPts val="0"/>
              </a:spcBef>
              <a:spcAft>
                <a:spcPts val="0"/>
              </a:spcAft>
              <a:buSzPct val="100000"/>
              <a:buNone/>
              <a:defRPr sz="2100"/>
            </a:lvl8pPr>
            <a:lvl9pPr lvl="8" algn="ctr" rtl="0">
              <a:lnSpc>
                <a:spcPct val="100000"/>
              </a:lnSpc>
              <a:spcBef>
                <a:spcPts val="0"/>
              </a:spcBef>
              <a:spcAft>
                <a:spcPts val="0"/>
              </a:spcAft>
              <a:buSzPct val="100000"/>
              <a:buNone/>
              <a:defRPr sz="2100"/>
            </a:lvl9pPr>
          </a:lstStyle>
          <a:p>
            <a:endParaRPr/>
          </a:p>
        </p:txBody>
      </p:sp>
      <p:sp>
        <p:nvSpPr>
          <p:cNvPr id="99" name="Shape 99"/>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rtl="0">
              <a:spcBef>
                <a:spcPts val="0"/>
              </a:spcBef>
              <a:buClr>
                <a:schemeClr val="lt1"/>
              </a:buClr>
              <a:defRPr>
                <a:solidFill>
                  <a:schemeClr val="lt1"/>
                </a:solidFill>
              </a:defRPr>
            </a:lvl1pPr>
            <a:lvl2pPr lvl="1" rtl="0">
              <a:spcBef>
                <a:spcPts val="0"/>
              </a:spcBef>
              <a:buClr>
                <a:schemeClr val="lt1"/>
              </a:buClr>
              <a:defRPr>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a:endParaRPr/>
          </a:p>
        </p:txBody>
      </p:sp>
      <p:sp>
        <p:nvSpPr>
          <p:cNvPr id="100" name="Shape 100"/>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Caption">
    <p:spTree>
      <p:nvGrpSpPr>
        <p:cNvPr id="1" name="Shape 101"/>
        <p:cNvGrpSpPr/>
        <p:nvPr/>
      </p:nvGrpSpPr>
      <p:grpSpPr>
        <a:xfrm>
          <a:off x="0" y="0"/>
          <a:ext cx="0" cy="0"/>
          <a:chOff x="0" y="0"/>
          <a:chExt cx="0" cy="0"/>
        </a:xfrm>
      </p:grpSpPr>
      <p:sp>
        <p:nvSpPr>
          <p:cNvPr id="102" name="Shape 10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rtl="0">
              <a:lnSpc>
                <a:spcPct val="100000"/>
              </a:lnSpc>
              <a:spcBef>
                <a:spcPts val="0"/>
              </a:spcBef>
              <a:spcAft>
                <a:spcPts val="0"/>
              </a:spcAft>
              <a:buSzPct val="100000"/>
              <a:buNone/>
              <a:defRPr sz="2100"/>
            </a:lvl1pPr>
          </a:lstStyle>
          <a:p>
            <a:endParaRPr/>
          </a:p>
        </p:txBody>
      </p:sp>
      <p:sp>
        <p:nvSpPr>
          <p:cNvPr id="103" name="Shape 103"/>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Big number">
    <p:spTree>
      <p:nvGrpSpPr>
        <p:cNvPr id="1" name="Shape 104"/>
        <p:cNvGrpSpPr/>
        <p:nvPr/>
      </p:nvGrpSpPr>
      <p:grpSpPr>
        <a:xfrm>
          <a:off x="0" y="0"/>
          <a:ext cx="0" cy="0"/>
          <a:chOff x="0" y="0"/>
          <a:chExt cx="0" cy="0"/>
        </a:xfrm>
      </p:grpSpPr>
      <p:sp>
        <p:nvSpPr>
          <p:cNvPr id="105" name="Shape 105"/>
          <p:cNvSpPr/>
          <p:nvPr/>
        </p:nvSpPr>
        <p:spPr>
          <a:xfrm>
            <a:off x="80700" y="2651100"/>
            <a:ext cx="8982600" cy="2411700"/>
          </a:xfrm>
          <a:prstGeom prst="rect">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106" name="Shape 106"/>
          <p:cNvSpPr txBox="1">
            <a:spLocks noGrp="1"/>
          </p:cNvSpPr>
          <p:nvPr>
            <p:ph type="title"/>
          </p:nvPr>
        </p:nvSpPr>
        <p:spPr>
          <a:xfrm>
            <a:off x="311700" y="743000"/>
            <a:ext cx="8520600" cy="2006400"/>
          </a:xfrm>
          <a:prstGeom prst="rect">
            <a:avLst/>
          </a:prstGeom>
        </p:spPr>
        <p:txBody>
          <a:bodyPr lIns="91425" tIns="91425" rIns="91425" bIns="91425" anchor="b" anchorCtr="0"/>
          <a:lstStyle>
            <a:lvl1pPr lvl="0" algn="ctr" rtl="0">
              <a:spcBef>
                <a:spcPts val="0"/>
              </a:spcBef>
              <a:buSzPct val="100000"/>
              <a:buFont typeface="Source Sans Pro"/>
              <a:defRPr sz="12000">
                <a:latin typeface="Source Sans Pro"/>
                <a:ea typeface="Source Sans Pro"/>
                <a:cs typeface="Source Sans Pro"/>
                <a:sym typeface="Source Sans Pro"/>
              </a:defRPr>
            </a:lvl1pPr>
            <a:lvl2pPr lvl="1" algn="ctr" rtl="0">
              <a:spcBef>
                <a:spcPts val="0"/>
              </a:spcBef>
              <a:buSzPct val="100000"/>
              <a:buFont typeface="Source Sans Pro"/>
              <a:defRPr sz="12000">
                <a:latin typeface="Source Sans Pro"/>
                <a:ea typeface="Source Sans Pro"/>
                <a:cs typeface="Source Sans Pro"/>
                <a:sym typeface="Source Sans Pro"/>
              </a:defRPr>
            </a:lvl2pPr>
            <a:lvl3pPr lvl="2" algn="ctr" rtl="0">
              <a:spcBef>
                <a:spcPts val="0"/>
              </a:spcBef>
              <a:buSzPct val="100000"/>
              <a:buFont typeface="Source Sans Pro"/>
              <a:defRPr sz="12000">
                <a:latin typeface="Source Sans Pro"/>
                <a:ea typeface="Source Sans Pro"/>
                <a:cs typeface="Source Sans Pro"/>
                <a:sym typeface="Source Sans Pro"/>
              </a:defRPr>
            </a:lvl3pPr>
            <a:lvl4pPr lvl="3" algn="ctr" rtl="0">
              <a:spcBef>
                <a:spcPts val="0"/>
              </a:spcBef>
              <a:buSzPct val="100000"/>
              <a:buFont typeface="Source Sans Pro"/>
              <a:defRPr sz="12000">
                <a:latin typeface="Source Sans Pro"/>
                <a:ea typeface="Source Sans Pro"/>
                <a:cs typeface="Source Sans Pro"/>
                <a:sym typeface="Source Sans Pro"/>
              </a:defRPr>
            </a:lvl4pPr>
            <a:lvl5pPr lvl="4" algn="ctr" rtl="0">
              <a:spcBef>
                <a:spcPts val="0"/>
              </a:spcBef>
              <a:buSzPct val="100000"/>
              <a:buFont typeface="Source Sans Pro"/>
              <a:defRPr sz="12000">
                <a:latin typeface="Source Sans Pro"/>
                <a:ea typeface="Source Sans Pro"/>
                <a:cs typeface="Source Sans Pro"/>
                <a:sym typeface="Source Sans Pro"/>
              </a:defRPr>
            </a:lvl5pPr>
            <a:lvl6pPr lvl="5" algn="ctr" rtl="0">
              <a:spcBef>
                <a:spcPts val="0"/>
              </a:spcBef>
              <a:buSzPct val="100000"/>
              <a:buFont typeface="Source Sans Pro"/>
              <a:defRPr sz="12000">
                <a:latin typeface="Source Sans Pro"/>
                <a:ea typeface="Source Sans Pro"/>
                <a:cs typeface="Source Sans Pro"/>
                <a:sym typeface="Source Sans Pro"/>
              </a:defRPr>
            </a:lvl6pPr>
            <a:lvl7pPr lvl="6" algn="ctr" rtl="0">
              <a:spcBef>
                <a:spcPts val="0"/>
              </a:spcBef>
              <a:buSzPct val="100000"/>
              <a:buFont typeface="Source Sans Pro"/>
              <a:defRPr sz="12000">
                <a:latin typeface="Source Sans Pro"/>
                <a:ea typeface="Source Sans Pro"/>
                <a:cs typeface="Source Sans Pro"/>
                <a:sym typeface="Source Sans Pro"/>
              </a:defRPr>
            </a:lvl7pPr>
            <a:lvl8pPr lvl="7" algn="ctr" rtl="0">
              <a:spcBef>
                <a:spcPts val="0"/>
              </a:spcBef>
              <a:buSzPct val="100000"/>
              <a:buFont typeface="Source Sans Pro"/>
              <a:defRPr sz="12000">
                <a:latin typeface="Source Sans Pro"/>
                <a:ea typeface="Source Sans Pro"/>
                <a:cs typeface="Source Sans Pro"/>
                <a:sym typeface="Source Sans Pro"/>
              </a:defRPr>
            </a:lvl8pPr>
            <a:lvl9pPr lvl="8" algn="ctr" rtl="0">
              <a:spcBef>
                <a:spcPts val="0"/>
              </a:spcBef>
              <a:buSzPct val="100000"/>
              <a:buFont typeface="Source Sans Pro"/>
              <a:defRPr sz="12000">
                <a:latin typeface="Source Sans Pro"/>
                <a:ea typeface="Source Sans Pro"/>
                <a:cs typeface="Source Sans Pro"/>
                <a:sym typeface="Source Sans Pro"/>
              </a:defRPr>
            </a:lvl9pPr>
          </a:lstStyle>
          <a:p>
            <a:endParaRPr/>
          </a:p>
        </p:txBody>
      </p:sp>
      <p:sp>
        <p:nvSpPr>
          <p:cNvPr id="107" name="Shape 107"/>
          <p:cNvSpPr txBox="1">
            <a:spLocks noGrp="1"/>
          </p:cNvSpPr>
          <p:nvPr>
            <p:ph type="body" idx="1"/>
          </p:nvPr>
        </p:nvSpPr>
        <p:spPr>
          <a:xfrm>
            <a:off x="311700" y="2845181"/>
            <a:ext cx="8520600" cy="1300800"/>
          </a:xfrm>
          <a:prstGeom prst="rect">
            <a:avLst/>
          </a:prstGeom>
        </p:spPr>
        <p:txBody>
          <a:bodyPr lIns="91425" tIns="91425" rIns="91425" bIns="91425" anchor="t" anchorCtr="0"/>
          <a:lstStyle>
            <a:lvl1pPr lvl="0" algn="ctr" rtl="0">
              <a:spcBef>
                <a:spcPts val="0"/>
              </a:spcBef>
              <a:buClr>
                <a:schemeClr val="lt1"/>
              </a:buClr>
              <a:defRPr>
                <a:solidFill>
                  <a:schemeClr val="lt1"/>
                </a:solidFill>
              </a:defRPr>
            </a:lvl1pPr>
            <a:lvl2pPr lvl="1" algn="ctr" rtl="0">
              <a:spcBef>
                <a:spcPts val="0"/>
              </a:spcBef>
              <a:buClr>
                <a:schemeClr val="lt1"/>
              </a:buClr>
              <a:defRPr>
                <a:solidFill>
                  <a:schemeClr val="lt1"/>
                </a:solidFill>
              </a:defRPr>
            </a:lvl2pPr>
            <a:lvl3pPr lvl="2" algn="ctr" rtl="0">
              <a:spcBef>
                <a:spcPts val="0"/>
              </a:spcBef>
              <a:buClr>
                <a:schemeClr val="lt1"/>
              </a:buClr>
              <a:defRPr>
                <a:solidFill>
                  <a:schemeClr val="lt1"/>
                </a:solidFill>
              </a:defRPr>
            </a:lvl3pPr>
            <a:lvl4pPr lvl="3" algn="ctr" rtl="0">
              <a:spcBef>
                <a:spcPts val="0"/>
              </a:spcBef>
              <a:buClr>
                <a:schemeClr val="lt1"/>
              </a:buClr>
              <a:defRPr>
                <a:solidFill>
                  <a:schemeClr val="lt1"/>
                </a:solidFill>
              </a:defRPr>
            </a:lvl4pPr>
            <a:lvl5pPr lvl="4" algn="ctr" rtl="0">
              <a:spcBef>
                <a:spcPts val="0"/>
              </a:spcBef>
              <a:buClr>
                <a:schemeClr val="lt1"/>
              </a:buClr>
              <a:defRPr>
                <a:solidFill>
                  <a:schemeClr val="lt1"/>
                </a:solidFill>
              </a:defRPr>
            </a:lvl5pPr>
            <a:lvl6pPr lvl="5" algn="ctr" rtl="0">
              <a:spcBef>
                <a:spcPts val="0"/>
              </a:spcBef>
              <a:buClr>
                <a:schemeClr val="lt1"/>
              </a:buClr>
              <a:defRPr>
                <a:solidFill>
                  <a:schemeClr val="lt1"/>
                </a:solidFill>
              </a:defRPr>
            </a:lvl6pPr>
            <a:lvl7pPr lvl="6" algn="ctr" rtl="0">
              <a:spcBef>
                <a:spcPts val="0"/>
              </a:spcBef>
              <a:buClr>
                <a:schemeClr val="lt1"/>
              </a:buClr>
              <a:defRPr>
                <a:solidFill>
                  <a:schemeClr val="lt1"/>
                </a:solidFill>
              </a:defRPr>
            </a:lvl7pPr>
            <a:lvl8pPr lvl="7" algn="ctr" rtl="0">
              <a:spcBef>
                <a:spcPts val="0"/>
              </a:spcBef>
              <a:buClr>
                <a:schemeClr val="lt1"/>
              </a:buClr>
              <a:defRPr>
                <a:solidFill>
                  <a:schemeClr val="lt1"/>
                </a:solidFill>
              </a:defRPr>
            </a:lvl8pPr>
            <a:lvl9pPr lvl="8" algn="ctr" rtl="0">
              <a:spcBef>
                <a:spcPts val="0"/>
              </a:spcBef>
              <a:buClr>
                <a:schemeClr val="lt1"/>
              </a:buClr>
              <a:defRPr>
                <a:solidFill>
                  <a:schemeClr val="lt1"/>
                </a:solidFill>
              </a:defRPr>
            </a:lvl9pPr>
          </a:lstStyle>
          <a:p>
            <a:endParaRPr/>
          </a:p>
        </p:txBody>
      </p:sp>
      <p:sp>
        <p:nvSpPr>
          <p:cNvPr id="108" name="Shape 108"/>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23" name="Shape 23"/>
          <p:cNvSpPr txBox="1">
            <a:spLocks noGrp="1"/>
          </p:cNvSpPr>
          <p:nvPr>
            <p:ph type="title"/>
          </p:nvPr>
        </p:nvSpPr>
        <p:spPr>
          <a:xfrm>
            <a:off x="311700" y="814800"/>
            <a:ext cx="8571300" cy="942000"/>
          </a:xfrm>
          <a:prstGeom prst="rect">
            <a:avLst/>
          </a:prstGeom>
        </p:spPr>
        <p:txBody>
          <a:bodyPr lIns="91425" tIns="91425" rIns="91425" bIns="91425" anchor="ctr"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09"/>
        <p:cNvGrpSpPr/>
        <p:nvPr/>
      </p:nvGrpSpPr>
      <p:grpSpPr>
        <a:xfrm>
          <a:off x="0" y="0"/>
          <a:ext cx="0" cy="0"/>
          <a:chOff x="0" y="0"/>
          <a:chExt cx="0" cy="0"/>
        </a:xfrm>
      </p:grpSpPr>
      <p:sp>
        <p:nvSpPr>
          <p:cNvPr id="110" name="Shape 110"/>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2" name="Shape 32"/>
          <p:cNvSpPr txBox="1">
            <a:spLocks noGrp="1"/>
          </p:cNvSpPr>
          <p:nvPr>
            <p:ph type="body" idx="1"/>
          </p:nvPr>
        </p:nvSpPr>
        <p:spPr>
          <a:xfrm>
            <a:off x="311700" y="1266175"/>
            <a:ext cx="3999900" cy="33027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3" name="Shape 33"/>
          <p:cNvSpPr txBox="1">
            <a:spLocks noGrp="1"/>
          </p:cNvSpPr>
          <p:nvPr>
            <p:ph type="body" idx="2"/>
          </p:nvPr>
        </p:nvSpPr>
        <p:spPr>
          <a:xfrm>
            <a:off x="4832400" y="1266175"/>
            <a:ext cx="3999900" cy="33027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0" name="Shape 4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1" name="Shape 4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aption">
    <p:spTree>
      <p:nvGrpSpPr>
        <p:cNvPr id="1" name="Shape 52"/>
        <p:cNvGrpSpPr/>
        <p:nvPr/>
      </p:nvGrpSpPr>
      <p:grpSpPr>
        <a:xfrm>
          <a:off x="0" y="0"/>
          <a:ext cx="0" cy="0"/>
          <a:chOff x="0" y="0"/>
          <a:chExt cx="0" cy="0"/>
        </a:xfrm>
      </p:grpSpPr>
      <p:sp>
        <p:nvSpPr>
          <p:cNvPr id="53" name="Shape 53"/>
          <p:cNvSpPr txBox="1">
            <a:spLocks noGrp="1"/>
          </p:cNvSpPr>
          <p:nvPr>
            <p:ph type="body" idx="1"/>
          </p:nvPr>
        </p:nvSpPr>
        <p:spPr>
          <a:xfrm>
            <a:off x="311700" y="4230725"/>
            <a:ext cx="5998800" cy="598800"/>
          </a:xfrm>
          <a:prstGeom prst="rect">
            <a:avLst/>
          </a:prstGeom>
        </p:spPr>
        <p:txBody>
          <a:bodyPr lIns="91425" tIns="91425" rIns="91425" bIns="91425" anchor="ctr" anchorCtr="0"/>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a:endParaRPr/>
          </a:p>
        </p:txBody>
      </p:sp>
      <p:sp>
        <p:nvSpPr>
          <p:cNvPr id="54" name="Shape 5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ig number">
    <p:spTree>
      <p:nvGrpSpPr>
        <p:cNvPr id="1"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57" name="Shape 57"/>
          <p:cNvSpPr txBox="1">
            <a:spLocks noGrp="1"/>
          </p:cNvSpPr>
          <p:nvPr>
            <p:ph type="title"/>
          </p:nvPr>
        </p:nvSpPr>
        <p:spPr>
          <a:xfrm>
            <a:off x="311700" y="1304850"/>
            <a:ext cx="8520600" cy="1538400"/>
          </a:xfrm>
          <a:prstGeom prst="rect">
            <a:avLst/>
          </a:prstGeom>
        </p:spPr>
        <p:txBody>
          <a:bodyPr lIns="91425" tIns="91425" rIns="91425" bIns="91425" anchor="ctr" anchorCtr="0"/>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a:endParaRPr/>
          </a:p>
        </p:txBody>
      </p:sp>
      <p:sp>
        <p:nvSpPr>
          <p:cNvPr id="58" name="Shape 58"/>
          <p:cNvSpPr txBox="1">
            <a:spLocks noGrp="1"/>
          </p:cNvSpPr>
          <p:nvPr>
            <p:ph type="body" idx="1"/>
          </p:nvPr>
        </p:nvSpPr>
        <p:spPr>
          <a:xfrm>
            <a:off x="311700" y="2995650"/>
            <a:ext cx="8520600" cy="10716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9" name="Shape 5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0"/>
        <p:cNvGrpSpPr/>
        <p:nvPr/>
      </p:nvGrpSpPr>
      <p:grpSpPr>
        <a:xfrm>
          <a:off x="0" y="0"/>
          <a:ext cx="0" cy="0"/>
          <a:chOff x="0" y="0"/>
          <a:chExt cx="0" cy="0"/>
        </a:xfrm>
      </p:grpSpPr>
      <p:sp>
        <p:nvSpPr>
          <p:cNvPr id="61" name="Shape 6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EF97612C-0097-40FA-AB73-C94C8620A02A}" type="datetimeFigureOut">
              <a:rPr lang="en-US" smtClean="0"/>
              <a:t>12/9/2017</a:t>
            </a:fld>
            <a:endParaRPr lang="en-US"/>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5606A990-7B46-4E08-9376-7E6CD172C2C7}" type="slidenum">
              <a:rPr lang="en-US" smtClean="0"/>
              <a:t>‹#›</a:t>
            </a:fld>
            <a:endParaRPr lang="en-US"/>
          </a:p>
        </p:txBody>
      </p:sp>
    </p:spTree>
    <p:extLst>
      <p:ext uri="{BB962C8B-B14F-4D97-AF65-F5344CB8AC3E}">
        <p14:creationId xmlns:p14="http://schemas.microsoft.com/office/powerpoint/2010/main" val="2758774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707400"/>
          </a:xfrm>
          <a:prstGeom prst="rect">
            <a:avLst/>
          </a:prstGeom>
          <a:noFill/>
          <a:ln>
            <a:noFill/>
          </a:ln>
        </p:spPr>
        <p:txBody>
          <a:bodyPr lIns="91425" tIns="91425" rIns="91425" bIns="91425" anchor="t" anchorCtr="0"/>
          <a:lstStyle>
            <a:lvl1pPr lvl="0">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Shape 7"/>
          <p:cNvSpPr txBox="1">
            <a:spLocks noGrp="1"/>
          </p:cNvSpPr>
          <p:nvPr>
            <p:ph type="body" idx="1"/>
          </p:nvPr>
        </p:nvSpPr>
        <p:spPr>
          <a:xfrm>
            <a:off x="311700" y="1266325"/>
            <a:ext cx="8520600" cy="33027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Open Sans"/>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latin typeface="Open Sans"/>
                <a:ea typeface="Open Sans"/>
                <a:cs typeface="Open Sans"/>
                <a:sym typeface="Open Sans"/>
              </a:rPr>
              <a:t>‹#›</a:t>
            </a:fld>
            <a:endParaRPr lang="en" sz="1000">
              <a:solidFill>
                <a:schemeClr val="dk2"/>
              </a:solidFill>
              <a:latin typeface="Open Sans"/>
              <a:ea typeface="Open Sans"/>
              <a:cs typeface="Open Sans"/>
              <a:sym typeface="Open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6" r:id="rId6"/>
    <p:sldLayoutId id="2147483657" r:id="rId7"/>
    <p:sldLayoutId id="2147483658" r:id="rId8"/>
    <p:sldLayoutId id="2147483672"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11700" y="445025"/>
            <a:ext cx="8520600" cy="623400"/>
          </a:xfrm>
          <a:prstGeom prst="rect">
            <a:avLst/>
          </a:prstGeom>
          <a:noFill/>
          <a:ln>
            <a:noFill/>
          </a:ln>
        </p:spPr>
        <p:txBody>
          <a:bodyPr lIns="91425" tIns="91425" rIns="91425" bIns="91425" anchor="t" anchorCtr="0"/>
          <a:lstStyle>
            <a:lvl1pPr lvl="0" rtl="0">
              <a:spcBef>
                <a:spcPts val="0"/>
              </a:spcBef>
              <a:buClr>
                <a:schemeClr val="dk2"/>
              </a:buClr>
              <a:buSzPct val="100000"/>
              <a:buFont typeface="Raleway"/>
              <a:buNone/>
              <a:defRPr sz="3000" b="1">
                <a:solidFill>
                  <a:schemeClr val="dk2"/>
                </a:solidFill>
                <a:latin typeface="Raleway"/>
                <a:ea typeface="Raleway"/>
                <a:cs typeface="Raleway"/>
                <a:sym typeface="Raleway"/>
              </a:defRPr>
            </a:lvl1pPr>
            <a:lvl2pPr lvl="1" rtl="0">
              <a:spcBef>
                <a:spcPts val="0"/>
              </a:spcBef>
              <a:buClr>
                <a:schemeClr val="dk2"/>
              </a:buClr>
              <a:buSzPct val="100000"/>
              <a:buFont typeface="Raleway"/>
              <a:buNone/>
              <a:defRPr sz="3000" b="1">
                <a:solidFill>
                  <a:schemeClr val="dk2"/>
                </a:solidFill>
                <a:latin typeface="Raleway"/>
                <a:ea typeface="Raleway"/>
                <a:cs typeface="Raleway"/>
                <a:sym typeface="Raleway"/>
              </a:defRPr>
            </a:lvl2pPr>
            <a:lvl3pPr lvl="2" rtl="0">
              <a:spcBef>
                <a:spcPts val="0"/>
              </a:spcBef>
              <a:buClr>
                <a:schemeClr val="dk2"/>
              </a:buClr>
              <a:buSzPct val="100000"/>
              <a:buFont typeface="Raleway"/>
              <a:buNone/>
              <a:defRPr sz="3000" b="1">
                <a:solidFill>
                  <a:schemeClr val="dk2"/>
                </a:solidFill>
                <a:latin typeface="Raleway"/>
                <a:ea typeface="Raleway"/>
                <a:cs typeface="Raleway"/>
                <a:sym typeface="Raleway"/>
              </a:defRPr>
            </a:lvl3pPr>
            <a:lvl4pPr lvl="3" rtl="0">
              <a:spcBef>
                <a:spcPts val="0"/>
              </a:spcBef>
              <a:buClr>
                <a:schemeClr val="dk2"/>
              </a:buClr>
              <a:buSzPct val="100000"/>
              <a:buFont typeface="Raleway"/>
              <a:buNone/>
              <a:defRPr sz="3000" b="1">
                <a:solidFill>
                  <a:schemeClr val="dk2"/>
                </a:solidFill>
                <a:latin typeface="Raleway"/>
                <a:ea typeface="Raleway"/>
                <a:cs typeface="Raleway"/>
                <a:sym typeface="Raleway"/>
              </a:defRPr>
            </a:lvl4pPr>
            <a:lvl5pPr lvl="4" rtl="0">
              <a:spcBef>
                <a:spcPts val="0"/>
              </a:spcBef>
              <a:buClr>
                <a:schemeClr val="dk2"/>
              </a:buClr>
              <a:buSzPct val="100000"/>
              <a:buFont typeface="Raleway"/>
              <a:buNone/>
              <a:defRPr sz="3000" b="1">
                <a:solidFill>
                  <a:schemeClr val="dk2"/>
                </a:solidFill>
                <a:latin typeface="Raleway"/>
                <a:ea typeface="Raleway"/>
                <a:cs typeface="Raleway"/>
                <a:sym typeface="Raleway"/>
              </a:defRPr>
            </a:lvl5pPr>
            <a:lvl6pPr lvl="5" rtl="0">
              <a:spcBef>
                <a:spcPts val="0"/>
              </a:spcBef>
              <a:buClr>
                <a:schemeClr val="dk2"/>
              </a:buClr>
              <a:buSzPct val="100000"/>
              <a:buFont typeface="Raleway"/>
              <a:buNone/>
              <a:defRPr sz="3000" b="1">
                <a:solidFill>
                  <a:schemeClr val="dk2"/>
                </a:solidFill>
                <a:latin typeface="Raleway"/>
                <a:ea typeface="Raleway"/>
                <a:cs typeface="Raleway"/>
                <a:sym typeface="Raleway"/>
              </a:defRPr>
            </a:lvl6pPr>
            <a:lvl7pPr lvl="6" rtl="0">
              <a:spcBef>
                <a:spcPts val="0"/>
              </a:spcBef>
              <a:buClr>
                <a:schemeClr val="dk2"/>
              </a:buClr>
              <a:buSzPct val="100000"/>
              <a:buFont typeface="Raleway"/>
              <a:buNone/>
              <a:defRPr sz="3000" b="1">
                <a:solidFill>
                  <a:schemeClr val="dk2"/>
                </a:solidFill>
                <a:latin typeface="Raleway"/>
                <a:ea typeface="Raleway"/>
                <a:cs typeface="Raleway"/>
                <a:sym typeface="Raleway"/>
              </a:defRPr>
            </a:lvl7pPr>
            <a:lvl8pPr lvl="7" rtl="0">
              <a:spcBef>
                <a:spcPts val="0"/>
              </a:spcBef>
              <a:buClr>
                <a:schemeClr val="dk2"/>
              </a:buClr>
              <a:buSzPct val="100000"/>
              <a:buFont typeface="Raleway"/>
              <a:buNone/>
              <a:defRPr sz="3000" b="1">
                <a:solidFill>
                  <a:schemeClr val="dk2"/>
                </a:solidFill>
                <a:latin typeface="Raleway"/>
                <a:ea typeface="Raleway"/>
                <a:cs typeface="Raleway"/>
                <a:sym typeface="Raleway"/>
              </a:defRPr>
            </a:lvl8pPr>
            <a:lvl9pPr lvl="8" rtl="0">
              <a:spcBef>
                <a:spcPts val="0"/>
              </a:spcBef>
              <a:buClr>
                <a:schemeClr val="dk2"/>
              </a:buClr>
              <a:buSzPct val="100000"/>
              <a:buFont typeface="Raleway"/>
              <a:buNone/>
              <a:defRPr sz="3000" b="1">
                <a:solidFill>
                  <a:schemeClr val="dk2"/>
                </a:solidFill>
                <a:latin typeface="Raleway"/>
                <a:ea typeface="Raleway"/>
                <a:cs typeface="Raleway"/>
                <a:sym typeface="Raleway"/>
              </a:defRPr>
            </a:lvl9pPr>
          </a:lstStyle>
          <a:p>
            <a:endParaRPr/>
          </a:p>
        </p:txBody>
      </p:sp>
      <p:sp>
        <p:nvSpPr>
          <p:cNvPr id="64" name="Shape 64"/>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rtl="0">
              <a:lnSpc>
                <a:spcPct val="115000"/>
              </a:lnSpc>
              <a:spcBef>
                <a:spcPts val="0"/>
              </a:spcBef>
              <a:spcAft>
                <a:spcPts val="1600"/>
              </a:spcAft>
              <a:buClr>
                <a:schemeClr val="lt2"/>
              </a:buClr>
              <a:buSzPct val="100000"/>
              <a:buFont typeface="Source Sans Pro"/>
              <a:defRPr sz="1800">
                <a:solidFill>
                  <a:schemeClr val="lt2"/>
                </a:solidFill>
                <a:latin typeface="Source Sans Pro"/>
                <a:ea typeface="Source Sans Pro"/>
                <a:cs typeface="Source Sans Pro"/>
                <a:sym typeface="Source Sans Pro"/>
              </a:defRPr>
            </a:lvl1pPr>
            <a:lvl2pPr lvl="1" rtl="0">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2pPr>
            <a:lvl3pPr lvl="2" rtl="0">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3pPr>
            <a:lvl4pPr lvl="3" rtl="0">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4pPr>
            <a:lvl5pPr lvl="4" rtl="0">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5pPr>
            <a:lvl6pPr lvl="5" rtl="0">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6pPr>
            <a:lvl7pPr lvl="6" rtl="0">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7pPr>
            <a:lvl8pPr lvl="7" rtl="0">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8pPr>
            <a:lvl9pPr lvl="8" rtl="0">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9pPr>
          </a:lstStyle>
          <a:p>
            <a:endParaRPr/>
          </a:p>
        </p:txBody>
      </p:sp>
      <p:sp>
        <p:nvSpPr>
          <p:cNvPr id="65" name="Shape 65"/>
          <p:cNvSpPr txBox="1">
            <a:spLocks noGrp="1"/>
          </p:cNvSpPr>
          <p:nvPr>
            <p:ph type="sldNum" idx="12"/>
          </p:nvPr>
        </p:nvSpPr>
        <p:spPr>
          <a:xfrm>
            <a:off x="8497999" y="4688758"/>
            <a:ext cx="548700"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 sz="1000">
                <a:solidFill>
                  <a:schemeClr val="lt2"/>
                </a:solidFill>
                <a:latin typeface="Source Sans Pro"/>
                <a:ea typeface="Source Sans Pro"/>
                <a:cs typeface="Source Sans Pro"/>
                <a:sym typeface="Source Sans Pro"/>
              </a:rPr>
              <a:t>‹#›</a:t>
            </a:fld>
            <a:endParaRPr lang="en" sz="1000">
              <a:solidFill>
                <a:schemeClr val="lt2"/>
              </a:solidFill>
              <a:latin typeface="Source Sans Pro"/>
              <a:ea typeface="Source Sans Pro"/>
              <a:cs typeface="Source Sans Pro"/>
              <a:sym typeface="Source Sans Pro"/>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4.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1700" y="1491646"/>
            <a:ext cx="8520600" cy="2031325"/>
          </a:xfrm>
          <a:prstGeom prst="rect">
            <a:avLst/>
          </a:prstGeom>
        </p:spPr>
        <p:txBody>
          <a:bodyPr wrap="square">
            <a:spAutoFit/>
          </a:bodyPr>
          <a:lstStyle/>
          <a:p>
            <a:pPr marL="514350" lvl="0" indent="-285750">
              <a:lnSpc>
                <a:spcPct val="150000"/>
              </a:lnSpc>
              <a:buFont typeface="Arial" panose="020B0604020202020204" pitchFamily="34" charset="0"/>
              <a:buChar char="•"/>
            </a:pPr>
            <a:r>
              <a:rPr lang="en" sz="2800" dirty="0" smtClean="0">
                <a:latin typeface="Cambria Math" panose="02040503050406030204" pitchFamily="18" charset="0"/>
                <a:ea typeface="Cambria Math" panose="02040503050406030204" pitchFamily="18" charset="0"/>
              </a:rPr>
              <a:t>Real time termperature monitoring with automatic control on LabVIEW</a:t>
            </a:r>
            <a:endParaRPr lang="en" sz="2800" dirty="0">
              <a:latin typeface="Cambria Math" panose="02040503050406030204" pitchFamily="18" charset="0"/>
              <a:ea typeface="Cambria Math" panose="02040503050406030204" pitchFamily="18" charset="0"/>
            </a:endParaRPr>
          </a:p>
          <a:p>
            <a:pPr marL="514350" lvl="0" indent="-285750">
              <a:lnSpc>
                <a:spcPct val="150000"/>
              </a:lnSpc>
              <a:buFont typeface="Arial" panose="020B0604020202020204" pitchFamily="34" charset="0"/>
              <a:buChar char="•"/>
            </a:pPr>
            <a:r>
              <a:rPr lang="en" sz="2800" dirty="0" smtClean="0">
                <a:latin typeface="Cambria Math" panose="02040503050406030204" pitchFamily="18" charset="0"/>
                <a:ea typeface="Cambria Math" panose="02040503050406030204" pitchFamily="18" charset="0"/>
              </a:rPr>
              <a:t>Design of control system immune to spur signals</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1</a:t>
            </a:fld>
            <a:endParaRPr lang="en"/>
          </a:p>
        </p:txBody>
      </p:sp>
      <p:sp>
        <p:nvSpPr>
          <p:cNvPr id="5" name="Shape 122"/>
          <p:cNvSpPr txBox="1">
            <a:spLocks/>
          </p:cNvSpPr>
          <p:nvPr/>
        </p:nvSpPr>
        <p:spPr>
          <a:xfrm>
            <a:off x="311700" y="445025"/>
            <a:ext cx="8520600" cy="707400"/>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algn="ctr"/>
            <a:r>
              <a:rPr lang="en-US" sz="3600" dirty="0" smtClean="0">
                <a:solidFill>
                  <a:schemeClr val="accent1"/>
                </a:solidFill>
                <a:latin typeface="Cambria Math" panose="02040503050406030204" pitchFamily="18" charset="0"/>
                <a:ea typeface="Cambria Math" panose="02040503050406030204" pitchFamily="18" charset="0"/>
              </a:rPr>
              <a:t>MOTIVATION</a:t>
            </a:r>
            <a:endParaRPr lang="en" sz="3600" dirty="0">
              <a:solidFill>
                <a:schemeClr val="accent1"/>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9855491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lvl="0" rtl="0">
              <a:spcBef>
                <a:spcPts val="0"/>
              </a:spcBef>
              <a:buNone/>
            </a:pPr>
            <a:fld id="{00000000-1234-1234-1234-123412341234}" type="slidenum">
              <a:rPr lang="en" smtClean="0"/>
              <a:t>10</a:t>
            </a:fld>
            <a:endParaRPr lang="en"/>
          </a:p>
        </p:txBody>
      </p:sp>
      <p:pic>
        <p:nvPicPr>
          <p:cNvPr id="4" name="Picture 3"/>
          <p:cNvPicPr>
            <a:picLocks noChangeAspect="1"/>
          </p:cNvPicPr>
          <p:nvPr/>
        </p:nvPicPr>
        <p:blipFill>
          <a:blip r:embed="rId2"/>
          <a:stretch>
            <a:fillRect/>
          </a:stretch>
        </p:blipFill>
        <p:spPr>
          <a:xfrm>
            <a:off x="926313" y="1520887"/>
            <a:ext cx="3178882" cy="750917"/>
          </a:xfrm>
          <a:prstGeom prst="rect">
            <a:avLst/>
          </a:prstGeom>
        </p:spPr>
      </p:pic>
      <p:sp>
        <p:nvSpPr>
          <p:cNvPr id="8" name="Rectangle 7"/>
          <p:cNvSpPr/>
          <p:nvPr/>
        </p:nvSpPr>
        <p:spPr>
          <a:xfrm>
            <a:off x="311700" y="2559014"/>
            <a:ext cx="4008582" cy="1477328"/>
          </a:xfrm>
          <a:prstGeom prst="rect">
            <a:avLst/>
          </a:prstGeom>
        </p:spPr>
        <p:txBody>
          <a:bodyPr wrap="square">
            <a:spAutoFit/>
          </a:bodyPr>
          <a:lstStyle/>
          <a:p>
            <a:r>
              <a:rPr lang="en-US" sz="1800" dirty="0" smtClean="0">
                <a:latin typeface="Cambria Math" panose="02040503050406030204" pitchFamily="18" charset="0"/>
                <a:ea typeface="Cambria Math" panose="02040503050406030204" pitchFamily="18" charset="0"/>
              </a:rPr>
              <a:t>Where,</a:t>
            </a:r>
          </a:p>
          <a:p>
            <a:pPr marL="285750" indent="-285750">
              <a:buFont typeface="Wingdings" panose="05000000000000000000" pitchFamily="2" charset="2"/>
              <a:buChar char="§"/>
            </a:pPr>
            <a:r>
              <a:rPr lang="en-US" sz="1800" dirty="0" smtClean="0">
                <a:latin typeface="Cambria Math" panose="02040503050406030204" pitchFamily="18" charset="0"/>
                <a:ea typeface="Cambria Math" panose="02040503050406030204" pitchFamily="18" charset="0"/>
              </a:rPr>
              <a:t>T</a:t>
            </a:r>
            <a:r>
              <a:rPr lang="en-US" sz="1800" baseline="-25000" dirty="0" smtClean="0">
                <a:latin typeface="Cambria Math" panose="02040503050406030204" pitchFamily="18" charset="0"/>
                <a:ea typeface="Cambria Math" panose="02040503050406030204" pitchFamily="18" charset="0"/>
              </a:rPr>
              <a:t>R</a:t>
            </a:r>
            <a:r>
              <a:rPr lang="en-US" sz="1800" dirty="0" smtClean="0">
                <a:latin typeface="Cambria Math" panose="02040503050406030204" pitchFamily="18" charset="0"/>
                <a:ea typeface="Cambria Math" panose="02040503050406030204" pitchFamily="18" charset="0"/>
              </a:rPr>
              <a:t> is the reference temperature.</a:t>
            </a:r>
          </a:p>
          <a:p>
            <a:pPr marL="285750" indent="-285750">
              <a:buFont typeface="Wingdings" panose="05000000000000000000" pitchFamily="2" charset="2"/>
              <a:buChar char="§"/>
            </a:pPr>
            <a:r>
              <a:rPr lang="en-US" sz="1800" dirty="0" smtClean="0">
                <a:latin typeface="Cambria Math" panose="02040503050406030204" pitchFamily="18" charset="0"/>
                <a:ea typeface="Cambria Math" panose="02040503050406030204" pitchFamily="18" charset="0"/>
              </a:rPr>
              <a:t>R</a:t>
            </a:r>
            <a:r>
              <a:rPr lang="en-US" sz="1800" baseline="-25000" dirty="0" smtClean="0">
                <a:latin typeface="Cambria Math" panose="02040503050406030204" pitchFamily="18" charset="0"/>
                <a:ea typeface="Cambria Math" panose="02040503050406030204" pitchFamily="18" charset="0"/>
              </a:rPr>
              <a:t>R</a:t>
            </a:r>
            <a:r>
              <a:rPr lang="en-US" sz="1800" dirty="0" smtClean="0">
                <a:latin typeface="Cambria Math" panose="02040503050406030204" pitchFamily="18" charset="0"/>
                <a:ea typeface="Cambria Math" panose="02040503050406030204" pitchFamily="18" charset="0"/>
              </a:rPr>
              <a:t> reference resistor at </a:t>
            </a:r>
            <a:r>
              <a:rPr lang="en-US" sz="1800" dirty="0">
                <a:latin typeface="Cambria Math" panose="02040503050406030204" pitchFamily="18" charset="0"/>
                <a:ea typeface="Cambria Math" panose="02040503050406030204" pitchFamily="18" charset="0"/>
              </a:rPr>
              <a:t>T</a:t>
            </a:r>
            <a:r>
              <a:rPr lang="en-US" sz="1800" baseline="-25000" dirty="0">
                <a:latin typeface="Cambria Math" panose="02040503050406030204" pitchFamily="18" charset="0"/>
                <a:ea typeface="Cambria Math" panose="02040503050406030204" pitchFamily="18" charset="0"/>
              </a:rPr>
              <a:t>R</a:t>
            </a:r>
            <a:endParaRPr lang="en-US" sz="1800" dirty="0" smtClean="0">
              <a:latin typeface="Cambria Math" panose="02040503050406030204" pitchFamily="18" charset="0"/>
              <a:ea typeface="Cambria Math" panose="02040503050406030204" pitchFamily="18" charset="0"/>
            </a:endParaRPr>
          </a:p>
          <a:p>
            <a:pPr marL="285750" indent="-285750">
              <a:buFont typeface="Wingdings" panose="05000000000000000000" pitchFamily="2" charset="2"/>
              <a:buChar char="§"/>
            </a:pPr>
            <a:r>
              <a:rPr lang="en-US" sz="1800" dirty="0" smtClean="0">
                <a:latin typeface="Cambria Math" panose="02040503050406030204" pitchFamily="18" charset="0"/>
                <a:ea typeface="Cambria Math" panose="02040503050406030204" pitchFamily="18" charset="0"/>
              </a:rPr>
              <a:t>V</a:t>
            </a:r>
            <a:r>
              <a:rPr lang="en-US" sz="1800" baseline="-25000" dirty="0" smtClean="0">
                <a:latin typeface="Cambria Math" panose="02040503050406030204" pitchFamily="18" charset="0"/>
                <a:ea typeface="Cambria Math" panose="02040503050406030204" pitchFamily="18" charset="0"/>
              </a:rPr>
              <a:t>i</a:t>
            </a:r>
            <a:r>
              <a:rPr lang="en-US" sz="1800" dirty="0" smtClean="0">
                <a:latin typeface="Cambria Math" panose="02040503050406030204" pitchFamily="18" charset="0"/>
                <a:ea typeface="Cambria Math" panose="02040503050406030204" pitchFamily="18" charset="0"/>
              </a:rPr>
              <a:t> is the input voltage</a:t>
            </a:r>
          </a:p>
          <a:p>
            <a:pPr marL="285750" indent="-285750">
              <a:buFont typeface="Wingdings" panose="05000000000000000000" pitchFamily="2" charset="2"/>
              <a:buChar char="§"/>
            </a:pPr>
            <a:r>
              <a:rPr lang="en-US" sz="1800" dirty="0" smtClean="0">
                <a:latin typeface="Cambria Math" panose="02040503050406030204" pitchFamily="18" charset="0"/>
                <a:ea typeface="Cambria Math" panose="02040503050406030204" pitchFamily="18" charset="0"/>
              </a:rPr>
              <a:t>R</a:t>
            </a:r>
            <a:r>
              <a:rPr lang="en-US" sz="1800" baseline="-25000" dirty="0" smtClean="0">
                <a:latin typeface="Cambria Math" panose="02040503050406030204" pitchFamily="18" charset="0"/>
                <a:ea typeface="Cambria Math" panose="02040503050406030204" pitchFamily="18" charset="0"/>
              </a:rPr>
              <a:t>1</a:t>
            </a:r>
            <a:r>
              <a:rPr lang="en-US" sz="1800" dirty="0" smtClean="0">
                <a:latin typeface="Cambria Math" panose="02040503050406030204" pitchFamily="18" charset="0"/>
                <a:ea typeface="Cambria Math" panose="02040503050406030204" pitchFamily="18" charset="0"/>
              </a:rPr>
              <a:t> is the resistor in series</a:t>
            </a:r>
            <a:endParaRPr lang="en-US" sz="1800" dirty="0">
              <a:latin typeface="Cambria Math" panose="02040503050406030204" pitchFamily="18" charset="0"/>
              <a:ea typeface="Cambria Math" panose="02040503050406030204" pitchFamily="18" charset="0"/>
            </a:endParaRPr>
          </a:p>
        </p:txBody>
      </p:sp>
      <p:pic>
        <p:nvPicPr>
          <p:cNvPr id="9" name="Picture 8"/>
          <p:cNvPicPr/>
          <p:nvPr/>
        </p:nvPicPr>
        <p:blipFill>
          <a:blip r:embed="rId3"/>
          <a:stretch>
            <a:fillRect/>
          </a:stretch>
        </p:blipFill>
        <p:spPr>
          <a:xfrm>
            <a:off x="5584734" y="1593857"/>
            <a:ext cx="1495858" cy="25694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Shape 142"/>
          <p:cNvSpPr txBox="1">
            <a:spLocks/>
          </p:cNvSpPr>
          <p:nvPr/>
        </p:nvSpPr>
        <p:spPr>
          <a:xfrm>
            <a:off x="311700" y="445025"/>
            <a:ext cx="8520600" cy="6234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ct val="100000"/>
              <a:buFont typeface="Raleway"/>
              <a:buNone/>
              <a:defRPr sz="3000" b="1" i="0" u="none" strike="noStrike" cap="none">
                <a:solidFill>
                  <a:schemeClr val="dk2"/>
                </a:solidFill>
                <a:latin typeface="Raleway"/>
                <a:ea typeface="Raleway"/>
                <a:cs typeface="Raleway"/>
                <a:sym typeface="Raleway"/>
              </a:defRPr>
            </a:lvl1pPr>
            <a:lvl2pPr lvl="1" rtl="0">
              <a:spcBef>
                <a:spcPts val="0"/>
              </a:spcBef>
              <a:buClr>
                <a:schemeClr val="dk2"/>
              </a:buClr>
              <a:buSzPct val="100000"/>
              <a:buFont typeface="Raleway"/>
              <a:buNone/>
              <a:defRPr sz="3000" b="1">
                <a:solidFill>
                  <a:schemeClr val="dk2"/>
                </a:solidFill>
                <a:latin typeface="Raleway"/>
                <a:ea typeface="Raleway"/>
                <a:cs typeface="Raleway"/>
                <a:sym typeface="Raleway"/>
              </a:defRPr>
            </a:lvl2pPr>
            <a:lvl3pPr lvl="2" rtl="0">
              <a:spcBef>
                <a:spcPts val="0"/>
              </a:spcBef>
              <a:buClr>
                <a:schemeClr val="dk2"/>
              </a:buClr>
              <a:buSzPct val="100000"/>
              <a:buFont typeface="Raleway"/>
              <a:buNone/>
              <a:defRPr sz="3000" b="1">
                <a:solidFill>
                  <a:schemeClr val="dk2"/>
                </a:solidFill>
                <a:latin typeface="Raleway"/>
                <a:ea typeface="Raleway"/>
                <a:cs typeface="Raleway"/>
                <a:sym typeface="Raleway"/>
              </a:defRPr>
            </a:lvl3pPr>
            <a:lvl4pPr lvl="3" rtl="0">
              <a:spcBef>
                <a:spcPts val="0"/>
              </a:spcBef>
              <a:buClr>
                <a:schemeClr val="dk2"/>
              </a:buClr>
              <a:buSzPct val="100000"/>
              <a:buFont typeface="Raleway"/>
              <a:buNone/>
              <a:defRPr sz="3000" b="1">
                <a:solidFill>
                  <a:schemeClr val="dk2"/>
                </a:solidFill>
                <a:latin typeface="Raleway"/>
                <a:ea typeface="Raleway"/>
                <a:cs typeface="Raleway"/>
                <a:sym typeface="Raleway"/>
              </a:defRPr>
            </a:lvl4pPr>
            <a:lvl5pPr lvl="4" rtl="0">
              <a:spcBef>
                <a:spcPts val="0"/>
              </a:spcBef>
              <a:buClr>
                <a:schemeClr val="dk2"/>
              </a:buClr>
              <a:buSzPct val="100000"/>
              <a:buFont typeface="Raleway"/>
              <a:buNone/>
              <a:defRPr sz="3000" b="1">
                <a:solidFill>
                  <a:schemeClr val="dk2"/>
                </a:solidFill>
                <a:latin typeface="Raleway"/>
                <a:ea typeface="Raleway"/>
                <a:cs typeface="Raleway"/>
                <a:sym typeface="Raleway"/>
              </a:defRPr>
            </a:lvl5pPr>
            <a:lvl6pPr lvl="5" rtl="0">
              <a:spcBef>
                <a:spcPts val="0"/>
              </a:spcBef>
              <a:buClr>
                <a:schemeClr val="dk2"/>
              </a:buClr>
              <a:buSzPct val="100000"/>
              <a:buFont typeface="Raleway"/>
              <a:buNone/>
              <a:defRPr sz="3000" b="1">
                <a:solidFill>
                  <a:schemeClr val="dk2"/>
                </a:solidFill>
                <a:latin typeface="Raleway"/>
                <a:ea typeface="Raleway"/>
                <a:cs typeface="Raleway"/>
                <a:sym typeface="Raleway"/>
              </a:defRPr>
            </a:lvl6pPr>
            <a:lvl7pPr lvl="6" rtl="0">
              <a:spcBef>
                <a:spcPts val="0"/>
              </a:spcBef>
              <a:buClr>
                <a:schemeClr val="dk2"/>
              </a:buClr>
              <a:buSzPct val="100000"/>
              <a:buFont typeface="Raleway"/>
              <a:buNone/>
              <a:defRPr sz="3000" b="1">
                <a:solidFill>
                  <a:schemeClr val="dk2"/>
                </a:solidFill>
                <a:latin typeface="Raleway"/>
                <a:ea typeface="Raleway"/>
                <a:cs typeface="Raleway"/>
                <a:sym typeface="Raleway"/>
              </a:defRPr>
            </a:lvl7pPr>
            <a:lvl8pPr lvl="7" rtl="0">
              <a:spcBef>
                <a:spcPts val="0"/>
              </a:spcBef>
              <a:buClr>
                <a:schemeClr val="dk2"/>
              </a:buClr>
              <a:buSzPct val="100000"/>
              <a:buFont typeface="Raleway"/>
              <a:buNone/>
              <a:defRPr sz="3000" b="1">
                <a:solidFill>
                  <a:schemeClr val="dk2"/>
                </a:solidFill>
                <a:latin typeface="Raleway"/>
                <a:ea typeface="Raleway"/>
                <a:cs typeface="Raleway"/>
                <a:sym typeface="Raleway"/>
              </a:defRPr>
            </a:lvl8pPr>
            <a:lvl9pPr lvl="8" rtl="0">
              <a:spcBef>
                <a:spcPts val="0"/>
              </a:spcBef>
              <a:buClr>
                <a:schemeClr val="dk2"/>
              </a:buClr>
              <a:buSzPct val="100000"/>
              <a:buFont typeface="Raleway"/>
              <a:buNone/>
              <a:defRPr sz="3000" b="1">
                <a:solidFill>
                  <a:schemeClr val="dk2"/>
                </a:solidFill>
                <a:latin typeface="Raleway"/>
                <a:ea typeface="Raleway"/>
                <a:cs typeface="Raleway"/>
                <a:sym typeface="Raleway"/>
              </a:defRPr>
            </a:lvl9pPr>
          </a:lstStyle>
          <a:p>
            <a:pPr algn="ctr">
              <a:buSzPct val="26190"/>
            </a:pPr>
            <a:r>
              <a:rPr lang="en" sz="3600" b="0" dirty="0" smtClean="0">
                <a:solidFill>
                  <a:srgbClr val="EF6C00"/>
                </a:solidFill>
                <a:latin typeface="Cambria Math" panose="02040503050406030204" pitchFamily="18" charset="0"/>
                <a:ea typeface="Cambria Math" panose="02040503050406030204" pitchFamily="18" charset="0"/>
                <a:cs typeface="PT Sans Narrow"/>
                <a:sym typeface="PT Sans Narrow"/>
              </a:rPr>
              <a:t>THERMISTOR EQUATION</a:t>
            </a:r>
            <a:endParaRPr lang="en-US" sz="2400" dirty="0">
              <a:solidFill>
                <a:srgbClr val="EF6C00"/>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5582922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lvl="0" rtl="0">
              <a:spcBef>
                <a:spcPts val="0"/>
              </a:spcBef>
              <a:buNone/>
            </a:pPr>
            <a:fld id="{00000000-1234-1234-1234-123412341234}" type="slidenum">
              <a:rPr lang="en" smtClean="0"/>
              <a:t>11</a:t>
            </a:fld>
            <a:endParaRPr lang="en"/>
          </a:p>
        </p:txBody>
      </p:sp>
      <p:sp>
        <p:nvSpPr>
          <p:cNvPr id="4" name="Shape 142"/>
          <p:cNvSpPr txBox="1">
            <a:spLocks/>
          </p:cNvSpPr>
          <p:nvPr/>
        </p:nvSpPr>
        <p:spPr>
          <a:xfrm>
            <a:off x="311700" y="445025"/>
            <a:ext cx="8520600" cy="6234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ct val="100000"/>
              <a:buFont typeface="Raleway"/>
              <a:buNone/>
              <a:defRPr sz="3000" b="1" i="0" u="none" strike="noStrike" cap="none">
                <a:solidFill>
                  <a:schemeClr val="dk2"/>
                </a:solidFill>
                <a:latin typeface="Raleway"/>
                <a:ea typeface="Raleway"/>
                <a:cs typeface="Raleway"/>
                <a:sym typeface="Raleway"/>
              </a:defRPr>
            </a:lvl1pPr>
            <a:lvl2pPr lvl="1" rtl="0">
              <a:spcBef>
                <a:spcPts val="0"/>
              </a:spcBef>
              <a:buClr>
                <a:schemeClr val="dk2"/>
              </a:buClr>
              <a:buSzPct val="100000"/>
              <a:buFont typeface="Raleway"/>
              <a:buNone/>
              <a:defRPr sz="3000" b="1">
                <a:solidFill>
                  <a:schemeClr val="dk2"/>
                </a:solidFill>
                <a:latin typeface="Raleway"/>
                <a:ea typeface="Raleway"/>
                <a:cs typeface="Raleway"/>
                <a:sym typeface="Raleway"/>
              </a:defRPr>
            </a:lvl2pPr>
            <a:lvl3pPr lvl="2" rtl="0">
              <a:spcBef>
                <a:spcPts val="0"/>
              </a:spcBef>
              <a:buClr>
                <a:schemeClr val="dk2"/>
              </a:buClr>
              <a:buSzPct val="100000"/>
              <a:buFont typeface="Raleway"/>
              <a:buNone/>
              <a:defRPr sz="3000" b="1">
                <a:solidFill>
                  <a:schemeClr val="dk2"/>
                </a:solidFill>
                <a:latin typeface="Raleway"/>
                <a:ea typeface="Raleway"/>
                <a:cs typeface="Raleway"/>
                <a:sym typeface="Raleway"/>
              </a:defRPr>
            </a:lvl3pPr>
            <a:lvl4pPr lvl="3" rtl="0">
              <a:spcBef>
                <a:spcPts val="0"/>
              </a:spcBef>
              <a:buClr>
                <a:schemeClr val="dk2"/>
              </a:buClr>
              <a:buSzPct val="100000"/>
              <a:buFont typeface="Raleway"/>
              <a:buNone/>
              <a:defRPr sz="3000" b="1">
                <a:solidFill>
                  <a:schemeClr val="dk2"/>
                </a:solidFill>
                <a:latin typeface="Raleway"/>
                <a:ea typeface="Raleway"/>
                <a:cs typeface="Raleway"/>
                <a:sym typeface="Raleway"/>
              </a:defRPr>
            </a:lvl4pPr>
            <a:lvl5pPr lvl="4" rtl="0">
              <a:spcBef>
                <a:spcPts val="0"/>
              </a:spcBef>
              <a:buClr>
                <a:schemeClr val="dk2"/>
              </a:buClr>
              <a:buSzPct val="100000"/>
              <a:buFont typeface="Raleway"/>
              <a:buNone/>
              <a:defRPr sz="3000" b="1">
                <a:solidFill>
                  <a:schemeClr val="dk2"/>
                </a:solidFill>
                <a:latin typeface="Raleway"/>
                <a:ea typeface="Raleway"/>
                <a:cs typeface="Raleway"/>
                <a:sym typeface="Raleway"/>
              </a:defRPr>
            </a:lvl5pPr>
            <a:lvl6pPr lvl="5" rtl="0">
              <a:spcBef>
                <a:spcPts val="0"/>
              </a:spcBef>
              <a:buClr>
                <a:schemeClr val="dk2"/>
              </a:buClr>
              <a:buSzPct val="100000"/>
              <a:buFont typeface="Raleway"/>
              <a:buNone/>
              <a:defRPr sz="3000" b="1">
                <a:solidFill>
                  <a:schemeClr val="dk2"/>
                </a:solidFill>
                <a:latin typeface="Raleway"/>
                <a:ea typeface="Raleway"/>
                <a:cs typeface="Raleway"/>
                <a:sym typeface="Raleway"/>
              </a:defRPr>
            </a:lvl6pPr>
            <a:lvl7pPr lvl="6" rtl="0">
              <a:spcBef>
                <a:spcPts val="0"/>
              </a:spcBef>
              <a:buClr>
                <a:schemeClr val="dk2"/>
              </a:buClr>
              <a:buSzPct val="100000"/>
              <a:buFont typeface="Raleway"/>
              <a:buNone/>
              <a:defRPr sz="3000" b="1">
                <a:solidFill>
                  <a:schemeClr val="dk2"/>
                </a:solidFill>
                <a:latin typeface="Raleway"/>
                <a:ea typeface="Raleway"/>
                <a:cs typeface="Raleway"/>
                <a:sym typeface="Raleway"/>
              </a:defRPr>
            </a:lvl7pPr>
            <a:lvl8pPr lvl="7" rtl="0">
              <a:spcBef>
                <a:spcPts val="0"/>
              </a:spcBef>
              <a:buClr>
                <a:schemeClr val="dk2"/>
              </a:buClr>
              <a:buSzPct val="100000"/>
              <a:buFont typeface="Raleway"/>
              <a:buNone/>
              <a:defRPr sz="3000" b="1">
                <a:solidFill>
                  <a:schemeClr val="dk2"/>
                </a:solidFill>
                <a:latin typeface="Raleway"/>
                <a:ea typeface="Raleway"/>
                <a:cs typeface="Raleway"/>
                <a:sym typeface="Raleway"/>
              </a:defRPr>
            </a:lvl8pPr>
            <a:lvl9pPr lvl="8" rtl="0">
              <a:spcBef>
                <a:spcPts val="0"/>
              </a:spcBef>
              <a:buClr>
                <a:schemeClr val="dk2"/>
              </a:buClr>
              <a:buSzPct val="100000"/>
              <a:buFont typeface="Raleway"/>
              <a:buNone/>
              <a:defRPr sz="3000" b="1">
                <a:solidFill>
                  <a:schemeClr val="dk2"/>
                </a:solidFill>
                <a:latin typeface="Raleway"/>
                <a:ea typeface="Raleway"/>
                <a:cs typeface="Raleway"/>
                <a:sym typeface="Raleway"/>
              </a:defRPr>
            </a:lvl9pPr>
          </a:lstStyle>
          <a:p>
            <a:pPr algn="ctr">
              <a:buSzPct val="26190"/>
            </a:pPr>
            <a:r>
              <a:rPr lang="en" sz="3600" b="0" dirty="0" smtClean="0">
                <a:solidFill>
                  <a:srgbClr val="EF6C00"/>
                </a:solidFill>
                <a:latin typeface="Cambria Math" panose="02040503050406030204" pitchFamily="18" charset="0"/>
                <a:ea typeface="Cambria Math" panose="02040503050406030204" pitchFamily="18" charset="0"/>
                <a:cs typeface="PT Sans Narrow"/>
                <a:sym typeface="PT Sans Narrow"/>
              </a:rPr>
              <a:t>LabVIEW (SAMPLE)</a:t>
            </a:r>
            <a:endParaRPr lang="en-US" sz="2400" dirty="0">
              <a:solidFill>
                <a:srgbClr val="EF6C00"/>
              </a:solidFill>
              <a:latin typeface="Cambria Math" panose="02040503050406030204" pitchFamily="18" charset="0"/>
              <a:ea typeface="Cambria Math" panose="020405030504060302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163" y="1523240"/>
            <a:ext cx="3560465" cy="33623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41356" t="-6262" r="-131" b="403"/>
          <a:stretch/>
        </p:blipFill>
        <p:spPr>
          <a:xfrm>
            <a:off x="6067981" y="1309602"/>
            <a:ext cx="1740200" cy="35759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p:cNvSpPr txBox="1"/>
          <p:nvPr/>
        </p:nvSpPr>
        <p:spPr>
          <a:xfrm>
            <a:off x="311700" y="1215463"/>
            <a:ext cx="1350050" cy="307777"/>
          </a:xfrm>
          <a:prstGeom prst="rect">
            <a:avLst/>
          </a:prstGeom>
          <a:noFill/>
        </p:spPr>
        <p:txBody>
          <a:bodyPr wrap="none" rtlCol="0">
            <a:spAutoFit/>
          </a:bodyPr>
          <a:lstStyle/>
          <a:p>
            <a:r>
              <a:rPr lang="en-US" dirty="0" smtClean="0"/>
              <a:t>Block Diagram</a:t>
            </a:r>
            <a:endParaRPr lang="en-US" dirty="0"/>
          </a:p>
        </p:txBody>
      </p:sp>
      <p:sp>
        <p:nvSpPr>
          <p:cNvPr id="8" name="TextBox 7"/>
          <p:cNvSpPr txBox="1"/>
          <p:nvPr/>
        </p:nvSpPr>
        <p:spPr>
          <a:xfrm>
            <a:off x="6841066" y="988055"/>
            <a:ext cx="1109599" cy="307777"/>
          </a:xfrm>
          <a:prstGeom prst="rect">
            <a:avLst/>
          </a:prstGeom>
          <a:noFill/>
        </p:spPr>
        <p:txBody>
          <a:bodyPr wrap="none" rtlCol="0">
            <a:spAutoFit/>
          </a:bodyPr>
          <a:lstStyle/>
          <a:p>
            <a:r>
              <a:rPr lang="en-US" dirty="0" smtClean="0"/>
              <a:t>Front Panel</a:t>
            </a:r>
            <a:endParaRPr lang="en-US" dirty="0"/>
          </a:p>
        </p:txBody>
      </p:sp>
    </p:spTree>
    <p:extLst>
      <p:ext uri="{BB962C8B-B14F-4D97-AF65-F5344CB8AC3E}">
        <p14:creationId xmlns:p14="http://schemas.microsoft.com/office/powerpoint/2010/main" val="28170699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12</a:t>
            </a:fld>
            <a:endParaRPr lang="en"/>
          </a:p>
        </p:txBody>
      </p:sp>
      <p:sp>
        <p:nvSpPr>
          <p:cNvPr id="5" name="Rectangle 4"/>
          <p:cNvSpPr/>
          <p:nvPr/>
        </p:nvSpPr>
        <p:spPr>
          <a:xfrm>
            <a:off x="446808" y="1662544"/>
            <a:ext cx="8025649" cy="1938992"/>
          </a:xfrm>
          <a:prstGeom prst="rect">
            <a:avLst/>
          </a:prstGeom>
        </p:spPr>
        <p:txBody>
          <a:bodyPr wrap="square">
            <a:spAutoFit/>
          </a:bodyPr>
          <a:lstStyle/>
          <a:p>
            <a:pPr marL="285750" indent="-285750" algn="just">
              <a:buFont typeface="Arial" panose="020B0604020202020204" pitchFamily="34" charset="0"/>
              <a:buChar char="•"/>
            </a:pPr>
            <a:r>
              <a:rPr lang="en-US" sz="2000" dirty="0" smtClean="0">
                <a:latin typeface="Cambria Math" panose="02040503050406030204" pitchFamily="18" charset="0"/>
                <a:ea typeface="Cambria Math" panose="02040503050406030204" pitchFamily="18" charset="0"/>
              </a:rPr>
              <a:t>By implementing this logic we were able to obtain more accurate results compared to the standard technique</a:t>
            </a:r>
          </a:p>
          <a:p>
            <a:pPr marL="285750" indent="-285750" algn="just">
              <a:buFont typeface="Arial" panose="020B0604020202020204" pitchFamily="34" charset="0"/>
              <a:buChar char="•"/>
            </a:pPr>
            <a:r>
              <a:rPr lang="en-US" sz="2000" dirty="0" smtClean="0">
                <a:latin typeface="Cambria Math" panose="02040503050406030204" pitchFamily="18" charset="0"/>
                <a:ea typeface="Cambria Math" panose="02040503050406030204" pitchFamily="18" charset="0"/>
              </a:rPr>
              <a:t>Real time monitoring of temperature with indication </a:t>
            </a:r>
          </a:p>
          <a:p>
            <a:pPr marL="285750" indent="-285750" algn="just">
              <a:buFont typeface="Arial" panose="020B0604020202020204" pitchFamily="34" charset="0"/>
              <a:buChar char="•"/>
            </a:pPr>
            <a:r>
              <a:rPr lang="en-US" sz="2000" dirty="0" smtClean="0">
                <a:latin typeface="Cambria Math" panose="02040503050406030204" pitchFamily="18" charset="0"/>
                <a:ea typeface="Cambria Math" panose="02040503050406030204" pitchFamily="18" charset="0"/>
              </a:rPr>
              <a:t>Able to detect temperature overshoots above a threshold level</a:t>
            </a:r>
          </a:p>
          <a:p>
            <a:pPr marL="285750" indent="-285750" algn="just">
              <a:buFont typeface="Arial" panose="020B0604020202020204" pitchFamily="34" charset="0"/>
              <a:buChar char="•"/>
            </a:pPr>
            <a:r>
              <a:rPr lang="en-US" sz="2000" dirty="0" smtClean="0">
                <a:latin typeface="Cambria Math" panose="02040503050406030204" pitchFamily="18" charset="0"/>
                <a:ea typeface="Cambria Math" panose="02040503050406030204" pitchFamily="18" charset="0"/>
              </a:rPr>
              <a:t>Same architecture can be employed on industrial scale using RTD’s and thermocouples</a:t>
            </a:r>
          </a:p>
        </p:txBody>
      </p:sp>
      <p:sp>
        <p:nvSpPr>
          <p:cNvPr id="6" name="Shape 142"/>
          <p:cNvSpPr txBox="1">
            <a:spLocks/>
          </p:cNvSpPr>
          <p:nvPr/>
        </p:nvSpPr>
        <p:spPr>
          <a:xfrm>
            <a:off x="311700" y="445025"/>
            <a:ext cx="8520600" cy="6234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ct val="100000"/>
              <a:buFont typeface="Raleway"/>
              <a:buNone/>
              <a:defRPr sz="3000" b="1" i="0" u="none" strike="noStrike" cap="none">
                <a:solidFill>
                  <a:schemeClr val="dk2"/>
                </a:solidFill>
                <a:latin typeface="Raleway"/>
                <a:ea typeface="Raleway"/>
                <a:cs typeface="Raleway"/>
                <a:sym typeface="Raleway"/>
              </a:defRPr>
            </a:lvl1pPr>
            <a:lvl2pPr lvl="1" rtl="0">
              <a:spcBef>
                <a:spcPts val="0"/>
              </a:spcBef>
              <a:buClr>
                <a:schemeClr val="dk2"/>
              </a:buClr>
              <a:buSzPct val="100000"/>
              <a:buFont typeface="Raleway"/>
              <a:buNone/>
              <a:defRPr sz="3000" b="1">
                <a:solidFill>
                  <a:schemeClr val="dk2"/>
                </a:solidFill>
                <a:latin typeface="Raleway"/>
                <a:ea typeface="Raleway"/>
                <a:cs typeface="Raleway"/>
                <a:sym typeface="Raleway"/>
              </a:defRPr>
            </a:lvl2pPr>
            <a:lvl3pPr lvl="2" rtl="0">
              <a:spcBef>
                <a:spcPts val="0"/>
              </a:spcBef>
              <a:buClr>
                <a:schemeClr val="dk2"/>
              </a:buClr>
              <a:buSzPct val="100000"/>
              <a:buFont typeface="Raleway"/>
              <a:buNone/>
              <a:defRPr sz="3000" b="1">
                <a:solidFill>
                  <a:schemeClr val="dk2"/>
                </a:solidFill>
                <a:latin typeface="Raleway"/>
                <a:ea typeface="Raleway"/>
                <a:cs typeface="Raleway"/>
                <a:sym typeface="Raleway"/>
              </a:defRPr>
            </a:lvl3pPr>
            <a:lvl4pPr lvl="3" rtl="0">
              <a:spcBef>
                <a:spcPts val="0"/>
              </a:spcBef>
              <a:buClr>
                <a:schemeClr val="dk2"/>
              </a:buClr>
              <a:buSzPct val="100000"/>
              <a:buFont typeface="Raleway"/>
              <a:buNone/>
              <a:defRPr sz="3000" b="1">
                <a:solidFill>
                  <a:schemeClr val="dk2"/>
                </a:solidFill>
                <a:latin typeface="Raleway"/>
                <a:ea typeface="Raleway"/>
                <a:cs typeface="Raleway"/>
                <a:sym typeface="Raleway"/>
              </a:defRPr>
            </a:lvl4pPr>
            <a:lvl5pPr lvl="4" rtl="0">
              <a:spcBef>
                <a:spcPts val="0"/>
              </a:spcBef>
              <a:buClr>
                <a:schemeClr val="dk2"/>
              </a:buClr>
              <a:buSzPct val="100000"/>
              <a:buFont typeface="Raleway"/>
              <a:buNone/>
              <a:defRPr sz="3000" b="1">
                <a:solidFill>
                  <a:schemeClr val="dk2"/>
                </a:solidFill>
                <a:latin typeface="Raleway"/>
                <a:ea typeface="Raleway"/>
                <a:cs typeface="Raleway"/>
                <a:sym typeface="Raleway"/>
              </a:defRPr>
            </a:lvl5pPr>
            <a:lvl6pPr lvl="5" rtl="0">
              <a:spcBef>
                <a:spcPts val="0"/>
              </a:spcBef>
              <a:buClr>
                <a:schemeClr val="dk2"/>
              </a:buClr>
              <a:buSzPct val="100000"/>
              <a:buFont typeface="Raleway"/>
              <a:buNone/>
              <a:defRPr sz="3000" b="1">
                <a:solidFill>
                  <a:schemeClr val="dk2"/>
                </a:solidFill>
                <a:latin typeface="Raleway"/>
                <a:ea typeface="Raleway"/>
                <a:cs typeface="Raleway"/>
                <a:sym typeface="Raleway"/>
              </a:defRPr>
            </a:lvl6pPr>
            <a:lvl7pPr lvl="6" rtl="0">
              <a:spcBef>
                <a:spcPts val="0"/>
              </a:spcBef>
              <a:buClr>
                <a:schemeClr val="dk2"/>
              </a:buClr>
              <a:buSzPct val="100000"/>
              <a:buFont typeface="Raleway"/>
              <a:buNone/>
              <a:defRPr sz="3000" b="1">
                <a:solidFill>
                  <a:schemeClr val="dk2"/>
                </a:solidFill>
                <a:latin typeface="Raleway"/>
                <a:ea typeface="Raleway"/>
                <a:cs typeface="Raleway"/>
                <a:sym typeface="Raleway"/>
              </a:defRPr>
            </a:lvl7pPr>
            <a:lvl8pPr lvl="7" rtl="0">
              <a:spcBef>
                <a:spcPts val="0"/>
              </a:spcBef>
              <a:buClr>
                <a:schemeClr val="dk2"/>
              </a:buClr>
              <a:buSzPct val="100000"/>
              <a:buFont typeface="Raleway"/>
              <a:buNone/>
              <a:defRPr sz="3000" b="1">
                <a:solidFill>
                  <a:schemeClr val="dk2"/>
                </a:solidFill>
                <a:latin typeface="Raleway"/>
                <a:ea typeface="Raleway"/>
                <a:cs typeface="Raleway"/>
                <a:sym typeface="Raleway"/>
              </a:defRPr>
            </a:lvl8pPr>
            <a:lvl9pPr lvl="8" rtl="0">
              <a:spcBef>
                <a:spcPts val="0"/>
              </a:spcBef>
              <a:buClr>
                <a:schemeClr val="dk2"/>
              </a:buClr>
              <a:buSzPct val="100000"/>
              <a:buFont typeface="Raleway"/>
              <a:buNone/>
              <a:defRPr sz="3000" b="1">
                <a:solidFill>
                  <a:schemeClr val="dk2"/>
                </a:solidFill>
                <a:latin typeface="Raleway"/>
                <a:ea typeface="Raleway"/>
                <a:cs typeface="Raleway"/>
                <a:sym typeface="Raleway"/>
              </a:defRPr>
            </a:lvl9pPr>
          </a:lstStyle>
          <a:p>
            <a:pPr algn="ctr">
              <a:buSzPct val="26190"/>
            </a:pPr>
            <a:r>
              <a:rPr lang="en-US" sz="3600" b="0" dirty="0" smtClean="0">
                <a:solidFill>
                  <a:srgbClr val="EF6C00"/>
                </a:solidFill>
                <a:latin typeface="Cambria Math" panose="02040503050406030204" pitchFamily="18" charset="0"/>
                <a:ea typeface="Cambria Math" panose="02040503050406030204" pitchFamily="18" charset="0"/>
                <a:cs typeface="PT Sans Narrow"/>
                <a:sym typeface="PT Sans Narrow"/>
              </a:rPr>
              <a:t>CONCLUSION</a:t>
            </a:r>
            <a:endParaRPr lang="en-US" sz="2400" dirty="0">
              <a:solidFill>
                <a:srgbClr val="EF6C00"/>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9966264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5" name="Shape 135"/>
          <p:cNvSpPr txBox="1"/>
          <p:nvPr/>
        </p:nvSpPr>
        <p:spPr>
          <a:xfrm>
            <a:off x="440575" y="1079700"/>
            <a:ext cx="3583800" cy="3111900"/>
          </a:xfrm>
          <a:prstGeom prst="rect">
            <a:avLst/>
          </a:prstGeom>
          <a:noFill/>
          <a:ln>
            <a:noFill/>
          </a:ln>
        </p:spPr>
        <p:txBody>
          <a:bodyPr lIns="91425" tIns="91425" rIns="91425" bIns="91425" anchor="t" anchorCtr="0">
            <a:noAutofit/>
          </a:bodyPr>
          <a:lstStyle/>
          <a:p>
            <a:pPr lvl="0" rtl="0">
              <a:spcBef>
                <a:spcPts val="0"/>
              </a:spcBef>
              <a:buNone/>
            </a:pPr>
            <a:endParaRPr/>
          </a:p>
        </p:txBody>
      </p:sp>
      <p:sp>
        <p:nvSpPr>
          <p:cNvPr id="137" name="Shape 137"/>
          <p:cNvSpPr txBox="1"/>
          <p:nvPr/>
        </p:nvSpPr>
        <p:spPr>
          <a:xfrm>
            <a:off x="257874" y="1355074"/>
            <a:ext cx="8574425" cy="3504941"/>
          </a:xfrm>
          <a:prstGeom prst="rect">
            <a:avLst/>
          </a:prstGeom>
          <a:noFill/>
          <a:ln>
            <a:noFill/>
          </a:ln>
        </p:spPr>
        <p:txBody>
          <a:bodyPr lIns="91425" tIns="91425" rIns="91425" bIns="91425" anchor="t" anchorCtr="0">
            <a:noAutofit/>
          </a:bodyPr>
          <a:lstStyle/>
          <a:p>
            <a:pPr marL="76200" lvl="0" algn="just">
              <a:buSzPct val="100000"/>
            </a:pPr>
            <a:r>
              <a:rPr lang="en-US" sz="2400" dirty="0">
                <a:latin typeface="Cambria Math" panose="02040503050406030204" pitchFamily="18" charset="0"/>
                <a:ea typeface="Cambria Math" panose="02040503050406030204" pitchFamily="18" charset="0"/>
              </a:rPr>
              <a:t>We are measuring temperature of environment using first order sensors “3 LM-35s and 3 thermistors” in LABVIEW. It gives temperature of environment in real time. Furthermore, we also developed four threshold of temperature i.e. normal, alarm, threat and shutdown using fuzzy logic, which will help to automate systems (control based on temperature).</a:t>
            </a:r>
            <a:endParaRPr lang="en" sz="2400" dirty="0">
              <a:latin typeface="Cambria Math" panose="02040503050406030204" pitchFamily="18" charset="0"/>
              <a:ea typeface="Cambria Math" panose="02040503050406030204" pitchFamily="18" charset="0"/>
            </a:endParaRPr>
          </a:p>
        </p:txBody>
      </p:sp>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2</a:t>
            </a:fld>
            <a:endParaRPr lang="en"/>
          </a:p>
        </p:txBody>
      </p:sp>
      <p:sp>
        <p:nvSpPr>
          <p:cNvPr id="7" name="Shape 122"/>
          <p:cNvSpPr txBox="1">
            <a:spLocks/>
          </p:cNvSpPr>
          <p:nvPr/>
        </p:nvSpPr>
        <p:spPr>
          <a:xfrm>
            <a:off x="311700" y="445025"/>
            <a:ext cx="8520600" cy="707400"/>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algn="ctr"/>
            <a:r>
              <a:rPr lang="en-US" sz="3600" dirty="0" smtClean="0">
                <a:solidFill>
                  <a:schemeClr val="accent1"/>
                </a:solidFill>
                <a:latin typeface="Cambria Math" panose="02040503050406030204" pitchFamily="18" charset="0"/>
                <a:ea typeface="Cambria Math" panose="02040503050406030204" pitchFamily="18" charset="0"/>
              </a:rPr>
              <a:t>APPROACH </a:t>
            </a:r>
            <a:endParaRPr lang="en" sz="3600" dirty="0">
              <a:solidFill>
                <a:schemeClr val="accent1"/>
              </a:solidFill>
              <a:latin typeface="Cambria Math" panose="02040503050406030204" pitchFamily="18" charset="0"/>
              <a:ea typeface="Cambria Math" panose="02040503050406030204" pitchFamily="18" charset="0"/>
            </a:endParaRP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1700" y="1266324"/>
            <a:ext cx="8520600" cy="3537029"/>
          </a:xfrm>
        </p:spPr>
        <p:txBody>
          <a:bodyPr/>
          <a:lstStyle/>
          <a:p>
            <a:pPr>
              <a:lnSpc>
                <a:spcPct val="100000"/>
              </a:lnSpc>
            </a:pPr>
            <a:r>
              <a:rPr lang="en-US" sz="2400" b="1" u="sng" dirty="0" smtClean="0">
                <a:solidFill>
                  <a:srgbClr val="000000"/>
                </a:solidFill>
                <a:latin typeface="Cambria Math" panose="02040503050406030204" pitchFamily="18" charset="0"/>
                <a:ea typeface="Cambria Math" panose="02040503050406030204" pitchFamily="18" charset="0"/>
                <a:cs typeface="Arial"/>
                <a:sym typeface="Arial"/>
              </a:rPr>
              <a:t>Redundancy:</a:t>
            </a:r>
            <a:endParaRPr lang="en-US" sz="2400" b="1" u="sng" dirty="0">
              <a:solidFill>
                <a:srgbClr val="000000"/>
              </a:solidFill>
              <a:latin typeface="Cambria Math" panose="02040503050406030204" pitchFamily="18" charset="0"/>
              <a:ea typeface="Cambria Math" panose="02040503050406030204" pitchFamily="18" charset="0"/>
              <a:cs typeface="Arial"/>
              <a:sym typeface="Arial"/>
            </a:endParaRPr>
          </a:p>
          <a:p>
            <a:pPr lvl="1">
              <a:lnSpc>
                <a:spcPct val="100000"/>
              </a:lnSpc>
            </a:pPr>
            <a:r>
              <a:rPr lang="en-US" sz="2400" dirty="0">
                <a:solidFill>
                  <a:srgbClr val="000000"/>
                </a:solidFill>
                <a:latin typeface="Cambria Math" panose="02040503050406030204" pitchFamily="18" charset="0"/>
                <a:ea typeface="Cambria Math" panose="02040503050406030204" pitchFamily="18" charset="0"/>
                <a:cs typeface="Arial"/>
                <a:sym typeface="Arial"/>
              </a:rPr>
              <a:t>Inclusion of extra components which are not strictly necessary but prevent the failure of entire system if one component goes wrong.</a:t>
            </a:r>
          </a:p>
          <a:p>
            <a:pPr>
              <a:lnSpc>
                <a:spcPct val="100000"/>
              </a:lnSpc>
            </a:pPr>
            <a:r>
              <a:rPr lang="en-US" sz="2400" b="1" u="sng" dirty="0">
                <a:solidFill>
                  <a:srgbClr val="000000"/>
                </a:solidFill>
                <a:latin typeface="Cambria Math" panose="02040503050406030204" pitchFamily="18" charset="0"/>
                <a:ea typeface="Cambria Math" panose="02040503050406030204" pitchFamily="18" charset="0"/>
                <a:cs typeface="Arial"/>
                <a:sym typeface="Arial"/>
              </a:rPr>
              <a:t>Diversity:</a:t>
            </a:r>
          </a:p>
          <a:p>
            <a:pPr lvl="1">
              <a:lnSpc>
                <a:spcPct val="100000"/>
              </a:lnSpc>
            </a:pPr>
            <a:r>
              <a:rPr lang="en-US" sz="2400" dirty="0">
                <a:solidFill>
                  <a:srgbClr val="000000"/>
                </a:solidFill>
                <a:latin typeface="Cambria Math" panose="02040503050406030204" pitchFamily="18" charset="0"/>
                <a:ea typeface="Cambria Math" panose="02040503050406030204" pitchFamily="18" charset="0"/>
                <a:cs typeface="Arial"/>
                <a:sym typeface="Arial"/>
              </a:rPr>
              <a:t>Use of different technologies to avoid the possibility of error in case of some issues with one </a:t>
            </a:r>
            <a:r>
              <a:rPr lang="en-US" sz="2400" dirty="0" smtClean="0">
                <a:solidFill>
                  <a:srgbClr val="000000"/>
                </a:solidFill>
                <a:latin typeface="Cambria Math" panose="02040503050406030204" pitchFamily="18" charset="0"/>
                <a:ea typeface="Cambria Math" panose="02040503050406030204" pitchFamily="18" charset="0"/>
                <a:cs typeface="Arial"/>
                <a:sym typeface="Arial"/>
              </a:rPr>
              <a:t>technology.</a:t>
            </a:r>
            <a:endParaRPr lang="en-US" dirty="0"/>
          </a:p>
        </p:txBody>
      </p:sp>
      <p:sp>
        <p:nvSpPr>
          <p:cNvPr id="4" name="Shape 122"/>
          <p:cNvSpPr txBox="1">
            <a:spLocks/>
          </p:cNvSpPr>
          <p:nvPr/>
        </p:nvSpPr>
        <p:spPr>
          <a:xfrm>
            <a:off x="464100" y="597425"/>
            <a:ext cx="8520600" cy="707400"/>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algn="ctr"/>
            <a:r>
              <a:rPr lang="en-US" sz="3600" dirty="0">
                <a:solidFill>
                  <a:schemeClr val="accent1"/>
                </a:solidFill>
                <a:latin typeface="Cambria Math" panose="02040503050406030204" pitchFamily="18" charset="0"/>
                <a:ea typeface="Cambria Math" panose="02040503050406030204" pitchFamily="18" charset="0"/>
              </a:rPr>
              <a:t>REDUNDANCY &amp; DIVERSITY</a:t>
            </a:r>
            <a:endParaRPr lang="en" sz="3600" dirty="0">
              <a:solidFill>
                <a:schemeClr val="accent1"/>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0272852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9422" y="1392960"/>
            <a:ext cx="8701088" cy="32289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Shape 122"/>
          <p:cNvSpPr txBox="1">
            <a:spLocks/>
          </p:cNvSpPr>
          <p:nvPr/>
        </p:nvSpPr>
        <p:spPr>
          <a:xfrm>
            <a:off x="464100" y="597425"/>
            <a:ext cx="8520600" cy="707400"/>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algn="ctr"/>
            <a:r>
              <a:rPr lang="en-US" sz="3600" dirty="0">
                <a:solidFill>
                  <a:schemeClr val="accent1"/>
                </a:solidFill>
                <a:latin typeface="Cambria Math" panose="02040503050406030204" pitchFamily="18" charset="0"/>
                <a:ea typeface="Cambria Math" panose="02040503050406030204" pitchFamily="18" charset="0"/>
              </a:rPr>
              <a:t>REDUNDANCY &amp; DIVERSITY</a:t>
            </a:r>
            <a:endParaRPr lang="en" sz="3600" dirty="0">
              <a:solidFill>
                <a:schemeClr val="accent1"/>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40862482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lvl="0" rtl="0">
              <a:spcBef>
                <a:spcPts val="0"/>
              </a:spcBef>
              <a:buNone/>
            </a:pPr>
            <a:fld id="{00000000-1234-1234-1234-123412341234}" type="slidenum">
              <a:rPr lang="en" smtClean="0"/>
              <a:t>5</a:t>
            </a:fld>
            <a:endParaRPr lang="en"/>
          </a:p>
        </p:txBody>
      </p:sp>
      <p:sp>
        <p:nvSpPr>
          <p:cNvPr id="4" name="Shape 142"/>
          <p:cNvSpPr txBox="1">
            <a:spLocks/>
          </p:cNvSpPr>
          <p:nvPr/>
        </p:nvSpPr>
        <p:spPr>
          <a:xfrm>
            <a:off x="311700" y="445025"/>
            <a:ext cx="8520600" cy="6234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ct val="100000"/>
              <a:buFont typeface="Raleway"/>
              <a:buNone/>
              <a:defRPr sz="3000" b="1" i="0" u="none" strike="noStrike" cap="none">
                <a:solidFill>
                  <a:schemeClr val="dk2"/>
                </a:solidFill>
                <a:latin typeface="Raleway"/>
                <a:ea typeface="Raleway"/>
                <a:cs typeface="Raleway"/>
                <a:sym typeface="Raleway"/>
              </a:defRPr>
            </a:lvl1pPr>
            <a:lvl2pPr lvl="1" rtl="0">
              <a:spcBef>
                <a:spcPts val="0"/>
              </a:spcBef>
              <a:buClr>
                <a:schemeClr val="dk2"/>
              </a:buClr>
              <a:buSzPct val="100000"/>
              <a:buFont typeface="Raleway"/>
              <a:buNone/>
              <a:defRPr sz="3000" b="1">
                <a:solidFill>
                  <a:schemeClr val="dk2"/>
                </a:solidFill>
                <a:latin typeface="Raleway"/>
                <a:ea typeface="Raleway"/>
                <a:cs typeface="Raleway"/>
                <a:sym typeface="Raleway"/>
              </a:defRPr>
            </a:lvl2pPr>
            <a:lvl3pPr lvl="2" rtl="0">
              <a:spcBef>
                <a:spcPts val="0"/>
              </a:spcBef>
              <a:buClr>
                <a:schemeClr val="dk2"/>
              </a:buClr>
              <a:buSzPct val="100000"/>
              <a:buFont typeface="Raleway"/>
              <a:buNone/>
              <a:defRPr sz="3000" b="1">
                <a:solidFill>
                  <a:schemeClr val="dk2"/>
                </a:solidFill>
                <a:latin typeface="Raleway"/>
                <a:ea typeface="Raleway"/>
                <a:cs typeface="Raleway"/>
                <a:sym typeface="Raleway"/>
              </a:defRPr>
            </a:lvl3pPr>
            <a:lvl4pPr lvl="3" rtl="0">
              <a:spcBef>
                <a:spcPts val="0"/>
              </a:spcBef>
              <a:buClr>
                <a:schemeClr val="dk2"/>
              </a:buClr>
              <a:buSzPct val="100000"/>
              <a:buFont typeface="Raleway"/>
              <a:buNone/>
              <a:defRPr sz="3000" b="1">
                <a:solidFill>
                  <a:schemeClr val="dk2"/>
                </a:solidFill>
                <a:latin typeface="Raleway"/>
                <a:ea typeface="Raleway"/>
                <a:cs typeface="Raleway"/>
                <a:sym typeface="Raleway"/>
              </a:defRPr>
            </a:lvl4pPr>
            <a:lvl5pPr lvl="4" rtl="0">
              <a:spcBef>
                <a:spcPts val="0"/>
              </a:spcBef>
              <a:buClr>
                <a:schemeClr val="dk2"/>
              </a:buClr>
              <a:buSzPct val="100000"/>
              <a:buFont typeface="Raleway"/>
              <a:buNone/>
              <a:defRPr sz="3000" b="1">
                <a:solidFill>
                  <a:schemeClr val="dk2"/>
                </a:solidFill>
                <a:latin typeface="Raleway"/>
                <a:ea typeface="Raleway"/>
                <a:cs typeface="Raleway"/>
                <a:sym typeface="Raleway"/>
              </a:defRPr>
            </a:lvl5pPr>
            <a:lvl6pPr lvl="5" rtl="0">
              <a:spcBef>
                <a:spcPts val="0"/>
              </a:spcBef>
              <a:buClr>
                <a:schemeClr val="dk2"/>
              </a:buClr>
              <a:buSzPct val="100000"/>
              <a:buFont typeface="Raleway"/>
              <a:buNone/>
              <a:defRPr sz="3000" b="1">
                <a:solidFill>
                  <a:schemeClr val="dk2"/>
                </a:solidFill>
                <a:latin typeface="Raleway"/>
                <a:ea typeface="Raleway"/>
                <a:cs typeface="Raleway"/>
                <a:sym typeface="Raleway"/>
              </a:defRPr>
            </a:lvl6pPr>
            <a:lvl7pPr lvl="6" rtl="0">
              <a:spcBef>
                <a:spcPts val="0"/>
              </a:spcBef>
              <a:buClr>
                <a:schemeClr val="dk2"/>
              </a:buClr>
              <a:buSzPct val="100000"/>
              <a:buFont typeface="Raleway"/>
              <a:buNone/>
              <a:defRPr sz="3000" b="1">
                <a:solidFill>
                  <a:schemeClr val="dk2"/>
                </a:solidFill>
                <a:latin typeface="Raleway"/>
                <a:ea typeface="Raleway"/>
                <a:cs typeface="Raleway"/>
                <a:sym typeface="Raleway"/>
              </a:defRPr>
            </a:lvl7pPr>
            <a:lvl8pPr lvl="7" rtl="0">
              <a:spcBef>
                <a:spcPts val="0"/>
              </a:spcBef>
              <a:buClr>
                <a:schemeClr val="dk2"/>
              </a:buClr>
              <a:buSzPct val="100000"/>
              <a:buFont typeface="Raleway"/>
              <a:buNone/>
              <a:defRPr sz="3000" b="1">
                <a:solidFill>
                  <a:schemeClr val="dk2"/>
                </a:solidFill>
                <a:latin typeface="Raleway"/>
                <a:ea typeface="Raleway"/>
                <a:cs typeface="Raleway"/>
                <a:sym typeface="Raleway"/>
              </a:defRPr>
            </a:lvl8pPr>
            <a:lvl9pPr lvl="8" rtl="0">
              <a:spcBef>
                <a:spcPts val="0"/>
              </a:spcBef>
              <a:buClr>
                <a:schemeClr val="dk2"/>
              </a:buClr>
              <a:buSzPct val="100000"/>
              <a:buFont typeface="Raleway"/>
              <a:buNone/>
              <a:defRPr sz="3000" b="1">
                <a:solidFill>
                  <a:schemeClr val="dk2"/>
                </a:solidFill>
                <a:latin typeface="Raleway"/>
                <a:ea typeface="Raleway"/>
                <a:cs typeface="Raleway"/>
                <a:sym typeface="Raleway"/>
              </a:defRPr>
            </a:lvl9pPr>
          </a:lstStyle>
          <a:p>
            <a:pPr algn="ctr">
              <a:buSzPct val="26190"/>
            </a:pPr>
            <a:r>
              <a:rPr lang="en" sz="3600" b="0" dirty="0" smtClean="0">
                <a:solidFill>
                  <a:srgbClr val="EF6C00"/>
                </a:solidFill>
                <a:latin typeface="Cambria Math" panose="02040503050406030204" pitchFamily="18" charset="0"/>
                <a:ea typeface="Cambria Math" panose="02040503050406030204" pitchFamily="18" charset="0"/>
                <a:cs typeface="PT Sans Narrow"/>
                <a:sym typeface="PT Sans Narrow"/>
              </a:rPr>
              <a:t>FUZZY LOGIC</a:t>
            </a:r>
            <a:endParaRPr lang="en-US" sz="2400" dirty="0">
              <a:solidFill>
                <a:srgbClr val="EF6C00"/>
              </a:solidFill>
              <a:latin typeface="Cambria Math" panose="02040503050406030204" pitchFamily="18" charset="0"/>
              <a:ea typeface="Cambria Math" panose="02040503050406030204" pitchFamily="18" charset="0"/>
            </a:endParaRPr>
          </a:p>
        </p:txBody>
      </p:sp>
      <p:pic>
        <p:nvPicPr>
          <p:cNvPr id="5" name="Picture 4"/>
          <p:cNvPicPr>
            <a:picLocks noChangeAspect="1"/>
          </p:cNvPicPr>
          <p:nvPr/>
        </p:nvPicPr>
        <p:blipFill>
          <a:blip r:embed="rId2"/>
          <a:stretch>
            <a:fillRect/>
          </a:stretch>
        </p:blipFill>
        <p:spPr>
          <a:xfrm>
            <a:off x="5027062" y="1499486"/>
            <a:ext cx="3805238" cy="1981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Rectangle 5"/>
          <p:cNvSpPr/>
          <p:nvPr/>
        </p:nvSpPr>
        <p:spPr>
          <a:xfrm>
            <a:off x="311700" y="1499486"/>
            <a:ext cx="4643273" cy="2554545"/>
          </a:xfrm>
          <a:prstGeom prst="rect">
            <a:avLst/>
          </a:prstGeom>
        </p:spPr>
        <p:txBody>
          <a:bodyPr wrap="square">
            <a:spAutoFit/>
          </a:bodyPr>
          <a:lstStyle/>
          <a:p>
            <a:pPr marL="285750" indent="-285750" algn="just">
              <a:buFont typeface="Arial" panose="020B0604020202020204" pitchFamily="34" charset="0"/>
              <a:buChar char="•"/>
            </a:pPr>
            <a:r>
              <a:rPr lang="en-US" sz="2000" dirty="0">
                <a:latin typeface="Cambria Math" panose="02040503050406030204" pitchFamily="18" charset="0"/>
                <a:ea typeface="Cambria Math" panose="02040503050406030204" pitchFamily="18" charset="0"/>
              </a:rPr>
              <a:t>The idea of fuzzy logic was first advanced by </a:t>
            </a:r>
            <a:r>
              <a:rPr lang="en-US" sz="2000" b="1" dirty="0">
                <a:latin typeface="Cambria Math" panose="02040503050406030204" pitchFamily="18" charset="0"/>
                <a:ea typeface="Cambria Math" panose="02040503050406030204" pitchFamily="18" charset="0"/>
              </a:rPr>
              <a:t>Dr. </a:t>
            </a:r>
            <a:r>
              <a:rPr lang="en-US" sz="2000" b="1" dirty="0" err="1">
                <a:latin typeface="Cambria Math" panose="02040503050406030204" pitchFamily="18" charset="0"/>
                <a:ea typeface="Cambria Math" panose="02040503050406030204" pitchFamily="18" charset="0"/>
              </a:rPr>
              <a:t>Lotfi</a:t>
            </a:r>
            <a:r>
              <a:rPr lang="en-US" sz="2000" b="1" dirty="0">
                <a:latin typeface="Cambria Math" panose="02040503050406030204" pitchFamily="18" charset="0"/>
                <a:ea typeface="Cambria Math" panose="02040503050406030204" pitchFamily="18" charset="0"/>
              </a:rPr>
              <a:t> </a:t>
            </a:r>
            <a:r>
              <a:rPr lang="en-US" sz="2000" b="1" dirty="0" err="1">
                <a:latin typeface="Cambria Math" panose="02040503050406030204" pitchFamily="18" charset="0"/>
                <a:ea typeface="Cambria Math" panose="02040503050406030204" pitchFamily="18" charset="0"/>
              </a:rPr>
              <a:t>Zadeh</a:t>
            </a:r>
            <a:r>
              <a:rPr lang="en-US" sz="2000" b="1" dirty="0">
                <a:latin typeface="Cambria Math" panose="02040503050406030204" pitchFamily="18" charset="0"/>
                <a:ea typeface="Cambria Math" panose="02040503050406030204" pitchFamily="18" charset="0"/>
              </a:rPr>
              <a:t> </a:t>
            </a:r>
            <a:r>
              <a:rPr lang="en-US" sz="2000" dirty="0">
                <a:latin typeface="Cambria Math" panose="02040503050406030204" pitchFamily="18" charset="0"/>
                <a:ea typeface="Cambria Math" panose="02040503050406030204" pitchFamily="18" charset="0"/>
              </a:rPr>
              <a:t>of the University of California at Berkeley in the 1960s</a:t>
            </a:r>
          </a:p>
          <a:p>
            <a:pPr marL="285750" indent="-285750" algn="just">
              <a:buFont typeface="Arial" panose="020B0604020202020204" pitchFamily="34" charset="0"/>
              <a:buChar char="•"/>
            </a:pPr>
            <a:r>
              <a:rPr lang="en-US" sz="2000" dirty="0" smtClean="0">
                <a:latin typeface="Cambria Math" panose="02040503050406030204" pitchFamily="18" charset="0"/>
                <a:ea typeface="Cambria Math" panose="02040503050406030204" pitchFamily="18" charset="0"/>
              </a:rPr>
              <a:t>In classic term, Fuzzy logic can define as </a:t>
            </a:r>
            <a:r>
              <a:rPr lang="en-US" sz="2000" b="1" dirty="0" smtClean="0">
                <a:latin typeface="Cambria Math" panose="02040503050406030204" pitchFamily="18" charset="0"/>
                <a:ea typeface="Cambria Math" panose="02040503050406030204" pitchFamily="18" charset="0"/>
              </a:rPr>
              <a:t>opposite concept  of the Boolean logic</a:t>
            </a:r>
          </a:p>
          <a:p>
            <a:pPr marL="285750" indent="-285750" algn="just">
              <a:buFont typeface="Arial" panose="020B0604020202020204" pitchFamily="34" charset="0"/>
              <a:buChar char="•"/>
            </a:pPr>
            <a:endParaRPr lang="en-US" sz="2000" dirty="0" smtClean="0">
              <a:latin typeface="Cambria Math" panose="02040503050406030204" pitchFamily="18" charset="0"/>
              <a:ea typeface="Cambria Math" panose="02040503050406030204" pitchFamily="18" charset="0"/>
            </a:endParaRPr>
          </a:p>
        </p:txBody>
      </p:sp>
      <p:sp>
        <p:nvSpPr>
          <p:cNvPr id="2" name="TextBox 1"/>
          <p:cNvSpPr txBox="1"/>
          <p:nvPr/>
        </p:nvSpPr>
        <p:spPr>
          <a:xfrm>
            <a:off x="5961306" y="3632339"/>
            <a:ext cx="1936749" cy="307777"/>
          </a:xfrm>
          <a:prstGeom prst="rect">
            <a:avLst/>
          </a:prstGeom>
          <a:noFill/>
        </p:spPr>
        <p:txBody>
          <a:bodyPr wrap="none" rtlCol="0">
            <a:spAutoFit/>
          </a:bodyPr>
          <a:lstStyle/>
          <a:p>
            <a:r>
              <a:rPr lang="en-US" dirty="0" smtClean="0"/>
              <a:t>Fuzzy Control System</a:t>
            </a:r>
            <a:endParaRPr lang="en-US" dirty="0"/>
          </a:p>
        </p:txBody>
      </p:sp>
    </p:spTree>
    <p:extLst>
      <p:ext uri="{BB962C8B-B14F-4D97-AF65-F5344CB8AC3E}">
        <p14:creationId xmlns:p14="http://schemas.microsoft.com/office/powerpoint/2010/main" val="15375200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311700" y="445025"/>
            <a:ext cx="8520600" cy="623400"/>
          </a:xfrm>
          <a:prstGeom prst="rect">
            <a:avLst/>
          </a:prstGeom>
        </p:spPr>
        <p:txBody>
          <a:bodyPr lIns="91425" tIns="91425" rIns="91425" bIns="91425" anchor="t" anchorCtr="0">
            <a:noAutofit/>
          </a:bodyPr>
          <a:lstStyle/>
          <a:p>
            <a:pPr lvl="0" algn="ctr">
              <a:buSzPct val="26190"/>
            </a:pPr>
            <a:r>
              <a:rPr lang="en-US" sz="3600" b="0" dirty="0" smtClean="0">
                <a:solidFill>
                  <a:srgbClr val="EF6C00"/>
                </a:solidFill>
                <a:latin typeface="Cambria Math" panose="02040503050406030204" pitchFamily="18" charset="0"/>
                <a:ea typeface="Cambria Math" panose="02040503050406030204" pitchFamily="18" charset="0"/>
              </a:rPr>
              <a:t>SYSTEM ARCHITECTURE DIAGRAM</a:t>
            </a:r>
            <a:endParaRPr lang="en-US" sz="2400" dirty="0">
              <a:solidFill>
                <a:srgbClr val="EF6C00"/>
              </a:solidFill>
              <a:latin typeface="Cambria Math" panose="02040503050406030204" pitchFamily="18" charset="0"/>
              <a:ea typeface="Cambria Math" panose="02040503050406030204" pitchFamily="18" charset="0"/>
            </a:endParaRPr>
          </a:p>
        </p:txBody>
      </p:sp>
      <p:sp>
        <p:nvSpPr>
          <p:cNvPr id="143" name="Shape 143"/>
          <p:cNvSpPr/>
          <p:nvPr/>
        </p:nvSpPr>
        <p:spPr>
          <a:xfrm>
            <a:off x="871188" y="2724952"/>
            <a:ext cx="208478" cy="174111"/>
          </a:xfrm>
          <a:prstGeom prst="flowChartConnector">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144" name="Shape 144"/>
          <p:cNvSpPr/>
          <p:nvPr/>
        </p:nvSpPr>
        <p:spPr>
          <a:xfrm>
            <a:off x="2297804" y="2422390"/>
            <a:ext cx="1449300" cy="1449300"/>
          </a:xfrm>
          <a:prstGeom prst="flowChartConnector">
            <a:avLst/>
          </a:prstGeom>
          <a:solidFill>
            <a:srgbClr val="00966D"/>
          </a:solidFill>
          <a:ln>
            <a:noFill/>
          </a:ln>
        </p:spPr>
        <p:txBody>
          <a:bodyPr lIns="91425" tIns="91425" rIns="91425" bIns="91425" anchor="ctr" anchorCtr="0">
            <a:noAutofit/>
          </a:bodyPr>
          <a:lstStyle/>
          <a:p>
            <a:pPr lvl="0">
              <a:spcBef>
                <a:spcPts val="0"/>
              </a:spcBef>
              <a:buNone/>
            </a:pPr>
            <a:endParaRPr/>
          </a:p>
        </p:txBody>
      </p:sp>
      <p:sp>
        <p:nvSpPr>
          <p:cNvPr id="145" name="Shape 145"/>
          <p:cNvSpPr/>
          <p:nvPr/>
        </p:nvSpPr>
        <p:spPr>
          <a:xfrm>
            <a:off x="4296475" y="2199790"/>
            <a:ext cx="1894500" cy="1894500"/>
          </a:xfrm>
          <a:prstGeom prst="flowChartConnector">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146" name="Shape 146"/>
          <p:cNvSpPr/>
          <p:nvPr/>
        </p:nvSpPr>
        <p:spPr>
          <a:xfrm>
            <a:off x="6618762" y="2301625"/>
            <a:ext cx="1512900" cy="1512900"/>
          </a:xfrm>
          <a:prstGeom prst="flowChartConnector">
            <a:avLst/>
          </a:prstGeom>
          <a:solidFill>
            <a:srgbClr val="00966D"/>
          </a:solidFill>
          <a:ln>
            <a:noFill/>
          </a:ln>
        </p:spPr>
        <p:txBody>
          <a:bodyPr lIns="91425" tIns="91425" rIns="91425" bIns="91425" anchor="ctr" anchorCtr="0">
            <a:noAutofit/>
          </a:bodyPr>
          <a:lstStyle/>
          <a:p>
            <a:pPr lvl="0">
              <a:spcBef>
                <a:spcPts val="0"/>
              </a:spcBef>
              <a:buNone/>
            </a:pPr>
            <a:endParaRPr/>
          </a:p>
        </p:txBody>
      </p:sp>
      <p:sp>
        <p:nvSpPr>
          <p:cNvPr id="148" name="Shape 148"/>
          <p:cNvSpPr txBox="1"/>
          <p:nvPr/>
        </p:nvSpPr>
        <p:spPr>
          <a:xfrm>
            <a:off x="413425" y="4313400"/>
            <a:ext cx="806400" cy="525000"/>
          </a:xfrm>
          <a:prstGeom prst="rect">
            <a:avLst/>
          </a:prstGeom>
          <a:noFill/>
          <a:ln>
            <a:noFill/>
          </a:ln>
        </p:spPr>
        <p:txBody>
          <a:bodyPr lIns="91425" tIns="91425" rIns="91425" bIns="91425" anchor="t" anchorCtr="0">
            <a:noAutofit/>
          </a:bodyPr>
          <a:lstStyle/>
          <a:p>
            <a:pPr lvl="0">
              <a:spcBef>
                <a:spcPts val="0"/>
              </a:spcBef>
              <a:buNone/>
            </a:pPr>
            <a:endParaRPr lang="en" sz="2000" dirty="0">
              <a:solidFill>
                <a:srgbClr val="FFFFFF"/>
              </a:solidFill>
            </a:endParaRPr>
          </a:p>
        </p:txBody>
      </p:sp>
      <p:sp>
        <p:nvSpPr>
          <p:cNvPr id="149" name="Shape 149"/>
          <p:cNvSpPr txBox="1"/>
          <p:nvPr/>
        </p:nvSpPr>
        <p:spPr>
          <a:xfrm>
            <a:off x="6562940" y="2535840"/>
            <a:ext cx="1736683" cy="1362000"/>
          </a:xfrm>
          <a:prstGeom prst="rect">
            <a:avLst/>
          </a:prstGeom>
          <a:noFill/>
          <a:ln>
            <a:noFill/>
          </a:ln>
        </p:spPr>
        <p:txBody>
          <a:bodyPr lIns="91425" tIns="91425" rIns="91425" bIns="91425" anchor="t" anchorCtr="0">
            <a:noAutofit/>
          </a:bodyPr>
          <a:lstStyle/>
          <a:p>
            <a:pPr lvl="0">
              <a:spcBef>
                <a:spcPts val="0"/>
              </a:spcBef>
              <a:buNone/>
            </a:pPr>
            <a:endParaRPr sz="2000" dirty="0">
              <a:solidFill>
                <a:srgbClr val="FFFFFF"/>
              </a:solidFill>
            </a:endParaRPr>
          </a:p>
          <a:p>
            <a:pPr lvl="0">
              <a:spcBef>
                <a:spcPts val="0"/>
              </a:spcBef>
              <a:buNone/>
            </a:pPr>
            <a:r>
              <a:rPr lang="en" sz="2000" dirty="0" smtClean="0">
                <a:solidFill>
                  <a:srgbClr val="FFFFFF"/>
                </a:solidFill>
              </a:rPr>
              <a:t>INDICATION</a:t>
            </a:r>
            <a:r>
              <a:rPr lang="en" sz="2000" dirty="0" smtClean="0"/>
              <a:t> </a:t>
            </a:r>
            <a:endParaRPr lang="en" sz="2000" dirty="0"/>
          </a:p>
        </p:txBody>
      </p:sp>
      <p:sp>
        <p:nvSpPr>
          <p:cNvPr id="150" name="Shape 150"/>
          <p:cNvSpPr txBox="1"/>
          <p:nvPr/>
        </p:nvSpPr>
        <p:spPr>
          <a:xfrm>
            <a:off x="4538419" y="2724952"/>
            <a:ext cx="1576605" cy="1003834"/>
          </a:xfrm>
          <a:prstGeom prst="rect">
            <a:avLst/>
          </a:prstGeom>
          <a:noFill/>
          <a:ln>
            <a:noFill/>
          </a:ln>
        </p:spPr>
        <p:txBody>
          <a:bodyPr lIns="91425" tIns="91425" rIns="91425" bIns="91425" anchor="t" anchorCtr="0">
            <a:noAutofit/>
          </a:bodyPr>
          <a:lstStyle/>
          <a:p>
            <a:pPr lvl="0">
              <a:spcBef>
                <a:spcPts val="0"/>
              </a:spcBef>
              <a:buNone/>
            </a:pPr>
            <a:r>
              <a:rPr lang="en" sz="2400" dirty="0" smtClean="0">
                <a:solidFill>
                  <a:srgbClr val="FFFFFF"/>
                </a:solidFill>
              </a:rPr>
              <a:t>LabVIEW </a:t>
            </a:r>
            <a:br>
              <a:rPr lang="en" sz="2400" dirty="0" smtClean="0">
                <a:solidFill>
                  <a:srgbClr val="FFFFFF"/>
                </a:solidFill>
              </a:rPr>
            </a:br>
            <a:r>
              <a:rPr lang="en" sz="2400" dirty="0" smtClean="0">
                <a:solidFill>
                  <a:srgbClr val="FFFFFF"/>
                </a:solidFill>
              </a:rPr>
              <a:t>IDE</a:t>
            </a:r>
            <a:endParaRPr lang="en" sz="2400" dirty="0">
              <a:solidFill>
                <a:srgbClr val="FFFFFF"/>
              </a:solidFill>
            </a:endParaRPr>
          </a:p>
        </p:txBody>
      </p:sp>
      <p:sp>
        <p:nvSpPr>
          <p:cNvPr id="151" name="Shape 151"/>
          <p:cNvSpPr txBox="1"/>
          <p:nvPr/>
        </p:nvSpPr>
        <p:spPr>
          <a:xfrm>
            <a:off x="2550382" y="2680217"/>
            <a:ext cx="1122459" cy="1005598"/>
          </a:xfrm>
          <a:prstGeom prst="rect">
            <a:avLst/>
          </a:prstGeom>
          <a:noFill/>
          <a:ln>
            <a:noFill/>
          </a:ln>
        </p:spPr>
        <p:txBody>
          <a:bodyPr lIns="91425" tIns="91425" rIns="91425" bIns="91425" anchor="t" anchorCtr="0">
            <a:noAutofit/>
          </a:bodyPr>
          <a:lstStyle/>
          <a:p>
            <a:pPr lvl="0">
              <a:spcBef>
                <a:spcPts val="0"/>
              </a:spcBef>
              <a:buNone/>
            </a:pPr>
            <a:r>
              <a:rPr lang="en" sz="2400" dirty="0" smtClean="0">
                <a:solidFill>
                  <a:srgbClr val="FFFFFF"/>
                </a:solidFill>
              </a:rPr>
              <a:t>DAQ Card</a:t>
            </a:r>
            <a:endParaRPr lang="en" sz="2000" dirty="0">
              <a:solidFill>
                <a:srgbClr val="FFFFFF"/>
              </a:solidFill>
            </a:endParaRPr>
          </a:p>
        </p:txBody>
      </p:sp>
      <p:sp>
        <p:nvSpPr>
          <p:cNvPr id="152" name="Shape 152"/>
          <p:cNvSpPr txBox="1"/>
          <p:nvPr/>
        </p:nvSpPr>
        <p:spPr>
          <a:xfrm>
            <a:off x="173958" y="1430303"/>
            <a:ext cx="2379545" cy="934740"/>
          </a:xfrm>
          <a:prstGeom prst="rect">
            <a:avLst/>
          </a:prstGeom>
          <a:noFill/>
          <a:ln>
            <a:noFill/>
          </a:ln>
        </p:spPr>
        <p:txBody>
          <a:bodyPr lIns="91425" tIns="91425" rIns="91425" bIns="91425" anchor="t" anchorCtr="0">
            <a:noAutofit/>
          </a:bodyPr>
          <a:lstStyle/>
          <a:p>
            <a:pPr lvl="0">
              <a:spcBef>
                <a:spcPts val="0"/>
              </a:spcBef>
              <a:buNone/>
            </a:pPr>
            <a:r>
              <a:rPr lang="en" sz="2000" dirty="0" smtClean="0">
                <a:solidFill>
                  <a:schemeClr val="bg2"/>
                </a:solidFill>
              </a:rPr>
              <a:t>Readings from different sensors</a:t>
            </a:r>
            <a:endParaRPr lang="en" sz="2000" dirty="0">
              <a:solidFill>
                <a:schemeClr val="bg2"/>
              </a:solidFill>
            </a:endParaRPr>
          </a:p>
        </p:txBody>
      </p:sp>
      <p:cxnSp>
        <p:nvCxnSpPr>
          <p:cNvPr id="153" name="Shape 153"/>
          <p:cNvCxnSpPr/>
          <p:nvPr/>
        </p:nvCxnSpPr>
        <p:spPr>
          <a:xfrm rot="10800000" flipH="1">
            <a:off x="3889658" y="3077158"/>
            <a:ext cx="342000" cy="1800"/>
          </a:xfrm>
          <a:prstGeom prst="straightConnector1">
            <a:avLst/>
          </a:prstGeom>
          <a:noFill/>
          <a:ln w="9525" cap="flat" cmpd="sng">
            <a:solidFill>
              <a:schemeClr val="dk2"/>
            </a:solidFill>
            <a:prstDash val="solid"/>
            <a:round/>
            <a:headEnd type="none" w="lg" len="lg"/>
            <a:tailEnd type="triangle" w="lg" len="lg"/>
          </a:ln>
        </p:spPr>
      </p:cxnSp>
      <p:cxnSp>
        <p:nvCxnSpPr>
          <p:cNvPr id="154" name="Shape 154"/>
          <p:cNvCxnSpPr/>
          <p:nvPr/>
        </p:nvCxnSpPr>
        <p:spPr>
          <a:xfrm>
            <a:off x="765970" y="2205423"/>
            <a:ext cx="105218" cy="277339"/>
          </a:xfrm>
          <a:prstGeom prst="straightConnector1">
            <a:avLst/>
          </a:prstGeom>
          <a:noFill/>
          <a:ln w="9525" cap="flat" cmpd="sng">
            <a:solidFill>
              <a:schemeClr val="dk2"/>
            </a:solidFill>
            <a:prstDash val="solid"/>
            <a:round/>
            <a:headEnd type="none" w="lg" len="lg"/>
            <a:tailEnd type="triangle" w="lg" len="lg"/>
          </a:ln>
        </p:spPr>
      </p:cxnSp>
      <p:cxnSp>
        <p:nvCxnSpPr>
          <p:cNvPr id="155" name="Shape 155"/>
          <p:cNvCxnSpPr/>
          <p:nvPr/>
        </p:nvCxnSpPr>
        <p:spPr>
          <a:xfrm flipV="1">
            <a:off x="6249787" y="3075888"/>
            <a:ext cx="317895" cy="1270"/>
          </a:xfrm>
          <a:prstGeom prst="straightConnector1">
            <a:avLst/>
          </a:prstGeom>
          <a:noFill/>
          <a:ln w="9525" cap="flat" cmpd="sng">
            <a:solidFill>
              <a:schemeClr val="dk2"/>
            </a:solidFill>
            <a:prstDash val="solid"/>
            <a:round/>
            <a:headEnd type="none" w="lg" len="lg"/>
            <a:tailEnd type="triangle" w="lg" len="lg"/>
          </a:ln>
        </p:spPr>
      </p:cxnSp>
      <p:cxnSp>
        <p:nvCxnSpPr>
          <p:cNvPr id="156" name="Shape 156"/>
          <p:cNvCxnSpPr/>
          <p:nvPr/>
        </p:nvCxnSpPr>
        <p:spPr>
          <a:xfrm rot="10800000" flipH="1">
            <a:off x="1845235" y="3064825"/>
            <a:ext cx="342000" cy="1800"/>
          </a:xfrm>
          <a:prstGeom prst="straightConnector1">
            <a:avLst/>
          </a:prstGeom>
          <a:noFill/>
          <a:ln w="9525" cap="flat" cmpd="sng">
            <a:solidFill>
              <a:schemeClr val="dk2"/>
            </a:solidFill>
            <a:prstDash val="solid"/>
            <a:round/>
            <a:headEnd type="none" w="lg" len="lg"/>
            <a:tailEnd type="triangle" w="lg" len="lg"/>
          </a:ln>
        </p:spPr>
      </p:cxnSp>
      <p:sp>
        <p:nvSpPr>
          <p:cNvPr id="2" name="Slide Number Placeholder 1"/>
          <p:cNvSpPr>
            <a:spLocks noGrp="1"/>
          </p:cNvSpPr>
          <p:nvPr>
            <p:ph type="sldNum" idx="12"/>
          </p:nvPr>
        </p:nvSpPr>
        <p:spPr/>
        <p:txBody>
          <a:bodyPr/>
          <a:lstStyle/>
          <a:p>
            <a:pPr lvl="0" rtl="0">
              <a:spcBef>
                <a:spcPts val="0"/>
              </a:spcBef>
              <a:buNone/>
            </a:pPr>
            <a:fld id="{00000000-1234-1234-1234-123412341234}" type="slidenum">
              <a:rPr lang="en" smtClean="0"/>
              <a:t>6</a:t>
            </a:fld>
            <a:endParaRPr lang="en"/>
          </a:p>
        </p:txBody>
      </p:sp>
      <p:sp>
        <p:nvSpPr>
          <p:cNvPr id="18" name="Shape 143"/>
          <p:cNvSpPr/>
          <p:nvPr/>
        </p:nvSpPr>
        <p:spPr>
          <a:xfrm>
            <a:off x="694543" y="3007644"/>
            <a:ext cx="176645" cy="179974"/>
          </a:xfrm>
          <a:prstGeom prst="flowChartConnector">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19" name="Shape 143"/>
          <p:cNvSpPr/>
          <p:nvPr/>
        </p:nvSpPr>
        <p:spPr>
          <a:xfrm>
            <a:off x="1001821" y="3003042"/>
            <a:ext cx="176645" cy="179974"/>
          </a:xfrm>
          <a:prstGeom prst="flowChartConnector">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20" name="Shape 143"/>
          <p:cNvSpPr/>
          <p:nvPr/>
        </p:nvSpPr>
        <p:spPr>
          <a:xfrm>
            <a:off x="1288490" y="2749366"/>
            <a:ext cx="247288" cy="287996"/>
          </a:xfrm>
          <a:prstGeom prst="flowChartConnector">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21" name="Shape 143"/>
          <p:cNvSpPr/>
          <p:nvPr/>
        </p:nvSpPr>
        <p:spPr>
          <a:xfrm>
            <a:off x="1254399" y="3183016"/>
            <a:ext cx="176645" cy="179974"/>
          </a:xfrm>
          <a:prstGeom prst="flowChartConnector">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22" name="Shape 143"/>
          <p:cNvSpPr/>
          <p:nvPr/>
        </p:nvSpPr>
        <p:spPr>
          <a:xfrm>
            <a:off x="936487" y="3315453"/>
            <a:ext cx="176645" cy="179974"/>
          </a:xfrm>
          <a:prstGeom prst="flowChartConnector">
            <a:avLst/>
          </a:prstGeom>
          <a:solidFill>
            <a:schemeClr val="accent5"/>
          </a:solidFill>
          <a:ln>
            <a:noFill/>
          </a:ln>
        </p:spPr>
        <p:txBody>
          <a:bodyPr lIns="91425" tIns="91425" rIns="91425" bIns="91425" anchor="ctr" anchorCtr="0">
            <a:noAutofit/>
          </a:bodyPr>
          <a:lstStyle/>
          <a:p>
            <a:pPr lvl="0">
              <a:spcBef>
                <a:spcPts val="0"/>
              </a:spcBef>
              <a:buNone/>
            </a:pPr>
            <a:endParaRPr/>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lvl="0" rtl="0">
              <a:spcBef>
                <a:spcPts val="0"/>
              </a:spcBef>
              <a:buNone/>
            </a:pPr>
            <a:fld id="{00000000-1234-1234-1234-123412341234}" type="slidenum">
              <a:rPr lang="en" smtClean="0"/>
              <a:t>7</a:t>
            </a:fld>
            <a:endParaRPr lang="en"/>
          </a:p>
        </p:txBody>
      </p:sp>
      <p:pic>
        <p:nvPicPr>
          <p:cNvPr id="5" name="Picture 4"/>
          <p:cNvPicPr>
            <a:picLocks noChangeAspect="1"/>
          </p:cNvPicPr>
          <p:nvPr/>
        </p:nvPicPr>
        <p:blipFill>
          <a:blip r:embed="rId3"/>
          <a:stretch>
            <a:fillRect/>
          </a:stretch>
        </p:blipFill>
        <p:spPr>
          <a:xfrm>
            <a:off x="1723028" y="1323088"/>
            <a:ext cx="5915025" cy="36480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Shape 142"/>
          <p:cNvSpPr txBox="1">
            <a:spLocks noGrp="1"/>
          </p:cNvSpPr>
          <p:nvPr>
            <p:ph type="title"/>
          </p:nvPr>
        </p:nvSpPr>
        <p:spPr>
          <a:xfrm>
            <a:off x="311700" y="445025"/>
            <a:ext cx="8520600" cy="623400"/>
          </a:xfrm>
          <a:prstGeom prst="rect">
            <a:avLst/>
          </a:prstGeom>
        </p:spPr>
        <p:txBody>
          <a:bodyPr lIns="91425" tIns="91425" rIns="91425" bIns="91425" anchor="t" anchorCtr="0">
            <a:noAutofit/>
          </a:bodyPr>
          <a:lstStyle/>
          <a:p>
            <a:pPr lvl="0" algn="ctr">
              <a:buSzPct val="26190"/>
            </a:pPr>
            <a:r>
              <a:rPr lang="en-US" sz="3600" b="0" dirty="0" smtClean="0">
                <a:solidFill>
                  <a:srgbClr val="EF6C00"/>
                </a:solidFill>
                <a:latin typeface="Cambria Math" panose="02040503050406030204" pitchFamily="18" charset="0"/>
                <a:ea typeface="Cambria Math" panose="02040503050406030204" pitchFamily="18" charset="0"/>
              </a:rPr>
              <a:t>SYSTEM ARCHITECTURE DIAGRAM</a:t>
            </a:r>
            <a:endParaRPr lang="en-US" sz="2400" dirty="0">
              <a:solidFill>
                <a:srgbClr val="EF6C00"/>
              </a:solidFill>
              <a:latin typeface="Cambria Math" panose="02040503050406030204" pitchFamily="18" charset="0"/>
              <a:ea typeface="Cambria Math" panose="02040503050406030204" pitchFamily="18" charset="0"/>
            </a:endParaRPr>
          </a:p>
        </p:txBody>
      </p:sp>
      <p:sp>
        <p:nvSpPr>
          <p:cNvPr id="4" name="TextBox 3"/>
          <p:cNvSpPr txBox="1"/>
          <p:nvPr/>
        </p:nvSpPr>
        <p:spPr>
          <a:xfrm>
            <a:off x="8182360" y="696844"/>
            <a:ext cx="864339" cy="369332"/>
          </a:xfrm>
          <a:prstGeom prst="rect">
            <a:avLst/>
          </a:prstGeom>
          <a:noFill/>
        </p:spPr>
        <p:txBody>
          <a:bodyPr wrap="none" rtlCol="0">
            <a:spAutoFit/>
          </a:bodyPr>
          <a:lstStyle/>
          <a:p>
            <a:r>
              <a:rPr lang="en-US" sz="1800" dirty="0" err="1" smtClean="0">
                <a:solidFill>
                  <a:srgbClr val="EF6C00"/>
                </a:solidFill>
                <a:latin typeface="Cambria Math" panose="02040503050406030204" pitchFamily="18" charset="0"/>
                <a:ea typeface="Cambria Math" panose="02040503050406030204" pitchFamily="18" charset="0"/>
              </a:rPr>
              <a:t>Cont</a:t>
            </a:r>
            <a:r>
              <a:rPr lang="en-US" sz="1800" dirty="0" smtClean="0">
                <a:solidFill>
                  <a:srgbClr val="EF6C00"/>
                </a:solidFill>
                <a:latin typeface="Cambria Math" panose="02040503050406030204" pitchFamily="18" charset="0"/>
                <a:ea typeface="Cambria Math" panose="02040503050406030204" pitchFamily="18" charset="0"/>
              </a:rPr>
              <a:t>….</a:t>
            </a:r>
            <a:endParaRPr lang="en-US" sz="1800" dirty="0"/>
          </a:p>
        </p:txBody>
      </p:sp>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p:nvPr/>
            </p:nvSpPr>
            <p:spPr>
              <a:xfrm>
                <a:off x="312549" y="1696762"/>
                <a:ext cx="4519266" cy="2246769"/>
              </a:xfrm>
              <a:prstGeom prst="rect">
                <a:avLst/>
              </a:prstGeom>
            </p:spPr>
            <p:txBody>
              <a:bodyPr wrap="square">
                <a:spAutoFit/>
              </a:bodyPr>
              <a:lstStyle/>
              <a:p>
                <a:pPr marL="285750" indent="-285750">
                  <a:buFont typeface="Arial" panose="020B0604020202020204" pitchFamily="34" charset="0"/>
                  <a:buChar char="•"/>
                </a:pPr>
                <a:r>
                  <a:rPr lang="en-US" sz="2000" dirty="0" smtClean="0">
                    <a:latin typeface="Cambria Math" panose="02040503050406030204" pitchFamily="18" charset="0"/>
                    <a:ea typeface="Cambria Math" panose="02040503050406030204" pitchFamily="18" charset="0"/>
                  </a:rPr>
                  <a:t>Based on semiconductor technology</a:t>
                </a:r>
              </a:p>
              <a:p>
                <a:pPr marL="285750" indent="-285750">
                  <a:buFont typeface="Arial" panose="020B0604020202020204" pitchFamily="34" charset="0"/>
                  <a:buChar char="•"/>
                </a:pPr>
                <a:r>
                  <a:rPr lang="en-US" sz="2000" dirty="0">
                    <a:latin typeface="Cambria Math" panose="02040503050406030204" pitchFamily="18" charset="0"/>
                    <a:ea typeface="Cambria Math" panose="02040503050406030204" pitchFamily="18" charset="0"/>
                  </a:rPr>
                  <a:t>Rated </a:t>
                </a:r>
                <a:r>
                  <a:rPr lang="en-US" sz="2000" dirty="0" smtClean="0">
                    <a:latin typeface="Cambria Math" panose="02040503050406030204" pitchFamily="18" charset="0"/>
                    <a:ea typeface="Cambria Math" panose="02040503050406030204" pitchFamily="18" charset="0"/>
                  </a:rPr>
                  <a:t>range </a:t>
                </a:r>
                <a:r>
                  <a:rPr lang="en-US" sz="2000" dirty="0">
                    <a:latin typeface="Cambria Math" panose="02040503050406030204" pitchFamily="18" charset="0"/>
                    <a:ea typeface="Cambria Math" panose="02040503050406030204" pitchFamily="18" charset="0"/>
                  </a:rPr>
                  <a:t>−55˚ to +150˚</a:t>
                </a:r>
                <a:r>
                  <a:rPr lang="en-US" sz="2000" dirty="0" smtClean="0">
                    <a:latin typeface="Cambria Math" panose="02040503050406030204" pitchFamily="18" charset="0"/>
                    <a:ea typeface="Cambria Math" panose="02040503050406030204" pitchFamily="18" charset="0"/>
                  </a:rPr>
                  <a:t>C</a:t>
                </a:r>
              </a:p>
              <a:p>
                <a:pPr marL="285750" indent="-285750">
                  <a:buFont typeface="Arial" panose="020B0604020202020204" pitchFamily="34" charset="0"/>
                  <a:buChar char="•"/>
                </a:pPr>
                <a14:m>
                  <m:oMath xmlns:m="http://schemas.openxmlformats.org/officeDocument/2006/math">
                    <m:r>
                      <a:rPr lang="en-US" sz="2000" i="1">
                        <a:latin typeface="Cambria Math" panose="02040503050406030204" pitchFamily="18" charset="0"/>
                        <a:ea typeface="Cambria Math" panose="02040503050406030204" pitchFamily="18" charset="0"/>
                      </a:rPr>
                      <m:t>∓ </m:t>
                    </m:r>
                  </m:oMath>
                </a14:m>
                <a:r>
                  <a:rPr lang="en-US" sz="2000" dirty="0">
                    <a:latin typeface="Cambria Math" panose="02040503050406030204" pitchFamily="18" charset="0"/>
                    <a:ea typeface="Cambria Math" panose="02040503050406030204" pitchFamily="18" charset="0"/>
                  </a:rPr>
                  <a:t>0.5°C </a:t>
                </a:r>
                <a:r>
                  <a:rPr lang="en-US" sz="2000" dirty="0" smtClean="0">
                    <a:latin typeface="Cambria Math" panose="02040503050406030204" pitchFamily="18" charset="0"/>
                    <a:ea typeface="Cambria Math" panose="02040503050406030204" pitchFamily="18" charset="0"/>
                  </a:rPr>
                  <a:t>accuracy</a:t>
                </a:r>
              </a:p>
              <a:p>
                <a:pPr marL="285750" indent="-285750">
                  <a:buFont typeface="Arial" panose="020B0604020202020204" pitchFamily="34" charset="0"/>
                  <a:buChar char="•"/>
                </a:pPr>
                <a:r>
                  <a:rPr lang="en-US" sz="2000" dirty="0">
                    <a:latin typeface="Cambria Math" panose="02040503050406030204" pitchFamily="18" charset="0"/>
                    <a:ea typeface="Cambria Math" panose="02040503050406030204" pitchFamily="18" charset="0"/>
                  </a:rPr>
                  <a:t>Operates from 4 to 30 </a:t>
                </a:r>
                <a:r>
                  <a:rPr lang="en-US" sz="2000" dirty="0" smtClean="0">
                    <a:latin typeface="Cambria Math" panose="02040503050406030204" pitchFamily="18" charset="0"/>
                    <a:ea typeface="Cambria Math" panose="02040503050406030204" pitchFamily="18" charset="0"/>
                  </a:rPr>
                  <a:t>volts</a:t>
                </a:r>
              </a:p>
              <a:p>
                <a:pPr marL="285750" indent="-285750">
                  <a:buFont typeface="Arial" panose="020B0604020202020204" pitchFamily="34" charset="0"/>
                  <a:buChar char="•"/>
                </a:pPr>
                <a:r>
                  <a:rPr lang="en-US" sz="2000" dirty="0" smtClean="0">
                    <a:latin typeface="Cambria Math" panose="02040503050406030204" pitchFamily="18" charset="0"/>
                    <a:ea typeface="Cambria Math" panose="02040503050406030204" pitchFamily="18" charset="0"/>
                  </a:rPr>
                  <a:t>Most linear operation</a:t>
                </a:r>
              </a:p>
              <a:p>
                <a:pPr marL="285750" indent="-285750">
                  <a:buFont typeface="Arial" panose="020B0604020202020204" pitchFamily="34" charset="0"/>
                  <a:buChar char="•"/>
                </a:pPr>
                <a:r>
                  <a:rPr lang="en-US" sz="2000" dirty="0" smtClean="0">
                    <a:latin typeface="Cambria Math" panose="02040503050406030204" pitchFamily="18" charset="0"/>
                    <a:ea typeface="Cambria Math" panose="02040503050406030204" pitchFamily="18" charset="0"/>
                  </a:rPr>
                  <a:t>High current output</a:t>
                </a:r>
              </a:p>
              <a:p>
                <a:pPr marL="285750" indent="-285750">
                  <a:buFont typeface="Arial" panose="020B0604020202020204" pitchFamily="34" charset="0"/>
                  <a:buChar char="•"/>
                </a:pPr>
                <a:r>
                  <a:rPr lang="en-US" sz="2000" dirty="0" smtClean="0">
                    <a:latin typeface="Cambria Math" panose="02040503050406030204" pitchFamily="18" charset="0"/>
                    <a:ea typeface="Cambria Math" panose="02040503050406030204" pitchFamily="18" charset="0"/>
                  </a:rPr>
                  <a:t>Low self heating</a:t>
                </a:r>
              </a:p>
            </p:txBody>
          </p:sp>
        </mc:Choice>
        <mc:Fallback xmlns="">
          <p:sp>
            <p:nvSpPr>
              <p:cNvPr id="4" name="Rectangle 3"/>
              <p:cNvSpPr>
                <a:spLocks noRot="1" noChangeAspect="1" noMove="1" noResize="1" noEditPoints="1" noAdjustHandles="1" noChangeArrowheads="1" noChangeShapeType="1" noTextEdit="1"/>
              </p:cNvSpPr>
              <p:nvPr/>
            </p:nvSpPr>
            <p:spPr>
              <a:xfrm>
                <a:off x="312549" y="1696762"/>
                <a:ext cx="4519266" cy="2246769"/>
              </a:xfrm>
              <a:prstGeom prst="rect">
                <a:avLst/>
              </a:prstGeom>
              <a:blipFill rotWithShape="0">
                <a:blip r:embed="rId3"/>
                <a:stretch>
                  <a:fillRect l="-1213" t="-1355" b="-3794"/>
                </a:stretch>
              </a:blipFill>
            </p:spPr>
            <p:txBody>
              <a:bodyPr/>
              <a:lstStyle/>
              <a:p>
                <a:r>
                  <a:rPr lang="en-US">
                    <a:noFill/>
                  </a:rPr>
                  <a:t> </a:t>
                </a:r>
              </a:p>
            </p:txBody>
          </p:sp>
        </mc:Fallback>
      </mc:AlternateContent>
      <p:sp>
        <p:nvSpPr>
          <p:cNvPr id="2" name="Slide Number Placeholder 1"/>
          <p:cNvSpPr>
            <a:spLocks noGrp="1"/>
          </p:cNvSpPr>
          <p:nvPr>
            <p:ph type="sldNum" idx="12"/>
          </p:nvPr>
        </p:nvSpPr>
        <p:spPr/>
        <p:txBody>
          <a:bodyPr/>
          <a:lstStyle/>
          <a:p>
            <a:pPr lvl="0" rtl="0">
              <a:spcBef>
                <a:spcPts val="0"/>
              </a:spcBef>
              <a:buNone/>
            </a:pPr>
            <a:fld id="{00000000-1234-1234-1234-123412341234}" type="slidenum">
              <a:rPr lang="en" smtClean="0"/>
              <a:t>8</a:t>
            </a:fld>
            <a:endParaRPr lang="en"/>
          </a:p>
        </p:txBody>
      </p:sp>
      <p:pic>
        <p:nvPicPr>
          <p:cNvPr id="6" name="Picture 5"/>
          <p:cNvPicPr>
            <a:picLocks noChangeAspect="1"/>
          </p:cNvPicPr>
          <p:nvPr/>
        </p:nvPicPr>
        <p:blipFill>
          <a:blip r:embed="rId4"/>
          <a:stretch>
            <a:fillRect/>
          </a:stretch>
        </p:blipFill>
        <p:spPr>
          <a:xfrm>
            <a:off x="7464916" y="0"/>
            <a:ext cx="1679084" cy="1835900"/>
          </a:xfrm>
          <a:prstGeom prst="rect">
            <a:avLst/>
          </a:prstGeom>
        </p:spPr>
      </p:pic>
      <p:sp>
        <p:nvSpPr>
          <p:cNvPr id="9" name="Shape 142"/>
          <p:cNvSpPr txBox="1">
            <a:spLocks/>
          </p:cNvSpPr>
          <p:nvPr/>
        </p:nvSpPr>
        <p:spPr>
          <a:xfrm>
            <a:off x="311700" y="445025"/>
            <a:ext cx="8520600" cy="6234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ct val="100000"/>
              <a:buFont typeface="Raleway"/>
              <a:buNone/>
              <a:defRPr sz="3000" b="1" i="0" u="none" strike="noStrike" cap="none">
                <a:solidFill>
                  <a:schemeClr val="dk2"/>
                </a:solidFill>
                <a:latin typeface="Raleway"/>
                <a:ea typeface="Raleway"/>
                <a:cs typeface="Raleway"/>
                <a:sym typeface="Raleway"/>
              </a:defRPr>
            </a:lvl1pPr>
            <a:lvl2pPr lvl="1" rtl="0">
              <a:spcBef>
                <a:spcPts val="0"/>
              </a:spcBef>
              <a:buClr>
                <a:schemeClr val="dk2"/>
              </a:buClr>
              <a:buSzPct val="100000"/>
              <a:buFont typeface="Raleway"/>
              <a:buNone/>
              <a:defRPr sz="3000" b="1">
                <a:solidFill>
                  <a:schemeClr val="dk2"/>
                </a:solidFill>
                <a:latin typeface="Raleway"/>
                <a:ea typeface="Raleway"/>
                <a:cs typeface="Raleway"/>
                <a:sym typeface="Raleway"/>
              </a:defRPr>
            </a:lvl2pPr>
            <a:lvl3pPr lvl="2" rtl="0">
              <a:spcBef>
                <a:spcPts val="0"/>
              </a:spcBef>
              <a:buClr>
                <a:schemeClr val="dk2"/>
              </a:buClr>
              <a:buSzPct val="100000"/>
              <a:buFont typeface="Raleway"/>
              <a:buNone/>
              <a:defRPr sz="3000" b="1">
                <a:solidFill>
                  <a:schemeClr val="dk2"/>
                </a:solidFill>
                <a:latin typeface="Raleway"/>
                <a:ea typeface="Raleway"/>
                <a:cs typeface="Raleway"/>
                <a:sym typeface="Raleway"/>
              </a:defRPr>
            </a:lvl3pPr>
            <a:lvl4pPr lvl="3" rtl="0">
              <a:spcBef>
                <a:spcPts val="0"/>
              </a:spcBef>
              <a:buClr>
                <a:schemeClr val="dk2"/>
              </a:buClr>
              <a:buSzPct val="100000"/>
              <a:buFont typeface="Raleway"/>
              <a:buNone/>
              <a:defRPr sz="3000" b="1">
                <a:solidFill>
                  <a:schemeClr val="dk2"/>
                </a:solidFill>
                <a:latin typeface="Raleway"/>
                <a:ea typeface="Raleway"/>
                <a:cs typeface="Raleway"/>
                <a:sym typeface="Raleway"/>
              </a:defRPr>
            </a:lvl4pPr>
            <a:lvl5pPr lvl="4" rtl="0">
              <a:spcBef>
                <a:spcPts val="0"/>
              </a:spcBef>
              <a:buClr>
                <a:schemeClr val="dk2"/>
              </a:buClr>
              <a:buSzPct val="100000"/>
              <a:buFont typeface="Raleway"/>
              <a:buNone/>
              <a:defRPr sz="3000" b="1">
                <a:solidFill>
                  <a:schemeClr val="dk2"/>
                </a:solidFill>
                <a:latin typeface="Raleway"/>
                <a:ea typeface="Raleway"/>
                <a:cs typeface="Raleway"/>
                <a:sym typeface="Raleway"/>
              </a:defRPr>
            </a:lvl5pPr>
            <a:lvl6pPr lvl="5" rtl="0">
              <a:spcBef>
                <a:spcPts val="0"/>
              </a:spcBef>
              <a:buClr>
                <a:schemeClr val="dk2"/>
              </a:buClr>
              <a:buSzPct val="100000"/>
              <a:buFont typeface="Raleway"/>
              <a:buNone/>
              <a:defRPr sz="3000" b="1">
                <a:solidFill>
                  <a:schemeClr val="dk2"/>
                </a:solidFill>
                <a:latin typeface="Raleway"/>
                <a:ea typeface="Raleway"/>
                <a:cs typeface="Raleway"/>
                <a:sym typeface="Raleway"/>
              </a:defRPr>
            </a:lvl6pPr>
            <a:lvl7pPr lvl="6" rtl="0">
              <a:spcBef>
                <a:spcPts val="0"/>
              </a:spcBef>
              <a:buClr>
                <a:schemeClr val="dk2"/>
              </a:buClr>
              <a:buSzPct val="100000"/>
              <a:buFont typeface="Raleway"/>
              <a:buNone/>
              <a:defRPr sz="3000" b="1">
                <a:solidFill>
                  <a:schemeClr val="dk2"/>
                </a:solidFill>
                <a:latin typeface="Raleway"/>
                <a:ea typeface="Raleway"/>
                <a:cs typeface="Raleway"/>
                <a:sym typeface="Raleway"/>
              </a:defRPr>
            </a:lvl7pPr>
            <a:lvl8pPr lvl="7" rtl="0">
              <a:spcBef>
                <a:spcPts val="0"/>
              </a:spcBef>
              <a:buClr>
                <a:schemeClr val="dk2"/>
              </a:buClr>
              <a:buSzPct val="100000"/>
              <a:buFont typeface="Raleway"/>
              <a:buNone/>
              <a:defRPr sz="3000" b="1">
                <a:solidFill>
                  <a:schemeClr val="dk2"/>
                </a:solidFill>
                <a:latin typeface="Raleway"/>
                <a:ea typeface="Raleway"/>
                <a:cs typeface="Raleway"/>
                <a:sym typeface="Raleway"/>
              </a:defRPr>
            </a:lvl8pPr>
            <a:lvl9pPr lvl="8" rtl="0">
              <a:spcBef>
                <a:spcPts val="0"/>
              </a:spcBef>
              <a:buClr>
                <a:schemeClr val="dk2"/>
              </a:buClr>
              <a:buSzPct val="100000"/>
              <a:buFont typeface="Raleway"/>
              <a:buNone/>
              <a:defRPr sz="3000" b="1">
                <a:solidFill>
                  <a:schemeClr val="dk2"/>
                </a:solidFill>
                <a:latin typeface="Raleway"/>
                <a:ea typeface="Raleway"/>
                <a:cs typeface="Raleway"/>
                <a:sym typeface="Raleway"/>
              </a:defRPr>
            </a:lvl9pPr>
          </a:lstStyle>
          <a:p>
            <a:pPr algn="ctr">
              <a:buSzPct val="26190"/>
            </a:pPr>
            <a:r>
              <a:rPr lang="en" sz="3600" b="0" dirty="0" smtClean="0">
                <a:solidFill>
                  <a:srgbClr val="EF6C00"/>
                </a:solidFill>
                <a:latin typeface="Cambria Math" panose="02040503050406030204" pitchFamily="18" charset="0"/>
                <a:ea typeface="Cambria Math" panose="02040503050406030204" pitchFamily="18" charset="0"/>
                <a:cs typeface="PT Sans Narrow"/>
                <a:sym typeface="PT Sans Narrow"/>
              </a:rPr>
              <a:t>LM-35 TEMPERATURE SENSOR</a:t>
            </a:r>
            <a:endParaRPr lang="en-US" sz="2400" dirty="0">
              <a:solidFill>
                <a:srgbClr val="EF6C00"/>
              </a:solidFill>
              <a:latin typeface="Cambria Math" panose="02040503050406030204" pitchFamily="18" charset="0"/>
              <a:ea typeface="Cambria Math" panose="02040503050406030204" pitchFamily="18" charset="0"/>
            </a:endParaRPr>
          </a:p>
        </p:txBody>
      </p:sp>
      <p:pic>
        <p:nvPicPr>
          <p:cNvPr id="10" name="Picture 9"/>
          <p:cNvPicPr>
            <a:picLocks noChangeAspect="1"/>
          </p:cNvPicPr>
          <p:nvPr/>
        </p:nvPicPr>
        <p:blipFill>
          <a:blip r:embed="rId5"/>
          <a:stretch>
            <a:fillRect/>
          </a:stretch>
        </p:blipFill>
        <p:spPr>
          <a:xfrm>
            <a:off x="4831815" y="1513450"/>
            <a:ext cx="2895600" cy="28384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1700" y="1729117"/>
            <a:ext cx="4931411" cy="1938992"/>
          </a:xfrm>
          <a:prstGeom prst="rect">
            <a:avLst/>
          </a:prstGeom>
        </p:spPr>
        <p:txBody>
          <a:bodyPr wrap="square">
            <a:spAutoFit/>
          </a:bodyPr>
          <a:lstStyle/>
          <a:p>
            <a:pPr marL="285750" indent="-285750">
              <a:buFont typeface="Arial" panose="020B0604020202020204" pitchFamily="34" charset="0"/>
              <a:buChar char="•"/>
            </a:pPr>
            <a:r>
              <a:rPr lang="en-US" sz="2000" dirty="0" smtClean="0">
                <a:latin typeface="Cambria Math" panose="02040503050406030204" pitchFamily="18" charset="0"/>
                <a:ea typeface="Cambria Math" panose="02040503050406030204" pitchFamily="18" charset="0"/>
              </a:rPr>
              <a:t>Negative temperature coefficient</a:t>
            </a:r>
            <a:r>
              <a:rPr lang="en-US" sz="2000" dirty="0">
                <a:latin typeface="Cambria Math" panose="02040503050406030204" pitchFamily="18" charset="0"/>
                <a:ea typeface="Cambria Math" panose="02040503050406030204" pitchFamily="18" charset="0"/>
              </a:rPr>
              <a:t> </a:t>
            </a:r>
            <a:r>
              <a:rPr lang="en-US" sz="2000" dirty="0" smtClean="0">
                <a:latin typeface="Cambria Math" panose="02040503050406030204" pitchFamily="18" charset="0"/>
                <a:ea typeface="Cambria Math" panose="02040503050406030204" pitchFamily="18" charset="0"/>
              </a:rPr>
              <a:t>(NTC</a:t>
            </a:r>
            <a:r>
              <a:rPr lang="en-US" sz="2000" dirty="0">
                <a:latin typeface="Cambria Math" panose="02040503050406030204" pitchFamily="18" charset="0"/>
                <a:ea typeface="Cambria Math" panose="02040503050406030204" pitchFamily="18" charset="0"/>
              </a:rPr>
              <a:t>) </a:t>
            </a:r>
            <a:endParaRPr lang="en-US" sz="2000" dirty="0" smtClean="0">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r>
              <a:rPr lang="en-US" sz="2000" dirty="0" smtClean="0">
                <a:latin typeface="Cambria Math" panose="02040503050406030204" pitchFamily="18" charset="0"/>
                <a:ea typeface="Cambria Math" panose="02040503050406030204" pitchFamily="18" charset="0"/>
              </a:rPr>
              <a:t>Non linear behavior</a:t>
            </a:r>
          </a:p>
          <a:p>
            <a:pPr marL="285750" indent="-285750">
              <a:buFont typeface="Arial" panose="020B0604020202020204" pitchFamily="34" charset="0"/>
              <a:buChar char="•"/>
            </a:pPr>
            <a:r>
              <a:rPr lang="en-US" sz="2000" dirty="0">
                <a:latin typeface="Cambria Math" panose="02040503050406030204" pitchFamily="18" charset="0"/>
                <a:ea typeface="Cambria Math" panose="02040503050406030204" pitchFamily="18" charset="0"/>
              </a:rPr>
              <a:t>Rated range </a:t>
            </a:r>
            <a:r>
              <a:rPr lang="en-US" sz="2000" dirty="0" smtClean="0">
                <a:latin typeface="Cambria Math" panose="02040503050406030204" pitchFamily="18" charset="0"/>
                <a:ea typeface="Cambria Math" panose="02040503050406030204" pitchFamily="18" charset="0"/>
              </a:rPr>
              <a:t>−30˚ </a:t>
            </a:r>
            <a:r>
              <a:rPr lang="en-US" sz="2000" dirty="0">
                <a:latin typeface="Cambria Math" panose="02040503050406030204" pitchFamily="18" charset="0"/>
                <a:ea typeface="Cambria Math" panose="02040503050406030204" pitchFamily="18" charset="0"/>
              </a:rPr>
              <a:t>to +</a:t>
            </a:r>
            <a:r>
              <a:rPr lang="en-US" sz="2000" dirty="0" smtClean="0">
                <a:latin typeface="Cambria Math" panose="02040503050406030204" pitchFamily="18" charset="0"/>
                <a:ea typeface="Cambria Math" panose="02040503050406030204" pitchFamily="18" charset="0"/>
              </a:rPr>
              <a:t>125˚C</a:t>
            </a:r>
          </a:p>
          <a:p>
            <a:pPr marL="285750" indent="-285750">
              <a:buFont typeface="Arial" panose="020B0604020202020204" pitchFamily="34" charset="0"/>
              <a:buChar char="•"/>
            </a:pPr>
            <a:r>
              <a:rPr lang="en-US" sz="2000" dirty="0" smtClean="0">
                <a:latin typeface="Cambria Math" panose="02040503050406030204" pitchFamily="18" charset="0"/>
                <a:ea typeface="Cambria Math" panose="02040503050406030204" pitchFamily="18" charset="0"/>
              </a:rPr>
              <a:t>Fast response to temperature change</a:t>
            </a:r>
          </a:p>
          <a:p>
            <a:pPr marL="285750" indent="-285750">
              <a:buFont typeface="Arial" panose="020B0604020202020204" pitchFamily="34" charset="0"/>
              <a:buChar char="•"/>
            </a:pPr>
            <a:r>
              <a:rPr lang="en-US" sz="2000" dirty="0" smtClean="0">
                <a:latin typeface="Cambria Math" panose="02040503050406030204" pitchFamily="18" charset="0"/>
                <a:ea typeface="Cambria Math" panose="02040503050406030204" pitchFamily="18" charset="0"/>
              </a:rPr>
              <a:t>Self heating</a:t>
            </a:r>
          </a:p>
          <a:p>
            <a:pPr marL="285750" indent="-285750">
              <a:buFont typeface="Arial" panose="020B0604020202020204" pitchFamily="34" charset="0"/>
              <a:buChar char="•"/>
            </a:pPr>
            <a:r>
              <a:rPr lang="en-US" sz="2000" dirty="0" smtClean="0">
                <a:latin typeface="Cambria Math" panose="02040503050406030204" pitchFamily="18" charset="0"/>
                <a:ea typeface="Cambria Math" panose="02040503050406030204" pitchFamily="18" charset="0"/>
              </a:rPr>
              <a:t>Require a power source</a:t>
            </a:r>
            <a:endParaRPr lang="en-US" sz="2000" dirty="0">
              <a:latin typeface="Cambria Math" panose="02040503050406030204" pitchFamily="18" charset="0"/>
              <a:ea typeface="Cambria Math" panose="02040503050406030204" pitchFamily="18" charset="0"/>
            </a:endParaRPr>
          </a:p>
        </p:txBody>
      </p:sp>
      <p:sp>
        <p:nvSpPr>
          <p:cNvPr id="2" name="Slide Number Placeholder 1"/>
          <p:cNvSpPr>
            <a:spLocks noGrp="1"/>
          </p:cNvSpPr>
          <p:nvPr>
            <p:ph type="sldNum" idx="12"/>
          </p:nvPr>
        </p:nvSpPr>
        <p:spPr/>
        <p:txBody>
          <a:bodyPr/>
          <a:lstStyle/>
          <a:p>
            <a:pPr lvl="0" rtl="0">
              <a:spcBef>
                <a:spcPts val="0"/>
              </a:spcBef>
              <a:buNone/>
            </a:pPr>
            <a:fld id="{00000000-1234-1234-1234-123412341234}" type="slidenum">
              <a:rPr lang="en" smtClean="0"/>
              <a:t>9</a:t>
            </a:fld>
            <a:endParaRPr lang="en"/>
          </a:p>
        </p:txBody>
      </p:sp>
      <p:pic>
        <p:nvPicPr>
          <p:cNvPr id="5" name="Picture 4"/>
          <p:cNvPicPr>
            <a:picLocks noChangeAspect="1"/>
          </p:cNvPicPr>
          <p:nvPr/>
        </p:nvPicPr>
        <p:blipFill>
          <a:blip r:embed="rId2"/>
          <a:stretch>
            <a:fillRect/>
          </a:stretch>
        </p:blipFill>
        <p:spPr>
          <a:xfrm>
            <a:off x="6886828" y="160987"/>
            <a:ext cx="1945472" cy="1328159"/>
          </a:xfrm>
          <a:prstGeom prst="rect">
            <a:avLst/>
          </a:prstGeom>
        </p:spPr>
      </p:pic>
      <p:pic>
        <p:nvPicPr>
          <p:cNvPr id="7" name="Picture 6"/>
          <p:cNvPicPr>
            <a:picLocks noChangeAspect="1"/>
          </p:cNvPicPr>
          <p:nvPr/>
        </p:nvPicPr>
        <p:blipFill>
          <a:blip r:embed="rId3"/>
          <a:stretch>
            <a:fillRect/>
          </a:stretch>
        </p:blipFill>
        <p:spPr>
          <a:xfrm>
            <a:off x="5133510" y="1487616"/>
            <a:ext cx="3638839" cy="278195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Shape 142"/>
          <p:cNvSpPr txBox="1">
            <a:spLocks/>
          </p:cNvSpPr>
          <p:nvPr/>
        </p:nvSpPr>
        <p:spPr>
          <a:xfrm>
            <a:off x="311700" y="445025"/>
            <a:ext cx="8520600" cy="6234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ct val="100000"/>
              <a:buFont typeface="Raleway"/>
              <a:buNone/>
              <a:defRPr sz="3000" b="1" i="0" u="none" strike="noStrike" cap="none">
                <a:solidFill>
                  <a:schemeClr val="dk2"/>
                </a:solidFill>
                <a:latin typeface="Raleway"/>
                <a:ea typeface="Raleway"/>
                <a:cs typeface="Raleway"/>
                <a:sym typeface="Raleway"/>
              </a:defRPr>
            </a:lvl1pPr>
            <a:lvl2pPr lvl="1" rtl="0">
              <a:spcBef>
                <a:spcPts val="0"/>
              </a:spcBef>
              <a:buClr>
                <a:schemeClr val="dk2"/>
              </a:buClr>
              <a:buSzPct val="100000"/>
              <a:buFont typeface="Raleway"/>
              <a:buNone/>
              <a:defRPr sz="3000" b="1">
                <a:solidFill>
                  <a:schemeClr val="dk2"/>
                </a:solidFill>
                <a:latin typeface="Raleway"/>
                <a:ea typeface="Raleway"/>
                <a:cs typeface="Raleway"/>
                <a:sym typeface="Raleway"/>
              </a:defRPr>
            </a:lvl2pPr>
            <a:lvl3pPr lvl="2" rtl="0">
              <a:spcBef>
                <a:spcPts val="0"/>
              </a:spcBef>
              <a:buClr>
                <a:schemeClr val="dk2"/>
              </a:buClr>
              <a:buSzPct val="100000"/>
              <a:buFont typeface="Raleway"/>
              <a:buNone/>
              <a:defRPr sz="3000" b="1">
                <a:solidFill>
                  <a:schemeClr val="dk2"/>
                </a:solidFill>
                <a:latin typeface="Raleway"/>
                <a:ea typeface="Raleway"/>
                <a:cs typeface="Raleway"/>
                <a:sym typeface="Raleway"/>
              </a:defRPr>
            </a:lvl3pPr>
            <a:lvl4pPr lvl="3" rtl="0">
              <a:spcBef>
                <a:spcPts val="0"/>
              </a:spcBef>
              <a:buClr>
                <a:schemeClr val="dk2"/>
              </a:buClr>
              <a:buSzPct val="100000"/>
              <a:buFont typeface="Raleway"/>
              <a:buNone/>
              <a:defRPr sz="3000" b="1">
                <a:solidFill>
                  <a:schemeClr val="dk2"/>
                </a:solidFill>
                <a:latin typeface="Raleway"/>
                <a:ea typeface="Raleway"/>
                <a:cs typeface="Raleway"/>
                <a:sym typeface="Raleway"/>
              </a:defRPr>
            </a:lvl4pPr>
            <a:lvl5pPr lvl="4" rtl="0">
              <a:spcBef>
                <a:spcPts val="0"/>
              </a:spcBef>
              <a:buClr>
                <a:schemeClr val="dk2"/>
              </a:buClr>
              <a:buSzPct val="100000"/>
              <a:buFont typeface="Raleway"/>
              <a:buNone/>
              <a:defRPr sz="3000" b="1">
                <a:solidFill>
                  <a:schemeClr val="dk2"/>
                </a:solidFill>
                <a:latin typeface="Raleway"/>
                <a:ea typeface="Raleway"/>
                <a:cs typeface="Raleway"/>
                <a:sym typeface="Raleway"/>
              </a:defRPr>
            </a:lvl5pPr>
            <a:lvl6pPr lvl="5" rtl="0">
              <a:spcBef>
                <a:spcPts val="0"/>
              </a:spcBef>
              <a:buClr>
                <a:schemeClr val="dk2"/>
              </a:buClr>
              <a:buSzPct val="100000"/>
              <a:buFont typeface="Raleway"/>
              <a:buNone/>
              <a:defRPr sz="3000" b="1">
                <a:solidFill>
                  <a:schemeClr val="dk2"/>
                </a:solidFill>
                <a:latin typeface="Raleway"/>
                <a:ea typeface="Raleway"/>
                <a:cs typeface="Raleway"/>
                <a:sym typeface="Raleway"/>
              </a:defRPr>
            </a:lvl6pPr>
            <a:lvl7pPr lvl="6" rtl="0">
              <a:spcBef>
                <a:spcPts val="0"/>
              </a:spcBef>
              <a:buClr>
                <a:schemeClr val="dk2"/>
              </a:buClr>
              <a:buSzPct val="100000"/>
              <a:buFont typeface="Raleway"/>
              <a:buNone/>
              <a:defRPr sz="3000" b="1">
                <a:solidFill>
                  <a:schemeClr val="dk2"/>
                </a:solidFill>
                <a:latin typeface="Raleway"/>
                <a:ea typeface="Raleway"/>
                <a:cs typeface="Raleway"/>
                <a:sym typeface="Raleway"/>
              </a:defRPr>
            </a:lvl7pPr>
            <a:lvl8pPr lvl="7" rtl="0">
              <a:spcBef>
                <a:spcPts val="0"/>
              </a:spcBef>
              <a:buClr>
                <a:schemeClr val="dk2"/>
              </a:buClr>
              <a:buSzPct val="100000"/>
              <a:buFont typeface="Raleway"/>
              <a:buNone/>
              <a:defRPr sz="3000" b="1">
                <a:solidFill>
                  <a:schemeClr val="dk2"/>
                </a:solidFill>
                <a:latin typeface="Raleway"/>
                <a:ea typeface="Raleway"/>
                <a:cs typeface="Raleway"/>
                <a:sym typeface="Raleway"/>
              </a:defRPr>
            </a:lvl8pPr>
            <a:lvl9pPr lvl="8" rtl="0">
              <a:spcBef>
                <a:spcPts val="0"/>
              </a:spcBef>
              <a:buClr>
                <a:schemeClr val="dk2"/>
              </a:buClr>
              <a:buSzPct val="100000"/>
              <a:buFont typeface="Raleway"/>
              <a:buNone/>
              <a:defRPr sz="3000" b="1">
                <a:solidFill>
                  <a:schemeClr val="dk2"/>
                </a:solidFill>
                <a:latin typeface="Raleway"/>
                <a:ea typeface="Raleway"/>
                <a:cs typeface="Raleway"/>
                <a:sym typeface="Raleway"/>
              </a:defRPr>
            </a:lvl9pPr>
          </a:lstStyle>
          <a:p>
            <a:pPr algn="ctr">
              <a:buSzPct val="26190"/>
            </a:pPr>
            <a:r>
              <a:rPr lang="en" sz="3600" b="0" dirty="0" smtClean="0">
                <a:solidFill>
                  <a:srgbClr val="EF6C00"/>
                </a:solidFill>
                <a:latin typeface="Cambria Math" panose="02040503050406030204" pitchFamily="18" charset="0"/>
                <a:ea typeface="Cambria Math" panose="02040503050406030204" pitchFamily="18" charset="0"/>
                <a:cs typeface="PT Sans Narrow"/>
                <a:sym typeface="PT Sans Narrow"/>
              </a:rPr>
              <a:t>TTC-502 THERMISTOR </a:t>
            </a:r>
            <a:endParaRPr lang="en-US" sz="2400" dirty="0">
              <a:solidFill>
                <a:srgbClr val="EF6C00"/>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527691631"/>
      </p:ext>
    </p:extLst>
  </p:cSld>
  <p:clrMapOvr>
    <a:masterClrMapping/>
  </p:clrMapOvr>
  <p:timing>
    <p:tnLst>
      <p:par>
        <p:cTn id="1" dur="indefinite" restart="never" nodeType="tmRoot"/>
      </p:par>
    </p:tnLst>
  </p:timing>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983</TotalTime>
  <Words>314</Words>
  <Application>Microsoft Office PowerPoint</Application>
  <PresentationFormat>On-screen Show (16:9)</PresentationFormat>
  <Paragraphs>62</Paragraphs>
  <Slides>12</Slides>
  <Notes>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12</vt:i4>
      </vt:variant>
    </vt:vector>
  </HeadingPairs>
  <TitlesOfParts>
    <vt:vector size="21" baseType="lpstr">
      <vt:lpstr>Open Sans</vt:lpstr>
      <vt:lpstr>Wingdings</vt:lpstr>
      <vt:lpstr>Cambria Math</vt:lpstr>
      <vt:lpstr>Raleway</vt:lpstr>
      <vt:lpstr>Arial</vt:lpstr>
      <vt:lpstr>PT Sans Narrow</vt:lpstr>
      <vt:lpstr>Source Sans Pro</vt:lpstr>
      <vt:lpstr>tropic</vt:lpstr>
      <vt:lpstr>plum</vt:lpstr>
      <vt:lpstr>PowerPoint Presentation</vt:lpstr>
      <vt:lpstr>PowerPoint Presentation</vt:lpstr>
      <vt:lpstr>PowerPoint Presentation</vt:lpstr>
      <vt:lpstr>PowerPoint Presentation</vt:lpstr>
      <vt:lpstr>PowerPoint Presentation</vt:lpstr>
      <vt:lpstr>SYSTEM ARCHITECTURE DIAGRAM</vt:lpstr>
      <vt:lpstr>SYSTEM ARCHITECTURE DIAGRAM</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Home</dc:creator>
  <cp:lastModifiedBy>IQBAL</cp:lastModifiedBy>
  <cp:revision>55</cp:revision>
  <dcterms:modified xsi:type="dcterms:W3CDTF">2017-12-09T17:15:47Z</dcterms:modified>
</cp:coreProperties>
</file>