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258" r:id="rId4"/>
    <p:sldId id="268" r:id="rId5"/>
    <p:sldId id="260" r:id="rId6"/>
    <p:sldId id="263" r:id="rId7"/>
    <p:sldId id="264" r:id="rId8"/>
    <p:sldId id="269" r:id="rId9"/>
    <p:sldId id="266" r:id="rId10"/>
    <p:sldId id="261" r:id="rId11"/>
    <p:sldId id="262"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023" autoAdjust="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1D34A8-1E90-4303-9975-909C394FA049}" type="doc">
      <dgm:prSet loTypeId="urn:microsoft.com/office/officeart/2005/8/layout/pyramid4" loCatId="relationship" qsTypeId="urn:microsoft.com/office/officeart/2005/8/quickstyle/3d5" qsCatId="3D" csTypeId="urn:microsoft.com/office/officeart/2005/8/colors/accent1_2" csCatId="accent1" phldr="1"/>
      <dgm:spPr/>
      <dgm:t>
        <a:bodyPr/>
        <a:lstStyle/>
        <a:p>
          <a:endParaRPr lang="en-US"/>
        </a:p>
      </dgm:t>
    </dgm:pt>
    <dgm:pt modelId="{8CB7E1FD-16B1-4089-8EB1-4798F3CB2784}">
      <dgm:prSet phldrT="[Text]" custT="1"/>
      <dgm:spPr/>
      <dgm:t>
        <a:bodyPr/>
        <a:lstStyle/>
        <a:p>
          <a:r>
            <a:rPr lang="en-US" sz="1600" dirty="0" smtClean="0"/>
            <a:t>Reliability &amp; higher Data rate</a:t>
          </a:r>
          <a:endParaRPr lang="en-US" sz="1600" dirty="0"/>
        </a:p>
      </dgm:t>
    </dgm:pt>
    <dgm:pt modelId="{F420DA32-9625-4965-A7C5-F8896BF1C2EA}" type="parTrans" cxnId="{2F9DF768-0A04-4F33-8878-48E17ACAEC99}">
      <dgm:prSet/>
      <dgm:spPr/>
      <dgm:t>
        <a:bodyPr/>
        <a:lstStyle/>
        <a:p>
          <a:endParaRPr lang="en-US"/>
        </a:p>
      </dgm:t>
    </dgm:pt>
    <dgm:pt modelId="{AC5F9C25-5A17-4680-B467-04B9E16FAA26}" type="sibTrans" cxnId="{2F9DF768-0A04-4F33-8878-48E17ACAEC99}">
      <dgm:prSet/>
      <dgm:spPr/>
      <dgm:t>
        <a:bodyPr/>
        <a:lstStyle/>
        <a:p>
          <a:endParaRPr lang="en-US"/>
        </a:p>
      </dgm:t>
    </dgm:pt>
    <dgm:pt modelId="{330796AD-5F72-4067-A294-973DCF4F9E5D}">
      <dgm:prSet phldrT="[Text]" custT="1"/>
      <dgm:spPr/>
      <dgm:t>
        <a:bodyPr/>
        <a:lstStyle/>
        <a:p>
          <a:r>
            <a:rPr lang="en-US" sz="1600" dirty="0" smtClean="0"/>
            <a:t>Covert</a:t>
          </a:r>
        </a:p>
        <a:p>
          <a:r>
            <a:rPr lang="en-US" sz="1600" dirty="0" smtClean="0"/>
            <a:t>comm.</a:t>
          </a:r>
          <a:endParaRPr lang="en-US" sz="1600" dirty="0"/>
        </a:p>
      </dgm:t>
    </dgm:pt>
    <dgm:pt modelId="{CB714458-DBAF-4B23-8020-4A41B9E7A3F5}" type="parTrans" cxnId="{6A298C85-2A0C-4355-8457-33050F4DC761}">
      <dgm:prSet/>
      <dgm:spPr/>
      <dgm:t>
        <a:bodyPr/>
        <a:lstStyle/>
        <a:p>
          <a:endParaRPr lang="en-US"/>
        </a:p>
      </dgm:t>
    </dgm:pt>
    <dgm:pt modelId="{3ABF0A21-3D94-4877-846E-C9B49A497B96}" type="sibTrans" cxnId="{6A298C85-2A0C-4355-8457-33050F4DC761}">
      <dgm:prSet/>
      <dgm:spPr/>
      <dgm:t>
        <a:bodyPr/>
        <a:lstStyle/>
        <a:p>
          <a:endParaRPr lang="en-US"/>
        </a:p>
      </dgm:t>
    </dgm:pt>
    <dgm:pt modelId="{035562E0-462B-491F-84BA-3D59AD2C898E}">
      <dgm:prSet phldrT="[Text]" custT="1"/>
      <dgm:spPr/>
      <dgm:t>
        <a:bodyPr/>
        <a:lstStyle/>
        <a:p>
          <a:r>
            <a:rPr lang="en-US" sz="2000" dirty="0" smtClean="0"/>
            <a:t>Silent features</a:t>
          </a:r>
          <a:endParaRPr lang="en-US" sz="2000" dirty="0"/>
        </a:p>
      </dgm:t>
    </dgm:pt>
    <dgm:pt modelId="{EDCED7F5-C4D0-47A3-94FA-C85FBF3EFD6F}" type="parTrans" cxnId="{5DD80DCA-6E8C-4E1B-B5D1-A68888F7FC7D}">
      <dgm:prSet/>
      <dgm:spPr/>
      <dgm:t>
        <a:bodyPr/>
        <a:lstStyle/>
        <a:p>
          <a:endParaRPr lang="en-US"/>
        </a:p>
      </dgm:t>
    </dgm:pt>
    <dgm:pt modelId="{CE6AFF95-A8D9-48A2-AD02-EDB7155D8932}" type="sibTrans" cxnId="{5DD80DCA-6E8C-4E1B-B5D1-A68888F7FC7D}">
      <dgm:prSet/>
      <dgm:spPr/>
      <dgm:t>
        <a:bodyPr/>
        <a:lstStyle/>
        <a:p>
          <a:endParaRPr lang="en-US"/>
        </a:p>
      </dgm:t>
    </dgm:pt>
    <dgm:pt modelId="{59E41D92-B5C4-4E3F-A06D-8A02F92A0362}">
      <dgm:prSet phldrT="[Text]" custT="1"/>
      <dgm:spPr/>
      <dgm:t>
        <a:bodyPr/>
        <a:lstStyle/>
        <a:p>
          <a:r>
            <a:rPr lang="en-US" sz="1600" dirty="0" smtClean="0"/>
            <a:t>Far distance</a:t>
          </a:r>
          <a:endParaRPr lang="en-US" sz="1600" dirty="0"/>
        </a:p>
      </dgm:t>
    </dgm:pt>
    <dgm:pt modelId="{53F53F70-15F2-4DEA-B7E7-A5A3C5BE3F5B}" type="parTrans" cxnId="{E7407655-4D7F-4B84-8FF6-674E4126DA12}">
      <dgm:prSet/>
      <dgm:spPr/>
      <dgm:t>
        <a:bodyPr/>
        <a:lstStyle/>
        <a:p>
          <a:endParaRPr lang="en-US"/>
        </a:p>
      </dgm:t>
    </dgm:pt>
    <dgm:pt modelId="{5C70B246-2030-4665-88A8-8247DF075F23}" type="sibTrans" cxnId="{E7407655-4D7F-4B84-8FF6-674E4126DA12}">
      <dgm:prSet/>
      <dgm:spPr/>
      <dgm:t>
        <a:bodyPr/>
        <a:lstStyle/>
        <a:p>
          <a:endParaRPr lang="en-US"/>
        </a:p>
      </dgm:t>
    </dgm:pt>
    <dgm:pt modelId="{C8811D7A-08BD-41C3-A126-2163487CB1C2}" type="pres">
      <dgm:prSet presAssocID="{D21D34A8-1E90-4303-9975-909C394FA049}" presName="compositeShape" presStyleCnt="0">
        <dgm:presLayoutVars>
          <dgm:chMax val="9"/>
          <dgm:dir/>
          <dgm:resizeHandles val="exact"/>
        </dgm:presLayoutVars>
      </dgm:prSet>
      <dgm:spPr/>
      <dgm:t>
        <a:bodyPr/>
        <a:lstStyle/>
        <a:p>
          <a:endParaRPr lang="en-US"/>
        </a:p>
      </dgm:t>
    </dgm:pt>
    <dgm:pt modelId="{AC44FEA1-0040-45C5-8C27-407E9BEEDDD8}" type="pres">
      <dgm:prSet presAssocID="{D21D34A8-1E90-4303-9975-909C394FA049}" presName="triangle1" presStyleLbl="node1" presStyleIdx="0" presStyleCnt="4">
        <dgm:presLayoutVars>
          <dgm:bulletEnabled val="1"/>
        </dgm:presLayoutVars>
      </dgm:prSet>
      <dgm:spPr/>
      <dgm:t>
        <a:bodyPr/>
        <a:lstStyle/>
        <a:p>
          <a:endParaRPr lang="en-US"/>
        </a:p>
      </dgm:t>
    </dgm:pt>
    <dgm:pt modelId="{E392DC90-F5BF-4370-B86D-78C0260387DA}" type="pres">
      <dgm:prSet presAssocID="{D21D34A8-1E90-4303-9975-909C394FA049}" presName="triangle2" presStyleLbl="node1" presStyleIdx="1" presStyleCnt="4">
        <dgm:presLayoutVars>
          <dgm:bulletEnabled val="1"/>
        </dgm:presLayoutVars>
      </dgm:prSet>
      <dgm:spPr/>
      <dgm:t>
        <a:bodyPr/>
        <a:lstStyle/>
        <a:p>
          <a:endParaRPr lang="en-US"/>
        </a:p>
      </dgm:t>
    </dgm:pt>
    <dgm:pt modelId="{84BE17F9-4A14-4606-AD42-89F22B3A2E4E}" type="pres">
      <dgm:prSet presAssocID="{D21D34A8-1E90-4303-9975-909C394FA049}" presName="triangle3" presStyleLbl="node1" presStyleIdx="2" presStyleCnt="4">
        <dgm:presLayoutVars>
          <dgm:bulletEnabled val="1"/>
        </dgm:presLayoutVars>
      </dgm:prSet>
      <dgm:spPr/>
      <dgm:t>
        <a:bodyPr/>
        <a:lstStyle/>
        <a:p>
          <a:endParaRPr lang="en-US"/>
        </a:p>
      </dgm:t>
    </dgm:pt>
    <dgm:pt modelId="{EA2454C0-5EA5-4B69-B26D-EBE7DE9C7033}" type="pres">
      <dgm:prSet presAssocID="{D21D34A8-1E90-4303-9975-909C394FA049}" presName="triangle4" presStyleLbl="node1" presStyleIdx="3" presStyleCnt="4">
        <dgm:presLayoutVars>
          <dgm:bulletEnabled val="1"/>
        </dgm:presLayoutVars>
      </dgm:prSet>
      <dgm:spPr/>
      <dgm:t>
        <a:bodyPr/>
        <a:lstStyle/>
        <a:p>
          <a:endParaRPr lang="en-US"/>
        </a:p>
      </dgm:t>
    </dgm:pt>
  </dgm:ptLst>
  <dgm:cxnLst>
    <dgm:cxn modelId="{5DD80DCA-6E8C-4E1B-B5D1-A68888F7FC7D}" srcId="{D21D34A8-1E90-4303-9975-909C394FA049}" destId="{035562E0-462B-491F-84BA-3D59AD2C898E}" srcOrd="2" destOrd="0" parTransId="{EDCED7F5-C4D0-47A3-94FA-C85FBF3EFD6F}" sibTransId="{CE6AFF95-A8D9-48A2-AD02-EDB7155D8932}"/>
    <dgm:cxn modelId="{E7407655-4D7F-4B84-8FF6-674E4126DA12}" srcId="{D21D34A8-1E90-4303-9975-909C394FA049}" destId="{59E41D92-B5C4-4E3F-A06D-8A02F92A0362}" srcOrd="3" destOrd="0" parTransId="{53F53F70-15F2-4DEA-B7E7-A5A3C5BE3F5B}" sibTransId="{5C70B246-2030-4665-88A8-8247DF075F23}"/>
    <dgm:cxn modelId="{DE868FD0-C4D5-4C25-9A54-C1F0A26BE61C}" type="presOf" srcId="{330796AD-5F72-4067-A294-973DCF4F9E5D}" destId="{E392DC90-F5BF-4370-B86D-78C0260387DA}" srcOrd="0" destOrd="0" presId="urn:microsoft.com/office/officeart/2005/8/layout/pyramid4"/>
    <dgm:cxn modelId="{3AF2CF88-0DBF-421E-94D1-DCD96F3301F9}" type="presOf" srcId="{8CB7E1FD-16B1-4089-8EB1-4798F3CB2784}" destId="{AC44FEA1-0040-45C5-8C27-407E9BEEDDD8}" srcOrd="0" destOrd="0" presId="urn:microsoft.com/office/officeart/2005/8/layout/pyramid4"/>
    <dgm:cxn modelId="{6356BE90-D921-43C7-9077-09393693CC2A}" type="presOf" srcId="{D21D34A8-1E90-4303-9975-909C394FA049}" destId="{C8811D7A-08BD-41C3-A126-2163487CB1C2}" srcOrd="0" destOrd="0" presId="urn:microsoft.com/office/officeart/2005/8/layout/pyramid4"/>
    <dgm:cxn modelId="{C9BD49FE-8B3B-4037-8965-F364D92AE320}" type="presOf" srcId="{035562E0-462B-491F-84BA-3D59AD2C898E}" destId="{84BE17F9-4A14-4606-AD42-89F22B3A2E4E}" srcOrd="0" destOrd="0" presId="urn:microsoft.com/office/officeart/2005/8/layout/pyramid4"/>
    <dgm:cxn modelId="{2F9DF768-0A04-4F33-8878-48E17ACAEC99}" srcId="{D21D34A8-1E90-4303-9975-909C394FA049}" destId="{8CB7E1FD-16B1-4089-8EB1-4798F3CB2784}" srcOrd="0" destOrd="0" parTransId="{F420DA32-9625-4965-A7C5-F8896BF1C2EA}" sibTransId="{AC5F9C25-5A17-4680-B467-04B9E16FAA26}"/>
    <dgm:cxn modelId="{D3134723-1CC5-4950-8A5A-2750DE5DB5B9}" type="presOf" srcId="{59E41D92-B5C4-4E3F-A06D-8A02F92A0362}" destId="{EA2454C0-5EA5-4B69-B26D-EBE7DE9C7033}" srcOrd="0" destOrd="0" presId="urn:microsoft.com/office/officeart/2005/8/layout/pyramid4"/>
    <dgm:cxn modelId="{6A298C85-2A0C-4355-8457-33050F4DC761}" srcId="{D21D34A8-1E90-4303-9975-909C394FA049}" destId="{330796AD-5F72-4067-A294-973DCF4F9E5D}" srcOrd="1" destOrd="0" parTransId="{CB714458-DBAF-4B23-8020-4A41B9E7A3F5}" sibTransId="{3ABF0A21-3D94-4877-846E-C9B49A497B96}"/>
    <dgm:cxn modelId="{AF2B8A96-5FB2-4F2F-B4D4-C42B075AB72A}" type="presParOf" srcId="{C8811D7A-08BD-41C3-A126-2163487CB1C2}" destId="{AC44FEA1-0040-45C5-8C27-407E9BEEDDD8}" srcOrd="0" destOrd="0" presId="urn:microsoft.com/office/officeart/2005/8/layout/pyramid4"/>
    <dgm:cxn modelId="{6233E9D0-DCFC-48FE-83CF-BC42A21AF681}" type="presParOf" srcId="{C8811D7A-08BD-41C3-A126-2163487CB1C2}" destId="{E392DC90-F5BF-4370-B86D-78C0260387DA}" srcOrd="1" destOrd="0" presId="urn:microsoft.com/office/officeart/2005/8/layout/pyramid4"/>
    <dgm:cxn modelId="{512CC7CF-9080-4346-8E25-8E9C718D858E}" type="presParOf" srcId="{C8811D7A-08BD-41C3-A126-2163487CB1C2}" destId="{84BE17F9-4A14-4606-AD42-89F22B3A2E4E}" srcOrd="2" destOrd="0" presId="urn:microsoft.com/office/officeart/2005/8/layout/pyramid4"/>
    <dgm:cxn modelId="{7657A2B8-3B87-41FF-BB33-DD675DA04C90}" type="presParOf" srcId="{C8811D7A-08BD-41C3-A126-2163487CB1C2}" destId="{EA2454C0-5EA5-4B69-B26D-EBE7DE9C7033}"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2371AA-54F0-4B4A-BDCF-EF062EBA5624}" type="doc">
      <dgm:prSet loTypeId="urn:microsoft.com/office/officeart/2009/3/layout/HorizontalOrganizationChart" loCatId="hierarchy" qsTypeId="urn:microsoft.com/office/officeart/2005/8/quickstyle/simple2" qsCatId="simple" csTypeId="urn:microsoft.com/office/officeart/2005/8/colors/accent1_2" csCatId="accent1" phldr="1"/>
      <dgm:spPr/>
      <dgm:t>
        <a:bodyPr/>
        <a:lstStyle/>
        <a:p>
          <a:endParaRPr lang="en-US"/>
        </a:p>
      </dgm:t>
    </dgm:pt>
    <dgm:pt modelId="{22777F34-39EB-4008-B520-C6EF27CD74D4}">
      <dgm:prSet phldrT="[Text]" custT="1"/>
      <dgm:spPr/>
      <dgm:t>
        <a:bodyPr/>
        <a:lstStyle/>
        <a:p>
          <a:r>
            <a:rPr lang="en-US" sz="1600" dirty="0" smtClean="0"/>
            <a:t>Modulation &amp; De-modulation schemes </a:t>
          </a:r>
          <a:endParaRPr lang="en-US" sz="1600" dirty="0"/>
        </a:p>
      </dgm:t>
    </dgm:pt>
    <dgm:pt modelId="{1D570986-2656-47A4-8B55-6FCAAC3DC326}" type="parTrans" cxnId="{82C6BC34-057A-4651-B6E2-AEB93290D59D}">
      <dgm:prSet/>
      <dgm:spPr/>
      <dgm:t>
        <a:bodyPr/>
        <a:lstStyle/>
        <a:p>
          <a:endParaRPr lang="en-US" sz="2000"/>
        </a:p>
      </dgm:t>
    </dgm:pt>
    <dgm:pt modelId="{B6F65D4D-57A6-48F3-BAD6-DCC04B022C3F}" type="sibTrans" cxnId="{82C6BC34-057A-4651-B6E2-AEB93290D59D}">
      <dgm:prSet/>
      <dgm:spPr/>
      <dgm:t>
        <a:bodyPr/>
        <a:lstStyle/>
        <a:p>
          <a:endParaRPr lang="en-US" sz="2000"/>
        </a:p>
      </dgm:t>
    </dgm:pt>
    <dgm:pt modelId="{B1A78991-9E73-42F5-A9A3-81F40E88CD9C}" type="asst">
      <dgm:prSet phldrT="[Text]" custT="1"/>
      <dgm:spPr/>
      <dgm:t>
        <a:bodyPr/>
        <a:lstStyle/>
        <a:p>
          <a:r>
            <a:rPr lang="en-US" sz="1600" dirty="0" smtClean="0"/>
            <a:t>PSK</a:t>
          </a:r>
          <a:endParaRPr lang="en-US" sz="1600" dirty="0"/>
        </a:p>
      </dgm:t>
    </dgm:pt>
    <dgm:pt modelId="{C6E3C25A-E90E-4E77-AD56-8578864E1BF7}" type="parTrans" cxnId="{3E7020AD-3AA4-4E9C-A7D0-DF0FAA0CEEC9}">
      <dgm:prSet/>
      <dgm:spPr/>
      <dgm:t>
        <a:bodyPr/>
        <a:lstStyle/>
        <a:p>
          <a:endParaRPr lang="en-US" sz="2000"/>
        </a:p>
      </dgm:t>
    </dgm:pt>
    <dgm:pt modelId="{29672750-35CD-48B5-911E-ABC3B528961A}" type="sibTrans" cxnId="{3E7020AD-3AA4-4E9C-A7D0-DF0FAA0CEEC9}">
      <dgm:prSet/>
      <dgm:spPr/>
      <dgm:t>
        <a:bodyPr/>
        <a:lstStyle/>
        <a:p>
          <a:endParaRPr lang="en-US" sz="2000"/>
        </a:p>
      </dgm:t>
    </dgm:pt>
    <dgm:pt modelId="{D774CAAC-DDDB-4161-A6FE-8773075C8C65}" type="asst">
      <dgm:prSet custT="1"/>
      <dgm:spPr/>
      <dgm:t>
        <a:bodyPr/>
        <a:lstStyle/>
        <a:p>
          <a:r>
            <a:rPr lang="en-US" sz="1600" dirty="0" smtClean="0"/>
            <a:t>FSK</a:t>
          </a:r>
          <a:endParaRPr lang="en-US" sz="1600" dirty="0"/>
        </a:p>
      </dgm:t>
    </dgm:pt>
    <dgm:pt modelId="{27DB5320-501C-4644-839A-57780886F7AF}" type="parTrans" cxnId="{0F05F154-6441-4849-8341-EBD249DBE3CF}">
      <dgm:prSet/>
      <dgm:spPr/>
      <dgm:t>
        <a:bodyPr/>
        <a:lstStyle/>
        <a:p>
          <a:endParaRPr lang="en-US" sz="2000"/>
        </a:p>
      </dgm:t>
    </dgm:pt>
    <dgm:pt modelId="{0038F7F3-4733-41E4-B1FD-24B56349B723}" type="sibTrans" cxnId="{0F05F154-6441-4849-8341-EBD249DBE3CF}">
      <dgm:prSet/>
      <dgm:spPr/>
      <dgm:t>
        <a:bodyPr/>
        <a:lstStyle/>
        <a:p>
          <a:endParaRPr lang="en-US" sz="2000"/>
        </a:p>
      </dgm:t>
    </dgm:pt>
    <dgm:pt modelId="{EE84C7E6-4ACD-4AE6-AE9F-04C060917114}">
      <dgm:prSet custT="1"/>
      <dgm:spPr/>
      <dgm:t>
        <a:bodyPr/>
        <a:lstStyle/>
        <a:p>
          <a:r>
            <a:rPr lang="en-US" sz="1600" dirty="0" smtClean="0"/>
            <a:t>BPSK</a:t>
          </a:r>
          <a:endParaRPr lang="en-US" sz="1600" dirty="0"/>
        </a:p>
      </dgm:t>
    </dgm:pt>
    <dgm:pt modelId="{3F22D4BF-D50D-440D-B0DD-9E298B7DC886}" type="parTrans" cxnId="{17B98658-C91F-4B75-9F19-4EF3614EA694}">
      <dgm:prSet/>
      <dgm:spPr/>
      <dgm:t>
        <a:bodyPr/>
        <a:lstStyle/>
        <a:p>
          <a:endParaRPr lang="en-US" sz="2000"/>
        </a:p>
      </dgm:t>
    </dgm:pt>
    <dgm:pt modelId="{6BEA7105-E226-46C2-A123-F9C9321CE368}" type="sibTrans" cxnId="{17B98658-C91F-4B75-9F19-4EF3614EA694}">
      <dgm:prSet/>
      <dgm:spPr/>
      <dgm:t>
        <a:bodyPr/>
        <a:lstStyle/>
        <a:p>
          <a:endParaRPr lang="en-US" sz="2000"/>
        </a:p>
      </dgm:t>
    </dgm:pt>
    <dgm:pt modelId="{A8D27F1F-8EF3-4DF4-B6D4-17CE914B7A99}">
      <dgm:prSet custT="1"/>
      <dgm:spPr/>
      <dgm:t>
        <a:bodyPr/>
        <a:lstStyle/>
        <a:p>
          <a:r>
            <a:rPr lang="en-US" sz="1600" dirty="0" smtClean="0"/>
            <a:t>QPSK</a:t>
          </a:r>
          <a:endParaRPr lang="en-US" sz="1600" dirty="0"/>
        </a:p>
      </dgm:t>
    </dgm:pt>
    <dgm:pt modelId="{42900184-5320-4BAB-A1BC-50C1568E4287}" type="parTrans" cxnId="{25D7FBFA-E210-474E-A18A-7DF49DA75922}">
      <dgm:prSet/>
      <dgm:spPr/>
      <dgm:t>
        <a:bodyPr/>
        <a:lstStyle/>
        <a:p>
          <a:endParaRPr lang="en-US" sz="2000"/>
        </a:p>
      </dgm:t>
    </dgm:pt>
    <dgm:pt modelId="{E842D11B-962B-4DF0-87C5-849010B6C2D3}" type="sibTrans" cxnId="{25D7FBFA-E210-474E-A18A-7DF49DA75922}">
      <dgm:prSet/>
      <dgm:spPr/>
      <dgm:t>
        <a:bodyPr/>
        <a:lstStyle/>
        <a:p>
          <a:endParaRPr lang="en-US" sz="2000"/>
        </a:p>
      </dgm:t>
    </dgm:pt>
    <dgm:pt modelId="{C142916C-B03B-4CA7-BF3E-EED20E267C3C}">
      <dgm:prSet custT="1"/>
      <dgm:spPr/>
      <dgm:t>
        <a:bodyPr/>
        <a:lstStyle/>
        <a:p>
          <a:r>
            <a:rPr lang="en-US" sz="1600" dirty="0" smtClean="0"/>
            <a:t>CPFSK</a:t>
          </a:r>
          <a:endParaRPr lang="en-US" sz="1600" dirty="0"/>
        </a:p>
      </dgm:t>
    </dgm:pt>
    <dgm:pt modelId="{85D7227B-5071-4F44-8AE0-2C76CF60830B}" type="parTrans" cxnId="{2AC831CC-2471-4A69-8C1B-C20236ABF9C8}">
      <dgm:prSet/>
      <dgm:spPr/>
      <dgm:t>
        <a:bodyPr/>
        <a:lstStyle/>
        <a:p>
          <a:endParaRPr lang="en-US" sz="2000"/>
        </a:p>
      </dgm:t>
    </dgm:pt>
    <dgm:pt modelId="{E28EDFC7-0FDD-4277-A34E-62F9AE0C37D4}" type="sibTrans" cxnId="{2AC831CC-2471-4A69-8C1B-C20236ABF9C8}">
      <dgm:prSet/>
      <dgm:spPr/>
      <dgm:t>
        <a:bodyPr/>
        <a:lstStyle/>
        <a:p>
          <a:endParaRPr lang="en-US" sz="2000"/>
        </a:p>
      </dgm:t>
    </dgm:pt>
    <dgm:pt modelId="{8AA5D258-3536-4399-99A9-D0BC76D4E0DF}">
      <dgm:prSet custT="1"/>
      <dgm:spPr/>
      <dgm:t>
        <a:bodyPr/>
        <a:lstStyle/>
        <a:p>
          <a:r>
            <a:rPr lang="en-US" sz="1600" dirty="0" smtClean="0"/>
            <a:t>Non-CPFSK</a:t>
          </a:r>
          <a:endParaRPr lang="en-US" sz="1600" dirty="0"/>
        </a:p>
      </dgm:t>
    </dgm:pt>
    <dgm:pt modelId="{763ED3AD-2FF1-48E8-B7EF-BA808BDAFF30}" type="parTrans" cxnId="{FFFC294B-FE51-43E1-AC8E-4D5D6CB34570}">
      <dgm:prSet/>
      <dgm:spPr/>
      <dgm:t>
        <a:bodyPr/>
        <a:lstStyle/>
        <a:p>
          <a:endParaRPr lang="en-US" sz="2000"/>
        </a:p>
      </dgm:t>
    </dgm:pt>
    <dgm:pt modelId="{A84A6627-31FF-4FFD-9C54-A7A1C4554883}" type="sibTrans" cxnId="{FFFC294B-FE51-43E1-AC8E-4D5D6CB34570}">
      <dgm:prSet/>
      <dgm:spPr/>
      <dgm:t>
        <a:bodyPr/>
        <a:lstStyle/>
        <a:p>
          <a:endParaRPr lang="en-US" sz="2000"/>
        </a:p>
      </dgm:t>
    </dgm:pt>
    <dgm:pt modelId="{D1F8FC78-2F31-4E60-8E13-77B952B56902}">
      <dgm:prSet custT="1"/>
      <dgm:spPr/>
      <dgm:t>
        <a:bodyPr/>
        <a:lstStyle/>
        <a:p>
          <a:r>
            <a:rPr lang="en-US" sz="1600" dirty="0" smtClean="0"/>
            <a:t>MSK</a:t>
          </a:r>
          <a:endParaRPr lang="en-US" sz="1600" dirty="0"/>
        </a:p>
      </dgm:t>
    </dgm:pt>
    <dgm:pt modelId="{72690901-9D5A-4631-A488-E0EB084325AF}" type="parTrans" cxnId="{C774D578-8FCF-4958-ABAE-173085380192}">
      <dgm:prSet/>
      <dgm:spPr/>
      <dgm:t>
        <a:bodyPr/>
        <a:lstStyle/>
        <a:p>
          <a:endParaRPr lang="en-US" sz="2000"/>
        </a:p>
      </dgm:t>
    </dgm:pt>
    <dgm:pt modelId="{85768B05-99F0-4D57-90E2-3EF2AD50782C}" type="sibTrans" cxnId="{C774D578-8FCF-4958-ABAE-173085380192}">
      <dgm:prSet/>
      <dgm:spPr/>
      <dgm:t>
        <a:bodyPr/>
        <a:lstStyle/>
        <a:p>
          <a:endParaRPr lang="en-US" sz="2000"/>
        </a:p>
      </dgm:t>
    </dgm:pt>
    <dgm:pt modelId="{21A6FF15-BE88-4043-A369-7BE567D66363}">
      <dgm:prSet custT="1"/>
      <dgm:spPr>
        <a:solidFill>
          <a:srgbClr val="7030A0"/>
        </a:solidFill>
      </dgm:spPr>
      <dgm:t>
        <a:bodyPr/>
        <a:lstStyle/>
        <a:p>
          <a:r>
            <a:rPr lang="en-US" sz="1600" dirty="0" smtClean="0"/>
            <a:t>CPFSK + memory less</a:t>
          </a:r>
          <a:endParaRPr lang="en-US" sz="1600" dirty="0"/>
        </a:p>
      </dgm:t>
    </dgm:pt>
    <dgm:pt modelId="{D41D5337-409B-4BBF-A7B2-B5B10029E4BA}" type="parTrans" cxnId="{30DB57C5-2BA5-4610-BB6E-2107183A4A79}">
      <dgm:prSet/>
      <dgm:spPr/>
      <dgm:t>
        <a:bodyPr/>
        <a:lstStyle/>
        <a:p>
          <a:endParaRPr lang="en-US" sz="2000"/>
        </a:p>
      </dgm:t>
    </dgm:pt>
    <dgm:pt modelId="{7733332A-0A7C-4127-A3DA-F7D17BC7067D}" type="sibTrans" cxnId="{30DB57C5-2BA5-4610-BB6E-2107183A4A79}">
      <dgm:prSet/>
      <dgm:spPr/>
      <dgm:t>
        <a:bodyPr/>
        <a:lstStyle/>
        <a:p>
          <a:endParaRPr lang="en-US" sz="2000"/>
        </a:p>
      </dgm:t>
    </dgm:pt>
    <dgm:pt modelId="{E83874A0-8DF4-4B07-A121-15045F3A4694}">
      <dgm:prSet custT="1"/>
      <dgm:spPr/>
      <dgm:t>
        <a:bodyPr/>
        <a:lstStyle/>
        <a:p>
          <a:r>
            <a:rPr lang="en-US" sz="1600" dirty="0" smtClean="0"/>
            <a:t>GMSK</a:t>
          </a:r>
          <a:endParaRPr lang="en-US" sz="1600" dirty="0"/>
        </a:p>
      </dgm:t>
    </dgm:pt>
    <dgm:pt modelId="{1C4FBB70-F3FA-474B-B5FD-CE63330D65D8}" type="parTrans" cxnId="{9AD13F58-57A1-4D1E-A945-A489B064DA24}">
      <dgm:prSet/>
      <dgm:spPr/>
      <dgm:t>
        <a:bodyPr/>
        <a:lstStyle/>
        <a:p>
          <a:endParaRPr lang="en-US" sz="2000"/>
        </a:p>
      </dgm:t>
    </dgm:pt>
    <dgm:pt modelId="{3302CB4E-FEBA-4423-9834-C0D0D53123E7}" type="sibTrans" cxnId="{9AD13F58-57A1-4D1E-A945-A489B064DA24}">
      <dgm:prSet/>
      <dgm:spPr/>
      <dgm:t>
        <a:bodyPr/>
        <a:lstStyle/>
        <a:p>
          <a:endParaRPr lang="en-US" sz="2000"/>
        </a:p>
      </dgm:t>
    </dgm:pt>
    <dgm:pt modelId="{1BFC788B-19AD-4676-B4AC-DAC77947989A}" type="pres">
      <dgm:prSet presAssocID="{5F2371AA-54F0-4B4A-BDCF-EF062EBA5624}" presName="hierChild1" presStyleCnt="0">
        <dgm:presLayoutVars>
          <dgm:orgChart val="1"/>
          <dgm:chPref val="1"/>
          <dgm:dir/>
          <dgm:animOne val="branch"/>
          <dgm:animLvl val="lvl"/>
          <dgm:resizeHandles/>
        </dgm:presLayoutVars>
      </dgm:prSet>
      <dgm:spPr/>
      <dgm:t>
        <a:bodyPr/>
        <a:lstStyle/>
        <a:p>
          <a:endParaRPr lang="en-US"/>
        </a:p>
      </dgm:t>
    </dgm:pt>
    <dgm:pt modelId="{6AC66D4D-8A60-462E-85A0-BE0A599B7299}" type="pres">
      <dgm:prSet presAssocID="{22777F34-39EB-4008-B520-C6EF27CD74D4}" presName="hierRoot1" presStyleCnt="0">
        <dgm:presLayoutVars>
          <dgm:hierBranch val="init"/>
        </dgm:presLayoutVars>
      </dgm:prSet>
      <dgm:spPr/>
    </dgm:pt>
    <dgm:pt modelId="{B20BCBBF-7FC7-400B-90B4-472082C87C93}" type="pres">
      <dgm:prSet presAssocID="{22777F34-39EB-4008-B520-C6EF27CD74D4}" presName="rootComposite1" presStyleCnt="0"/>
      <dgm:spPr/>
    </dgm:pt>
    <dgm:pt modelId="{19180781-8EF2-4055-8956-61984AC7844D}" type="pres">
      <dgm:prSet presAssocID="{22777F34-39EB-4008-B520-C6EF27CD74D4}" presName="rootText1" presStyleLbl="node0" presStyleIdx="0" presStyleCnt="1" custScaleY="154407">
        <dgm:presLayoutVars>
          <dgm:chPref val="3"/>
        </dgm:presLayoutVars>
      </dgm:prSet>
      <dgm:spPr/>
      <dgm:t>
        <a:bodyPr/>
        <a:lstStyle/>
        <a:p>
          <a:endParaRPr lang="en-US"/>
        </a:p>
      </dgm:t>
    </dgm:pt>
    <dgm:pt modelId="{072AD819-7C3B-48C5-93C3-B7A05F0DC9B3}" type="pres">
      <dgm:prSet presAssocID="{22777F34-39EB-4008-B520-C6EF27CD74D4}" presName="rootConnector1" presStyleLbl="node1" presStyleIdx="0" presStyleCnt="0"/>
      <dgm:spPr/>
      <dgm:t>
        <a:bodyPr/>
        <a:lstStyle/>
        <a:p>
          <a:endParaRPr lang="en-US"/>
        </a:p>
      </dgm:t>
    </dgm:pt>
    <dgm:pt modelId="{66E2244E-4698-49CD-B3F4-5C808DED7976}" type="pres">
      <dgm:prSet presAssocID="{22777F34-39EB-4008-B520-C6EF27CD74D4}" presName="hierChild2" presStyleCnt="0"/>
      <dgm:spPr/>
    </dgm:pt>
    <dgm:pt modelId="{CDCF5104-F6B6-4049-9A54-6F8C81DA45B8}" type="pres">
      <dgm:prSet presAssocID="{22777F34-39EB-4008-B520-C6EF27CD74D4}" presName="hierChild3" presStyleCnt="0"/>
      <dgm:spPr/>
    </dgm:pt>
    <dgm:pt modelId="{03296FAC-1889-41B2-A426-F0B71DCAEE9A}" type="pres">
      <dgm:prSet presAssocID="{C6E3C25A-E90E-4E77-AD56-8578864E1BF7}" presName="Name115" presStyleLbl="parChTrans1D2" presStyleIdx="0" presStyleCnt="2"/>
      <dgm:spPr/>
      <dgm:t>
        <a:bodyPr/>
        <a:lstStyle/>
        <a:p>
          <a:endParaRPr lang="en-US"/>
        </a:p>
      </dgm:t>
    </dgm:pt>
    <dgm:pt modelId="{7B1A60FF-0BBF-4E58-AB1D-BE993B865876}" type="pres">
      <dgm:prSet presAssocID="{B1A78991-9E73-42F5-A9A3-81F40E88CD9C}" presName="hierRoot3" presStyleCnt="0">
        <dgm:presLayoutVars>
          <dgm:hierBranch val="init"/>
        </dgm:presLayoutVars>
      </dgm:prSet>
      <dgm:spPr/>
    </dgm:pt>
    <dgm:pt modelId="{CADD3455-8292-40C7-8093-394B94788478}" type="pres">
      <dgm:prSet presAssocID="{B1A78991-9E73-42F5-A9A3-81F40E88CD9C}" presName="rootComposite3" presStyleCnt="0"/>
      <dgm:spPr/>
    </dgm:pt>
    <dgm:pt modelId="{0C48A0FD-69EB-4245-B6AC-BE275DD9FB9E}" type="pres">
      <dgm:prSet presAssocID="{B1A78991-9E73-42F5-A9A3-81F40E88CD9C}" presName="rootText3" presStyleLbl="asst1" presStyleIdx="0" presStyleCnt="2">
        <dgm:presLayoutVars>
          <dgm:chPref val="3"/>
        </dgm:presLayoutVars>
      </dgm:prSet>
      <dgm:spPr/>
      <dgm:t>
        <a:bodyPr/>
        <a:lstStyle/>
        <a:p>
          <a:endParaRPr lang="en-US"/>
        </a:p>
      </dgm:t>
    </dgm:pt>
    <dgm:pt modelId="{A2C84345-730B-4169-B413-87CC0DD7DFB7}" type="pres">
      <dgm:prSet presAssocID="{B1A78991-9E73-42F5-A9A3-81F40E88CD9C}" presName="rootConnector3" presStyleLbl="asst1" presStyleIdx="0" presStyleCnt="2"/>
      <dgm:spPr/>
      <dgm:t>
        <a:bodyPr/>
        <a:lstStyle/>
        <a:p>
          <a:endParaRPr lang="en-US"/>
        </a:p>
      </dgm:t>
    </dgm:pt>
    <dgm:pt modelId="{39A2EFB0-DFB9-4C42-923D-DD268892E988}" type="pres">
      <dgm:prSet presAssocID="{B1A78991-9E73-42F5-A9A3-81F40E88CD9C}" presName="hierChild6" presStyleCnt="0"/>
      <dgm:spPr/>
    </dgm:pt>
    <dgm:pt modelId="{7D7AAECE-5CB0-40F8-9666-9D6F4CFA2E99}" type="pres">
      <dgm:prSet presAssocID="{3F22D4BF-D50D-440D-B0DD-9E298B7DC886}" presName="Name64" presStyleLbl="parChTrans1D3" presStyleIdx="0" presStyleCnt="4"/>
      <dgm:spPr/>
      <dgm:t>
        <a:bodyPr/>
        <a:lstStyle/>
        <a:p>
          <a:endParaRPr lang="en-US"/>
        </a:p>
      </dgm:t>
    </dgm:pt>
    <dgm:pt modelId="{7232FC9D-C24C-4ADA-AD88-2E556824EB0C}" type="pres">
      <dgm:prSet presAssocID="{EE84C7E6-4ACD-4AE6-AE9F-04C060917114}" presName="hierRoot2" presStyleCnt="0">
        <dgm:presLayoutVars>
          <dgm:hierBranch val="init"/>
        </dgm:presLayoutVars>
      </dgm:prSet>
      <dgm:spPr/>
    </dgm:pt>
    <dgm:pt modelId="{EC4DE49C-A857-4F18-A85A-ED4B554B8F4A}" type="pres">
      <dgm:prSet presAssocID="{EE84C7E6-4ACD-4AE6-AE9F-04C060917114}" presName="rootComposite" presStyleCnt="0"/>
      <dgm:spPr/>
    </dgm:pt>
    <dgm:pt modelId="{51EEFC83-90E4-4572-BCEE-3864FAE4B8DF}" type="pres">
      <dgm:prSet presAssocID="{EE84C7E6-4ACD-4AE6-AE9F-04C060917114}" presName="rootText" presStyleLbl="node3" presStyleIdx="0" presStyleCnt="4">
        <dgm:presLayoutVars>
          <dgm:chPref val="3"/>
        </dgm:presLayoutVars>
      </dgm:prSet>
      <dgm:spPr/>
      <dgm:t>
        <a:bodyPr/>
        <a:lstStyle/>
        <a:p>
          <a:endParaRPr lang="en-US"/>
        </a:p>
      </dgm:t>
    </dgm:pt>
    <dgm:pt modelId="{90FC940C-4C54-48DB-B6EE-BAD8696AED04}" type="pres">
      <dgm:prSet presAssocID="{EE84C7E6-4ACD-4AE6-AE9F-04C060917114}" presName="rootConnector" presStyleLbl="node3" presStyleIdx="0" presStyleCnt="4"/>
      <dgm:spPr/>
      <dgm:t>
        <a:bodyPr/>
        <a:lstStyle/>
        <a:p>
          <a:endParaRPr lang="en-US"/>
        </a:p>
      </dgm:t>
    </dgm:pt>
    <dgm:pt modelId="{68527166-FD0F-4075-B7A7-081E20574287}" type="pres">
      <dgm:prSet presAssocID="{EE84C7E6-4ACD-4AE6-AE9F-04C060917114}" presName="hierChild4" presStyleCnt="0"/>
      <dgm:spPr/>
    </dgm:pt>
    <dgm:pt modelId="{2CC4DB6C-0D11-4109-8438-212768006B8E}" type="pres">
      <dgm:prSet presAssocID="{EE84C7E6-4ACD-4AE6-AE9F-04C060917114}" presName="hierChild5" presStyleCnt="0"/>
      <dgm:spPr/>
    </dgm:pt>
    <dgm:pt modelId="{E7EAAAAD-7D22-4990-90CB-23E030F6FC9A}" type="pres">
      <dgm:prSet presAssocID="{42900184-5320-4BAB-A1BC-50C1568E4287}" presName="Name64" presStyleLbl="parChTrans1D3" presStyleIdx="1" presStyleCnt="4"/>
      <dgm:spPr/>
      <dgm:t>
        <a:bodyPr/>
        <a:lstStyle/>
        <a:p>
          <a:endParaRPr lang="en-US"/>
        </a:p>
      </dgm:t>
    </dgm:pt>
    <dgm:pt modelId="{892CF6BC-71FF-4DDB-95FB-994C391AD197}" type="pres">
      <dgm:prSet presAssocID="{A8D27F1F-8EF3-4DF4-B6D4-17CE914B7A99}" presName="hierRoot2" presStyleCnt="0">
        <dgm:presLayoutVars>
          <dgm:hierBranch val="init"/>
        </dgm:presLayoutVars>
      </dgm:prSet>
      <dgm:spPr/>
    </dgm:pt>
    <dgm:pt modelId="{C7F0BAFB-1944-4F52-A5E8-708792E2C6DF}" type="pres">
      <dgm:prSet presAssocID="{A8D27F1F-8EF3-4DF4-B6D4-17CE914B7A99}" presName="rootComposite" presStyleCnt="0"/>
      <dgm:spPr/>
    </dgm:pt>
    <dgm:pt modelId="{FE1F46B2-F94A-4B05-AE5E-4F14F259193C}" type="pres">
      <dgm:prSet presAssocID="{A8D27F1F-8EF3-4DF4-B6D4-17CE914B7A99}" presName="rootText" presStyleLbl="node3" presStyleIdx="1" presStyleCnt="4">
        <dgm:presLayoutVars>
          <dgm:chPref val="3"/>
        </dgm:presLayoutVars>
      </dgm:prSet>
      <dgm:spPr/>
      <dgm:t>
        <a:bodyPr/>
        <a:lstStyle/>
        <a:p>
          <a:endParaRPr lang="en-US"/>
        </a:p>
      </dgm:t>
    </dgm:pt>
    <dgm:pt modelId="{B21E9B0E-11D1-4984-B152-B1BA03C99378}" type="pres">
      <dgm:prSet presAssocID="{A8D27F1F-8EF3-4DF4-B6D4-17CE914B7A99}" presName="rootConnector" presStyleLbl="node3" presStyleIdx="1" presStyleCnt="4"/>
      <dgm:spPr/>
      <dgm:t>
        <a:bodyPr/>
        <a:lstStyle/>
        <a:p>
          <a:endParaRPr lang="en-US"/>
        </a:p>
      </dgm:t>
    </dgm:pt>
    <dgm:pt modelId="{6C864B89-465E-4BDC-9E32-75C5C00FB996}" type="pres">
      <dgm:prSet presAssocID="{A8D27F1F-8EF3-4DF4-B6D4-17CE914B7A99}" presName="hierChild4" presStyleCnt="0"/>
      <dgm:spPr/>
    </dgm:pt>
    <dgm:pt modelId="{32E12D07-A827-43DB-938C-954646BB0BC6}" type="pres">
      <dgm:prSet presAssocID="{A8D27F1F-8EF3-4DF4-B6D4-17CE914B7A99}" presName="hierChild5" presStyleCnt="0"/>
      <dgm:spPr/>
    </dgm:pt>
    <dgm:pt modelId="{C343D64C-9226-4CAD-9FF6-2E73426A583A}" type="pres">
      <dgm:prSet presAssocID="{B1A78991-9E73-42F5-A9A3-81F40E88CD9C}" presName="hierChild7" presStyleCnt="0"/>
      <dgm:spPr/>
    </dgm:pt>
    <dgm:pt modelId="{2F9733B8-3B03-4121-91F1-96E629740ACD}" type="pres">
      <dgm:prSet presAssocID="{27DB5320-501C-4644-839A-57780886F7AF}" presName="Name115" presStyleLbl="parChTrans1D2" presStyleIdx="1" presStyleCnt="2"/>
      <dgm:spPr/>
      <dgm:t>
        <a:bodyPr/>
        <a:lstStyle/>
        <a:p>
          <a:endParaRPr lang="en-US"/>
        </a:p>
      </dgm:t>
    </dgm:pt>
    <dgm:pt modelId="{C8F68C33-348B-44AF-A72E-B82297427668}" type="pres">
      <dgm:prSet presAssocID="{D774CAAC-DDDB-4161-A6FE-8773075C8C65}" presName="hierRoot3" presStyleCnt="0">
        <dgm:presLayoutVars>
          <dgm:hierBranch val="init"/>
        </dgm:presLayoutVars>
      </dgm:prSet>
      <dgm:spPr/>
    </dgm:pt>
    <dgm:pt modelId="{15446C32-B88F-4FB8-858C-2555012DC479}" type="pres">
      <dgm:prSet presAssocID="{D774CAAC-DDDB-4161-A6FE-8773075C8C65}" presName="rootComposite3" presStyleCnt="0"/>
      <dgm:spPr/>
    </dgm:pt>
    <dgm:pt modelId="{1A8F462D-34AC-487A-A1AE-98BF71AEFC1F}" type="pres">
      <dgm:prSet presAssocID="{D774CAAC-DDDB-4161-A6FE-8773075C8C65}" presName="rootText3" presStyleLbl="asst1" presStyleIdx="1" presStyleCnt="2">
        <dgm:presLayoutVars>
          <dgm:chPref val="3"/>
        </dgm:presLayoutVars>
      </dgm:prSet>
      <dgm:spPr/>
      <dgm:t>
        <a:bodyPr/>
        <a:lstStyle/>
        <a:p>
          <a:endParaRPr lang="en-US"/>
        </a:p>
      </dgm:t>
    </dgm:pt>
    <dgm:pt modelId="{05162D73-FE56-40B0-9805-645FC678A985}" type="pres">
      <dgm:prSet presAssocID="{D774CAAC-DDDB-4161-A6FE-8773075C8C65}" presName="rootConnector3" presStyleLbl="asst1" presStyleIdx="1" presStyleCnt="2"/>
      <dgm:spPr/>
      <dgm:t>
        <a:bodyPr/>
        <a:lstStyle/>
        <a:p>
          <a:endParaRPr lang="en-US"/>
        </a:p>
      </dgm:t>
    </dgm:pt>
    <dgm:pt modelId="{58A54C0B-6916-4DE8-8DA4-F853674A071B}" type="pres">
      <dgm:prSet presAssocID="{D774CAAC-DDDB-4161-A6FE-8773075C8C65}" presName="hierChild6" presStyleCnt="0"/>
      <dgm:spPr/>
    </dgm:pt>
    <dgm:pt modelId="{A6E0471C-436F-4C58-AB8B-2A9C363757B1}" type="pres">
      <dgm:prSet presAssocID="{85D7227B-5071-4F44-8AE0-2C76CF60830B}" presName="Name64" presStyleLbl="parChTrans1D3" presStyleIdx="2" presStyleCnt="4"/>
      <dgm:spPr/>
      <dgm:t>
        <a:bodyPr/>
        <a:lstStyle/>
        <a:p>
          <a:endParaRPr lang="en-US"/>
        </a:p>
      </dgm:t>
    </dgm:pt>
    <dgm:pt modelId="{B858F32A-3FF9-4DBC-A5F0-97A92239618E}" type="pres">
      <dgm:prSet presAssocID="{C142916C-B03B-4CA7-BF3E-EED20E267C3C}" presName="hierRoot2" presStyleCnt="0">
        <dgm:presLayoutVars>
          <dgm:hierBranch val="init"/>
        </dgm:presLayoutVars>
      </dgm:prSet>
      <dgm:spPr/>
    </dgm:pt>
    <dgm:pt modelId="{9881CFF5-595D-473A-A1B7-AE7257A2BB7C}" type="pres">
      <dgm:prSet presAssocID="{C142916C-B03B-4CA7-BF3E-EED20E267C3C}" presName="rootComposite" presStyleCnt="0"/>
      <dgm:spPr/>
    </dgm:pt>
    <dgm:pt modelId="{66DB89C3-2AE9-442C-A0D0-6BC43631F105}" type="pres">
      <dgm:prSet presAssocID="{C142916C-B03B-4CA7-BF3E-EED20E267C3C}" presName="rootText" presStyleLbl="node3" presStyleIdx="2" presStyleCnt="4">
        <dgm:presLayoutVars>
          <dgm:chPref val="3"/>
        </dgm:presLayoutVars>
      </dgm:prSet>
      <dgm:spPr/>
      <dgm:t>
        <a:bodyPr/>
        <a:lstStyle/>
        <a:p>
          <a:endParaRPr lang="en-US"/>
        </a:p>
      </dgm:t>
    </dgm:pt>
    <dgm:pt modelId="{32DF33A6-5CFC-4616-B3A3-24642A1AD953}" type="pres">
      <dgm:prSet presAssocID="{C142916C-B03B-4CA7-BF3E-EED20E267C3C}" presName="rootConnector" presStyleLbl="node3" presStyleIdx="2" presStyleCnt="4"/>
      <dgm:spPr/>
      <dgm:t>
        <a:bodyPr/>
        <a:lstStyle/>
        <a:p>
          <a:endParaRPr lang="en-US"/>
        </a:p>
      </dgm:t>
    </dgm:pt>
    <dgm:pt modelId="{29CF9B18-47C8-4297-BA07-AB2DF105200E}" type="pres">
      <dgm:prSet presAssocID="{C142916C-B03B-4CA7-BF3E-EED20E267C3C}" presName="hierChild4" presStyleCnt="0"/>
      <dgm:spPr/>
    </dgm:pt>
    <dgm:pt modelId="{DD09E286-926D-4E8A-9177-80CAC5369434}" type="pres">
      <dgm:prSet presAssocID="{1C4FBB70-F3FA-474B-B5FD-CE63330D65D8}" presName="Name64" presStyleLbl="parChTrans1D4" presStyleIdx="0" presStyleCnt="3"/>
      <dgm:spPr/>
      <dgm:t>
        <a:bodyPr/>
        <a:lstStyle/>
        <a:p>
          <a:endParaRPr lang="en-US"/>
        </a:p>
      </dgm:t>
    </dgm:pt>
    <dgm:pt modelId="{B286B538-432C-4752-8EED-EC4A9178B9A4}" type="pres">
      <dgm:prSet presAssocID="{E83874A0-8DF4-4B07-A121-15045F3A4694}" presName="hierRoot2" presStyleCnt="0">
        <dgm:presLayoutVars>
          <dgm:hierBranch val="init"/>
        </dgm:presLayoutVars>
      </dgm:prSet>
      <dgm:spPr/>
    </dgm:pt>
    <dgm:pt modelId="{CA3E6B7F-6E3A-45AB-A1EB-731DB1823CCF}" type="pres">
      <dgm:prSet presAssocID="{E83874A0-8DF4-4B07-A121-15045F3A4694}" presName="rootComposite" presStyleCnt="0"/>
      <dgm:spPr/>
    </dgm:pt>
    <dgm:pt modelId="{8E20A036-E73F-44A4-A7B2-4EFB060E10FE}" type="pres">
      <dgm:prSet presAssocID="{E83874A0-8DF4-4B07-A121-15045F3A4694}" presName="rootText" presStyleLbl="node4" presStyleIdx="0" presStyleCnt="3">
        <dgm:presLayoutVars>
          <dgm:chPref val="3"/>
        </dgm:presLayoutVars>
      </dgm:prSet>
      <dgm:spPr/>
      <dgm:t>
        <a:bodyPr/>
        <a:lstStyle/>
        <a:p>
          <a:endParaRPr lang="en-US"/>
        </a:p>
      </dgm:t>
    </dgm:pt>
    <dgm:pt modelId="{1E0CAB67-2C55-47FE-98BA-EC4C6B885910}" type="pres">
      <dgm:prSet presAssocID="{E83874A0-8DF4-4B07-A121-15045F3A4694}" presName="rootConnector" presStyleLbl="node4" presStyleIdx="0" presStyleCnt="3"/>
      <dgm:spPr/>
      <dgm:t>
        <a:bodyPr/>
        <a:lstStyle/>
        <a:p>
          <a:endParaRPr lang="en-US"/>
        </a:p>
      </dgm:t>
    </dgm:pt>
    <dgm:pt modelId="{E38FE1DA-4747-4A2E-9702-163A85CDA701}" type="pres">
      <dgm:prSet presAssocID="{E83874A0-8DF4-4B07-A121-15045F3A4694}" presName="hierChild4" presStyleCnt="0"/>
      <dgm:spPr/>
    </dgm:pt>
    <dgm:pt modelId="{9BC4716B-9040-42EC-A12D-7865F1DC67DF}" type="pres">
      <dgm:prSet presAssocID="{E83874A0-8DF4-4B07-A121-15045F3A4694}" presName="hierChild5" presStyleCnt="0"/>
      <dgm:spPr/>
    </dgm:pt>
    <dgm:pt modelId="{F9159EA0-58C2-4D7E-9F28-CF6CFEE55858}" type="pres">
      <dgm:prSet presAssocID="{72690901-9D5A-4631-A488-E0EB084325AF}" presName="Name64" presStyleLbl="parChTrans1D4" presStyleIdx="1" presStyleCnt="3"/>
      <dgm:spPr/>
      <dgm:t>
        <a:bodyPr/>
        <a:lstStyle/>
        <a:p>
          <a:endParaRPr lang="en-US"/>
        </a:p>
      </dgm:t>
    </dgm:pt>
    <dgm:pt modelId="{EE568CBD-7968-4EDF-8B96-6B089EB644A1}" type="pres">
      <dgm:prSet presAssocID="{D1F8FC78-2F31-4E60-8E13-77B952B56902}" presName="hierRoot2" presStyleCnt="0">
        <dgm:presLayoutVars>
          <dgm:hierBranch val="init"/>
        </dgm:presLayoutVars>
      </dgm:prSet>
      <dgm:spPr/>
    </dgm:pt>
    <dgm:pt modelId="{92F3B1BC-CEF3-487D-9121-4C7E3C7BC54C}" type="pres">
      <dgm:prSet presAssocID="{D1F8FC78-2F31-4E60-8E13-77B952B56902}" presName="rootComposite" presStyleCnt="0"/>
      <dgm:spPr/>
    </dgm:pt>
    <dgm:pt modelId="{82529765-FE39-4A6A-8A35-4D43E2EFF0D2}" type="pres">
      <dgm:prSet presAssocID="{D1F8FC78-2F31-4E60-8E13-77B952B56902}" presName="rootText" presStyleLbl="node4" presStyleIdx="1" presStyleCnt="3">
        <dgm:presLayoutVars>
          <dgm:chPref val="3"/>
        </dgm:presLayoutVars>
      </dgm:prSet>
      <dgm:spPr/>
      <dgm:t>
        <a:bodyPr/>
        <a:lstStyle/>
        <a:p>
          <a:endParaRPr lang="en-US"/>
        </a:p>
      </dgm:t>
    </dgm:pt>
    <dgm:pt modelId="{46AB7C74-9083-4BB1-A7D4-EA99E36C988D}" type="pres">
      <dgm:prSet presAssocID="{D1F8FC78-2F31-4E60-8E13-77B952B56902}" presName="rootConnector" presStyleLbl="node4" presStyleIdx="1" presStyleCnt="3"/>
      <dgm:spPr/>
      <dgm:t>
        <a:bodyPr/>
        <a:lstStyle/>
        <a:p>
          <a:endParaRPr lang="en-US"/>
        </a:p>
      </dgm:t>
    </dgm:pt>
    <dgm:pt modelId="{9B89197E-9B0D-4CC2-AA80-B527918C774A}" type="pres">
      <dgm:prSet presAssocID="{D1F8FC78-2F31-4E60-8E13-77B952B56902}" presName="hierChild4" presStyleCnt="0"/>
      <dgm:spPr/>
    </dgm:pt>
    <dgm:pt modelId="{129DF0F0-C028-45CD-AF07-136C3FF44552}" type="pres">
      <dgm:prSet presAssocID="{D1F8FC78-2F31-4E60-8E13-77B952B56902}" presName="hierChild5" presStyleCnt="0"/>
      <dgm:spPr/>
    </dgm:pt>
    <dgm:pt modelId="{CFF6A597-11DE-42E9-83CA-797F20DD563A}" type="pres">
      <dgm:prSet presAssocID="{D41D5337-409B-4BBF-A7B2-B5B10029E4BA}" presName="Name64" presStyleLbl="parChTrans1D4" presStyleIdx="2" presStyleCnt="3"/>
      <dgm:spPr/>
      <dgm:t>
        <a:bodyPr/>
        <a:lstStyle/>
        <a:p>
          <a:endParaRPr lang="en-US"/>
        </a:p>
      </dgm:t>
    </dgm:pt>
    <dgm:pt modelId="{75DA2796-2DA6-40F3-B55A-C3BC170FCD1D}" type="pres">
      <dgm:prSet presAssocID="{21A6FF15-BE88-4043-A369-7BE567D66363}" presName="hierRoot2" presStyleCnt="0">
        <dgm:presLayoutVars>
          <dgm:hierBranch val="init"/>
        </dgm:presLayoutVars>
      </dgm:prSet>
      <dgm:spPr/>
    </dgm:pt>
    <dgm:pt modelId="{A08571E8-3E6B-4ECC-8D5F-32396B49D309}" type="pres">
      <dgm:prSet presAssocID="{21A6FF15-BE88-4043-A369-7BE567D66363}" presName="rootComposite" presStyleCnt="0"/>
      <dgm:spPr/>
    </dgm:pt>
    <dgm:pt modelId="{4ED0A2C3-AC55-4E51-AEA9-F958EC1B62A6}" type="pres">
      <dgm:prSet presAssocID="{21A6FF15-BE88-4043-A369-7BE567D66363}" presName="rootText" presStyleLbl="node4" presStyleIdx="2" presStyleCnt="3">
        <dgm:presLayoutVars>
          <dgm:chPref val="3"/>
        </dgm:presLayoutVars>
      </dgm:prSet>
      <dgm:spPr/>
      <dgm:t>
        <a:bodyPr/>
        <a:lstStyle/>
        <a:p>
          <a:endParaRPr lang="en-US"/>
        </a:p>
      </dgm:t>
    </dgm:pt>
    <dgm:pt modelId="{1E6A15D6-FCA7-4B8A-B67C-5074725BFF1C}" type="pres">
      <dgm:prSet presAssocID="{21A6FF15-BE88-4043-A369-7BE567D66363}" presName="rootConnector" presStyleLbl="node4" presStyleIdx="2" presStyleCnt="3"/>
      <dgm:spPr/>
      <dgm:t>
        <a:bodyPr/>
        <a:lstStyle/>
        <a:p>
          <a:endParaRPr lang="en-US"/>
        </a:p>
      </dgm:t>
    </dgm:pt>
    <dgm:pt modelId="{8E57D351-3102-4EDA-9EE8-6A2E7F5E0DB3}" type="pres">
      <dgm:prSet presAssocID="{21A6FF15-BE88-4043-A369-7BE567D66363}" presName="hierChild4" presStyleCnt="0"/>
      <dgm:spPr/>
    </dgm:pt>
    <dgm:pt modelId="{60B036A0-5D84-4D4D-8A41-BDF53698547A}" type="pres">
      <dgm:prSet presAssocID="{21A6FF15-BE88-4043-A369-7BE567D66363}" presName="hierChild5" presStyleCnt="0"/>
      <dgm:spPr/>
    </dgm:pt>
    <dgm:pt modelId="{616053EE-BF43-4114-8853-B22037669DA3}" type="pres">
      <dgm:prSet presAssocID="{C142916C-B03B-4CA7-BF3E-EED20E267C3C}" presName="hierChild5" presStyleCnt="0"/>
      <dgm:spPr/>
    </dgm:pt>
    <dgm:pt modelId="{03BD4C90-337A-4D0E-8419-2E44425F5F2E}" type="pres">
      <dgm:prSet presAssocID="{763ED3AD-2FF1-48E8-B7EF-BA808BDAFF30}" presName="Name64" presStyleLbl="parChTrans1D3" presStyleIdx="3" presStyleCnt="4"/>
      <dgm:spPr/>
      <dgm:t>
        <a:bodyPr/>
        <a:lstStyle/>
        <a:p>
          <a:endParaRPr lang="en-US"/>
        </a:p>
      </dgm:t>
    </dgm:pt>
    <dgm:pt modelId="{D6AD5F83-473B-419E-8834-8E12C09AAD96}" type="pres">
      <dgm:prSet presAssocID="{8AA5D258-3536-4399-99A9-D0BC76D4E0DF}" presName="hierRoot2" presStyleCnt="0">
        <dgm:presLayoutVars>
          <dgm:hierBranch val="init"/>
        </dgm:presLayoutVars>
      </dgm:prSet>
      <dgm:spPr/>
    </dgm:pt>
    <dgm:pt modelId="{E08E2491-F7CF-44EE-BC04-24D34B19BA44}" type="pres">
      <dgm:prSet presAssocID="{8AA5D258-3536-4399-99A9-D0BC76D4E0DF}" presName="rootComposite" presStyleCnt="0"/>
      <dgm:spPr/>
    </dgm:pt>
    <dgm:pt modelId="{6586C3A4-8B79-486A-A295-E9210E544001}" type="pres">
      <dgm:prSet presAssocID="{8AA5D258-3536-4399-99A9-D0BC76D4E0DF}" presName="rootText" presStyleLbl="node3" presStyleIdx="3" presStyleCnt="4">
        <dgm:presLayoutVars>
          <dgm:chPref val="3"/>
        </dgm:presLayoutVars>
      </dgm:prSet>
      <dgm:spPr/>
      <dgm:t>
        <a:bodyPr/>
        <a:lstStyle/>
        <a:p>
          <a:endParaRPr lang="en-US"/>
        </a:p>
      </dgm:t>
    </dgm:pt>
    <dgm:pt modelId="{8B3BD6DD-07F5-422B-97AD-E884EBACD2CC}" type="pres">
      <dgm:prSet presAssocID="{8AA5D258-3536-4399-99A9-D0BC76D4E0DF}" presName="rootConnector" presStyleLbl="node3" presStyleIdx="3" presStyleCnt="4"/>
      <dgm:spPr/>
      <dgm:t>
        <a:bodyPr/>
        <a:lstStyle/>
        <a:p>
          <a:endParaRPr lang="en-US"/>
        </a:p>
      </dgm:t>
    </dgm:pt>
    <dgm:pt modelId="{6C5B707C-9892-4DFC-A619-2B8CC2029A6E}" type="pres">
      <dgm:prSet presAssocID="{8AA5D258-3536-4399-99A9-D0BC76D4E0DF}" presName="hierChild4" presStyleCnt="0"/>
      <dgm:spPr/>
    </dgm:pt>
    <dgm:pt modelId="{CA81264C-C2E9-43B3-A0B5-E77762AF6664}" type="pres">
      <dgm:prSet presAssocID="{8AA5D258-3536-4399-99A9-D0BC76D4E0DF}" presName="hierChild5" presStyleCnt="0"/>
      <dgm:spPr/>
    </dgm:pt>
    <dgm:pt modelId="{DA7B4D25-00A9-40C2-A479-81805A34ECC3}" type="pres">
      <dgm:prSet presAssocID="{D774CAAC-DDDB-4161-A6FE-8773075C8C65}" presName="hierChild7" presStyleCnt="0"/>
      <dgm:spPr/>
    </dgm:pt>
  </dgm:ptLst>
  <dgm:cxnLst>
    <dgm:cxn modelId="{71DC8C49-0A34-4940-83E7-7BB062265C23}" type="presOf" srcId="{E83874A0-8DF4-4B07-A121-15045F3A4694}" destId="{1E0CAB67-2C55-47FE-98BA-EC4C6B885910}" srcOrd="1" destOrd="0" presId="urn:microsoft.com/office/officeart/2009/3/layout/HorizontalOrganizationChart"/>
    <dgm:cxn modelId="{F0FA12E1-59A8-4389-9F89-21FB628F5336}" type="presOf" srcId="{D1F8FC78-2F31-4E60-8E13-77B952B56902}" destId="{82529765-FE39-4A6A-8A35-4D43E2EFF0D2}" srcOrd="0" destOrd="0" presId="urn:microsoft.com/office/officeart/2009/3/layout/HorizontalOrganizationChart"/>
    <dgm:cxn modelId="{D8746E27-EE20-4C9B-91B2-6A7495347859}" type="presOf" srcId="{D1F8FC78-2F31-4E60-8E13-77B952B56902}" destId="{46AB7C74-9083-4BB1-A7D4-EA99E36C988D}" srcOrd="1" destOrd="0" presId="urn:microsoft.com/office/officeart/2009/3/layout/HorizontalOrganizationChart"/>
    <dgm:cxn modelId="{87DBE288-5AD8-4EF7-8B5C-A09376725F30}" type="presOf" srcId="{3F22D4BF-D50D-440D-B0DD-9E298B7DC886}" destId="{7D7AAECE-5CB0-40F8-9666-9D6F4CFA2E99}" srcOrd="0" destOrd="0" presId="urn:microsoft.com/office/officeart/2009/3/layout/HorizontalOrganizationChart"/>
    <dgm:cxn modelId="{30DB57C5-2BA5-4610-BB6E-2107183A4A79}" srcId="{C142916C-B03B-4CA7-BF3E-EED20E267C3C}" destId="{21A6FF15-BE88-4043-A369-7BE567D66363}" srcOrd="2" destOrd="0" parTransId="{D41D5337-409B-4BBF-A7B2-B5B10029E4BA}" sibTransId="{7733332A-0A7C-4127-A3DA-F7D17BC7067D}"/>
    <dgm:cxn modelId="{2AC831CC-2471-4A69-8C1B-C20236ABF9C8}" srcId="{D774CAAC-DDDB-4161-A6FE-8773075C8C65}" destId="{C142916C-B03B-4CA7-BF3E-EED20E267C3C}" srcOrd="0" destOrd="0" parTransId="{85D7227B-5071-4F44-8AE0-2C76CF60830B}" sibTransId="{E28EDFC7-0FDD-4277-A34E-62F9AE0C37D4}"/>
    <dgm:cxn modelId="{FD76B56B-318E-40B3-BD34-B7ACD649A790}" type="presOf" srcId="{EE84C7E6-4ACD-4AE6-AE9F-04C060917114}" destId="{90FC940C-4C54-48DB-B6EE-BAD8696AED04}" srcOrd="1" destOrd="0" presId="urn:microsoft.com/office/officeart/2009/3/layout/HorizontalOrganizationChart"/>
    <dgm:cxn modelId="{049F6BB7-083F-43F7-9EF9-7ECC83C76B5E}" type="presOf" srcId="{D774CAAC-DDDB-4161-A6FE-8773075C8C65}" destId="{05162D73-FE56-40B0-9805-645FC678A985}" srcOrd="1" destOrd="0" presId="urn:microsoft.com/office/officeart/2009/3/layout/HorizontalOrganizationChart"/>
    <dgm:cxn modelId="{FC5CC4E0-2400-4E4E-A00A-6B6D836A1224}" type="presOf" srcId="{EE84C7E6-4ACD-4AE6-AE9F-04C060917114}" destId="{51EEFC83-90E4-4572-BCEE-3864FAE4B8DF}" srcOrd="0" destOrd="0" presId="urn:microsoft.com/office/officeart/2009/3/layout/HorizontalOrganizationChart"/>
    <dgm:cxn modelId="{C774D578-8FCF-4958-ABAE-173085380192}" srcId="{C142916C-B03B-4CA7-BF3E-EED20E267C3C}" destId="{D1F8FC78-2F31-4E60-8E13-77B952B56902}" srcOrd="1" destOrd="0" parTransId="{72690901-9D5A-4631-A488-E0EB084325AF}" sibTransId="{85768B05-99F0-4D57-90E2-3EF2AD50782C}"/>
    <dgm:cxn modelId="{9A421C46-E305-4408-9141-192667AFD74F}" type="presOf" srcId="{21A6FF15-BE88-4043-A369-7BE567D66363}" destId="{1E6A15D6-FCA7-4B8A-B67C-5074725BFF1C}" srcOrd="1" destOrd="0" presId="urn:microsoft.com/office/officeart/2009/3/layout/HorizontalOrganizationChart"/>
    <dgm:cxn modelId="{3E7020AD-3AA4-4E9C-A7D0-DF0FAA0CEEC9}" srcId="{22777F34-39EB-4008-B520-C6EF27CD74D4}" destId="{B1A78991-9E73-42F5-A9A3-81F40E88CD9C}" srcOrd="0" destOrd="0" parTransId="{C6E3C25A-E90E-4E77-AD56-8578864E1BF7}" sibTransId="{29672750-35CD-48B5-911E-ABC3B528961A}"/>
    <dgm:cxn modelId="{E4837B27-8180-42A5-9048-FA3670514E38}" type="presOf" srcId="{C142916C-B03B-4CA7-BF3E-EED20E267C3C}" destId="{66DB89C3-2AE9-442C-A0D0-6BC43631F105}" srcOrd="0" destOrd="0" presId="urn:microsoft.com/office/officeart/2009/3/layout/HorizontalOrganizationChart"/>
    <dgm:cxn modelId="{8B1968F1-22FD-4E24-BC57-2999F9E3E8C0}" type="presOf" srcId="{22777F34-39EB-4008-B520-C6EF27CD74D4}" destId="{19180781-8EF2-4055-8956-61984AC7844D}" srcOrd="0" destOrd="0" presId="urn:microsoft.com/office/officeart/2009/3/layout/HorizontalOrganizationChart"/>
    <dgm:cxn modelId="{1F535CC5-79F5-4A3B-A517-21A284658C13}" type="presOf" srcId="{72690901-9D5A-4631-A488-E0EB084325AF}" destId="{F9159EA0-58C2-4D7E-9F28-CF6CFEE55858}" srcOrd="0" destOrd="0" presId="urn:microsoft.com/office/officeart/2009/3/layout/HorizontalOrganizationChart"/>
    <dgm:cxn modelId="{82C6BC34-057A-4651-B6E2-AEB93290D59D}" srcId="{5F2371AA-54F0-4B4A-BDCF-EF062EBA5624}" destId="{22777F34-39EB-4008-B520-C6EF27CD74D4}" srcOrd="0" destOrd="0" parTransId="{1D570986-2656-47A4-8B55-6FCAAC3DC326}" sibTransId="{B6F65D4D-57A6-48F3-BAD6-DCC04B022C3F}"/>
    <dgm:cxn modelId="{A77976B7-4B26-4EEC-8C49-E2684A73DCBF}" type="presOf" srcId="{C142916C-B03B-4CA7-BF3E-EED20E267C3C}" destId="{32DF33A6-5CFC-4616-B3A3-24642A1AD953}" srcOrd="1" destOrd="0" presId="urn:microsoft.com/office/officeart/2009/3/layout/HorizontalOrganizationChart"/>
    <dgm:cxn modelId="{DA4A8EC6-2568-4AE4-B709-A7050F2ABF35}" type="presOf" srcId="{85D7227B-5071-4F44-8AE0-2C76CF60830B}" destId="{A6E0471C-436F-4C58-AB8B-2A9C363757B1}" srcOrd="0" destOrd="0" presId="urn:microsoft.com/office/officeart/2009/3/layout/HorizontalOrganizationChart"/>
    <dgm:cxn modelId="{17B98658-C91F-4B75-9F19-4EF3614EA694}" srcId="{B1A78991-9E73-42F5-A9A3-81F40E88CD9C}" destId="{EE84C7E6-4ACD-4AE6-AE9F-04C060917114}" srcOrd="0" destOrd="0" parTransId="{3F22D4BF-D50D-440D-B0DD-9E298B7DC886}" sibTransId="{6BEA7105-E226-46C2-A123-F9C9321CE368}"/>
    <dgm:cxn modelId="{5D5A578C-2156-47AE-8086-625D02CD401A}" type="presOf" srcId="{1C4FBB70-F3FA-474B-B5FD-CE63330D65D8}" destId="{DD09E286-926D-4E8A-9177-80CAC5369434}" srcOrd="0" destOrd="0" presId="urn:microsoft.com/office/officeart/2009/3/layout/HorizontalOrganizationChart"/>
    <dgm:cxn modelId="{1B4DF5CB-37EB-4F9A-B638-1E18BCF516D1}" type="presOf" srcId="{B1A78991-9E73-42F5-A9A3-81F40E88CD9C}" destId="{0C48A0FD-69EB-4245-B6AC-BE275DD9FB9E}" srcOrd="0" destOrd="0" presId="urn:microsoft.com/office/officeart/2009/3/layout/HorizontalOrganizationChart"/>
    <dgm:cxn modelId="{8AF9E492-0F54-4260-905F-D6DD934A0152}" type="presOf" srcId="{A8D27F1F-8EF3-4DF4-B6D4-17CE914B7A99}" destId="{B21E9B0E-11D1-4984-B152-B1BA03C99378}" srcOrd="1" destOrd="0" presId="urn:microsoft.com/office/officeart/2009/3/layout/HorizontalOrganizationChart"/>
    <dgm:cxn modelId="{EF468F5C-E53E-4535-93FA-14EC5C5C1056}" type="presOf" srcId="{E83874A0-8DF4-4B07-A121-15045F3A4694}" destId="{8E20A036-E73F-44A4-A7B2-4EFB060E10FE}" srcOrd="0" destOrd="0" presId="urn:microsoft.com/office/officeart/2009/3/layout/HorizontalOrganizationChart"/>
    <dgm:cxn modelId="{EF0A687B-F96F-4433-8FCE-F9B8F4A646BA}" type="presOf" srcId="{22777F34-39EB-4008-B520-C6EF27CD74D4}" destId="{072AD819-7C3B-48C5-93C3-B7A05F0DC9B3}" srcOrd="1" destOrd="0" presId="urn:microsoft.com/office/officeart/2009/3/layout/HorizontalOrganizationChart"/>
    <dgm:cxn modelId="{9AD13F58-57A1-4D1E-A945-A489B064DA24}" srcId="{C142916C-B03B-4CA7-BF3E-EED20E267C3C}" destId="{E83874A0-8DF4-4B07-A121-15045F3A4694}" srcOrd="0" destOrd="0" parTransId="{1C4FBB70-F3FA-474B-B5FD-CE63330D65D8}" sibTransId="{3302CB4E-FEBA-4423-9834-C0D0D53123E7}"/>
    <dgm:cxn modelId="{AD991ACC-09D7-4255-B165-4F24931FEC9A}" type="presOf" srcId="{21A6FF15-BE88-4043-A369-7BE567D66363}" destId="{4ED0A2C3-AC55-4E51-AEA9-F958EC1B62A6}" srcOrd="0" destOrd="0" presId="urn:microsoft.com/office/officeart/2009/3/layout/HorizontalOrganizationChart"/>
    <dgm:cxn modelId="{C0B63879-2519-4A07-9145-AF9DC282EC99}" type="presOf" srcId="{27DB5320-501C-4644-839A-57780886F7AF}" destId="{2F9733B8-3B03-4121-91F1-96E629740ACD}" srcOrd="0" destOrd="0" presId="urn:microsoft.com/office/officeart/2009/3/layout/HorizontalOrganizationChart"/>
    <dgm:cxn modelId="{0F05F154-6441-4849-8341-EBD249DBE3CF}" srcId="{22777F34-39EB-4008-B520-C6EF27CD74D4}" destId="{D774CAAC-DDDB-4161-A6FE-8773075C8C65}" srcOrd="1" destOrd="0" parTransId="{27DB5320-501C-4644-839A-57780886F7AF}" sibTransId="{0038F7F3-4733-41E4-B1FD-24B56349B723}"/>
    <dgm:cxn modelId="{537229DA-FBA1-43AD-9A7B-AB65B06351A5}" type="presOf" srcId="{B1A78991-9E73-42F5-A9A3-81F40E88CD9C}" destId="{A2C84345-730B-4169-B413-87CC0DD7DFB7}" srcOrd="1" destOrd="0" presId="urn:microsoft.com/office/officeart/2009/3/layout/HorizontalOrganizationChart"/>
    <dgm:cxn modelId="{8B20ED37-E22C-4A44-B21F-1B60216A771A}" type="presOf" srcId="{D774CAAC-DDDB-4161-A6FE-8773075C8C65}" destId="{1A8F462D-34AC-487A-A1AE-98BF71AEFC1F}" srcOrd="0" destOrd="0" presId="urn:microsoft.com/office/officeart/2009/3/layout/HorizontalOrganizationChart"/>
    <dgm:cxn modelId="{A7A4B5CA-6522-4E3A-B725-A45F272F925D}" type="presOf" srcId="{5F2371AA-54F0-4B4A-BDCF-EF062EBA5624}" destId="{1BFC788B-19AD-4676-B4AC-DAC77947989A}" srcOrd="0" destOrd="0" presId="urn:microsoft.com/office/officeart/2009/3/layout/HorizontalOrganizationChart"/>
    <dgm:cxn modelId="{01D79791-A6C5-40C6-A0A8-57B0FF77F9CD}" type="presOf" srcId="{8AA5D258-3536-4399-99A9-D0BC76D4E0DF}" destId="{6586C3A4-8B79-486A-A295-E9210E544001}" srcOrd="0" destOrd="0" presId="urn:microsoft.com/office/officeart/2009/3/layout/HorizontalOrganizationChart"/>
    <dgm:cxn modelId="{6B1B7D0B-1360-4DAF-99F0-3FF22C0529DD}" type="presOf" srcId="{D41D5337-409B-4BBF-A7B2-B5B10029E4BA}" destId="{CFF6A597-11DE-42E9-83CA-797F20DD563A}" srcOrd="0" destOrd="0" presId="urn:microsoft.com/office/officeart/2009/3/layout/HorizontalOrganizationChart"/>
    <dgm:cxn modelId="{FFFC294B-FE51-43E1-AC8E-4D5D6CB34570}" srcId="{D774CAAC-DDDB-4161-A6FE-8773075C8C65}" destId="{8AA5D258-3536-4399-99A9-D0BC76D4E0DF}" srcOrd="1" destOrd="0" parTransId="{763ED3AD-2FF1-48E8-B7EF-BA808BDAFF30}" sibTransId="{A84A6627-31FF-4FFD-9C54-A7A1C4554883}"/>
    <dgm:cxn modelId="{BBE9942C-8206-4E03-8F7E-A9BF6FFD9A33}" type="presOf" srcId="{C6E3C25A-E90E-4E77-AD56-8578864E1BF7}" destId="{03296FAC-1889-41B2-A426-F0B71DCAEE9A}" srcOrd="0" destOrd="0" presId="urn:microsoft.com/office/officeart/2009/3/layout/HorizontalOrganizationChart"/>
    <dgm:cxn modelId="{B0E7724C-62AB-4CAD-B02C-827CBE495D0F}" type="presOf" srcId="{A8D27F1F-8EF3-4DF4-B6D4-17CE914B7A99}" destId="{FE1F46B2-F94A-4B05-AE5E-4F14F259193C}" srcOrd="0" destOrd="0" presId="urn:microsoft.com/office/officeart/2009/3/layout/HorizontalOrganizationChart"/>
    <dgm:cxn modelId="{FD24AC16-8BC4-4B18-907E-204D4905273B}" type="presOf" srcId="{42900184-5320-4BAB-A1BC-50C1568E4287}" destId="{E7EAAAAD-7D22-4990-90CB-23E030F6FC9A}" srcOrd="0" destOrd="0" presId="urn:microsoft.com/office/officeart/2009/3/layout/HorizontalOrganizationChart"/>
    <dgm:cxn modelId="{25D7FBFA-E210-474E-A18A-7DF49DA75922}" srcId="{B1A78991-9E73-42F5-A9A3-81F40E88CD9C}" destId="{A8D27F1F-8EF3-4DF4-B6D4-17CE914B7A99}" srcOrd="1" destOrd="0" parTransId="{42900184-5320-4BAB-A1BC-50C1568E4287}" sibTransId="{E842D11B-962B-4DF0-87C5-849010B6C2D3}"/>
    <dgm:cxn modelId="{654783DB-7AD0-43FC-A22C-CF63C9A09B31}" type="presOf" srcId="{8AA5D258-3536-4399-99A9-D0BC76D4E0DF}" destId="{8B3BD6DD-07F5-422B-97AD-E884EBACD2CC}" srcOrd="1" destOrd="0" presId="urn:microsoft.com/office/officeart/2009/3/layout/HorizontalOrganizationChart"/>
    <dgm:cxn modelId="{48BFCC75-8332-4EF2-A7F5-410459C0733A}" type="presOf" srcId="{763ED3AD-2FF1-48E8-B7EF-BA808BDAFF30}" destId="{03BD4C90-337A-4D0E-8419-2E44425F5F2E}" srcOrd="0" destOrd="0" presId="urn:microsoft.com/office/officeart/2009/3/layout/HorizontalOrganizationChart"/>
    <dgm:cxn modelId="{8A8E2856-8A00-4201-8286-79200F583CB6}" type="presParOf" srcId="{1BFC788B-19AD-4676-B4AC-DAC77947989A}" destId="{6AC66D4D-8A60-462E-85A0-BE0A599B7299}" srcOrd="0" destOrd="0" presId="urn:microsoft.com/office/officeart/2009/3/layout/HorizontalOrganizationChart"/>
    <dgm:cxn modelId="{761D2CE2-201F-4819-BF74-6B297AD9FA8E}" type="presParOf" srcId="{6AC66D4D-8A60-462E-85A0-BE0A599B7299}" destId="{B20BCBBF-7FC7-400B-90B4-472082C87C93}" srcOrd="0" destOrd="0" presId="urn:microsoft.com/office/officeart/2009/3/layout/HorizontalOrganizationChart"/>
    <dgm:cxn modelId="{1FA2C241-0DDD-443A-8C4C-36B87D62790B}" type="presParOf" srcId="{B20BCBBF-7FC7-400B-90B4-472082C87C93}" destId="{19180781-8EF2-4055-8956-61984AC7844D}" srcOrd="0" destOrd="0" presId="urn:microsoft.com/office/officeart/2009/3/layout/HorizontalOrganizationChart"/>
    <dgm:cxn modelId="{ACF9E983-1E49-417D-B578-A97453519D50}" type="presParOf" srcId="{B20BCBBF-7FC7-400B-90B4-472082C87C93}" destId="{072AD819-7C3B-48C5-93C3-B7A05F0DC9B3}" srcOrd="1" destOrd="0" presId="urn:microsoft.com/office/officeart/2009/3/layout/HorizontalOrganizationChart"/>
    <dgm:cxn modelId="{023EAA15-1980-4CA1-A4EB-4FF779105271}" type="presParOf" srcId="{6AC66D4D-8A60-462E-85A0-BE0A599B7299}" destId="{66E2244E-4698-49CD-B3F4-5C808DED7976}" srcOrd="1" destOrd="0" presId="urn:microsoft.com/office/officeart/2009/3/layout/HorizontalOrganizationChart"/>
    <dgm:cxn modelId="{42FE190B-93F5-4BB8-9E6D-FE726BC0B919}" type="presParOf" srcId="{6AC66D4D-8A60-462E-85A0-BE0A599B7299}" destId="{CDCF5104-F6B6-4049-9A54-6F8C81DA45B8}" srcOrd="2" destOrd="0" presId="urn:microsoft.com/office/officeart/2009/3/layout/HorizontalOrganizationChart"/>
    <dgm:cxn modelId="{EE69E364-3131-420E-B0F1-03679C960A88}" type="presParOf" srcId="{CDCF5104-F6B6-4049-9A54-6F8C81DA45B8}" destId="{03296FAC-1889-41B2-A426-F0B71DCAEE9A}" srcOrd="0" destOrd="0" presId="urn:microsoft.com/office/officeart/2009/3/layout/HorizontalOrganizationChart"/>
    <dgm:cxn modelId="{480A2BC8-0ACC-4137-B6EF-C40C0BCEB059}" type="presParOf" srcId="{CDCF5104-F6B6-4049-9A54-6F8C81DA45B8}" destId="{7B1A60FF-0BBF-4E58-AB1D-BE993B865876}" srcOrd="1" destOrd="0" presId="urn:microsoft.com/office/officeart/2009/3/layout/HorizontalOrganizationChart"/>
    <dgm:cxn modelId="{645BC890-9F17-4276-9A9E-2F726EAE022F}" type="presParOf" srcId="{7B1A60FF-0BBF-4E58-AB1D-BE993B865876}" destId="{CADD3455-8292-40C7-8093-394B94788478}" srcOrd="0" destOrd="0" presId="urn:microsoft.com/office/officeart/2009/3/layout/HorizontalOrganizationChart"/>
    <dgm:cxn modelId="{2764C6EB-665C-467D-B4B8-EFA7B6BB7563}" type="presParOf" srcId="{CADD3455-8292-40C7-8093-394B94788478}" destId="{0C48A0FD-69EB-4245-B6AC-BE275DD9FB9E}" srcOrd="0" destOrd="0" presId="urn:microsoft.com/office/officeart/2009/3/layout/HorizontalOrganizationChart"/>
    <dgm:cxn modelId="{C6528123-3EA4-4EEF-AB5F-0A56B58703D9}" type="presParOf" srcId="{CADD3455-8292-40C7-8093-394B94788478}" destId="{A2C84345-730B-4169-B413-87CC0DD7DFB7}" srcOrd="1" destOrd="0" presId="urn:microsoft.com/office/officeart/2009/3/layout/HorizontalOrganizationChart"/>
    <dgm:cxn modelId="{E537FAD3-B129-4925-87DA-AD52F503E5FD}" type="presParOf" srcId="{7B1A60FF-0BBF-4E58-AB1D-BE993B865876}" destId="{39A2EFB0-DFB9-4C42-923D-DD268892E988}" srcOrd="1" destOrd="0" presId="urn:microsoft.com/office/officeart/2009/3/layout/HorizontalOrganizationChart"/>
    <dgm:cxn modelId="{CF458DF8-3F50-46CE-B4E5-FF385DDC8BD1}" type="presParOf" srcId="{39A2EFB0-DFB9-4C42-923D-DD268892E988}" destId="{7D7AAECE-5CB0-40F8-9666-9D6F4CFA2E99}" srcOrd="0" destOrd="0" presId="urn:microsoft.com/office/officeart/2009/3/layout/HorizontalOrganizationChart"/>
    <dgm:cxn modelId="{C1BADF0A-8A4F-4FB3-9910-7DC9A655EADB}" type="presParOf" srcId="{39A2EFB0-DFB9-4C42-923D-DD268892E988}" destId="{7232FC9D-C24C-4ADA-AD88-2E556824EB0C}" srcOrd="1" destOrd="0" presId="urn:microsoft.com/office/officeart/2009/3/layout/HorizontalOrganizationChart"/>
    <dgm:cxn modelId="{4EB4E01C-C0A0-4E9D-8FE7-8ED16116E430}" type="presParOf" srcId="{7232FC9D-C24C-4ADA-AD88-2E556824EB0C}" destId="{EC4DE49C-A857-4F18-A85A-ED4B554B8F4A}" srcOrd="0" destOrd="0" presId="urn:microsoft.com/office/officeart/2009/3/layout/HorizontalOrganizationChart"/>
    <dgm:cxn modelId="{7A50D35B-36FE-4BBB-A35F-5F4EC4B32CD9}" type="presParOf" srcId="{EC4DE49C-A857-4F18-A85A-ED4B554B8F4A}" destId="{51EEFC83-90E4-4572-BCEE-3864FAE4B8DF}" srcOrd="0" destOrd="0" presId="urn:microsoft.com/office/officeart/2009/3/layout/HorizontalOrganizationChart"/>
    <dgm:cxn modelId="{A40573D1-D2EB-4C2F-A8FE-423933E9209F}" type="presParOf" srcId="{EC4DE49C-A857-4F18-A85A-ED4B554B8F4A}" destId="{90FC940C-4C54-48DB-B6EE-BAD8696AED04}" srcOrd="1" destOrd="0" presId="urn:microsoft.com/office/officeart/2009/3/layout/HorizontalOrganizationChart"/>
    <dgm:cxn modelId="{EA33DED0-D901-4243-8C95-97A81B4800BE}" type="presParOf" srcId="{7232FC9D-C24C-4ADA-AD88-2E556824EB0C}" destId="{68527166-FD0F-4075-B7A7-081E20574287}" srcOrd="1" destOrd="0" presId="urn:microsoft.com/office/officeart/2009/3/layout/HorizontalOrganizationChart"/>
    <dgm:cxn modelId="{B3A66895-2082-4534-A72B-5702FA7A77D7}" type="presParOf" srcId="{7232FC9D-C24C-4ADA-AD88-2E556824EB0C}" destId="{2CC4DB6C-0D11-4109-8438-212768006B8E}" srcOrd="2" destOrd="0" presId="urn:microsoft.com/office/officeart/2009/3/layout/HorizontalOrganizationChart"/>
    <dgm:cxn modelId="{B7F9ADB6-4F8A-4AFC-A3ED-94BCA46DFA53}" type="presParOf" srcId="{39A2EFB0-DFB9-4C42-923D-DD268892E988}" destId="{E7EAAAAD-7D22-4990-90CB-23E030F6FC9A}" srcOrd="2" destOrd="0" presId="urn:microsoft.com/office/officeart/2009/3/layout/HorizontalOrganizationChart"/>
    <dgm:cxn modelId="{352F273D-5346-4D46-A12E-74BB0760FAF9}" type="presParOf" srcId="{39A2EFB0-DFB9-4C42-923D-DD268892E988}" destId="{892CF6BC-71FF-4DDB-95FB-994C391AD197}" srcOrd="3" destOrd="0" presId="urn:microsoft.com/office/officeart/2009/3/layout/HorizontalOrganizationChart"/>
    <dgm:cxn modelId="{B881ADD3-52B7-4131-8A67-CB558668CDF5}" type="presParOf" srcId="{892CF6BC-71FF-4DDB-95FB-994C391AD197}" destId="{C7F0BAFB-1944-4F52-A5E8-708792E2C6DF}" srcOrd="0" destOrd="0" presId="urn:microsoft.com/office/officeart/2009/3/layout/HorizontalOrganizationChart"/>
    <dgm:cxn modelId="{7FCC8C8E-6C9A-44D2-BA4E-11B0D1E79AD2}" type="presParOf" srcId="{C7F0BAFB-1944-4F52-A5E8-708792E2C6DF}" destId="{FE1F46B2-F94A-4B05-AE5E-4F14F259193C}" srcOrd="0" destOrd="0" presId="urn:microsoft.com/office/officeart/2009/3/layout/HorizontalOrganizationChart"/>
    <dgm:cxn modelId="{A9E79202-5A8C-4219-BDBC-9BF55FE35350}" type="presParOf" srcId="{C7F0BAFB-1944-4F52-A5E8-708792E2C6DF}" destId="{B21E9B0E-11D1-4984-B152-B1BA03C99378}" srcOrd="1" destOrd="0" presId="urn:microsoft.com/office/officeart/2009/3/layout/HorizontalOrganizationChart"/>
    <dgm:cxn modelId="{7D761BD8-DEA3-4B61-A13F-C9240E2E7F93}" type="presParOf" srcId="{892CF6BC-71FF-4DDB-95FB-994C391AD197}" destId="{6C864B89-465E-4BDC-9E32-75C5C00FB996}" srcOrd="1" destOrd="0" presId="urn:microsoft.com/office/officeart/2009/3/layout/HorizontalOrganizationChart"/>
    <dgm:cxn modelId="{14898BD0-C413-42DC-ACD7-E608C8728EE8}" type="presParOf" srcId="{892CF6BC-71FF-4DDB-95FB-994C391AD197}" destId="{32E12D07-A827-43DB-938C-954646BB0BC6}" srcOrd="2" destOrd="0" presId="urn:microsoft.com/office/officeart/2009/3/layout/HorizontalOrganizationChart"/>
    <dgm:cxn modelId="{CD282492-5409-4499-9640-DE7CB89188F0}" type="presParOf" srcId="{7B1A60FF-0BBF-4E58-AB1D-BE993B865876}" destId="{C343D64C-9226-4CAD-9FF6-2E73426A583A}" srcOrd="2" destOrd="0" presId="urn:microsoft.com/office/officeart/2009/3/layout/HorizontalOrganizationChart"/>
    <dgm:cxn modelId="{3C3D4D84-CDB7-4E23-8E6F-E16C5419CCB4}" type="presParOf" srcId="{CDCF5104-F6B6-4049-9A54-6F8C81DA45B8}" destId="{2F9733B8-3B03-4121-91F1-96E629740ACD}" srcOrd="2" destOrd="0" presId="urn:microsoft.com/office/officeart/2009/3/layout/HorizontalOrganizationChart"/>
    <dgm:cxn modelId="{56A5D3FB-B960-42BF-A249-B6BA1689A0AE}" type="presParOf" srcId="{CDCF5104-F6B6-4049-9A54-6F8C81DA45B8}" destId="{C8F68C33-348B-44AF-A72E-B82297427668}" srcOrd="3" destOrd="0" presId="urn:microsoft.com/office/officeart/2009/3/layout/HorizontalOrganizationChart"/>
    <dgm:cxn modelId="{C45B5DD7-88C3-4565-95F8-F31BE4888D43}" type="presParOf" srcId="{C8F68C33-348B-44AF-A72E-B82297427668}" destId="{15446C32-B88F-4FB8-858C-2555012DC479}" srcOrd="0" destOrd="0" presId="urn:microsoft.com/office/officeart/2009/3/layout/HorizontalOrganizationChart"/>
    <dgm:cxn modelId="{8BEF1060-E64E-4B48-B9B9-6AB2AF034961}" type="presParOf" srcId="{15446C32-B88F-4FB8-858C-2555012DC479}" destId="{1A8F462D-34AC-487A-A1AE-98BF71AEFC1F}" srcOrd="0" destOrd="0" presId="urn:microsoft.com/office/officeart/2009/3/layout/HorizontalOrganizationChart"/>
    <dgm:cxn modelId="{2DEA6A0E-99DF-42C9-9DDE-E000042A1344}" type="presParOf" srcId="{15446C32-B88F-4FB8-858C-2555012DC479}" destId="{05162D73-FE56-40B0-9805-645FC678A985}" srcOrd="1" destOrd="0" presId="urn:microsoft.com/office/officeart/2009/3/layout/HorizontalOrganizationChart"/>
    <dgm:cxn modelId="{01DBCE2A-CC80-4BEF-913E-329666DD105D}" type="presParOf" srcId="{C8F68C33-348B-44AF-A72E-B82297427668}" destId="{58A54C0B-6916-4DE8-8DA4-F853674A071B}" srcOrd="1" destOrd="0" presId="urn:microsoft.com/office/officeart/2009/3/layout/HorizontalOrganizationChart"/>
    <dgm:cxn modelId="{5F2078B2-16F6-4FB2-B1E2-5127E3BB9E1D}" type="presParOf" srcId="{58A54C0B-6916-4DE8-8DA4-F853674A071B}" destId="{A6E0471C-436F-4C58-AB8B-2A9C363757B1}" srcOrd="0" destOrd="0" presId="urn:microsoft.com/office/officeart/2009/3/layout/HorizontalOrganizationChart"/>
    <dgm:cxn modelId="{2CBD36E6-F2EC-4C88-B87A-114FA0A3191E}" type="presParOf" srcId="{58A54C0B-6916-4DE8-8DA4-F853674A071B}" destId="{B858F32A-3FF9-4DBC-A5F0-97A92239618E}" srcOrd="1" destOrd="0" presId="urn:microsoft.com/office/officeart/2009/3/layout/HorizontalOrganizationChart"/>
    <dgm:cxn modelId="{5A31675B-031A-4DB9-BD66-B484AA88AEB8}" type="presParOf" srcId="{B858F32A-3FF9-4DBC-A5F0-97A92239618E}" destId="{9881CFF5-595D-473A-A1B7-AE7257A2BB7C}" srcOrd="0" destOrd="0" presId="urn:microsoft.com/office/officeart/2009/3/layout/HorizontalOrganizationChart"/>
    <dgm:cxn modelId="{F3AD2BA1-A909-45AF-98F0-A33D305D3A27}" type="presParOf" srcId="{9881CFF5-595D-473A-A1B7-AE7257A2BB7C}" destId="{66DB89C3-2AE9-442C-A0D0-6BC43631F105}" srcOrd="0" destOrd="0" presId="urn:microsoft.com/office/officeart/2009/3/layout/HorizontalOrganizationChart"/>
    <dgm:cxn modelId="{D6E6B10E-7356-41AF-89B4-D88382B09568}" type="presParOf" srcId="{9881CFF5-595D-473A-A1B7-AE7257A2BB7C}" destId="{32DF33A6-5CFC-4616-B3A3-24642A1AD953}" srcOrd="1" destOrd="0" presId="urn:microsoft.com/office/officeart/2009/3/layout/HorizontalOrganizationChart"/>
    <dgm:cxn modelId="{44D9B121-9FBE-40E8-80EE-304591385699}" type="presParOf" srcId="{B858F32A-3FF9-4DBC-A5F0-97A92239618E}" destId="{29CF9B18-47C8-4297-BA07-AB2DF105200E}" srcOrd="1" destOrd="0" presId="urn:microsoft.com/office/officeart/2009/3/layout/HorizontalOrganizationChart"/>
    <dgm:cxn modelId="{4667A0D9-0C64-402E-A998-B0CC4F375133}" type="presParOf" srcId="{29CF9B18-47C8-4297-BA07-AB2DF105200E}" destId="{DD09E286-926D-4E8A-9177-80CAC5369434}" srcOrd="0" destOrd="0" presId="urn:microsoft.com/office/officeart/2009/3/layout/HorizontalOrganizationChart"/>
    <dgm:cxn modelId="{F6C5B695-D697-49EE-A2F1-4C381C57C557}" type="presParOf" srcId="{29CF9B18-47C8-4297-BA07-AB2DF105200E}" destId="{B286B538-432C-4752-8EED-EC4A9178B9A4}" srcOrd="1" destOrd="0" presId="urn:microsoft.com/office/officeart/2009/3/layout/HorizontalOrganizationChart"/>
    <dgm:cxn modelId="{220F7D55-B7DE-41D0-BD18-05A51B279F6B}" type="presParOf" srcId="{B286B538-432C-4752-8EED-EC4A9178B9A4}" destId="{CA3E6B7F-6E3A-45AB-A1EB-731DB1823CCF}" srcOrd="0" destOrd="0" presId="urn:microsoft.com/office/officeart/2009/3/layout/HorizontalOrganizationChart"/>
    <dgm:cxn modelId="{1AEB532A-8E42-4724-82CC-8DCDAB980EF6}" type="presParOf" srcId="{CA3E6B7F-6E3A-45AB-A1EB-731DB1823CCF}" destId="{8E20A036-E73F-44A4-A7B2-4EFB060E10FE}" srcOrd="0" destOrd="0" presId="urn:microsoft.com/office/officeart/2009/3/layout/HorizontalOrganizationChart"/>
    <dgm:cxn modelId="{E9301B83-9CA5-4C99-8999-B785E5AC0AE5}" type="presParOf" srcId="{CA3E6B7F-6E3A-45AB-A1EB-731DB1823CCF}" destId="{1E0CAB67-2C55-47FE-98BA-EC4C6B885910}" srcOrd="1" destOrd="0" presId="urn:microsoft.com/office/officeart/2009/3/layout/HorizontalOrganizationChart"/>
    <dgm:cxn modelId="{3BA9E139-AEF8-4BB5-8169-638D50F357F1}" type="presParOf" srcId="{B286B538-432C-4752-8EED-EC4A9178B9A4}" destId="{E38FE1DA-4747-4A2E-9702-163A85CDA701}" srcOrd="1" destOrd="0" presId="urn:microsoft.com/office/officeart/2009/3/layout/HorizontalOrganizationChart"/>
    <dgm:cxn modelId="{EAFEBC15-ED43-4E13-8F63-80CE01CBBEA4}" type="presParOf" srcId="{B286B538-432C-4752-8EED-EC4A9178B9A4}" destId="{9BC4716B-9040-42EC-A12D-7865F1DC67DF}" srcOrd="2" destOrd="0" presId="urn:microsoft.com/office/officeart/2009/3/layout/HorizontalOrganizationChart"/>
    <dgm:cxn modelId="{81551C06-4A7B-4388-9C95-1546484DAFB1}" type="presParOf" srcId="{29CF9B18-47C8-4297-BA07-AB2DF105200E}" destId="{F9159EA0-58C2-4D7E-9F28-CF6CFEE55858}" srcOrd="2" destOrd="0" presId="urn:microsoft.com/office/officeart/2009/3/layout/HorizontalOrganizationChart"/>
    <dgm:cxn modelId="{0A0AE4BC-0B92-43C9-BC99-C615FD0C398D}" type="presParOf" srcId="{29CF9B18-47C8-4297-BA07-AB2DF105200E}" destId="{EE568CBD-7968-4EDF-8B96-6B089EB644A1}" srcOrd="3" destOrd="0" presId="urn:microsoft.com/office/officeart/2009/3/layout/HorizontalOrganizationChart"/>
    <dgm:cxn modelId="{DE1D1636-5F9E-442E-8033-6A0066D3AD3E}" type="presParOf" srcId="{EE568CBD-7968-4EDF-8B96-6B089EB644A1}" destId="{92F3B1BC-CEF3-487D-9121-4C7E3C7BC54C}" srcOrd="0" destOrd="0" presId="urn:microsoft.com/office/officeart/2009/3/layout/HorizontalOrganizationChart"/>
    <dgm:cxn modelId="{910603FB-14A8-456F-9009-201A4CCF7A22}" type="presParOf" srcId="{92F3B1BC-CEF3-487D-9121-4C7E3C7BC54C}" destId="{82529765-FE39-4A6A-8A35-4D43E2EFF0D2}" srcOrd="0" destOrd="0" presId="urn:microsoft.com/office/officeart/2009/3/layout/HorizontalOrganizationChart"/>
    <dgm:cxn modelId="{126AC61E-FC92-471A-AB36-CD57D0EA1A1A}" type="presParOf" srcId="{92F3B1BC-CEF3-487D-9121-4C7E3C7BC54C}" destId="{46AB7C74-9083-4BB1-A7D4-EA99E36C988D}" srcOrd="1" destOrd="0" presId="urn:microsoft.com/office/officeart/2009/3/layout/HorizontalOrganizationChart"/>
    <dgm:cxn modelId="{39C23276-67F0-4DD9-83FE-84C79855EEE4}" type="presParOf" srcId="{EE568CBD-7968-4EDF-8B96-6B089EB644A1}" destId="{9B89197E-9B0D-4CC2-AA80-B527918C774A}" srcOrd="1" destOrd="0" presId="urn:microsoft.com/office/officeart/2009/3/layout/HorizontalOrganizationChart"/>
    <dgm:cxn modelId="{32892BB1-0D5C-43F8-8E09-98CC57300454}" type="presParOf" srcId="{EE568CBD-7968-4EDF-8B96-6B089EB644A1}" destId="{129DF0F0-C028-45CD-AF07-136C3FF44552}" srcOrd="2" destOrd="0" presId="urn:microsoft.com/office/officeart/2009/3/layout/HorizontalOrganizationChart"/>
    <dgm:cxn modelId="{5022CCE4-CA6C-4409-AA1D-BA6565E5F04E}" type="presParOf" srcId="{29CF9B18-47C8-4297-BA07-AB2DF105200E}" destId="{CFF6A597-11DE-42E9-83CA-797F20DD563A}" srcOrd="4" destOrd="0" presId="urn:microsoft.com/office/officeart/2009/3/layout/HorizontalOrganizationChart"/>
    <dgm:cxn modelId="{F76DC579-E072-4DE9-9D11-47EDF608E4E1}" type="presParOf" srcId="{29CF9B18-47C8-4297-BA07-AB2DF105200E}" destId="{75DA2796-2DA6-40F3-B55A-C3BC170FCD1D}" srcOrd="5" destOrd="0" presId="urn:microsoft.com/office/officeart/2009/3/layout/HorizontalOrganizationChart"/>
    <dgm:cxn modelId="{B25A7932-5BC9-480F-8EF1-32BD73CC6216}" type="presParOf" srcId="{75DA2796-2DA6-40F3-B55A-C3BC170FCD1D}" destId="{A08571E8-3E6B-4ECC-8D5F-32396B49D309}" srcOrd="0" destOrd="0" presId="urn:microsoft.com/office/officeart/2009/3/layout/HorizontalOrganizationChart"/>
    <dgm:cxn modelId="{A75438DD-1ECF-44A8-8CEE-89554164324D}" type="presParOf" srcId="{A08571E8-3E6B-4ECC-8D5F-32396B49D309}" destId="{4ED0A2C3-AC55-4E51-AEA9-F958EC1B62A6}" srcOrd="0" destOrd="0" presId="urn:microsoft.com/office/officeart/2009/3/layout/HorizontalOrganizationChart"/>
    <dgm:cxn modelId="{CA22ECD4-7814-4C9E-8676-DA71D83D9BF4}" type="presParOf" srcId="{A08571E8-3E6B-4ECC-8D5F-32396B49D309}" destId="{1E6A15D6-FCA7-4B8A-B67C-5074725BFF1C}" srcOrd="1" destOrd="0" presId="urn:microsoft.com/office/officeart/2009/3/layout/HorizontalOrganizationChart"/>
    <dgm:cxn modelId="{7DD24294-FC0B-4A41-8B57-1002EEA83DF4}" type="presParOf" srcId="{75DA2796-2DA6-40F3-B55A-C3BC170FCD1D}" destId="{8E57D351-3102-4EDA-9EE8-6A2E7F5E0DB3}" srcOrd="1" destOrd="0" presId="urn:microsoft.com/office/officeart/2009/3/layout/HorizontalOrganizationChart"/>
    <dgm:cxn modelId="{67C0327F-BE72-46FF-838A-5BD6E1FC48ED}" type="presParOf" srcId="{75DA2796-2DA6-40F3-B55A-C3BC170FCD1D}" destId="{60B036A0-5D84-4D4D-8A41-BDF53698547A}" srcOrd="2" destOrd="0" presId="urn:microsoft.com/office/officeart/2009/3/layout/HorizontalOrganizationChart"/>
    <dgm:cxn modelId="{878D3B01-46CB-4C03-826E-176ADBB2334B}" type="presParOf" srcId="{B858F32A-3FF9-4DBC-A5F0-97A92239618E}" destId="{616053EE-BF43-4114-8853-B22037669DA3}" srcOrd="2" destOrd="0" presId="urn:microsoft.com/office/officeart/2009/3/layout/HorizontalOrganizationChart"/>
    <dgm:cxn modelId="{D1F3C3ED-46AA-4B0D-8717-EDB48857F829}" type="presParOf" srcId="{58A54C0B-6916-4DE8-8DA4-F853674A071B}" destId="{03BD4C90-337A-4D0E-8419-2E44425F5F2E}" srcOrd="2" destOrd="0" presId="urn:microsoft.com/office/officeart/2009/3/layout/HorizontalOrganizationChart"/>
    <dgm:cxn modelId="{9A21BA77-5920-429B-B919-C4AE57421986}" type="presParOf" srcId="{58A54C0B-6916-4DE8-8DA4-F853674A071B}" destId="{D6AD5F83-473B-419E-8834-8E12C09AAD96}" srcOrd="3" destOrd="0" presId="urn:microsoft.com/office/officeart/2009/3/layout/HorizontalOrganizationChart"/>
    <dgm:cxn modelId="{1506E160-0022-49AE-89F6-7835A4D011CC}" type="presParOf" srcId="{D6AD5F83-473B-419E-8834-8E12C09AAD96}" destId="{E08E2491-F7CF-44EE-BC04-24D34B19BA44}" srcOrd="0" destOrd="0" presId="urn:microsoft.com/office/officeart/2009/3/layout/HorizontalOrganizationChart"/>
    <dgm:cxn modelId="{B59324F5-BAB6-43AE-A1EE-CFFE919A3511}" type="presParOf" srcId="{E08E2491-F7CF-44EE-BC04-24D34B19BA44}" destId="{6586C3A4-8B79-486A-A295-E9210E544001}" srcOrd="0" destOrd="0" presId="urn:microsoft.com/office/officeart/2009/3/layout/HorizontalOrganizationChart"/>
    <dgm:cxn modelId="{BDD5EA73-4AD4-4A68-96F4-5FDE546D6217}" type="presParOf" srcId="{E08E2491-F7CF-44EE-BC04-24D34B19BA44}" destId="{8B3BD6DD-07F5-422B-97AD-E884EBACD2CC}" srcOrd="1" destOrd="0" presId="urn:microsoft.com/office/officeart/2009/3/layout/HorizontalOrganizationChart"/>
    <dgm:cxn modelId="{FA2D5680-1D45-407B-8E13-2E42809AED64}" type="presParOf" srcId="{D6AD5F83-473B-419E-8834-8E12C09AAD96}" destId="{6C5B707C-9892-4DFC-A619-2B8CC2029A6E}" srcOrd="1" destOrd="0" presId="urn:microsoft.com/office/officeart/2009/3/layout/HorizontalOrganizationChart"/>
    <dgm:cxn modelId="{473AF2F8-B38B-4973-934B-C3473696C4DC}" type="presParOf" srcId="{D6AD5F83-473B-419E-8834-8E12C09AAD96}" destId="{CA81264C-C2E9-43B3-A0B5-E77762AF6664}" srcOrd="2" destOrd="0" presId="urn:microsoft.com/office/officeart/2009/3/layout/HorizontalOrganizationChart"/>
    <dgm:cxn modelId="{25770B41-B072-4FE5-BE2C-E6854D7B01BD}" type="presParOf" srcId="{C8F68C33-348B-44AF-A72E-B82297427668}" destId="{DA7B4D25-00A9-40C2-A479-81805A34ECC3}"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4FEA1-0040-45C5-8C27-407E9BEEDDD8}">
      <dsp:nvSpPr>
        <dsp:cNvPr id="0" name=""/>
        <dsp:cNvSpPr/>
      </dsp:nvSpPr>
      <dsp:spPr>
        <a:xfrm>
          <a:off x="1462881" y="0"/>
          <a:ext cx="2011362" cy="2011362"/>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Reliability &amp; higher Data rate</a:t>
          </a:r>
          <a:endParaRPr lang="en-US" sz="1600" kern="1200" dirty="0"/>
        </a:p>
      </dsp:txBody>
      <dsp:txXfrm>
        <a:off x="1965722" y="1005681"/>
        <a:ext cx="1005681" cy="1005681"/>
      </dsp:txXfrm>
    </dsp:sp>
    <dsp:sp modelId="{E392DC90-F5BF-4370-B86D-78C0260387DA}">
      <dsp:nvSpPr>
        <dsp:cNvPr id="0" name=""/>
        <dsp:cNvSpPr/>
      </dsp:nvSpPr>
      <dsp:spPr>
        <a:xfrm>
          <a:off x="457200" y="2011362"/>
          <a:ext cx="2011362" cy="2011362"/>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Covert</a:t>
          </a:r>
        </a:p>
        <a:p>
          <a:pPr lvl="0" algn="ctr" defTabSz="711200">
            <a:lnSpc>
              <a:spcPct val="90000"/>
            </a:lnSpc>
            <a:spcBef>
              <a:spcPct val="0"/>
            </a:spcBef>
            <a:spcAft>
              <a:spcPct val="35000"/>
            </a:spcAft>
          </a:pPr>
          <a:r>
            <a:rPr lang="en-US" sz="1600" kern="1200" dirty="0" smtClean="0"/>
            <a:t>comm.</a:t>
          </a:r>
          <a:endParaRPr lang="en-US" sz="1600" kern="1200" dirty="0"/>
        </a:p>
      </dsp:txBody>
      <dsp:txXfrm>
        <a:off x="960041" y="3017043"/>
        <a:ext cx="1005681" cy="1005681"/>
      </dsp:txXfrm>
    </dsp:sp>
    <dsp:sp modelId="{84BE17F9-4A14-4606-AD42-89F22B3A2E4E}">
      <dsp:nvSpPr>
        <dsp:cNvPr id="0" name=""/>
        <dsp:cNvSpPr/>
      </dsp:nvSpPr>
      <dsp:spPr>
        <a:xfrm rot="10800000">
          <a:off x="1462881" y="2011362"/>
          <a:ext cx="2011362" cy="2011362"/>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Silent features</a:t>
          </a:r>
          <a:endParaRPr lang="en-US" sz="2000" kern="1200" dirty="0"/>
        </a:p>
      </dsp:txBody>
      <dsp:txXfrm rot="10800000">
        <a:off x="1965721" y="2011362"/>
        <a:ext cx="1005681" cy="1005681"/>
      </dsp:txXfrm>
    </dsp:sp>
    <dsp:sp modelId="{EA2454C0-5EA5-4B69-B26D-EBE7DE9C7033}">
      <dsp:nvSpPr>
        <dsp:cNvPr id="0" name=""/>
        <dsp:cNvSpPr/>
      </dsp:nvSpPr>
      <dsp:spPr>
        <a:xfrm>
          <a:off x="2468562" y="2011362"/>
          <a:ext cx="2011362" cy="2011362"/>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Far distance</a:t>
          </a:r>
          <a:endParaRPr lang="en-US" sz="1600" kern="1200" dirty="0"/>
        </a:p>
      </dsp:txBody>
      <dsp:txXfrm>
        <a:off x="2971403" y="3017043"/>
        <a:ext cx="1005681" cy="1005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D4C90-337A-4D0E-8419-2E44425F5F2E}">
      <dsp:nvSpPr>
        <dsp:cNvPr id="0" name=""/>
        <dsp:cNvSpPr/>
      </dsp:nvSpPr>
      <dsp:spPr>
        <a:xfrm>
          <a:off x="3735848" y="2993265"/>
          <a:ext cx="339449" cy="364907"/>
        </a:xfrm>
        <a:custGeom>
          <a:avLst/>
          <a:gdLst/>
          <a:ahLst/>
          <a:cxnLst/>
          <a:rect l="0" t="0" r="0" b="0"/>
          <a:pathLst>
            <a:path>
              <a:moveTo>
                <a:pt x="0" y="0"/>
              </a:moveTo>
              <a:lnTo>
                <a:pt x="169724" y="0"/>
              </a:lnTo>
              <a:lnTo>
                <a:pt x="169724" y="364907"/>
              </a:lnTo>
              <a:lnTo>
                <a:pt x="339449" y="36490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F6A597-11DE-42E9-83CA-797F20DD563A}">
      <dsp:nvSpPr>
        <dsp:cNvPr id="0" name=""/>
        <dsp:cNvSpPr/>
      </dsp:nvSpPr>
      <dsp:spPr>
        <a:xfrm>
          <a:off x="5772543" y="2628357"/>
          <a:ext cx="339449" cy="729815"/>
        </a:xfrm>
        <a:custGeom>
          <a:avLst/>
          <a:gdLst/>
          <a:ahLst/>
          <a:cxnLst/>
          <a:rect l="0" t="0" r="0" b="0"/>
          <a:pathLst>
            <a:path>
              <a:moveTo>
                <a:pt x="0" y="0"/>
              </a:moveTo>
              <a:lnTo>
                <a:pt x="169724" y="0"/>
              </a:lnTo>
              <a:lnTo>
                <a:pt x="169724" y="729815"/>
              </a:lnTo>
              <a:lnTo>
                <a:pt x="339449" y="72981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159EA0-58C2-4D7E-9F28-CF6CFEE55858}">
      <dsp:nvSpPr>
        <dsp:cNvPr id="0" name=""/>
        <dsp:cNvSpPr/>
      </dsp:nvSpPr>
      <dsp:spPr>
        <a:xfrm>
          <a:off x="5772543" y="2582637"/>
          <a:ext cx="339449" cy="91440"/>
        </a:xfrm>
        <a:custGeom>
          <a:avLst/>
          <a:gdLst/>
          <a:ahLst/>
          <a:cxnLst/>
          <a:rect l="0" t="0" r="0" b="0"/>
          <a:pathLst>
            <a:path>
              <a:moveTo>
                <a:pt x="0" y="45720"/>
              </a:moveTo>
              <a:lnTo>
                <a:pt x="339449" y="4572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09E286-926D-4E8A-9177-80CAC5369434}">
      <dsp:nvSpPr>
        <dsp:cNvPr id="0" name=""/>
        <dsp:cNvSpPr/>
      </dsp:nvSpPr>
      <dsp:spPr>
        <a:xfrm>
          <a:off x="5772543" y="1898541"/>
          <a:ext cx="339449" cy="729815"/>
        </a:xfrm>
        <a:custGeom>
          <a:avLst/>
          <a:gdLst/>
          <a:ahLst/>
          <a:cxnLst/>
          <a:rect l="0" t="0" r="0" b="0"/>
          <a:pathLst>
            <a:path>
              <a:moveTo>
                <a:pt x="0" y="729815"/>
              </a:moveTo>
              <a:lnTo>
                <a:pt x="169724" y="729815"/>
              </a:lnTo>
              <a:lnTo>
                <a:pt x="169724" y="0"/>
              </a:lnTo>
              <a:lnTo>
                <a:pt x="33944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0471C-436F-4C58-AB8B-2A9C363757B1}">
      <dsp:nvSpPr>
        <dsp:cNvPr id="0" name=""/>
        <dsp:cNvSpPr/>
      </dsp:nvSpPr>
      <dsp:spPr>
        <a:xfrm>
          <a:off x="3735848" y="2628357"/>
          <a:ext cx="339449" cy="364907"/>
        </a:xfrm>
        <a:custGeom>
          <a:avLst/>
          <a:gdLst/>
          <a:ahLst/>
          <a:cxnLst/>
          <a:rect l="0" t="0" r="0" b="0"/>
          <a:pathLst>
            <a:path>
              <a:moveTo>
                <a:pt x="0" y="364907"/>
              </a:moveTo>
              <a:lnTo>
                <a:pt x="169724" y="364907"/>
              </a:lnTo>
              <a:lnTo>
                <a:pt x="169724" y="0"/>
              </a:lnTo>
              <a:lnTo>
                <a:pt x="33944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9733B8-3B03-4121-91F1-96E629740ACD}">
      <dsp:nvSpPr>
        <dsp:cNvPr id="0" name=""/>
        <dsp:cNvSpPr/>
      </dsp:nvSpPr>
      <dsp:spPr>
        <a:xfrm>
          <a:off x="1699153" y="1533634"/>
          <a:ext cx="1188072" cy="1200801"/>
        </a:xfrm>
        <a:custGeom>
          <a:avLst/>
          <a:gdLst/>
          <a:ahLst/>
          <a:cxnLst/>
          <a:rect l="0" t="0" r="0" b="0"/>
          <a:pathLst>
            <a:path>
              <a:moveTo>
                <a:pt x="0" y="0"/>
              </a:moveTo>
              <a:lnTo>
                <a:pt x="1188072" y="0"/>
              </a:lnTo>
              <a:lnTo>
                <a:pt x="1188072" y="120080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EAAAAD-7D22-4990-90CB-23E030F6FC9A}">
      <dsp:nvSpPr>
        <dsp:cNvPr id="0" name=""/>
        <dsp:cNvSpPr/>
      </dsp:nvSpPr>
      <dsp:spPr>
        <a:xfrm>
          <a:off x="3735848" y="803818"/>
          <a:ext cx="339449" cy="364907"/>
        </a:xfrm>
        <a:custGeom>
          <a:avLst/>
          <a:gdLst/>
          <a:ahLst/>
          <a:cxnLst/>
          <a:rect l="0" t="0" r="0" b="0"/>
          <a:pathLst>
            <a:path>
              <a:moveTo>
                <a:pt x="0" y="0"/>
              </a:moveTo>
              <a:lnTo>
                <a:pt x="169724" y="0"/>
              </a:lnTo>
              <a:lnTo>
                <a:pt x="169724" y="364907"/>
              </a:lnTo>
              <a:lnTo>
                <a:pt x="339449" y="36490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7AAECE-5CB0-40F8-9666-9D6F4CFA2E99}">
      <dsp:nvSpPr>
        <dsp:cNvPr id="0" name=""/>
        <dsp:cNvSpPr/>
      </dsp:nvSpPr>
      <dsp:spPr>
        <a:xfrm>
          <a:off x="3735848" y="438910"/>
          <a:ext cx="339449" cy="364907"/>
        </a:xfrm>
        <a:custGeom>
          <a:avLst/>
          <a:gdLst/>
          <a:ahLst/>
          <a:cxnLst/>
          <a:rect l="0" t="0" r="0" b="0"/>
          <a:pathLst>
            <a:path>
              <a:moveTo>
                <a:pt x="0" y="364907"/>
              </a:moveTo>
              <a:lnTo>
                <a:pt x="169724" y="364907"/>
              </a:lnTo>
              <a:lnTo>
                <a:pt x="169724" y="0"/>
              </a:lnTo>
              <a:lnTo>
                <a:pt x="33944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296FAC-1889-41B2-A426-F0B71DCAEE9A}">
      <dsp:nvSpPr>
        <dsp:cNvPr id="0" name=""/>
        <dsp:cNvSpPr/>
      </dsp:nvSpPr>
      <dsp:spPr>
        <a:xfrm>
          <a:off x="1699153" y="1062648"/>
          <a:ext cx="1188072" cy="470985"/>
        </a:xfrm>
        <a:custGeom>
          <a:avLst/>
          <a:gdLst/>
          <a:ahLst/>
          <a:cxnLst/>
          <a:rect l="0" t="0" r="0" b="0"/>
          <a:pathLst>
            <a:path>
              <a:moveTo>
                <a:pt x="0" y="470985"/>
              </a:moveTo>
              <a:lnTo>
                <a:pt x="1188072" y="470985"/>
              </a:lnTo>
              <a:lnTo>
                <a:pt x="1188072"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180781-8EF2-4055-8956-61984AC7844D}">
      <dsp:nvSpPr>
        <dsp:cNvPr id="0" name=""/>
        <dsp:cNvSpPr/>
      </dsp:nvSpPr>
      <dsp:spPr>
        <a:xfrm>
          <a:off x="1907" y="1133982"/>
          <a:ext cx="1697246" cy="7993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Modulation &amp; De-modulation schemes </a:t>
          </a:r>
          <a:endParaRPr lang="en-US" sz="1600" kern="1200" dirty="0"/>
        </a:p>
      </dsp:txBody>
      <dsp:txXfrm>
        <a:off x="1907" y="1133982"/>
        <a:ext cx="1697246" cy="799303"/>
      </dsp:txXfrm>
    </dsp:sp>
    <dsp:sp modelId="{0C48A0FD-69EB-4245-B6AC-BE275DD9FB9E}">
      <dsp:nvSpPr>
        <dsp:cNvPr id="0" name=""/>
        <dsp:cNvSpPr/>
      </dsp:nvSpPr>
      <dsp:spPr>
        <a:xfrm>
          <a:off x="2038602" y="544988"/>
          <a:ext cx="1697246" cy="5176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PSK</a:t>
          </a:r>
          <a:endParaRPr lang="en-US" sz="1600" kern="1200" dirty="0"/>
        </a:p>
      </dsp:txBody>
      <dsp:txXfrm>
        <a:off x="2038602" y="544988"/>
        <a:ext cx="1697246" cy="517660"/>
      </dsp:txXfrm>
    </dsp:sp>
    <dsp:sp modelId="{51EEFC83-90E4-4572-BCEE-3864FAE4B8DF}">
      <dsp:nvSpPr>
        <dsp:cNvPr id="0" name=""/>
        <dsp:cNvSpPr/>
      </dsp:nvSpPr>
      <dsp:spPr>
        <a:xfrm>
          <a:off x="4075297" y="180080"/>
          <a:ext cx="1697246" cy="5176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BPSK</a:t>
          </a:r>
          <a:endParaRPr lang="en-US" sz="1600" kern="1200" dirty="0"/>
        </a:p>
      </dsp:txBody>
      <dsp:txXfrm>
        <a:off x="4075297" y="180080"/>
        <a:ext cx="1697246" cy="517660"/>
      </dsp:txXfrm>
    </dsp:sp>
    <dsp:sp modelId="{FE1F46B2-F94A-4B05-AE5E-4F14F259193C}">
      <dsp:nvSpPr>
        <dsp:cNvPr id="0" name=""/>
        <dsp:cNvSpPr/>
      </dsp:nvSpPr>
      <dsp:spPr>
        <a:xfrm>
          <a:off x="4075297" y="909896"/>
          <a:ext cx="1697246" cy="5176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QPSK</a:t>
          </a:r>
          <a:endParaRPr lang="en-US" sz="1600" kern="1200" dirty="0"/>
        </a:p>
      </dsp:txBody>
      <dsp:txXfrm>
        <a:off x="4075297" y="909896"/>
        <a:ext cx="1697246" cy="517660"/>
      </dsp:txXfrm>
    </dsp:sp>
    <dsp:sp modelId="{1A8F462D-34AC-487A-A1AE-98BF71AEFC1F}">
      <dsp:nvSpPr>
        <dsp:cNvPr id="0" name=""/>
        <dsp:cNvSpPr/>
      </dsp:nvSpPr>
      <dsp:spPr>
        <a:xfrm>
          <a:off x="2038602" y="2734435"/>
          <a:ext cx="1697246" cy="5176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FSK</a:t>
          </a:r>
          <a:endParaRPr lang="en-US" sz="1600" kern="1200" dirty="0"/>
        </a:p>
      </dsp:txBody>
      <dsp:txXfrm>
        <a:off x="2038602" y="2734435"/>
        <a:ext cx="1697246" cy="517660"/>
      </dsp:txXfrm>
    </dsp:sp>
    <dsp:sp modelId="{66DB89C3-2AE9-442C-A0D0-6BC43631F105}">
      <dsp:nvSpPr>
        <dsp:cNvPr id="0" name=""/>
        <dsp:cNvSpPr/>
      </dsp:nvSpPr>
      <dsp:spPr>
        <a:xfrm>
          <a:off x="4075297" y="2369527"/>
          <a:ext cx="1697246" cy="5176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CPFSK</a:t>
          </a:r>
          <a:endParaRPr lang="en-US" sz="1600" kern="1200" dirty="0"/>
        </a:p>
      </dsp:txBody>
      <dsp:txXfrm>
        <a:off x="4075297" y="2369527"/>
        <a:ext cx="1697246" cy="517660"/>
      </dsp:txXfrm>
    </dsp:sp>
    <dsp:sp modelId="{8E20A036-E73F-44A4-A7B2-4EFB060E10FE}">
      <dsp:nvSpPr>
        <dsp:cNvPr id="0" name=""/>
        <dsp:cNvSpPr/>
      </dsp:nvSpPr>
      <dsp:spPr>
        <a:xfrm>
          <a:off x="6111992" y="1639711"/>
          <a:ext cx="1697246" cy="5176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GMSK</a:t>
          </a:r>
          <a:endParaRPr lang="en-US" sz="1600" kern="1200" dirty="0"/>
        </a:p>
      </dsp:txBody>
      <dsp:txXfrm>
        <a:off x="6111992" y="1639711"/>
        <a:ext cx="1697246" cy="517660"/>
      </dsp:txXfrm>
    </dsp:sp>
    <dsp:sp modelId="{82529765-FE39-4A6A-8A35-4D43E2EFF0D2}">
      <dsp:nvSpPr>
        <dsp:cNvPr id="0" name=""/>
        <dsp:cNvSpPr/>
      </dsp:nvSpPr>
      <dsp:spPr>
        <a:xfrm>
          <a:off x="6111992" y="2369527"/>
          <a:ext cx="1697246" cy="5176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MSK</a:t>
          </a:r>
          <a:endParaRPr lang="en-US" sz="1600" kern="1200" dirty="0"/>
        </a:p>
      </dsp:txBody>
      <dsp:txXfrm>
        <a:off x="6111992" y="2369527"/>
        <a:ext cx="1697246" cy="517660"/>
      </dsp:txXfrm>
    </dsp:sp>
    <dsp:sp modelId="{4ED0A2C3-AC55-4E51-AEA9-F958EC1B62A6}">
      <dsp:nvSpPr>
        <dsp:cNvPr id="0" name=""/>
        <dsp:cNvSpPr/>
      </dsp:nvSpPr>
      <dsp:spPr>
        <a:xfrm>
          <a:off x="6111992" y="3099343"/>
          <a:ext cx="1697246" cy="517660"/>
        </a:xfrm>
        <a:prstGeom prst="rect">
          <a:avLst/>
        </a:prstGeom>
        <a:solidFill>
          <a:srgbClr val="7030A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CPFSK + memory less</a:t>
          </a:r>
          <a:endParaRPr lang="en-US" sz="1600" kern="1200" dirty="0"/>
        </a:p>
      </dsp:txBody>
      <dsp:txXfrm>
        <a:off x="6111992" y="3099343"/>
        <a:ext cx="1697246" cy="517660"/>
      </dsp:txXfrm>
    </dsp:sp>
    <dsp:sp modelId="{6586C3A4-8B79-486A-A295-E9210E544001}">
      <dsp:nvSpPr>
        <dsp:cNvPr id="0" name=""/>
        <dsp:cNvSpPr/>
      </dsp:nvSpPr>
      <dsp:spPr>
        <a:xfrm>
          <a:off x="4075297" y="3099343"/>
          <a:ext cx="1697246" cy="5176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Non-CPFSK</a:t>
          </a:r>
          <a:endParaRPr lang="en-US" sz="1600" kern="1200" dirty="0"/>
        </a:p>
      </dsp:txBody>
      <dsp:txXfrm>
        <a:off x="4075297" y="3099343"/>
        <a:ext cx="1697246" cy="517660"/>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32912-BB73-49B4-9EA9-5A050F26C602}" type="datetimeFigureOut">
              <a:rPr lang="en-US" smtClean="0"/>
              <a:t>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51729-5DC9-4455-800F-23457580F725}" type="slidenum">
              <a:rPr lang="en-US" smtClean="0"/>
              <a:t>‹#›</a:t>
            </a:fld>
            <a:endParaRPr lang="en-US"/>
          </a:p>
        </p:txBody>
      </p:sp>
    </p:spTree>
    <p:extLst>
      <p:ext uri="{BB962C8B-B14F-4D97-AF65-F5344CB8AC3E}">
        <p14:creationId xmlns:p14="http://schemas.microsoft.com/office/powerpoint/2010/main" val="2829991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B51729-5DC9-4455-800F-23457580F725}" type="slidenum">
              <a:rPr lang="en-US" smtClean="0"/>
              <a:t>1</a:t>
            </a:fld>
            <a:endParaRPr lang="en-US"/>
          </a:p>
        </p:txBody>
      </p:sp>
    </p:spTree>
    <p:extLst>
      <p:ext uri="{BB962C8B-B14F-4D97-AF65-F5344CB8AC3E}">
        <p14:creationId xmlns:p14="http://schemas.microsoft.com/office/powerpoint/2010/main" val="336005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goal of developing such system is to analyze the threats and vulnerabilities that lie in the hardware and software part of the audio system which will eventually be used to increase the security of sensitive digital information and data located in the computers. </a:t>
            </a:r>
            <a:endParaRPr lang="en-US" dirty="0"/>
          </a:p>
        </p:txBody>
      </p:sp>
      <p:sp>
        <p:nvSpPr>
          <p:cNvPr id="4" name="Slide Number Placeholder 3"/>
          <p:cNvSpPr>
            <a:spLocks noGrp="1"/>
          </p:cNvSpPr>
          <p:nvPr>
            <p:ph type="sldNum" sz="quarter" idx="10"/>
          </p:nvPr>
        </p:nvSpPr>
        <p:spPr/>
        <p:txBody>
          <a:bodyPr/>
          <a:lstStyle/>
          <a:p>
            <a:fld id="{71B51729-5DC9-4455-800F-23457580F725}" type="slidenum">
              <a:rPr lang="en-US" smtClean="0"/>
              <a:t>2</a:t>
            </a:fld>
            <a:endParaRPr lang="en-US"/>
          </a:p>
        </p:txBody>
      </p:sp>
    </p:spTree>
    <p:extLst>
      <p:ext uri="{BB962C8B-B14F-4D97-AF65-F5344CB8AC3E}">
        <p14:creationId xmlns:p14="http://schemas.microsoft.com/office/powerpoint/2010/main" val="3216238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51729-5DC9-4455-800F-23457580F725}" type="slidenum">
              <a:rPr lang="en-US" smtClean="0"/>
              <a:t>3</a:t>
            </a:fld>
            <a:endParaRPr lang="en-US"/>
          </a:p>
        </p:txBody>
      </p:sp>
    </p:spTree>
    <p:extLst>
      <p:ext uri="{BB962C8B-B14F-4D97-AF65-F5344CB8AC3E}">
        <p14:creationId xmlns:p14="http://schemas.microsoft.com/office/powerpoint/2010/main" val="625417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0"/>
          </p:nvPr>
        </p:nvSpPr>
        <p:spPr/>
        <p:txBody>
          <a:bodyPr/>
          <a:lstStyle/>
          <a:p>
            <a:pPr algn="l"/>
            <a:r>
              <a:rPr lang="en-US" sz="3200" b="1" smtClean="0"/>
              <a:t>I</a:t>
            </a:r>
            <a:r>
              <a:rPr lang="en-US" smtClean="0"/>
              <a:t>nformation </a:t>
            </a:r>
            <a:r>
              <a:rPr lang="en-US" sz="3200" b="1" smtClean="0"/>
              <a:t>p</a:t>
            </a:r>
            <a:r>
              <a:rPr lang="en-US" smtClean="0"/>
              <a:t>rocessing and </a:t>
            </a:r>
            <a:r>
              <a:rPr lang="en-US" sz="3200" b="1" smtClean="0"/>
              <a:t>t</a:t>
            </a:r>
            <a:r>
              <a:rPr lang="en-US" smtClean="0"/>
              <a:t>ransmission </a:t>
            </a:r>
            <a:r>
              <a:rPr lang="en-US" sz="2800" b="1" smtClean="0"/>
              <a:t>Lab</a:t>
            </a:r>
            <a:endParaRPr lang="en-US" b="1" dirty="0"/>
          </a:p>
        </p:txBody>
      </p:sp>
      <p:sp>
        <p:nvSpPr>
          <p:cNvPr id="12" name="Slide Number Placeholder 11"/>
          <p:cNvSpPr>
            <a:spLocks noGrp="1"/>
          </p:cNvSpPr>
          <p:nvPr>
            <p:ph type="sldNum" sz="quarter" idx="11"/>
          </p:nvPr>
        </p:nvSpPr>
        <p:spPr>
          <a:xfrm>
            <a:off x="20647" y="6459785"/>
            <a:ext cx="1312025" cy="365125"/>
          </a:xfrm>
        </p:spPr>
        <p:txBody>
          <a:bodyPr/>
          <a:lstStyle/>
          <a:p>
            <a:fld id="{D012796F-C8CE-4674-AC83-8A376A4276D5}" type="slidenum">
              <a:rPr lang="en-US" smtClean="0"/>
              <a:pPr/>
              <a:t>‹#›</a:t>
            </a:fld>
            <a:endParaRPr lang="en-US" dirty="0"/>
          </a:p>
        </p:txBody>
      </p:sp>
      <p:sp>
        <p:nvSpPr>
          <p:cNvPr id="13" name="Title 1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4572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Information processing and transmission Lab</a:t>
            </a:r>
            <a:endParaRPr lang="en-US"/>
          </a:p>
        </p:txBody>
      </p:sp>
      <p:sp>
        <p:nvSpPr>
          <p:cNvPr id="6" name="Slide Number Placeholder 5"/>
          <p:cNvSpPr>
            <a:spLocks noGrp="1"/>
          </p:cNvSpPr>
          <p:nvPr>
            <p:ph type="sldNum" sz="quarter" idx="12"/>
          </p:nvPr>
        </p:nvSpPr>
        <p:spPr/>
        <p:txBody>
          <a:bodyPr/>
          <a:lstStyle/>
          <a:p>
            <a:fld id="{D012796F-C8CE-4674-AC83-8A376A4276D5}" type="slidenum">
              <a:rPr lang="en-US" smtClean="0"/>
              <a:t>‹#›</a:t>
            </a:fld>
            <a:endParaRPr lang="en-US"/>
          </a:p>
        </p:txBody>
      </p:sp>
    </p:spTree>
    <p:extLst>
      <p:ext uri="{BB962C8B-B14F-4D97-AF65-F5344CB8AC3E}">
        <p14:creationId xmlns:p14="http://schemas.microsoft.com/office/powerpoint/2010/main" val="414922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Information processing and transmission Lab</a:t>
            </a:r>
            <a:endParaRPr lang="en-US"/>
          </a:p>
        </p:txBody>
      </p:sp>
      <p:sp>
        <p:nvSpPr>
          <p:cNvPr id="6" name="Slide Number Placeholder 5"/>
          <p:cNvSpPr>
            <a:spLocks noGrp="1"/>
          </p:cNvSpPr>
          <p:nvPr>
            <p:ph type="sldNum" sz="quarter" idx="12"/>
          </p:nvPr>
        </p:nvSpPr>
        <p:spPr/>
        <p:txBody>
          <a:bodyPr/>
          <a:lstStyle/>
          <a:p>
            <a:fld id="{D012796F-C8CE-4674-AC83-8A376A4276D5}" type="slidenum">
              <a:rPr lang="en-US" smtClean="0"/>
              <a:t>‹#›</a:t>
            </a:fld>
            <a:endParaRPr lang="en-US"/>
          </a:p>
        </p:txBody>
      </p:sp>
    </p:spTree>
    <p:extLst>
      <p:ext uri="{BB962C8B-B14F-4D97-AF65-F5344CB8AC3E}">
        <p14:creationId xmlns:p14="http://schemas.microsoft.com/office/powerpoint/2010/main" val="2767246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Information processing and transmission Lab</a:t>
            </a:r>
            <a:endParaRPr lang="en-US"/>
          </a:p>
        </p:txBody>
      </p:sp>
      <p:sp>
        <p:nvSpPr>
          <p:cNvPr id="6" name="Slide Number Placeholder 5"/>
          <p:cNvSpPr>
            <a:spLocks noGrp="1"/>
          </p:cNvSpPr>
          <p:nvPr>
            <p:ph type="sldNum" sz="quarter" idx="12"/>
          </p:nvPr>
        </p:nvSpPr>
        <p:spPr/>
        <p:txBody>
          <a:bodyPr/>
          <a:lstStyle/>
          <a:p>
            <a:fld id="{D012796F-C8CE-4674-AC83-8A376A4276D5}" type="slidenum">
              <a:rPr lang="en-US" smtClean="0"/>
              <a:t>‹#›</a:t>
            </a:fld>
            <a:endParaRPr lang="en-US"/>
          </a:p>
        </p:txBody>
      </p:sp>
    </p:spTree>
    <p:extLst>
      <p:ext uri="{BB962C8B-B14F-4D97-AF65-F5344CB8AC3E}">
        <p14:creationId xmlns:p14="http://schemas.microsoft.com/office/powerpoint/2010/main" val="3990230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Information processing and transmission Lab</a:t>
            </a:r>
            <a:endParaRPr lang="en-US"/>
          </a:p>
        </p:txBody>
      </p:sp>
      <p:sp>
        <p:nvSpPr>
          <p:cNvPr id="6" name="Slide Number Placeholder 5"/>
          <p:cNvSpPr>
            <a:spLocks noGrp="1"/>
          </p:cNvSpPr>
          <p:nvPr>
            <p:ph type="sldNum" sz="quarter" idx="12"/>
          </p:nvPr>
        </p:nvSpPr>
        <p:spPr/>
        <p:txBody>
          <a:bodyPr/>
          <a:lstStyle/>
          <a:p>
            <a:fld id="{D012796F-C8CE-4674-AC83-8A376A4276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458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Information processing and transmission Lab</a:t>
            </a:r>
            <a:endParaRPr lang="en-US"/>
          </a:p>
        </p:txBody>
      </p:sp>
      <p:sp>
        <p:nvSpPr>
          <p:cNvPr id="7" name="Slide Number Placeholder 6"/>
          <p:cNvSpPr>
            <a:spLocks noGrp="1"/>
          </p:cNvSpPr>
          <p:nvPr>
            <p:ph type="sldNum" sz="quarter" idx="12"/>
          </p:nvPr>
        </p:nvSpPr>
        <p:spPr/>
        <p:txBody>
          <a:bodyPr/>
          <a:lstStyle/>
          <a:p>
            <a:fld id="{D012796F-C8CE-4674-AC83-8A376A4276D5}" type="slidenum">
              <a:rPr lang="en-US" smtClean="0"/>
              <a:t>‹#›</a:t>
            </a:fld>
            <a:endParaRPr lang="en-US"/>
          </a:p>
        </p:txBody>
      </p:sp>
    </p:spTree>
    <p:extLst>
      <p:ext uri="{BB962C8B-B14F-4D97-AF65-F5344CB8AC3E}">
        <p14:creationId xmlns:p14="http://schemas.microsoft.com/office/powerpoint/2010/main" val="149777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Information processing and transmission Lab</a:t>
            </a:r>
            <a:endParaRPr lang="en-US"/>
          </a:p>
        </p:txBody>
      </p:sp>
      <p:sp>
        <p:nvSpPr>
          <p:cNvPr id="9" name="Slide Number Placeholder 8"/>
          <p:cNvSpPr>
            <a:spLocks noGrp="1"/>
          </p:cNvSpPr>
          <p:nvPr>
            <p:ph type="sldNum" sz="quarter" idx="12"/>
          </p:nvPr>
        </p:nvSpPr>
        <p:spPr/>
        <p:txBody>
          <a:bodyPr/>
          <a:lstStyle/>
          <a:p>
            <a:fld id="{D012796F-C8CE-4674-AC83-8A376A4276D5}" type="slidenum">
              <a:rPr lang="en-US" smtClean="0"/>
              <a:t>‹#›</a:t>
            </a:fld>
            <a:endParaRPr lang="en-US"/>
          </a:p>
        </p:txBody>
      </p:sp>
    </p:spTree>
    <p:extLst>
      <p:ext uri="{BB962C8B-B14F-4D97-AF65-F5344CB8AC3E}">
        <p14:creationId xmlns:p14="http://schemas.microsoft.com/office/powerpoint/2010/main" val="1641242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Information processing and transmission Lab</a:t>
            </a:r>
            <a:endParaRPr lang="en-US"/>
          </a:p>
        </p:txBody>
      </p:sp>
      <p:sp>
        <p:nvSpPr>
          <p:cNvPr id="5" name="Slide Number Placeholder 4"/>
          <p:cNvSpPr>
            <a:spLocks noGrp="1"/>
          </p:cNvSpPr>
          <p:nvPr>
            <p:ph type="sldNum" sz="quarter" idx="12"/>
          </p:nvPr>
        </p:nvSpPr>
        <p:spPr/>
        <p:txBody>
          <a:bodyPr/>
          <a:lstStyle/>
          <a:p>
            <a:fld id="{D012796F-C8CE-4674-AC83-8A376A4276D5}" type="slidenum">
              <a:rPr lang="en-US" smtClean="0"/>
              <a:t>‹#›</a:t>
            </a:fld>
            <a:endParaRPr lang="en-US"/>
          </a:p>
        </p:txBody>
      </p:sp>
    </p:spTree>
    <p:extLst>
      <p:ext uri="{BB962C8B-B14F-4D97-AF65-F5344CB8AC3E}">
        <p14:creationId xmlns:p14="http://schemas.microsoft.com/office/powerpoint/2010/main" val="4169418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Information processing and transmission Lab</a:t>
            </a:r>
            <a:endParaRPr lang="en-US"/>
          </a:p>
        </p:txBody>
      </p:sp>
      <p:sp>
        <p:nvSpPr>
          <p:cNvPr id="9" name="Slide Number Placeholder 8"/>
          <p:cNvSpPr>
            <a:spLocks noGrp="1"/>
          </p:cNvSpPr>
          <p:nvPr>
            <p:ph type="sldNum" sz="quarter" idx="12"/>
          </p:nvPr>
        </p:nvSpPr>
        <p:spPr/>
        <p:txBody>
          <a:bodyPr/>
          <a:lstStyle/>
          <a:p>
            <a:fld id="{D012796F-C8CE-4674-AC83-8A376A4276D5}" type="slidenum">
              <a:rPr lang="en-US" smtClean="0"/>
              <a:t>‹#›</a:t>
            </a:fld>
            <a:endParaRPr lang="en-US"/>
          </a:p>
        </p:txBody>
      </p:sp>
    </p:spTree>
    <p:extLst>
      <p:ext uri="{BB962C8B-B14F-4D97-AF65-F5344CB8AC3E}">
        <p14:creationId xmlns:p14="http://schemas.microsoft.com/office/powerpoint/2010/main" val="122163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Information processing and transmission Lab</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12796F-C8CE-4674-AC83-8A376A4276D5}" type="slidenum">
              <a:rPr lang="en-US" smtClean="0"/>
              <a:t>‹#›</a:t>
            </a:fld>
            <a:endParaRPr lang="en-US"/>
          </a:p>
        </p:txBody>
      </p:sp>
    </p:spTree>
    <p:extLst>
      <p:ext uri="{BB962C8B-B14F-4D97-AF65-F5344CB8AC3E}">
        <p14:creationId xmlns:p14="http://schemas.microsoft.com/office/powerpoint/2010/main" val="1291035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Information processing and transmission Lab</a:t>
            </a:r>
            <a:endParaRPr lang="en-US"/>
          </a:p>
        </p:txBody>
      </p:sp>
      <p:sp>
        <p:nvSpPr>
          <p:cNvPr id="7" name="Slide Number Placeholder 6"/>
          <p:cNvSpPr>
            <a:spLocks noGrp="1"/>
          </p:cNvSpPr>
          <p:nvPr>
            <p:ph type="sldNum" sz="quarter" idx="12"/>
          </p:nvPr>
        </p:nvSpPr>
        <p:spPr/>
        <p:txBody>
          <a:bodyPr/>
          <a:lstStyle/>
          <a:p>
            <a:fld id="{D012796F-C8CE-4674-AC83-8A376A4276D5}" type="slidenum">
              <a:rPr lang="en-US" smtClean="0"/>
              <a:t>‹#›</a:t>
            </a:fld>
            <a:endParaRPr lang="en-US"/>
          </a:p>
        </p:txBody>
      </p:sp>
    </p:spTree>
    <p:extLst>
      <p:ext uri="{BB962C8B-B14F-4D97-AF65-F5344CB8AC3E}">
        <p14:creationId xmlns:p14="http://schemas.microsoft.com/office/powerpoint/2010/main" val="693122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097280" y="6459785"/>
            <a:ext cx="7411709" cy="365125"/>
          </a:xfrm>
          <a:prstGeom prst="rect">
            <a:avLst/>
          </a:prstGeom>
        </p:spPr>
        <p:txBody>
          <a:bodyPr vert="horz" lIns="91440" tIns="45720" rIns="91440" bIns="45720" rtlCol="0" anchor="ctr"/>
          <a:lstStyle>
            <a:lvl1pPr algn="ctr">
              <a:defRPr sz="2000" cap="all" baseline="0">
                <a:solidFill>
                  <a:srgbClr val="FFFFFF"/>
                </a:solidFill>
              </a:defRPr>
            </a:lvl1pPr>
          </a:lstStyle>
          <a:p>
            <a:pPr algn="l"/>
            <a:r>
              <a:rPr lang="en-US" sz="3200" b="1" smtClean="0"/>
              <a:t>I</a:t>
            </a:r>
            <a:r>
              <a:rPr lang="en-US" smtClean="0"/>
              <a:t>nformation </a:t>
            </a:r>
            <a:r>
              <a:rPr lang="en-US" sz="3200" b="1" smtClean="0"/>
              <a:t>p</a:t>
            </a:r>
            <a:r>
              <a:rPr lang="en-US" smtClean="0"/>
              <a:t>rocessing and </a:t>
            </a:r>
            <a:r>
              <a:rPr lang="en-US" sz="3200" b="1" smtClean="0"/>
              <a:t>t</a:t>
            </a:r>
            <a:r>
              <a:rPr lang="en-US" smtClean="0"/>
              <a:t>ransmission </a:t>
            </a:r>
            <a:r>
              <a:rPr lang="en-US" sz="2800" b="1" smtClean="0"/>
              <a:t>Lab</a:t>
            </a:r>
            <a:endParaRPr lang="en-US" b="1" dirty="0"/>
          </a:p>
        </p:txBody>
      </p:sp>
      <p:sp>
        <p:nvSpPr>
          <p:cNvPr id="6" name="Slide Number Placeholder 5"/>
          <p:cNvSpPr>
            <a:spLocks noGrp="1"/>
          </p:cNvSpPr>
          <p:nvPr>
            <p:ph type="sldNum" sz="quarter" idx="4"/>
          </p:nvPr>
        </p:nvSpPr>
        <p:spPr>
          <a:xfrm>
            <a:off x="1097280"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D012796F-C8CE-4674-AC83-8A376A4276D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1968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20" Type="http://schemas.openxmlformats.org/officeDocument/2006/relationships/tags" Target="../tags/tag20.xml"/><Relationship Id="rId41" Type="http://schemas.openxmlformats.org/officeDocument/2006/relationships/tags" Target="../tags/tag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ormAutofit/>
          </a:bodyPr>
          <a:lstStyle/>
          <a:p>
            <a:r>
              <a:rPr lang="en-US" sz="4800" dirty="0"/>
              <a:t>Data Leakage from Air-Gapped Systems over Ultrasonic </a:t>
            </a:r>
            <a:r>
              <a:rPr lang="en-US" sz="4800" dirty="0" smtClean="0"/>
              <a:t>Waves</a:t>
            </a:r>
            <a:endParaRPr lang="en-US" sz="4800" dirty="0"/>
          </a:p>
        </p:txBody>
      </p:sp>
      <p:sp>
        <p:nvSpPr>
          <p:cNvPr id="3" name="Subtitle 2"/>
          <p:cNvSpPr>
            <a:spLocks noGrp="1"/>
          </p:cNvSpPr>
          <p:nvPr>
            <p:ph type="subTitle" idx="1"/>
          </p:nvPr>
        </p:nvSpPr>
        <p:spPr>
          <a:xfrm>
            <a:off x="1100051" y="4455621"/>
            <a:ext cx="10058400" cy="1143000"/>
          </a:xfrm>
        </p:spPr>
        <p:txBody>
          <a:bodyPr/>
          <a:lstStyle/>
          <a:p>
            <a:r>
              <a:rPr lang="en-US" dirty="0" smtClean="0"/>
              <a:t>Professional developer</a:t>
            </a:r>
          </a:p>
          <a:p>
            <a:pPr>
              <a:spcBef>
                <a:spcPts val="600"/>
              </a:spcBef>
            </a:pPr>
            <a:r>
              <a:rPr lang="en-US" b="1" dirty="0" smtClean="0"/>
              <a:t>Saad </a:t>
            </a:r>
            <a:r>
              <a:rPr lang="en-US" b="1" dirty="0" err="1" smtClean="0"/>
              <a:t>iqbal</a:t>
            </a:r>
            <a:endParaRPr lang="en-US" b="1" dirty="0"/>
          </a:p>
        </p:txBody>
      </p:sp>
      <p:sp>
        <p:nvSpPr>
          <p:cNvPr id="4" name="Subtitle 2"/>
          <p:cNvSpPr txBox="1">
            <a:spLocks/>
          </p:cNvSpPr>
          <p:nvPr/>
        </p:nvSpPr>
        <p:spPr>
          <a:xfrm>
            <a:off x="7510072" y="4460104"/>
            <a:ext cx="3652862" cy="1143000"/>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t>principal investigator</a:t>
            </a:r>
            <a:endParaRPr lang="en-US" dirty="0" smtClean="0"/>
          </a:p>
          <a:p>
            <a:r>
              <a:rPr lang="en-US" b="1" dirty="0" smtClean="0"/>
              <a:t>Dr. </a:t>
            </a:r>
            <a:r>
              <a:rPr lang="en-US" b="1" dirty="0" err="1" smtClean="0"/>
              <a:t>syed</a:t>
            </a:r>
            <a:r>
              <a:rPr lang="en-US" b="1" dirty="0" smtClean="0"/>
              <a:t> </a:t>
            </a:r>
            <a:r>
              <a:rPr lang="en-US" b="1" dirty="0" err="1" smtClean="0"/>
              <a:t>ali</a:t>
            </a:r>
            <a:r>
              <a:rPr lang="en-US" b="1" dirty="0" smtClean="0"/>
              <a:t> </a:t>
            </a:r>
            <a:r>
              <a:rPr lang="en-US" b="1" dirty="0" err="1" smtClean="0"/>
              <a:t>hassan</a:t>
            </a:r>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480" y="1187532"/>
            <a:ext cx="8400000" cy="1884895"/>
          </a:xfrm>
          <a:prstGeom prst="rect">
            <a:avLst/>
          </a:prstGeom>
        </p:spPr>
      </p:pic>
      <p:pic>
        <p:nvPicPr>
          <p:cNvPr id="7" name="Picture 6" descr="top.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1999" cy="1187532"/>
          </a:xfrm>
          <a:prstGeom prst="rect">
            <a:avLst/>
          </a:prstGeom>
          <a:ln>
            <a:solidFill>
              <a:schemeClr val="bg2"/>
            </a:solidFill>
          </a:ln>
        </p:spPr>
      </p:pic>
      <p:sp>
        <p:nvSpPr>
          <p:cNvPr id="5" name="Slide Number Placeholder 4"/>
          <p:cNvSpPr>
            <a:spLocks noGrp="1"/>
          </p:cNvSpPr>
          <p:nvPr>
            <p:ph type="sldNum" sz="quarter" idx="11"/>
          </p:nvPr>
        </p:nvSpPr>
        <p:spPr/>
        <p:txBody>
          <a:bodyPr/>
          <a:lstStyle/>
          <a:p>
            <a:fld id="{D012796F-C8CE-4674-AC83-8A376A4276D5}" type="slidenum">
              <a:rPr lang="en-US" smtClean="0"/>
              <a:pPr/>
              <a:t>1</a:t>
            </a:fld>
            <a:endParaRPr lang="en-US" dirty="0"/>
          </a:p>
        </p:txBody>
      </p:sp>
    </p:spTree>
    <p:extLst>
      <p:ext uri="{BB962C8B-B14F-4D97-AF65-F5344CB8AC3E}">
        <p14:creationId xmlns:p14="http://schemas.microsoft.com/office/powerpoint/2010/main" val="1233938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demo</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800" dirty="0"/>
              <a:t> Design &amp; Develop application to detect covert acoustic </a:t>
            </a:r>
            <a:r>
              <a:rPr lang="en-US" sz="2800" dirty="0" smtClean="0"/>
              <a:t>transmission</a:t>
            </a:r>
          </a:p>
          <a:p>
            <a:pPr algn="just">
              <a:buFont typeface="Wingdings" panose="05000000000000000000" pitchFamily="2" charset="2"/>
              <a:buChar char="q"/>
            </a:pPr>
            <a:r>
              <a:rPr lang="en-US" sz="2800" dirty="0" smtClean="0"/>
              <a:t> Mobile application of covert acoustic communication model</a:t>
            </a:r>
          </a:p>
          <a:p>
            <a:pPr algn="just">
              <a:buFont typeface="Wingdings" panose="05000000000000000000" pitchFamily="2" charset="2"/>
              <a:buChar char="q"/>
            </a:pPr>
            <a:r>
              <a:rPr lang="en-US" sz="2800" dirty="0" smtClean="0"/>
              <a:t> Create mesh network </a:t>
            </a:r>
            <a:r>
              <a:rPr lang="en-US" sz="2800" smtClean="0"/>
              <a:t>of covert acoustic </a:t>
            </a:r>
            <a:r>
              <a:rPr lang="en-US" sz="2800" dirty="0" smtClean="0"/>
              <a:t>communication system </a:t>
            </a:r>
          </a:p>
          <a:p>
            <a:pPr algn="just">
              <a:buFont typeface="Wingdings" panose="05000000000000000000" pitchFamily="2" charset="2"/>
              <a:buChar char="q"/>
            </a:pPr>
            <a:r>
              <a:rPr lang="en-US" sz="2800" dirty="0" smtClean="0"/>
              <a:t> Enhance the features &amp; specifications of this system/model</a:t>
            </a:r>
          </a:p>
          <a:p>
            <a:pPr algn="just">
              <a:buFont typeface="Wingdings" panose="05000000000000000000" pitchFamily="2" charset="2"/>
              <a:buChar char="q"/>
            </a:pPr>
            <a:endParaRPr lang="en-US" sz="2800" dirty="0" smtClean="0"/>
          </a:p>
          <a:p>
            <a:pPr marL="0" indent="0" algn="just">
              <a:buNone/>
            </a:pPr>
            <a:endParaRPr lang="en-US" sz="2800" dirty="0"/>
          </a:p>
        </p:txBody>
      </p:sp>
      <p:sp>
        <p:nvSpPr>
          <p:cNvPr id="4" name="Rectangle 3"/>
          <p:cNvSpPr/>
          <p:nvPr/>
        </p:nvSpPr>
        <p:spPr>
          <a:xfrm>
            <a:off x="5280735" y="4158733"/>
            <a:ext cx="1691489" cy="769441"/>
          </a:xfrm>
          <a:prstGeom prst="rect">
            <a:avLst/>
          </a:prstGeom>
        </p:spPr>
        <p:txBody>
          <a:bodyPr wrap="none">
            <a:spAutoFit/>
          </a:bodyPr>
          <a:lstStyle/>
          <a:p>
            <a:r>
              <a:rPr lang="en-US" sz="4400" b="1" dirty="0" smtClean="0">
                <a:solidFill>
                  <a:schemeClr val="accent1"/>
                </a:solidFill>
              </a:rPr>
              <a:t>DEMO</a:t>
            </a:r>
            <a:endParaRPr lang="en-US" sz="2000" dirty="0"/>
          </a:p>
        </p:txBody>
      </p:sp>
      <p:sp>
        <p:nvSpPr>
          <p:cNvPr id="5" name="TextBox 4"/>
          <p:cNvSpPr txBox="1"/>
          <p:nvPr/>
        </p:nvSpPr>
        <p:spPr>
          <a:xfrm>
            <a:off x="1097278" y="4623588"/>
            <a:ext cx="3504701" cy="166199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smtClean="0">
                <a:solidFill>
                  <a:schemeClr val="accent2"/>
                </a:solidFill>
              </a:rPr>
              <a:t>Part A:</a:t>
            </a:r>
          </a:p>
          <a:p>
            <a:pPr algn="just"/>
            <a:r>
              <a:rPr lang="en-US" sz="2000" dirty="0" smtClean="0"/>
              <a:t>File transfer from one system to another using covert acoustic transmission protocol</a:t>
            </a:r>
            <a:r>
              <a:rPr lang="en-US" dirty="0" smtClean="0"/>
              <a:t> </a:t>
            </a:r>
          </a:p>
          <a:p>
            <a:pPr algn="just"/>
            <a:endParaRPr lang="en-US" dirty="0"/>
          </a:p>
        </p:txBody>
      </p:sp>
      <p:sp>
        <p:nvSpPr>
          <p:cNvPr id="6" name="TextBox 5"/>
          <p:cNvSpPr txBox="1"/>
          <p:nvPr/>
        </p:nvSpPr>
        <p:spPr>
          <a:xfrm>
            <a:off x="7650978" y="4623588"/>
            <a:ext cx="3504701" cy="16927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smtClean="0">
                <a:solidFill>
                  <a:schemeClr val="accent2"/>
                </a:solidFill>
              </a:rPr>
              <a:t>Part B:</a:t>
            </a:r>
          </a:p>
          <a:p>
            <a:pPr algn="just"/>
            <a:r>
              <a:rPr lang="en-US" sz="2000" dirty="0" smtClean="0"/>
              <a:t>Bi-directional data transferring between two systems using covert acoustic transmission protocol</a:t>
            </a:r>
            <a:r>
              <a:rPr lang="en-US" dirty="0" smtClean="0"/>
              <a:t> </a:t>
            </a:r>
            <a:endParaRPr lang="en-US" dirty="0"/>
          </a:p>
        </p:txBody>
      </p:sp>
      <p:sp>
        <p:nvSpPr>
          <p:cNvPr id="8" name="Slide Number Placeholder 7"/>
          <p:cNvSpPr>
            <a:spLocks noGrp="1"/>
          </p:cNvSpPr>
          <p:nvPr>
            <p:ph type="sldNum" sz="quarter" idx="12"/>
          </p:nvPr>
        </p:nvSpPr>
        <p:spPr/>
        <p:txBody>
          <a:bodyPr/>
          <a:lstStyle/>
          <a:p>
            <a:fld id="{D012796F-C8CE-4674-AC83-8A376A4276D5}" type="slidenum">
              <a:rPr lang="en-US" smtClean="0"/>
              <a:t>10</a:t>
            </a:fld>
            <a:endParaRPr lang="en-US"/>
          </a:p>
        </p:txBody>
      </p:sp>
    </p:spTree>
    <p:extLst>
      <p:ext uri="{BB962C8B-B14F-4D97-AF65-F5344CB8AC3E}">
        <p14:creationId xmlns:p14="http://schemas.microsoft.com/office/powerpoint/2010/main" val="357778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1000" fill="hold"/>
                                        <p:tgtEl>
                                          <p:spTgt spid="6"/>
                                        </p:tgtEl>
                                        <p:attrNameLst>
                                          <p:attrName>ppt_w</p:attrName>
                                        </p:attrNameLst>
                                      </p:cBhvr>
                                      <p:tavLst>
                                        <p:tav tm="0">
                                          <p:val>
                                            <p:fltVal val="0"/>
                                          </p:val>
                                        </p:tav>
                                        <p:tav tm="100000">
                                          <p:val>
                                            <p:strVal val="#ppt_w"/>
                                          </p:val>
                                        </p:tav>
                                      </p:tavLst>
                                    </p:anim>
                                    <p:anim calcmode="lin" valueType="num">
                                      <p:cBhvr>
                                        <p:cTn id="45" dur="1000" fill="hold"/>
                                        <p:tgtEl>
                                          <p:spTgt spid="6"/>
                                        </p:tgtEl>
                                        <p:attrNameLst>
                                          <p:attrName>ppt_h</p:attrName>
                                        </p:attrNameLst>
                                      </p:cBhvr>
                                      <p:tavLst>
                                        <p:tav tm="0">
                                          <p:val>
                                            <p:fltVal val="0"/>
                                          </p:val>
                                        </p:tav>
                                        <p:tav tm="100000">
                                          <p:val>
                                            <p:strVal val="#ppt_h"/>
                                          </p:val>
                                        </p:tav>
                                      </p:tavLst>
                                    </p:anim>
                                    <p:anim calcmode="lin" valueType="num">
                                      <p:cBhvr>
                                        <p:cTn id="46" dur="1000" fill="hold"/>
                                        <p:tgtEl>
                                          <p:spTgt spid="6"/>
                                        </p:tgtEl>
                                        <p:attrNameLst>
                                          <p:attrName>style.rotation</p:attrName>
                                        </p:attrNameLst>
                                      </p:cBhvr>
                                      <p:tavLst>
                                        <p:tav tm="0">
                                          <p:val>
                                            <p:fltVal val="90"/>
                                          </p:val>
                                        </p:tav>
                                        <p:tav tm="100000">
                                          <p:val>
                                            <p:fltVal val="0"/>
                                          </p:val>
                                        </p:tav>
                                      </p:tavLst>
                                    </p:anim>
                                    <p:animEffect transition="in" filter="fade">
                                      <p:cBhvr>
                                        <p:cTn id="4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Thank You</a:t>
            </a:r>
            <a:endParaRPr lang="en-US" dirty="0"/>
          </a:p>
        </p:txBody>
      </p:sp>
      <p:sp>
        <p:nvSpPr>
          <p:cNvPr id="3" name="Slide Number Placeholder 2"/>
          <p:cNvSpPr>
            <a:spLocks noGrp="1"/>
          </p:cNvSpPr>
          <p:nvPr>
            <p:ph type="sldNum" sz="quarter" idx="12"/>
          </p:nvPr>
        </p:nvSpPr>
        <p:spPr/>
        <p:txBody>
          <a:bodyPr/>
          <a:lstStyle/>
          <a:p>
            <a:fld id="{D012796F-C8CE-4674-AC83-8A376A4276D5}" type="slidenum">
              <a:rPr lang="en-US" smtClean="0"/>
              <a:t>11</a:t>
            </a:fld>
            <a:endParaRPr lang="en-US"/>
          </a:p>
        </p:txBody>
      </p:sp>
    </p:spTree>
    <p:extLst>
      <p:ext uri="{BB962C8B-B14F-4D97-AF65-F5344CB8AC3E}">
        <p14:creationId xmlns:p14="http://schemas.microsoft.com/office/powerpoint/2010/main" val="1507824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Effect transition="in" filter="fade">
                                      <p:cBhvr>
                                        <p:cTn id="9" dur="2000"/>
                                        <p:tgtEl>
                                          <p:spTgt spid="5"/>
                                        </p:tgtEl>
                                      </p:cBhvr>
                                    </p:animEffect>
                                    <p:anim calcmode="lin" valueType="num">
                                      <p:cBhvr>
                                        <p:cTn id="10" dur="2000" fill="hold"/>
                                        <p:tgtEl>
                                          <p:spTgt spid="5"/>
                                        </p:tgtEl>
                                        <p:attrNameLst>
                                          <p:attrName>ppt_x</p:attrName>
                                        </p:attrNameLst>
                                      </p:cBhvr>
                                      <p:tavLst>
                                        <p:tav tm="0">
                                          <p:val>
                                            <p:fltVal val="0.5"/>
                                          </p:val>
                                        </p:tav>
                                        <p:tav tm="100000">
                                          <p:val>
                                            <p:strVal val="#ppt_x"/>
                                          </p:val>
                                        </p:tav>
                                      </p:tavLst>
                                    </p:anim>
                                    <p:anim calcmode="lin" valueType="num">
                                      <p:cBhvr>
                                        <p:cTn id="11" dur="20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Timeline of the Project </a:t>
            </a:r>
            <a:endParaRPr lang="en-US" dirty="0"/>
          </a:p>
        </p:txBody>
      </p:sp>
      <p:sp>
        <p:nvSpPr>
          <p:cNvPr id="4" name="Slide Number Placeholder 3"/>
          <p:cNvSpPr>
            <a:spLocks noGrp="1"/>
          </p:cNvSpPr>
          <p:nvPr>
            <p:ph type="sldNum" sz="quarter" idx="12"/>
          </p:nvPr>
        </p:nvSpPr>
        <p:spPr/>
        <p:txBody>
          <a:bodyPr/>
          <a:lstStyle/>
          <a:p>
            <a:fld id="{D012796F-C8CE-4674-AC83-8A376A4276D5}" type="slidenum">
              <a:rPr lang="en-US" smtClean="0"/>
              <a:t>12</a:t>
            </a:fld>
            <a:endParaRPr lang="en-US"/>
          </a:p>
        </p:txBody>
      </p:sp>
      <p:grpSp>
        <p:nvGrpSpPr>
          <p:cNvPr id="52" name="Group 51"/>
          <p:cNvGrpSpPr/>
          <p:nvPr/>
        </p:nvGrpSpPr>
        <p:grpSpPr>
          <a:xfrm>
            <a:off x="164746" y="2116702"/>
            <a:ext cx="11862364" cy="3963740"/>
            <a:chOff x="51872" y="1560760"/>
            <a:chExt cx="11862364" cy="3963740"/>
          </a:xfrm>
        </p:grpSpPr>
        <p:cxnSp>
          <p:nvCxnSpPr>
            <p:cNvPr id="53" name="OTLSHAPE_T_c2692f7f72e8422088a52b0f3e5767fa_RightVerticalConnector3"/>
            <p:cNvCxnSpPr/>
            <p:nvPr>
              <p:custDataLst>
                <p:tags r:id="rId1"/>
              </p:custDataLst>
            </p:nvPr>
          </p:nvCxnSpPr>
          <p:spPr>
            <a:xfrm flipH="1">
              <a:off x="10669049" y="2157509"/>
              <a:ext cx="10575" cy="335470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OTLSHAPE_T_c6e3a2d37a8b4df7820436ab1382399e_RightVerticalConnector1"/>
            <p:cNvCxnSpPr/>
            <p:nvPr>
              <p:custDataLst>
                <p:tags r:id="rId2"/>
              </p:custDataLst>
            </p:nvPr>
          </p:nvCxnSpPr>
          <p:spPr>
            <a:xfrm>
              <a:off x="2471530" y="2046309"/>
              <a:ext cx="0" cy="309719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OTLSHAPE_T_f45c77011ea94a3b816fd8550fb20a5c_RightVerticalConnector2"/>
            <p:cNvCxnSpPr/>
            <p:nvPr>
              <p:custDataLst>
                <p:tags r:id="rId3"/>
              </p:custDataLst>
            </p:nvPr>
          </p:nvCxnSpPr>
          <p:spPr>
            <a:xfrm>
              <a:off x="1532231" y="2029968"/>
              <a:ext cx="0" cy="311353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OTLSHAPE_T_f45c77011ea94a3b816fd8550fb20a5c_RightVerticalConnector1"/>
            <p:cNvCxnSpPr/>
            <p:nvPr>
              <p:custDataLst>
                <p:tags r:id="rId4"/>
              </p:custDataLst>
            </p:nvPr>
          </p:nvCxnSpPr>
          <p:spPr>
            <a:xfrm>
              <a:off x="1532231" y="1779609"/>
              <a:ext cx="0" cy="798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OTLSHAPE_M_40cfdf1f2f0443859810420594c2d960_Connector1"/>
            <p:cNvCxnSpPr/>
            <p:nvPr>
              <p:custDataLst>
                <p:tags r:id="rId5"/>
              </p:custDataLst>
            </p:nvPr>
          </p:nvCxnSpPr>
          <p:spPr>
            <a:xfrm>
              <a:off x="10590067" y="4694978"/>
              <a:ext cx="0" cy="448522"/>
            </a:xfrm>
            <a:prstGeom prst="line">
              <a:avLst/>
            </a:prstGeom>
            <a:ln w="9525"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OTLSHAPE_M_a16f22a90e244e2699d4da41941ee9e7_Connector1"/>
            <p:cNvCxnSpPr/>
            <p:nvPr>
              <p:custDataLst>
                <p:tags r:id="rId6"/>
              </p:custDataLst>
            </p:nvPr>
          </p:nvCxnSpPr>
          <p:spPr>
            <a:xfrm>
              <a:off x="9736099" y="3888698"/>
              <a:ext cx="0" cy="1254802"/>
            </a:xfrm>
            <a:prstGeom prst="line">
              <a:avLst/>
            </a:prstGeom>
            <a:ln w="9525"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OTLSHAPE_M_c46b2de6dbb04aeea27b26e1f20d6f12_Connector1"/>
            <p:cNvCxnSpPr/>
            <p:nvPr>
              <p:custDataLst>
                <p:tags r:id="rId7"/>
              </p:custDataLst>
            </p:nvPr>
          </p:nvCxnSpPr>
          <p:spPr>
            <a:xfrm flipH="1">
              <a:off x="8010963" y="2911898"/>
              <a:ext cx="17320" cy="2329074"/>
            </a:xfrm>
            <a:prstGeom prst="line">
              <a:avLst/>
            </a:prstGeom>
            <a:ln w="9525"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OTLSHAPE_M_ae0ca3ca53dc43759f377fd1b074306e_Connector1"/>
            <p:cNvCxnSpPr/>
            <p:nvPr>
              <p:custDataLst>
                <p:tags r:id="rId8"/>
              </p:custDataLst>
            </p:nvPr>
          </p:nvCxnSpPr>
          <p:spPr>
            <a:xfrm>
              <a:off x="5381168" y="4609719"/>
              <a:ext cx="0" cy="533781"/>
            </a:xfrm>
            <a:prstGeom prst="line">
              <a:avLst/>
            </a:prstGeom>
            <a:ln w="9525"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OTLSHAPE_M_89954af07c2f43b78698c8df645ec803_Connector1"/>
            <p:cNvCxnSpPr/>
            <p:nvPr>
              <p:custDataLst>
                <p:tags r:id="rId9"/>
              </p:custDataLst>
            </p:nvPr>
          </p:nvCxnSpPr>
          <p:spPr>
            <a:xfrm>
              <a:off x="3673351" y="3973957"/>
              <a:ext cx="0" cy="1169543"/>
            </a:xfrm>
            <a:prstGeom prst="line">
              <a:avLst/>
            </a:prstGeom>
            <a:ln w="9525"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OTLSHAPE_M_8c011d6ae8dd4de6ac925d6dd63b85f5_Connector1"/>
            <p:cNvCxnSpPr/>
            <p:nvPr>
              <p:custDataLst>
                <p:tags r:id="rId10"/>
              </p:custDataLst>
            </p:nvPr>
          </p:nvCxnSpPr>
          <p:spPr>
            <a:xfrm>
              <a:off x="172387" y="4694978"/>
              <a:ext cx="0" cy="448522"/>
            </a:xfrm>
            <a:prstGeom prst="line">
              <a:avLst/>
            </a:prstGeom>
            <a:ln w="9525"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OTLSHAPE_TB_00000000000000000000000000000000_ElapsedTimeExtension"/>
            <p:cNvSpPr/>
            <p:nvPr>
              <p:custDataLst>
                <p:tags r:id="rId11"/>
              </p:custDataLst>
            </p:nvPr>
          </p:nvSpPr>
          <p:spPr>
            <a:xfrm>
              <a:off x="166037" y="1576409"/>
              <a:ext cx="0" cy="3567091"/>
            </a:xfrm>
            <a:prstGeom prst="rect">
              <a:avLst/>
            </a:prstGeom>
            <a:gradFill flip="none" rotWithShape="1">
              <a:gsLst>
                <a:gs pos="100000">
                  <a:srgbClr val="FFC000">
                    <a:alpha val="30196"/>
                  </a:srgbClr>
                </a:gs>
                <a:gs pos="0">
                  <a:srgbClr val="FFC000">
                    <a:alpha val="0"/>
                  </a:srgbClr>
                </a:gs>
              </a:gsLst>
              <a:lin ang="5400000" scaled="1"/>
              <a:tileRect/>
            </a:gra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OTLSHAPE_TB_00000000000000000000000000000000_RightEndCaps"/>
            <p:cNvSpPr txBox="1"/>
            <p:nvPr>
              <p:custDataLst>
                <p:tags r:id="rId12"/>
              </p:custDataLst>
            </p:nvPr>
          </p:nvSpPr>
          <p:spPr>
            <a:xfrm>
              <a:off x="10771997" y="5180111"/>
              <a:ext cx="499880" cy="307777"/>
            </a:xfrm>
            <a:prstGeom prst="rect">
              <a:avLst/>
            </a:prstGeom>
            <a:noFill/>
          </p:spPr>
          <p:txBody>
            <a:bodyPr vert="horz" wrap="none" lIns="0" tIns="0" rIns="0" bIns="0" rtlCol="0" anchor="ctr" anchorCtr="0">
              <a:spAutoFit/>
            </a:bodyPr>
            <a:lstStyle/>
            <a:p>
              <a:pPr algn="ctr"/>
              <a:r>
                <a:rPr lang="en-US" sz="2000" b="1" spc="-38" dirty="0" smtClean="0">
                  <a:solidFill>
                    <a:schemeClr val="accent2"/>
                  </a:solidFill>
                  <a:latin typeface="Calibri" panose="020F0502020204030204" pitchFamily="34" charset="0"/>
                </a:rPr>
                <a:t>2018</a:t>
              </a:r>
              <a:endParaRPr lang="en-US" sz="2000" b="1" spc="-38" dirty="0">
                <a:solidFill>
                  <a:schemeClr val="accent2"/>
                </a:solidFill>
                <a:latin typeface="Calibri" panose="020F0502020204030204" pitchFamily="34" charset="0"/>
              </a:endParaRPr>
            </a:p>
          </p:txBody>
        </p:sp>
        <p:sp>
          <p:nvSpPr>
            <p:cNvPr id="65" name="OTLSHAPE_TB_00000000000000000000000000000000_ScaleContainer"/>
            <p:cNvSpPr/>
            <p:nvPr>
              <p:custDataLst>
                <p:tags r:id="rId13"/>
              </p:custDataLst>
            </p:nvPr>
          </p:nvSpPr>
          <p:spPr>
            <a:xfrm>
              <a:off x="166037" y="5143500"/>
              <a:ext cx="10515600" cy="381000"/>
            </a:xfrm>
            <a:prstGeom prst="rect">
              <a:avLst/>
            </a:prstGeom>
            <a:gradFill flip="none" rotWithShape="1">
              <a:gsLst>
                <a:gs pos="0">
                  <a:srgbClr val="B2B2B2"/>
                </a:gs>
                <a:gs pos="100000">
                  <a:srgbClr val="B2B2B2"/>
                </a:gs>
                <a:gs pos="50000">
                  <a:srgbClr val="F2F2F2"/>
                </a:gs>
                <a:gs pos="100000">
                  <a:srgbClr val="FFFFF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OTLSHAPE_TB_00000000000000000000000000000000_TimescaleInterval1"/>
            <p:cNvSpPr txBox="1"/>
            <p:nvPr>
              <p:custDataLst>
                <p:tags r:id="rId14"/>
              </p:custDataLst>
            </p:nvPr>
          </p:nvSpPr>
          <p:spPr>
            <a:xfrm>
              <a:off x="229537" y="5240972"/>
              <a:ext cx="268150" cy="186055"/>
            </a:xfrm>
            <a:prstGeom prst="rect">
              <a:avLst/>
            </a:prstGeom>
            <a:noFill/>
          </p:spPr>
          <p:txBody>
            <a:bodyPr vert="horz" wrap="none" lIns="0" tIns="0" rIns="0" bIns="0" rtlCol="0" anchor="ctr" anchorCtr="0">
              <a:noAutofit/>
            </a:bodyPr>
            <a:lstStyle/>
            <a:p>
              <a:r>
                <a:rPr lang="en-US" sz="1400" spc="-18" smtClean="0">
                  <a:solidFill>
                    <a:schemeClr val="dk1"/>
                  </a:solidFill>
                  <a:latin typeface="Calibri" panose="020F0502020204030204" pitchFamily="34" charset="0"/>
                </a:rPr>
                <a:t>May</a:t>
              </a:r>
              <a:endParaRPr lang="en-US" sz="1400" spc="-18">
                <a:solidFill>
                  <a:schemeClr val="dk1"/>
                </a:solidFill>
                <a:latin typeface="Calibri" panose="020F0502020204030204" pitchFamily="34" charset="0"/>
              </a:endParaRPr>
            </a:p>
          </p:txBody>
        </p:sp>
        <p:sp>
          <p:nvSpPr>
            <p:cNvPr id="67" name="OTLSHAPE_TB_00000000000000000000000000000000_TimescaleInterval2"/>
            <p:cNvSpPr txBox="1"/>
            <p:nvPr>
              <p:custDataLst>
                <p:tags r:id="rId15"/>
              </p:custDataLst>
            </p:nvPr>
          </p:nvSpPr>
          <p:spPr>
            <a:xfrm>
              <a:off x="2876653" y="5240972"/>
              <a:ext cx="206916" cy="186055"/>
            </a:xfrm>
            <a:prstGeom prst="rect">
              <a:avLst/>
            </a:prstGeom>
            <a:noFill/>
          </p:spPr>
          <p:txBody>
            <a:bodyPr vert="horz" wrap="none" lIns="0" tIns="0" rIns="0" bIns="0" rtlCol="0" anchor="ctr" anchorCtr="0">
              <a:noAutofit/>
            </a:bodyPr>
            <a:lstStyle/>
            <a:p>
              <a:r>
                <a:rPr lang="en-US" sz="1400" spc="-18" smtClean="0">
                  <a:solidFill>
                    <a:schemeClr val="dk1"/>
                  </a:solidFill>
                  <a:latin typeface="Calibri" panose="020F0502020204030204" pitchFamily="34" charset="0"/>
                </a:rPr>
                <a:t>Jun</a:t>
              </a:r>
              <a:endParaRPr lang="en-US" sz="1400" spc="-18">
                <a:solidFill>
                  <a:schemeClr val="dk1"/>
                </a:solidFill>
                <a:latin typeface="Calibri" panose="020F0502020204030204" pitchFamily="34" charset="0"/>
              </a:endParaRPr>
            </a:p>
          </p:txBody>
        </p:sp>
        <p:sp>
          <p:nvSpPr>
            <p:cNvPr id="68" name="OTLSHAPE_TB_00000000000000000000000000000000_TimescaleInterval3"/>
            <p:cNvSpPr txBox="1"/>
            <p:nvPr>
              <p:custDataLst>
                <p:tags r:id="rId16"/>
              </p:custDataLst>
            </p:nvPr>
          </p:nvSpPr>
          <p:spPr>
            <a:xfrm>
              <a:off x="5438377" y="5240972"/>
              <a:ext cx="158185" cy="186055"/>
            </a:xfrm>
            <a:prstGeom prst="rect">
              <a:avLst/>
            </a:prstGeom>
            <a:noFill/>
          </p:spPr>
          <p:txBody>
            <a:bodyPr vert="horz" wrap="none" lIns="0" tIns="0" rIns="0" bIns="0" rtlCol="0" anchor="ctr" anchorCtr="0">
              <a:noAutofit/>
            </a:bodyPr>
            <a:lstStyle/>
            <a:p>
              <a:r>
                <a:rPr lang="en-US" sz="1400" spc="-20" smtClean="0">
                  <a:solidFill>
                    <a:schemeClr val="dk1"/>
                  </a:solidFill>
                  <a:latin typeface="Calibri" panose="020F0502020204030204" pitchFamily="34" charset="0"/>
                </a:rPr>
                <a:t>Jul</a:t>
              </a:r>
              <a:endParaRPr lang="en-US" sz="1400" spc="-20">
                <a:solidFill>
                  <a:schemeClr val="dk1"/>
                </a:solidFill>
                <a:latin typeface="Calibri" panose="020F0502020204030204" pitchFamily="34" charset="0"/>
              </a:endParaRPr>
            </a:p>
          </p:txBody>
        </p:sp>
        <p:sp>
          <p:nvSpPr>
            <p:cNvPr id="69" name="OTLSHAPE_TB_00000000000000000000000000000000_TimescaleInterval4"/>
            <p:cNvSpPr txBox="1"/>
            <p:nvPr>
              <p:custDataLst>
                <p:tags r:id="rId17"/>
              </p:custDataLst>
            </p:nvPr>
          </p:nvSpPr>
          <p:spPr>
            <a:xfrm>
              <a:off x="8085492" y="5240972"/>
              <a:ext cx="241300" cy="186055"/>
            </a:xfrm>
            <a:prstGeom prst="rect">
              <a:avLst/>
            </a:prstGeom>
            <a:noFill/>
          </p:spPr>
          <p:txBody>
            <a:bodyPr vert="horz" wrap="none" lIns="0" tIns="0" rIns="0" bIns="0" rtlCol="0" anchor="ctr" anchorCtr="0">
              <a:noAutofit/>
            </a:bodyPr>
            <a:lstStyle/>
            <a:p>
              <a:r>
                <a:rPr lang="en-US" sz="1400" spc="-20" smtClean="0">
                  <a:solidFill>
                    <a:schemeClr val="dk1"/>
                  </a:solidFill>
                  <a:latin typeface="Calibri" panose="020F0502020204030204" pitchFamily="34" charset="0"/>
                </a:rPr>
                <a:t>Aug</a:t>
              </a:r>
              <a:endParaRPr lang="en-US" sz="1400" spc="-20">
                <a:solidFill>
                  <a:schemeClr val="dk1"/>
                </a:solidFill>
                <a:latin typeface="Calibri" panose="020F0502020204030204" pitchFamily="34" charset="0"/>
              </a:endParaRPr>
            </a:p>
          </p:txBody>
        </p:sp>
        <p:sp>
          <p:nvSpPr>
            <p:cNvPr id="70" name="OTLSHAPE_M_8c011d6ae8dd4de6ac925d6dd63b85f5_Title"/>
            <p:cNvSpPr txBox="1"/>
            <p:nvPr>
              <p:custDataLst>
                <p:tags r:id="rId18"/>
              </p:custDataLst>
            </p:nvPr>
          </p:nvSpPr>
          <p:spPr>
            <a:xfrm>
              <a:off x="394636" y="4554195"/>
              <a:ext cx="685068" cy="215444"/>
            </a:xfrm>
            <a:prstGeom prst="rect">
              <a:avLst/>
            </a:prstGeom>
            <a:noFill/>
          </p:spPr>
          <p:txBody>
            <a:bodyPr vert="horz" wrap="square" lIns="0" tIns="0" rIns="0" bIns="0" rtlCol="0" anchor="ctr" anchorCtr="0">
              <a:spAutoFit/>
            </a:bodyPr>
            <a:lstStyle/>
            <a:p>
              <a:r>
                <a:rPr lang="en-US" sz="1400" b="1" spc="-12" dirty="0" smtClean="0">
                  <a:solidFill>
                    <a:schemeClr val="dk1"/>
                  </a:solidFill>
                  <a:latin typeface="Calibri" panose="020F0502020204030204" pitchFamily="34" charset="0"/>
                </a:rPr>
                <a:t>Kick Off</a:t>
              </a:r>
              <a:endParaRPr lang="en-US" sz="1400" b="1" spc="-12" dirty="0">
                <a:solidFill>
                  <a:schemeClr val="dk1"/>
                </a:solidFill>
                <a:latin typeface="Calibri" panose="020F0502020204030204" pitchFamily="34" charset="0"/>
              </a:endParaRPr>
            </a:p>
          </p:txBody>
        </p:sp>
        <p:sp>
          <p:nvSpPr>
            <p:cNvPr id="71" name="OTLSHAPE_M_8c011d6ae8dd4de6ac925d6dd63b85f5_Date"/>
            <p:cNvSpPr txBox="1"/>
            <p:nvPr>
              <p:custDataLst>
                <p:tags r:id="rId19"/>
              </p:custDataLst>
            </p:nvPr>
          </p:nvSpPr>
          <p:spPr>
            <a:xfrm>
              <a:off x="394637" y="4800808"/>
              <a:ext cx="777208" cy="184666"/>
            </a:xfrm>
            <a:prstGeom prst="rect">
              <a:avLst/>
            </a:prstGeom>
            <a:noFill/>
          </p:spPr>
          <p:txBody>
            <a:bodyPr vert="horz" wrap="square" lIns="0" tIns="0" rIns="0" bIns="0" rtlCol="0" anchor="ctr" anchorCtr="0">
              <a:spAutoFit/>
            </a:bodyPr>
            <a:lstStyle/>
            <a:p>
              <a:r>
                <a:rPr lang="en-US" sz="1200" spc="-8" dirty="0">
                  <a:solidFill>
                    <a:schemeClr val="dk2"/>
                  </a:solidFill>
                  <a:latin typeface="Calibri" panose="020F0502020204030204" pitchFamily="34" charset="0"/>
                </a:rPr>
                <a:t>6</a:t>
              </a:r>
              <a:r>
                <a:rPr lang="en-US" sz="1200" spc="-8" dirty="0" smtClean="0">
                  <a:solidFill>
                    <a:schemeClr val="dk2"/>
                  </a:solidFill>
                  <a:latin typeface="Calibri" panose="020F0502020204030204" pitchFamily="34" charset="0"/>
                </a:rPr>
                <a:t>/1/2018</a:t>
              </a:r>
              <a:endParaRPr lang="en-US" sz="1200" spc="-8" dirty="0">
                <a:solidFill>
                  <a:schemeClr val="dk2"/>
                </a:solidFill>
                <a:latin typeface="Calibri" panose="020F0502020204030204" pitchFamily="34" charset="0"/>
              </a:endParaRPr>
            </a:p>
          </p:txBody>
        </p:sp>
        <p:sp>
          <p:nvSpPr>
            <p:cNvPr id="72" name="OTLSHAPE_M_8c011d6ae8dd4de6ac925d6dd63b85f5_Shape"/>
            <p:cNvSpPr/>
            <p:nvPr>
              <p:custDataLst>
                <p:tags r:id="rId20"/>
              </p:custDataLst>
            </p:nvPr>
          </p:nvSpPr>
          <p:spPr>
            <a:xfrm rot="16200000">
              <a:off x="197787" y="4694978"/>
              <a:ext cx="165100" cy="165100"/>
            </a:xfrm>
            <a:prstGeom prst="flowChartMerge">
              <a:avLst/>
            </a:prstGeom>
            <a:solidFill>
              <a:schemeClr val="accent1"/>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OTLSHAPE_M_89954af07c2f43b78698c8df645ec803_Title"/>
            <p:cNvSpPr txBox="1"/>
            <p:nvPr>
              <p:custDataLst>
                <p:tags r:id="rId21"/>
              </p:custDataLst>
            </p:nvPr>
          </p:nvSpPr>
          <p:spPr>
            <a:xfrm>
              <a:off x="3177133" y="3542907"/>
              <a:ext cx="2014372" cy="430887"/>
            </a:xfrm>
            <a:prstGeom prst="rect">
              <a:avLst/>
            </a:prstGeom>
            <a:noFill/>
          </p:spPr>
          <p:txBody>
            <a:bodyPr vert="horz" wrap="square" lIns="0" tIns="0" rIns="0" bIns="0" rtlCol="0" anchor="ctr" anchorCtr="0">
              <a:spAutoFit/>
            </a:bodyPr>
            <a:lstStyle/>
            <a:p>
              <a:r>
                <a:rPr lang="en-US" sz="1400" b="1" dirty="0" smtClean="0">
                  <a:solidFill>
                    <a:schemeClr val="dk1"/>
                  </a:solidFill>
                  <a:latin typeface="Calibri" panose="020F0502020204030204" pitchFamily="34" charset="0"/>
                </a:rPr>
                <a:t>Single computer, One-way acoustic communication</a:t>
              </a:r>
              <a:endParaRPr lang="en-US" sz="1400" b="1" dirty="0">
                <a:solidFill>
                  <a:schemeClr val="dk1"/>
                </a:solidFill>
                <a:latin typeface="Calibri" panose="020F0502020204030204" pitchFamily="34" charset="0"/>
              </a:endParaRPr>
            </a:p>
          </p:txBody>
        </p:sp>
        <p:sp>
          <p:nvSpPr>
            <p:cNvPr id="74" name="OTLSHAPE_M_89954af07c2f43b78698c8df645ec803_Date"/>
            <p:cNvSpPr txBox="1"/>
            <p:nvPr>
              <p:custDataLst>
                <p:tags r:id="rId22"/>
              </p:custDataLst>
            </p:nvPr>
          </p:nvSpPr>
          <p:spPr>
            <a:xfrm>
              <a:off x="3895601" y="4045670"/>
              <a:ext cx="783558" cy="184666"/>
            </a:xfrm>
            <a:prstGeom prst="rect">
              <a:avLst/>
            </a:prstGeom>
            <a:noFill/>
          </p:spPr>
          <p:txBody>
            <a:bodyPr vert="horz" wrap="square" lIns="0" tIns="0" rIns="0" bIns="0" rtlCol="0" anchor="ctr" anchorCtr="0">
              <a:spAutoFit/>
            </a:bodyPr>
            <a:lstStyle/>
            <a:p>
              <a:r>
                <a:rPr lang="en-US" sz="1200" spc="-8" dirty="0">
                  <a:solidFill>
                    <a:schemeClr val="dk2"/>
                  </a:solidFill>
                  <a:latin typeface="Calibri" panose="020F0502020204030204" pitchFamily="34" charset="0"/>
                </a:rPr>
                <a:t>7</a:t>
              </a:r>
              <a:r>
                <a:rPr lang="en-US" sz="1200" spc="-8" dirty="0" smtClean="0">
                  <a:solidFill>
                    <a:schemeClr val="dk2"/>
                  </a:solidFill>
                  <a:latin typeface="Calibri" panose="020F0502020204030204" pitchFamily="34" charset="0"/>
                </a:rPr>
                <a:t>/10/2018</a:t>
              </a:r>
              <a:endParaRPr lang="en-US" sz="1200" spc="-8" dirty="0">
                <a:solidFill>
                  <a:schemeClr val="dk2"/>
                </a:solidFill>
                <a:latin typeface="Calibri" panose="020F0502020204030204" pitchFamily="34" charset="0"/>
              </a:endParaRPr>
            </a:p>
          </p:txBody>
        </p:sp>
        <p:sp>
          <p:nvSpPr>
            <p:cNvPr id="75" name="OTLSHAPE_M_89954af07c2f43b78698c8df645ec803_Shape"/>
            <p:cNvSpPr/>
            <p:nvPr>
              <p:custDataLst>
                <p:tags r:id="rId23"/>
              </p:custDataLst>
            </p:nvPr>
          </p:nvSpPr>
          <p:spPr>
            <a:xfrm rot="16200000">
              <a:off x="3698751" y="3973957"/>
              <a:ext cx="165100" cy="165100"/>
            </a:xfrm>
            <a:prstGeom prst="flowChartMerge">
              <a:avLst/>
            </a:prstGeom>
            <a:solidFill>
              <a:schemeClr val="accent1"/>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6" name="OTLSHAPE_M_ae0ca3ca53dc43759f377fd1b074306e_Title"/>
            <p:cNvSpPr txBox="1"/>
            <p:nvPr>
              <p:custDataLst>
                <p:tags r:id="rId24"/>
              </p:custDataLst>
            </p:nvPr>
          </p:nvSpPr>
          <p:spPr>
            <a:xfrm>
              <a:off x="5191420" y="4066489"/>
              <a:ext cx="2526221" cy="430887"/>
            </a:xfrm>
            <a:prstGeom prst="rect">
              <a:avLst/>
            </a:prstGeom>
            <a:noFill/>
          </p:spPr>
          <p:txBody>
            <a:bodyPr vert="horz" wrap="square" lIns="0" tIns="0" rIns="0" bIns="0" rtlCol="0" anchor="ctr" anchorCtr="0">
              <a:spAutoFit/>
            </a:bodyPr>
            <a:lstStyle/>
            <a:p>
              <a:r>
                <a:rPr lang="en-US" sz="1400" b="1" dirty="0" smtClean="0">
                  <a:solidFill>
                    <a:schemeClr val="dk1"/>
                  </a:solidFill>
                  <a:latin typeface="Calibri" panose="020F0502020204030204" pitchFamily="34" charset="0"/>
                </a:rPr>
                <a:t>Two computers, One-way acoustic communication over few meters</a:t>
              </a:r>
              <a:endParaRPr lang="en-US" sz="1400" b="1" dirty="0">
                <a:solidFill>
                  <a:schemeClr val="dk1"/>
                </a:solidFill>
                <a:latin typeface="Calibri" panose="020F0502020204030204" pitchFamily="34" charset="0"/>
              </a:endParaRPr>
            </a:p>
          </p:txBody>
        </p:sp>
        <p:sp>
          <p:nvSpPr>
            <p:cNvPr id="77" name="OTLSHAPE_M_ae0ca3ca53dc43759f377fd1b074306e_Date"/>
            <p:cNvSpPr txBox="1"/>
            <p:nvPr>
              <p:custDataLst>
                <p:tags r:id="rId25"/>
              </p:custDataLst>
            </p:nvPr>
          </p:nvSpPr>
          <p:spPr>
            <a:xfrm>
              <a:off x="5603417" y="4755647"/>
              <a:ext cx="699729" cy="184666"/>
            </a:xfrm>
            <a:prstGeom prst="rect">
              <a:avLst/>
            </a:prstGeom>
            <a:noFill/>
          </p:spPr>
          <p:txBody>
            <a:bodyPr vert="horz" wrap="square" lIns="0" tIns="0" rIns="0" bIns="0" rtlCol="0" anchor="ctr" anchorCtr="0">
              <a:spAutoFit/>
            </a:bodyPr>
            <a:lstStyle/>
            <a:p>
              <a:r>
                <a:rPr lang="en-US" sz="1200" spc="-8" dirty="0">
                  <a:solidFill>
                    <a:schemeClr val="dk2"/>
                  </a:solidFill>
                  <a:latin typeface="Calibri" panose="020F0502020204030204" pitchFamily="34" charset="0"/>
                </a:rPr>
                <a:t>7</a:t>
              </a:r>
              <a:r>
                <a:rPr lang="en-US" sz="1200" spc="-8" dirty="0" smtClean="0">
                  <a:solidFill>
                    <a:schemeClr val="dk2"/>
                  </a:solidFill>
                  <a:latin typeface="Calibri" panose="020F0502020204030204" pitchFamily="34" charset="0"/>
                </a:rPr>
                <a:t>/30/2018</a:t>
              </a:r>
              <a:endParaRPr lang="en-US" sz="1200" spc="-8" dirty="0">
                <a:solidFill>
                  <a:schemeClr val="dk2"/>
                </a:solidFill>
                <a:latin typeface="Calibri" panose="020F0502020204030204" pitchFamily="34" charset="0"/>
              </a:endParaRPr>
            </a:p>
          </p:txBody>
        </p:sp>
        <p:sp>
          <p:nvSpPr>
            <p:cNvPr id="78" name="OTLSHAPE_M_ae0ca3ca53dc43759f377fd1b074306e_Shape"/>
            <p:cNvSpPr/>
            <p:nvPr>
              <p:custDataLst>
                <p:tags r:id="rId26"/>
              </p:custDataLst>
            </p:nvPr>
          </p:nvSpPr>
          <p:spPr>
            <a:xfrm rot="16200000">
              <a:off x="5406568" y="4609719"/>
              <a:ext cx="165100" cy="165100"/>
            </a:xfrm>
            <a:prstGeom prst="flowChartMerge">
              <a:avLst/>
            </a:prstGeom>
            <a:solidFill>
              <a:schemeClr val="accent1"/>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9" name="OTLSHAPE_M_c46b2de6dbb04aeea27b26e1f20d6f12_Title"/>
            <p:cNvSpPr txBox="1"/>
            <p:nvPr>
              <p:custDataLst>
                <p:tags r:id="rId27"/>
              </p:custDataLst>
            </p:nvPr>
          </p:nvSpPr>
          <p:spPr>
            <a:xfrm>
              <a:off x="6572446" y="2535918"/>
              <a:ext cx="3028754" cy="430887"/>
            </a:xfrm>
            <a:prstGeom prst="rect">
              <a:avLst/>
            </a:prstGeom>
            <a:noFill/>
          </p:spPr>
          <p:txBody>
            <a:bodyPr vert="horz" wrap="square" lIns="0" tIns="0" rIns="0" bIns="0" rtlCol="0" anchor="ctr" anchorCtr="0">
              <a:spAutoFit/>
            </a:bodyPr>
            <a:lstStyle/>
            <a:p>
              <a:r>
                <a:rPr lang="en-US" sz="1400" b="1" dirty="0" smtClean="0">
                  <a:solidFill>
                    <a:schemeClr val="dk1"/>
                  </a:solidFill>
                  <a:latin typeface="Calibri" panose="020F0502020204030204" pitchFamily="34" charset="0"/>
                </a:rPr>
                <a:t>Two computers, bidirectional acoustic communication over few meters</a:t>
              </a:r>
              <a:endParaRPr lang="en-US" sz="1400" b="1" dirty="0">
                <a:solidFill>
                  <a:schemeClr val="dk1"/>
                </a:solidFill>
                <a:latin typeface="Calibri" panose="020F0502020204030204" pitchFamily="34" charset="0"/>
              </a:endParaRPr>
            </a:p>
          </p:txBody>
        </p:sp>
        <p:sp>
          <p:nvSpPr>
            <p:cNvPr id="80" name="OTLSHAPE_M_c46b2de6dbb04aeea27b26e1f20d6f12_Date"/>
            <p:cNvSpPr txBox="1"/>
            <p:nvPr>
              <p:custDataLst>
                <p:tags r:id="rId28"/>
              </p:custDataLst>
            </p:nvPr>
          </p:nvSpPr>
          <p:spPr>
            <a:xfrm>
              <a:off x="8244183" y="2971106"/>
              <a:ext cx="710700" cy="184666"/>
            </a:xfrm>
            <a:prstGeom prst="rect">
              <a:avLst/>
            </a:prstGeom>
            <a:noFill/>
          </p:spPr>
          <p:txBody>
            <a:bodyPr vert="horz" wrap="square" lIns="0" tIns="0" rIns="0" bIns="0" rtlCol="0" anchor="ctr" anchorCtr="0">
              <a:spAutoFit/>
            </a:bodyPr>
            <a:lstStyle/>
            <a:p>
              <a:r>
                <a:rPr lang="en-US" sz="1200" spc="-8" dirty="0">
                  <a:solidFill>
                    <a:schemeClr val="dk2"/>
                  </a:solidFill>
                  <a:latin typeface="Calibri" panose="020F0502020204030204" pitchFamily="34" charset="0"/>
                </a:rPr>
                <a:t>8</a:t>
              </a:r>
              <a:r>
                <a:rPr lang="en-US" sz="1200" spc="-8" dirty="0" smtClean="0">
                  <a:solidFill>
                    <a:schemeClr val="dk2"/>
                  </a:solidFill>
                  <a:latin typeface="Calibri" panose="020F0502020204030204" pitchFamily="34" charset="0"/>
                </a:rPr>
                <a:t>/31/2018</a:t>
              </a:r>
              <a:endParaRPr lang="en-US" sz="1200" spc="-8" dirty="0">
                <a:solidFill>
                  <a:schemeClr val="dk2"/>
                </a:solidFill>
                <a:latin typeface="Calibri" panose="020F0502020204030204" pitchFamily="34" charset="0"/>
              </a:endParaRPr>
            </a:p>
          </p:txBody>
        </p:sp>
        <p:sp>
          <p:nvSpPr>
            <p:cNvPr id="81" name="OTLSHAPE_M_c46b2de6dbb04aeea27b26e1f20d6f12_Shape"/>
            <p:cNvSpPr/>
            <p:nvPr>
              <p:custDataLst>
                <p:tags r:id="rId29"/>
              </p:custDataLst>
            </p:nvPr>
          </p:nvSpPr>
          <p:spPr>
            <a:xfrm rot="16200000">
              <a:off x="8053683" y="2911898"/>
              <a:ext cx="165100" cy="165100"/>
            </a:xfrm>
            <a:prstGeom prst="flowChartMerge">
              <a:avLst/>
            </a:prstGeom>
            <a:solidFill>
              <a:schemeClr val="accent1"/>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2" name="OTLSHAPE_M_a16f22a90e244e2699d4da41941ee9e7_Title"/>
            <p:cNvSpPr txBox="1"/>
            <p:nvPr>
              <p:custDataLst>
                <p:tags r:id="rId30"/>
              </p:custDataLst>
            </p:nvPr>
          </p:nvSpPr>
          <p:spPr>
            <a:xfrm>
              <a:off x="8166252" y="3250227"/>
              <a:ext cx="2449215" cy="861774"/>
            </a:xfrm>
            <a:prstGeom prst="rect">
              <a:avLst/>
            </a:prstGeom>
            <a:noFill/>
          </p:spPr>
          <p:txBody>
            <a:bodyPr vert="horz" wrap="square" lIns="0" tIns="0" rIns="0" bIns="0" rtlCol="0" anchor="ctr" anchorCtr="0">
              <a:spAutoFit/>
            </a:bodyPr>
            <a:lstStyle/>
            <a:p>
              <a:r>
                <a:rPr lang="en-US" sz="1400" b="1" dirty="0" smtClean="0">
                  <a:solidFill>
                    <a:schemeClr val="dk1"/>
                  </a:solidFill>
                  <a:latin typeface="Calibri" panose="020F0502020204030204" pitchFamily="34" charset="0"/>
                </a:rPr>
                <a:t>Two computers, bidirectional acoustic communication over few meters by using passive speakers only </a:t>
              </a:r>
              <a:endParaRPr lang="en-US" sz="1400" b="1" dirty="0">
                <a:solidFill>
                  <a:schemeClr val="dk1"/>
                </a:solidFill>
                <a:latin typeface="Calibri" panose="020F0502020204030204" pitchFamily="34" charset="0"/>
              </a:endParaRPr>
            </a:p>
          </p:txBody>
        </p:sp>
        <p:sp>
          <p:nvSpPr>
            <p:cNvPr id="83" name="OTLSHAPE_M_a16f22a90e244e2699d4da41941ee9e7_Date"/>
            <p:cNvSpPr txBox="1"/>
            <p:nvPr>
              <p:custDataLst>
                <p:tags r:id="rId31"/>
              </p:custDataLst>
            </p:nvPr>
          </p:nvSpPr>
          <p:spPr>
            <a:xfrm>
              <a:off x="9958349" y="3912600"/>
              <a:ext cx="657118" cy="184666"/>
            </a:xfrm>
            <a:prstGeom prst="rect">
              <a:avLst/>
            </a:prstGeom>
            <a:noFill/>
          </p:spPr>
          <p:txBody>
            <a:bodyPr vert="horz" wrap="square" lIns="0" tIns="0" rIns="0" bIns="0" rtlCol="0" anchor="ctr" anchorCtr="0">
              <a:spAutoFit/>
            </a:bodyPr>
            <a:lstStyle/>
            <a:p>
              <a:r>
                <a:rPr lang="en-US" sz="1200" spc="-8" dirty="0" smtClean="0">
                  <a:solidFill>
                    <a:schemeClr val="dk2"/>
                  </a:solidFill>
                  <a:latin typeface="Calibri" panose="020F0502020204030204" pitchFamily="34" charset="0"/>
                </a:rPr>
                <a:t>9/20/2018</a:t>
              </a:r>
              <a:endParaRPr lang="en-US" sz="1200" spc="-8" dirty="0">
                <a:solidFill>
                  <a:schemeClr val="dk2"/>
                </a:solidFill>
                <a:latin typeface="Calibri" panose="020F0502020204030204" pitchFamily="34" charset="0"/>
              </a:endParaRPr>
            </a:p>
          </p:txBody>
        </p:sp>
        <p:sp>
          <p:nvSpPr>
            <p:cNvPr id="84" name="OTLSHAPE_M_a16f22a90e244e2699d4da41941ee9e7_Shape"/>
            <p:cNvSpPr/>
            <p:nvPr>
              <p:custDataLst>
                <p:tags r:id="rId32"/>
              </p:custDataLst>
            </p:nvPr>
          </p:nvSpPr>
          <p:spPr>
            <a:xfrm rot="16200000">
              <a:off x="9761499" y="3888698"/>
              <a:ext cx="165100" cy="165100"/>
            </a:xfrm>
            <a:prstGeom prst="flowChartMerge">
              <a:avLst/>
            </a:prstGeom>
            <a:solidFill>
              <a:schemeClr val="accent1"/>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OTLSHAPE_M_40cfdf1f2f0443859810420594c2d960_Title"/>
            <p:cNvSpPr txBox="1"/>
            <p:nvPr>
              <p:custDataLst>
                <p:tags r:id="rId33"/>
              </p:custDataLst>
            </p:nvPr>
          </p:nvSpPr>
          <p:spPr>
            <a:xfrm>
              <a:off x="10812316" y="4554195"/>
              <a:ext cx="770400" cy="215444"/>
            </a:xfrm>
            <a:prstGeom prst="rect">
              <a:avLst/>
            </a:prstGeom>
            <a:noFill/>
          </p:spPr>
          <p:txBody>
            <a:bodyPr vert="horz" wrap="square" lIns="0" tIns="0" rIns="0" bIns="0" rtlCol="0" anchor="ctr" anchorCtr="0">
              <a:spAutoFit/>
            </a:bodyPr>
            <a:lstStyle/>
            <a:p>
              <a:r>
                <a:rPr lang="en-US" sz="1400" b="1" spc="-12" dirty="0" smtClean="0">
                  <a:solidFill>
                    <a:schemeClr val="dk1"/>
                  </a:solidFill>
                  <a:latin typeface="Calibri" panose="020F0502020204030204" pitchFamily="34" charset="0"/>
                </a:rPr>
                <a:t>Sign Off</a:t>
              </a:r>
              <a:endParaRPr lang="en-US" sz="1400" b="1" spc="-12" dirty="0">
                <a:solidFill>
                  <a:schemeClr val="dk1"/>
                </a:solidFill>
                <a:latin typeface="Calibri" panose="020F0502020204030204" pitchFamily="34" charset="0"/>
              </a:endParaRPr>
            </a:p>
          </p:txBody>
        </p:sp>
        <p:sp>
          <p:nvSpPr>
            <p:cNvPr id="86" name="OTLSHAPE_M_40cfdf1f2f0443859810420594c2d960_Date"/>
            <p:cNvSpPr txBox="1"/>
            <p:nvPr>
              <p:custDataLst>
                <p:tags r:id="rId34"/>
              </p:custDataLst>
            </p:nvPr>
          </p:nvSpPr>
          <p:spPr>
            <a:xfrm>
              <a:off x="10812317" y="4740903"/>
              <a:ext cx="789680" cy="184666"/>
            </a:xfrm>
            <a:prstGeom prst="rect">
              <a:avLst/>
            </a:prstGeom>
            <a:noFill/>
          </p:spPr>
          <p:txBody>
            <a:bodyPr vert="horz" wrap="square" lIns="0" tIns="0" rIns="0" bIns="0" rtlCol="0" anchor="ctr" anchorCtr="0">
              <a:spAutoFit/>
            </a:bodyPr>
            <a:lstStyle/>
            <a:p>
              <a:r>
                <a:rPr lang="en-US" sz="1200" spc="-8" dirty="0">
                  <a:solidFill>
                    <a:schemeClr val="dk2"/>
                  </a:solidFill>
                  <a:latin typeface="Calibri" panose="020F0502020204030204" pitchFamily="34" charset="0"/>
                </a:rPr>
                <a:t>9</a:t>
              </a:r>
              <a:r>
                <a:rPr lang="en-US" sz="1200" spc="-8" dirty="0" smtClean="0">
                  <a:solidFill>
                    <a:schemeClr val="dk2"/>
                  </a:solidFill>
                  <a:latin typeface="Calibri" panose="020F0502020204030204" pitchFamily="34" charset="0"/>
                </a:rPr>
                <a:t>/31/2018</a:t>
              </a:r>
              <a:endParaRPr lang="en-US" sz="1200" spc="-8" dirty="0">
                <a:solidFill>
                  <a:schemeClr val="dk2"/>
                </a:solidFill>
                <a:latin typeface="Calibri" panose="020F0502020204030204" pitchFamily="34" charset="0"/>
              </a:endParaRPr>
            </a:p>
          </p:txBody>
        </p:sp>
        <p:sp>
          <p:nvSpPr>
            <p:cNvPr id="87" name="OTLSHAPE_M_40cfdf1f2f0443859810420594c2d960_Shape"/>
            <p:cNvSpPr/>
            <p:nvPr>
              <p:custDataLst>
                <p:tags r:id="rId35"/>
              </p:custDataLst>
            </p:nvPr>
          </p:nvSpPr>
          <p:spPr>
            <a:xfrm rot="16200000">
              <a:off x="10615467" y="4694978"/>
              <a:ext cx="165100" cy="165100"/>
            </a:xfrm>
            <a:prstGeom prst="flowChartMerge">
              <a:avLst/>
            </a:prstGeom>
            <a:solidFill>
              <a:schemeClr val="accent1"/>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8" name="OTLSHAPE_T_f45c77011ea94a3b816fd8550fb20a5c_Shape"/>
            <p:cNvSpPr/>
            <p:nvPr>
              <p:custDataLst>
                <p:tags r:id="rId36"/>
              </p:custDataLst>
            </p:nvPr>
          </p:nvSpPr>
          <p:spPr>
            <a:xfrm>
              <a:off x="166037" y="1576409"/>
              <a:ext cx="1368032" cy="195692"/>
            </a:xfrm>
            <a:prstGeom prst="rect">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9" name="OTLSHAPE_T_f45c77011ea94a3b816fd8550fb20a5c_JoinedDate"/>
            <p:cNvSpPr txBox="1"/>
            <p:nvPr>
              <p:custDataLst>
                <p:tags r:id="rId37"/>
              </p:custDataLst>
            </p:nvPr>
          </p:nvSpPr>
          <p:spPr>
            <a:xfrm>
              <a:off x="1583031" y="1588773"/>
              <a:ext cx="1500538" cy="184666"/>
            </a:xfrm>
            <a:prstGeom prst="rect">
              <a:avLst/>
            </a:prstGeom>
            <a:noFill/>
          </p:spPr>
          <p:txBody>
            <a:bodyPr vert="horz" wrap="square" lIns="0" tIns="0" rIns="0" bIns="0" rtlCol="0" anchor="ctr" anchorCtr="0">
              <a:spAutoFit/>
            </a:bodyPr>
            <a:lstStyle/>
            <a:p>
              <a:r>
                <a:rPr lang="en-US" sz="1200" spc="-6" dirty="0">
                  <a:solidFill>
                    <a:schemeClr val="dk2"/>
                  </a:solidFill>
                  <a:latin typeface="Calibri" panose="020F0502020204030204" pitchFamily="34" charset="0"/>
                </a:rPr>
                <a:t>6</a:t>
              </a:r>
              <a:r>
                <a:rPr lang="en-US" sz="1200" spc="-6" dirty="0" smtClean="0">
                  <a:solidFill>
                    <a:schemeClr val="dk2"/>
                  </a:solidFill>
                  <a:latin typeface="Calibri" panose="020F0502020204030204" pitchFamily="34" charset="0"/>
                </a:rPr>
                <a:t>/1/2018 - </a:t>
              </a:r>
              <a:r>
                <a:rPr lang="en-US" sz="1200" spc="-6" dirty="0">
                  <a:solidFill>
                    <a:schemeClr val="dk2"/>
                  </a:solidFill>
                  <a:latin typeface="Calibri" panose="020F0502020204030204" pitchFamily="34" charset="0"/>
                </a:rPr>
                <a:t>6</a:t>
              </a:r>
              <a:r>
                <a:rPr lang="en-US" sz="1200" spc="-6" dirty="0" smtClean="0">
                  <a:solidFill>
                    <a:schemeClr val="dk2"/>
                  </a:solidFill>
                  <a:latin typeface="Calibri" panose="020F0502020204030204" pitchFamily="34" charset="0"/>
                </a:rPr>
                <a:t>/16/2018</a:t>
              </a:r>
              <a:endParaRPr lang="en-US" sz="1200" spc="-6" dirty="0">
                <a:solidFill>
                  <a:schemeClr val="dk2"/>
                </a:solidFill>
                <a:latin typeface="Calibri" panose="020F0502020204030204" pitchFamily="34" charset="0"/>
              </a:endParaRPr>
            </a:p>
          </p:txBody>
        </p:sp>
        <p:sp>
          <p:nvSpPr>
            <p:cNvPr id="90" name="OTLSHAPE_T_f45c77011ea94a3b816fd8550fb20a5c_Title"/>
            <p:cNvSpPr txBox="1"/>
            <p:nvPr>
              <p:custDataLst>
                <p:tags r:id="rId38"/>
              </p:custDataLst>
            </p:nvPr>
          </p:nvSpPr>
          <p:spPr>
            <a:xfrm>
              <a:off x="51872" y="1560760"/>
              <a:ext cx="1645617" cy="215444"/>
            </a:xfrm>
            <a:prstGeom prst="rect">
              <a:avLst/>
            </a:prstGeom>
            <a:noFill/>
          </p:spPr>
          <p:txBody>
            <a:bodyPr vert="horz" wrap="square" lIns="0" tIns="0" rIns="0" bIns="0" rtlCol="0" anchor="ctr" anchorCtr="0">
              <a:spAutoFit/>
            </a:bodyPr>
            <a:lstStyle/>
            <a:p>
              <a:pPr algn="ctr"/>
              <a:r>
                <a:rPr lang="en-US" sz="1400" b="1" spc="-8" dirty="0" smtClean="0">
                  <a:solidFill>
                    <a:schemeClr val="dk1"/>
                  </a:solidFill>
                  <a:latin typeface="Calibri" panose="020F0502020204030204" pitchFamily="34" charset="0"/>
                </a:rPr>
                <a:t>Literature Review</a:t>
              </a:r>
              <a:endParaRPr lang="en-US" sz="1400" b="1" spc="-8" dirty="0">
                <a:solidFill>
                  <a:schemeClr val="dk1"/>
                </a:solidFill>
                <a:latin typeface="Calibri" panose="020F0502020204030204" pitchFamily="34" charset="0"/>
              </a:endParaRPr>
            </a:p>
          </p:txBody>
        </p:sp>
        <p:sp>
          <p:nvSpPr>
            <p:cNvPr id="91" name="OTLSHAPE_T_c6e3a2d37a8b4df7820436ab1382399e_Shape"/>
            <p:cNvSpPr/>
            <p:nvPr>
              <p:custDataLst>
                <p:tags r:id="rId39"/>
              </p:custDataLst>
            </p:nvPr>
          </p:nvSpPr>
          <p:spPr>
            <a:xfrm>
              <a:off x="618565" y="1843109"/>
              <a:ext cx="1862657" cy="203200"/>
            </a:xfrm>
            <a:prstGeom prst="rect">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2" name="OTLSHAPE_T_c6e3a2d37a8b4df7820436ab1382399e_Title"/>
            <p:cNvSpPr txBox="1"/>
            <p:nvPr>
              <p:custDataLst>
                <p:tags r:id="rId40"/>
              </p:custDataLst>
            </p:nvPr>
          </p:nvSpPr>
          <p:spPr>
            <a:xfrm>
              <a:off x="332075" y="1833241"/>
              <a:ext cx="2087931" cy="215444"/>
            </a:xfrm>
            <a:prstGeom prst="rect">
              <a:avLst/>
            </a:prstGeom>
            <a:noFill/>
          </p:spPr>
          <p:txBody>
            <a:bodyPr vert="horz" wrap="square" lIns="0" tIns="0" rIns="0" bIns="0" rtlCol="0" anchor="ctr" anchorCtr="0">
              <a:spAutoFit/>
            </a:bodyPr>
            <a:lstStyle/>
            <a:p>
              <a:pPr algn="r"/>
              <a:r>
                <a:rPr lang="en-US" sz="1400" b="1" spc="-4" dirty="0" smtClean="0">
                  <a:solidFill>
                    <a:schemeClr val="dk1"/>
                  </a:solidFill>
                  <a:latin typeface="Calibri" panose="020F0502020204030204" pitchFamily="34" charset="0"/>
                </a:rPr>
                <a:t>Setup the required H&amp;S</a:t>
              </a:r>
              <a:endParaRPr lang="en-US" sz="1400" b="1" spc="-4" dirty="0">
                <a:solidFill>
                  <a:schemeClr val="dk1"/>
                </a:solidFill>
                <a:latin typeface="Calibri" panose="020F0502020204030204" pitchFamily="34" charset="0"/>
              </a:endParaRPr>
            </a:p>
          </p:txBody>
        </p:sp>
        <p:sp>
          <p:nvSpPr>
            <p:cNvPr id="93" name="OTLSHAPE_T_c6e3a2d37a8b4df7820436ab1382399e_JoinedDate"/>
            <p:cNvSpPr txBox="1"/>
            <p:nvPr>
              <p:custDataLst>
                <p:tags r:id="rId41"/>
              </p:custDataLst>
            </p:nvPr>
          </p:nvSpPr>
          <p:spPr>
            <a:xfrm>
              <a:off x="2522329" y="1840835"/>
              <a:ext cx="1500538" cy="184666"/>
            </a:xfrm>
            <a:prstGeom prst="rect">
              <a:avLst/>
            </a:prstGeom>
            <a:noFill/>
          </p:spPr>
          <p:txBody>
            <a:bodyPr vert="horz" wrap="square" lIns="0" tIns="0" rIns="0" bIns="0" rtlCol="0" anchor="ctr" anchorCtr="0">
              <a:spAutoFit/>
            </a:bodyPr>
            <a:lstStyle/>
            <a:p>
              <a:r>
                <a:rPr lang="en-US" sz="1200" spc="-6" dirty="0">
                  <a:solidFill>
                    <a:schemeClr val="dk2"/>
                  </a:solidFill>
                  <a:latin typeface="Calibri" panose="020F0502020204030204" pitchFamily="34" charset="0"/>
                </a:rPr>
                <a:t>6</a:t>
              </a:r>
              <a:r>
                <a:rPr lang="en-US" sz="1200" spc="-6" dirty="0" smtClean="0">
                  <a:solidFill>
                    <a:schemeClr val="dk2"/>
                  </a:solidFill>
                  <a:latin typeface="Calibri" panose="020F0502020204030204" pitchFamily="34" charset="0"/>
                </a:rPr>
                <a:t>/17/2018 - 6/27/2018</a:t>
              </a:r>
              <a:endParaRPr lang="en-US" sz="1200" spc="-6" dirty="0">
                <a:solidFill>
                  <a:schemeClr val="dk2"/>
                </a:solidFill>
                <a:latin typeface="Calibri" panose="020F0502020204030204" pitchFamily="34" charset="0"/>
              </a:endParaRPr>
            </a:p>
          </p:txBody>
        </p:sp>
        <p:sp>
          <p:nvSpPr>
            <p:cNvPr id="94" name="OTLSHAPE_T_c2692f7f72e8422088a52b0f3e5767fa_Shape"/>
            <p:cNvSpPr/>
            <p:nvPr>
              <p:custDataLst>
                <p:tags r:id="rId42"/>
              </p:custDataLst>
            </p:nvPr>
          </p:nvSpPr>
          <p:spPr>
            <a:xfrm>
              <a:off x="9497961" y="2180323"/>
              <a:ext cx="1169074" cy="243892"/>
            </a:xfrm>
            <a:prstGeom prst="rect">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5" name="OTLSHAPE_T_c2692f7f72e8422088a52b0f3e5767fa_Title"/>
            <p:cNvSpPr txBox="1"/>
            <p:nvPr>
              <p:custDataLst>
                <p:tags r:id="rId43"/>
              </p:custDataLst>
            </p:nvPr>
          </p:nvSpPr>
          <p:spPr>
            <a:xfrm>
              <a:off x="9276735" y="2208771"/>
              <a:ext cx="1276701" cy="215444"/>
            </a:xfrm>
            <a:prstGeom prst="rect">
              <a:avLst/>
            </a:prstGeom>
            <a:noFill/>
          </p:spPr>
          <p:txBody>
            <a:bodyPr vert="horz" wrap="square" lIns="0" tIns="0" rIns="0" bIns="0" rtlCol="0" anchor="ctr" anchorCtr="0">
              <a:spAutoFit/>
            </a:bodyPr>
            <a:lstStyle/>
            <a:p>
              <a:pPr algn="r"/>
              <a:r>
                <a:rPr lang="en-US" sz="1400" b="1" spc="-2" dirty="0" smtClean="0">
                  <a:solidFill>
                    <a:schemeClr val="dk1"/>
                  </a:solidFill>
                  <a:latin typeface="Calibri" panose="020F0502020204030204" pitchFamily="34" charset="0"/>
                </a:rPr>
                <a:t>DEMO 1 &amp; 2</a:t>
              </a:r>
              <a:endParaRPr lang="en-US" sz="1400" b="1" spc="-2" dirty="0">
                <a:solidFill>
                  <a:schemeClr val="dk1"/>
                </a:solidFill>
                <a:latin typeface="Calibri" panose="020F0502020204030204" pitchFamily="34" charset="0"/>
              </a:endParaRPr>
            </a:p>
          </p:txBody>
        </p:sp>
        <p:sp>
          <p:nvSpPr>
            <p:cNvPr id="96" name="OTLSHAPE_T_c2692f7f72e8422088a52b0f3e5767fa_JoinedDate"/>
            <p:cNvSpPr txBox="1"/>
            <p:nvPr>
              <p:custDataLst>
                <p:tags r:id="rId44"/>
              </p:custDataLst>
            </p:nvPr>
          </p:nvSpPr>
          <p:spPr>
            <a:xfrm>
              <a:off x="10727819" y="2157509"/>
              <a:ext cx="1186417" cy="369332"/>
            </a:xfrm>
            <a:prstGeom prst="rect">
              <a:avLst/>
            </a:prstGeom>
            <a:noFill/>
          </p:spPr>
          <p:txBody>
            <a:bodyPr vert="horz" wrap="square" lIns="0" tIns="0" rIns="0" bIns="0" rtlCol="0" anchor="ctr" anchorCtr="0">
              <a:spAutoFit/>
            </a:bodyPr>
            <a:lstStyle/>
            <a:p>
              <a:r>
                <a:rPr lang="en-US" sz="1200" dirty="0">
                  <a:solidFill>
                    <a:schemeClr val="dk2"/>
                  </a:solidFill>
                  <a:latin typeface="Calibri" panose="020F0502020204030204" pitchFamily="34" charset="0"/>
                </a:rPr>
                <a:t>9</a:t>
              </a:r>
              <a:r>
                <a:rPr lang="en-US" sz="1200" dirty="0" smtClean="0">
                  <a:solidFill>
                    <a:schemeClr val="dk2"/>
                  </a:solidFill>
                  <a:latin typeface="Calibri" panose="020F0502020204030204" pitchFamily="34" charset="0"/>
                </a:rPr>
                <a:t>/21/2018 - 9/31/2018</a:t>
              </a:r>
              <a:endParaRPr lang="en-US" sz="1200" dirty="0">
                <a:solidFill>
                  <a:schemeClr val="dk2"/>
                </a:solidFill>
                <a:latin typeface="Calibri" panose="020F0502020204030204" pitchFamily="34" charset="0"/>
              </a:endParaRPr>
            </a:p>
          </p:txBody>
        </p:sp>
      </p:grpSp>
      <p:sp>
        <p:nvSpPr>
          <p:cNvPr id="97" name="Rectangle 96"/>
          <p:cNvSpPr/>
          <p:nvPr/>
        </p:nvSpPr>
        <p:spPr>
          <a:xfrm>
            <a:off x="164746" y="1933731"/>
            <a:ext cx="11862364" cy="436213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40607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Total Cost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66575093"/>
              </p:ext>
            </p:extLst>
          </p:nvPr>
        </p:nvGraphicFramePr>
        <p:xfrm>
          <a:off x="1097280" y="1903754"/>
          <a:ext cx="10058400" cy="3687577"/>
        </p:xfrm>
        <a:graphic>
          <a:graphicData uri="http://schemas.openxmlformats.org/drawingml/2006/table">
            <a:tbl>
              <a:tblPr firstRow="1" firstCol="1" bandRow="1">
                <a:tableStyleId>{5C22544A-7EE6-4342-B048-85BDC9FD1C3A}</a:tableStyleId>
              </a:tblPr>
              <a:tblGrid>
                <a:gridCol w="990398"/>
                <a:gridCol w="7246947"/>
                <a:gridCol w="1821055"/>
              </a:tblGrid>
              <a:tr h="307298">
                <a:tc>
                  <a:txBody>
                    <a:bodyPr/>
                    <a:lstStyle/>
                    <a:p>
                      <a:pPr marL="0" marR="0" algn="ctr">
                        <a:lnSpc>
                          <a:spcPct val="107000"/>
                        </a:lnSpc>
                        <a:spcBef>
                          <a:spcPts val="0"/>
                        </a:spcBef>
                        <a:spcAft>
                          <a:spcPts val="0"/>
                        </a:spcAft>
                      </a:pPr>
                      <a:r>
                        <a:rPr lang="en-US" sz="1800" dirty="0">
                          <a:effectLst/>
                        </a:rPr>
                        <a:t>Sr. 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Amount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7298">
                <a:tc>
                  <a:txBody>
                    <a:bodyPr/>
                    <a:lstStyle/>
                    <a:p>
                      <a:pPr marL="0" marR="0" algn="ctr">
                        <a:lnSpc>
                          <a:spcPct val="107000"/>
                        </a:lnSpc>
                        <a:spcBef>
                          <a:spcPts val="0"/>
                        </a:spcBef>
                        <a:spcAft>
                          <a:spcPts val="0"/>
                        </a:spcAft>
                      </a:pPr>
                      <a:r>
                        <a:rPr lang="en-US" sz="18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Remuneration to PI </a:t>
                      </a:r>
                      <a:r>
                        <a:rPr lang="en-US" sz="1800" dirty="0" smtClean="0">
                          <a:effectLst/>
                        </a:rPr>
                        <a:t>@</a:t>
                      </a: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7298">
                <a:tc>
                  <a:txBody>
                    <a:bodyPr/>
                    <a:lstStyle/>
                    <a:p>
                      <a:pPr marL="0" marR="0" algn="ctr">
                        <a:lnSpc>
                          <a:spcPct val="107000"/>
                        </a:lnSpc>
                        <a:spcBef>
                          <a:spcPts val="0"/>
                        </a:spcBef>
                        <a:spcAft>
                          <a:spcPts val="0"/>
                        </a:spcAft>
                      </a:pPr>
                      <a:r>
                        <a:rPr lang="en-US" sz="18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 X Professional Developer </a:t>
                      </a:r>
                      <a:r>
                        <a:rPr lang="en-US" sz="1800" dirty="0" smtClean="0">
                          <a:effectLst/>
                        </a:rPr>
                        <a:t>@</a:t>
                      </a: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7298">
                <a:tc>
                  <a:txBody>
                    <a:bodyPr/>
                    <a:lstStyle/>
                    <a:p>
                      <a:pPr marL="0" marR="0" algn="ctr">
                        <a:lnSpc>
                          <a:spcPct val="107000"/>
                        </a:lnSpc>
                        <a:spcBef>
                          <a:spcPts val="0"/>
                        </a:spcBef>
                        <a:spcAft>
                          <a:spcPts val="0"/>
                        </a:spcAft>
                      </a:pPr>
                      <a:r>
                        <a:rPr lang="en-US" sz="18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Project Equipment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7298">
                <a:tc>
                  <a:txBody>
                    <a:bodyPr/>
                    <a:lstStyle/>
                    <a:p>
                      <a:pPr marL="0" marR="0" algn="ctr">
                        <a:lnSpc>
                          <a:spcPct val="107000"/>
                        </a:lnSpc>
                        <a:spcBef>
                          <a:spcPts val="0"/>
                        </a:spcBef>
                        <a:spcAft>
                          <a:spcPts val="0"/>
                        </a:spcAft>
                      </a:pPr>
                      <a:r>
                        <a:rPr lang="en-US" sz="18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Audit/Accounts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7298">
                <a:tc>
                  <a:txBody>
                    <a:bodyPr/>
                    <a:lstStyle/>
                    <a:p>
                      <a:pPr marL="0" marR="0" algn="ctr">
                        <a:lnSpc>
                          <a:spcPct val="107000"/>
                        </a:lnSpc>
                        <a:spcBef>
                          <a:spcPts val="0"/>
                        </a:spcBef>
                        <a:spcAft>
                          <a:spcPts val="0"/>
                        </a:spcAft>
                      </a:pPr>
                      <a:r>
                        <a:rPr lang="en-US" sz="18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Secretariat/Project Coordination Staff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7298">
                <a:tc gridSpan="2">
                  <a:txBody>
                    <a:bodyPr/>
                    <a:lstStyle/>
                    <a:p>
                      <a:pPr marL="0" marR="0">
                        <a:lnSpc>
                          <a:spcPct val="107000"/>
                        </a:lnSpc>
                        <a:spcBef>
                          <a:spcPts val="0"/>
                        </a:spcBef>
                        <a:spcAft>
                          <a:spcPts val="0"/>
                        </a:spcAft>
                      </a:pPr>
                      <a:r>
                        <a:rPr lang="en-US" sz="1800">
                          <a:effectLst/>
                        </a:rPr>
                        <a:t>SUB-TOTAL: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4597">
                <a:tc>
                  <a:txBody>
                    <a:bodyPr/>
                    <a:lstStyle/>
                    <a:p>
                      <a:pPr marL="0" marR="0" algn="ctr">
                        <a:lnSpc>
                          <a:spcPct val="107000"/>
                        </a:lnSpc>
                        <a:spcBef>
                          <a:spcPts val="0"/>
                        </a:spcBef>
                        <a:spcAft>
                          <a:spcPts val="0"/>
                        </a:spcAft>
                      </a:pPr>
                      <a:r>
                        <a:rPr lang="en-US" sz="18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10% University overheads (functional ORIC) </a:t>
                      </a:r>
                      <a:endParaRPr lang="en-US" sz="1600" dirty="0">
                        <a:effectLst/>
                      </a:endParaRPr>
                    </a:p>
                    <a:p>
                      <a:pPr marL="0" marR="0">
                        <a:lnSpc>
                          <a:spcPct val="107000"/>
                        </a:lnSpc>
                        <a:spcBef>
                          <a:spcPts val="0"/>
                        </a:spcBef>
                        <a:spcAft>
                          <a:spcPts val="0"/>
                        </a:spcAft>
                      </a:pPr>
                      <a:r>
                        <a:rPr lang="en-US" sz="18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7298">
                <a:tc>
                  <a:txBody>
                    <a:bodyPr/>
                    <a:lstStyle/>
                    <a:p>
                      <a:pPr marL="0" marR="0" algn="ctr">
                        <a:lnSpc>
                          <a:spcPct val="107000"/>
                        </a:lnSpc>
                        <a:spcBef>
                          <a:spcPts val="0"/>
                        </a:spcBef>
                        <a:spcAft>
                          <a:spcPts val="0"/>
                        </a:spcAft>
                      </a:pPr>
                      <a:r>
                        <a:rPr lang="en-US" sz="18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Miscellaneous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7298">
                <a:tc gridSpan="2">
                  <a:txBody>
                    <a:bodyPr/>
                    <a:lstStyle/>
                    <a:p>
                      <a:pPr marL="0" marR="0">
                        <a:lnSpc>
                          <a:spcPct val="107000"/>
                        </a:lnSpc>
                        <a:spcBef>
                          <a:spcPts val="0"/>
                        </a:spcBef>
                        <a:spcAft>
                          <a:spcPts val="0"/>
                        </a:spcAft>
                      </a:pPr>
                      <a:r>
                        <a:rPr lang="en-US" sz="1800">
                          <a:effectLst/>
                        </a:rPr>
                        <a:t>Grand Total: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7298">
                <a:tc gridSpan="2">
                  <a:txBody>
                    <a:bodyPr/>
                    <a:lstStyle/>
                    <a:p>
                      <a:pPr marL="0" marR="0">
                        <a:lnSpc>
                          <a:spcPct val="107000"/>
                        </a:lnSpc>
                        <a:spcBef>
                          <a:spcPts val="0"/>
                        </a:spcBef>
                        <a:spcAft>
                          <a:spcPts val="0"/>
                        </a:spcAft>
                      </a:pPr>
                      <a:r>
                        <a:rPr lang="en-US" sz="18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Slide Number Placeholder 3"/>
          <p:cNvSpPr>
            <a:spLocks noGrp="1"/>
          </p:cNvSpPr>
          <p:nvPr>
            <p:ph type="sldNum" sz="quarter" idx="12"/>
          </p:nvPr>
        </p:nvSpPr>
        <p:spPr/>
        <p:txBody>
          <a:bodyPr/>
          <a:lstStyle/>
          <a:p>
            <a:fld id="{D012796F-C8CE-4674-AC83-8A376A4276D5}" type="slidenum">
              <a:rPr lang="en-US" smtClean="0"/>
              <a:t>13</a:t>
            </a:fld>
            <a:endParaRPr lang="en-US"/>
          </a:p>
        </p:txBody>
      </p:sp>
    </p:spTree>
    <p:extLst>
      <p:ext uri="{BB962C8B-B14F-4D97-AF65-F5344CB8AC3E}">
        <p14:creationId xmlns:p14="http://schemas.microsoft.com/office/powerpoint/2010/main" val="119919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Cost Breakup</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33303869"/>
              </p:ext>
            </p:extLst>
          </p:nvPr>
        </p:nvGraphicFramePr>
        <p:xfrm>
          <a:off x="1097280" y="1988009"/>
          <a:ext cx="10058400" cy="4290128"/>
        </p:xfrm>
        <a:graphic>
          <a:graphicData uri="http://schemas.openxmlformats.org/drawingml/2006/table">
            <a:tbl>
              <a:tblPr firstRow="1" firstCol="1" bandRow="1">
                <a:tableStyleId>{5C22544A-7EE6-4342-B048-85BDC9FD1C3A}</a:tableStyleId>
              </a:tblPr>
              <a:tblGrid>
                <a:gridCol w="5691481"/>
                <a:gridCol w="4366919"/>
              </a:tblGrid>
              <a:tr h="306403">
                <a:tc>
                  <a:txBody>
                    <a:bodyPr/>
                    <a:lstStyle/>
                    <a:p>
                      <a:pPr marL="342900" marR="0" lvl="0" indent="-342900">
                        <a:lnSpc>
                          <a:spcPct val="107000"/>
                        </a:lnSpc>
                        <a:spcBef>
                          <a:spcPts val="0"/>
                        </a:spcBef>
                        <a:spcAft>
                          <a:spcPts val="0"/>
                        </a:spcAft>
                        <a:buFont typeface="+mj-lt"/>
                        <a:buAutoNum type="romanLcPeriod"/>
                      </a:pPr>
                      <a:r>
                        <a:rPr lang="en-US" sz="1800" dirty="0">
                          <a:effectLst/>
                        </a:rPr>
                        <a:t>Plant Machinery &amp; Equipment: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c>
                  <a:txBody>
                    <a:bodyPr/>
                    <a:lstStyle/>
                    <a:p>
                      <a:pPr marL="0" marR="0" algn="just">
                        <a:lnSpc>
                          <a:spcPct val="107000"/>
                        </a:lnSpc>
                        <a:spcBef>
                          <a:spcPts val="0"/>
                        </a:spcBef>
                        <a:spcAft>
                          <a:spcPts val="0"/>
                        </a:spcAft>
                      </a:pPr>
                      <a:r>
                        <a:rPr lang="en-US" sz="1800">
                          <a:effectLst/>
                        </a:rPr>
                        <a:t>PKR 169,000.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r>
              <a:tr h="392195">
                <a:tc>
                  <a:txBody>
                    <a:bodyPr/>
                    <a:lstStyle/>
                    <a:p>
                      <a:pPr marL="342900" marR="0" lvl="0" indent="-342900">
                        <a:lnSpc>
                          <a:spcPct val="107000"/>
                        </a:lnSpc>
                        <a:spcBef>
                          <a:spcPts val="0"/>
                        </a:spcBef>
                        <a:spcAft>
                          <a:spcPts val="0"/>
                        </a:spcAft>
                        <a:buFont typeface="+mj-lt"/>
                        <a:buAutoNum type="romanLcPeriod"/>
                      </a:pPr>
                      <a:r>
                        <a:rPr lang="en-US" sz="1800">
                          <a:effectLst/>
                        </a:rPr>
                        <a:t>Human Resource / Salaries: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c>
                  <a:txBody>
                    <a:bodyPr/>
                    <a:lstStyle/>
                    <a:p>
                      <a:pPr marL="0" marR="0" algn="just">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r>
              <a:tr h="392195">
                <a:tc>
                  <a:txBody>
                    <a:bodyPr/>
                    <a:lstStyle/>
                    <a:p>
                      <a:pPr marL="342900" marR="0" lvl="0" indent="-342900">
                        <a:lnSpc>
                          <a:spcPct val="107000"/>
                        </a:lnSpc>
                        <a:spcBef>
                          <a:spcPts val="0"/>
                        </a:spcBef>
                        <a:spcAft>
                          <a:spcPts val="0"/>
                        </a:spcAft>
                        <a:buFont typeface="+mj-lt"/>
                        <a:buAutoNum type="romanLcPeriod"/>
                      </a:pPr>
                      <a:r>
                        <a:rPr lang="en-US" sz="1800">
                          <a:effectLst/>
                        </a:rPr>
                        <a:t>Admin / Miscellaneous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c>
                  <a:txBody>
                    <a:bodyPr/>
                    <a:lstStyle/>
                    <a:p>
                      <a:endParaRPr lang="en-US" dirty="0"/>
                    </a:p>
                  </a:txBody>
                  <a:tcPr marL="49024" marR="49024" marT="0" marB="0"/>
                </a:tc>
              </a:tr>
              <a:tr h="363598">
                <a:tc>
                  <a:txBody>
                    <a:bodyPr/>
                    <a:lstStyle/>
                    <a:p>
                      <a:pPr marL="342900" marR="0" lvl="0" indent="-342900" algn="just">
                        <a:lnSpc>
                          <a:spcPct val="107000"/>
                        </a:lnSpc>
                        <a:spcBef>
                          <a:spcPts val="0"/>
                        </a:spcBef>
                        <a:spcAft>
                          <a:spcPts val="0"/>
                        </a:spcAft>
                        <a:buFont typeface="+mj-lt"/>
                        <a:buAutoNum type="romanLcPeriod"/>
                      </a:pPr>
                      <a:r>
                        <a:rPr lang="en-US" sz="1800">
                          <a:effectLst/>
                        </a:rPr>
                        <a:t>TOT / Consultancy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c>
                  <a:txBody>
                    <a:bodyPr/>
                    <a:lstStyle/>
                    <a:p>
                      <a:endParaRPr lang="en-US" dirty="0"/>
                    </a:p>
                  </a:txBody>
                  <a:tcPr marL="49024" marR="49024" marT="0" marB="0"/>
                </a:tc>
              </a:tr>
              <a:tr h="330915">
                <a:tc>
                  <a:txBody>
                    <a:bodyPr/>
                    <a:lstStyle/>
                    <a:p>
                      <a:pPr marL="342900" marR="0" lvl="0" indent="-342900">
                        <a:lnSpc>
                          <a:spcPct val="107000"/>
                        </a:lnSpc>
                        <a:spcBef>
                          <a:spcPts val="0"/>
                        </a:spcBef>
                        <a:spcAft>
                          <a:spcPts val="0"/>
                        </a:spcAft>
                        <a:buFont typeface="+mj-lt"/>
                        <a:buAutoNum type="romanLcPeriod"/>
                      </a:pPr>
                      <a:r>
                        <a:rPr lang="en-US" sz="1800">
                          <a:effectLst/>
                        </a:rPr>
                        <a:t>Lab / Building &amp; Civil Works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c>
                  <a:txBody>
                    <a:bodyPr/>
                    <a:lstStyle/>
                    <a:p>
                      <a:endParaRPr lang="en-US" dirty="0"/>
                    </a:p>
                  </a:txBody>
                  <a:tcPr marL="49024" marR="49024" marT="0" marB="0"/>
                </a:tc>
              </a:tr>
              <a:tr h="281890">
                <a:tc>
                  <a:txBody>
                    <a:bodyPr/>
                    <a:lstStyle/>
                    <a:p>
                      <a:pPr marL="342900" marR="0" lvl="0" indent="-342900">
                        <a:lnSpc>
                          <a:spcPct val="107000"/>
                        </a:lnSpc>
                        <a:spcBef>
                          <a:spcPts val="0"/>
                        </a:spcBef>
                        <a:spcAft>
                          <a:spcPts val="0"/>
                        </a:spcAft>
                        <a:buFont typeface="+mj-lt"/>
                        <a:buAutoNum type="romanLcPeriod"/>
                      </a:pPr>
                      <a:r>
                        <a:rPr lang="en-US" sz="1800">
                          <a:effectLst/>
                        </a:rPr>
                        <a:t>Operational Cost: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c>
                  <a:txBody>
                    <a:bodyPr/>
                    <a:lstStyle/>
                    <a:p>
                      <a:endParaRPr lang="en-US" dirty="0"/>
                    </a:p>
                  </a:txBody>
                  <a:tcPr marL="49024" marR="49024" marT="0" marB="0"/>
                </a:tc>
              </a:tr>
              <a:tr h="236951">
                <a:tc>
                  <a:txBody>
                    <a:bodyPr/>
                    <a:lstStyle/>
                    <a:p>
                      <a:pPr marL="342900" marR="0" lvl="0" indent="-342900">
                        <a:lnSpc>
                          <a:spcPct val="107000"/>
                        </a:lnSpc>
                        <a:spcBef>
                          <a:spcPts val="0"/>
                        </a:spcBef>
                        <a:spcAft>
                          <a:spcPts val="0"/>
                        </a:spcAft>
                        <a:buFont typeface="+mj-lt"/>
                        <a:buAutoNum type="romanLcPeriod"/>
                      </a:pPr>
                      <a:r>
                        <a:rPr lang="en-US" sz="1800">
                          <a:effectLst/>
                        </a:rPr>
                        <a:t>Training: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c>
                  <a:txBody>
                    <a:bodyPr/>
                    <a:lstStyle/>
                    <a:p>
                      <a:endParaRPr lang="en-US" dirty="0"/>
                    </a:p>
                  </a:txBody>
                  <a:tcPr marL="49024" marR="49024" marT="0" marB="0"/>
                </a:tc>
              </a:tr>
              <a:tr h="281436">
                <a:tc>
                  <a:txBody>
                    <a:bodyPr/>
                    <a:lstStyle/>
                    <a:p>
                      <a:pPr marL="342900" marR="0" lvl="0" indent="-342900">
                        <a:lnSpc>
                          <a:spcPct val="107000"/>
                        </a:lnSpc>
                        <a:spcBef>
                          <a:spcPts val="0"/>
                        </a:spcBef>
                        <a:spcAft>
                          <a:spcPts val="0"/>
                        </a:spcAft>
                        <a:buFont typeface="+mj-lt"/>
                        <a:buAutoNum type="romanLcPeriod"/>
                      </a:pPr>
                      <a:r>
                        <a:rPr lang="en-US" sz="1800">
                          <a:effectLst/>
                        </a:rPr>
                        <a:t>Vehicle / Office Equipment: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c>
                  <a:txBody>
                    <a:bodyPr/>
                    <a:lstStyle/>
                    <a:p>
                      <a:endParaRPr lang="en-US" dirty="0"/>
                    </a:p>
                  </a:txBody>
                  <a:tcPr marL="49024" marR="49024" marT="0" marB="0"/>
                </a:tc>
              </a:tr>
              <a:tr h="281436">
                <a:tc>
                  <a:txBody>
                    <a:bodyPr/>
                    <a:lstStyle/>
                    <a:p>
                      <a:pPr marL="342900" marR="0" lvl="0" indent="-342900">
                        <a:lnSpc>
                          <a:spcPct val="107000"/>
                        </a:lnSpc>
                        <a:spcBef>
                          <a:spcPts val="0"/>
                        </a:spcBef>
                        <a:spcAft>
                          <a:spcPts val="0"/>
                        </a:spcAft>
                        <a:buFont typeface="+mj-lt"/>
                        <a:buAutoNum type="romanLcPeriod"/>
                      </a:pPr>
                      <a:r>
                        <a:rPr lang="en-US" sz="1800">
                          <a:effectLst/>
                        </a:rPr>
                        <a:t>Recurring Cost: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c>
                  <a:txBody>
                    <a:bodyPr/>
                    <a:lstStyle/>
                    <a:p>
                      <a:endParaRPr lang="en-US" dirty="0"/>
                    </a:p>
                  </a:txBody>
                  <a:tcPr marL="49024" marR="49024" marT="0" marB="0"/>
                </a:tc>
              </a:tr>
              <a:tr h="874269">
                <a:tc>
                  <a:txBody>
                    <a:bodyPr/>
                    <a:lstStyle/>
                    <a:p>
                      <a:pPr marL="342900" marR="0" lvl="0" indent="-342900">
                        <a:lnSpc>
                          <a:spcPct val="107000"/>
                        </a:lnSpc>
                        <a:spcBef>
                          <a:spcPts val="0"/>
                        </a:spcBef>
                        <a:spcAft>
                          <a:spcPts val="0"/>
                        </a:spcAft>
                        <a:buFont typeface="+mj-lt"/>
                        <a:buAutoNum type="romanLcPeriod"/>
                      </a:pPr>
                      <a:r>
                        <a:rPr lang="en-US" sz="1800" dirty="0">
                          <a:effectLst/>
                        </a:rPr>
                        <a:t>Financial Phasing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c>
                  <a:txBody>
                    <a:bodyPr/>
                    <a:lstStyle/>
                    <a:p>
                      <a:pPr marL="0" marR="0">
                        <a:lnSpc>
                          <a:spcPct val="107000"/>
                        </a:lnSpc>
                        <a:spcBef>
                          <a:spcPts val="0"/>
                        </a:spcBef>
                        <a:spcAft>
                          <a:spcPts val="0"/>
                        </a:spcAft>
                      </a:pPr>
                      <a:r>
                        <a:rPr lang="en-US" sz="1800" dirty="0">
                          <a:effectLst/>
                        </a:rPr>
                        <a:t>Required in advance at the start of the project as lump sum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r>
              <a:tr h="281436">
                <a:tc>
                  <a:txBody>
                    <a:bodyPr/>
                    <a:lstStyle/>
                    <a:p>
                      <a:pPr marL="0" marR="0">
                        <a:lnSpc>
                          <a:spcPct val="107000"/>
                        </a:lnSpc>
                        <a:spcBef>
                          <a:spcPts val="0"/>
                        </a:spcBef>
                        <a:spcAft>
                          <a:spcPts val="0"/>
                        </a:spcAft>
                      </a:pPr>
                      <a:r>
                        <a:rPr lang="en-US" sz="2800">
                          <a:effectLst/>
                        </a:rPr>
                        <a:t>Grand Total Cost: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024" marR="49024" marT="0" marB="0"/>
                </a:tc>
              </a:tr>
            </a:tbl>
          </a:graphicData>
        </a:graphic>
      </p:graphicFrame>
      <p:sp>
        <p:nvSpPr>
          <p:cNvPr id="4" name="Slide Number Placeholder 3"/>
          <p:cNvSpPr>
            <a:spLocks noGrp="1"/>
          </p:cNvSpPr>
          <p:nvPr>
            <p:ph type="sldNum" sz="quarter" idx="12"/>
          </p:nvPr>
        </p:nvSpPr>
        <p:spPr/>
        <p:txBody>
          <a:bodyPr/>
          <a:lstStyle/>
          <a:p>
            <a:fld id="{D012796F-C8CE-4674-AC83-8A376A4276D5}" type="slidenum">
              <a:rPr lang="en-US" smtClean="0"/>
              <a:t>14</a:t>
            </a:fld>
            <a:endParaRPr lang="en-US"/>
          </a:p>
        </p:txBody>
      </p:sp>
    </p:spTree>
    <p:extLst>
      <p:ext uri="{BB962C8B-B14F-4D97-AF65-F5344CB8AC3E}">
        <p14:creationId xmlns:p14="http://schemas.microsoft.com/office/powerpoint/2010/main" val="3710314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Logical </a:t>
            </a:r>
            <a:r>
              <a:rPr lang="en-US" dirty="0" smtClean="0"/>
              <a:t>Reasoning</a:t>
            </a:r>
            <a:endParaRPr lang="en-US" dirty="0"/>
          </a:p>
        </p:txBody>
      </p:sp>
      <p:sp>
        <p:nvSpPr>
          <p:cNvPr id="3" name="Content Placeholder 2"/>
          <p:cNvSpPr>
            <a:spLocks noGrp="1"/>
          </p:cNvSpPr>
          <p:nvPr>
            <p:ph idx="1"/>
          </p:nvPr>
        </p:nvSpPr>
        <p:spPr/>
        <p:txBody>
          <a:bodyPr>
            <a:normAutofit lnSpcReduction="10000"/>
          </a:bodyPr>
          <a:lstStyle/>
          <a:p>
            <a:pPr marL="344488" indent="-344488">
              <a:buFont typeface="Wingdings" panose="05000000000000000000" pitchFamily="2" charset="2"/>
              <a:buChar char="q"/>
            </a:pPr>
            <a:r>
              <a:rPr lang="en-US" b="1" dirty="0" smtClean="0"/>
              <a:t>Clicking Noise Removal:</a:t>
            </a:r>
          </a:p>
          <a:p>
            <a:pPr marL="637096" lvl="1" indent="-344488">
              <a:buFont typeface="Wingdings" panose="05000000000000000000" pitchFamily="2" charset="2"/>
              <a:buChar char="q"/>
            </a:pPr>
            <a:r>
              <a:rPr lang="en-US" dirty="0" smtClean="0"/>
              <a:t>Hardware limitations.</a:t>
            </a:r>
          </a:p>
          <a:p>
            <a:pPr marL="637096" lvl="1" indent="-344488">
              <a:buFont typeface="Wingdings" panose="05000000000000000000" pitchFamily="2" charset="2"/>
              <a:buChar char="q"/>
            </a:pPr>
            <a:r>
              <a:rPr lang="en-US" dirty="0" smtClean="0"/>
              <a:t>Can suppress by gradually increasing and decreasing the sound while transmission.</a:t>
            </a:r>
          </a:p>
          <a:p>
            <a:pPr marL="344488" indent="-344488">
              <a:buFont typeface="Wingdings" panose="05000000000000000000" pitchFamily="2" charset="2"/>
              <a:buChar char="q"/>
            </a:pPr>
            <a:r>
              <a:rPr lang="en-US" b="1" dirty="0" smtClean="0"/>
              <a:t>Bi-directional Passive Covert Acoustic System: </a:t>
            </a:r>
          </a:p>
          <a:p>
            <a:pPr marL="637096" lvl="1" indent="-344488">
              <a:buFont typeface="Wingdings" panose="05000000000000000000" pitchFamily="2" charset="2"/>
              <a:buChar char="q"/>
            </a:pPr>
            <a:r>
              <a:rPr lang="en-US" dirty="0" smtClean="0"/>
              <a:t>Need impedance matching circuit between the speakers and laptop headphone Jack </a:t>
            </a:r>
            <a:r>
              <a:rPr lang="en-US" b="1" dirty="0" smtClean="0"/>
              <a:t>~32</a:t>
            </a:r>
            <a:r>
              <a:rPr lang="el-GR" b="1" dirty="0" smtClean="0"/>
              <a:t>Ω</a:t>
            </a:r>
            <a:r>
              <a:rPr lang="en-US" dirty="0" smtClean="0"/>
              <a:t>.</a:t>
            </a:r>
          </a:p>
          <a:p>
            <a:pPr marL="344488" indent="-344488">
              <a:buFont typeface="Wingdings" panose="05000000000000000000" pitchFamily="2" charset="2"/>
              <a:buChar char="q"/>
            </a:pPr>
            <a:r>
              <a:rPr lang="en-US" b="1" dirty="0" smtClean="0"/>
              <a:t>Frequency &amp; Clock synchronization:</a:t>
            </a:r>
          </a:p>
          <a:p>
            <a:pPr marL="637096" lvl="1" indent="-344488">
              <a:buFont typeface="Wingdings" panose="05000000000000000000" pitchFamily="2" charset="2"/>
              <a:buChar char="q"/>
            </a:pPr>
            <a:r>
              <a:rPr lang="en-US" dirty="0" smtClean="0"/>
              <a:t>Need developing of dedicated receiver/demodulation technique equipped with Mueller </a:t>
            </a:r>
            <a:r>
              <a:rPr lang="en-US" dirty="0"/>
              <a:t>and Muller </a:t>
            </a:r>
            <a:r>
              <a:rPr lang="en-US" dirty="0" smtClean="0"/>
              <a:t>algorithm for clock synchronization.</a:t>
            </a:r>
          </a:p>
          <a:p>
            <a:pPr marL="344488" indent="-344488">
              <a:buFont typeface="Wingdings" panose="05000000000000000000" pitchFamily="2" charset="2"/>
              <a:buChar char="q"/>
            </a:pPr>
            <a:r>
              <a:rPr lang="en-US" b="1" dirty="0" smtClean="0"/>
              <a:t>FSK to MSK:</a:t>
            </a:r>
          </a:p>
          <a:p>
            <a:pPr marL="637096" lvl="1" indent="-344488">
              <a:buFont typeface="Wingdings" panose="05000000000000000000" pitchFamily="2" charset="2"/>
              <a:buChar char="q"/>
            </a:pPr>
            <a:r>
              <a:rPr lang="en-US" dirty="0" smtClean="0"/>
              <a:t>Shifting to MSK can be used to enhance the capacity of channel while being in covert mode. </a:t>
            </a:r>
          </a:p>
          <a:p>
            <a:pPr marL="344488" indent="-344488">
              <a:buFont typeface="Wingdings" panose="05000000000000000000" pitchFamily="2" charset="2"/>
              <a:buChar char="q"/>
            </a:pPr>
            <a:r>
              <a:rPr lang="en-US" b="1" dirty="0" smtClean="0"/>
              <a:t>Bi-directional Protocol Flow graph improvement:</a:t>
            </a:r>
          </a:p>
          <a:p>
            <a:pPr marL="637096" lvl="1" indent="-344488">
              <a:buFont typeface="Wingdings" panose="05000000000000000000" pitchFamily="2" charset="2"/>
              <a:buChar char="q"/>
            </a:pPr>
            <a:r>
              <a:rPr lang="en-US" dirty="0" smtClean="0"/>
              <a:t>Removing the acknowledge part in the flow graph.</a:t>
            </a:r>
            <a:endParaRPr lang="en-US" dirty="0"/>
          </a:p>
        </p:txBody>
      </p:sp>
      <p:sp>
        <p:nvSpPr>
          <p:cNvPr id="4" name="Slide Number Placeholder 3"/>
          <p:cNvSpPr>
            <a:spLocks noGrp="1"/>
          </p:cNvSpPr>
          <p:nvPr>
            <p:ph type="sldNum" sz="quarter" idx="12"/>
          </p:nvPr>
        </p:nvSpPr>
        <p:spPr/>
        <p:txBody>
          <a:bodyPr/>
          <a:lstStyle/>
          <a:p>
            <a:fld id="{D012796F-C8CE-4674-AC83-8A376A4276D5}" type="slidenum">
              <a:rPr lang="en-US" smtClean="0"/>
              <a:t>15</a:t>
            </a:fld>
            <a:endParaRPr lang="en-US"/>
          </a:p>
        </p:txBody>
      </p:sp>
    </p:spTree>
    <p:extLst>
      <p:ext uri="{BB962C8B-B14F-4D97-AF65-F5344CB8AC3E}">
        <p14:creationId xmlns:p14="http://schemas.microsoft.com/office/powerpoint/2010/main" val="1883578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Description</a:t>
            </a:r>
            <a:endParaRPr lang="en-US" dirty="0"/>
          </a:p>
        </p:txBody>
      </p:sp>
      <p:sp>
        <p:nvSpPr>
          <p:cNvPr id="3" name="Content Placeholder 2"/>
          <p:cNvSpPr>
            <a:spLocks noGrp="1"/>
          </p:cNvSpPr>
          <p:nvPr>
            <p:ph idx="1"/>
          </p:nvPr>
        </p:nvSpPr>
        <p:spPr>
          <a:xfrm>
            <a:off x="1097280" y="2220488"/>
            <a:ext cx="10058400" cy="3505755"/>
          </a:xfrm>
        </p:spPr>
        <p:txBody>
          <a:bodyPr>
            <a:normAutofit/>
          </a:bodyPr>
          <a:lstStyle/>
          <a:p>
            <a:pPr algn="just">
              <a:buFont typeface="Wingdings" panose="05000000000000000000" pitchFamily="2" charset="2"/>
              <a:buChar char="q"/>
            </a:pPr>
            <a:r>
              <a:rPr lang="en-US" sz="2400" dirty="0" smtClean="0"/>
              <a:t>  How </a:t>
            </a:r>
            <a:r>
              <a:rPr lang="en-US" sz="2400" dirty="0" smtClean="0">
                <a:solidFill>
                  <a:schemeClr val="accent1">
                    <a:lumMod val="75000"/>
                  </a:schemeClr>
                </a:solidFill>
              </a:rPr>
              <a:t>project was conceived</a:t>
            </a:r>
            <a:r>
              <a:rPr lang="en-US" sz="2400" dirty="0" smtClean="0"/>
              <a:t>?</a:t>
            </a:r>
          </a:p>
          <a:p>
            <a:pPr lvl="1" algn="just">
              <a:buFont typeface="Wingdings" panose="05000000000000000000" pitchFamily="2" charset="2"/>
              <a:buChar char="q"/>
            </a:pPr>
            <a:r>
              <a:rPr lang="en-US" sz="2000" b="1" dirty="0" smtClean="0"/>
              <a:t> </a:t>
            </a:r>
            <a:r>
              <a:rPr lang="en-US" sz="2000" b="1" dirty="0" smtClean="0"/>
              <a:t>***************************************************************************</a:t>
            </a:r>
            <a:endParaRPr lang="en-US" sz="2000" dirty="0" smtClean="0"/>
          </a:p>
          <a:p>
            <a:pPr algn="just">
              <a:buFont typeface="Wingdings" panose="05000000000000000000" pitchFamily="2" charset="2"/>
              <a:buChar char="q"/>
            </a:pPr>
            <a:r>
              <a:rPr lang="en-US" sz="2400" b="1" dirty="0" smtClean="0"/>
              <a:t>  </a:t>
            </a:r>
            <a:r>
              <a:rPr lang="en-US" sz="2400" b="1" dirty="0" smtClean="0">
                <a:solidFill>
                  <a:schemeClr val="accent1"/>
                </a:solidFill>
              </a:rPr>
              <a:t>No significant literature</a:t>
            </a:r>
            <a:r>
              <a:rPr lang="en-US" sz="2400" dirty="0" smtClean="0"/>
              <a:t> regarding implementation of such system is available.</a:t>
            </a:r>
          </a:p>
          <a:p>
            <a:pPr algn="just">
              <a:buFont typeface="Wingdings" panose="05000000000000000000" pitchFamily="2" charset="2"/>
              <a:buChar char="q"/>
            </a:pPr>
            <a:r>
              <a:rPr lang="en-US" sz="2400" dirty="0" smtClean="0"/>
              <a:t>  This project includes the </a:t>
            </a:r>
            <a:r>
              <a:rPr lang="en-US" sz="2400" b="1" dirty="0" smtClean="0">
                <a:solidFill>
                  <a:schemeClr val="accent1"/>
                </a:solidFill>
              </a:rPr>
              <a:t>design &amp; development of </a:t>
            </a:r>
            <a:r>
              <a:rPr lang="en-US" sz="2400" b="1" dirty="0">
                <a:solidFill>
                  <a:schemeClr val="accent1"/>
                </a:solidFill>
              </a:rPr>
              <a:t>Covert Acoustic Transmission system </a:t>
            </a:r>
            <a:r>
              <a:rPr lang="en-US" sz="2400" dirty="0"/>
              <a:t>in short period of 4 </a:t>
            </a:r>
            <a:r>
              <a:rPr lang="en-US" sz="2400" dirty="0" smtClean="0"/>
              <a:t>months.</a:t>
            </a:r>
            <a:endParaRPr lang="en-US" sz="2400" dirty="0"/>
          </a:p>
          <a:p>
            <a:pPr algn="just">
              <a:buFont typeface="Wingdings" panose="05000000000000000000" pitchFamily="2" charset="2"/>
              <a:buChar char="q"/>
            </a:pPr>
            <a:r>
              <a:rPr lang="en-US" sz="2400" b="1" dirty="0"/>
              <a:t> </a:t>
            </a:r>
            <a:r>
              <a:rPr lang="en-US" sz="2400" b="1" dirty="0" smtClean="0"/>
              <a:t> </a:t>
            </a:r>
            <a:r>
              <a:rPr lang="en-US" sz="2400" dirty="0" smtClean="0"/>
              <a:t>Both </a:t>
            </a:r>
            <a:r>
              <a:rPr lang="en-US" sz="2400" b="1" dirty="0" smtClean="0">
                <a:solidFill>
                  <a:srgbClr val="002060"/>
                </a:solidFill>
              </a:rPr>
              <a:t>Platform dependent code</a:t>
            </a:r>
            <a:r>
              <a:rPr lang="en-US" sz="2400" b="1" dirty="0" smtClean="0"/>
              <a:t> </a:t>
            </a:r>
            <a:r>
              <a:rPr lang="en-US" sz="2400" dirty="0" smtClean="0"/>
              <a:t>and </a:t>
            </a:r>
            <a:r>
              <a:rPr lang="en-US" sz="2400" b="1" dirty="0">
                <a:solidFill>
                  <a:srgbClr val="002060"/>
                </a:solidFill>
              </a:rPr>
              <a:t>Platform </a:t>
            </a:r>
            <a:r>
              <a:rPr lang="en-US" sz="2400" b="1" dirty="0" smtClean="0">
                <a:solidFill>
                  <a:srgbClr val="002060"/>
                </a:solidFill>
              </a:rPr>
              <a:t>independent code</a:t>
            </a:r>
            <a:r>
              <a:rPr lang="en-US" sz="2400" b="1" dirty="0" smtClean="0"/>
              <a:t> </a:t>
            </a:r>
            <a:r>
              <a:rPr lang="en-US" sz="2400" dirty="0" smtClean="0"/>
              <a:t>are written for such system.</a:t>
            </a:r>
          </a:p>
        </p:txBody>
      </p:sp>
      <p:sp>
        <p:nvSpPr>
          <p:cNvPr id="6" name="Slide Number Placeholder 5"/>
          <p:cNvSpPr>
            <a:spLocks noGrp="1"/>
          </p:cNvSpPr>
          <p:nvPr>
            <p:ph type="sldNum" sz="quarter" idx="12"/>
          </p:nvPr>
        </p:nvSpPr>
        <p:spPr/>
        <p:txBody>
          <a:bodyPr/>
          <a:lstStyle/>
          <a:p>
            <a:fld id="{D012796F-C8CE-4674-AC83-8A376A4276D5}" type="slidenum">
              <a:rPr lang="en-US" smtClean="0"/>
              <a:t>2</a:t>
            </a:fld>
            <a:endParaRPr lang="en-US"/>
          </a:p>
        </p:txBody>
      </p:sp>
    </p:spTree>
    <p:extLst>
      <p:ext uri="{BB962C8B-B14F-4D97-AF65-F5344CB8AC3E}">
        <p14:creationId xmlns:p14="http://schemas.microsoft.com/office/powerpoint/2010/main" val="1265056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7" name="Content Placeholder 6"/>
          <p:cNvSpPr>
            <a:spLocks noGrp="1"/>
          </p:cNvSpPr>
          <p:nvPr>
            <p:ph sz="half" idx="1"/>
          </p:nvPr>
        </p:nvSpPr>
        <p:spPr>
          <a:xfrm>
            <a:off x="1097280" y="2264189"/>
            <a:ext cx="4778864" cy="4023360"/>
          </a:xfrm>
        </p:spPr>
        <p:txBody>
          <a:bodyPr>
            <a:normAutofit/>
          </a:bodyPr>
          <a:lstStyle/>
          <a:p>
            <a:pPr marL="0" indent="0" algn="just">
              <a:buNone/>
            </a:pPr>
            <a:r>
              <a:rPr lang="en-US" sz="2400" b="1" dirty="0" smtClean="0"/>
              <a:t>System Requirements are:</a:t>
            </a:r>
          </a:p>
          <a:p>
            <a:pPr algn="just">
              <a:buFont typeface="Wingdings" panose="05000000000000000000" pitchFamily="2" charset="2"/>
              <a:buChar char="q"/>
            </a:pPr>
            <a:r>
              <a:rPr lang="en-US" sz="2400" dirty="0" smtClean="0"/>
              <a:t> Covert acoustic communication (Hard to listen/detect)</a:t>
            </a:r>
          </a:p>
          <a:p>
            <a:pPr algn="just">
              <a:buFont typeface="Wingdings" panose="05000000000000000000" pitchFamily="2" charset="2"/>
              <a:buChar char="q"/>
            </a:pPr>
            <a:r>
              <a:rPr lang="en-US" sz="2400" dirty="0"/>
              <a:t> </a:t>
            </a:r>
            <a:r>
              <a:rPr lang="en-US" sz="2400" dirty="0" smtClean="0"/>
              <a:t>Communication at higher distance up to 3 to 5m</a:t>
            </a:r>
          </a:p>
          <a:p>
            <a:pPr algn="just">
              <a:buFont typeface="Wingdings" panose="05000000000000000000" pitchFamily="2" charset="2"/>
              <a:buChar char="q"/>
            </a:pPr>
            <a:r>
              <a:rPr lang="en-US" sz="2400" dirty="0" smtClean="0"/>
              <a:t> Accurate &amp; reliable  data transmission at higher possible data rate</a:t>
            </a:r>
            <a:endParaRPr lang="en-US" sz="2400"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949050499"/>
              </p:ext>
            </p:extLst>
          </p:nvPr>
        </p:nvGraphicFramePr>
        <p:xfrm>
          <a:off x="6218238" y="1846263"/>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D012796F-C8CE-4674-AC83-8A376A4276D5}" type="slidenum">
              <a:rPr lang="en-US" smtClean="0"/>
              <a:t>3</a:t>
            </a:fld>
            <a:endParaRPr lang="en-US"/>
          </a:p>
        </p:txBody>
      </p:sp>
    </p:spTree>
    <p:extLst>
      <p:ext uri="{BB962C8B-B14F-4D97-AF65-F5344CB8AC3E}">
        <p14:creationId xmlns:p14="http://schemas.microsoft.com/office/powerpoint/2010/main" val="3811042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ou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Graphic spid="9"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6"/>
          <p:cNvSpPr txBox="1">
            <a:spLocks/>
          </p:cNvSpPr>
          <p:nvPr/>
        </p:nvSpPr>
        <p:spPr>
          <a:xfrm>
            <a:off x="1097280" y="2509739"/>
            <a:ext cx="4776955" cy="339638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Font typeface="Calibri" panose="020F0502020204030204" pitchFamily="34" charset="0"/>
              <a:buNone/>
            </a:pPr>
            <a:r>
              <a:rPr lang="en-US" sz="2400" b="1" dirty="0" smtClean="0"/>
              <a:t>Objective # 1:</a:t>
            </a:r>
          </a:p>
          <a:p>
            <a:pPr algn="just">
              <a:buFont typeface="Wingdings" panose="05000000000000000000" pitchFamily="2" charset="2"/>
              <a:buChar char="q"/>
            </a:pPr>
            <a:r>
              <a:rPr lang="en-US" sz="2400" dirty="0" smtClean="0"/>
              <a:t> </a:t>
            </a:r>
            <a:r>
              <a:rPr lang="en-US" sz="2400" b="1" dirty="0" err="1" smtClean="0">
                <a:solidFill>
                  <a:srgbClr val="002060"/>
                </a:solidFill>
              </a:rPr>
              <a:t>Uni</a:t>
            </a:r>
            <a:r>
              <a:rPr lang="en-US" sz="2400" b="1" dirty="0" smtClean="0">
                <a:solidFill>
                  <a:srgbClr val="002060"/>
                </a:solidFill>
              </a:rPr>
              <a:t>-directional data transmission</a:t>
            </a:r>
            <a:r>
              <a:rPr lang="en-US" sz="2400" dirty="0" smtClean="0"/>
              <a:t> through covert acoustic channel between two distant PCs/Laptops</a:t>
            </a:r>
          </a:p>
          <a:p>
            <a:pPr algn="just">
              <a:buFont typeface="Wingdings" panose="05000000000000000000" pitchFamily="2" charset="2"/>
              <a:buChar char="q"/>
            </a:pPr>
            <a:r>
              <a:rPr lang="en-US" sz="2400" dirty="0" smtClean="0"/>
              <a:t> One PC is acting as </a:t>
            </a:r>
            <a:r>
              <a:rPr lang="en-US" sz="2400" b="1" dirty="0" smtClean="0">
                <a:solidFill>
                  <a:srgbClr val="002060"/>
                </a:solidFill>
              </a:rPr>
              <a:t>transmitter using its speakers</a:t>
            </a:r>
            <a:r>
              <a:rPr lang="en-US" sz="2400" dirty="0" smtClean="0"/>
              <a:t> and other is acting as </a:t>
            </a:r>
            <a:r>
              <a:rPr lang="en-US" sz="2400" b="1" dirty="0" smtClean="0">
                <a:solidFill>
                  <a:srgbClr val="002060"/>
                </a:solidFill>
              </a:rPr>
              <a:t>receiver using its microphones</a:t>
            </a:r>
          </a:p>
        </p:txBody>
      </p:sp>
      <p:sp>
        <p:nvSpPr>
          <p:cNvPr id="65" name="Content Placeholder 6"/>
          <p:cNvSpPr txBox="1">
            <a:spLocks/>
          </p:cNvSpPr>
          <p:nvPr/>
        </p:nvSpPr>
        <p:spPr>
          <a:xfrm>
            <a:off x="1097280" y="2529314"/>
            <a:ext cx="4776955" cy="3396386"/>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Font typeface="Calibri" panose="020F0502020204030204" pitchFamily="34" charset="0"/>
              <a:buNone/>
            </a:pPr>
            <a:r>
              <a:rPr lang="en-US" sz="2400" b="1" dirty="0" smtClean="0"/>
              <a:t>Objective # 2:</a:t>
            </a:r>
          </a:p>
          <a:p>
            <a:pPr algn="just">
              <a:buFont typeface="Wingdings" panose="05000000000000000000" pitchFamily="2" charset="2"/>
              <a:buChar char="q"/>
            </a:pPr>
            <a:r>
              <a:rPr lang="en-US" sz="2400" dirty="0" smtClean="0"/>
              <a:t> </a:t>
            </a:r>
            <a:r>
              <a:rPr lang="en-US" sz="2400" b="1" dirty="0" smtClean="0">
                <a:solidFill>
                  <a:srgbClr val="002060"/>
                </a:solidFill>
              </a:rPr>
              <a:t>Bi-directional data transmission</a:t>
            </a:r>
            <a:r>
              <a:rPr lang="en-US" sz="2400" dirty="0" smtClean="0"/>
              <a:t> through covert acoustic channel between two distant PCs/Laptops</a:t>
            </a:r>
          </a:p>
          <a:p>
            <a:pPr algn="just">
              <a:buFont typeface="Wingdings" panose="05000000000000000000" pitchFamily="2" charset="2"/>
              <a:buChar char="q"/>
            </a:pPr>
            <a:r>
              <a:rPr lang="en-US" sz="2400" dirty="0" smtClean="0"/>
              <a:t> Both PC can </a:t>
            </a:r>
            <a:r>
              <a:rPr lang="en-US" sz="2400" b="1" dirty="0" smtClean="0">
                <a:solidFill>
                  <a:srgbClr val="002060"/>
                </a:solidFill>
              </a:rPr>
              <a:t>transmit and receive </a:t>
            </a:r>
            <a:r>
              <a:rPr lang="en-US" sz="2400" b="1" dirty="0">
                <a:solidFill>
                  <a:srgbClr val="002060"/>
                </a:solidFill>
              </a:rPr>
              <a:t>data</a:t>
            </a:r>
            <a:r>
              <a:rPr lang="en-US" sz="2400" dirty="0"/>
              <a:t>.</a:t>
            </a:r>
          </a:p>
          <a:p>
            <a:pPr algn="just">
              <a:buFont typeface="Wingdings" panose="05000000000000000000" pitchFamily="2" charset="2"/>
              <a:buChar char="q"/>
            </a:pPr>
            <a:r>
              <a:rPr lang="en-US" sz="2400" dirty="0"/>
              <a:t> The concept of </a:t>
            </a:r>
            <a:r>
              <a:rPr lang="en-US" sz="2400" b="1" dirty="0">
                <a:solidFill>
                  <a:srgbClr val="002060"/>
                </a:solidFill>
              </a:rPr>
              <a:t>virtual “tokens”</a:t>
            </a:r>
            <a:r>
              <a:rPr lang="en-US" sz="2400" dirty="0"/>
              <a:t> is used, </a:t>
            </a:r>
            <a:r>
              <a:rPr lang="en-US" sz="2400" dirty="0" smtClean="0"/>
              <a:t>token is required to transmit data.</a:t>
            </a:r>
            <a:endParaRPr lang="en-US" sz="2400" dirty="0"/>
          </a:p>
        </p:txBody>
      </p:sp>
      <p:sp>
        <p:nvSpPr>
          <p:cNvPr id="74" name="Content Placeholder 6"/>
          <p:cNvSpPr txBox="1">
            <a:spLocks/>
          </p:cNvSpPr>
          <p:nvPr/>
        </p:nvSpPr>
        <p:spPr>
          <a:xfrm>
            <a:off x="1102040" y="2509739"/>
            <a:ext cx="4776955" cy="339638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Font typeface="Calibri" panose="020F0502020204030204" pitchFamily="34" charset="0"/>
              <a:buNone/>
            </a:pPr>
            <a:r>
              <a:rPr lang="en-US" sz="2400" b="1" dirty="0" smtClean="0"/>
              <a:t>Objective # 3:</a:t>
            </a:r>
          </a:p>
          <a:p>
            <a:pPr algn="just">
              <a:buFont typeface="Wingdings" panose="05000000000000000000" pitchFamily="2" charset="2"/>
              <a:buChar char="q"/>
            </a:pPr>
            <a:r>
              <a:rPr lang="en-US" sz="2400" dirty="0" smtClean="0"/>
              <a:t> Bi-directional data transmission through covert acoustic channel between two distant PCs/Laptops using </a:t>
            </a:r>
            <a:r>
              <a:rPr lang="en-US" sz="2400" b="1" dirty="0" smtClean="0">
                <a:solidFill>
                  <a:srgbClr val="002060"/>
                </a:solidFill>
              </a:rPr>
              <a:t>only connected passive speaker</a:t>
            </a:r>
          </a:p>
          <a:p>
            <a:pPr algn="just">
              <a:buFont typeface="Wingdings" panose="05000000000000000000" pitchFamily="2" charset="2"/>
              <a:buChar char="q"/>
            </a:pPr>
            <a:r>
              <a:rPr lang="en-US" sz="2400" dirty="0"/>
              <a:t> </a:t>
            </a:r>
            <a:r>
              <a:rPr lang="en-US" sz="2400" dirty="0" smtClean="0"/>
              <a:t>Other properties are similar to the previous model.</a:t>
            </a:r>
            <a:endParaRPr lang="en-US" sz="2400" dirty="0"/>
          </a:p>
        </p:txBody>
      </p:sp>
      <p:sp>
        <p:nvSpPr>
          <p:cNvPr id="2" name="Title 1"/>
          <p:cNvSpPr>
            <a:spLocks noGrp="1"/>
          </p:cNvSpPr>
          <p:nvPr>
            <p:ph type="title"/>
          </p:nvPr>
        </p:nvSpPr>
        <p:spPr/>
        <p:txBody>
          <a:bodyPr/>
          <a:lstStyle/>
          <a:p>
            <a:r>
              <a:rPr lang="en-US" dirty="0"/>
              <a:t>Milestones &amp; Objectives</a:t>
            </a:r>
          </a:p>
        </p:txBody>
      </p:sp>
      <p:sp>
        <p:nvSpPr>
          <p:cNvPr id="5" name="Oval 4"/>
          <p:cNvSpPr/>
          <p:nvPr/>
        </p:nvSpPr>
        <p:spPr>
          <a:xfrm>
            <a:off x="6087023" y="3359461"/>
            <a:ext cx="1828800" cy="141034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smtClean="0"/>
          </a:p>
          <a:p>
            <a:pPr algn="ctr"/>
            <a:r>
              <a:rPr lang="en-US" dirty="0" smtClean="0"/>
              <a:t>Transmitter</a:t>
            </a:r>
            <a:endParaRPr lang="en-US" dirty="0"/>
          </a:p>
        </p:txBody>
      </p:sp>
      <p:sp>
        <p:nvSpPr>
          <p:cNvPr id="8" name="Oval 7"/>
          <p:cNvSpPr/>
          <p:nvPr/>
        </p:nvSpPr>
        <p:spPr>
          <a:xfrm>
            <a:off x="9621865" y="3365632"/>
            <a:ext cx="1828800" cy="141034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smtClean="0"/>
          </a:p>
          <a:p>
            <a:pPr algn="ctr"/>
            <a:r>
              <a:rPr lang="en-US" dirty="0" smtClean="0"/>
              <a:t>Receiver</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580" y="3328211"/>
            <a:ext cx="1371429" cy="91428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606" y="3337313"/>
            <a:ext cx="1371429" cy="91428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2320" y="3053891"/>
            <a:ext cx="548640" cy="548640"/>
          </a:xfrm>
          <a:prstGeom prst="rect">
            <a:avLst/>
          </a:prstGeom>
        </p:spPr>
      </p:pic>
      <p:sp>
        <p:nvSpPr>
          <p:cNvPr id="13" name="TextBox 12"/>
          <p:cNvSpPr txBox="1"/>
          <p:nvPr/>
        </p:nvSpPr>
        <p:spPr>
          <a:xfrm>
            <a:off x="6328735" y="5422728"/>
            <a:ext cx="4956229" cy="461665"/>
          </a:xfrm>
          <a:prstGeom prst="rect">
            <a:avLst/>
          </a:prstGeom>
          <a:noFill/>
        </p:spPr>
        <p:txBody>
          <a:bodyPr wrap="none" rtlCol="0">
            <a:spAutoFit/>
          </a:bodyPr>
          <a:lstStyle/>
          <a:p>
            <a:r>
              <a:rPr lang="en-US" sz="2400" b="1" dirty="0" err="1">
                <a:solidFill>
                  <a:schemeClr val="accent1"/>
                </a:solidFill>
              </a:rPr>
              <a:t>Uni</a:t>
            </a:r>
            <a:r>
              <a:rPr lang="en-US" sz="2400" b="1" dirty="0">
                <a:solidFill>
                  <a:schemeClr val="accent1"/>
                </a:solidFill>
              </a:rPr>
              <a:t>-directional Transmission Protocol</a:t>
            </a:r>
          </a:p>
        </p:txBody>
      </p:sp>
      <p:sp>
        <p:nvSpPr>
          <p:cNvPr id="59" name="Oval 58"/>
          <p:cNvSpPr/>
          <p:nvPr/>
        </p:nvSpPr>
        <p:spPr>
          <a:xfrm>
            <a:off x="6087023" y="3359461"/>
            <a:ext cx="1828800" cy="141034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Transceiver </a:t>
            </a:r>
            <a:r>
              <a:rPr lang="en-US" b="1" dirty="0" smtClean="0"/>
              <a:t>Client</a:t>
            </a:r>
            <a:r>
              <a:rPr lang="en-US" dirty="0" smtClean="0"/>
              <a:t> </a:t>
            </a:r>
            <a:endParaRPr lang="en-US" dirty="0"/>
          </a:p>
        </p:txBody>
      </p:sp>
      <p:sp>
        <p:nvSpPr>
          <p:cNvPr id="60" name="Oval 59"/>
          <p:cNvSpPr/>
          <p:nvPr/>
        </p:nvSpPr>
        <p:spPr>
          <a:xfrm>
            <a:off x="9621865" y="3365632"/>
            <a:ext cx="1828800" cy="141034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Transceiver </a:t>
            </a:r>
            <a:r>
              <a:rPr lang="en-US" b="1" dirty="0" smtClean="0"/>
              <a:t>Server</a:t>
            </a:r>
            <a:endParaRPr lang="en-US" b="1" dirty="0"/>
          </a:p>
        </p:txBody>
      </p:sp>
      <p:pic>
        <p:nvPicPr>
          <p:cNvPr id="61" name="Picture 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496" y="3007248"/>
            <a:ext cx="1371429" cy="914286"/>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620" y="3009202"/>
            <a:ext cx="1371429" cy="914286"/>
          </a:xfrm>
          <a:prstGeom prst="rect">
            <a:avLst/>
          </a:prstGeom>
        </p:spPr>
      </p:pic>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750" y="2910012"/>
            <a:ext cx="548640" cy="548640"/>
          </a:xfrm>
          <a:prstGeom prst="rect">
            <a:avLst/>
          </a:prstGeom>
        </p:spPr>
      </p:pic>
      <p:sp>
        <p:nvSpPr>
          <p:cNvPr id="64" name="TextBox 63"/>
          <p:cNvSpPr txBox="1"/>
          <p:nvPr/>
        </p:nvSpPr>
        <p:spPr>
          <a:xfrm>
            <a:off x="6331650" y="5425857"/>
            <a:ext cx="4763868" cy="461665"/>
          </a:xfrm>
          <a:prstGeom prst="rect">
            <a:avLst/>
          </a:prstGeom>
          <a:noFill/>
        </p:spPr>
        <p:txBody>
          <a:bodyPr wrap="none" rtlCol="0">
            <a:spAutoFit/>
          </a:bodyPr>
          <a:lstStyle/>
          <a:p>
            <a:r>
              <a:rPr lang="en-US" sz="2400" b="1" dirty="0" smtClean="0">
                <a:solidFill>
                  <a:schemeClr val="accent1"/>
                </a:solidFill>
              </a:rPr>
              <a:t>Bi-directional </a:t>
            </a:r>
            <a:r>
              <a:rPr lang="en-US" sz="2400" b="1" dirty="0">
                <a:solidFill>
                  <a:schemeClr val="accent1"/>
                </a:solidFill>
              </a:rPr>
              <a:t>Transmission Protocol</a:t>
            </a: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392563" y="4236040"/>
            <a:ext cx="1371429" cy="914286"/>
          </a:xfrm>
          <a:prstGeom prst="rect">
            <a:avLst/>
          </a:prstGeom>
        </p:spPr>
      </p:pic>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810340" y="4243765"/>
            <a:ext cx="1371429" cy="914286"/>
          </a:xfrm>
          <a:prstGeom prst="rect">
            <a:avLst/>
          </a:prstGeom>
        </p:spPr>
      </p:pic>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1946" y="4767202"/>
            <a:ext cx="548640" cy="548640"/>
          </a:xfrm>
          <a:prstGeom prst="rect">
            <a:avLst/>
          </a:prstGeom>
        </p:spPr>
      </p:pic>
      <p:sp>
        <p:nvSpPr>
          <p:cNvPr id="69" name="Oval 68"/>
          <p:cNvSpPr/>
          <p:nvPr/>
        </p:nvSpPr>
        <p:spPr>
          <a:xfrm>
            <a:off x="6087023" y="3359461"/>
            <a:ext cx="1828800" cy="141034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Transceiver </a:t>
            </a:r>
            <a:r>
              <a:rPr lang="en-US" b="1" dirty="0" smtClean="0"/>
              <a:t>Client</a:t>
            </a:r>
            <a:r>
              <a:rPr lang="en-US" dirty="0" smtClean="0"/>
              <a:t> </a:t>
            </a:r>
            <a:endParaRPr lang="en-US" dirty="0"/>
          </a:p>
        </p:txBody>
      </p:sp>
      <p:sp>
        <p:nvSpPr>
          <p:cNvPr id="70" name="Oval 69"/>
          <p:cNvSpPr/>
          <p:nvPr/>
        </p:nvSpPr>
        <p:spPr>
          <a:xfrm>
            <a:off x="9621865" y="3365632"/>
            <a:ext cx="1828800" cy="141034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Transceiver </a:t>
            </a:r>
            <a:r>
              <a:rPr lang="en-US" b="1" dirty="0" smtClean="0"/>
              <a:t>Server</a:t>
            </a:r>
            <a:endParaRPr lang="en-US" b="1" dirty="0"/>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620" y="3009202"/>
            <a:ext cx="1371429" cy="914286"/>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750" y="2910012"/>
            <a:ext cx="548640" cy="548640"/>
          </a:xfrm>
          <a:prstGeom prst="rect">
            <a:avLst/>
          </a:prstGeom>
        </p:spPr>
      </p:pic>
      <p:sp>
        <p:nvSpPr>
          <p:cNvPr id="73" name="TextBox 72"/>
          <p:cNvSpPr txBox="1"/>
          <p:nvPr/>
        </p:nvSpPr>
        <p:spPr>
          <a:xfrm>
            <a:off x="6328735" y="5422728"/>
            <a:ext cx="4763868" cy="830997"/>
          </a:xfrm>
          <a:prstGeom prst="rect">
            <a:avLst/>
          </a:prstGeom>
          <a:noFill/>
        </p:spPr>
        <p:txBody>
          <a:bodyPr wrap="none" rtlCol="0">
            <a:spAutoFit/>
          </a:bodyPr>
          <a:lstStyle/>
          <a:p>
            <a:r>
              <a:rPr lang="en-US" sz="2400" b="1" dirty="0" smtClean="0">
                <a:solidFill>
                  <a:schemeClr val="accent1"/>
                </a:solidFill>
              </a:rPr>
              <a:t>Bi-directional </a:t>
            </a:r>
            <a:r>
              <a:rPr lang="en-US" sz="2400" b="1" dirty="0">
                <a:solidFill>
                  <a:schemeClr val="accent1"/>
                </a:solidFill>
              </a:rPr>
              <a:t>Transmission </a:t>
            </a:r>
            <a:r>
              <a:rPr lang="en-US" sz="2400" b="1" dirty="0" smtClean="0">
                <a:solidFill>
                  <a:schemeClr val="accent1"/>
                </a:solidFill>
              </a:rPr>
              <a:t>Protocol</a:t>
            </a:r>
          </a:p>
          <a:p>
            <a:pPr algn="ctr"/>
            <a:r>
              <a:rPr lang="en-US" sz="2400" b="1" dirty="0" smtClean="0">
                <a:solidFill>
                  <a:schemeClr val="accent1"/>
                </a:solidFill>
              </a:rPr>
              <a:t>(Using only Passive speakers)</a:t>
            </a:r>
            <a:endParaRPr lang="en-US" sz="2400" b="1" dirty="0">
              <a:solidFill>
                <a:schemeClr val="accent1"/>
              </a:solidFill>
            </a:endParaRPr>
          </a:p>
        </p:txBody>
      </p:sp>
      <p:pic>
        <p:nvPicPr>
          <p:cNvPr id="75" name="Pictur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810340" y="2954616"/>
            <a:ext cx="1371429" cy="914286"/>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03794" y="3254823"/>
            <a:ext cx="548640" cy="548640"/>
          </a:xfrm>
          <a:prstGeom prst="rect">
            <a:avLst/>
          </a:prstGeom>
        </p:spPr>
      </p:pic>
      <p:sp>
        <p:nvSpPr>
          <p:cNvPr id="4" name="Slide Number Placeholder 3"/>
          <p:cNvSpPr>
            <a:spLocks noGrp="1"/>
          </p:cNvSpPr>
          <p:nvPr>
            <p:ph type="sldNum" sz="quarter" idx="12"/>
          </p:nvPr>
        </p:nvSpPr>
        <p:spPr/>
        <p:txBody>
          <a:bodyPr/>
          <a:lstStyle/>
          <a:p>
            <a:fld id="{D012796F-C8CE-4674-AC83-8A376A4276D5}" type="slidenum">
              <a:rPr lang="en-US" smtClean="0"/>
              <a:t>4</a:t>
            </a:fld>
            <a:endParaRPr lang="en-US"/>
          </a:p>
        </p:txBody>
      </p:sp>
    </p:spTree>
    <p:extLst>
      <p:ext uri="{BB962C8B-B14F-4D97-AF65-F5344CB8AC3E}">
        <p14:creationId xmlns:p14="http://schemas.microsoft.com/office/powerpoint/2010/main" val="4028903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outVertical)">
                                      <p:cBhvr>
                                        <p:cTn id="10" dur="500"/>
                                        <p:tgtEl>
                                          <p:spTgt spid="8"/>
                                        </p:tgtEl>
                                      </p:cBhvr>
                                    </p:animEffect>
                                  </p:childTnLst>
                                </p:cTn>
                              </p:par>
                              <p:par>
                                <p:cTn id="11" presetID="16" presetClass="entr" presetSubtype="37"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outVertical)">
                                      <p:cBhvr>
                                        <p:cTn id="13" dur="500"/>
                                        <p:tgtEl>
                                          <p:spTgt spid="9"/>
                                        </p:tgtEl>
                                      </p:cBhvr>
                                    </p:animEffect>
                                  </p:childTnLst>
                                </p:cTn>
                              </p:par>
                              <p:par>
                                <p:cTn id="14" presetID="16" presetClass="entr" presetSubtype="37"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outVertical)">
                                      <p:cBhvr>
                                        <p:cTn id="19" dur="500"/>
                                        <p:tgtEl>
                                          <p:spTgt spid="13"/>
                                        </p:tgtEl>
                                      </p:cBhvr>
                                    </p:animEffect>
                                  </p:childTnLst>
                                </p:cTn>
                              </p:par>
                              <p:par>
                                <p:cTn id="20" presetID="8" presetClass="entr" presetSubtype="32"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amond(ou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1000"/>
                                        <p:tgtEl>
                                          <p:spTgt spid="14">
                                            <p:txEl>
                                              <p:pRg st="0" end="0"/>
                                            </p:txEl>
                                          </p:spTgt>
                                        </p:tgtEl>
                                      </p:cBhvr>
                                    </p:animEffect>
                                    <p:anim calcmode="lin" valueType="num">
                                      <p:cBhvr>
                                        <p:cTn id="2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4">
                                            <p:txEl>
                                              <p:pRg st="1" end="1"/>
                                            </p:txEl>
                                          </p:spTgt>
                                        </p:tgtEl>
                                        <p:attrNameLst>
                                          <p:attrName>style.visibility</p:attrName>
                                        </p:attrNameLst>
                                      </p:cBhvr>
                                      <p:to>
                                        <p:strVal val="visible"/>
                                      </p:to>
                                    </p:set>
                                    <p:animEffect transition="in" filter="fade">
                                      <p:cBhvr>
                                        <p:cTn id="32" dur="1000"/>
                                        <p:tgtEl>
                                          <p:spTgt spid="14">
                                            <p:txEl>
                                              <p:pRg st="1" end="1"/>
                                            </p:txEl>
                                          </p:spTgt>
                                        </p:tgtEl>
                                      </p:cBhvr>
                                    </p:animEffect>
                                    <p:anim calcmode="lin" valueType="num">
                                      <p:cBhvr>
                                        <p:cTn id="33"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4">
                                            <p:txEl>
                                              <p:pRg st="2" end="2"/>
                                            </p:txEl>
                                          </p:spTgt>
                                        </p:tgtEl>
                                        <p:attrNameLst>
                                          <p:attrName>style.visibility</p:attrName>
                                        </p:attrNameLst>
                                      </p:cBhvr>
                                      <p:to>
                                        <p:strVal val="visible"/>
                                      </p:to>
                                    </p:set>
                                    <p:animEffect transition="in" filter="fade">
                                      <p:cBhvr>
                                        <p:cTn id="37" dur="1000"/>
                                        <p:tgtEl>
                                          <p:spTgt spid="14">
                                            <p:txEl>
                                              <p:pRg st="2" end="2"/>
                                            </p:txEl>
                                          </p:spTgt>
                                        </p:tgtEl>
                                      </p:cBhvr>
                                    </p:animEffect>
                                    <p:anim calcmode="lin" valueType="num">
                                      <p:cBhvr>
                                        <p:cTn id="38"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14">
                                            <p:txEl>
                                              <p:pRg st="2" end="2"/>
                                            </p:txEl>
                                          </p:spTgt>
                                        </p:tgtEl>
                                        <p:attrNameLst>
                                          <p:attrName>ppt_y</p:attrName>
                                        </p:attrNameLst>
                                      </p:cBhvr>
                                      <p:tavLst>
                                        <p:tav tm="0">
                                          <p:val>
                                            <p:strVal val="#ppt_y-.1"/>
                                          </p:val>
                                        </p:tav>
                                        <p:tav tm="100000">
                                          <p:val>
                                            <p:strVal val="#ppt_y"/>
                                          </p:val>
                                        </p:tav>
                                      </p:tavLst>
                                    </p:anim>
                                  </p:childTnLst>
                                </p:cTn>
                              </p:par>
                              <p:par>
                                <p:cTn id="40" presetID="37" presetClass="path" presetSubtype="0" repeatCount="4000" accel="50000" decel="50000" fill="hold" nodeType="withEffect">
                                  <p:stCondLst>
                                    <p:cond delay="0"/>
                                  </p:stCondLst>
                                  <p:childTnLst>
                                    <p:animMotion origin="layout" path="M -3.33333E-6 4.81481E-6 L 0.06706 -0.0551 C 0.08099 -0.0676 0.10196 -0.07408 0.12396 -0.07408 C 0.14896 -0.07408 0.16901 -0.0676 0.18295 -0.0551 L 0.25 4.81481E-6 " pathEditMode="relative" rAng="0" ptsTypes="AAAAA">
                                      <p:cBhvr>
                                        <p:cTn id="41" dur="1000" fill="hold"/>
                                        <p:tgtEl>
                                          <p:spTgt spid="12"/>
                                        </p:tgtEl>
                                        <p:attrNameLst>
                                          <p:attrName>ppt_x</p:attrName>
                                          <p:attrName>ppt_y</p:attrName>
                                        </p:attrNameLst>
                                      </p:cBhvr>
                                      <p:rCtr x="12500" y="-3704"/>
                                    </p:animMotion>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5"/>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8"/>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9"/>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0"/>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13"/>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12"/>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4">
                                            <p:txEl>
                                              <p:pRg st="0" end="0"/>
                                            </p:txEl>
                                          </p:spTgt>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4">
                                            <p:txEl>
                                              <p:pRg st="1" end="1"/>
                                            </p:txEl>
                                          </p:spTgt>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4">
                                            <p:txEl>
                                              <p:pRg st="2" end="2"/>
                                            </p:txEl>
                                          </p:spTgt>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8" presetClass="entr" presetSubtype="32" fill="hold" grpId="0"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diamond(out)">
                                      <p:cBhvr>
                                        <p:cTn id="66" dur="500"/>
                                        <p:tgtEl>
                                          <p:spTgt spid="59"/>
                                        </p:tgtEl>
                                      </p:cBhvr>
                                    </p:animEffect>
                                  </p:childTnLst>
                                </p:cTn>
                              </p:par>
                              <p:par>
                                <p:cTn id="67" presetID="8" presetClass="entr" presetSubtype="32"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diamond(out)">
                                      <p:cBhvr>
                                        <p:cTn id="69" dur="500"/>
                                        <p:tgtEl>
                                          <p:spTgt spid="60"/>
                                        </p:tgtEl>
                                      </p:cBhvr>
                                    </p:animEffect>
                                  </p:childTnLst>
                                </p:cTn>
                              </p:par>
                              <p:par>
                                <p:cTn id="70" presetID="8" presetClass="entr" presetSubtype="32"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diamond(out)">
                                      <p:cBhvr>
                                        <p:cTn id="72" dur="500"/>
                                        <p:tgtEl>
                                          <p:spTgt spid="61"/>
                                        </p:tgtEl>
                                      </p:cBhvr>
                                    </p:animEffect>
                                  </p:childTnLst>
                                </p:cTn>
                              </p:par>
                              <p:par>
                                <p:cTn id="73" presetID="8" presetClass="entr" presetSubtype="32" fill="hold"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diamond(out)">
                                      <p:cBhvr>
                                        <p:cTn id="75" dur="500"/>
                                        <p:tgtEl>
                                          <p:spTgt spid="62"/>
                                        </p:tgtEl>
                                      </p:cBhvr>
                                    </p:animEffect>
                                  </p:childTnLst>
                                </p:cTn>
                              </p:par>
                              <p:par>
                                <p:cTn id="76" presetID="8" presetClass="entr" presetSubtype="32" fill="hold"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diamond(out)">
                                      <p:cBhvr>
                                        <p:cTn id="78" dur="500"/>
                                        <p:tgtEl>
                                          <p:spTgt spid="63"/>
                                        </p:tgtEl>
                                      </p:cBhvr>
                                    </p:animEffect>
                                  </p:childTnLst>
                                </p:cTn>
                              </p:par>
                              <p:par>
                                <p:cTn id="79" presetID="8" presetClass="entr" presetSubtype="32"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diamond(out)">
                                      <p:cBhvr>
                                        <p:cTn id="81" dur="500"/>
                                        <p:tgtEl>
                                          <p:spTgt spid="64"/>
                                        </p:tgtEl>
                                      </p:cBhvr>
                                    </p:animEffect>
                                  </p:childTnLst>
                                </p:cTn>
                              </p:par>
                              <p:par>
                                <p:cTn id="82" presetID="8" presetClass="entr" presetSubtype="32" fill="hold" nodeType="with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diamond(out)">
                                      <p:cBhvr>
                                        <p:cTn id="84" dur="500"/>
                                        <p:tgtEl>
                                          <p:spTgt spid="66"/>
                                        </p:tgtEl>
                                      </p:cBhvr>
                                    </p:animEffect>
                                  </p:childTnLst>
                                </p:cTn>
                              </p:par>
                              <p:par>
                                <p:cTn id="85" presetID="8" presetClass="entr" presetSubtype="32"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diamond(out)">
                                      <p:cBhvr>
                                        <p:cTn id="87" dur="500"/>
                                        <p:tgtEl>
                                          <p:spTgt spid="67"/>
                                        </p:tgtEl>
                                      </p:cBhvr>
                                    </p:animEffect>
                                  </p:childTnLst>
                                </p:cTn>
                              </p:par>
                              <p:par>
                                <p:cTn id="88" presetID="8" presetClass="entr" presetSubtype="32" fill="hold" nodeType="withEffect">
                                  <p:stCondLst>
                                    <p:cond delay="0"/>
                                  </p:stCondLst>
                                  <p:childTnLst>
                                    <p:set>
                                      <p:cBhvr>
                                        <p:cTn id="89" dur="1" fill="hold">
                                          <p:stCondLst>
                                            <p:cond delay="0"/>
                                          </p:stCondLst>
                                        </p:cTn>
                                        <p:tgtEl>
                                          <p:spTgt spid="68"/>
                                        </p:tgtEl>
                                        <p:attrNameLst>
                                          <p:attrName>style.visibility</p:attrName>
                                        </p:attrNameLst>
                                      </p:cBhvr>
                                      <p:to>
                                        <p:strVal val="visible"/>
                                      </p:to>
                                    </p:set>
                                    <p:animEffect transition="in" filter="diamond(out)">
                                      <p:cBhvr>
                                        <p:cTn id="90" dur="500"/>
                                        <p:tgtEl>
                                          <p:spTgt spid="68"/>
                                        </p:tgtEl>
                                      </p:cBhvr>
                                    </p:animEffect>
                                  </p:childTnLst>
                                </p:cTn>
                              </p:par>
                            </p:childTnLst>
                          </p:cTn>
                        </p:par>
                      </p:childTnLst>
                    </p:cTn>
                  </p:par>
                  <p:par>
                    <p:cTn id="91" fill="hold">
                      <p:stCondLst>
                        <p:cond delay="indefinite"/>
                      </p:stCondLst>
                      <p:childTnLst>
                        <p:par>
                          <p:cTn id="92" fill="hold">
                            <p:stCondLst>
                              <p:cond delay="0"/>
                            </p:stCondLst>
                            <p:childTnLst>
                              <p:par>
                                <p:cTn id="93" presetID="37" presetClass="path" presetSubtype="0" repeatCount="4000" accel="50000" decel="50000" fill="hold" nodeType="clickEffect">
                                  <p:stCondLst>
                                    <p:cond delay="0"/>
                                  </p:stCondLst>
                                  <p:childTnLst>
                                    <p:animMotion origin="layout" path="M 2.29167E-6 -1.85185E-6 L 0.06706 -0.05879 C 0.08099 -0.07222 0.10195 -0.07916 0.12396 -0.07916 C 0.14896 -0.07916 0.16901 -0.07222 0.18294 -0.05879 L 0.25 -1.85185E-6 " pathEditMode="relative" rAng="0" ptsTypes="AAAAA">
                                      <p:cBhvr>
                                        <p:cTn id="94" dur="1000" fill="hold"/>
                                        <p:tgtEl>
                                          <p:spTgt spid="63"/>
                                        </p:tgtEl>
                                        <p:attrNameLst>
                                          <p:attrName>ppt_x</p:attrName>
                                          <p:attrName>ppt_y</p:attrName>
                                        </p:attrNameLst>
                                      </p:cBhvr>
                                      <p:rCtr x="12500" y="-3958"/>
                                    </p:animMotion>
                                  </p:childTnLst>
                                </p:cTn>
                              </p:par>
                              <p:par>
                                <p:cTn id="95" presetID="37" presetClass="path" presetSubtype="0" repeatCount="4000" accel="50000" decel="50000" fill="hold" nodeType="withEffect">
                                  <p:stCondLst>
                                    <p:cond delay="0"/>
                                  </p:stCondLst>
                                  <p:childTnLst>
                                    <p:animMotion origin="layout" path="M 1.04167E-6 -0.02362 L -0.0612 0.03379 C -0.07396 0.04675 -0.0931 0.05393 -0.11315 0.05393 C -0.13594 0.05393 -0.15417 0.04675 -0.16693 0.03379 L -0.228 -0.02362 " pathEditMode="relative" rAng="0" ptsTypes="AAAAA">
                                      <p:cBhvr>
                                        <p:cTn id="96" dur="1000" fill="hold"/>
                                        <p:tgtEl>
                                          <p:spTgt spid="68"/>
                                        </p:tgtEl>
                                        <p:attrNameLst>
                                          <p:attrName>ppt_x</p:attrName>
                                          <p:attrName>ppt_y</p:attrName>
                                        </p:attrNameLst>
                                      </p:cBhvr>
                                      <p:rCtr x="-11406" y="3866"/>
                                    </p:animMotion>
                                  </p:childTnLst>
                                </p:cTn>
                              </p:par>
                              <p:par>
                                <p:cTn id="97" presetID="47"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1000"/>
                                        <p:tgtEl>
                                          <p:spTgt spid="65"/>
                                        </p:tgtEl>
                                      </p:cBhvr>
                                    </p:animEffect>
                                    <p:anim calcmode="lin" valueType="num">
                                      <p:cBhvr>
                                        <p:cTn id="100" dur="1000" fill="hold"/>
                                        <p:tgtEl>
                                          <p:spTgt spid="65"/>
                                        </p:tgtEl>
                                        <p:attrNameLst>
                                          <p:attrName>ppt_x</p:attrName>
                                        </p:attrNameLst>
                                      </p:cBhvr>
                                      <p:tavLst>
                                        <p:tav tm="0">
                                          <p:val>
                                            <p:strVal val="#ppt_x"/>
                                          </p:val>
                                        </p:tav>
                                        <p:tav tm="100000">
                                          <p:val>
                                            <p:strVal val="#ppt_x"/>
                                          </p:val>
                                        </p:tav>
                                      </p:tavLst>
                                    </p:anim>
                                    <p:anim calcmode="lin" valueType="num">
                                      <p:cBhvr>
                                        <p:cTn id="101"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59"/>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60"/>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61"/>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62"/>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63"/>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64"/>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66"/>
                                        </p:tgtEl>
                                        <p:attrNameLst>
                                          <p:attrName>style.visibility</p:attrName>
                                        </p:attrNameLst>
                                      </p:cBhvr>
                                      <p:to>
                                        <p:strVal val="hidden"/>
                                      </p:to>
                                    </p:set>
                                  </p:childTnLst>
                                </p:cTn>
                              </p:par>
                              <p:par>
                                <p:cTn id="118" presetID="1" presetClass="exit" presetSubtype="0" fill="hold" nodeType="withEffect">
                                  <p:stCondLst>
                                    <p:cond delay="0"/>
                                  </p:stCondLst>
                                  <p:childTnLst>
                                    <p:set>
                                      <p:cBhvr>
                                        <p:cTn id="119" dur="1" fill="hold">
                                          <p:stCondLst>
                                            <p:cond delay="0"/>
                                          </p:stCondLst>
                                        </p:cTn>
                                        <p:tgtEl>
                                          <p:spTgt spid="67"/>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68"/>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6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8" presetClass="entr" presetSubtype="32" fill="hold" grpId="0"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diamond(out)">
                                      <p:cBhvr>
                                        <p:cTn id="128" dur="500"/>
                                        <p:tgtEl>
                                          <p:spTgt spid="69"/>
                                        </p:tgtEl>
                                      </p:cBhvr>
                                    </p:animEffect>
                                  </p:childTnLst>
                                </p:cTn>
                              </p:par>
                              <p:par>
                                <p:cTn id="129" presetID="8" presetClass="entr" presetSubtype="32" fill="hold" grpId="0" nodeType="with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diamond(out)">
                                      <p:cBhvr>
                                        <p:cTn id="131" dur="500"/>
                                        <p:tgtEl>
                                          <p:spTgt spid="70"/>
                                        </p:tgtEl>
                                      </p:cBhvr>
                                    </p:animEffect>
                                  </p:childTnLst>
                                </p:cTn>
                              </p:par>
                              <p:par>
                                <p:cTn id="132" presetID="8" presetClass="entr" presetSubtype="32" fill="hold" nodeType="withEffect">
                                  <p:stCondLst>
                                    <p:cond delay="0"/>
                                  </p:stCondLst>
                                  <p:childTnLst>
                                    <p:set>
                                      <p:cBhvr>
                                        <p:cTn id="133" dur="1" fill="hold">
                                          <p:stCondLst>
                                            <p:cond delay="0"/>
                                          </p:stCondLst>
                                        </p:cTn>
                                        <p:tgtEl>
                                          <p:spTgt spid="71"/>
                                        </p:tgtEl>
                                        <p:attrNameLst>
                                          <p:attrName>style.visibility</p:attrName>
                                        </p:attrNameLst>
                                      </p:cBhvr>
                                      <p:to>
                                        <p:strVal val="visible"/>
                                      </p:to>
                                    </p:set>
                                    <p:animEffect transition="in" filter="diamond(out)">
                                      <p:cBhvr>
                                        <p:cTn id="134" dur="500"/>
                                        <p:tgtEl>
                                          <p:spTgt spid="71"/>
                                        </p:tgtEl>
                                      </p:cBhvr>
                                    </p:animEffect>
                                  </p:childTnLst>
                                </p:cTn>
                              </p:par>
                              <p:par>
                                <p:cTn id="135" presetID="8" presetClass="entr" presetSubtype="32" fill="hold" nodeType="withEffect">
                                  <p:stCondLst>
                                    <p:cond delay="0"/>
                                  </p:stCondLst>
                                  <p:childTnLst>
                                    <p:set>
                                      <p:cBhvr>
                                        <p:cTn id="136" dur="1" fill="hold">
                                          <p:stCondLst>
                                            <p:cond delay="0"/>
                                          </p:stCondLst>
                                        </p:cTn>
                                        <p:tgtEl>
                                          <p:spTgt spid="72"/>
                                        </p:tgtEl>
                                        <p:attrNameLst>
                                          <p:attrName>style.visibility</p:attrName>
                                        </p:attrNameLst>
                                      </p:cBhvr>
                                      <p:to>
                                        <p:strVal val="visible"/>
                                      </p:to>
                                    </p:set>
                                    <p:animEffect transition="in" filter="diamond(out)">
                                      <p:cBhvr>
                                        <p:cTn id="137" dur="500"/>
                                        <p:tgtEl>
                                          <p:spTgt spid="72"/>
                                        </p:tgtEl>
                                      </p:cBhvr>
                                    </p:animEffect>
                                  </p:childTnLst>
                                </p:cTn>
                              </p:par>
                              <p:par>
                                <p:cTn id="138" presetID="8" presetClass="entr" presetSubtype="32" fill="hold" grpId="0" nodeType="withEffect">
                                  <p:stCondLst>
                                    <p:cond delay="0"/>
                                  </p:stCondLst>
                                  <p:childTnLst>
                                    <p:set>
                                      <p:cBhvr>
                                        <p:cTn id="139" dur="1" fill="hold">
                                          <p:stCondLst>
                                            <p:cond delay="0"/>
                                          </p:stCondLst>
                                        </p:cTn>
                                        <p:tgtEl>
                                          <p:spTgt spid="73"/>
                                        </p:tgtEl>
                                        <p:attrNameLst>
                                          <p:attrName>style.visibility</p:attrName>
                                        </p:attrNameLst>
                                      </p:cBhvr>
                                      <p:to>
                                        <p:strVal val="visible"/>
                                      </p:to>
                                    </p:set>
                                    <p:animEffect transition="in" filter="diamond(out)">
                                      <p:cBhvr>
                                        <p:cTn id="140" dur="500"/>
                                        <p:tgtEl>
                                          <p:spTgt spid="73"/>
                                        </p:tgtEl>
                                      </p:cBhvr>
                                    </p:animEffect>
                                  </p:childTnLst>
                                </p:cTn>
                              </p:par>
                              <p:par>
                                <p:cTn id="141" presetID="8" presetClass="entr" presetSubtype="32" fill="hold" nodeType="withEffect">
                                  <p:stCondLst>
                                    <p:cond delay="0"/>
                                  </p:stCondLst>
                                  <p:childTnLst>
                                    <p:set>
                                      <p:cBhvr>
                                        <p:cTn id="142" dur="1" fill="hold">
                                          <p:stCondLst>
                                            <p:cond delay="0"/>
                                          </p:stCondLst>
                                        </p:cTn>
                                        <p:tgtEl>
                                          <p:spTgt spid="75"/>
                                        </p:tgtEl>
                                        <p:attrNameLst>
                                          <p:attrName>style.visibility</p:attrName>
                                        </p:attrNameLst>
                                      </p:cBhvr>
                                      <p:to>
                                        <p:strVal val="visible"/>
                                      </p:to>
                                    </p:set>
                                    <p:animEffect transition="in" filter="diamond(out)">
                                      <p:cBhvr>
                                        <p:cTn id="143" dur="500"/>
                                        <p:tgtEl>
                                          <p:spTgt spid="75"/>
                                        </p:tgtEl>
                                      </p:cBhvr>
                                    </p:animEffect>
                                  </p:childTnLst>
                                </p:cTn>
                              </p:par>
                              <p:par>
                                <p:cTn id="144" presetID="8" presetClass="entr" presetSubtype="32" fill="hold" nodeType="withEffect">
                                  <p:stCondLst>
                                    <p:cond delay="0"/>
                                  </p:stCondLst>
                                  <p:childTnLst>
                                    <p:set>
                                      <p:cBhvr>
                                        <p:cTn id="145" dur="1" fill="hold">
                                          <p:stCondLst>
                                            <p:cond delay="0"/>
                                          </p:stCondLst>
                                        </p:cTn>
                                        <p:tgtEl>
                                          <p:spTgt spid="76"/>
                                        </p:tgtEl>
                                        <p:attrNameLst>
                                          <p:attrName>style.visibility</p:attrName>
                                        </p:attrNameLst>
                                      </p:cBhvr>
                                      <p:to>
                                        <p:strVal val="visible"/>
                                      </p:to>
                                    </p:set>
                                    <p:animEffect transition="in" filter="diamond(out)">
                                      <p:cBhvr>
                                        <p:cTn id="146" dur="500"/>
                                        <p:tgtEl>
                                          <p:spTgt spid="76"/>
                                        </p:tgtEl>
                                      </p:cBhvr>
                                    </p:animEffect>
                                  </p:childTnLst>
                                </p:cTn>
                              </p:par>
                            </p:childTnLst>
                          </p:cTn>
                        </p:par>
                      </p:childTnLst>
                    </p:cTn>
                  </p:par>
                  <p:par>
                    <p:cTn id="147" fill="hold">
                      <p:stCondLst>
                        <p:cond delay="indefinite"/>
                      </p:stCondLst>
                      <p:childTnLst>
                        <p:par>
                          <p:cTn id="148" fill="hold">
                            <p:stCondLst>
                              <p:cond delay="0"/>
                            </p:stCondLst>
                            <p:childTnLst>
                              <p:par>
                                <p:cTn id="149" presetID="37" presetClass="path" presetSubtype="0" repeatCount="4000" accel="50000" decel="50000" fill="hold" nodeType="clickEffect">
                                  <p:stCondLst>
                                    <p:cond delay="0"/>
                                  </p:stCondLst>
                                  <p:childTnLst>
                                    <p:animMotion origin="layout" path="M 2.29167E-6 -1.85185E-6 L 0.06706 -0.05926 C 0.08099 -0.07245 0.10195 -0.07963 0.12396 -0.07963 C 0.14896 -0.07963 0.16901 -0.07245 0.18294 -0.05926 L 0.25 -1.85185E-6 " pathEditMode="relative" rAng="0" ptsTypes="AAAAA">
                                      <p:cBhvr>
                                        <p:cTn id="150" dur="1000" fill="hold"/>
                                        <p:tgtEl>
                                          <p:spTgt spid="72"/>
                                        </p:tgtEl>
                                        <p:attrNameLst>
                                          <p:attrName>ppt_x</p:attrName>
                                          <p:attrName>ppt_y</p:attrName>
                                        </p:attrNameLst>
                                      </p:cBhvr>
                                      <p:rCtr x="12500" y="-3981"/>
                                    </p:animMotion>
                                  </p:childTnLst>
                                </p:cTn>
                              </p:par>
                              <p:par>
                                <p:cTn id="151" presetID="37" presetClass="path" presetSubtype="0" repeatCount="4000" accel="50000" decel="50000" fill="hold" nodeType="withEffect">
                                  <p:stCondLst>
                                    <p:cond delay="0"/>
                                  </p:stCondLst>
                                  <p:childTnLst>
                                    <p:animMotion origin="layout" path="M 6.25E-7 -1.47451E-17 L -0.05664 0.03194 C -0.0681 0.03958 -0.08581 0.04398 -0.10417 0.04398 C -0.12526 0.04398 -0.14219 0.03958 -0.15365 0.03194 L -0.20977 -1.47451E-17 " pathEditMode="relative" rAng="0" ptsTypes="AAAAA">
                                      <p:cBhvr>
                                        <p:cTn id="152" dur="1000" fill="hold"/>
                                        <p:tgtEl>
                                          <p:spTgt spid="76"/>
                                        </p:tgtEl>
                                        <p:attrNameLst>
                                          <p:attrName>ppt_x</p:attrName>
                                          <p:attrName>ppt_y</p:attrName>
                                        </p:attrNameLst>
                                      </p:cBhvr>
                                      <p:rCtr x="-10495" y="2199"/>
                                    </p:animMotion>
                                  </p:childTnLst>
                                </p:cTn>
                              </p:par>
                              <p:par>
                                <p:cTn id="153" presetID="47" presetClass="entr" presetSubtype="0" fill="hold" grpId="0" nodeType="withEffect">
                                  <p:stCondLst>
                                    <p:cond delay="0"/>
                                  </p:stCondLst>
                                  <p:childTnLst>
                                    <p:set>
                                      <p:cBhvr>
                                        <p:cTn id="154" dur="1" fill="hold">
                                          <p:stCondLst>
                                            <p:cond delay="0"/>
                                          </p:stCondLst>
                                        </p:cTn>
                                        <p:tgtEl>
                                          <p:spTgt spid="74"/>
                                        </p:tgtEl>
                                        <p:attrNameLst>
                                          <p:attrName>style.visibility</p:attrName>
                                        </p:attrNameLst>
                                      </p:cBhvr>
                                      <p:to>
                                        <p:strVal val="visible"/>
                                      </p:to>
                                    </p:set>
                                    <p:animEffect transition="in" filter="fade">
                                      <p:cBhvr>
                                        <p:cTn id="155" dur="1000"/>
                                        <p:tgtEl>
                                          <p:spTgt spid="74"/>
                                        </p:tgtEl>
                                      </p:cBhvr>
                                    </p:animEffect>
                                    <p:anim calcmode="lin" valueType="num">
                                      <p:cBhvr>
                                        <p:cTn id="156" dur="1000" fill="hold"/>
                                        <p:tgtEl>
                                          <p:spTgt spid="74"/>
                                        </p:tgtEl>
                                        <p:attrNameLst>
                                          <p:attrName>ppt_x</p:attrName>
                                        </p:attrNameLst>
                                      </p:cBhvr>
                                      <p:tavLst>
                                        <p:tav tm="0">
                                          <p:val>
                                            <p:strVal val="#ppt_x"/>
                                          </p:val>
                                        </p:tav>
                                        <p:tav tm="100000">
                                          <p:val>
                                            <p:strVal val="#ppt_x"/>
                                          </p:val>
                                        </p:tav>
                                      </p:tavLst>
                                    </p:anim>
                                    <p:anim calcmode="lin" valueType="num">
                                      <p:cBhvr>
                                        <p:cTn id="157"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p:bldP spid="14" grpId="1" uiExpand="1" build="allAtOnce"/>
      <p:bldP spid="65" grpId="0"/>
      <p:bldP spid="65" grpId="1"/>
      <p:bldP spid="74" grpId="0"/>
      <p:bldP spid="5" grpId="0" animBg="1"/>
      <p:bldP spid="5" grpId="1" animBg="1"/>
      <p:bldP spid="8" grpId="0" animBg="1"/>
      <p:bldP spid="8" grpId="1" animBg="1"/>
      <p:bldP spid="13" grpId="0"/>
      <p:bldP spid="13" grpId="1"/>
      <p:bldP spid="59" grpId="0" animBg="1"/>
      <p:bldP spid="59" grpId="1" animBg="1"/>
      <p:bldP spid="60" grpId="0" animBg="1"/>
      <p:bldP spid="60" grpId="1" animBg="1"/>
      <p:bldP spid="64" grpId="0"/>
      <p:bldP spid="64" grpId="1"/>
      <p:bldP spid="69" grpId="0" animBg="1"/>
      <p:bldP spid="70" grpId="0" animBg="1"/>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107305" y="2623279"/>
            <a:ext cx="8084695" cy="3681925"/>
          </a:xfrm>
          <a:prstGeom prst="rect">
            <a:avLst/>
          </a:prstGeom>
          <a:ln w="127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Methodology</a:t>
            </a:r>
            <a:endParaRPr lang="en-US" dirty="0"/>
          </a:p>
        </p:txBody>
      </p:sp>
      <p:sp>
        <p:nvSpPr>
          <p:cNvPr id="5" name="Text Placeholder 4"/>
          <p:cNvSpPr>
            <a:spLocks noGrp="1"/>
          </p:cNvSpPr>
          <p:nvPr>
            <p:ph type="body" sz="half" idx="2"/>
          </p:nvPr>
        </p:nvSpPr>
        <p:spPr>
          <a:xfrm>
            <a:off x="457199" y="2926080"/>
            <a:ext cx="3305175" cy="3379124"/>
          </a:xfrm>
        </p:spPr>
        <p:txBody>
          <a:bodyPr>
            <a:normAutofit/>
          </a:bodyPr>
          <a:lstStyle/>
          <a:p>
            <a:pPr algn="just"/>
            <a:r>
              <a:rPr lang="en-US" sz="1800" dirty="0"/>
              <a:t>Phase # 1</a:t>
            </a:r>
            <a:r>
              <a:rPr lang="en-US" sz="1800" dirty="0" smtClean="0"/>
              <a:t>:</a:t>
            </a:r>
            <a:endParaRPr lang="en-US" sz="1800" dirty="0"/>
          </a:p>
          <a:p>
            <a:pPr marL="285750" indent="-285750" algn="just">
              <a:buFont typeface="Arial" panose="020B0604020202020204" pitchFamily="34" charset="0"/>
              <a:buChar char="•"/>
            </a:pPr>
            <a:r>
              <a:rPr lang="en-US" sz="1800" dirty="0"/>
              <a:t>The concept of “Covert data transmission through Acoustic system” tested through designing its basic model in </a:t>
            </a:r>
            <a:r>
              <a:rPr lang="en-US" sz="1800" b="1" dirty="0" smtClean="0"/>
              <a:t>GNU-Radio</a:t>
            </a:r>
            <a:endParaRPr lang="en-US" sz="1800" b="1" dirty="0"/>
          </a:p>
        </p:txBody>
      </p:sp>
      <p:sp>
        <p:nvSpPr>
          <p:cNvPr id="14" name="Content Placeholder 13"/>
          <p:cNvSpPr>
            <a:spLocks noGrp="1"/>
          </p:cNvSpPr>
          <p:nvPr>
            <p:ph idx="1"/>
          </p:nvPr>
        </p:nvSpPr>
        <p:spPr>
          <a:xfrm>
            <a:off x="4170996" y="262423"/>
            <a:ext cx="7959699" cy="2167448"/>
          </a:xfrm>
        </p:spPr>
        <p:txBody>
          <a:bodyPr>
            <a:normAutofit/>
          </a:bodyPr>
          <a:lstStyle/>
          <a:p>
            <a:pPr algn="just"/>
            <a:r>
              <a:rPr lang="en-US" sz="2400" b="1" dirty="0" smtClean="0">
                <a:solidFill>
                  <a:srgbClr val="7030A0"/>
                </a:solidFill>
              </a:rPr>
              <a:t>Features of acoustic transmitter:</a:t>
            </a:r>
          </a:p>
          <a:p>
            <a:pPr marL="344488" indent="-344488" algn="just">
              <a:lnSpc>
                <a:spcPct val="100000"/>
              </a:lnSpc>
              <a:spcBef>
                <a:spcPts val="600"/>
              </a:spcBef>
              <a:buFont typeface="Wingdings" panose="05000000000000000000" pitchFamily="2" charset="2"/>
              <a:buChar char="q"/>
            </a:pPr>
            <a:r>
              <a:rPr lang="en-US" sz="2400" dirty="0" smtClean="0"/>
              <a:t>Developed in open-source platform </a:t>
            </a:r>
            <a:r>
              <a:rPr lang="en-US" sz="2400" b="1" dirty="0" smtClean="0"/>
              <a:t>GNU Radio</a:t>
            </a:r>
            <a:r>
              <a:rPr lang="en-US" sz="2400" dirty="0" smtClean="0"/>
              <a:t>.</a:t>
            </a:r>
          </a:p>
          <a:p>
            <a:pPr marL="344488" indent="-344488" algn="just">
              <a:lnSpc>
                <a:spcPct val="100000"/>
              </a:lnSpc>
              <a:spcBef>
                <a:spcPts val="600"/>
              </a:spcBef>
              <a:buFont typeface="Wingdings" panose="05000000000000000000" pitchFamily="2" charset="2"/>
              <a:buChar char="q"/>
            </a:pPr>
            <a:r>
              <a:rPr lang="en-US" sz="2400" b="1" dirty="0" smtClean="0"/>
              <a:t>Gaussian </a:t>
            </a:r>
            <a:r>
              <a:rPr lang="en-US" sz="2400" b="1" dirty="0"/>
              <a:t>Minimum Shift key (GMSK)</a:t>
            </a:r>
            <a:r>
              <a:rPr lang="en-US" sz="2400" dirty="0"/>
              <a:t> modulation is used</a:t>
            </a:r>
            <a:r>
              <a:rPr lang="en-US" sz="2400" dirty="0" smtClean="0"/>
              <a:t>.</a:t>
            </a:r>
          </a:p>
          <a:p>
            <a:pPr marL="344488" indent="-344488" algn="just">
              <a:lnSpc>
                <a:spcPct val="100000"/>
              </a:lnSpc>
              <a:spcBef>
                <a:spcPts val="600"/>
              </a:spcBef>
              <a:buFont typeface="Wingdings" panose="05000000000000000000" pitchFamily="2" charset="2"/>
              <a:buChar char="q"/>
            </a:pPr>
            <a:r>
              <a:rPr lang="en-US" sz="2400" dirty="0" smtClean="0"/>
              <a:t>Sampling frequency is </a:t>
            </a:r>
            <a:r>
              <a:rPr lang="en-US" sz="2400" b="1" dirty="0" smtClean="0"/>
              <a:t>48 KHz</a:t>
            </a:r>
            <a:r>
              <a:rPr lang="en-US" sz="2400" dirty="0" smtClean="0"/>
              <a:t> and center frequency is </a:t>
            </a:r>
            <a:r>
              <a:rPr lang="en-US" sz="2400" b="1" dirty="0" smtClean="0"/>
              <a:t>19 KHz</a:t>
            </a:r>
            <a:r>
              <a:rPr lang="en-US" sz="2400" dirty="0" smtClean="0"/>
              <a:t>.</a:t>
            </a:r>
          </a:p>
        </p:txBody>
      </p:sp>
      <p:pic>
        <p:nvPicPr>
          <p:cNvPr id="15" name="Content Placeholder 12"/>
          <p:cNvPicPr>
            <a:picLocks noChangeAspect="1"/>
          </p:cNvPicPr>
          <p:nvPr/>
        </p:nvPicPr>
        <p:blipFill>
          <a:blip r:embed="rId2"/>
          <a:stretch>
            <a:fillRect/>
          </a:stretch>
        </p:blipFill>
        <p:spPr>
          <a:xfrm>
            <a:off x="4143375" y="3048699"/>
            <a:ext cx="4525238" cy="2940476"/>
          </a:xfrm>
          <a:prstGeom prst="rect">
            <a:avLst/>
          </a:prstGeom>
        </p:spPr>
      </p:pic>
      <p:pic>
        <p:nvPicPr>
          <p:cNvPr id="16" name="Picture 15"/>
          <p:cNvPicPr>
            <a:picLocks noChangeAspect="1"/>
          </p:cNvPicPr>
          <p:nvPr/>
        </p:nvPicPr>
        <p:blipFill>
          <a:blip r:embed="rId3"/>
          <a:stretch>
            <a:fillRect/>
          </a:stretch>
        </p:blipFill>
        <p:spPr>
          <a:xfrm>
            <a:off x="8668613" y="2926080"/>
            <a:ext cx="3438095" cy="3185715"/>
          </a:xfrm>
          <a:prstGeom prst="rect">
            <a:avLst/>
          </a:prstGeom>
        </p:spPr>
      </p:pic>
      <p:sp>
        <p:nvSpPr>
          <p:cNvPr id="17" name="Rectangle 16"/>
          <p:cNvSpPr/>
          <p:nvPr/>
        </p:nvSpPr>
        <p:spPr>
          <a:xfrm>
            <a:off x="5872342" y="6305204"/>
            <a:ext cx="4749505" cy="461665"/>
          </a:xfrm>
          <a:prstGeom prst="rect">
            <a:avLst/>
          </a:prstGeom>
        </p:spPr>
        <p:txBody>
          <a:bodyPr wrap="none">
            <a:spAutoFit/>
          </a:bodyPr>
          <a:lstStyle/>
          <a:p>
            <a:r>
              <a:rPr lang="en-US" b="1" dirty="0" smtClean="0">
                <a:solidFill>
                  <a:schemeClr val="accent2"/>
                </a:solidFill>
              </a:rPr>
              <a:t>Model of Acoustic Transmitter in </a:t>
            </a:r>
            <a:r>
              <a:rPr lang="en-US" sz="2400" b="1" dirty="0" smtClean="0">
                <a:solidFill>
                  <a:schemeClr val="accent2"/>
                </a:solidFill>
              </a:rPr>
              <a:t>GNU Radio</a:t>
            </a:r>
            <a:endParaRPr lang="en-US" dirty="0"/>
          </a:p>
        </p:txBody>
      </p:sp>
      <p:sp>
        <p:nvSpPr>
          <p:cNvPr id="24" name="Content Placeholder 13"/>
          <p:cNvSpPr txBox="1">
            <a:spLocks/>
          </p:cNvSpPr>
          <p:nvPr/>
        </p:nvSpPr>
        <p:spPr>
          <a:xfrm>
            <a:off x="4173355" y="301440"/>
            <a:ext cx="7995769" cy="243664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solidFill>
                  <a:srgbClr val="7030A0"/>
                </a:solidFill>
              </a:rPr>
              <a:t>Features of acoustic receiver:</a:t>
            </a:r>
          </a:p>
          <a:p>
            <a:pPr marL="344488" indent="-344488" algn="just">
              <a:spcBef>
                <a:spcPts val="600"/>
              </a:spcBef>
              <a:buFont typeface="Wingdings" panose="05000000000000000000" pitchFamily="2" charset="2"/>
              <a:buChar char="q"/>
            </a:pPr>
            <a:r>
              <a:rPr lang="en-US" sz="2400" dirty="0"/>
              <a:t>Developed in open-source platform </a:t>
            </a:r>
            <a:r>
              <a:rPr lang="en-US" sz="2400" b="1" dirty="0" smtClean="0"/>
              <a:t>GNU Radio</a:t>
            </a:r>
            <a:r>
              <a:rPr lang="en-US" sz="2400" dirty="0" smtClean="0"/>
              <a:t>.</a:t>
            </a:r>
          </a:p>
          <a:p>
            <a:pPr marL="344488" indent="-344488" algn="just">
              <a:spcBef>
                <a:spcPts val="600"/>
              </a:spcBef>
              <a:buFont typeface="Wingdings" panose="05000000000000000000" pitchFamily="2" charset="2"/>
              <a:buChar char="q"/>
            </a:pPr>
            <a:r>
              <a:rPr lang="en-US" sz="2400" b="1" dirty="0" smtClean="0"/>
              <a:t>Gaussian Minimum Shift key (GMSK)</a:t>
            </a:r>
            <a:r>
              <a:rPr lang="en-US" sz="2400" dirty="0" smtClean="0"/>
              <a:t> demodulation is used.</a:t>
            </a:r>
          </a:p>
          <a:p>
            <a:pPr marL="344488" indent="-344488" algn="just">
              <a:spcBef>
                <a:spcPts val="600"/>
              </a:spcBef>
              <a:buFont typeface="Wingdings" panose="05000000000000000000" pitchFamily="2" charset="2"/>
              <a:buChar char="q"/>
            </a:pPr>
            <a:r>
              <a:rPr lang="en-US" sz="2400" dirty="0" smtClean="0"/>
              <a:t>Sampling frequency is </a:t>
            </a:r>
            <a:r>
              <a:rPr lang="en-US" sz="2400" b="1" dirty="0" smtClean="0"/>
              <a:t>48 KHz</a:t>
            </a:r>
            <a:r>
              <a:rPr lang="en-US" sz="2400" dirty="0" smtClean="0"/>
              <a:t> and center frequency is </a:t>
            </a:r>
            <a:r>
              <a:rPr lang="en-US" sz="2400" b="1" dirty="0" smtClean="0"/>
              <a:t>19 KHz</a:t>
            </a:r>
            <a:r>
              <a:rPr lang="en-US" sz="2400" dirty="0" smtClean="0"/>
              <a:t>.</a:t>
            </a:r>
          </a:p>
          <a:p>
            <a:pPr marL="344488" indent="-344488" algn="just">
              <a:spcBef>
                <a:spcPts val="600"/>
              </a:spcBef>
              <a:buFont typeface="Wingdings" panose="05000000000000000000" pitchFamily="2" charset="2"/>
              <a:buChar char="q"/>
            </a:pPr>
            <a:r>
              <a:rPr lang="en-US" sz="2400" dirty="0" smtClean="0"/>
              <a:t>Receiving message of </a:t>
            </a:r>
            <a:r>
              <a:rPr lang="en-US" sz="2400" b="1" dirty="0" smtClean="0">
                <a:solidFill>
                  <a:schemeClr val="accent1"/>
                </a:solidFill>
              </a:rPr>
              <a:t>‘Hello World’</a:t>
            </a:r>
            <a:r>
              <a:rPr lang="en-US" sz="2400" dirty="0" smtClean="0"/>
              <a:t> acting as proof of concept (POC) for Acoustic data communication</a:t>
            </a:r>
          </a:p>
          <a:p>
            <a:endParaRPr lang="en-US" dirty="0"/>
          </a:p>
        </p:txBody>
      </p:sp>
      <p:sp>
        <p:nvSpPr>
          <p:cNvPr id="25" name="Rectangle 24"/>
          <p:cNvSpPr/>
          <p:nvPr/>
        </p:nvSpPr>
        <p:spPr>
          <a:xfrm>
            <a:off x="5872342" y="6320194"/>
            <a:ext cx="4413003" cy="461665"/>
          </a:xfrm>
          <a:prstGeom prst="rect">
            <a:avLst/>
          </a:prstGeom>
        </p:spPr>
        <p:txBody>
          <a:bodyPr wrap="none">
            <a:spAutoFit/>
          </a:bodyPr>
          <a:lstStyle/>
          <a:p>
            <a:r>
              <a:rPr lang="en-US" b="1" dirty="0" smtClean="0">
                <a:solidFill>
                  <a:schemeClr val="accent2"/>
                </a:solidFill>
              </a:rPr>
              <a:t>Model of Acoustic receiver in </a:t>
            </a:r>
            <a:r>
              <a:rPr lang="en-US" sz="2400" b="1" dirty="0" smtClean="0">
                <a:solidFill>
                  <a:schemeClr val="accent2"/>
                </a:solidFill>
              </a:rPr>
              <a:t>GNU Radio</a:t>
            </a:r>
            <a:endParaRPr lang="en-US" dirty="0"/>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996" y="3317158"/>
            <a:ext cx="4576763" cy="256698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0775" y="2806142"/>
            <a:ext cx="3589020" cy="3589020"/>
          </a:xfrm>
          <a:prstGeom prst="rect">
            <a:avLst/>
          </a:prstGeom>
        </p:spPr>
      </p:pic>
      <p:sp>
        <p:nvSpPr>
          <p:cNvPr id="28" name="Rectangle 27"/>
          <p:cNvSpPr/>
          <p:nvPr/>
        </p:nvSpPr>
        <p:spPr>
          <a:xfrm>
            <a:off x="4107305" y="2806142"/>
            <a:ext cx="8084695" cy="3589020"/>
          </a:xfrm>
          <a:prstGeom prst="rect">
            <a:avLst/>
          </a:prstGeom>
          <a:noFill/>
          <a:ln w="127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D012796F-C8CE-4674-AC83-8A376A4276D5}" type="slidenum">
              <a:rPr lang="en-US" smtClean="0"/>
              <a:t>5</a:t>
            </a:fld>
            <a:endParaRPr lang="en-US"/>
          </a:p>
        </p:txBody>
      </p:sp>
    </p:spTree>
    <p:extLst>
      <p:ext uri="{BB962C8B-B14F-4D97-AF65-F5344CB8AC3E}">
        <p14:creationId xmlns:p14="http://schemas.microsoft.com/office/powerpoint/2010/main" val="149509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32"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out)">
                                      <p:cBhvr>
                                        <p:cTn id="13" dur="2000"/>
                                        <p:tgtEl>
                                          <p:spTgt spid="15"/>
                                        </p:tgtEl>
                                      </p:cBhvr>
                                    </p:animEffect>
                                  </p:childTnLst>
                                </p:cTn>
                              </p:par>
                              <p:par>
                                <p:cTn id="14" presetID="6" presetClass="entr" presetSubtype="32"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ircle(out)">
                                      <p:cBhvr>
                                        <p:cTn id="16" dur="2000"/>
                                        <p:tgtEl>
                                          <p:spTgt spid="16"/>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fade">
                                      <p:cBhvr>
                                        <p:cTn id="25" dur="1000"/>
                                        <p:tgtEl>
                                          <p:spTgt spid="14">
                                            <p:txEl>
                                              <p:pRg st="0" end="0"/>
                                            </p:txEl>
                                          </p:spTgt>
                                        </p:tgtEl>
                                      </p:cBhvr>
                                    </p:animEffect>
                                    <p:anim calcmode="lin" valueType="num">
                                      <p:cBhvr>
                                        <p:cTn id="26"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4">
                                            <p:txEl>
                                              <p:pRg st="1" end="1"/>
                                            </p:txEl>
                                          </p:spTgt>
                                        </p:tgtEl>
                                        <p:attrNameLst>
                                          <p:attrName>style.visibility</p:attrName>
                                        </p:attrNameLst>
                                      </p:cBhvr>
                                      <p:to>
                                        <p:strVal val="visible"/>
                                      </p:to>
                                    </p:set>
                                    <p:animEffect transition="in" filter="fade">
                                      <p:cBhvr>
                                        <p:cTn id="32" dur="1000"/>
                                        <p:tgtEl>
                                          <p:spTgt spid="14">
                                            <p:txEl>
                                              <p:pRg st="1" end="1"/>
                                            </p:txEl>
                                          </p:spTgt>
                                        </p:tgtEl>
                                      </p:cBhvr>
                                    </p:animEffect>
                                    <p:anim calcmode="lin" valueType="num">
                                      <p:cBhvr>
                                        <p:cTn id="33"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4">
                                            <p:txEl>
                                              <p:pRg st="2" end="2"/>
                                            </p:txEl>
                                          </p:spTgt>
                                        </p:tgtEl>
                                        <p:attrNameLst>
                                          <p:attrName>style.visibility</p:attrName>
                                        </p:attrNameLst>
                                      </p:cBhvr>
                                      <p:to>
                                        <p:strVal val="visible"/>
                                      </p:to>
                                    </p:set>
                                    <p:animEffect transition="in" filter="fade">
                                      <p:cBhvr>
                                        <p:cTn id="39" dur="1000"/>
                                        <p:tgtEl>
                                          <p:spTgt spid="14">
                                            <p:txEl>
                                              <p:pRg st="2" end="2"/>
                                            </p:txEl>
                                          </p:spTgt>
                                        </p:tgtEl>
                                      </p:cBhvr>
                                    </p:animEffect>
                                    <p:anim calcmode="lin" valueType="num">
                                      <p:cBhvr>
                                        <p:cTn id="40"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4">
                                            <p:txEl>
                                              <p:pRg st="3" end="3"/>
                                            </p:txEl>
                                          </p:spTgt>
                                        </p:tgtEl>
                                        <p:attrNameLst>
                                          <p:attrName>style.visibility</p:attrName>
                                        </p:attrNameLst>
                                      </p:cBhvr>
                                      <p:to>
                                        <p:strVal val="visible"/>
                                      </p:to>
                                    </p:set>
                                    <p:animEffect transition="in" filter="fade">
                                      <p:cBhvr>
                                        <p:cTn id="46" dur="1000"/>
                                        <p:tgtEl>
                                          <p:spTgt spid="14">
                                            <p:txEl>
                                              <p:pRg st="3" end="3"/>
                                            </p:txEl>
                                          </p:spTgt>
                                        </p:tgtEl>
                                      </p:cBhvr>
                                    </p:animEffect>
                                    <p:anim calcmode="lin" valueType="num">
                                      <p:cBhvr>
                                        <p:cTn id="47"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4">
                                            <p:txEl>
                                              <p:pRg st="0" end="0"/>
                                            </p:txEl>
                                          </p:spTgt>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4">
                                            <p:txEl>
                                              <p:pRg st="1" end="1"/>
                                            </p:txEl>
                                          </p:spTgt>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4">
                                            <p:txEl>
                                              <p:pRg st="2" end="2"/>
                                            </p:txEl>
                                          </p:spTgt>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4">
                                            <p:txEl>
                                              <p:pRg st="3" end="3"/>
                                            </p:txEl>
                                          </p:spTgt>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6" presetClass="entr" presetSubtype="32"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circle(out)">
                                      <p:cBhvr>
                                        <p:cTn id="71" dur="2000"/>
                                        <p:tgtEl>
                                          <p:spTgt spid="26"/>
                                        </p:tgtEl>
                                      </p:cBhvr>
                                    </p:animEffect>
                                  </p:childTnLst>
                                </p:cTn>
                              </p:par>
                              <p:par>
                                <p:cTn id="72" presetID="6" presetClass="entr" presetSubtype="32" fill="hold"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circle(out)">
                                      <p:cBhvr>
                                        <p:cTn id="74" dur="2000"/>
                                        <p:tgtEl>
                                          <p:spTgt spid="27"/>
                                        </p:tgtEl>
                                      </p:cBhvr>
                                    </p:animEffect>
                                  </p:childTnLst>
                                </p:cTn>
                              </p:par>
                              <p:par>
                                <p:cTn id="75" presetID="1"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4">
                                            <p:txEl>
                                              <p:pRg st="0" end="0"/>
                                            </p:txEl>
                                          </p:spTgt>
                                        </p:tgtEl>
                                        <p:attrNameLst>
                                          <p:attrName>style.visibility</p:attrName>
                                        </p:attrNameLst>
                                      </p:cBhvr>
                                      <p:to>
                                        <p:strVal val="visible"/>
                                      </p:to>
                                    </p:set>
                                    <p:animEffect transition="in" filter="fade">
                                      <p:cBhvr>
                                        <p:cTn id="83" dur="1000"/>
                                        <p:tgtEl>
                                          <p:spTgt spid="24">
                                            <p:txEl>
                                              <p:pRg st="0" end="0"/>
                                            </p:txEl>
                                          </p:spTgt>
                                        </p:tgtEl>
                                      </p:cBhvr>
                                    </p:animEffect>
                                    <p:anim calcmode="lin" valueType="num">
                                      <p:cBhvr>
                                        <p:cTn id="84"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85"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4">
                                            <p:txEl>
                                              <p:pRg st="1" end="1"/>
                                            </p:txEl>
                                          </p:spTgt>
                                        </p:tgtEl>
                                        <p:attrNameLst>
                                          <p:attrName>style.visibility</p:attrName>
                                        </p:attrNameLst>
                                      </p:cBhvr>
                                      <p:to>
                                        <p:strVal val="visible"/>
                                      </p:to>
                                    </p:set>
                                    <p:animEffect transition="in" filter="fade">
                                      <p:cBhvr>
                                        <p:cTn id="90" dur="1000"/>
                                        <p:tgtEl>
                                          <p:spTgt spid="24">
                                            <p:txEl>
                                              <p:pRg st="1" end="1"/>
                                            </p:txEl>
                                          </p:spTgt>
                                        </p:tgtEl>
                                      </p:cBhvr>
                                    </p:animEffect>
                                    <p:anim calcmode="lin" valueType="num">
                                      <p:cBhvr>
                                        <p:cTn id="91" dur="10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92" dur="10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24">
                                            <p:txEl>
                                              <p:pRg st="2" end="2"/>
                                            </p:txEl>
                                          </p:spTgt>
                                        </p:tgtEl>
                                        <p:attrNameLst>
                                          <p:attrName>style.visibility</p:attrName>
                                        </p:attrNameLst>
                                      </p:cBhvr>
                                      <p:to>
                                        <p:strVal val="visible"/>
                                      </p:to>
                                    </p:set>
                                    <p:animEffect transition="in" filter="fade">
                                      <p:cBhvr>
                                        <p:cTn id="97" dur="1000"/>
                                        <p:tgtEl>
                                          <p:spTgt spid="24">
                                            <p:txEl>
                                              <p:pRg st="2" end="2"/>
                                            </p:txEl>
                                          </p:spTgt>
                                        </p:tgtEl>
                                      </p:cBhvr>
                                    </p:animEffect>
                                    <p:anim calcmode="lin" valueType="num">
                                      <p:cBhvr>
                                        <p:cTn id="98" dur="10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99" dur="100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24">
                                            <p:txEl>
                                              <p:pRg st="3" end="3"/>
                                            </p:txEl>
                                          </p:spTgt>
                                        </p:tgtEl>
                                        <p:attrNameLst>
                                          <p:attrName>style.visibility</p:attrName>
                                        </p:attrNameLst>
                                      </p:cBhvr>
                                      <p:to>
                                        <p:strVal val="visible"/>
                                      </p:to>
                                    </p:set>
                                    <p:animEffect transition="in" filter="fade">
                                      <p:cBhvr>
                                        <p:cTn id="104" dur="1000"/>
                                        <p:tgtEl>
                                          <p:spTgt spid="24">
                                            <p:txEl>
                                              <p:pRg st="3" end="3"/>
                                            </p:txEl>
                                          </p:spTgt>
                                        </p:tgtEl>
                                      </p:cBhvr>
                                    </p:animEffect>
                                    <p:anim calcmode="lin" valueType="num">
                                      <p:cBhvr>
                                        <p:cTn id="105" dur="1000" fill="hold"/>
                                        <p:tgtEl>
                                          <p:spTgt spid="24">
                                            <p:txEl>
                                              <p:pRg st="3" end="3"/>
                                            </p:txEl>
                                          </p:spTgt>
                                        </p:tgtEl>
                                        <p:attrNameLst>
                                          <p:attrName>ppt_x</p:attrName>
                                        </p:attrNameLst>
                                      </p:cBhvr>
                                      <p:tavLst>
                                        <p:tav tm="0">
                                          <p:val>
                                            <p:strVal val="#ppt_x"/>
                                          </p:val>
                                        </p:tav>
                                        <p:tav tm="100000">
                                          <p:val>
                                            <p:strVal val="#ppt_x"/>
                                          </p:val>
                                        </p:tav>
                                      </p:tavLst>
                                    </p:anim>
                                    <p:anim calcmode="lin" valueType="num">
                                      <p:cBhvr>
                                        <p:cTn id="106" dur="1000" fill="hold"/>
                                        <p:tgtEl>
                                          <p:spTgt spid="2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24">
                                            <p:txEl>
                                              <p:pRg st="4" end="4"/>
                                            </p:txEl>
                                          </p:spTgt>
                                        </p:tgtEl>
                                        <p:attrNameLst>
                                          <p:attrName>style.visibility</p:attrName>
                                        </p:attrNameLst>
                                      </p:cBhvr>
                                      <p:to>
                                        <p:strVal val="visible"/>
                                      </p:to>
                                    </p:set>
                                    <p:animEffect transition="in" filter="fade">
                                      <p:cBhvr>
                                        <p:cTn id="111" dur="1000"/>
                                        <p:tgtEl>
                                          <p:spTgt spid="24">
                                            <p:txEl>
                                              <p:pRg st="4" end="4"/>
                                            </p:txEl>
                                          </p:spTgt>
                                        </p:tgtEl>
                                      </p:cBhvr>
                                    </p:animEffect>
                                    <p:anim calcmode="lin" valueType="num">
                                      <p:cBhvr>
                                        <p:cTn id="112" dur="1000" fill="hold"/>
                                        <p:tgtEl>
                                          <p:spTgt spid="24">
                                            <p:txEl>
                                              <p:pRg st="4" end="4"/>
                                            </p:txEl>
                                          </p:spTgt>
                                        </p:tgtEl>
                                        <p:attrNameLst>
                                          <p:attrName>ppt_x</p:attrName>
                                        </p:attrNameLst>
                                      </p:cBhvr>
                                      <p:tavLst>
                                        <p:tav tm="0">
                                          <p:val>
                                            <p:strVal val="#ppt_x"/>
                                          </p:val>
                                        </p:tav>
                                        <p:tav tm="100000">
                                          <p:val>
                                            <p:strVal val="#ppt_x"/>
                                          </p:val>
                                        </p:tav>
                                      </p:tavLst>
                                    </p:anim>
                                    <p:anim calcmode="lin" valueType="num">
                                      <p:cBhvr>
                                        <p:cTn id="113" dur="1000" fill="hold"/>
                                        <p:tgtEl>
                                          <p:spTgt spid="2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5" grpId="0" uiExpand="1" build="p"/>
      <p:bldP spid="14" grpId="0" uiExpand="1" build="p"/>
      <p:bldP spid="14" grpId="1" uiExpand="1" build="p"/>
      <p:bldP spid="17" grpId="0"/>
      <p:bldP spid="17" grpId="1"/>
      <p:bldP spid="24" grpId="0" build="p"/>
      <p:bldP spid="25" grpId="0"/>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5" name="Text Placeholder 4"/>
          <p:cNvSpPr>
            <a:spLocks noGrp="1"/>
          </p:cNvSpPr>
          <p:nvPr>
            <p:ph type="body" sz="half" idx="2"/>
          </p:nvPr>
        </p:nvSpPr>
        <p:spPr/>
        <p:txBody>
          <a:bodyPr>
            <a:normAutofit/>
          </a:bodyPr>
          <a:lstStyle/>
          <a:p>
            <a:pPr algn="just"/>
            <a:r>
              <a:rPr lang="en-US" sz="1800" dirty="0"/>
              <a:t>Phase # </a:t>
            </a:r>
            <a:r>
              <a:rPr lang="en-US" sz="1800" dirty="0" smtClean="0"/>
              <a:t>2:</a:t>
            </a:r>
            <a:endParaRPr lang="en-US" sz="1800" dirty="0"/>
          </a:p>
          <a:p>
            <a:pPr marL="285750" indent="-285750" algn="just">
              <a:buFont typeface="Arial" panose="020B0604020202020204" pitchFamily="34" charset="0"/>
              <a:buChar char="•"/>
            </a:pPr>
            <a:r>
              <a:rPr lang="en-US" sz="1800" dirty="0" smtClean="0"/>
              <a:t>Developing </a:t>
            </a:r>
            <a:r>
              <a:rPr lang="en-US" sz="1800" b="1" dirty="0" smtClean="0"/>
              <a:t>optimized and acoustic friendly </a:t>
            </a:r>
            <a:r>
              <a:rPr lang="en-US" sz="1800" b="1" dirty="0"/>
              <a:t>m</a:t>
            </a:r>
            <a:r>
              <a:rPr lang="en-US" sz="1800" b="1" dirty="0" smtClean="0"/>
              <a:t>odulation &amp; de-modulation scheme </a:t>
            </a:r>
            <a:r>
              <a:rPr lang="en-US" sz="1800" dirty="0" smtClean="0"/>
              <a:t>for data transmission</a:t>
            </a:r>
          </a:p>
          <a:p>
            <a:pPr marL="285750" indent="-285750" algn="just">
              <a:buFont typeface="Arial" panose="020B0604020202020204" pitchFamily="34" charset="0"/>
              <a:buChar char="•"/>
            </a:pPr>
            <a:r>
              <a:rPr lang="en-US" sz="1800" dirty="0" smtClean="0"/>
              <a:t>Selecting most promising and potential </a:t>
            </a:r>
            <a:r>
              <a:rPr lang="en-US" sz="1800" b="1" dirty="0" smtClean="0"/>
              <a:t>sound API for directing &amp; communicating </a:t>
            </a:r>
            <a:r>
              <a:rPr lang="en-US" sz="1800" dirty="0" smtClean="0"/>
              <a:t>with microphones and speakers of the system</a:t>
            </a:r>
            <a:endParaRPr lang="en-US" sz="1800" dirty="0"/>
          </a:p>
        </p:txBody>
      </p:sp>
      <p:sp>
        <p:nvSpPr>
          <p:cNvPr id="6" name="Content Placeholder 5"/>
          <p:cNvSpPr>
            <a:spLocks noGrp="1"/>
          </p:cNvSpPr>
          <p:nvPr>
            <p:ph idx="1"/>
          </p:nvPr>
        </p:nvSpPr>
        <p:spPr>
          <a:xfrm>
            <a:off x="4231038" y="235576"/>
            <a:ext cx="7811146" cy="3137211"/>
          </a:xfrm>
        </p:spPr>
        <p:txBody>
          <a:bodyPr/>
          <a:lstStyle/>
          <a:p>
            <a:r>
              <a:rPr lang="en-US" sz="2400" b="1" dirty="0">
                <a:solidFill>
                  <a:srgbClr val="7030A0"/>
                </a:solidFill>
              </a:rPr>
              <a:t>Selecting optimal modulation and demodulation </a:t>
            </a:r>
            <a:r>
              <a:rPr lang="en-US" sz="2400" b="1" dirty="0" smtClean="0">
                <a:solidFill>
                  <a:srgbClr val="7030A0"/>
                </a:solidFill>
              </a:rPr>
              <a:t>scheme:</a:t>
            </a:r>
          </a:p>
          <a:p>
            <a:pPr marL="344488" indent="-344488">
              <a:buFont typeface="Wingdings" panose="05000000000000000000" pitchFamily="2" charset="2"/>
              <a:buChar char="q"/>
            </a:pPr>
            <a:r>
              <a:rPr lang="en-US" sz="2400" dirty="0" smtClean="0"/>
              <a:t>Selected CPFSK with </a:t>
            </a:r>
            <a:r>
              <a:rPr lang="en-US" sz="2400" b="1" dirty="0" smtClean="0">
                <a:solidFill>
                  <a:srgbClr val="0070C0"/>
                </a:solidFill>
              </a:rPr>
              <a:t>modulation index m = 2</a:t>
            </a:r>
            <a:r>
              <a:rPr lang="en-US" sz="2400" dirty="0" smtClean="0"/>
              <a:t>.</a:t>
            </a:r>
          </a:p>
          <a:p>
            <a:pPr marL="637096" lvl="1" indent="-344488" algn="just">
              <a:buFont typeface="Wingdings" panose="05000000000000000000" pitchFamily="2" charset="2"/>
              <a:buChar char="q"/>
            </a:pPr>
            <a:r>
              <a:rPr lang="en-US" sz="2200" b="1" dirty="0" smtClean="0">
                <a:solidFill>
                  <a:schemeClr val="accent1"/>
                </a:solidFill>
              </a:rPr>
              <a:t>Covert acoustic friendly</a:t>
            </a:r>
            <a:r>
              <a:rPr lang="en-US" sz="2200" dirty="0" smtClean="0"/>
              <a:t> and </a:t>
            </a:r>
            <a:r>
              <a:rPr lang="en-US" sz="2200" b="1" dirty="0" smtClean="0">
                <a:solidFill>
                  <a:schemeClr val="accent1"/>
                </a:solidFill>
              </a:rPr>
              <a:t>no memory element</a:t>
            </a:r>
            <a:r>
              <a:rPr lang="en-US" sz="2200" dirty="0" smtClean="0"/>
              <a:t> needed.</a:t>
            </a:r>
          </a:p>
          <a:p>
            <a:pPr marL="637096" lvl="1" indent="-344488" algn="just">
              <a:buFont typeface="Wingdings" panose="05000000000000000000" pitchFamily="2" charset="2"/>
              <a:buChar char="q"/>
            </a:pPr>
            <a:r>
              <a:rPr lang="en-US" sz="2200" dirty="0" smtClean="0"/>
              <a:t>f</a:t>
            </a:r>
            <a:r>
              <a:rPr lang="en-US" sz="2200" baseline="-25000" dirty="0" smtClean="0"/>
              <a:t>0</a:t>
            </a:r>
            <a:r>
              <a:rPr lang="en-US" sz="2200" dirty="0" smtClean="0"/>
              <a:t> = </a:t>
            </a:r>
            <a:r>
              <a:rPr lang="en-US" sz="2200" b="1" dirty="0" smtClean="0"/>
              <a:t>18.8 KHz</a:t>
            </a:r>
            <a:r>
              <a:rPr lang="en-US" sz="2200" dirty="0" smtClean="0"/>
              <a:t> &amp; f</a:t>
            </a:r>
            <a:r>
              <a:rPr lang="en-US" sz="2200" baseline="-25000" dirty="0" smtClean="0"/>
              <a:t>1</a:t>
            </a:r>
            <a:r>
              <a:rPr lang="en-US" sz="2200" dirty="0" smtClean="0"/>
              <a:t> </a:t>
            </a:r>
            <a:r>
              <a:rPr lang="en-US" sz="2200" dirty="0"/>
              <a:t>= </a:t>
            </a:r>
            <a:r>
              <a:rPr lang="en-US" sz="2200" b="1" dirty="0" smtClean="0"/>
              <a:t>19.2 KHz</a:t>
            </a:r>
            <a:r>
              <a:rPr lang="en-US" sz="2200" dirty="0" smtClean="0"/>
              <a:t>.</a:t>
            </a:r>
          </a:p>
          <a:p>
            <a:pPr marL="637096" lvl="1" indent="-344488" algn="just">
              <a:buFont typeface="Wingdings" panose="05000000000000000000" pitchFamily="2" charset="2"/>
              <a:buChar char="q"/>
            </a:pPr>
            <a:r>
              <a:rPr lang="en-US" sz="2200" dirty="0" smtClean="0"/>
              <a:t>As, f</a:t>
            </a:r>
            <a:r>
              <a:rPr lang="en-US" sz="2200" baseline="-25000" dirty="0" smtClean="0"/>
              <a:t>s</a:t>
            </a:r>
            <a:r>
              <a:rPr lang="en-US" sz="2200" dirty="0" smtClean="0"/>
              <a:t> = </a:t>
            </a:r>
            <a:r>
              <a:rPr lang="en-US" sz="2200" b="1" dirty="0" smtClean="0"/>
              <a:t>48 kHz</a:t>
            </a:r>
            <a:r>
              <a:rPr lang="en-US" sz="2200" dirty="0" smtClean="0"/>
              <a:t> and ∆f = </a:t>
            </a:r>
            <a:r>
              <a:rPr lang="en-US" sz="2200" b="1" dirty="0" smtClean="0"/>
              <a:t>400</a:t>
            </a:r>
            <a:r>
              <a:rPr lang="en-US" sz="2200" dirty="0" smtClean="0"/>
              <a:t>. Therefore, bit-rate = </a:t>
            </a:r>
            <a:r>
              <a:rPr lang="en-US" sz="2200" b="1" dirty="0" smtClean="0">
                <a:solidFill>
                  <a:schemeClr val="accent1"/>
                </a:solidFill>
              </a:rPr>
              <a:t>200 bits/sec</a:t>
            </a:r>
            <a:r>
              <a:rPr lang="en-US" sz="2200" dirty="0" smtClean="0"/>
              <a:t>.</a:t>
            </a:r>
          </a:p>
          <a:p>
            <a:pPr marL="637096" lvl="1" indent="-344488" algn="just">
              <a:buFont typeface="Wingdings" panose="05000000000000000000" pitchFamily="2" charset="2"/>
              <a:buChar char="q"/>
            </a:pPr>
            <a:r>
              <a:rPr lang="en-US" sz="2200" b="1" dirty="0" smtClean="0">
                <a:solidFill>
                  <a:schemeClr val="accent1"/>
                </a:solidFill>
              </a:rPr>
              <a:t>Coherent zero crossing detector (ZCD) based demodulation</a:t>
            </a:r>
            <a:r>
              <a:rPr lang="en-US" sz="2200" dirty="0" smtClean="0"/>
              <a:t> scheme is used.</a:t>
            </a:r>
          </a:p>
          <a:p>
            <a:pPr marL="573088" lvl="1" indent="-373063">
              <a:spcBef>
                <a:spcPts val="600"/>
              </a:spcBef>
              <a:buFont typeface="Wingdings" panose="05000000000000000000" pitchFamily="2" charset="2"/>
              <a:buChar char="q"/>
            </a:pPr>
            <a:endParaRPr lang="en-US" sz="2200" dirty="0"/>
          </a:p>
        </p:txBody>
      </p:sp>
      <p:graphicFrame>
        <p:nvGraphicFramePr>
          <p:cNvPr id="10" name="Diagram 9"/>
          <p:cNvGraphicFramePr/>
          <p:nvPr>
            <p:extLst>
              <p:ext uri="{D42A27DB-BD31-4B8C-83A1-F6EECF244321}">
                <p14:modId xmlns:p14="http://schemas.microsoft.com/office/powerpoint/2010/main" val="1280752726"/>
              </p:ext>
            </p:extLst>
          </p:nvPr>
        </p:nvGraphicFramePr>
        <p:xfrm>
          <a:off x="4231038" y="2864476"/>
          <a:ext cx="7811146" cy="3797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p:nvPr/>
        </p:nvSpPr>
        <p:spPr>
          <a:xfrm>
            <a:off x="10197886" y="5811760"/>
            <a:ext cx="1994114" cy="849800"/>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Content Placeholder 5"/>
          <p:cNvSpPr txBox="1">
            <a:spLocks/>
          </p:cNvSpPr>
          <p:nvPr/>
        </p:nvSpPr>
        <p:spPr>
          <a:xfrm>
            <a:off x="4231038" y="235576"/>
            <a:ext cx="7811146" cy="32750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2400" b="1" dirty="0" smtClean="0">
                <a:solidFill>
                  <a:srgbClr val="0070C0"/>
                </a:solidFill>
              </a:rPr>
              <a:t>Selecting optimal sound API for directing PC audio system:</a:t>
            </a:r>
            <a:endParaRPr lang="en-US" sz="2200" dirty="0" smtClean="0"/>
          </a:p>
          <a:p>
            <a:pPr marL="344488" indent="-344488" algn="just">
              <a:buFont typeface="Wingdings" panose="05000000000000000000" pitchFamily="2" charset="2"/>
              <a:buChar char="q"/>
            </a:pPr>
            <a:r>
              <a:rPr lang="en-US" sz="2400" dirty="0" smtClean="0"/>
              <a:t>Used </a:t>
            </a:r>
            <a:r>
              <a:rPr lang="en-US" sz="2400" b="1" dirty="0" err="1" smtClean="0">
                <a:solidFill>
                  <a:schemeClr val="accent1"/>
                </a:solidFill>
              </a:rPr>
              <a:t>Pyaudio</a:t>
            </a:r>
            <a:r>
              <a:rPr lang="en-US" sz="2400" b="1" dirty="0" smtClean="0">
                <a:solidFill>
                  <a:schemeClr val="accent1"/>
                </a:solidFill>
              </a:rPr>
              <a:t> library (wrapper) of </a:t>
            </a:r>
            <a:r>
              <a:rPr lang="en-US" sz="2400" b="1" dirty="0" err="1" smtClean="0">
                <a:solidFill>
                  <a:schemeClr val="accent1"/>
                </a:solidFill>
              </a:rPr>
              <a:t>Portaudio</a:t>
            </a:r>
            <a:r>
              <a:rPr lang="en-US" sz="2400" b="1" dirty="0" smtClean="0">
                <a:solidFill>
                  <a:schemeClr val="accent1"/>
                </a:solidFill>
              </a:rPr>
              <a:t> API</a:t>
            </a:r>
            <a:r>
              <a:rPr lang="en-US" sz="2400" dirty="0" smtClean="0"/>
              <a:t> to access the lower level functionality of sound system of PC/Laptop.</a:t>
            </a:r>
          </a:p>
          <a:p>
            <a:pPr marL="344488" indent="-344488" algn="just">
              <a:buFont typeface="Wingdings" panose="05000000000000000000" pitchFamily="2" charset="2"/>
              <a:buChar char="q"/>
            </a:pPr>
            <a:r>
              <a:rPr lang="en-US" sz="2400" dirty="0" smtClean="0"/>
              <a:t>Coding is done in </a:t>
            </a:r>
            <a:r>
              <a:rPr lang="en-US" sz="2400" b="1" dirty="0" smtClean="0">
                <a:solidFill>
                  <a:schemeClr val="accent1"/>
                </a:solidFill>
              </a:rPr>
              <a:t>Python scripting language</a:t>
            </a:r>
            <a:r>
              <a:rPr lang="en-US" sz="2400" dirty="0" smtClean="0"/>
              <a:t>.</a:t>
            </a:r>
          </a:p>
          <a:p>
            <a:pPr marL="637096" lvl="1" indent="-344488" algn="just">
              <a:buFont typeface="Wingdings" panose="05000000000000000000" pitchFamily="2" charset="2"/>
              <a:buChar char="q"/>
            </a:pPr>
            <a:r>
              <a:rPr lang="en-US" sz="2200" b="1" dirty="0" smtClean="0">
                <a:solidFill>
                  <a:schemeClr val="accent1"/>
                </a:solidFill>
              </a:rPr>
              <a:t>No advance library</a:t>
            </a:r>
            <a:r>
              <a:rPr lang="en-US" sz="2200" dirty="0" smtClean="0"/>
              <a:t> is used in writing program</a:t>
            </a:r>
          </a:p>
          <a:p>
            <a:pPr marL="637096" lvl="1" indent="-344488" algn="just">
              <a:buFont typeface="Wingdings" panose="05000000000000000000" pitchFamily="2" charset="2"/>
              <a:buChar char="q"/>
            </a:pPr>
            <a:r>
              <a:rPr lang="en-US" sz="2200" dirty="0" smtClean="0"/>
              <a:t>Every module is written from scratch</a:t>
            </a:r>
          </a:p>
          <a:p>
            <a:pPr marL="637096" lvl="1" indent="-344488" algn="just">
              <a:buFont typeface="Wingdings" panose="05000000000000000000" pitchFamily="2" charset="2"/>
              <a:buChar char="q"/>
            </a:pPr>
            <a:r>
              <a:rPr lang="en-US" sz="2200" dirty="0" smtClean="0"/>
              <a:t>Over 1000+ lines of code</a:t>
            </a:r>
            <a:endParaRPr lang="en-US" sz="2200" dirty="0"/>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5500" y="3510620"/>
            <a:ext cx="7982222" cy="30044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D012796F-C8CE-4674-AC83-8A376A4276D5}" type="slidenum">
              <a:rPr lang="en-US" smtClean="0"/>
              <a:t>6</a:t>
            </a:fld>
            <a:endParaRPr lang="en-US"/>
          </a:p>
        </p:txBody>
      </p:sp>
    </p:spTree>
    <p:extLst>
      <p:ext uri="{BB962C8B-B14F-4D97-AF65-F5344CB8AC3E}">
        <p14:creationId xmlns:p14="http://schemas.microsoft.com/office/powerpoint/2010/main" val="4041956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ircle(out)">
                                      <p:cBhvr>
                                        <p:cTn id="11" dur="2000"/>
                                        <p:tgtEl>
                                          <p:spTgt spid="10"/>
                                        </p:tgtEl>
                                      </p:cBhvr>
                                    </p:animEffect>
                                  </p:childTnLst>
                                </p:cTn>
                              </p:par>
                              <p:par>
                                <p:cTn id="12" presetID="6" presetClass="entr" presetSubtype="32"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out)">
                                      <p:cBhvr>
                                        <p:cTn id="14" dur="2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anim calcmode="lin" valueType="num">
                                      <p:cBhvr>
                                        <p:cTn id="2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1000"/>
                                        <p:tgtEl>
                                          <p:spTgt spid="6">
                                            <p:txEl>
                                              <p:pRg st="3" end="3"/>
                                            </p:txEl>
                                          </p:spTgt>
                                        </p:tgtEl>
                                      </p:cBhvr>
                                    </p:animEffect>
                                    <p:anim calcmode="lin" valueType="num">
                                      <p:cBhvr>
                                        <p:cTn id="3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1000"/>
                                        <p:tgtEl>
                                          <p:spTgt spid="6">
                                            <p:txEl>
                                              <p:pRg st="4" end="4"/>
                                            </p:txEl>
                                          </p:spTgt>
                                        </p:tgtEl>
                                      </p:cBhvr>
                                    </p:animEffect>
                                    <p:anim calcmode="lin" valueType="num">
                                      <p:cBhvr>
                                        <p:cTn id="4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1000"/>
                                        <p:tgtEl>
                                          <p:spTgt spid="6">
                                            <p:txEl>
                                              <p:pRg st="5" end="5"/>
                                            </p:txEl>
                                          </p:spTgt>
                                        </p:tgtEl>
                                      </p:cBhvr>
                                    </p:animEffect>
                                    <p:anim calcmode="lin" valueType="num">
                                      <p:cBhvr>
                                        <p:cTn id="4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0"/>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6">
                                            <p:txEl>
                                              <p:pRg st="0" end="0"/>
                                            </p:txEl>
                                          </p:spTgt>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6">
                                            <p:txEl>
                                              <p:pRg st="1" end="1"/>
                                            </p:txEl>
                                          </p:spTgt>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6">
                                            <p:txEl>
                                              <p:pRg st="2" end="2"/>
                                            </p:txEl>
                                          </p:spTgt>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xEl>
                                              <p:pRg st="3" end="3"/>
                                            </p:txEl>
                                          </p:spTgt>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6">
                                            <p:txEl>
                                              <p:pRg st="4" end="4"/>
                                            </p:txEl>
                                          </p:spTgt>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6">
                                            <p:txEl>
                                              <p:pRg st="5" end="5"/>
                                            </p:txEl>
                                          </p:spTgt>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6" presetClass="entr" presetSubtype="32"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out)">
                                      <p:cBhvr>
                                        <p:cTn id="71" dur="20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14">
                                            <p:txEl>
                                              <p:pRg st="0" end="0"/>
                                            </p:txEl>
                                          </p:spTgt>
                                        </p:tgtEl>
                                        <p:attrNameLst>
                                          <p:attrName>style.visibility</p:attrName>
                                        </p:attrNameLst>
                                      </p:cBhvr>
                                      <p:to>
                                        <p:strVal val="visible"/>
                                      </p:to>
                                    </p:set>
                                    <p:animEffect transition="in" filter="fade">
                                      <p:cBhvr>
                                        <p:cTn id="76" dur="1000"/>
                                        <p:tgtEl>
                                          <p:spTgt spid="14">
                                            <p:txEl>
                                              <p:pRg st="0" end="0"/>
                                            </p:txEl>
                                          </p:spTgt>
                                        </p:tgtEl>
                                      </p:cBhvr>
                                    </p:animEffect>
                                    <p:anim calcmode="lin" valueType="num">
                                      <p:cBhvr>
                                        <p:cTn id="77"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78"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4">
                                            <p:txEl>
                                              <p:pRg st="1" end="1"/>
                                            </p:txEl>
                                          </p:spTgt>
                                        </p:tgtEl>
                                        <p:attrNameLst>
                                          <p:attrName>style.visibility</p:attrName>
                                        </p:attrNameLst>
                                      </p:cBhvr>
                                      <p:to>
                                        <p:strVal val="visible"/>
                                      </p:to>
                                    </p:set>
                                    <p:animEffect transition="in" filter="fade">
                                      <p:cBhvr>
                                        <p:cTn id="81" dur="1000"/>
                                        <p:tgtEl>
                                          <p:spTgt spid="14">
                                            <p:txEl>
                                              <p:pRg st="1" end="1"/>
                                            </p:txEl>
                                          </p:spTgt>
                                        </p:tgtEl>
                                      </p:cBhvr>
                                    </p:animEffect>
                                    <p:anim calcmode="lin" valueType="num">
                                      <p:cBhvr>
                                        <p:cTn id="82"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83"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4">
                                            <p:txEl>
                                              <p:pRg st="2" end="2"/>
                                            </p:txEl>
                                          </p:spTgt>
                                        </p:tgtEl>
                                        <p:attrNameLst>
                                          <p:attrName>style.visibility</p:attrName>
                                        </p:attrNameLst>
                                      </p:cBhvr>
                                      <p:to>
                                        <p:strVal val="visible"/>
                                      </p:to>
                                    </p:set>
                                    <p:animEffect transition="in" filter="fade">
                                      <p:cBhvr>
                                        <p:cTn id="86" dur="1000"/>
                                        <p:tgtEl>
                                          <p:spTgt spid="14">
                                            <p:txEl>
                                              <p:pRg st="2" end="2"/>
                                            </p:txEl>
                                          </p:spTgt>
                                        </p:tgtEl>
                                      </p:cBhvr>
                                    </p:animEffect>
                                    <p:anim calcmode="lin" valueType="num">
                                      <p:cBhvr>
                                        <p:cTn id="87"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88" dur="1000" fill="hold"/>
                                        <p:tgtEl>
                                          <p:spTgt spid="14">
                                            <p:txEl>
                                              <p:pRg st="2" end="2"/>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14">
                                            <p:txEl>
                                              <p:pRg st="3" end="3"/>
                                            </p:txEl>
                                          </p:spTgt>
                                        </p:tgtEl>
                                        <p:attrNameLst>
                                          <p:attrName>style.visibility</p:attrName>
                                        </p:attrNameLst>
                                      </p:cBhvr>
                                      <p:to>
                                        <p:strVal val="visible"/>
                                      </p:to>
                                    </p:set>
                                    <p:animEffect transition="in" filter="fade">
                                      <p:cBhvr>
                                        <p:cTn id="91" dur="1000"/>
                                        <p:tgtEl>
                                          <p:spTgt spid="14">
                                            <p:txEl>
                                              <p:pRg st="3" end="3"/>
                                            </p:txEl>
                                          </p:spTgt>
                                        </p:tgtEl>
                                      </p:cBhvr>
                                    </p:animEffect>
                                    <p:anim calcmode="lin" valueType="num">
                                      <p:cBhvr>
                                        <p:cTn id="92"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93" dur="1000" fill="hold"/>
                                        <p:tgtEl>
                                          <p:spTgt spid="14">
                                            <p:txEl>
                                              <p:pRg st="3" end="3"/>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14">
                                            <p:txEl>
                                              <p:pRg st="4" end="4"/>
                                            </p:txEl>
                                          </p:spTgt>
                                        </p:tgtEl>
                                        <p:attrNameLst>
                                          <p:attrName>style.visibility</p:attrName>
                                        </p:attrNameLst>
                                      </p:cBhvr>
                                      <p:to>
                                        <p:strVal val="visible"/>
                                      </p:to>
                                    </p:set>
                                    <p:animEffect transition="in" filter="fade">
                                      <p:cBhvr>
                                        <p:cTn id="96" dur="1000"/>
                                        <p:tgtEl>
                                          <p:spTgt spid="14">
                                            <p:txEl>
                                              <p:pRg st="4" end="4"/>
                                            </p:txEl>
                                          </p:spTgt>
                                        </p:tgtEl>
                                      </p:cBhvr>
                                    </p:animEffect>
                                    <p:anim calcmode="lin" valueType="num">
                                      <p:cBhvr>
                                        <p:cTn id="97"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98" dur="1000" fill="hold"/>
                                        <p:tgtEl>
                                          <p:spTgt spid="14">
                                            <p:txEl>
                                              <p:pRg st="4" end="4"/>
                                            </p:txEl>
                                          </p:spTgt>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14">
                                            <p:txEl>
                                              <p:pRg st="5" end="5"/>
                                            </p:txEl>
                                          </p:spTgt>
                                        </p:tgtEl>
                                        <p:attrNameLst>
                                          <p:attrName>style.visibility</p:attrName>
                                        </p:attrNameLst>
                                      </p:cBhvr>
                                      <p:to>
                                        <p:strVal val="visible"/>
                                      </p:to>
                                    </p:set>
                                    <p:animEffect transition="in" filter="fade">
                                      <p:cBhvr>
                                        <p:cTn id="101" dur="1000"/>
                                        <p:tgtEl>
                                          <p:spTgt spid="14">
                                            <p:txEl>
                                              <p:pRg st="5" end="5"/>
                                            </p:txEl>
                                          </p:spTgt>
                                        </p:tgtEl>
                                      </p:cBhvr>
                                    </p:animEffect>
                                    <p:anim calcmode="lin" valueType="num">
                                      <p:cBhvr>
                                        <p:cTn id="102"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103"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p:bldP spid="6" grpId="0" build="p"/>
      <p:bldP spid="6" grpId="1" uiExpand="1" build="p"/>
      <p:bldGraphic spid="10" grpId="0">
        <p:bldAsOne/>
      </p:bldGraphic>
      <p:bldGraphic spid="10" grpId="1">
        <p:bldAsOne/>
      </p:bldGraphic>
      <p:bldP spid="11" grpId="0" animBg="1"/>
      <p:bldP spid="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25512" y="3812869"/>
            <a:ext cx="5291787" cy="29324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title"/>
          </p:nvPr>
        </p:nvSpPr>
        <p:spPr/>
        <p:txBody>
          <a:bodyPr/>
          <a:lstStyle/>
          <a:p>
            <a:r>
              <a:rPr lang="en-US" dirty="0" smtClean="0"/>
              <a:t>Methodology</a:t>
            </a:r>
            <a:endParaRPr lang="en-US" dirty="0"/>
          </a:p>
        </p:txBody>
      </p:sp>
      <p:sp>
        <p:nvSpPr>
          <p:cNvPr id="4" name="Content Placeholder 3"/>
          <p:cNvSpPr>
            <a:spLocks noGrp="1"/>
          </p:cNvSpPr>
          <p:nvPr>
            <p:ph idx="1"/>
          </p:nvPr>
        </p:nvSpPr>
        <p:spPr>
          <a:xfrm>
            <a:off x="4452078" y="1514007"/>
            <a:ext cx="1948723" cy="706035"/>
          </a:xfrm>
        </p:spPr>
        <p:style>
          <a:lnRef idx="2">
            <a:schemeClr val="accent1"/>
          </a:lnRef>
          <a:fillRef idx="1">
            <a:schemeClr val="lt1"/>
          </a:fillRef>
          <a:effectRef idx="0">
            <a:schemeClr val="accent1"/>
          </a:effectRef>
          <a:fontRef idx="minor">
            <a:schemeClr val="dk1"/>
          </a:fontRef>
        </p:style>
        <p:txBody>
          <a:bodyPr>
            <a:noAutofit/>
          </a:bodyPr>
          <a:lstStyle/>
          <a:p>
            <a:pPr algn="ctr"/>
            <a:r>
              <a:rPr lang="en-US" sz="2800" b="1" dirty="0" smtClean="0">
                <a:solidFill>
                  <a:schemeClr val="accent1"/>
                </a:solidFill>
              </a:rPr>
              <a:t>Transmitter</a:t>
            </a:r>
            <a:endParaRPr lang="en-US" sz="2800" b="1" dirty="0">
              <a:solidFill>
                <a:schemeClr val="accent1"/>
              </a:solidFill>
            </a:endParaRPr>
          </a:p>
        </p:txBody>
      </p:sp>
      <p:sp>
        <p:nvSpPr>
          <p:cNvPr id="5" name="Text Placeholder 4"/>
          <p:cNvSpPr>
            <a:spLocks noGrp="1"/>
          </p:cNvSpPr>
          <p:nvPr>
            <p:ph type="body" sz="half" idx="2"/>
          </p:nvPr>
        </p:nvSpPr>
        <p:spPr/>
        <p:txBody>
          <a:bodyPr>
            <a:normAutofit/>
          </a:bodyPr>
          <a:lstStyle/>
          <a:p>
            <a:pPr algn="just"/>
            <a:r>
              <a:rPr lang="en-US" sz="1800" dirty="0"/>
              <a:t>Phase # 3</a:t>
            </a:r>
            <a:r>
              <a:rPr lang="en-US" sz="1800" dirty="0" smtClean="0"/>
              <a:t>:</a:t>
            </a:r>
            <a:endParaRPr lang="en-US" sz="1800" dirty="0"/>
          </a:p>
          <a:p>
            <a:pPr marL="285750" indent="-285750" algn="just">
              <a:buFont typeface="Arial" panose="020B0604020202020204" pitchFamily="34" charset="0"/>
              <a:buChar char="•"/>
            </a:pPr>
            <a:r>
              <a:rPr lang="en-US" sz="1800" dirty="0" smtClean="0"/>
              <a:t>Designing of </a:t>
            </a:r>
            <a:r>
              <a:rPr lang="en-US" sz="1800" b="1" dirty="0" err="1"/>
              <a:t>U</a:t>
            </a:r>
            <a:r>
              <a:rPr lang="en-US" sz="1800" b="1" dirty="0" err="1" smtClean="0"/>
              <a:t>ni</a:t>
            </a:r>
            <a:r>
              <a:rPr lang="en-US" sz="1800" b="1" dirty="0" smtClean="0"/>
              <a:t>-directional covert acoustic comm. system </a:t>
            </a:r>
            <a:r>
              <a:rPr lang="en-US" sz="1800" dirty="0" smtClean="0"/>
              <a:t>between two PCs</a:t>
            </a:r>
            <a:endParaRPr lang="en-US" sz="1800" b="1" dirty="0"/>
          </a:p>
        </p:txBody>
      </p:sp>
      <p:pic>
        <p:nvPicPr>
          <p:cNvPr id="6" name="Content Placeholder 6"/>
          <p:cNvPicPr>
            <a:picLocks noChangeAspect="1"/>
          </p:cNvPicPr>
          <p:nvPr/>
        </p:nvPicPr>
        <p:blipFill>
          <a:blip r:embed="rId3"/>
          <a:stretch>
            <a:fillRect/>
          </a:stretch>
        </p:blipFill>
        <p:spPr>
          <a:xfrm>
            <a:off x="6842157" y="245857"/>
            <a:ext cx="5260152" cy="3416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ontent Placeholder 3"/>
          <p:cNvSpPr txBox="1">
            <a:spLocks/>
          </p:cNvSpPr>
          <p:nvPr/>
        </p:nvSpPr>
        <p:spPr>
          <a:xfrm>
            <a:off x="4452078" y="4895909"/>
            <a:ext cx="1948723" cy="706035"/>
          </a:xfrm>
          <a:prstGeom prst="rect">
            <a:avLst/>
          </a:prstGeom>
        </p:spPr>
        <p:style>
          <a:lnRef idx="2">
            <a:schemeClr val="accent1"/>
          </a:lnRef>
          <a:fillRef idx="1">
            <a:schemeClr val="lt1"/>
          </a:fillRef>
          <a:effectRef idx="0">
            <a:schemeClr val="accent1"/>
          </a:effectRef>
          <a:fontRef idx="minor">
            <a:schemeClr val="dk1"/>
          </a:fontRef>
        </p:style>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n-US" sz="2800" b="1" dirty="0" smtClean="0">
                <a:solidFill>
                  <a:schemeClr val="accent1"/>
                </a:solidFill>
              </a:rPr>
              <a:t>Receiver</a:t>
            </a:r>
            <a:endParaRPr lang="en-US" sz="2800" b="1" dirty="0">
              <a:solidFill>
                <a:schemeClr val="accent1"/>
              </a:solidFill>
            </a:endParaRPr>
          </a:p>
        </p:txBody>
      </p:sp>
      <p:sp>
        <p:nvSpPr>
          <p:cNvPr id="10" name="Rectangle 9"/>
          <p:cNvSpPr/>
          <p:nvPr/>
        </p:nvSpPr>
        <p:spPr>
          <a:xfrm>
            <a:off x="6163142" y="2389367"/>
            <a:ext cx="3794500" cy="52322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2800" b="1" dirty="0">
                <a:solidFill>
                  <a:schemeClr val="accent1"/>
                </a:solidFill>
              </a:rPr>
              <a:t>Packet</a:t>
            </a:r>
            <a:r>
              <a:rPr lang="en-US" b="1" dirty="0">
                <a:solidFill>
                  <a:schemeClr val="accent1"/>
                </a:solidFill>
              </a:rPr>
              <a:t> </a:t>
            </a:r>
            <a:r>
              <a:rPr lang="en-US" sz="2800" b="1" dirty="0">
                <a:solidFill>
                  <a:schemeClr val="accent1"/>
                </a:solidFill>
              </a:rPr>
              <a:t>encoding</a:t>
            </a:r>
            <a:r>
              <a:rPr lang="en-US" b="1" dirty="0">
                <a:solidFill>
                  <a:schemeClr val="accent1"/>
                </a:solidFill>
              </a:rPr>
              <a:t> </a:t>
            </a:r>
            <a:r>
              <a:rPr lang="en-US" sz="2800" b="1" dirty="0">
                <a:solidFill>
                  <a:schemeClr val="accent1"/>
                </a:solidFill>
              </a:rPr>
              <a:t>Scheme</a:t>
            </a:r>
          </a:p>
        </p:txBody>
      </p:sp>
      <p:grpSp>
        <p:nvGrpSpPr>
          <p:cNvPr id="25" name="Group 24"/>
          <p:cNvGrpSpPr/>
          <p:nvPr/>
        </p:nvGrpSpPr>
        <p:grpSpPr>
          <a:xfrm>
            <a:off x="4244146" y="3244741"/>
            <a:ext cx="7632492" cy="1074672"/>
            <a:chOff x="4244146" y="3244741"/>
            <a:chExt cx="7632492" cy="1074672"/>
          </a:xfrm>
        </p:grpSpPr>
        <p:grpSp>
          <p:nvGrpSpPr>
            <p:cNvPr id="12" name="Group 11"/>
            <p:cNvGrpSpPr/>
            <p:nvPr/>
          </p:nvGrpSpPr>
          <p:grpSpPr>
            <a:xfrm>
              <a:off x="4244146" y="3244741"/>
              <a:ext cx="7632492" cy="1074672"/>
              <a:chOff x="4362137" y="4287181"/>
              <a:chExt cx="7632492" cy="1074672"/>
            </a:xfrm>
          </p:grpSpPr>
          <p:sp>
            <p:nvSpPr>
              <p:cNvPr id="13" name="Rectangle 12"/>
              <p:cNvSpPr/>
              <p:nvPr/>
            </p:nvSpPr>
            <p:spPr>
              <a:xfrm>
                <a:off x="4362137" y="4287183"/>
                <a:ext cx="1558977" cy="6325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Preamble</a:t>
                </a:r>
                <a:endParaRPr lang="en-US" sz="2000" b="1" dirty="0"/>
              </a:p>
            </p:txBody>
          </p:sp>
          <p:sp>
            <p:nvSpPr>
              <p:cNvPr id="14" name="Rectangle 13"/>
              <p:cNvSpPr/>
              <p:nvPr/>
            </p:nvSpPr>
            <p:spPr>
              <a:xfrm>
                <a:off x="10435652" y="4287182"/>
                <a:ext cx="1558977" cy="6325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CRC</a:t>
                </a:r>
                <a:endParaRPr lang="en-US" sz="2000" b="1" dirty="0"/>
              </a:p>
            </p:txBody>
          </p:sp>
          <p:sp>
            <p:nvSpPr>
              <p:cNvPr id="15" name="Rectangle 14"/>
              <p:cNvSpPr/>
              <p:nvPr/>
            </p:nvSpPr>
            <p:spPr>
              <a:xfrm>
                <a:off x="5921115" y="4287181"/>
                <a:ext cx="4514538" cy="6325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err="1" smtClean="0"/>
                  <a:t>Pkt</a:t>
                </a:r>
                <a:r>
                  <a:rPr lang="en-US" sz="2000" b="1" dirty="0" smtClean="0"/>
                  <a:t> count(optional) + Payload</a:t>
                </a:r>
                <a:endParaRPr lang="en-US" sz="2000" b="1" dirty="0"/>
              </a:p>
            </p:txBody>
          </p:sp>
          <p:sp>
            <p:nvSpPr>
              <p:cNvPr id="16" name="TextBox 15"/>
              <p:cNvSpPr txBox="1"/>
              <p:nvPr/>
            </p:nvSpPr>
            <p:spPr>
              <a:xfrm>
                <a:off x="4860560" y="4961743"/>
                <a:ext cx="763351" cy="400110"/>
              </a:xfrm>
              <a:prstGeom prst="rect">
                <a:avLst/>
              </a:prstGeom>
              <a:noFill/>
            </p:spPr>
            <p:txBody>
              <a:bodyPr wrap="none" rtlCol="0">
                <a:spAutoFit/>
              </a:bodyPr>
              <a:lstStyle/>
              <a:p>
                <a:r>
                  <a:rPr lang="en-US" sz="2000" b="1" dirty="0" smtClean="0">
                    <a:solidFill>
                      <a:srgbClr val="0070C0"/>
                    </a:solidFill>
                  </a:rPr>
                  <a:t>8 bits</a:t>
                </a:r>
                <a:endParaRPr lang="en-US" sz="2000" b="1" dirty="0">
                  <a:solidFill>
                    <a:srgbClr val="0070C0"/>
                  </a:solidFill>
                </a:endParaRPr>
              </a:p>
            </p:txBody>
          </p:sp>
          <p:sp>
            <p:nvSpPr>
              <p:cNvPr id="17" name="TextBox 16"/>
              <p:cNvSpPr txBox="1"/>
              <p:nvPr/>
            </p:nvSpPr>
            <p:spPr>
              <a:xfrm>
                <a:off x="7771862" y="4961743"/>
                <a:ext cx="893193" cy="400110"/>
              </a:xfrm>
              <a:prstGeom prst="rect">
                <a:avLst/>
              </a:prstGeom>
              <a:noFill/>
            </p:spPr>
            <p:txBody>
              <a:bodyPr wrap="none" rtlCol="0">
                <a:spAutoFit/>
              </a:bodyPr>
              <a:lstStyle/>
              <a:p>
                <a:r>
                  <a:rPr lang="en-US" sz="2000" b="1" dirty="0" smtClean="0">
                    <a:solidFill>
                      <a:srgbClr val="0070C0"/>
                    </a:solidFill>
                  </a:rPr>
                  <a:t>48 bits</a:t>
                </a:r>
                <a:endParaRPr lang="en-US" sz="2000" b="1" dirty="0">
                  <a:solidFill>
                    <a:srgbClr val="0070C0"/>
                  </a:solidFill>
                </a:endParaRPr>
              </a:p>
            </p:txBody>
          </p:sp>
          <p:sp>
            <p:nvSpPr>
              <p:cNvPr id="18" name="TextBox 17"/>
              <p:cNvSpPr txBox="1"/>
              <p:nvPr/>
            </p:nvSpPr>
            <p:spPr>
              <a:xfrm>
                <a:off x="10867128" y="4961743"/>
                <a:ext cx="763351" cy="400110"/>
              </a:xfrm>
              <a:prstGeom prst="rect">
                <a:avLst/>
              </a:prstGeom>
              <a:noFill/>
            </p:spPr>
            <p:txBody>
              <a:bodyPr wrap="none" rtlCol="0">
                <a:spAutoFit/>
              </a:bodyPr>
              <a:lstStyle/>
              <a:p>
                <a:r>
                  <a:rPr lang="en-US" sz="2000" b="1" dirty="0" smtClean="0">
                    <a:solidFill>
                      <a:srgbClr val="0070C0"/>
                    </a:solidFill>
                  </a:rPr>
                  <a:t>8 bits</a:t>
                </a:r>
                <a:endParaRPr lang="en-US" sz="2000" b="1" dirty="0">
                  <a:solidFill>
                    <a:srgbClr val="0070C0"/>
                  </a:solidFill>
                </a:endParaRPr>
              </a:p>
            </p:txBody>
          </p:sp>
        </p:grpSp>
        <p:sp>
          <p:nvSpPr>
            <p:cNvPr id="8" name="TextBox 7"/>
            <p:cNvSpPr txBox="1"/>
            <p:nvPr/>
          </p:nvSpPr>
          <p:spPr>
            <a:xfrm>
              <a:off x="4461163" y="3597187"/>
              <a:ext cx="1120820" cy="369332"/>
            </a:xfrm>
            <a:prstGeom prst="rect">
              <a:avLst/>
            </a:prstGeom>
            <a:noFill/>
          </p:spPr>
          <p:txBody>
            <a:bodyPr wrap="none" rtlCol="0">
              <a:spAutoFit/>
            </a:bodyPr>
            <a:lstStyle/>
            <a:p>
              <a:r>
                <a:rPr lang="en-US" dirty="0" smtClean="0">
                  <a:solidFill>
                    <a:schemeClr val="accent3">
                      <a:lumMod val="75000"/>
                    </a:schemeClr>
                  </a:solidFill>
                </a:rPr>
                <a:t>10101010</a:t>
              </a:r>
              <a:endParaRPr lang="en-US" dirty="0">
                <a:solidFill>
                  <a:schemeClr val="accent3">
                    <a:lumMod val="75000"/>
                  </a:schemeClr>
                </a:solidFill>
              </a:endParaRPr>
            </a:p>
          </p:txBody>
        </p:sp>
      </p:grpSp>
      <p:sp>
        <p:nvSpPr>
          <p:cNvPr id="27" name="Slide Number Placeholder 26"/>
          <p:cNvSpPr>
            <a:spLocks noGrp="1"/>
          </p:cNvSpPr>
          <p:nvPr>
            <p:ph type="sldNum" sz="quarter" idx="12"/>
          </p:nvPr>
        </p:nvSpPr>
        <p:spPr/>
        <p:txBody>
          <a:bodyPr/>
          <a:lstStyle/>
          <a:p>
            <a:fld id="{D012796F-C8CE-4674-AC83-8A376A4276D5}" type="slidenum">
              <a:rPr lang="en-US" smtClean="0"/>
              <a:t>7</a:t>
            </a:fld>
            <a:endParaRPr lang="en-US"/>
          </a:p>
        </p:txBody>
      </p:sp>
    </p:spTree>
    <p:extLst>
      <p:ext uri="{BB962C8B-B14F-4D97-AF65-F5344CB8AC3E}">
        <p14:creationId xmlns:p14="http://schemas.microsoft.com/office/powerpoint/2010/main" val="4274099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3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out)">
                                      <p:cBhvr>
                                        <p:cTn id="13" dur="1000"/>
                                        <p:tgtEl>
                                          <p:spTgt spid="6"/>
                                        </p:tgtEl>
                                      </p:cBhvr>
                                    </p:animEffect>
                                  </p:childTnLst>
                                </p:cTn>
                              </p:par>
                              <p:par>
                                <p:cTn id="14" presetID="6" presetClass="entr" presetSubtype="32"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circle(out)">
                                      <p:cBhvr>
                                        <p:cTn id="16" dur="1000"/>
                                        <p:tgtEl>
                                          <p:spTgt spid="4">
                                            <p:bg/>
                                          </p:spTgt>
                                        </p:tgtEl>
                                      </p:cBhvr>
                                    </p:animEffect>
                                  </p:childTnLst>
                                </p:cTn>
                              </p:par>
                              <p:par>
                                <p:cTn id="17" presetID="6" presetClass="entr" presetSubtype="32"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circle(out)">
                                      <p:cBhvr>
                                        <p:cTn id="19" dur="10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32"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ircle(out)">
                                      <p:cBhvr>
                                        <p:cTn id="24" dur="1000"/>
                                        <p:tgtEl>
                                          <p:spTgt spid="3"/>
                                        </p:tgtEl>
                                      </p:cBhvr>
                                    </p:animEffect>
                                  </p:childTnLst>
                                </p:cTn>
                              </p:par>
                              <p:par>
                                <p:cTn id="25" presetID="6" presetClass="entr" presetSubtype="3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out)">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6"/>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4">
                                            <p:txEl>
                                              <p:pRg st="0" end="0"/>
                                            </p:txEl>
                                          </p:spTgt>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
                                            <p:bg/>
                                          </p:spTgt>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9"/>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6" presetClass="entr" presetSubtype="32"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circle(out)">
                                      <p:cBhvr>
                                        <p:cTn id="48"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4" grpId="1" uiExpand="1" build="p" animBg="1"/>
      <p:bldP spid="5" grpId="0" build="allAtOnce"/>
      <p:bldP spid="9" grpId="0" animBg="1"/>
      <p:bldP spid="9" grpId="1"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p:cNvPicPr>
            <a:picLocks noChangeAspect="1"/>
          </p:cNvPicPr>
          <p:nvPr/>
        </p:nvPicPr>
        <p:blipFill>
          <a:blip r:embed="rId2"/>
          <a:stretch>
            <a:fillRect/>
          </a:stretch>
        </p:blipFill>
        <p:spPr>
          <a:xfrm>
            <a:off x="4983293" y="2401666"/>
            <a:ext cx="6286500" cy="4207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4"/>
          <p:cNvPicPr>
            <a:picLocks noChangeAspect="1"/>
          </p:cNvPicPr>
          <p:nvPr/>
        </p:nvPicPr>
        <p:blipFill>
          <a:blip r:embed="rId3"/>
          <a:stretch>
            <a:fillRect/>
          </a:stretch>
        </p:blipFill>
        <p:spPr>
          <a:xfrm>
            <a:off x="4983292" y="2401666"/>
            <a:ext cx="6286501" cy="4207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title"/>
          </p:nvPr>
        </p:nvSpPr>
        <p:spPr/>
        <p:txBody>
          <a:bodyPr/>
          <a:lstStyle/>
          <a:p>
            <a:r>
              <a:rPr lang="en-US" dirty="0" smtClean="0"/>
              <a:t>Methodology</a:t>
            </a:r>
            <a:endParaRPr lang="en-US" dirty="0"/>
          </a:p>
        </p:txBody>
      </p:sp>
      <p:sp>
        <p:nvSpPr>
          <p:cNvPr id="4" name="Content Placeholder 3"/>
          <p:cNvSpPr>
            <a:spLocks noGrp="1"/>
          </p:cNvSpPr>
          <p:nvPr>
            <p:ph idx="1"/>
          </p:nvPr>
        </p:nvSpPr>
        <p:spPr>
          <a:xfrm>
            <a:off x="4200994" y="251459"/>
            <a:ext cx="7851098" cy="5257800"/>
          </a:xfrm>
        </p:spPr>
        <p:txBody>
          <a:bodyPr>
            <a:normAutofit/>
          </a:bodyPr>
          <a:lstStyle/>
          <a:p>
            <a:r>
              <a:rPr lang="en-US" sz="2400" b="1" dirty="0" smtClean="0">
                <a:solidFill>
                  <a:srgbClr val="0070C0"/>
                </a:solidFill>
              </a:rPr>
              <a:t>Bi-directional covert acoustic communication system:</a:t>
            </a:r>
          </a:p>
          <a:p>
            <a:pPr marL="344488" indent="-344488">
              <a:buFont typeface="Wingdings" panose="05000000000000000000" pitchFamily="2" charset="2"/>
              <a:buChar char="q"/>
            </a:pPr>
            <a:r>
              <a:rPr lang="en-US" sz="2400" dirty="0"/>
              <a:t>Consist of two parts:</a:t>
            </a:r>
          </a:p>
          <a:p>
            <a:pPr marL="637096" lvl="1" indent="-344488">
              <a:buFont typeface="Wingdings" panose="05000000000000000000" pitchFamily="2" charset="2"/>
              <a:buChar char="q"/>
            </a:pPr>
            <a:r>
              <a:rPr lang="en-US" sz="2400" b="1" dirty="0" smtClean="0">
                <a:solidFill>
                  <a:schemeClr val="accent1"/>
                </a:solidFill>
              </a:rPr>
              <a:t>Client</a:t>
            </a:r>
            <a:endParaRPr lang="en-US" sz="2400" b="1" dirty="0">
              <a:solidFill>
                <a:schemeClr val="accent1"/>
              </a:solidFill>
            </a:endParaRPr>
          </a:p>
          <a:p>
            <a:pPr marL="637096" lvl="1" indent="-344488">
              <a:buFont typeface="Wingdings" panose="05000000000000000000" pitchFamily="2" charset="2"/>
              <a:buChar char="q"/>
            </a:pPr>
            <a:r>
              <a:rPr lang="en-US" sz="2400" b="1" dirty="0">
                <a:solidFill>
                  <a:schemeClr val="accent1"/>
                </a:solidFill>
              </a:rPr>
              <a:t>Server</a:t>
            </a:r>
            <a:r>
              <a:rPr lang="en-US" sz="2400" dirty="0"/>
              <a:t> (Broadcast it’s presence)</a:t>
            </a:r>
          </a:p>
        </p:txBody>
      </p:sp>
      <p:sp>
        <p:nvSpPr>
          <p:cNvPr id="5" name="Text Placeholder 4"/>
          <p:cNvSpPr>
            <a:spLocks noGrp="1"/>
          </p:cNvSpPr>
          <p:nvPr>
            <p:ph type="body" sz="half" idx="2"/>
          </p:nvPr>
        </p:nvSpPr>
        <p:spPr>
          <a:xfrm>
            <a:off x="457200" y="2926080"/>
            <a:ext cx="3200400" cy="3379124"/>
          </a:xfrm>
        </p:spPr>
        <p:txBody>
          <a:bodyPr>
            <a:normAutofit/>
          </a:bodyPr>
          <a:lstStyle/>
          <a:p>
            <a:pPr algn="just"/>
            <a:r>
              <a:rPr lang="en-US" sz="1800" dirty="0"/>
              <a:t>Phase # 4</a:t>
            </a:r>
            <a:r>
              <a:rPr lang="en-US" sz="1800" dirty="0" smtClean="0"/>
              <a:t>:</a:t>
            </a:r>
            <a:endParaRPr lang="en-US" sz="1800" dirty="0"/>
          </a:p>
          <a:p>
            <a:pPr marL="285750" indent="-285750" algn="just">
              <a:buFont typeface="Arial" panose="020B0604020202020204" pitchFamily="34" charset="0"/>
              <a:buChar char="•"/>
            </a:pPr>
            <a:r>
              <a:rPr lang="en-US" sz="1800" dirty="0"/>
              <a:t>Designing of </a:t>
            </a:r>
            <a:r>
              <a:rPr lang="en-US" sz="1800" b="1" dirty="0" smtClean="0"/>
              <a:t>Bi-directional </a:t>
            </a:r>
            <a:r>
              <a:rPr lang="en-US" sz="1800" b="1" dirty="0"/>
              <a:t>covert </a:t>
            </a:r>
            <a:r>
              <a:rPr lang="en-US" sz="1800" b="1" dirty="0" smtClean="0"/>
              <a:t>acoustic comm. </a:t>
            </a:r>
            <a:r>
              <a:rPr lang="en-US" sz="1800" b="1" dirty="0"/>
              <a:t>system </a:t>
            </a:r>
            <a:r>
              <a:rPr lang="en-US" sz="1800" dirty="0"/>
              <a:t>between two PCs</a:t>
            </a:r>
            <a:endParaRPr lang="en-US" sz="1800" b="1" dirty="0"/>
          </a:p>
        </p:txBody>
      </p:sp>
      <p:sp>
        <p:nvSpPr>
          <p:cNvPr id="3" name="TextBox 2"/>
          <p:cNvSpPr txBox="1"/>
          <p:nvPr/>
        </p:nvSpPr>
        <p:spPr>
          <a:xfrm>
            <a:off x="5111646" y="5920084"/>
            <a:ext cx="2522935" cy="400110"/>
          </a:xfrm>
          <a:prstGeom prst="rect">
            <a:avLst/>
          </a:prstGeom>
          <a:noFill/>
        </p:spPr>
        <p:txBody>
          <a:bodyPr wrap="none" rtlCol="0">
            <a:spAutoFit/>
          </a:bodyPr>
          <a:lstStyle/>
          <a:p>
            <a:r>
              <a:rPr lang="en-US" sz="2000" b="1" dirty="0" smtClean="0">
                <a:solidFill>
                  <a:schemeClr val="accent1"/>
                </a:solidFill>
              </a:rPr>
              <a:t>Client side Flow graph</a:t>
            </a:r>
            <a:endParaRPr lang="en-US" sz="2000" b="1" dirty="0">
              <a:solidFill>
                <a:schemeClr val="accent1"/>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9399" y="2028131"/>
            <a:ext cx="7314285" cy="4292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4493529" y="6361687"/>
            <a:ext cx="7266028" cy="369332"/>
          </a:xfrm>
          <a:prstGeom prst="rect">
            <a:avLst/>
          </a:prstGeom>
        </p:spPr>
        <p:txBody>
          <a:bodyPr wrap="none">
            <a:spAutoFit/>
          </a:bodyPr>
          <a:lstStyle/>
          <a:p>
            <a:r>
              <a:rPr lang="en-US" b="1" dirty="0" smtClean="0">
                <a:solidFill>
                  <a:schemeClr val="accent1"/>
                </a:solidFill>
              </a:rPr>
              <a:t>Communication Protocol of Bi-directional acoustic Communication System</a:t>
            </a:r>
            <a:endParaRPr lang="en-US" dirty="0"/>
          </a:p>
        </p:txBody>
      </p:sp>
      <p:sp>
        <p:nvSpPr>
          <p:cNvPr id="11" name="TextBox 10"/>
          <p:cNvSpPr txBox="1"/>
          <p:nvPr/>
        </p:nvSpPr>
        <p:spPr>
          <a:xfrm>
            <a:off x="5111645" y="5920084"/>
            <a:ext cx="2594108" cy="400110"/>
          </a:xfrm>
          <a:prstGeom prst="rect">
            <a:avLst/>
          </a:prstGeom>
          <a:noFill/>
        </p:spPr>
        <p:txBody>
          <a:bodyPr wrap="none" rtlCol="0">
            <a:spAutoFit/>
          </a:bodyPr>
          <a:lstStyle/>
          <a:p>
            <a:r>
              <a:rPr lang="en-US" sz="2000" b="1" dirty="0" smtClean="0">
                <a:solidFill>
                  <a:schemeClr val="accent1"/>
                </a:solidFill>
              </a:rPr>
              <a:t>Server side Flow graph</a:t>
            </a:r>
            <a:endParaRPr lang="en-US" sz="2000" b="1" dirty="0">
              <a:solidFill>
                <a:schemeClr val="accent1"/>
              </a:solidFill>
            </a:endParaRPr>
          </a:p>
        </p:txBody>
      </p:sp>
      <p:sp>
        <p:nvSpPr>
          <p:cNvPr id="12" name="Slide Number Placeholder 11"/>
          <p:cNvSpPr>
            <a:spLocks noGrp="1"/>
          </p:cNvSpPr>
          <p:nvPr>
            <p:ph type="sldNum" sz="quarter" idx="12"/>
          </p:nvPr>
        </p:nvSpPr>
        <p:spPr/>
        <p:txBody>
          <a:bodyPr/>
          <a:lstStyle/>
          <a:p>
            <a:fld id="{D012796F-C8CE-4674-AC83-8A376A4276D5}" type="slidenum">
              <a:rPr lang="en-US" smtClean="0"/>
              <a:t>8</a:t>
            </a:fld>
            <a:endParaRPr lang="en-US"/>
          </a:p>
        </p:txBody>
      </p:sp>
    </p:spTree>
    <p:extLst>
      <p:ext uri="{BB962C8B-B14F-4D97-AF65-F5344CB8AC3E}">
        <p14:creationId xmlns:p14="http://schemas.microsoft.com/office/powerpoint/2010/main" val="2950114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1000"/>
                                        <p:tgtEl>
                                          <p:spTgt spid="4">
                                            <p:txEl>
                                              <p:pRg st="2" end="2"/>
                                            </p:txEl>
                                          </p:spTgt>
                                        </p:tgtEl>
                                      </p:cBhvr>
                                    </p:animEffect>
                                    <p:anim calcmode="lin" valueType="num">
                                      <p:cBhvr>
                                        <p:cTn id="2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1000"/>
                                        <p:tgtEl>
                                          <p:spTgt spid="4">
                                            <p:txEl>
                                              <p:pRg st="3" end="3"/>
                                            </p:txEl>
                                          </p:spTgt>
                                        </p:tgtEl>
                                      </p:cBhvr>
                                    </p:animEffect>
                                    <p:anim calcmode="lin" valueType="num">
                                      <p:cBhvr>
                                        <p:cTn id="3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3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ircle(out)">
                                      <p:cBhvr>
                                        <p:cTn id="37" dur="1000"/>
                                        <p:tgtEl>
                                          <p:spTgt spid="9"/>
                                        </p:tgtEl>
                                      </p:cBhvr>
                                    </p:animEffect>
                                  </p:childTnLst>
                                </p:cTn>
                              </p:par>
                              <p:par>
                                <p:cTn id="38" presetID="6" presetClass="entr" presetSubtype="32"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circle(out)">
                                      <p:cBhvr>
                                        <p:cTn id="40" dur="10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circle(in)">
                                      <p:cBhvr>
                                        <p:cTn id="51" dur="1000"/>
                                        <p:tgtEl>
                                          <p:spTgt spid="6"/>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circle(in)">
                                      <p:cBhvr>
                                        <p:cTn id="54" dur="10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6" presetClass="entr" presetSubtype="32"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circle(out)">
                                      <p:cBhvr>
                                        <p:cTn id="65" dur="1000"/>
                                        <p:tgtEl>
                                          <p:spTgt spid="10"/>
                                        </p:tgtEl>
                                      </p:cBhvr>
                                    </p:animEffect>
                                  </p:childTnLst>
                                </p:cTn>
                              </p:par>
                              <p:par>
                                <p:cTn id="66" presetID="6" presetClass="entr" presetSubtype="32"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circle(out)">
                                      <p:cBhvr>
                                        <p:cTn id="6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allAtOnce"/>
      <p:bldP spid="3" grpId="0"/>
      <p:bldP spid="3" grpId="1"/>
      <p:bldP spid="9" grpId="0"/>
      <p:bldP spid="9" grpId="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5" name="Text Placeholder 4"/>
          <p:cNvSpPr>
            <a:spLocks noGrp="1"/>
          </p:cNvSpPr>
          <p:nvPr>
            <p:ph type="body" sz="half" idx="2"/>
          </p:nvPr>
        </p:nvSpPr>
        <p:spPr/>
        <p:txBody>
          <a:bodyPr>
            <a:normAutofit/>
          </a:bodyPr>
          <a:lstStyle/>
          <a:p>
            <a:pPr algn="just"/>
            <a:r>
              <a:rPr lang="en-US" sz="1800" dirty="0"/>
              <a:t>Phase # 5</a:t>
            </a:r>
            <a:r>
              <a:rPr lang="en-US" sz="1800" dirty="0" smtClean="0"/>
              <a:t>:</a:t>
            </a:r>
            <a:endParaRPr lang="en-US" sz="1800" dirty="0"/>
          </a:p>
          <a:p>
            <a:pPr marL="285750" indent="-285750" algn="just">
              <a:buFont typeface="Arial" panose="020B0604020202020204" pitchFamily="34" charset="0"/>
              <a:buChar char="•"/>
            </a:pPr>
            <a:r>
              <a:rPr lang="en-US" sz="1800" dirty="0"/>
              <a:t>Designing of </a:t>
            </a:r>
            <a:r>
              <a:rPr lang="en-US" sz="1800" b="1" dirty="0" smtClean="0"/>
              <a:t>covert acoustic comm. </a:t>
            </a:r>
            <a:r>
              <a:rPr lang="en-US" sz="1800" b="1" dirty="0"/>
              <a:t>s</a:t>
            </a:r>
            <a:r>
              <a:rPr lang="en-US" sz="1800" b="1" dirty="0" smtClean="0"/>
              <a:t>ystem by using only passive speakers</a:t>
            </a:r>
            <a:endParaRPr lang="en-US" sz="1800" b="1" dirty="0"/>
          </a:p>
        </p:txBody>
      </p:sp>
      <p:sp>
        <p:nvSpPr>
          <p:cNvPr id="3" name="Content Placeholder 2"/>
          <p:cNvSpPr>
            <a:spLocks noGrp="1"/>
          </p:cNvSpPr>
          <p:nvPr>
            <p:ph idx="1"/>
          </p:nvPr>
        </p:nvSpPr>
        <p:spPr>
          <a:xfrm>
            <a:off x="4156022" y="0"/>
            <a:ext cx="7866089" cy="3346104"/>
          </a:xfrm>
        </p:spPr>
        <p:txBody>
          <a:bodyPr>
            <a:normAutofit fontScale="92500" lnSpcReduction="10000"/>
          </a:bodyPr>
          <a:lstStyle/>
          <a:p>
            <a:pPr marL="0" indent="0" algn="just">
              <a:buNone/>
            </a:pPr>
            <a:r>
              <a:rPr lang="en-US" sz="2400" b="1" dirty="0">
                <a:solidFill>
                  <a:srgbClr val="0070C0"/>
                </a:solidFill>
              </a:rPr>
              <a:t>Passive </a:t>
            </a:r>
            <a:r>
              <a:rPr lang="en-US" sz="2400" b="1" dirty="0" smtClean="0">
                <a:solidFill>
                  <a:srgbClr val="0070C0"/>
                </a:solidFill>
              </a:rPr>
              <a:t>Speaker/audio based system</a:t>
            </a:r>
          </a:p>
          <a:p>
            <a:pPr marL="344488" lvl="1" indent="-344488" algn="just">
              <a:buFont typeface="Wingdings" panose="05000000000000000000" pitchFamily="2" charset="2"/>
              <a:buChar char="q"/>
            </a:pPr>
            <a:r>
              <a:rPr lang="en-US" sz="2400" dirty="0" smtClean="0"/>
              <a:t>Audio system which </a:t>
            </a:r>
            <a:r>
              <a:rPr lang="en-US" sz="2400" b="1" dirty="0" smtClean="0">
                <a:solidFill>
                  <a:schemeClr val="accent1"/>
                </a:solidFill>
              </a:rPr>
              <a:t>doesn't </a:t>
            </a:r>
            <a:r>
              <a:rPr lang="en-US" sz="2400" dirty="0" smtClean="0"/>
              <a:t>have any active amplifier circuit.</a:t>
            </a:r>
          </a:p>
          <a:p>
            <a:pPr marL="344488" lvl="1" indent="-344488" algn="just">
              <a:buFont typeface="Wingdings" panose="05000000000000000000" pitchFamily="2" charset="2"/>
              <a:buChar char="q"/>
            </a:pPr>
            <a:r>
              <a:rPr lang="en-US" sz="2400" dirty="0" smtClean="0"/>
              <a:t>System based on passive speakers works </a:t>
            </a:r>
            <a:r>
              <a:rPr lang="en-US" sz="2400" dirty="0" smtClean="0">
                <a:sym typeface="Wingdings" panose="05000000000000000000" pitchFamily="2" charset="2"/>
              </a:rPr>
              <a:t></a:t>
            </a:r>
            <a:r>
              <a:rPr lang="en-US" sz="2400" dirty="0" smtClean="0"/>
              <a:t> but they have short comes </a:t>
            </a:r>
            <a:r>
              <a:rPr lang="en-US" sz="2400" dirty="0" smtClean="0">
                <a:sym typeface="Wingdings" panose="05000000000000000000" pitchFamily="2" charset="2"/>
              </a:rPr>
              <a:t></a:t>
            </a:r>
            <a:r>
              <a:rPr lang="en-US" sz="2400" dirty="0" smtClean="0"/>
              <a:t>:</a:t>
            </a:r>
          </a:p>
          <a:p>
            <a:pPr marL="688975" lvl="2" indent="-344488" algn="just">
              <a:buFont typeface="Wingdings" panose="05000000000000000000" pitchFamily="2" charset="2"/>
              <a:buChar char="q"/>
            </a:pPr>
            <a:r>
              <a:rPr lang="en-US" sz="2200" dirty="0" smtClean="0"/>
              <a:t>There is no amplifier next to jack, therefore </a:t>
            </a:r>
            <a:r>
              <a:rPr lang="en-US" sz="2200" b="1" dirty="0" smtClean="0">
                <a:solidFill>
                  <a:schemeClr val="bg2">
                    <a:lumMod val="25000"/>
                  </a:schemeClr>
                </a:solidFill>
              </a:rPr>
              <a:t>range reduce to less than 1m</a:t>
            </a:r>
            <a:r>
              <a:rPr lang="en-US" sz="2200" dirty="0" smtClean="0"/>
              <a:t>.</a:t>
            </a:r>
          </a:p>
          <a:p>
            <a:pPr marL="688975" lvl="2" indent="-344488" algn="just">
              <a:buFont typeface="Wingdings" panose="05000000000000000000" pitchFamily="2" charset="2"/>
              <a:buChar char="q"/>
            </a:pPr>
            <a:r>
              <a:rPr lang="en-US" sz="2200" dirty="0" smtClean="0"/>
              <a:t>Data-rate reduces to </a:t>
            </a:r>
            <a:r>
              <a:rPr lang="en-US" sz="2200" b="1" dirty="0" smtClean="0">
                <a:solidFill>
                  <a:schemeClr val="bg2">
                    <a:lumMod val="25000"/>
                  </a:schemeClr>
                </a:solidFill>
              </a:rPr>
              <a:t>~10 bits/sec</a:t>
            </a:r>
            <a:r>
              <a:rPr lang="en-US" sz="2200" dirty="0" smtClean="0"/>
              <a:t>.</a:t>
            </a:r>
          </a:p>
          <a:p>
            <a:pPr marL="688975" lvl="2" indent="-344488" algn="just">
              <a:buFont typeface="Wingdings" panose="05000000000000000000" pitchFamily="2" charset="2"/>
              <a:buChar char="q"/>
            </a:pPr>
            <a:r>
              <a:rPr lang="en-US" sz="2200" dirty="0" smtClean="0"/>
              <a:t>Passive speaker </a:t>
            </a:r>
            <a:r>
              <a:rPr lang="en-US" sz="2200" b="1" dirty="0" smtClean="0">
                <a:solidFill>
                  <a:schemeClr val="bg2">
                    <a:lumMod val="25000"/>
                  </a:schemeClr>
                </a:solidFill>
              </a:rPr>
              <a:t>impedance matching</a:t>
            </a:r>
            <a:r>
              <a:rPr lang="en-US" sz="2200" dirty="0" smtClean="0"/>
              <a:t> also plays critical role.</a:t>
            </a:r>
          </a:p>
          <a:p>
            <a:pPr marL="344488" indent="-344488" algn="just">
              <a:buFont typeface="Wingdings" panose="05000000000000000000" pitchFamily="2" charset="2"/>
              <a:buChar char="q"/>
            </a:pPr>
            <a:r>
              <a:rPr lang="en-US" sz="2400" dirty="0" err="1" smtClean="0"/>
              <a:t>Uni</a:t>
            </a:r>
            <a:r>
              <a:rPr lang="en-US" sz="2400" dirty="0" smtClean="0"/>
              <a:t>-directional </a:t>
            </a:r>
            <a:r>
              <a:rPr lang="en-US" sz="2400" dirty="0"/>
              <a:t>acoustic system with receiver as passive speaker would be the best case </a:t>
            </a:r>
            <a:r>
              <a:rPr lang="en-US" sz="2400" dirty="0" smtClean="0"/>
              <a:t>scenario.</a:t>
            </a:r>
            <a:endParaRPr lang="en-US" sz="2400" dirty="0"/>
          </a:p>
        </p:txBody>
      </p:sp>
      <p:cxnSp>
        <p:nvCxnSpPr>
          <p:cNvPr id="7" name="Straight Connector 6"/>
          <p:cNvCxnSpPr/>
          <p:nvPr/>
        </p:nvCxnSpPr>
        <p:spPr>
          <a:xfrm flipH="1">
            <a:off x="8109679" y="3729042"/>
            <a:ext cx="7468" cy="31289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428773" y="4002373"/>
            <a:ext cx="3416705" cy="400110"/>
          </a:xfrm>
          <a:prstGeom prst="rect">
            <a:avLst/>
          </a:prstGeom>
        </p:spPr>
        <p:txBody>
          <a:bodyPr wrap="none">
            <a:spAutoFit/>
          </a:bodyPr>
          <a:lstStyle/>
          <a:p>
            <a:r>
              <a:rPr lang="en-US" sz="2000" b="1" dirty="0" smtClean="0">
                <a:solidFill>
                  <a:schemeClr val="accent1"/>
                </a:solidFill>
              </a:rPr>
              <a:t>Laptop with Combo/TRRS Jack</a:t>
            </a:r>
            <a:endParaRPr lang="en-US" sz="2400" dirty="0"/>
          </a:p>
        </p:txBody>
      </p:sp>
      <p:sp>
        <p:nvSpPr>
          <p:cNvPr id="9" name="Rectangle 8"/>
          <p:cNvSpPr/>
          <p:nvPr/>
        </p:nvSpPr>
        <p:spPr>
          <a:xfrm>
            <a:off x="8343900" y="4002373"/>
            <a:ext cx="3451458" cy="400110"/>
          </a:xfrm>
          <a:prstGeom prst="rect">
            <a:avLst/>
          </a:prstGeom>
        </p:spPr>
        <p:txBody>
          <a:bodyPr wrap="none">
            <a:spAutoFit/>
          </a:bodyPr>
          <a:lstStyle/>
          <a:p>
            <a:r>
              <a:rPr lang="en-US" sz="2000" b="1" dirty="0" smtClean="0">
                <a:solidFill>
                  <a:schemeClr val="accent1"/>
                </a:solidFill>
              </a:rPr>
              <a:t>Laptop with multiple TRS Jacks</a:t>
            </a:r>
            <a:endParaRPr lang="en-US" sz="2400" dirty="0"/>
          </a:p>
        </p:txBody>
      </p:sp>
      <p:sp>
        <p:nvSpPr>
          <p:cNvPr id="10" name="Rectangle 9"/>
          <p:cNvSpPr/>
          <p:nvPr/>
        </p:nvSpPr>
        <p:spPr>
          <a:xfrm>
            <a:off x="4351621" y="4532769"/>
            <a:ext cx="3508847" cy="1631216"/>
          </a:xfrm>
          <a:prstGeom prst="rect">
            <a:avLst/>
          </a:prstGeom>
        </p:spPr>
        <p:txBody>
          <a:bodyPr wrap="square">
            <a:spAutoFit/>
          </a:bodyPr>
          <a:lstStyle/>
          <a:p>
            <a:pPr marL="342900" indent="-342900" algn="just">
              <a:buFont typeface="Wingdings" panose="05000000000000000000" pitchFamily="2" charset="2"/>
              <a:buChar char="q"/>
            </a:pPr>
            <a:r>
              <a:rPr lang="en-US" sz="2000" dirty="0" smtClean="0"/>
              <a:t>The passive speaker connected to </a:t>
            </a:r>
            <a:r>
              <a:rPr lang="en-US" sz="2000" b="1" dirty="0" smtClean="0"/>
              <a:t>combo jack </a:t>
            </a:r>
            <a:r>
              <a:rPr lang="en-US" sz="2000" dirty="0" smtClean="0"/>
              <a:t>can be converted into MIC by just </a:t>
            </a:r>
            <a:r>
              <a:rPr lang="en-US" sz="2000" b="1" dirty="0" smtClean="0">
                <a:solidFill>
                  <a:schemeClr val="accent1"/>
                </a:solidFill>
              </a:rPr>
              <a:t>port retasking command.</a:t>
            </a:r>
          </a:p>
        </p:txBody>
      </p:sp>
      <p:sp>
        <p:nvSpPr>
          <p:cNvPr id="11" name="Rectangle 10"/>
          <p:cNvSpPr/>
          <p:nvPr/>
        </p:nvSpPr>
        <p:spPr>
          <a:xfrm>
            <a:off x="8343900" y="4553500"/>
            <a:ext cx="3333438" cy="1631216"/>
          </a:xfrm>
          <a:prstGeom prst="rect">
            <a:avLst/>
          </a:prstGeom>
        </p:spPr>
        <p:txBody>
          <a:bodyPr wrap="square">
            <a:spAutoFit/>
          </a:bodyPr>
          <a:lstStyle/>
          <a:p>
            <a:pPr marL="342900" indent="-342900" algn="just">
              <a:buFont typeface="Wingdings" panose="05000000000000000000" pitchFamily="2" charset="2"/>
              <a:buChar char="q"/>
            </a:pPr>
            <a:r>
              <a:rPr lang="en-US" sz="2000" dirty="0"/>
              <a:t>The passive speaker connected to </a:t>
            </a:r>
            <a:r>
              <a:rPr lang="en-US" sz="2000" b="1" dirty="0" smtClean="0"/>
              <a:t>audio out TRS jack </a:t>
            </a:r>
            <a:r>
              <a:rPr lang="en-US" sz="2000" dirty="0"/>
              <a:t>can be converted into MIC by </a:t>
            </a:r>
            <a:r>
              <a:rPr lang="en-US" sz="2000" b="1" dirty="0" smtClean="0">
                <a:solidFill>
                  <a:schemeClr val="accent1"/>
                </a:solidFill>
              </a:rPr>
              <a:t>Jack retasking command</a:t>
            </a:r>
            <a:r>
              <a:rPr lang="en-US" sz="2000" b="1" dirty="0">
                <a:solidFill>
                  <a:schemeClr val="accent1"/>
                </a:solidFill>
              </a:rPr>
              <a:t>.</a:t>
            </a:r>
          </a:p>
        </p:txBody>
      </p:sp>
      <p:pic>
        <p:nvPicPr>
          <p:cNvPr id="1026" name="Picture 2" descr="Image result for laptop audio j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6648" y="5813714"/>
            <a:ext cx="1428750" cy="10272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347898" y="5813714"/>
            <a:ext cx="1512570" cy="982980"/>
          </a:xfrm>
          <a:prstGeom prst="rect">
            <a:avLst/>
          </a:prstGeom>
        </p:spPr>
      </p:pic>
      <p:sp>
        <p:nvSpPr>
          <p:cNvPr id="12" name="Slide Number Placeholder 11"/>
          <p:cNvSpPr>
            <a:spLocks noGrp="1"/>
          </p:cNvSpPr>
          <p:nvPr>
            <p:ph type="sldNum" sz="quarter" idx="12"/>
          </p:nvPr>
        </p:nvSpPr>
        <p:spPr/>
        <p:txBody>
          <a:bodyPr/>
          <a:lstStyle/>
          <a:p>
            <a:fld id="{D012796F-C8CE-4674-AC83-8A376A4276D5}" type="slidenum">
              <a:rPr lang="en-US" smtClean="0"/>
              <a:t>9</a:t>
            </a:fld>
            <a:endParaRPr lang="en-US"/>
          </a:p>
        </p:txBody>
      </p:sp>
    </p:spTree>
    <p:extLst>
      <p:ext uri="{BB962C8B-B14F-4D97-AF65-F5344CB8AC3E}">
        <p14:creationId xmlns:p14="http://schemas.microsoft.com/office/powerpoint/2010/main" val="2434451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32"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circle(out)">
                                      <p:cBhvr>
                                        <p:cTn id="52" dur="2000"/>
                                        <p:tgtEl>
                                          <p:spTgt spid="7"/>
                                        </p:tgtEl>
                                      </p:cBhvr>
                                    </p:animEffect>
                                  </p:childTnLst>
                                </p:cTn>
                              </p:par>
                              <p:par>
                                <p:cTn id="53" presetID="6" presetClass="entr" presetSubtype="32"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circle(out)">
                                      <p:cBhvr>
                                        <p:cTn id="55" dur="2000"/>
                                        <p:tgtEl>
                                          <p:spTgt spid="8"/>
                                        </p:tgtEl>
                                      </p:cBhvr>
                                    </p:animEffect>
                                  </p:childTnLst>
                                </p:cTn>
                              </p:par>
                              <p:par>
                                <p:cTn id="56" presetID="6" presetClass="entr" presetSubtype="32"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circle(out)">
                                      <p:cBhvr>
                                        <p:cTn id="58" dur="2000"/>
                                        <p:tgtEl>
                                          <p:spTgt spid="10"/>
                                        </p:tgtEl>
                                      </p:cBhvr>
                                    </p:animEffect>
                                  </p:childTnLst>
                                </p:cTn>
                              </p:par>
                              <p:par>
                                <p:cTn id="59" presetID="6" presetClass="entr" presetSubtype="32"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circle(out)">
                                      <p:cBhvr>
                                        <p:cTn id="61" dur="1000"/>
                                        <p:tgtEl>
                                          <p:spTgt spid="4"/>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32"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circle(out)">
                                      <p:cBhvr>
                                        <p:cTn id="66" dur="2000"/>
                                        <p:tgtEl>
                                          <p:spTgt spid="9"/>
                                        </p:tgtEl>
                                      </p:cBhvr>
                                    </p:animEffect>
                                  </p:childTnLst>
                                </p:cTn>
                              </p:par>
                              <p:par>
                                <p:cTn id="67" presetID="6" presetClass="entr" presetSubtype="32"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circle(out)">
                                      <p:cBhvr>
                                        <p:cTn id="69" dur="2000"/>
                                        <p:tgtEl>
                                          <p:spTgt spid="11"/>
                                        </p:tgtEl>
                                      </p:cBhvr>
                                    </p:animEffect>
                                  </p:childTnLst>
                                </p:cTn>
                              </p:par>
                              <p:par>
                                <p:cTn id="70" presetID="6" presetClass="entr" presetSubtype="32" fill="hold" nodeType="withEffect">
                                  <p:stCondLst>
                                    <p:cond delay="0"/>
                                  </p:stCondLst>
                                  <p:childTnLst>
                                    <p:set>
                                      <p:cBhvr>
                                        <p:cTn id="71" dur="1" fill="hold">
                                          <p:stCondLst>
                                            <p:cond delay="0"/>
                                          </p:stCondLst>
                                        </p:cTn>
                                        <p:tgtEl>
                                          <p:spTgt spid="1026"/>
                                        </p:tgtEl>
                                        <p:attrNameLst>
                                          <p:attrName>style.visibility</p:attrName>
                                        </p:attrNameLst>
                                      </p:cBhvr>
                                      <p:to>
                                        <p:strVal val="visible"/>
                                      </p:to>
                                    </p:set>
                                    <p:animEffect transition="in" filter="circle(out)">
                                      <p:cBhvr>
                                        <p:cTn id="72"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3" grpId="0" build="p"/>
      <p:bldP spid="8" grpId="0"/>
      <p:bldP spid="9" grpId="0"/>
      <p:bldP spid="10"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1284</TotalTime>
  <Words>1200</Words>
  <Application>Microsoft Office PowerPoint</Application>
  <PresentationFormat>Widescreen</PresentationFormat>
  <Paragraphs>224</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Data Leakage from Air-Gapped Systems over Ultrasonic Waves</vt:lpstr>
      <vt:lpstr>General Description</vt:lpstr>
      <vt:lpstr>System Specifications</vt:lpstr>
      <vt:lpstr>Milestones &amp; Objectives</vt:lpstr>
      <vt:lpstr>Methodology</vt:lpstr>
      <vt:lpstr>Methodology</vt:lpstr>
      <vt:lpstr>Methodology</vt:lpstr>
      <vt:lpstr>Methodology</vt:lpstr>
      <vt:lpstr>Methodology</vt:lpstr>
      <vt:lpstr>Future Work/ demo</vt:lpstr>
      <vt:lpstr>Thank You</vt:lpstr>
      <vt:lpstr>Timeline of the Project </vt:lpstr>
      <vt:lpstr>Total Cost</vt:lpstr>
      <vt:lpstr>Cost Breakup</vt:lpstr>
      <vt:lpstr>Logical Reasoning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Leakage from Air-Gapped Systems over Ultrasonic Waves</dc:title>
  <dc:creator>IQBAL</dc:creator>
  <cp:lastModifiedBy>SAAD</cp:lastModifiedBy>
  <cp:revision>69</cp:revision>
  <dcterms:created xsi:type="dcterms:W3CDTF">2018-10-09T06:56:11Z</dcterms:created>
  <dcterms:modified xsi:type="dcterms:W3CDTF">2025-01-02T11:35:50Z</dcterms:modified>
</cp:coreProperties>
</file>