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11.xml.rels" ContentType="application/vnd.openxmlformats-package.relationships+xml"/>
  <Override PartName="/ppt/slideMasters/_rels/slideMaster5.xml.rels" ContentType="application/vnd.openxmlformats-package.relationships+xml"/>
  <Override PartName="/ppt/slideMasters/_rels/slideMaster10.xml.rels" ContentType="application/vnd.openxmlformats-package.relationships+xml"/>
  <Override PartName="/ppt/slideMasters/_rels/slideMaster4.xml.rels" ContentType="application/vnd.openxmlformats-package.relationships+xml"/>
  <Override PartName="/ppt/slideMasters/_rels/slideMaster9.xml.rels" ContentType="application/vnd.openxmlformats-package.relationships+xml"/>
  <Override PartName="/ppt/slideMasters/_rels/slideMaster8.xml.rels" ContentType="application/vnd.openxmlformats-package.relationships+xml"/>
  <Override PartName="/ppt/slideMasters/_rels/slideMaster7.xml.rels" ContentType="application/vnd.openxmlformats-package.relationships+xml"/>
  <Override PartName="/ppt/slideMasters/_rels/slideMaster6.xml.rels" ContentType="application/vnd.openxmlformats-package.relationships+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1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slideLayouts/_rels/slideLayout9.xml.rels" ContentType="application/vnd.openxmlformats-package.relationships+xml"/>
  <Override PartName="/ppt/slideLayouts/_rels/slideLayout8.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xml.rels" ContentType="application/vnd.openxmlformats-package.relationships+xml"/>
  <Override PartName="/ppt/slideLayouts/_rels/slideLayout5.xml.rels" ContentType="application/vnd.openxmlformats-package.relationships+xml"/>
  <Override PartName="/ppt/slideLayouts/_rels/slideLayout4.xml.rels" ContentType="application/vnd.openxmlformats-package.relationships+xml"/>
  <Override PartName="/ppt/slideLayouts/_rels/slideLayout1.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0.xml" ContentType="application/vnd.openxmlformats-officedocument.presentationml.slideLayout+xml"/>
  <Override PartName="/ppt/slideLayouts/slideLayout6.xml" ContentType="application/vnd.openxmlformats-officedocument.presentationml.slideLayout+xml"/>
  <Override PartName="/ppt/slideLayouts/slideLayout11.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s/_rels/slide12.xml.rels" ContentType="application/vnd.openxmlformats-package.relationships+xml"/>
  <Override PartName="/ppt/slides/_rels/slide13.xml.rels" ContentType="application/vnd.openxmlformats-package.relationships+xml"/>
  <Override PartName="/ppt/slides/_rels/slide14.xml.rels" ContentType="application/vnd.openxmlformats-package.relationships+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10.xml.rels" ContentType="application/vnd.openxmlformats-package.relationships+xml"/>
  <Override PartName="/ppt/slides/_rels/slide8.xml.rels" ContentType="application/vnd.openxmlformats-package.relationships+xml"/>
  <Override PartName="/ppt/slides/_rels/slide11.xml.rels" ContentType="application/vnd.openxmlformats-package.relationships+xml"/>
  <Override PartName="/ppt/slides/_rels/slide9.xml.rels" ContentType="application/vnd.openxmlformats-package.relationships+xml"/>
  <Override PartName="/ppt/slides/slide13.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_rels/presentation.xml.rels" ContentType="application/vnd.openxmlformats-package.relationships+xml"/>
  <Override PartName="/ppt/media/image13.png" ContentType="image/png"/>
  <Override PartName="/ppt/media/image9.png" ContentType="image/png"/>
  <Override PartName="/ppt/media/image4.jpeg" ContentType="image/jpeg"/>
  <Override PartName="/ppt/media/image14.png" ContentType="image/png"/>
  <Override PartName="/ppt/media/image5.png" ContentType="image/png"/>
  <Override PartName="/ppt/media/image15.png" ContentType="image/png"/>
  <Override PartName="/ppt/media/image6.png" ContentType="image/png"/>
  <Override PartName="/ppt/media/image10.png" ContentType="image/png"/>
  <Override PartName="/ppt/media/image1.png" ContentType="image/png"/>
  <Override PartName="/ppt/media/image7.png" ContentType="image/png"/>
  <Override PartName="/ppt/media/image11.png" ContentType="image/png"/>
  <Override PartName="/ppt/media/image2.png" ContentType="image/png"/>
  <Override PartName="/ppt/media/image8.png" ContentType="image/png"/>
  <Override PartName="/ppt/media/image12.png" ContentType="image/png"/>
  <Override PartName="/ppt/media/image3.png" ContentType="image/pn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Lst>
  <p:sldSz cx="12192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Master" Target="slideMasters/slideMaster4.xml"/><Relationship Id="rId6" Type="http://schemas.openxmlformats.org/officeDocument/2006/relationships/slideMaster" Target="slideMasters/slideMaster5.xml"/><Relationship Id="rId7" Type="http://schemas.openxmlformats.org/officeDocument/2006/relationships/slideMaster" Target="slideMasters/slideMaster6.xml"/><Relationship Id="rId8" Type="http://schemas.openxmlformats.org/officeDocument/2006/relationships/slideMaster" Target="slideMasters/slideMaster7.xml"/><Relationship Id="rId9" Type="http://schemas.openxmlformats.org/officeDocument/2006/relationships/slideMaster" Target="slideMasters/slideMaster8.xml"/><Relationship Id="rId10" Type="http://schemas.openxmlformats.org/officeDocument/2006/relationships/slideMaster" Target="slideMasters/slideMaster9.xml"/><Relationship Id="rId11" Type="http://schemas.openxmlformats.org/officeDocument/2006/relationships/slideMaster" Target="slideMasters/slideMaster10.xml"/><Relationship Id="rId12" Type="http://schemas.openxmlformats.org/officeDocument/2006/relationships/slideMaster" Target="slideMasters/slideMaster11.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0.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4.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5.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6.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7.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8.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9.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6" name="PlaceHolder 2"/>
          <p:cNvSpPr>
            <a:spLocks noGrp="1"/>
          </p:cNvSpPr>
          <p:nvPr>
            <p:ph type="subTitle"/>
          </p:nvPr>
        </p:nvSpPr>
        <p:spPr>
          <a:xfrm>
            <a:off x="838080" y="1825560"/>
            <a:ext cx="10515240" cy="4350960"/>
          </a:xfrm>
          <a:prstGeom prst="rect">
            <a:avLst/>
          </a:prstGeom>
          <a:noFill/>
          <a:ln w="0">
            <a:noFill/>
          </a:ln>
        </p:spPr>
        <p:txBody>
          <a:bodyPr lIns="0" rIns="0" tIns="0" bIns="0" anchor="ctr">
            <a:noAutofit/>
          </a:bodyPr>
          <a:p>
            <a:pPr indent="0" algn="ctr">
              <a:buNone/>
            </a:pPr>
            <a:endParaRPr b="0" lang="en-US" sz="3200" spc="-1" strike="noStrike">
              <a:solidFill>
                <a:srgbClr val="000000"/>
              </a:solidFill>
              <a:latin typeface="Arial"/>
            </a:endParaRPr>
          </a:p>
        </p:txBody>
      </p:sp>
      <p:sp>
        <p:nvSpPr>
          <p:cNvPr id="4" name="PlaceHolder 3"/>
          <p:cNvSpPr>
            <a:spLocks noGrp="1"/>
          </p:cNvSpPr>
          <p:nvPr>
            <p:ph type="ftr" idx="2"/>
          </p:nvPr>
        </p:nvSpPr>
        <p:spPr/>
        <p:txBody>
          <a:bodyPr/>
          <a:p>
            <a:r>
              <a:t>Footer</a:t>
            </a:r>
          </a:p>
        </p:txBody>
      </p:sp>
      <p:sp>
        <p:nvSpPr>
          <p:cNvPr id="5" name="PlaceHolder 4"/>
          <p:cNvSpPr>
            <a:spLocks noGrp="1"/>
          </p:cNvSpPr>
          <p:nvPr>
            <p:ph type="sldNum" idx="3"/>
          </p:nvPr>
        </p:nvSpPr>
        <p:spPr/>
        <p:txBody>
          <a:bodyPr/>
          <a:p>
            <a:fld id="{27BA838F-33F6-4612-8E6F-9937DA78FFBD}" type="slidenum">
              <a:t>&lt;#&gt;</a:t>
            </a:fld>
          </a:p>
        </p:txBody>
      </p:sp>
      <p:sp>
        <p:nvSpPr>
          <p:cNvPr id="6" name="PlaceHolder 5"/>
          <p:cNvSpPr>
            <a:spLocks noGrp="1"/>
          </p:cNvSpPr>
          <p:nvPr>
            <p:ph type="dt" idx="1"/>
          </p:nvPr>
        </p:nvSpPr>
        <p:spPr/>
        <p:txBody>
          <a:bodyPr/>
          <a:p>
            <a:r>
              <a:rPr lang="en-US"/>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ntent with Caption">
    <p:spTree>
      <p:nvGrpSpPr>
        <p:cNvPr id="1" name=""/>
        <p:cNvGrpSpPr/>
        <p:nvPr/>
      </p:nvGrpSpPr>
      <p:grpSpPr>
        <a:xfrm>
          <a:off x="0" y="0"/>
          <a:ext cx="0" cy="0"/>
          <a:chOff x="0" y="0"/>
          <a:chExt cx="0" cy="0"/>
        </a:xfrm>
      </p:grpSpPr>
      <p:sp>
        <p:nvSpPr>
          <p:cNvPr id="2" name="PlaceHolder 1"/>
          <p:cNvSpPr>
            <a:spLocks noGrp="1"/>
          </p:cNvSpPr>
          <p:nvPr>
            <p:ph type="ftr" idx="29"/>
          </p:nvPr>
        </p:nvSpPr>
        <p:spPr/>
        <p:txBody>
          <a:bodyPr/>
          <a:p>
            <a:r>
              <a:t>Footer</a:t>
            </a:r>
          </a:p>
        </p:txBody>
      </p:sp>
      <p:sp>
        <p:nvSpPr>
          <p:cNvPr id="3" name="PlaceHolder 2"/>
          <p:cNvSpPr>
            <a:spLocks noGrp="1"/>
          </p:cNvSpPr>
          <p:nvPr>
            <p:ph type="sldNum" idx="30"/>
          </p:nvPr>
        </p:nvSpPr>
        <p:spPr/>
        <p:txBody>
          <a:bodyPr/>
          <a:p>
            <a:fld id="{C30B954D-1E99-44E9-AAF7-4FD3298F10A3}" type="slidenum">
              <a:t>&lt;#&gt;</a:t>
            </a:fld>
          </a:p>
        </p:txBody>
      </p:sp>
      <p:sp>
        <p:nvSpPr>
          <p:cNvPr id="4" name="PlaceHolder 3"/>
          <p:cNvSpPr>
            <a:spLocks noGrp="1"/>
          </p:cNvSpPr>
          <p:nvPr>
            <p:ph type="dt" idx="28"/>
          </p:nvPr>
        </p:nvSpPr>
        <p:spPr/>
        <p:txBody>
          <a:bodyPr/>
          <a:p>
            <a:r>
              <a:rPr lang="en-US"/>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Picture with Caption">
    <p:spTree>
      <p:nvGrpSpPr>
        <p:cNvPr id="1" name=""/>
        <p:cNvGrpSpPr/>
        <p:nvPr/>
      </p:nvGrpSpPr>
      <p:grpSpPr>
        <a:xfrm>
          <a:off x="0" y="0"/>
          <a:ext cx="0" cy="0"/>
          <a:chOff x="0" y="0"/>
          <a:chExt cx="0" cy="0"/>
        </a:xfrm>
      </p:grpSpPr>
      <p:sp>
        <p:nvSpPr>
          <p:cNvPr id="2" name="PlaceHolder 1"/>
          <p:cNvSpPr>
            <a:spLocks noGrp="1"/>
          </p:cNvSpPr>
          <p:nvPr>
            <p:ph type="ftr" idx="32"/>
          </p:nvPr>
        </p:nvSpPr>
        <p:spPr/>
        <p:txBody>
          <a:bodyPr/>
          <a:p>
            <a:r>
              <a:t>Footer</a:t>
            </a:r>
          </a:p>
        </p:txBody>
      </p:sp>
      <p:sp>
        <p:nvSpPr>
          <p:cNvPr id="3" name="PlaceHolder 2"/>
          <p:cNvSpPr>
            <a:spLocks noGrp="1"/>
          </p:cNvSpPr>
          <p:nvPr>
            <p:ph type="sldNum" idx="33"/>
          </p:nvPr>
        </p:nvSpPr>
        <p:spPr/>
        <p:txBody>
          <a:bodyPr/>
          <a:p>
            <a:fld id="{CBF5777C-7D12-4CF0-9323-822643DA25CD}" type="slidenum">
              <a:t>&lt;#&gt;</a:t>
            </a:fld>
          </a:p>
        </p:txBody>
      </p:sp>
      <p:sp>
        <p:nvSpPr>
          <p:cNvPr id="4" name="PlaceHolder 3"/>
          <p:cNvSpPr>
            <a:spLocks noGrp="1"/>
          </p:cNvSpPr>
          <p:nvPr>
            <p:ph type="dt" idx="31"/>
          </p:nvPr>
        </p:nvSpPr>
        <p:spPr/>
        <p:txBody>
          <a:bodyPr/>
          <a:p>
            <a:r>
              <a:rPr lang="en-US"/>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x" preserve="1">
  <p:cSld name="Title and Vertical Text">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p>
            <a:r>
              <a:t>Footer</a:t>
            </a:r>
          </a:p>
        </p:txBody>
      </p:sp>
      <p:sp>
        <p:nvSpPr>
          <p:cNvPr id="3" name="PlaceHolder 2"/>
          <p:cNvSpPr>
            <a:spLocks noGrp="1"/>
          </p:cNvSpPr>
          <p:nvPr>
            <p:ph type="sldNum" idx="6"/>
          </p:nvPr>
        </p:nvSpPr>
        <p:spPr/>
        <p:txBody>
          <a:bodyPr/>
          <a:p>
            <a:fld id="{B031F7B9-4379-4A98-A6C2-E8E4E65C6501}" type="slidenum">
              <a:t>&lt;#&gt;</a:t>
            </a:fld>
          </a:p>
        </p:txBody>
      </p:sp>
      <p:sp>
        <p:nvSpPr>
          <p:cNvPr id="4" name="PlaceHolder 3"/>
          <p:cNvSpPr>
            <a:spLocks noGrp="1"/>
          </p:cNvSpPr>
          <p:nvPr>
            <p:ph type="dt" idx="4"/>
          </p:nvPr>
        </p:nvSpPr>
        <p:spPr/>
        <p:txBody>
          <a:bodyPr/>
          <a:p>
            <a:r>
              <a:rPr lang="en-US"/>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vertTitleAndTx" preserve="1">
  <p:cSld name="Vertical Title and Text">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p>
            <a:r>
              <a:t>Footer</a:t>
            </a:r>
          </a:p>
        </p:txBody>
      </p:sp>
      <p:sp>
        <p:nvSpPr>
          <p:cNvPr id="3" name="PlaceHolder 2"/>
          <p:cNvSpPr>
            <a:spLocks noGrp="1"/>
          </p:cNvSpPr>
          <p:nvPr>
            <p:ph type="sldNum" idx="9"/>
          </p:nvPr>
        </p:nvSpPr>
        <p:spPr/>
        <p:txBody>
          <a:bodyPr/>
          <a:p>
            <a:fld id="{0C0C8E66-47A1-4CFA-AD85-9C7C1B625251}" type="slidenum">
              <a:t>&lt;#&gt;</a:t>
            </a:fld>
          </a:p>
        </p:txBody>
      </p:sp>
      <p:sp>
        <p:nvSpPr>
          <p:cNvPr id="4" name="PlaceHolder 3"/>
          <p:cNvSpPr>
            <a:spLocks noGrp="1"/>
          </p:cNvSpPr>
          <p:nvPr>
            <p:ph type="dt" idx="7"/>
          </p:nvPr>
        </p:nvSpPr>
        <p:spPr/>
        <p:txBody>
          <a:bodyPr/>
          <a:p>
            <a:r>
              <a:rPr lang="en-US"/>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and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23" name="PlaceHolder 2"/>
          <p:cNvSpPr>
            <a:spLocks noGrp="1"/>
          </p:cNvSpPr>
          <p:nvPr>
            <p:ph/>
          </p:nvPr>
        </p:nvSpPr>
        <p:spPr>
          <a:xfrm>
            <a:off x="838080" y="1825560"/>
            <a:ext cx="1051524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4" name="PlaceHolder 3"/>
          <p:cNvSpPr>
            <a:spLocks noGrp="1"/>
          </p:cNvSpPr>
          <p:nvPr>
            <p:ph type="ftr" idx="11"/>
          </p:nvPr>
        </p:nvSpPr>
        <p:spPr/>
        <p:txBody>
          <a:bodyPr/>
          <a:p>
            <a:r>
              <a:t>Footer</a:t>
            </a:r>
          </a:p>
        </p:txBody>
      </p:sp>
      <p:sp>
        <p:nvSpPr>
          <p:cNvPr id="5" name="PlaceHolder 4"/>
          <p:cNvSpPr>
            <a:spLocks noGrp="1"/>
          </p:cNvSpPr>
          <p:nvPr>
            <p:ph type="sldNum" idx="12"/>
          </p:nvPr>
        </p:nvSpPr>
        <p:spPr/>
        <p:txBody>
          <a:bodyPr/>
          <a:p>
            <a:fld id="{CD48F487-1E76-4036-85CB-F9786A3E78A8}" type="slidenum">
              <a:t>&lt;#&gt;</a:t>
            </a:fld>
          </a:p>
        </p:txBody>
      </p:sp>
      <p:sp>
        <p:nvSpPr>
          <p:cNvPr id="6" name="PlaceHolder 5"/>
          <p:cNvSpPr>
            <a:spLocks noGrp="1"/>
          </p:cNvSpPr>
          <p:nvPr>
            <p:ph type="dt" idx="10"/>
          </p:nvPr>
        </p:nvSpPr>
        <p:spPr/>
        <p:txBody>
          <a:bodyPr/>
          <a:p>
            <a:r>
              <a:rPr lang="en-US"/>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 Header">
    <p:spTree>
      <p:nvGrpSpPr>
        <p:cNvPr id="1" name=""/>
        <p:cNvGrpSpPr/>
        <p:nvPr/>
      </p:nvGrpSpPr>
      <p:grpSpPr>
        <a:xfrm>
          <a:off x="0" y="0"/>
          <a:ext cx="0" cy="0"/>
          <a:chOff x="0" y="0"/>
          <a:chExt cx="0" cy="0"/>
        </a:xfrm>
      </p:grpSpPr>
      <p:sp>
        <p:nvSpPr>
          <p:cNvPr id="2" name="PlaceHolder 1"/>
          <p:cNvSpPr>
            <a:spLocks noGrp="1"/>
          </p:cNvSpPr>
          <p:nvPr>
            <p:ph type="ftr" idx="14"/>
          </p:nvPr>
        </p:nvSpPr>
        <p:spPr/>
        <p:txBody>
          <a:bodyPr/>
          <a:p>
            <a:r>
              <a:t>Footer</a:t>
            </a:r>
          </a:p>
        </p:txBody>
      </p:sp>
      <p:sp>
        <p:nvSpPr>
          <p:cNvPr id="3" name="PlaceHolder 2"/>
          <p:cNvSpPr>
            <a:spLocks noGrp="1"/>
          </p:cNvSpPr>
          <p:nvPr>
            <p:ph type="sldNum" idx="15"/>
          </p:nvPr>
        </p:nvSpPr>
        <p:spPr/>
        <p:txBody>
          <a:bodyPr/>
          <a:p>
            <a:fld id="{7117C1F5-C593-409B-8568-77869F0E8619}" type="slidenum">
              <a:t>&lt;#&gt;</a:t>
            </a:fld>
          </a:p>
        </p:txBody>
      </p:sp>
      <p:sp>
        <p:nvSpPr>
          <p:cNvPr id="4" name="PlaceHolder 3"/>
          <p:cNvSpPr>
            <a:spLocks noGrp="1"/>
          </p:cNvSpPr>
          <p:nvPr>
            <p:ph type="dt" idx="13"/>
          </p:nvPr>
        </p:nvSpPr>
        <p:spPr/>
        <p:txBody>
          <a:bodyPr/>
          <a:p>
            <a:r>
              <a:rPr lang="en-US"/>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wo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36" name="PlaceHolder 2"/>
          <p:cNvSpPr>
            <a:spLocks noGrp="1"/>
          </p:cNvSpPr>
          <p:nvPr>
            <p:ph/>
          </p:nvPr>
        </p:nvSpPr>
        <p:spPr>
          <a:xfrm>
            <a:off x="83808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37" name="PlaceHolder 3"/>
          <p:cNvSpPr>
            <a:spLocks noGrp="1"/>
          </p:cNvSpPr>
          <p:nvPr>
            <p:ph/>
          </p:nvPr>
        </p:nvSpPr>
        <p:spPr>
          <a:xfrm>
            <a:off x="6226200" y="1825560"/>
            <a:ext cx="5131080" cy="4350960"/>
          </a:xfrm>
          <a:prstGeom prst="rect">
            <a:avLst/>
          </a:prstGeom>
          <a:noFill/>
          <a:ln w="0">
            <a:noFill/>
          </a:ln>
        </p:spPr>
        <p:txBody>
          <a:bodyPr lIns="0" rIns="0" tIns="0" bIns="0" anchor="t">
            <a:normAutofit/>
          </a:bodyPr>
          <a:p>
            <a:pPr indent="0">
              <a:lnSpc>
                <a:spcPct val="90000"/>
              </a:lnSpc>
              <a:spcBef>
                <a:spcPts val="1417"/>
              </a:spcBef>
              <a:buNone/>
            </a:pPr>
            <a:endParaRPr b="0" lang="en-US" sz="2800" spc="-1" strike="noStrike">
              <a:solidFill>
                <a:schemeClr val="dk1"/>
              </a:solidFill>
              <a:latin typeface="Calibri"/>
            </a:endParaRPr>
          </a:p>
        </p:txBody>
      </p:sp>
      <p:sp>
        <p:nvSpPr>
          <p:cNvPr id="5" name="PlaceHolder 4"/>
          <p:cNvSpPr>
            <a:spLocks noGrp="1"/>
          </p:cNvSpPr>
          <p:nvPr>
            <p:ph type="ftr" idx="17"/>
          </p:nvPr>
        </p:nvSpPr>
        <p:spPr/>
        <p:txBody>
          <a:bodyPr/>
          <a:p>
            <a:r>
              <a:t>Footer</a:t>
            </a:r>
          </a:p>
        </p:txBody>
      </p:sp>
      <p:sp>
        <p:nvSpPr>
          <p:cNvPr id="6" name="PlaceHolder 5"/>
          <p:cNvSpPr>
            <a:spLocks noGrp="1"/>
          </p:cNvSpPr>
          <p:nvPr>
            <p:ph type="sldNum" idx="18"/>
          </p:nvPr>
        </p:nvSpPr>
        <p:spPr/>
        <p:txBody>
          <a:bodyPr/>
          <a:p>
            <a:fld id="{D9839EEF-5577-49A3-88DE-8BDB859D788C}" type="slidenum">
              <a:t>&lt;#&gt;</a:t>
            </a:fld>
          </a:p>
        </p:txBody>
      </p:sp>
      <p:sp>
        <p:nvSpPr>
          <p:cNvPr id="7" name="PlaceHolder 6"/>
          <p:cNvSpPr>
            <a:spLocks noGrp="1"/>
          </p:cNvSpPr>
          <p:nvPr>
            <p:ph type="dt" idx="16"/>
          </p:nvPr>
        </p:nvSpPr>
        <p:spPr/>
        <p:txBody>
          <a:bodyPr/>
          <a:p>
            <a:r>
              <a:rPr lang="en-US"/>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omparison">
    <p:spTree>
      <p:nvGrpSpPr>
        <p:cNvPr id="1" name=""/>
        <p:cNvGrpSpPr/>
        <p:nvPr/>
      </p:nvGrpSpPr>
      <p:grpSpPr>
        <a:xfrm>
          <a:off x="0" y="0"/>
          <a:ext cx="0" cy="0"/>
          <a:chOff x="0" y="0"/>
          <a:chExt cx="0" cy="0"/>
        </a:xfrm>
      </p:grpSpPr>
      <p:sp>
        <p:nvSpPr>
          <p:cNvPr id="2" name="PlaceHolder 1"/>
          <p:cNvSpPr>
            <a:spLocks noGrp="1"/>
          </p:cNvSpPr>
          <p:nvPr>
            <p:ph type="ftr" idx="20"/>
          </p:nvPr>
        </p:nvSpPr>
        <p:spPr/>
        <p:txBody>
          <a:bodyPr/>
          <a:p>
            <a:r>
              <a:t>Footer</a:t>
            </a:r>
          </a:p>
        </p:txBody>
      </p:sp>
      <p:sp>
        <p:nvSpPr>
          <p:cNvPr id="3" name="PlaceHolder 2"/>
          <p:cNvSpPr>
            <a:spLocks noGrp="1"/>
          </p:cNvSpPr>
          <p:nvPr>
            <p:ph type="sldNum" idx="21"/>
          </p:nvPr>
        </p:nvSpPr>
        <p:spPr/>
        <p:txBody>
          <a:bodyPr/>
          <a:p>
            <a:fld id="{36D754D4-5ECD-44DE-9183-5DA291198AE7}" type="slidenum">
              <a:t>&lt;#&gt;</a:t>
            </a:fld>
          </a:p>
        </p:txBody>
      </p:sp>
      <p:sp>
        <p:nvSpPr>
          <p:cNvPr id="4" name="PlaceHolder 3"/>
          <p:cNvSpPr>
            <a:spLocks noGrp="1"/>
          </p:cNvSpPr>
          <p:nvPr>
            <p:ph type="dt" idx="19"/>
          </p:nvPr>
        </p:nvSpPr>
        <p:spPr/>
        <p:txBody>
          <a:bodyPr/>
          <a:p>
            <a:r>
              <a:rPr lang="en-US"/>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838080" y="365040"/>
            <a:ext cx="10515240" cy="1325160"/>
          </a:xfrm>
          <a:prstGeom prst="rect">
            <a:avLst/>
          </a:prstGeom>
          <a:noFill/>
          <a:ln w="0">
            <a:noFill/>
          </a:ln>
        </p:spPr>
        <p:txBody>
          <a:bodyPr lIns="0" rIns="0" tIns="0" bIns="0" anchor="ctr">
            <a:noAutofit/>
          </a:bodyPr>
          <a:p>
            <a:pPr indent="0">
              <a:buNone/>
            </a:pPr>
            <a:endParaRPr b="0" lang="en-US" sz="1800" spc="-1" strike="noStrike">
              <a:solidFill>
                <a:schemeClr val="dk1"/>
              </a:solidFill>
              <a:latin typeface="Calibri"/>
            </a:endParaRPr>
          </a:p>
        </p:txBody>
      </p:sp>
      <p:sp>
        <p:nvSpPr>
          <p:cNvPr id="3" name="PlaceHolder 2"/>
          <p:cNvSpPr>
            <a:spLocks noGrp="1"/>
          </p:cNvSpPr>
          <p:nvPr>
            <p:ph type="ftr" idx="23"/>
          </p:nvPr>
        </p:nvSpPr>
        <p:spPr/>
        <p:txBody>
          <a:bodyPr/>
          <a:p>
            <a:r>
              <a:t>Footer</a:t>
            </a:r>
          </a:p>
        </p:txBody>
      </p:sp>
      <p:sp>
        <p:nvSpPr>
          <p:cNvPr id="4" name="PlaceHolder 3"/>
          <p:cNvSpPr>
            <a:spLocks noGrp="1"/>
          </p:cNvSpPr>
          <p:nvPr>
            <p:ph type="sldNum" idx="24"/>
          </p:nvPr>
        </p:nvSpPr>
        <p:spPr/>
        <p:txBody>
          <a:bodyPr/>
          <a:p>
            <a:fld id="{E9420356-C752-42B4-A092-E10A3E48B522}" type="slidenum">
              <a:t>&lt;#&gt;</a:t>
            </a:fld>
          </a:p>
        </p:txBody>
      </p:sp>
      <p:sp>
        <p:nvSpPr>
          <p:cNvPr id="5" name="PlaceHolder 4"/>
          <p:cNvSpPr>
            <a:spLocks noGrp="1"/>
          </p:cNvSpPr>
          <p:nvPr>
            <p:ph type="dt" idx="22"/>
          </p:nvPr>
        </p:nvSpPr>
        <p:spPr/>
        <p:txBody>
          <a:bodyPr/>
          <a:p>
            <a:r>
              <a:rPr lang="en-US"/>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
        <p:nvSpPr>
          <p:cNvPr id="2" name="PlaceHolder 1"/>
          <p:cNvSpPr>
            <a:spLocks noGrp="1"/>
          </p:cNvSpPr>
          <p:nvPr>
            <p:ph type="ftr" idx="26"/>
          </p:nvPr>
        </p:nvSpPr>
        <p:spPr/>
        <p:txBody>
          <a:bodyPr/>
          <a:p>
            <a:r>
              <a:t>Footer</a:t>
            </a:r>
          </a:p>
        </p:txBody>
      </p:sp>
      <p:sp>
        <p:nvSpPr>
          <p:cNvPr id="3" name="PlaceHolder 2"/>
          <p:cNvSpPr>
            <a:spLocks noGrp="1"/>
          </p:cNvSpPr>
          <p:nvPr>
            <p:ph type="sldNum" idx="27"/>
          </p:nvPr>
        </p:nvSpPr>
        <p:spPr/>
        <p:txBody>
          <a:bodyPr/>
          <a:p>
            <a:fld id="{05F7E89A-F3F1-4D0B-A188-4302D188A0D8}" type="slidenum">
              <a:t>&lt;#&gt;</a:t>
            </a:fld>
          </a:p>
        </p:txBody>
      </p:sp>
      <p:sp>
        <p:nvSpPr>
          <p:cNvPr id="4" name="PlaceHolder 3"/>
          <p:cNvSpPr>
            <a:spLocks noGrp="1"/>
          </p:cNvSpPr>
          <p:nvPr>
            <p:ph type="dt" idx="25"/>
          </p:nvPr>
        </p:nvSpPr>
        <p:spPr/>
        <p:txBody>
          <a:bodyPr/>
          <a:p>
            <a:r>
              <a:rPr lang="en-US"/>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
</Relationships>
</file>

<file path=ppt/slideMasters/_rels/slideMaster10.xml.rels><?xml version="1.0" encoding="UTF-8"?>
<Relationships xmlns="http://schemas.openxmlformats.org/package/2006/relationships"><Relationship Id="rId1" Type="http://schemas.openxmlformats.org/officeDocument/2006/relationships/theme" Target="../theme/theme10.xml"/><Relationship Id="rId2" Type="http://schemas.openxmlformats.org/officeDocument/2006/relationships/slideLayout" Target="../slideLayouts/slideLayout10.xml"/>
</Relationships>
</file>

<file path=ppt/slideMasters/_rels/slideMaster11.xml.rels><?xml version="1.0" encoding="UTF-8"?>
<Relationships xmlns="http://schemas.openxmlformats.org/package/2006/relationships"><Relationship Id="rId1" Type="http://schemas.openxmlformats.org/officeDocument/2006/relationships/theme" Target="../theme/theme11.xml"/><Relationship Id="rId2" Type="http://schemas.openxmlformats.org/officeDocument/2006/relationships/slideLayout" Target="../slideLayouts/slideLayout11.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3.xml"/>
</Relationships>
</file>

<file path=ppt/slideMasters/_rels/slideMaster4.xml.rels><?xml version="1.0" encoding="UTF-8"?>
<Relationships xmlns="http://schemas.openxmlformats.org/package/2006/relationships"><Relationship Id="rId1" Type="http://schemas.openxmlformats.org/officeDocument/2006/relationships/theme" Target="../theme/theme4.xml"/><Relationship Id="rId2" Type="http://schemas.openxmlformats.org/officeDocument/2006/relationships/slideLayout" Target="../slideLayouts/slideLayout4.xml"/>
</Relationships>
</file>

<file path=ppt/slideMasters/_rels/slideMaster5.xml.rels><?xml version="1.0" encoding="UTF-8"?>
<Relationships xmlns="http://schemas.openxmlformats.org/package/2006/relationships"><Relationship Id="rId1" Type="http://schemas.openxmlformats.org/officeDocument/2006/relationships/theme" Target="../theme/theme5.xml"/><Relationship Id="rId2" Type="http://schemas.openxmlformats.org/officeDocument/2006/relationships/slideLayout" Target="../slideLayouts/slideLayout5.xml"/>
</Relationships>
</file>

<file path=ppt/slideMasters/_rels/slideMaster6.xml.rels><?xml version="1.0" encoding="UTF-8"?>
<Relationships xmlns="http://schemas.openxmlformats.org/package/2006/relationships"><Relationship Id="rId1" Type="http://schemas.openxmlformats.org/officeDocument/2006/relationships/theme" Target="../theme/theme6.xml"/><Relationship Id="rId2" Type="http://schemas.openxmlformats.org/officeDocument/2006/relationships/slideLayout" Target="../slideLayouts/slideLayout6.xml"/>
</Relationships>
</file>

<file path=ppt/slideMasters/_rels/slideMaster7.xml.rels><?xml version="1.0" encoding="UTF-8"?>
<Relationships xmlns="http://schemas.openxmlformats.org/package/2006/relationships"><Relationship Id="rId1" Type="http://schemas.openxmlformats.org/officeDocument/2006/relationships/theme" Target="../theme/theme7.xml"/><Relationship Id="rId2" Type="http://schemas.openxmlformats.org/officeDocument/2006/relationships/slideLayout" Target="../slideLayouts/slideLayout7.xml"/>
</Relationships>
</file>

<file path=ppt/slideMasters/_rels/slideMaster8.xml.rels><?xml version="1.0" encoding="UTF-8"?>
<Relationships xmlns="http://schemas.openxmlformats.org/package/2006/relationships"><Relationship Id="rId1" Type="http://schemas.openxmlformats.org/officeDocument/2006/relationships/theme" Target="../theme/theme8.xml"/><Relationship Id="rId2" Type="http://schemas.openxmlformats.org/officeDocument/2006/relationships/slideLayout" Target="../slideLayouts/slideLayout8.xml"/>
</Relationships>
</file>

<file path=ppt/slideMasters/_rels/slideMaster9.xml.rels><?xml version="1.0" encoding="UTF-8"?>
<Relationships xmlns="http://schemas.openxmlformats.org/package/2006/relationships"><Relationship Id="rId1" Type="http://schemas.openxmlformats.org/officeDocument/2006/relationships/theme" Target="../theme/theme9.xml"/><Relationship Id="rId2" Type="http://schemas.openxmlformats.org/officeDocument/2006/relationships/slideLayout" Target="../slideLayouts/slideLayout9.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1523880" y="1122480"/>
            <a:ext cx="9143640" cy="2387160"/>
          </a:xfrm>
          <a:prstGeom prst="rect">
            <a:avLst/>
          </a:prstGeom>
          <a:noFill/>
          <a:ln w="0">
            <a:noFill/>
          </a:ln>
        </p:spPr>
        <p:txBody>
          <a:bodyPr lIns="91440" rIns="91440" tIns="45720" bIns="45720" anchor="b">
            <a:noAutofit/>
          </a:bodyPr>
          <a:p>
            <a:pPr indent="0" algn="ctr" defTabSz="914400">
              <a:lnSpc>
                <a:spcPct val="90000"/>
              </a:lnSpc>
              <a:buNone/>
            </a:pPr>
            <a:r>
              <a:rPr b="0" lang="en-US" sz="6000" spc="-1" strike="noStrike">
                <a:solidFill>
                  <a:schemeClr val="dk1"/>
                </a:solidFill>
                <a:latin typeface="Calibri Light"/>
              </a:rPr>
              <a:t>Click to edit Master title style</a:t>
            </a:r>
            <a:endParaRPr b="0" lang="en-US" sz="6000" spc="-1" strike="noStrike">
              <a:solidFill>
                <a:schemeClr val="dk1"/>
              </a:solidFill>
              <a:latin typeface="Calibri"/>
            </a:endParaRPr>
          </a:p>
        </p:txBody>
      </p:sp>
      <p:sp>
        <p:nvSpPr>
          <p:cNvPr id="1" name="PlaceHolder 2"/>
          <p:cNvSpPr>
            <a:spLocks noGrp="1"/>
          </p:cNvSpPr>
          <p:nvPr>
            <p:ph type="dt" idx="1"/>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 </a:t>
            </a:r>
            <a:endParaRPr b="0" lang="en-US" sz="1200" spc="-1" strike="noStrike">
              <a:solidFill>
                <a:srgbClr val="000000"/>
              </a:solidFill>
              <a:latin typeface="Times New Roman"/>
            </a:endParaRPr>
          </a:p>
        </p:txBody>
      </p:sp>
      <p:sp>
        <p:nvSpPr>
          <p:cNvPr id="2" name="PlaceHolder 3"/>
          <p:cNvSpPr>
            <a:spLocks noGrp="1"/>
          </p:cNvSpPr>
          <p:nvPr>
            <p:ph type="ftr" idx="2"/>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 </a:t>
            </a:r>
            <a:endParaRPr b="0" lang="en-US" sz="1400" spc="-1" strike="noStrike">
              <a:solidFill>
                <a:srgbClr val="000000"/>
              </a:solidFill>
              <a:latin typeface="Times New Roman"/>
            </a:endParaRPr>
          </a:p>
        </p:txBody>
      </p:sp>
      <p:sp>
        <p:nvSpPr>
          <p:cNvPr id="3" name="PlaceHolder 4"/>
          <p:cNvSpPr>
            <a:spLocks noGrp="1"/>
          </p:cNvSpPr>
          <p:nvPr>
            <p:ph type="sldNum" idx="3"/>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2E9FEBE0-643A-423A-B493-158BD4102E59}" type="slidenum">
              <a:rPr b="0" lang="en-US" sz="1200" spc="-1" strike="noStrike">
                <a:solidFill>
                  <a:schemeClr val="dk1">
                    <a:tint val="75000"/>
                  </a:schemeClr>
                </a:solidFill>
                <a:latin typeface="Calibri"/>
              </a:rPr>
              <a:t>1</a:t>
            </a:fld>
            <a:endParaRPr b="0" lang="en-US" sz="1200" spc="-1" strike="noStrike">
              <a:solidFill>
                <a:srgbClr val="000000"/>
              </a:solidFill>
              <a:latin typeface="Times New Roman"/>
            </a:endParaRP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rIns="0" tIns="0" bIns="0" anchor="t">
            <a:normAutofit/>
          </a:bodyPr>
          <a:p>
            <a:pPr marL="432000" indent="-324000">
              <a:lnSpc>
                <a:spcPct val="90000"/>
              </a:lnSpc>
              <a:spcBef>
                <a:spcPts val="1417"/>
              </a:spcBef>
              <a:buClr>
                <a:srgbClr val="000000"/>
              </a:buClr>
              <a:buSzPct val="45000"/>
              <a:buFont typeface="Wingdings" charset="2"/>
              <a:buChar char=""/>
            </a:pPr>
            <a:r>
              <a:rPr b="0" lang="en-US" sz="2800" spc="-1" strike="noStrike">
                <a:solidFill>
                  <a:schemeClr val="dk1"/>
                </a:solidFill>
                <a:latin typeface="Calibri"/>
              </a:rPr>
              <a:t>Click to edit the outline text format</a:t>
            </a:r>
            <a:endParaRPr b="0" lang="en-US" sz="2800" spc="-1" strike="noStrike">
              <a:solidFill>
                <a:schemeClr val="dk1"/>
              </a:solidFill>
              <a:latin typeface="Calibri"/>
            </a:endParaRPr>
          </a:p>
          <a:p>
            <a:pPr lvl="1" marL="864000" indent="-324000">
              <a:lnSpc>
                <a:spcPct val="90000"/>
              </a:lnSpc>
              <a:spcBef>
                <a:spcPts val="1134"/>
              </a:spcBef>
              <a:buClr>
                <a:srgbClr val="000000"/>
              </a:buClr>
              <a:buSzPct val="75000"/>
              <a:buFont typeface="Symbol" charset="2"/>
              <a:buChar char=""/>
            </a:pPr>
            <a:r>
              <a:rPr b="0" lang="en-US" sz="2000" spc="-1" strike="noStrike">
                <a:solidFill>
                  <a:schemeClr val="dk1"/>
                </a:solidFill>
                <a:latin typeface="Calibri"/>
              </a:rPr>
              <a:t>Second Outline Level</a:t>
            </a:r>
            <a:endParaRPr b="0" lang="en-US" sz="2000" spc="-1" strike="noStrike">
              <a:solidFill>
                <a:schemeClr val="dk1"/>
              </a:solidFill>
              <a:latin typeface="Calibri"/>
            </a:endParaRPr>
          </a:p>
          <a:p>
            <a:pPr lvl="2" marL="1296000" indent="-288000">
              <a:lnSpc>
                <a:spcPct val="90000"/>
              </a:lnSpc>
              <a:spcBef>
                <a:spcPts val="850"/>
              </a:spcBef>
              <a:buClr>
                <a:srgbClr val="000000"/>
              </a:buClr>
              <a:buSzPct val="45000"/>
              <a:buFont typeface="Wingdings" charset="2"/>
              <a:buChar char=""/>
            </a:pPr>
            <a:r>
              <a:rPr b="0" lang="en-US" sz="1800" spc="-1" strike="noStrike">
                <a:solidFill>
                  <a:schemeClr val="dk1"/>
                </a:solidFill>
                <a:latin typeface="Calibri"/>
              </a:rPr>
              <a:t>Third Outline Level</a:t>
            </a:r>
            <a:endParaRPr b="0" lang="en-US" sz="1800" spc="-1" strike="noStrike">
              <a:solidFill>
                <a:schemeClr val="dk1"/>
              </a:solidFill>
              <a:latin typeface="Calibri"/>
            </a:endParaRPr>
          </a:p>
          <a:p>
            <a:pPr lvl="3" marL="1728000" indent="-216000">
              <a:lnSpc>
                <a:spcPct val="90000"/>
              </a:lnSpc>
              <a:spcBef>
                <a:spcPts val="567"/>
              </a:spcBef>
              <a:buClr>
                <a:srgbClr val="000000"/>
              </a:buClr>
              <a:buSzPct val="75000"/>
              <a:buFont typeface="Symbol" charset="2"/>
              <a:buChar char=""/>
            </a:pPr>
            <a:r>
              <a:rPr b="0" lang="en-US" sz="1800" spc="-1" strike="noStrike">
                <a:solidFill>
                  <a:schemeClr val="dk1"/>
                </a:solidFill>
                <a:latin typeface="Calibri"/>
              </a:rPr>
              <a:t>Fourth Outline Level</a:t>
            </a:r>
            <a:endParaRPr b="0" lang="en-US" sz="1800" spc="-1" strike="noStrike">
              <a:solidFill>
                <a:schemeClr val="dk1"/>
              </a:solidFill>
              <a:latin typeface="Calibri"/>
            </a:endParaRPr>
          </a:p>
          <a:p>
            <a:pPr lvl="4" marL="2160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Calibri"/>
              </a:rPr>
              <a:t>Fifth Outline Level</a:t>
            </a:r>
            <a:endParaRPr b="0" lang="en-US" sz="2000" spc="-1" strike="noStrike">
              <a:solidFill>
                <a:schemeClr val="dk1"/>
              </a:solidFill>
              <a:latin typeface="Calibri"/>
            </a:endParaRPr>
          </a:p>
          <a:p>
            <a:pPr lvl="5" marL="2592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Calibri"/>
              </a:rPr>
              <a:t>Sixth Outline Level</a:t>
            </a:r>
            <a:endParaRPr b="0" lang="en-US" sz="2000" spc="-1" strike="noStrike">
              <a:solidFill>
                <a:schemeClr val="dk1"/>
              </a:solidFill>
              <a:latin typeface="Calibri"/>
            </a:endParaRPr>
          </a:p>
          <a:p>
            <a:pPr lvl="6" marL="3024000" indent="-216000">
              <a:lnSpc>
                <a:spcPct val="90000"/>
              </a:lnSpc>
              <a:spcBef>
                <a:spcPts val="283"/>
              </a:spcBef>
              <a:buClr>
                <a:srgbClr val="000000"/>
              </a:buClr>
              <a:buSzPct val="45000"/>
              <a:buFont typeface="Wingdings" charset="2"/>
              <a:buChar char=""/>
            </a:pPr>
            <a:r>
              <a:rPr b="0" lang="en-US" sz="2000" spc="-1" strike="noStrike">
                <a:solidFill>
                  <a:schemeClr val="dk1"/>
                </a:solidFill>
                <a:latin typeface="Calibri"/>
              </a:rPr>
              <a:t>Seventh Outline Level</a:t>
            </a:r>
            <a:endParaRPr b="0" lang="en-US" sz="2000" spc="-1" strike="noStrike">
              <a:solidFill>
                <a:schemeClr val="dk1"/>
              </a:solidFill>
              <a:latin typeface="Calibri"/>
            </a:endParaRPr>
          </a:p>
        </p:txBody>
      </p:sp>
    </p:spTree>
  </p:cSld>
  <p:clrMap bg1="lt1" bg2="lt2" tx1="dk1" tx2="dk2" accent1="accent1" accent2="accent2" accent3="accent3" accent4="accent4" accent5="accent5" accent6="accent6" hlink="hlink" folHlink="folHlink"/>
  <p:sldLayoutIdLst>
    <p:sldLayoutId id="2147483649" r:id="rId2"/>
  </p:sldLayoutIdLst>
</p:sldMaster>
</file>

<file path=ppt/slideMasters/slideMaster1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4" name="PlaceHolder 1"/>
          <p:cNvSpPr>
            <a:spLocks noGrp="1"/>
          </p:cNvSpPr>
          <p:nvPr>
            <p:ph type="title"/>
          </p:nvPr>
        </p:nvSpPr>
        <p:spPr>
          <a:xfrm>
            <a:off x="839880" y="457200"/>
            <a:ext cx="3931920" cy="1599840"/>
          </a:xfrm>
          <a:prstGeom prst="rect">
            <a:avLst/>
          </a:prstGeom>
          <a:noFill/>
          <a:ln w="0">
            <a:noFill/>
          </a:ln>
        </p:spPr>
        <p:txBody>
          <a:bodyPr lIns="91440" rIns="91440" tIns="45720" bIns="45720" anchor="b">
            <a:noAutofit/>
          </a:bodyPr>
          <a:p>
            <a:pPr indent="0" defTabSz="914400">
              <a:lnSpc>
                <a:spcPct val="90000"/>
              </a:lnSpc>
              <a:buNone/>
            </a:pPr>
            <a:r>
              <a:rPr b="0" lang="en-US" sz="3200" spc="-1" strike="noStrike">
                <a:solidFill>
                  <a:schemeClr val="dk1"/>
                </a:solidFill>
                <a:latin typeface="Calibri Light"/>
              </a:rPr>
              <a:t>Click to edit Master title style</a:t>
            </a:r>
            <a:endParaRPr b="0" lang="en-US" sz="3200" spc="-1" strike="noStrike">
              <a:solidFill>
                <a:schemeClr val="dk1"/>
              </a:solidFill>
              <a:latin typeface="Calibri"/>
            </a:endParaRPr>
          </a:p>
        </p:txBody>
      </p:sp>
      <p:sp>
        <p:nvSpPr>
          <p:cNvPr id="55" name="PlaceHolder 2"/>
          <p:cNvSpPr>
            <a:spLocks noGrp="1"/>
          </p:cNvSpPr>
          <p:nvPr>
            <p:ph type="body"/>
          </p:nvPr>
        </p:nvSpPr>
        <p:spPr>
          <a:xfrm>
            <a:off x="5183280" y="987480"/>
            <a:ext cx="6171840" cy="487332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3200" spc="-1" strike="noStrike">
                <a:solidFill>
                  <a:schemeClr val="dk1"/>
                </a:solidFill>
                <a:latin typeface="Calibri"/>
              </a:rPr>
              <a:t>Edit Master text styles</a:t>
            </a:r>
            <a:endParaRPr b="0" lang="en-US" sz="32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800" spc="-1" strike="noStrike">
                <a:solidFill>
                  <a:schemeClr val="dk1"/>
                </a:solidFill>
                <a:latin typeface="Calibri"/>
              </a:rPr>
              <a:t>Second level</a:t>
            </a:r>
            <a:endParaRPr b="0" lang="en-US" sz="28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Third level</a:t>
            </a:r>
            <a:endParaRPr b="0" lang="en-US" sz="24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Fourth level</a:t>
            </a:r>
            <a:endParaRPr b="0" lang="en-US" sz="20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Fifth level</a:t>
            </a:r>
            <a:endParaRPr b="0" lang="en-US" sz="2000" spc="-1" strike="noStrike">
              <a:solidFill>
                <a:schemeClr val="dk1"/>
              </a:solidFill>
              <a:latin typeface="Calibri"/>
            </a:endParaRPr>
          </a:p>
        </p:txBody>
      </p:sp>
      <p:sp>
        <p:nvSpPr>
          <p:cNvPr id="56" name="PlaceHolder 3"/>
          <p:cNvSpPr>
            <a:spLocks noGrp="1"/>
          </p:cNvSpPr>
          <p:nvPr>
            <p:ph type="body"/>
          </p:nvPr>
        </p:nvSpPr>
        <p:spPr>
          <a:xfrm>
            <a:off x="839880" y="2057400"/>
            <a:ext cx="3931920" cy="3811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1600" spc="-1" strike="noStrike">
                <a:solidFill>
                  <a:schemeClr val="dk1"/>
                </a:solidFill>
                <a:latin typeface="Calibri"/>
              </a:rPr>
              <a:t>Edit Master text styles</a:t>
            </a:r>
            <a:endParaRPr b="0" lang="en-US" sz="1600" spc="-1" strike="noStrike">
              <a:solidFill>
                <a:schemeClr val="dk1"/>
              </a:solidFill>
              <a:latin typeface="Calibri"/>
            </a:endParaRPr>
          </a:p>
        </p:txBody>
      </p:sp>
      <p:sp>
        <p:nvSpPr>
          <p:cNvPr id="57" name="PlaceHolder 4"/>
          <p:cNvSpPr>
            <a:spLocks noGrp="1"/>
          </p:cNvSpPr>
          <p:nvPr>
            <p:ph type="dt" idx="28"/>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58" name="PlaceHolder 5"/>
          <p:cNvSpPr>
            <a:spLocks noGrp="1"/>
          </p:cNvSpPr>
          <p:nvPr>
            <p:ph type="ftr" idx="29"/>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9" name="PlaceHolder 6"/>
          <p:cNvSpPr>
            <a:spLocks noGrp="1"/>
          </p:cNvSpPr>
          <p:nvPr>
            <p:ph type="sldNum" idx="30"/>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A152110F-8F95-4003-B4B5-59AA3F8ED33E}"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7" r:id="rId2"/>
  </p:sldLayoutIdLst>
</p:sldMaster>
</file>

<file path=ppt/slideMasters/slideMaster1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60" name="PlaceHolder 1"/>
          <p:cNvSpPr>
            <a:spLocks noGrp="1"/>
          </p:cNvSpPr>
          <p:nvPr>
            <p:ph type="title"/>
          </p:nvPr>
        </p:nvSpPr>
        <p:spPr>
          <a:xfrm>
            <a:off x="839880" y="457200"/>
            <a:ext cx="3931920" cy="1599840"/>
          </a:xfrm>
          <a:prstGeom prst="rect">
            <a:avLst/>
          </a:prstGeom>
          <a:noFill/>
          <a:ln w="0">
            <a:noFill/>
          </a:ln>
        </p:spPr>
        <p:txBody>
          <a:bodyPr lIns="91440" rIns="91440" tIns="45720" bIns="45720" anchor="b">
            <a:noAutofit/>
          </a:bodyPr>
          <a:p>
            <a:pPr indent="0" defTabSz="914400">
              <a:lnSpc>
                <a:spcPct val="90000"/>
              </a:lnSpc>
              <a:buNone/>
            </a:pPr>
            <a:r>
              <a:rPr b="0" lang="en-US" sz="3200" spc="-1" strike="noStrike">
                <a:solidFill>
                  <a:schemeClr val="dk1"/>
                </a:solidFill>
                <a:latin typeface="Calibri Light"/>
              </a:rPr>
              <a:t>Click to edit Master title style</a:t>
            </a:r>
            <a:endParaRPr b="0" lang="en-US" sz="3200" spc="-1" strike="noStrike">
              <a:solidFill>
                <a:schemeClr val="dk1"/>
              </a:solidFill>
              <a:latin typeface="Calibri"/>
            </a:endParaRPr>
          </a:p>
        </p:txBody>
      </p:sp>
      <p:sp>
        <p:nvSpPr>
          <p:cNvPr id="61" name="PlaceHolder 2"/>
          <p:cNvSpPr>
            <a:spLocks noGrp="1"/>
          </p:cNvSpPr>
          <p:nvPr>
            <p:ph type="body"/>
          </p:nvPr>
        </p:nvSpPr>
        <p:spPr>
          <a:xfrm>
            <a:off x="5183280" y="987480"/>
            <a:ext cx="6171840" cy="4873320"/>
          </a:xfrm>
          <a:prstGeom prst="rect">
            <a:avLst/>
          </a:prstGeom>
          <a:noFill/>
          <a:ln w="0">
            <a:noFill/>
          </a:ln>
        </p:spPr>
        <p:txBody>
          <a:bodyPr lIns="90000" rIns="90000" tIns="45000" bIns="45000" anchor="t">
            <a:noAutofit/>
          </a:bodyPr>
          <a:p>
            <a:pPr marL="432000" indent="-324000">
              <a:lnSpc>
                <a:spcPct val="90000"/>
              </a:lnSpc>
              <a:spcBef>
                <a:spcPts val="1417"/>
              </a:spcBef>
              <a:buClr>
                <a:srgbClr val="000000"/>
              </a:buClr>
              <a:buSzPct val="45000"/>
              <a:buFont typeface="Wingdings" charset="2"/>
              <a:buChar char=""/>
            </a:pPr>
            <a:r>
              <a:rPr b="0" lang="en-US" sz="3200" spc="-1" strike="noStrike">
                <a:solidFill>
                  <a:schemeClr val="dk1"/>
                </a:solidFill>
                <a:latin typeface="Calibri"/>
              </a:rPr>
              <a:t>Click to edit the outline text format</a:t>
            </a:r>
            <a:endParaRPr b="0" lang="en-US" sz="3200" spc="-1" strike="noStrike">
              <a:solidFill>
                <a:schemeClr val="dk1"/>
              </a:solidFill>
              <a:latin typeface="Calibri"/>
            </a:endParaRPr>
          </a:p>
          <a:p>
            <a:pPr lvl="1" marL="864000" indent="-324000">
              <a:lnSpc>
                <a:spcPct val="90000"/>
              </a:lnSpc>
              <a:spcBef>
                <a:spcPts val="1134"/>
              </a:spcBef>
              <a:buClr>
                <a:srgbClr val="000000"/>
              </a:buClr>
              <a:buSzPct val="75000"/>
              <a:buFont typeface="Symbol" charset="2"/>
              <a:buChar char=""/>
            </a:pPr>
            <a:r>
              <a:rPr b="0" lang="en-US" sz="3200" spc="-1" strike="noStrike">
                <a:solidFill>
                  <a:schemeClr val="dk1"/>
                </a:solidFill>
                <a:latin typeface="Calibri"/>
              </a:rPr>
              <a:t>Second Outline Level</a:t>
            </a:r>
            <a:endParaRPr b="0" lang="en-US" sz="3200" spc="-1" strike="noStrike">
              <a:solidFill>
                <a:schemeClr val="dk1"/>
              </a:solidFill>
              <a:latin typeface="Calibri"/>
            </a:endParaRPr>
          </a:p>
          <a:p>
            <a:pPr lvl="2" marL="1296000" indent="-288000">
              <a:lnSpc>
                <a:spcPct val="90000"/>
              </a:lnSpc>
              <a:spcBef>
                <a:spcPts val="850"/>
              </a:spcBef>
              <a:buClr>
                <a:srgbClr val="000000"/>
              </a:buClr>
              <a:buSzPct val="45000"/>
              <a:buFont typeface="Wingdings" charset="2"/>
              <a:buChar char=""/>
            </a:pPr>
            <a:r>
              <a:rPr b="0" lang="en-US" sz="3200" spc="-1" strike="noStrike">
                <a:solidFill>
                  <a:schemeClr val="dk1"/>
                </a:solidFill>
                <a:latin typeface="Calibri"/>
              </a:rPr>
              <a:t>Third Outline Level</a:t>
            </a:r>
            <a:endParaRPr b="0" lang="en-US" sz="3200" spc="-1" strike="noStrike">
              <a:solidFill>
                <a:schemeClr val="dk1"/>
              </a:solidFill>
              <a:latin typeface="Calibri"/>
            </a:endParaRPr>
          </a:p>
          <a:p>
            <a:pPr lvl="3" marL="1728000" indent="-216000">
              <a:lnSpc>
                <a:spcPct val="90000"/>
              </a:lnSpc>
              <a:spcBef>
                <a:spcPts val="567"/>
              </a:spcBef>
              <a:buClr>
                <a:srgbClr val="000000"/>
              </a:buClr>
              <a:buSzPct val="75000"/>
              <a:buFont typeface="Symbol" charset="2"/>
              <a:buChar char=""/>
            </a:pPr>
            <a:r>
              <a:rPr b="0" lang="en-US" sz="3200" spc="-1" strike="noStrike">
                <a:solidFill>
                  <a:schemeClr val="dk1"/>
                </a:solidFill>
                <a:latin typeface="Calibri"/>
              </a:rPr>
              <a:t>Fourth Outline Level</a:t>
            </a:r>
            <a:endParaRPr b="0" lang="en-US" sz="3200" spc="-1" strike="noStrike">
              <a:solidFill>
                <a:schemeClr val="dk1"/>
              </a:solidFill>
              <a:latin typeface="Calibri"/>
            </a:endParaRPr>
          </a:p>
          <a:p>
            <a:pPr lvl="4" marL="2160000" indent="-216000">
              <a:lnSpc>
                <a:spcPct val="90000"/>
              </a:lnSpc>
              <a:spcBef>
                <a:spcPts val="283"/>
              </a:spcBef>
              <a:buClr>
                <a:srgbClr val="000000"/>
              </a:buClr>
              <a:buSzPct val="45000"/>
              <a:buFont typeface="Wingdings" charset="2"/>
              <a:buChar char=""/>
            </a:pPr>
            <a:r>
              <a:rPr b="0" lang="en-US" sz="3200" spc="-1" strike="noStrike">
                <a:solidFill>
                  <a:schemeClr val="dk1"/>
                </a:solidFill>
                <a:latin typeface="Calibri"/>
              </a:rPr>
              <a:t>Fifth Outline Level</a:t>
            </a:r>
            <a:endParaRPr b="0" lang="en-US" sz="3200" spc="-1" strike="noStrike">
              <a:solidFill>
                <a:schemeClr val="dk1"/>
              </a:solidFill>
              <a:latin typeface="Calibri"/>
            </a:endParaRPr>
          </a:p>
          <a:p>
            <a:pPr lvl="5" marL="2592000" indent="-216000">
              <a:lnSpc>
                <a:spcPct val="90000"/>
              </a:lnSpc>
              <a:spcBef>
                <a:spcPts val="283"/>
              </a:spcBef>
              <a:buClr>
                <a:srgbClr val="000000"/>
              </a:buClr>
              <a:buSzPct val="45000"/>
              <a:buFont typeface="Wingdings" charset="2"/>
              <a:buChar char=""/>
            </a:pPr>
            <a:r>
              <a:rPr b="0" lang="en-US" sz="3200" spc="-1" strike="noStrike">
                <a:solidFill>
                  <a:schemeClr val="dk1"/>
                </a:solidFill>
                <a:latin typeface="Calibri"/>
              </a:rPr>
              <a:t>Sixth Outline Level</a:t>
            </a:r>
            <a:endParaRPr b="0" lang="en-US" sz="3200" spc="-1" strike="noStrike">
              <a:solidFill>
                <a:schemeClr val="dk1"/>
              </a:solidFill>
              <a:latin typeface="Calibri"/>
            </a:endParaRPr>
          </a:p>
          <a:p>
            <a:pPr lvl="6" marL="3024000" indent="-216000">
              <a:lnSpc>
                <a:spcPct val="90000"/>
              </a:lnSpc>
              <a:spcBef>
                <a:spcPts val="283"/>
              </a:spcBef>
              <a:buClr>
                <a:srgbClr val="000000"/>
              </a:buClr>
              <a:buSzPct val="45000"/>
              <a:buFont typeface="Wingdings" charset="2"/>
              <a:buChar char=""/>
            </a:pPr>
            <a:r>
              <a:rPr b="0" lang="en-US" sz="3200" spc="-1" strike="noStrike">
                <a:solidFill>
                  <a:schemeClr val="dk1"/>
                </a:solidFill>
                <a:latin typeface="Calibri"/>
              </a:rPr>
              <a:t>Seventh Outline Level</a:t>
            </a:r>
            <a:endParaRPr b="0" lang="en-US" sz="3200" spc="-1" strike="noStrike">
              <a:solidFill>
                <a:schemeClr val="dk1"/>
              </a:solidFill>
              <a:latin typeface="Calibri"/>
            </a:endParaRPr>
          </a:p>
        </p:txBody>
      </p:sp>
      <p:sp>
        <p:nvSpPr>
          <p:cNvPr id="62" name="PlaceHolder 3"/>
          <p:cNvSpPr>
            <a:spLocks noGrp="1"/>
          </p:cNvSpPr>
          <p:nvPr>
            <p:ph type="body"/>
          </p:nvPr>
        </p:nvSpPr>
        <p:spPr>
          <a:xfrm>
            <a:off x="839880" y="2057400"/>
            <a:ext cx="3931920" cy="381132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1600" spc="-1" strike="noStrike">
                <a:solidFill>
                  <a:schemeClr val="dk1"/>
                </a:solidFill>
                <a:latin typeface="Calibri"/>
              </a:rPr>
              <a:t>Edit Master text styles</a:t>
            </a:r>
            <a:endParaRPr b="0" lang="en-US" sz="1600" spc="-1" strike="noStrike">
              <a:solidFill>
                <a:schemeClr val="dk1"/>
              </a:solidFill>
              <a:latin typeface="Calibri"/>
            </a:endParaRPr>
          </a:p>
        </p:txBody>
      </p:sp>
      <p:sp>
        <p:nvSpPr>
          <p:cNvPr id="63" name="PlaceHolder 4"/>
          <p:cNvSpPr>
            <a:spLocks noGrp="1"/>
          </p:cNvSpPr>
          <p:nvPr>
            <p:ph type="dt" idx="31"/>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64" name="PlaceHolder 5"/>
          <p:cNvSpPr>
            <a:spLocks noGrp="1"/>
          </p:cNvSpPr>
          <p:nvPr>
            <p:ph type="ftr" idx="32"/>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65" name="PlaceHolder 6"/>
          <p:cNvSpPr>
            <a:spLocks noGrp="1"/>
          </p:cNvSpPr>
          <p:nvPr>
            <p:ph type="sldNum" idx="33"/>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B1D0E915-EA53-4CE3-9ED6-A2E03F697CD6}"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9" r:id="rId2"/>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Click to edit Master title style</a:t>
            </a:r>
            <a:endParaRPr b="0" lang="en-US" sz="4400" spc="-1" strike="noStrike">
              <a:solidFill>
                <a:schemeClr val="dk1"/>
              </a:solidFill>
              <a:latin typeface="Calibri"/>
            </a:endParaRPr>
          </a:p>
        </p:txBody>
      </p:sp>
      <p:sp>
        <p:nvSpPr>
          <p:cNvPr id="8" name="PlaceHolder 2"/>
          <p:cNvSpPr>
            <a:spLocks noGrp="1"/>
          </p:cNvSpPr>
          <p:nvPr>
            <p:ph type="body"/>
          </p:nvPr>
        </p:nvSpPr>
        <p:spPr>
          <a:xfrm>
            <a:off x="838080" y="1825560"/>
            <a:ext cx="10515240" cy="4350960"/>
          </a:xfrm>
          <a:prstGeom prst="rect">
            <a:avLst/>
          </a:prstGeom>
          <a:noFill/>
          <a:ln w="0">
            <a:noFill/>
          </a:ln>
        </p:spPr>
        <p:txBody>
          <a:bodyPr lIns="91440" rIns="91440" tIns="45720" bIns="45720" anchor="t" vert="eaVe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Edit Master 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Fifth level</a:t>
            </a:r>
            <a:endParaRPr b="0" lang="en-US" sz="1800" spc="-1" strike="noStrike">
              <a:solidFill>
                <a:schemeClr val="dk1"/>
              </a:solidFill>
              <a:latin typeface="Calibri"/>
            </a:endParaRPr>
          </a:p>
        </p:txBody>
      </p:sp>
      <p:sp>
        <p:nvSpPr>
          <p:cNvPr id="9" name="PlaceHolder 3"/>
          <p:cNvSpPr>
            <a:spLocks noGrp="1"/>
          </p:cNvSpPr>
          <p:nvPr>
            <p:ph type="dt" idx="4"/>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10" name="PlaceHolder 4"/>
          <p:cNvSpPr>
            <a:spLocks noGrp="1"/>
          </p:cNvSpPr>
          <p:nvPr>
            <p:ph type="ftr" idx="5"/>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1" name="PlaceHolder 5"/>
          <p:cNvSpPr>
            <a:spLocks noGrp="1"/>
          </p:cNvSpPr>
          <p:nvPr>
            <p:ph type="sldNum" idx="6"/>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B3FCBC78-0844-4CD2-A85E-7C8EB94209D6}"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1" r:id="rId2"/>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2" name="PlaceHolder 1"/>
          <p:cNvSpPr>
            <a:spLocks noGrp="1"/>
          </p:cNvSpPr>
          <p:nvPr>
            <p:ph type="title"/>
          </p:nvPr>
        </p:nvSpPr>
        <p:spPr>
          <a:xfrm>
            <a:off x="8724960" y="365040"/>
            <a:ext cx="2628720" cy="5811480"/>
          </a:xfrm>
          <a:prstGeom prst="rect">
            <a:avLst/>
          </a:prstGeom>
          <a:noFill/>
          <a:ln w="0">
            <a:noFill/>
          </a:ln>
        </p:spPr>
        <p:txBody>
          <a:bodyPr lIns="91440" rIns="91440" tIns="45720" bIns="45720" anchor="ctr" vert="eaVert">
            <a:noAutofit/>
          </a:bodyPr>
          <a:p>
            <a:pPr indent="0" defTabSz="914400">
              <a:lnSpc>
                <a:spcPct val="90000"/>
              </a:lnSpc>
              <a:buNone/>
            </a:pPr>
            <a:r>
              <a:rPr b="0" lang="en-US" sz="4400" spc="-1" strike="noStrike">
                <a:solidFill>
                  <a:schemeClr val="dk1"/>
                </a:solidFill>
                <a:latin typeface="Calibri Light"/>
              </a:rPr>
              <a:t>Click to edit Master title style</a:t>
            </a:r>
            <a:endParaRPr b="0" lang="en-US" sz="4400" spc="-1" strike="noStrike">
              <a:solidFill>
                <a:schemeClr val="dk1"/>
              </a:solidFill>
              <a:latin typeface="Calibri"/>
            </a:endParaRPr>
          </a:p>
        </p:txBody>
      </p:sp>
      <p:sp>
        <p:nvSpPr>
          <p:cNvPr id="13" name="PlaceHolder 2"/>
          <p:cNvSpPr>
            <a:spLocks noGrp="1"/>
          </p:cNvSpPr>
          <p:nvPr>
            <p:ph type="body"/>
          </p:nvPr>
        </p:nvSpPr>
        <p:spPr>
          <a:xfrm>
            <a:off x="838080" y="365040"/>
            <a:ext cx="7733880" cy="5811480"/>
          </a:xfrm>
          <a:prstGeom prst="rect">
            <a:avLst/>
          </a:prstGeom>
          <a:noFill/>
          <a:ln w="0">
            <a:noFill/>
          </a:ln>
        </p:spPr>
        <p:txBody>
          <a:bodyPr lIns="91440" rIns="91440" tIns="45720" bIns="45720" anchor="t" vert="eaVe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Edit Master 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Fifth level</a:t>
            </a:r>
            <a:endParaRPr b="0" lang="en-US" sz="1800" spc="-1" strike="noStrike">
              <a:solidFill>
                <a:schemeClr val="dk1"/>
              </a:solidFill>
              <a:latin typeface="Calibri"/>
            </a:endParaRPr>
          </a:p>
        </p:txBody>
      </p:sp>
      <p:sp>
        <p:nvSpPr>
          <p:cNvPr id="14" name="PlaceHolder 3"/>
          <p:cNvSpPr>
            <a:spLocks noGrp="1"/>
          </p:cNvSpPr>
          <p:nvPr>
            <p:ph type="dt" idx="7"/>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15" name="PlaceHolder 4"/>
          <p:cNvSpPr>
            <a:spLocks noGrp="1"/>
          </p:cNvSpPr>
          <p:nvPr>
            <p:ph type="ftr" idx="8"/>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16" name="PlaceHolder 5"/>
          <p:cNvSpPr>
            <a:spLocks noGrp="1"/>
          </p:cNvSpPr>
          <p:nvPr>
            <p:ph type="sldNum" idx="9"/>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0164E14A-4D23-495C-AAEE-54D457147914}"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3" r:id="rId2"/>
  </p:sldLayoutIdLst>
</p:sldMaster>
</file>

<file path=ppt/slideMasters/slideMaster4.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17"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Click to edit Master title style</a:t>
            </a:r>
            <a:endParaRPr b="0" lang="en-US" sz="4400" spc="-1" strike="noStrike">
              <a:solidFill>
                <a:schemeClr val="dk1"/>
              </a:solidFill>
              <a:latin typeface="Calibri"/>
            </a:endParaRPr>
          </a:p>
        </p:txBody>
      </p:sp>
      <p:sp>
        <p:nvSpPr>
          <p:cNvPr id="18" name="PlaceHolder 2"/>
          <p:cNvSpPr>
            <a:spLocks noGrp="1"/>
          </p:cNvSpPr>
          <p:nvPr>
            <p:ph type="body"/>
          </p:nvPr>
        </p:nvSpPr>
        <p:spPr>
          <a:xfrm>
            <a:off x="838080" y="1825560"/>
            <a:ext cx="1051524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Edit Master 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Fifth level</a:t>
            </a:r>
            <a:endParaRPr b="0" lang="en-US" sz="1800" spc="-1" strike="noStrike">
              <a:solidFill>
                <a:schemeClr val="dk1"/>
              </a:solidFill>
              <a:latin typeface="Calibri"/>
            </a:endParaRPr>
          </a:p>
        </p:txBody>
      </p:sp>
      <p:sp>
        <p:nvSpPr>
          <p:cNvPr id="19" name="PlaceHolder 3"/>
          <p:cNvSpPr>
            <a:spLocks noGrp="1"/>
          </p:cNvSpPr>
          <p:nvPr>
            <p:ph type="dt" idx="10"/>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20" name="PlaceHolder 4"/>
          <p:cNvSpPr>
            <a:spLocks noGrp="1"/>
          </p:cNvSpPr>
          <p:nvPr>
            <p:ph type="ftr" idx="11"/>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1" name="PlaceHolder 5"/>
          <p:cNvSpPr>
            <a:spLocks noGrp="1"/>
          </p:cNvSpPr>
          <p:nvPr>
            <p:ph type="sldNum" idx="12"/>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9B586BDE-ECD8-45A1-9748-FAD90B1B9F24}"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5" r:id="rId2"/>
  </p:sldLayoutIdLst>
</p:sldMaster>
</file>

<file path=ppt/slideMasters/slideMaster5.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4" name="PlaceHolder 1"/>
          <p:cNvSpPr>
            <a:spLocks noGrp="1"/>
          </p:cNvSpPr>
          <p:nvPr>
            <p:ph type="title"/>
          </p:nvPr>
        </p:nvSpPr>
        <p:spPr>
          <a:xfrm>
            <a:off x="831960" y="1709640"/>
            <a:ext cx="10515240" cy="2852280"/>
          </a:xfrm>
          <a:prstGeom prst="rect">
            <a:avLst/>
          </a:prstGeom>
          <a:noFill/>
          <a:ln w="0">
            <a:noFill/>
          </a:ln>
        </p:spPr>
        <p:txBody>
          <a:bodyPr lIns="91440" rIns="91440" tIns="45720" bIns="45720" anchor="b">
            <a:noAutofit/>
          </a:bodyPr>
          <a:p>
            <a:pPr indent="0" defTabSz="914400">
              <a:lnSpc>
                <a:spcPct val="90000"/>
              </a:lnSpc>
              <a:buNone/>
            </a:pPr>
            <a:r>
              <a:rPr b="0" lang="en-US" sz="6000" spc="-1" strike="noStrike">
                <a:solidFill>
                  <a:schemeClr val="dk1"/>
                </a:solidFill>
                <a:latin typeface="Calibri Light"/>
              </a:rPr>
              <a:t>Click to edit Master title style</a:t>
            </a:r>
            <a:endParaRPr b="0" lang="en-US" sz="6000" spc="-1" strike="noStrike">
              <a:solidFill>
                <a:schemeClr val="dk1"/>
              </a:solidFill>
              <a:latin typeface="Calibri"/>
            </a:endParaRPr>
          </a:p>
        </p:txBody>
      </p:sp>
      <p:sp>
        <p:nvSpPr>
          <p:cNvPr id="25" name="PlaceHolder 2"/>
          <p:cNvSpPr>
            <a:spLocks noGrp="1"/>
          </p:cNvSpPr>
          <p:nvPr>
            <p:ph type="body"/>
          </p:nvPr>
        </p:nvSpPr>
        <p:spPr>
          <a:xfrm>
            <a:off x="831960" y="4589640"/>
            <a:ext cx="10515240" cy="1499760"/>
          </a:xfrm>
          <a:prstGeom prst="rect">
            <a:avLst/>
          </a:prstGeom>
          <a:noFill/>
          <a:ln w="0">
            <a:noFill/>
          </a:ln>
        </p:spPr>
        <p:txBody>
          <a:bodyPr lIns="91440" rIns="91440" tIns="45720" bIns="45720" anchor="t">
            <a:noAutofit/>
          </a:bodyPr>
          <a:p>
            <a:pPr indent="0" defTabSz="914400">
              <a:lnSpc>
                <a:spcPct val="90000"/>
              </a:lnSpc>
              <a:spcBef>
                <a:spcPts val="1001"/>
              </a:spcBef>
              <a:buNone/>
              <a:tabLst>
                <a:tab algn="l" pos="0"/>
              </a:tabLst>
            </a:pPr>
            <a:r>
              <a:rPr b="0" lang="en-US" sz="2400" spc="-1" strike="noStrike">
                <a:solidFill>
                  <a:schemeClr val="dk1">
                    <a:tint val="75000"/>
                  </a:schemeClr>
                </a:solidFill>
                <a:latin typeface="Calibri"/>
              </a:rPr>
              <a:t>Edit Master text styles</a:t>
            </a:r>
            <a:endParaRPr b="0" lang="en-US" sz="2400" spc="-1" strike="noStrike">
              <a:solidFill>
                <a:schemeClr val="dk1"/>
              </a:solidFill>
              <a:latin typeface="Calibri"/>
            </a:endParaRPr>
          </a:p>
        </p:txBody>
      </p:sp>
      <p:sp>
        <p:nvSpPr>
          <p:cNvPr id="26" name="PlaceHolder 3"/>
          <p:cNvSpPr>
            <a:spLocks noGrp="1"/>
          </p:cNvSpPr>
          <p:nvPr>
            <p:ph type="dt" idx="13"/>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27" name="PlaceHolder 4"/>
          <p:cNvSpPr>
            <a:spLocks noGrp="1"/>
          </p:cNvSpPr>
          <p:nvPr>
            <p:ph type="ftr" idx="14"/>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28" name="PlaceHolder 5"/>
          <p:cNvSpPr>
            <a:spLocks noGrp="1"/>
          </p:cNvSpPr>
          <p:nvPr>
            <p:ph type="sldNum" idx="15"/>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10253C99-8C8E-476D-8EF3-B8CCC24C54E1}"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7" r:id="rId2"/>
  </p:sldLayoutIdLst>
</p:sldMaster>
</file>

<file path=ppt/slideMasters/slideMaster6.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Click to edit Master title style</a:t>
            </a:r>
            <a:endParaRPr b="0" lang="en-US" sz="4400" spc="-1" strike="noStrike">
              <a:solidFill>
                <a:schemeClr val="dk1"/>
              </a:solidFill>
              <a:latin typeface="Calibri"/>
            </a:endParaRPr>
          </a:p>
        </p:txBody>
      </p:sp>
      <p:sp>
        <p:nvSpPr>
          <p:cNvPr id="30" name="PlaceHolder 2"/>
          <p:cNvSpPr>
            <a:spLocks noGrp="1"/>
          </p:cNvSpPr>
          <p:nvPr>
            <p:ph type="body"/>
          </p:nvPr>
        </p:nvSpPr>
        <p:spPr>
          <a:xfrm>
            <a:off x="838080" y="1825560"/>
            <a:ext cx="51811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Edit Master 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Fifth level</a:t>
            </a:r>
            <a:endParaRPr b="0" lang="en-US" sz="1800" spc="-1" strike="noStrike">
              <a:solidFill>
                <a:schemeClr val="dk1"/>
              </a:solidFill>
              <a:latin typeface="Calibri"/>
            </a:endParaRPr>
          </a:p>
        </p:txBody>
      </p:sp>
      <p:sp>
        <p:nvSpPr>
          <p:cNvPr id="31" name="PlaceHolder 3"/>
          <p:cNvSpPr>
            <a:spLocks noGrp="1"/>
          </p:cNvSpPr>
          <p:nvPr>
            <p:ph type="body"/>
          </p:nvPr>
        </p:nvSpPr>
        <p:spPr>
          <a:xfrm>
            <a:off x="6172200" y="1825560"/>
            <a:ext cx="518112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Edit Master 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Fifth level</a:t>
            </a:r>
            <a:endParaRPr b="0" lang="en-US" sz="1800" spc="-1" strike="noStrike">
              <a:solidFill>
                <a:schemeClr val="dk1"/>
              </a:solidFill>
              <a:latin typeface="Calibri"/>
            </a:endParaRPr>
          </a:p>
        </p:txBody>
      </p:sp>
      <p:sp>
        <p:nvSpPr>
          <p:cNvPr id="32" name="PlaceHolder 4"/>
          <p:cNvSpPr>
            <a:spLocks noGrp="1"/>
          </p:cNvSpPr>
          <p:nvPr>
            <p:ph type="dt" idx="16"/>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33" name="PlaceHolder 5"/>
          <p:cNvSpPr>
            <a:spLocks noGrp="1"/>
          </p:cNvSpPr>
          <p:nvPr>
            <p:ph type="ftr" idx="17"/>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34" name="PlaceHolder 6"/>
          <p:cNvSpPr>
            <a:spLocks noGrp="1"/>
          </p:cNvSpPr>
          <p:nvPr>
            <p:ph type="sldNum" idx="18"/>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4FB16955-6A30-4214-A170-51F524FDC630}"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59" r:id="rId2"/>
  </p:sldLayoutIdLst>
</p:sldMaster>
</file>

<file path=ppt/slideMasters/slideMaster7.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8398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Click to edit Master title style</a:t>
            </a:r>
            <a:endParaRPr b="0" lang="en-US" sz="4400" spc="-1" strike="noStrike">
              <a:solidFill>
                <a:schemeClr val="dk1"/>
              </a:solidFill>
              <a:latin typeface="Calibri"/>
            </a:endParaRPr>
          </a:p>
        </p:txBody>
      </p:sp>
      <p:sp>
        <p:nvSpPr>
          <p:cNvPr id="39" name="PlaceHolder 2"/>
          <p:cNvSpPr>
            <a:spLocks noGrp="1"/>
          </p:cNvSpPr>
          <p:nvPr>
            <p:ph type="body"/>
          </p:nvPr>
        </p:nvSpPr>
        <p:spPr>
          <a:xfrm>
            <a:off x="839880" y="1681200"/>
            <a:ext cx="5157360" cy="82368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en-US" sz="2400" spc="-1" strike="noStrike">
                <a:solidFill>
                  <a:schemeClr val="dk1"/>
                </a:solidFill>
                <a:latin typeface="Calibri"/>
              </a:rPr>
              <a:t>Edit Master text styles</a:t>
            </a:r>
            <a:endParaRPr b="0" lang="en-US" sz="2400" spc="-1" strike="noStrike">
              <a:solidFill>
                <a:schemeClr val="dk1"/>
              </a:solidFill>
              <a:latin typeface="Calibri"/>
            </a:endParaRPr>
          </a:p>
        </p:txBody>
      </p:sp>
      <p:sp>
        <p:nvSpPr>
          <p:cNvPr id="40" name="PlaceHolder 3"/>
          <p:cNvSpPr>
            <a:spLocks noGrp="1"/>
          </p:cNvSpPr>
          <p:nvPr>
            <p:ph type="body"/>
          </p:nvPr>
        </p:nvSpPr>
        <p:spPr>
          <a:xfrm>
            <a:off x="839880" y="2505240"/>
            <a:ext cx="5157360" cy="3684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Edit Master 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Fifth level</a:t>
            </a:r>
            <a:endParaRPr b="0" lang="en-US" sz="1800" spc="-1" strike="noStrike">
              <a:solidFill>
                <a:schemeClr val="dk1"/>
              </a:solidFill>
              <a:latin typeface="Calibri"/>
            </a:endParaRPr>
          </a:p>
        </p:txBody>
      </p:sp>
      <p:sp>
        <p:nvSpPr>
          <p:cNvPr id="41" name="PlaceHolder 4"/>
          <p:cNvSpPr>
            <a:spLocks noGrp="1"/>
          </p:cNvSpPr>
          <p:nvPr>
            <p:ph type="body"/>
          </p:nvPr>
        </p:nvSpPr>
        <p:spPr>
          <a:xfrm>
            <a:off x="6172200" y="1681200"/>
            <a:ext cx="5182920" cy="823680"/>
          </a:xfrm>
          <a:prstGeom prst="rect">
            <a:avLst/>
          </a:prstGeom>
          <a:noFill/>
          <a:ln w="0">
            <a:noFill/>
          </a:ln>
        </p:spPr>
        <p:txBody>
          <a:bodyPr lIns="91440" rIns="91440" tIns="45720" bIns="45720" anchor="b">
            <a:noAutofit/>
          </a:bodyPr>
          <a:p>
            <a:pPr indent="0" defTabSz="914400">
              <a:lnSpc>
                <a:spcPct val="90000"/>
              </a:lnSpc>
              <a:spcBef>
                <a:spcPts val="1001"/>
              </a:spcBef>
              <a:buNone/>
              <a:tabLst>
                <a:tab algn="l" pos="0"/>
              </a:tabLst>
            </a:pPr>
            <a:r>
              <a:rPr b="1" lang="en-US" sz="2400" spc="-1" strike="noStrike">
                <a:solidFill>
                  <a:schemeClr val="dk1"/>
                </a:solidFill>
                <a:latin typeface="Calibri"/>
              </a:rPr>
              <a:t>Edit Master text styles</a:t>
            </a:r>
            <a:endParaRPr b="0" lang="en-US" sz="2400" spc="-1" strike="noStrike">
              <a:solidFill>
                <a:schemeClr val="dk1"/>
              </a:solidFill>
              <a:latin typeface="Calibri"/>
            </a:endParaRPr>
          </a:p>
        </p:txBody>
      </p:sp>
      <p:sp>
        <p:nvSpPr>
          <p:cNvPr id="42" name="PlaceHolder 5"/>
          <p:cNvSpPr>
            <a:spLocks noGrp="1"/>
          </p:cNvSpPr>
          <p:nvPr>
            <p:ph type="body"/>
          </p:nvPr>
        </p:nvSpPr>
        <p:spPr>
          <a:xfrm>
            <a:off x="6172200" y="2505240"/>
            <a:ext cx="5182920" cy="368424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Calibri"/>
              </a:rPr>
              <a:t>Edit Master text styles</a:t>
            </a:r>
            <a:endParaRPr b="0" lang="en-US" sz="2800" spc="-1" strike="noStrike">
              <a:solidFill>
                <a:schemeClr val="dk1"/>
              </a:solidFill>
              <a:latin typeface="Calibri"/>
            </a:endParaRPr>
          </a:p>
          <a:p>
            <a:pPr lvl="1" marL="685800" indent="-228600" defTabSz="914400">
              <a:lnSpc>
                <a:spcPct val="90000"/>
              </a:lnSpc>
              <a:spcBef>
                <a:spcPts val="499"/>
              </a:spcBef>
              <a:buClr>
                <a:srgbClr val="000000"/>
              </a:buClr>
              <a:buFont typeface="Arial"/>
              <a:buChar char="•"/>
            </a:pPr>
            <a:r>
              <a:rPr b="0" lang="en-US" sz="2400" spc="-1" strike="noStrike">
                <a:solidFill>
                  <a:schemeClr val="dk1"/>
                </a:solidFill>
                <a:latin typeface="Calibri"/>
              </a:rPr>
              <a:t>Second level</a:t>
            </a:r>
            <a:endParaRPr b="0" lang="en-US" sz="2400" spc="-1" strike="noStrike">
              <a:solidFill>
                <a:schemeClr val="dk1"/>
              </a:solidFill>
              <a:latin typeface="Calibri"/>
            </a:endParaRPr>
          </a:p>
          <a:p>
            <a:pPr lvl="2" marL="1143000" indent="-228600" defTabSz="914400">
              <a:lnSpc>
                <a:spcPct val="90000"/>
              </a:lnSpc>
              <a:spcBef>
                <a:spcPts val="499"/>
              </a:spcBef>
              <a:buClr>
                <a:srgbClr val="000000"/>
              </a:buClr>
              <a:buFont typeface="Arial"/>
              <a:buChar char="•"/>
            </a:pPr>
            <a:r>
              <a:rPr b="0" lang="en-US" sz="2000" spc="-1" strike="noStrike">
                <a:solidFill>
                  <a:schemeClr val="dk1"/>
                </a:solidFill>
                <a:latin typeface="Calibri"/>
              </a:rPr>
              <a:t>Third level</a:t>
            </a:r>
            <a:endParaRPr b="0" lang="en-US" sz="2000" spc="-1" strike="noStrike">
              <a:solidFill>
                <a:schemeClr val="dk1"/>
              </a:solidFill>
              <a:latin typeface="Calibri"/>
            </a:endParaRPr>
          </a:p>
          <a:p>
            <a:pPr lvl="3" marL="16002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Fourth level</a:t>
            </a:r>
            <a:endParaRPr b="0" lang="en-US" sz="1800" spc="-1" strike="noStrike">
              <a:solidFill>
                <a:schemeClr val="dk1"/>
              </a:solidFill>
              <a:latin typeface="Calibri"/>
            </a:endParaRPr>
          </a:p>
          <a:p>
            <a:pPr lvl="4" marL="2057400" indent="-228600" defTabSz="914400">
              <a:lnSpc>
                <a:spcPct val="90000"/>
              </a:lnSpc>
              <a:spcBef>
                <a:spcPts val="499"/>
              </a:spcBef>
              <a:buClr>
                <a:srgbClr val="000000"/>
              </a:buClr>
              <a:buFont typeface="Arial"/>
              <a:buChar char="•"/>
            </a:pPr>
            <a:r>
              <a:rPr b="0" lang="en-US" sz="1800" spc="-1" strike="noStrike">
                <a:solidFill>
                  <a:schemeClr val="dk1"/>
                </a:solidFill>
                <a:latin typeface="Calibri"/>
              </a:rPr>
              <a:t>Fifth level</a:t>
            </a:r>
            <a:endParaRPr b="0" lang="en-US" sz="1800" spc="-1" strike="noStrike">
              <a:solidFill>
                <a:schemeClr val="dk1"/>
              </a:solidFill>
              <a:latin typeface="Calibri"/>
            </a:endParaRPr>
          </a:p>
        </p:txBody>
      </p:sp>
      <p:sp>
        <p:nvSpPr>
          <p:cNvPr id="43" name="PlaceHolder 6"/>
          <p:cNvSpPr>
            <a:spLocks noGrp="1"/>
          </p:cNvSpPr>
          <p:nvPr>
            <p:ph type="dt" idx="19"/>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44" name="PlaceHolder 7"/>
          <p:cNvSpPr>
            <a:spLocks noGrp="1"/>
          </p:cNvSpPr>
          <p:nvPr>
            <p:ph type="ftr" idx="20"/>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5" name="PlaceHolder 8"/>
          <p:cNvSpPr>
            <a:spLocks noGrp="1"/>
          </p:cNvSpPr>
          <p:nvPr>
            <p:ph type="sldNum" idx="21"/>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22614B92-280E-4D1F-947B-D7C21F531BDD}"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1" r:id="rId2"/>
  </p:sldLayoutIdLst>
</p:sldMaster>
</file>

<file path=ppt/slideMasters/slideMaster8.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6"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0" lang="en-US" sz="4400" spc="-1" strike="noStrike">
                <a:solidFill>
                  <a:schemeClr val="dk1"/>
                </a:solidFill>
                <a:latin typeface="Calibri Light"/>
              </a:rPr>
              <a:t>Click to edit Master title style</a:t>
            </a:r>
            <a:endParaRPr b="0" lang="en-US" sz="4400" spc="-1" strike="noStrike">
              <a:solidFill>
                <a:schemeClr val="dk1"/>
              </a:solidFill>
              <a:latin typeface="Calibri"/>
            </a:endParaRPr>
          </a:p>
        </p:txBody>
      </p:sp>
      <p:sp>
        <p:nvSpPr>
          <p:cNvPr id="47" name="PlaceHolder 2"/>
          <p:cNvSpPr>
            <a:spLocks noGrp="1"/>
          </p:cNvSpPr>
          <p:nvPr>
            <p:ph type="dt" idx="22"/>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48" name="PlaceHolder 3"/>
          <p:cNvSpPr>
            <a:spLocks noGrp="1"/>
          </p:cNvSpPr>
          <p:nvPr>
            <p:ph type="ftr" idx="23"/>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49" name="PlaceHolder 4"/>
          <p:cNvSpPr>
            <a:spLocks noGrp="1"/>
          </p:cNvSpPr>
          <p:nvPr>
            <p:ph type="sldNum" idx="24"/>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1F766B25-F2F8-4546-9EEB-6D3E58CFD7DA}"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3" r:id="rId2"/>
  </p:sldLayoutIdLst>
</p:sldMaster>
</file>

<file path=ppt/slideMasters/slideMaster9.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51" name="PlaceHolder 1"/>
          <p:cNvSpPr>
            <a:spLocks noGrp="1"/>
          </p:cNvSpPr>
          <p:nvPr>
            <p:ph type="dt" idx="25"/>
          </p:nvPr>
        </p:nvSpPr>
        <p:spPr>
          <a:xfrm>
            <a:off x="838080" y="6356520"/>
            <a:ext cx="2742840" cy="364680"/>
          </a:xfrm>
          <a:prstGeom prst="rect">
            <a:avLst/>
          </a:prstGeom>
          <a:noFill/>
          <a:ln w="0">
            <a:noFill/>
          </a:ln>
        </p:spPr>
        <p:txBody>
          <a:bodyPr lIns="91440" rIns="91440" tIns="45720" bIns="45720" anchor="ctr">
            <a:noAutofit/>
          </a:bodyPr>
          <a:lstStyle>
            <a:lvl1pPr indent="0" defTabSz="914400">
              <a:lnSpc>
                <a:spcPct val="100000"/>
              </a:lnSpc>
              <a:buNone/>
              <a:defRPr b="0" lang="en-US" sz="1200" spc="-1" strike="noStrike">
                <a:solidFill>
                  <a:schemeClr val="dk1">
                    <a:tint val="75000"/>
                  </a:schemeClr>
                </a:solidFill>
                <a:latin typeface="Calibri"/>
              </a:defRPr>
            </a:lvl1pPr>
          </a:lstStyle>
          <a:p>
            <a:pPr indent="0" defTabSz="914400">
              <a:lnSpc>
                <a:spcPct val="100000"/>
              </a:lnSpc>
              <a:buNone/>
            </a:pPr>
            <a:r>
              <a:rPr b="0" lang="en-US" sz="1200" spc="-1" strike="noStrike">
                <a:solidFill>
                  <a:schemeClr val="dk1">
                    <a:tint val="75000"/>
                  </a:schemeClr>
                </a:solidFill>
                <a:latin typeface="Calibri"/>
              </a:rPr>
              <a:t>&lt;date/time&gt;</a:t>
            </a:r>
            <a:endParaRPr b="0" lang="en-US" sz="1200" spc="-1" strike="noStrike">
              <a:solidFill>
                <a:srgbClr val="000000"/>
              </a:solidFill>
              <a:latin typeface="Times New Roman"/>
            </a:endParaRPr>
          </a:p>
        </p:txBody>
      </p:sp>
      <p:sp>
        <p:nvSpPr>
          <p:cNvPr id="52" name="PlaceHolder 2"/>
          <p:cNvSpPr>
            <a:spLocks noGrp="1"/>
          </p:cNvSpPr>
          <p:nvPr>
            <p:ph type="ftr" idx="26"/>
          </p:nvPr>
        </p:nvSpPr>
        <p:spPr>
          <a:xfrm>
            <a:off x="4038480" y="6356520"/>
            <a:ext cx="4114440" cy="364680"/>
          </a:xfrm>
          <a:prstGeom prst="rect">
            <a:avLst/>
          </a:prstGeom>
          <a:noFill/>
          <a:ln w="0">
            <a:noFill/>
          </a:ln>
        </p:spPr>
        <p:txBody>
          <a:bodyPr lIns="91440" rIns="91440" tIns="45720" bIns="45720" anchor="ctr">
            <a:noAutofit/>
          </a:bodyPr>
          <a:lstStyle>
            <a:lvl1pPr indent="0" algn="ctr">
              <a:buNone/>
              <a:defRPr b="0" lang="en-US" sz="1400" spc="-1" strike="noStrike">
                <a:solidFill>
                  <a:srgbClr val="000000"/>
                </a:solidFill>
                <a:latin typeface="Times New Roman"/>
              </a:defRPr>
            </a:lvl1pPr>
          </a:lstStyle>
          <a:p>
            <a:pPr indent="0" algn="ctr">
              <a:buNone/>
            </a:pPr>
            <a:r>
              <a:rPr b="0" lang="en-US" sz="1400" spc="-1" strike="noStrike">
                <a:solidFill>
                  <a:srgbClr val="000000"/>
                </a:solidFill>
                <a:latin typeface="Times New Roman"/>
              </a:rPr>
              <a:t>&lt;footer&gt;</a:t>
            </a:r>
            <a:endParaRPr b="0" lang="en-US" sz="1400" spc="-1" strike="noStrike">
              <a:solidFill>
                <a:srgbClr val="000000"/>
              </a:solidFill>
              <a:latin typeface="Times New Roman"/>
            </a:endParaRPr>
          </a:p>
        </p:txBody>
      </p:sp>
      <p:sp>
        <p:nvSpPr>
          <p:cNvPr id="53" name="PlaceHolder 3"/>
          <p:cNvSpPr>
            <a:spLocks noGrp="1"/>
          </p:cNvSpPr>
          <p:nvPr>
            <p:ph type="sldNum" idx="27"/>
          </p:nvPr>
        </p:nvSpPr>
        <p:spPr>
          <a:xfrm>
            <a:off x="8610480" y="6356520"/>
            <a:ext cx="2742840" cy="364680"/>
          </a:xfrm>
          <a:prstGeom prst="rect">
            <a:avLst/>
          </a:prstGeom>
          <a:noFill/>
          <a:ln w="0">
            <a:noFill/>
          </a:ln>
        </p:spPr>
        <p:txBody>
          <a:bodyPr lIns="91440" rIns="91440" tIns="45720" bIns="45720" anchor="ctr">
            <a:noAutofit/>
          </a:bodyPr>
          <a:lstStyle>
            <a:lvl1pPr indent="0" algn="r" defTabSz="914400">
              <a:lnSpc>
                <a:spcPct val="100000"/>
              </a:lnSpc>
              <a:buNone/>
              <a:defRPr b="0" lang="en-US" sz="1200" spc="-1" strike="noStrike">
                <a:solidFill>
                  <a:schemeClr val="dk1">
                    <a:tint val="75000"/>
                  </a:schemeClr>
                </a:solidFill>
                <a:latin typeface="Calibri"/>
              </a:defRPr>
            </a:lvl1pPr>
          </a:lstStyle>
          <a:p>
            <a:pPr indent="0" algn="r" defTabSz="914400">
              <a:lnSpc>
                <a:spcPct val="100000"/>
              </a:lnSpc>
              <a:buNone/>
            </a:pPr>
            <a:fld id="{65B04A85-8EE2-4AA5-BD87-A5590A13E884}" type="slidenum">
              <a:rPr b="0" lang="en-US" sz="1200" spc="-1" strike="noStrike">
                <a:solidFill>
                  <a:schemeClr val="dk1">
                    <a:tint val="75000"/>
                  </a:schemeClr>
                </a:solidFill>
                <a:latin typeface="Calibri"/>
              </a:rPr>
              <a:t>&lt;number&gt;</a:t>
            </a:fld>
            <a:endParaRPr b="0" lang="en-US" sz="1200" spc="-1" strike="noStrike">
              <a:solidFill>
                <a:srgbClr val="000000"/>
              </a:solidFill>
              <a:latin typeface="Times New Roman"/>
            </a:endParaRPr>
          </a:p>
        </p:txBody>
      </p:sp>
    </p:spTree>
  </p:cSld>
  <p:clrMap bg1="lt1" bg2="lt2" tx1="dk1" tx2="dk2" accent1="accent1" accent2="accent2" accent3="accent3" accent4="accent4" accent5="accent5" accent6="accent6" hlink="hlink" folHlink="folHlink"/>
  <p:sldLayoutIdLst>
    <p:sldLayoutId id="2147483665" r:id="rId2"/>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7.png"/><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 Id="rId6" Type="http://schemas.openxmlformats.org/officeDocument/2006/relationships/image" Target="../media/image11.png"/><Relationship Id="rId7" Type="http://schemas.openxmlformats.org/officeDocument/2006/relationships/image" Target="../media/image12.png"/><Relationship Id="rId8" Type="http://schemas.openxmlformats.org/officeDocument/2006/relationships/slideLayout" Target="../slideLayouts/slideLayout4.xml"/>
</Relationships>
</file>

<file path=ppt/slides/_rels/slide11.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slideLayout" Target="../slideLayouts/slideLayout4.xml"/>
</Relationships>
</file>

<file path=ppt/slides/_rels/slide12.xml.rels><?xml version="1.0" encoding="UTF-8"?>
<Relationships xmlns="http://schemas.openxmlformats.org/package/2006/relationships"><Relationship Id="rId1" Type="http://schemas.openxmlformats.org/officeDocument/2006/relationships/image" Target="../media/image14.png"/><Relationship Id="rId2" Type="http://schemas.openxmlformats.org/officeDocument/2006/relationships/slideLayout" Target="../slideLayouts/slideLayout4.xml"/>
</Relationships>
</file>

<file path=ppt/slides/_rels/slide13.xml.rels><?xml version="1.0" encoding="UTF-8"?>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4.xml"/>
</Relationships>
</file>

<file path=ppt/slides/_rels/slide14.xml.rels><?xml version="1.0" encoding="UTF-8"?>
<Relationships xmlns="http://schemas.openxmlformats.org/package/2006/relationships"><Relationship Id="rId1" Type="http://schemas.openxmlformats.org/officeDocument/2006/relationships/hyperlink" Target="https://viso.ai/applications/computer-vision-applications-in-surveillance-and-security/" TargetMode="External"/><Relationship Id="rId2" Type="http://schemas.openxmlformats.org/officeDocument/2006/relationships/slideLayout" Target="../slideLayouts/slideLayout4.xml"/>
</Relationships>
</file>

<file path=ppt/slides/_rels/slide2.xml.rels><?xml version="1.0" encoding="UTF-8"?>
<Relationships xmlns="http://schemas.openxmlformats.org/package/2006/relationships"><Relationship Id="rId1" Type="http://schemas.openxmlformats.org/officeDocument/2006/relationships/image" Target="../media/image2.png"/><Relationship Id="rId2" Type="http://schemas.openxmlformats.org/officeDocument/2006/relationships/slideLayout" Target="../slideLayouts/slideLayout4.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slideLayout" Target="../slideLayouts/slideLayout11.xml"/>
</Relationships>
</file>

<file path=ppt/slides/_rels/slide6.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4.xml"/>
</Relationships>
</file>

<file path=ppt/slides/_rels/slide7.xml.rels><?xml version="1.0" encoding="UTF-8"?>
<Relationships xmlns="http://schemas.openxmlformats.org/package/2006/relationships"><Relationship Id="rId1" Type="http://schemas.openxmlformats.org/officeDocument/2006/relationships/image" Target="../media/image5.png"/><Relationship Id="rId2" Type="http://schemas.openxmlformats.org/officeDocument/2006/relationships/slideLayout" Target="../slideLayouts/slideLayout4.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6" name="PlaceHolder 1"/>
          <p:cNvSpPr>
            <a:spLocks noGrp="1"/>
          </p:cNvSpPr>
          <p:nvPr>
            <p:ph type="title"/>
          </p:nvPr>
        </p:nvSpPr>
        <p:spPr>
          <a:xfrm>
            <a:off x="228600" y="228600"/>
            <a:ext cx="9143640" cy="2387160"/>
          </a:xfrm>
          <a:prstGeom prst="rect">
            <a:avLst/>
          </a:prstGeom>
          <a:noFill/>
          <a:ln w="0">
            <a:noFill/>
          </a:ln>
        </p:spPr>
        <p:txBody>
          <a:bodyPr lIns="91440" rIns="91440" tIns="45720" bIns="45720" anchor="b">
            <a:noAutofit/>
          </a:bodyPr>
          <a:p>
            <a:pPr indent="0" algn="ctr" defTabSz="914400">
              <a:lnSpc>
                <a:spcPct val="90000"/>
              </a:lnSpc>
              <a:buNone/>
            </a:pPr>
            <a:r>
              <a:rPr b="1" lang="en-US" sz="6000" spc="-1" strike="noStrike">
                <a:solidFill>
                  <a:schemeClr val="dk1"/>
                </a:solidFill>
                <a:latin typeface="Times New Roman"/>
              </a:rPr>
              <a:t>AI Smart Behavior Informer</a:t>
            </a:r>
            <a:endParaRPr b="1" lang="en-US" sz="6000" spc="-1" strike="noStrike">
              <a:solidFill>
                <a:schemeClr val="dk1"/>
              </a:solidFill>
              <a:latin typeface="Times New Roman"/>
            </a:endParaRPr>
          </a:p>
        </p:txBody>
      </p:sp>
      <p:sp>
        <p:nvSpPr>
          <p:cNvPr id="67" name="PlaceHolder 2"/>
          <p:cNvSpPr>
            <a:spLocks noGrp="1"/>
          </p:cNvSpPr>
          <p:nvPr>
            <p:ph type="subTitle"/>
          </p:nvPr>
        </p:nvSpPr>
        <p:spPr>
          <a:xfrm>
            <a:off x="685800" y="3145320"/>
            <a:ext cx="9143640" cy="3255480"/>
          </a:xfrm>
          <a:prstGeom prst="rect">
            <a:avLst/>
          </a:prstGeom>
          <a:noFill/>
          <a:ln w="0">
            <a:noFill/>
          </a:ln>
        </p:spPr>
        <p:txBody>
          <a:bodyPr lIns="91440" rIns="91440" tIns="45720" bIns="45720" anchor="t">
            <a:normAutofit/>
          </a:bodyPr>
          <a:p>
            <a:pPr indent="0" defTabSz="914400">
              <a:lnSpc>
                <a:spcPct val="90000"/>
              </a:lnSpc>
              <a:spcBef>
                <a:spcPts val="1001"/>
              </a:spcBef>
              <a:buNone/>
              <a:tabLst>
                <a:tab algn="l" pos="0"/>
              </a:tabLst>
            </a:pPr>
            <a:r>
              <a:rPr b="1" lang="en-US" sz="2200" spc="-1" strike="noStrike">
                <a:solidFill>
                  <a:schemeClr val="dk1"/>
                </a:solidFill>
                <a:latin typeface="times new roman"/>
              </a:rPr>
              <a:t>By:</a:t>
            </a:r>
            <a:r>
              <a:rPr b="0" lang="en-US" sz="2200" spc="-1" strike="noStrike">
                <a:solidFill>
                  <a:schemeClr val="dk1"/>
                </a:solidFill>
                <a:latin typeface="times new roman"/>
              </a:rPr>
              <a:t> </a:t>
            </a:r>
            <a:endParaRPr b="0" lang="en-US" sz="2200" spc="-1" strike="noStrike">
              <a:solidFill>
                <a:srgbClr val="000000"/>
              </a:solidFill>
              <a:latin typeface="times new roman"/>
            </a:endParaRPr>
          </a:p>
          <a:p>
            <a:pPr indent="0" defTabSz="914400">
              <a:lnSpc>
                <a:spcPct val="90000"/>
              </a:lnSpc>
              <a:spcBef>
                <a:spcPts val="1001"/>
              </a:spcBef>
              <a:buNone/>
              <a:tabLst>
                <a:tab algn="l" pos="0"/>
              </a:tabLst>
            </a:pPr>
            <a:r>
              <a:rPr b="0" lang="en-US" sz="2200" spc="-1" strike="noStrike">
                <a:solidFill>
                  <a:schemeClr val="dk1"/>
                </a:solidFill>
                <a:latin typeface="times new roman"/>
              </a:rPr>
              <a:t>Saad Amir (Fa-21/BSCS/051)</a:t>
            </a:r>
            <a:endParaRPr b="0" lang="en-US" sz="2200" spc="-1" strike="noStrike">
              <a:solidFill>
                <a:srgbClr val="000000"/>
              </a:solidFill>
              <a:latin typeface="times new roman"/>
            </a:endParaRPr>
          </a:p>
          <a:p>
            <a:pPr indent="0" defTabSz="914400">
              <a:lnSpc>
                <a:spcPct val="90000"/>
              </a:lnSpc>
              <a:spcBef>
                <a:spcPts val="1001"/>
              </a:spcBef>
              <a:buNone/>
              <a:tabLst>
                <a:tab algn="l" pos="0"/>
              </a:tabLst>
            </a:pPr>
            <a:r>
              <a:rPr b="0" lang="en-US" sz="2200" spc="-1" strike="noStrike">
                <a:solidFill>
                  <a:schemeClr val="dk1"/>
                </a:solidFill>
                <a:latin typeface="times new roman"/>
              </a:rPr>
              <a:t>Nawab Iftikhar (Fa-21/BSCS/076)</a:t>
            </a:r>
            <a:endParaRPr b="0" lang="en-US" sz="2200" spc="-1" strike="noStrike">
              <a:solidFill>
                <a:srgbClr val="000000"/>
              </a:solidFill>
              <a:latin typeface="times new roman"/>
            </a:endParaRPr>
          </a:p>
          <a:p>
            <a:pPr indent="0" defTabSz="914400">
              <a:lnSpc>
                <a:spcPct val="90000"/>
              </a:lnSpc>
              <a:spcBef>
                <a:spcPts val="1001"/>
              </a:spcBef>
              <a:buNone/>
              <a:tabLst>
                <a:tab algn="l" pos="0"/>
              </a:tabLst>
            </a:pPr>
            <a:endParaRPr b="0" lang="en-US" sz="2000" spc="-1" strike="noStrike">
              <a:solidFill>
                <a:srgbClr val="000000"/>
              </a:solidFill>
              <a:latin typeface="times new roman"/>
            </a:endParaRPr>
          </a:p>
          <a:p>
            <a:pPr indent="0" defTabSz="914400">
              <a:lnSpc>
                <a:spcPct val="90000"/>
              </a:lnSpc>
              <a:spcBef>
                <a:spcPts val="1001"/>
              </a:spcBef>
              <a:buNone/>
              <a:tabLst>
                <a:tab algn="l" pos="0"/>
              </a:tabLst>
            </a:pPr>
            <a:r>
              <a:rPr b="1" lang="en-US" sz="2200" spc="-1" strike="noStrike">
                <a:solidFill>
                  <a:schemeClr val="dk1"/>
                </a:solidFill>
                <a:latin typeface="times new roman"/>
              </a:rPr>
              <a:t>Supervised By:</a:t>
            </a:r>
            <a:endParaRPr b="0" lang="en-US" sz="2200" spc="-1" strike="noStrike">
              <a:solidFill>
                <a:srgbClr val="000000"/>
              </a:solidFill>
              <a:latin typeface="times new roman"/>
            </a:endParaRPr>
          </a:p>
          <a:p>
            <a:pPr indent="0" defTabSz="914400">
              <a:lnSpc>
                <a:spcPct val="90000"/>
              </a:lnSpc>
              <a:spcBef>
                <a:spcPts val="1001"/>
              </a:spcBef>
              <a:buNone/>
              <a:tabLst>
                <a:tab algn="l" pos="0"/>
              </a:tabLst>
            </a:pPr>
            <a:r>
              <a:rPr b="0" lang="en-US" sz="2200" spc="-1" strike="noStrike">
                <a:solidFill>
                  <a:schemeClr val="dk1"/>
                </a:solidFill>
                <a:latin typeface="times new roman"/>
              </a:rPr>
              <a:t>Ma’am Anila Amjad</a:t>
            </a:r>
            <a:endParaRPr b="0" lang="en-US" sz="2200" spc="-1" strike="noStrike">
              <a:solidFill>
                <a:srgbClr val="000000"/>
              </a:solidFill>
              <a:latin typeface="times new roman"/>
            </a:endParaRPr>
          </a:p>
        </p:txBody>
      </p:sp>
      <p:pic>
        <p:nvPicPr>
          <p:cNvPr id="68" name="Picture 4" descr=""/>
          <p:cNvPicPr/>
          <p:nvPr/>
        </p:nvPicPr>
        <p:blipFill>
          <a:blip r:embed="rId1"/>
          <a:stretch/>
        </p:blipFill>
        <p:spPr>
          <a:xfrm>
            <a:off x="6896160" y="2971800"/>
            <a:ext cx="4076640" cy="2856960"/>
          </a:xfrm>
          <a:prstGeom prst="rect">
            <a:avLst/>
          </a:prstGeom>
          <a:ln w="0">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685800" y="228600"/>
            <a:ext cx="10515240" cy="1325160"/>
          </a:xfrm>
          <a:prstGeom prst="rect">
            <a:avLst/>
          </a:prstGeom>
          <a:noFill/>
          <a:ln w="0">
            <a:noFill/>
          </a:ln>
        </p:spPr>
        <p:txBody>
          <a:bodyPr lIns="91440" rIns="91440" tIns="45720" bIns="45720" anchor="ctr">
            <a:noAutofit/>
          </a:bodyPr>
          <a:p>
            <a:pPr indent="0" defTabSz="914400">
              <a:lnSpc>
                <a:spcPct val="90000"/>
              </a:lnSpc>
              <a:buNone/>
            </a:pPr>
            <a:r>
              <a:rPr b="1" lang="en-US" sz="4400" spc="-1" strike="noStrike">
                <a:solidFill>
                  <a:schemeClr val="dk1"/>
                </a:solidFill>
                <a:latin typeface="times new roman"/>
              </a:rPr>
              <a:t>Tools and Languages</a:t>
            </a:r>
            <a:endParaRPr b="0" lang="en-US" sz="4400" spc="-1" strike="noStrike">
              <a:solidFill>
                <a:schemeClr val="dk1"/>
              </a:solidFill>
              <a:latin typeface="times new roman"/>
            </a:endParaRPr>
          </a:p>
        </p:txBody>
      </p:sp>
      <p:sp>
        <p:nvSpPr>
          <p:cNvPr id="93" name="PlaceHolder 2"/>
          <p:cNvSpPr>
            <a:spLocks noGrp="1"/>
          </p:cNvSpPr>
          <p:nvPr>
            <p:ph/>
          </p:nvPr>
        </p:nvSpPr>
        <p:spPr>
          <a:xfrm>
            <a:off x="838080" y="1825560"/>
            <a:ext cx="10515240" cy="4350960"/>
          </a:xfrm>
          <a:prstGeom prst="rect">
            <a:avLst/>
          </a:prstGeom>
          <a:noFill/>
          <a:ln w="0">
            <a:noFill/>
          </a:ln>
        </p:spPr>
        <p:txBody>
          <a:bodyPr lIns="91440" rIns="91440" tIns="45720" bIns="45720" anchor="t">
            <a:normAutofit fontScale="77839"/>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times new roman"/>
              </a:rPr>
              <a:t>Jupyter Notebook</a:t>
            </a:r>
            <a:endParaRPr b="0" lang="en-US" sz="2800" spc="-1" strike="noStrike">
              <a:solidFill>
                <a:schemeClr val="dk1"/>
              </a:solidFill>
              <a:latin typeface="times new roman"/>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times new roman"/>
              </a:rPr>
              <a:t>Python</a:t>
            </a:r>
            <a:endParaRPr b="0" lang="en-US" sz="2800" spc="-1" strike="noStrike">
              <a:solidFill>
                <a:schemeClr val="dk1"/>
              </a:solidFill>
              <a:latin typeface="times new roman"/>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times new roman"/>
              </a:rPr>
              <a:t>opencv</a:t>
            </a:r>
            <a:endParaRPr b="0" lang="en-US" sz="2800" spc="-1" strike="noStrike">
              <a:solidFill>
                <a:schemeClr val="dk1"/>
              </a:solidFill>
              <a:latin typeface="times new roman"/>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times new roman"/>
              </a:rPr>
              <a:t>pytorch</a:t>
            </a:r>
            <a:endParaRPr b="0" lang="en-US" sz="2800" spc="-1" strike="noStrike">
              <a:solidFill>
                <a:schemeClr val="dk1"/>
              </a:solidFill>
              <a:latin typeface="times new roman"/>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times new roman"/>
              </a:rPr>
              <a:t>tensorflow</a:t>
            </a:r>
            <a:endParaRPr b="0" lang="en-US" sz="2800" spc="-1" strike="noStrike">
              <a:solidFill>
                <a:schemeClr val="dk1"/>
              </a:solidFill>
              <a:latin typeface="times new roman"/>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times new roman"/>
              </a:rPr>
              <a:t>numpy</a:t>
            </a:r>
            <a:endParaRPr b="0" lang="en-US" sz="2800" spc="-1" strike="noStrike">
              <a:solidFill>
                <a:schemeClr val="dk1"/>
              </a:solidFill>
              <a:latin typeface="times new roman"/>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times new roman"/>
              </a:rPr>
              <a:t>sklearn</a:t>
            </a:r>
            <a:endParaRPr b="0" lang="en-US" sz="2800" spc="-1" strike="noStrike">
              <a:solidFill>
                <a:schemeClr val="dk1"/>
              </a:solidFill>
              <a:latin typeface="times new roman"/>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times new roman"/>
              </a:rPr>
              <a:t>selenium</a:t>
            </a:r>
            <a:endParaRPr b="0" lang="en-US" sz="2800" spc="-1" strike="noStrike">
              <a:solidFill>
                <a:schemeClr val="dk1"/>
              </a:solidFill>
              <a:latin typeface="times new roman"/>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times new roman"/>
              </a:rPr>
              <a:t>beautifulsoup (BS4)</a:t>
            </a:r>
            <a:endParaRPr b="0" lang="en-US" sz="2800" spc="-1" strike="noStrike">
              <a:solidFill>
                <a:schemeClr val="dk1"/>
              </a:solidFill>
              <a:latin typeface="times new roman"/>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times new roman"/>
              </a:rPr>
              <a:t>Scrapy</a:t>
            </a:r>
            <a:endParaRPr b="0" lang="en-US" sz="2800" spc="-1" strike="noStrike">
              <a:solidFill>
                <a:schemeClr val="dk1"/>
              </a:solidFill>
              <a:latin typeface="times new roman"/>
            </a:endParaRPr>
          </a:p>
          <a:p>
            <a:pPr indent="0" defTabSz="914400">
              <a:lnSpc>
                <a:spcPct val="90000"/>
              </a:lnSpc>
              <a:spcBef>
                <a:spcPts val="1001"/>
              </a:spcBef>
              <a:buNone/>
            </a:pPr>
            <a:endParaRPr b="0" lang="en-US" sz="2800" spc="-1" strike="noStrike">
              <a:solidFill>
                <a:schemeClr val="dk1"/>
              </a:solidFill>
              <a:latin typeface="times new roman"/>
            </a:endParaRPr>
          </a:p>
        </p:txBody>
      </p:sp>
      <p:pic>
        <p:nvPicPr>
          <p:cNvPr id="94" name="Picture 2" descr=""/>
          <p:cNvPicPr/>
          <p:nvPr/>
        </p:nvPicPr>
        <p:blipFill>
          <a:blip r:embed="rId1"/>
          <a:stretch/>
        </p:blipFill>
        <p:spPr>
          <a:xfrm>
            <a:off x="5391360" y="1389600"/>
            <a:ext cx="1564920" cy="1582200"/>
          </a:xfrm>
          <a:prstGeom prst="rect">
            <a:avLst/>
          </a:prstGeom>
          <a:ln w="0">
            <a:noFill/>
          </a:ln>
        </p:spPr>
      </p:pic>
      <p:pic>
        <p:nvPicPr>
          <p:cNvPr id="95" name="Picture 3" descr=""/>
          <p:cNvPicPr/>
          <p:nvPr/>
        </p:nvPicPr>
        <p:blipFill>
          <a:blip r:embed="rId2"/>
          <a:stretch/>
        </p:blipFill>
        <p:spPr>
          <a:xfrm>
            <a:off x="7290720" y="1024200"/>
            <a:ext cx="1893240" cy="1752120"/>
          </a:xfrm>
          <a:prstGeom prst="rect">
            <a:avLst/>
          </a:prstGeom>
          <a:ln w="0">
            <a:noFill/>
          </a:ln>
        </p:spPr>
      </p:pic>
      <p:pic>
        <p:nvPicPr>
          <p:cNvPr id="96" name="Picture 5" descr="Learning PyTorch: The Basic Program Structure | by Dagang Wei | Medium"/>
          <p:cNvPicPr/>
          <p:nvPr/>
        </p:nvPicPr>
        <p:blipFill>
          <a:blip r:embed="rId3"/>
          <a:stretch/>
        </p:blipFill>
        <p:spPr>
          <a:xfrm>
            <a:off x="5139720" y="3063240"/>
            <a:ext cx="2356200" cy="1177920"/>
          </a:xfrm>
          <a:prstGeom prst="rect">
            <a:avLst/>
          </a:prstGeom>
          <a:ln w="0">
            <a:noFill/>
          </a:ln>
        </p:spPr>
      </p:pic>
      <p:pic>
        <p:nvPicPr>
          <p:cNvPr id="97" name="Picture 7" descr="TensorFlow - Wikipedia"/>
          <p:cNvPicPr/>
          <p:nvPr/>
        </p:nvPicPr>
        <p:blipFill>
          <a:blip r:embed="rId4"/>
          <a:stretch/>
        </p:blipFill>
        <p:spPr>
          <a:xfrm>
            <a:off x="7975800" y="2776680"/>
            <a:ext cx="2228400" cy="1424160"/>
          </a:xfrm>
          <a:prstGeom prst="rect">
            <a:avLst/>
          </a:prstGeom>
          <a:ln w="0">
            <a:noFill/>
          </a:ln>
        </p:spPr>
      </p:pic>
      <p:pic>
        <p:nvPicPr>
          <p:cNvPr id="98" name="Picture 8" descr=""/>
          <p:cNvPicPr/>
          <p:nvPr/>
        </p:nvPicPr>
        <p:blipFill>
          <a:blip r:embed="rId5"/>
          <a:stretch/>
        </p:blipFill>
        <p:spPr>
          <a:xfrm>
            <a:off x="9291240" y="1077480"/>
            <a:ext cx="2524680" cy="1762920"/>
          </a:xfrm>
          <a:prstGeom prst="rect">
            <a:avLst/>
          </a:prstGeom>
          <a:ln w="0">
            <a:noFill/>
          </a:ln>
        </p:spPr>
      </p:pic>
      <p:pic>
        <p:nvPicPr>
          <p:cNvPr id="99" name="Picture 10" descr="GitHub - scrapy/scrapy: Scrapy, a fast high-level web crawling &amp; scraping  framework for Python."/>
          <p:cNvPicPr/>
          <p:nvPr/>
        </p:nvPicPr>
        <p:blipFill>
          <a:blip r:embed="rId6"/>
          <a:stretch/>
        </p:blipFill>
        <p:spPr>
          <a:xfrm>
            <a:off x="8078400" y="4565160"/>
            <a:ext cx="2893680" cy="1446480"/>
          </a:xfrm>
          <a:prstGeom prst="rect">
            <a:avLst/>
          </a:prstGeom>
          <a:ln w="0">
            <a:noFill/>
          </a:ln>
        </p:spPr>
      </p:pic>
      <p:pic>
        <p:nvPicPr>
          <p:cNvPr id="100" name="Picture 11" descr=""/>
          <p:cNvPicPr/>
          <p:nvPr/>
        </p:nvPicPr>
        <p:blipFill>
          <a:blip r:embed="rId7"/>
          <a:stretch/>
        </p:blipFill>
        <p:spPr>
          <a:xfrm>
            <a:off x="5756760" y="4525920"/>
            <a:ext cx="1685520" cy="1682280"/>
          </a:xfrm>
          <a:prstGeom prst="rect">
            <a:avLst/>
          </a:prstGeom>
          <a:ln w="0">
            <a:noFill/>
          </a:ln>
        </p:spPr>
      </p:pic>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1" lang="en-US" sz="4400" spc="-1" strike="noStrike">
                <a:solidFill>
                  <a:schemeClr val="dk1"/>
                </a:solidFill>
                <a:latin typeface="Times new roman"/>
              </a:rPr>
              <a:t>Flowchart Diagram:</a:t>
            </a:r>
            <a:endParaRPr b="0" lang="en-US" sz="4400" spc="-1" strike="noStrike">
              <a:solidFill>
                <a:schemeClr val="dk1"/>
              </a:solidFill>
              <a:latin typeface="Times new roman"/>
            </a:endParaRPr>
          </a:p>
        </p:txBody>
      </p:sp>
      <p:pic>
        <p:nvPicPr>
          <p:cNvPr id="102" name="" descr=""/>
          <p:cNvPicPr/>
          <p:nvPr/>
        </p:nvPicPr>
        <p:blipFill>
          <a:blip r:embed="rId1"/>
          <a:stretch/>
        </p:blipFill>
        <p:spPr>
          <a:xfrm>
            <a:off x="3200400" y="1355760"/>
            <a:ext cx="5257800" cy="5179320"/>
          </a:xfrm>
          <a:prstGeom prst="rect">
            <a:avLst/>
          </a:prstGeom>
          <a:ln w="0">
            <a:noFill/>
          </a:ln>
        </p:spPr>
      </p:pic>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1" lang="en-US" sz="4400" spc="-1" strike="noStrike">
                <a:solidFill>
                  <a:schemeClr val="dk1"/>
                </a:solidFill>
                <a:latin typeface="times new roman"/>
              </a:rPr>
              <a:t>Project Milestones</a:t>
            </a:r>
            <a:endParaRPr b="0" lang="en-US" sz="4400" spc="-1" strike="noStrike">
              <a:solidFill>
                <a:schemeClr val="dk1"/>
              </a:solidFill>
              <a:latin typeface="times new roman"/>
            </a:endParaRPr>
          </a:p>
        </p:txBody>
      </p:sp>
      <p:sp>
        <p:nvSpPr>
          <p:cNvPr id="104"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1" lang="en-US" sz="2800" spc="-1" strike="noStrike">
                <a:solidFill>
                  <a:schemeClr val="dk1"/>
                </a:solidFill>
                <a:latin typeface="times new roman"/>
              </a:rPr>
              <a:t>Milestone 1: </a:t>
            </a:r>
            <a:r>
              <a:rPr b="0" lang="en-US" sz="2800" spc="-1" strike="noStrike">
                <a:solidFill>
                  <a:schemeClr val="dk1"/>
                </a:solidFill>
                <a:latin typeface="times new roman"/>
              </a:rPr>
              <a:t>Gathering Data (Month 1)</a:t>
            </a:r>
            <a:endParaRPr b="0" lang="en-US" sz="2800" spc="-1" strike="noStrike">
              <a:solidFill>
                <a:schemeClr val="dk1"/>
              </a:solidFill>
              <a:latin typeface="times new roman"/>
            </a:endParaRPr>
          </a:p>
          <a:p>
            <a:pPr marL="228600" indent="-228600" defTabSz="914400">
              <a:lnSpc>
                <a:spcPct val="90000"/>
              </a:lnSpc>
              <a:spcBef>
                <a:spcPts val="1001"/>
              </a:spcBef>
              <a:buClr>
                <a:srgbClr val="000000"/>
              </a:buClr>
              <a:buFont typeface="Arial"/>
              <a:buChar char="•"/>
            </a:pPr>
            <a:r>
              <a:rPr b="1" lang="en-US" sz="2800" spc="-1" strike="noStrike">
                <a:solidFill>
                  <a:schemeClr val="dk1"/>
                </a:solidFill>
                <a:latin typeface="times new roman"/>
              </a:rPr>
              <a:t>Milestone 2: </a:t>
            </a:r>
            <a:r>
              <a:rPr b="0" lang="en-US" sz="2800" spc="-1" strike="noStrike">
                <a:solidFill>
                  <a:schemeClr val="dk1"/>
                </a:solidFill>
                <a:latin typeface="times new roman"/>
              </a:rPr>
              <a:t>Data Wrangling and Preprocessing (Month 2)</a:t>
            </a:r>
            <a:endParaRPr b="0" lang="en-US" sz="2800" spc="-1" strike="noStrike">
              <a:solidFill>
                <a:schemeClr val="dk1"/>
              </a:solidFill>
              <a:latin typeface="times new roman"/>
            </a:endParaRPr>
          </a:p>
          <a:p>
            <a:pPr marL="228600" indent="-228600" defTabSz="914400">
              <a:lnSpc>
                <a:spcPct val="90000"/>
              </a:lnSpc>
              <a:spcBef>
                <a:spcPts val="1001"/>
              </a:spcBef>
              <a:buClr>
                <a:srgbClr val="000000"/>
              </a:buClr>
              <a:buFont typeface="Arial"/>
              <a:buChar char="•"/>
            </a:pPr>
            <a:r>
              <a:rPr b="1" lang="en-US" sz="2800" spc="-1" strike="noStrike">
                <a:solidFill>
                  <a:schemeClr val="dk1"/>
                </a:solidFill>
                <a:latin typeface="times new roman"/>
              </a:rPr>
              <a:t>Milestone 3: </a:t>
            </a:r>
            <a:r>
              <a:rPr b="0" lang="en-US" sz="2800" spc="-1" strike="noStrike">
                <a:solidFill>
                  <a:schemeClr val="dk1"/>
                </a:solidFill>
                <a:latin typeface="times new roman"/>
              </a:rPr>
              <a:t>Hyper parameter Tuning(Month 3-4)</a:t>
            </a:r>
            <a:endParaRPr b="0" lang="en-US" sz="2800" spc="-1" strike="noStrike">
              <a:solidFill>
                <a:schemeClr val="dk1"/>
              </a:solidFill>
              <a:latin typeface="times new roman"/>
            </a:endParaRPr>
          </a:p>
          <a:p>
            <a:pPr marL="228600" indent="-228600" defTabSz="914400">
              <a:lnSpc>
                <a:spcPct val="90000"/>
              </a:lnSpc>
              <a:spcBef>
                <a:spcPts val="1001"/>
              </a:spcBef>
              <a:buClr>
                <a:srgbClr val="000000"/>
              </a:buClr>
              <a:buFont typeface="Arial"/>
              <a:buChar char="•"/>
            </a:pPr>
            <a:r>
              <a:rPr b="1" lang="en-US" sz="2800" spc="-1" strike="noStrike">
                <a:solidFill>
                  <a:schemeClr val="dk1"/>
                </a:solidFill>
                <a:latin typeface="times new roman"/>
              </a:rPr>
              <a:t>Milestone 4: </a:t>
            </a:r>
            <a:r>
              <a:rPr b="0" lang="en-US" sz="2800" spc="-1" strike="noStrike">
                <a:solidFill>
                  <a:schemeClr val="dk1"/>
                </a:solidFill>
                <a:latin typeface="times new roman"/>
              </a:rPr>
              <a:t>Model Training (Month 5)</a:t>
            </a:r>
            <a:endParaRPr b="0" lang="en-US" sz="2800" spc="-1" strike="noStrike">
              <a:solidFill>
                <a:schemeClr val="dk1"/>
              </a:solidFill>
              <a:latin typeface="times new roman"/>
            </a:endParaRPr>
          </a:p>
          <a:p>
            <a:pPr marL="228600" indent="-228600" defTabSz="914400">
              <a:lnSpc>
                <a:spcPct val="90000"/>
              </a:lnSpc>
              <a:spcBef>
                <a:spcPts val="1001"/>
              </a:spcBef>
              <a:buClr>
                <a:srgbClr val="000000"/>
              </a:buClr>
              <a:buFont typeface="Arial"/>
              <a:buChar char="•"/>
            </a:pPr>
            <a:r>
              <a:rPr b="1" lang="en-US" sz="2800" spc="-1" strike="noStrike">
                <a:solidFill>
                  <a:schemeClr val="dk1"/>
                </a:solidFill>
                <a:latin typeface="times new roman"/>
              </a:rPr>
              <a:t>Milestone 5: </a:t>
            </a:r>
            <a:r>
              <a:rPr b="0" lang="en-US" sz="2800" spc="-1" strike="noStrike">
                <a:solidFill>
                  <a:schemeClr val="dk1"/>
                </a:solidFill>
                <a:latin typeface="times new roman"/>
              </a:rPr>
              <a:t>Model Evaluation and Testing (Month 6)</a:t>
            </a:r>
            <a:endParaRPr b="0" lang="en-US" sz="2800" spc="-1" strike="noStrike">
              <a:solidFill>
                <a:schemeClr val="dk1"/>
              </a:solidFill>
              <a:latin typeface="times new roman"/>
            </a:endParaRPr>
          </a:p>
          <a:p>
            <a:pPr marL="228600" indent="-228600" defTabSz="914400">
              <a:lnSpc>
                <a:spcPct val="90000"/>
              </a:lnSpc>
              <a:spcBef>
                <a:spcPts val="1001"/>
              </a:spcBef>
              <a:buClr>
                <a:srgbClr val="000000"/>
              </a:buClr>
              <a:buFont typeface="Arial"/>
              <a:buChar char="•"/>
            </a:pPr>
            <a:r>
              <a:rPr b="1" lang="en-US" sz="2800" spc="-1" strike="noStrike">
                <a:solidFill>
                  <a:schemeClr val="dk1"/>
                </a:solidFill>
                <a:latin typeface="times new roman"/>
              </a:rPr>
              <a:t>Milestone 6: </a:t>
            </a:r>
            <a:r>
              <a:rPr b="0" lang="en-US" sz="2800" spc="-1" strike="noStrike">
                <a:solidFill>
                  <a:schemeClr val="dk1"/>
                </a:solidFill>
                <a:latin typeface="times new roman"/>
              </a:rPr>
              <a:t>Completion</a:t>
            </a:r>
            <a:endParaRPr b="0" lang="en-US" sz="2800" spc="-1" strike="noStrike">
              <a:solidFill>
                <a:schemeClr val="dk1"/>
              </a:solidFill>
              <a:latin typeface="times new roman"/>
            </a:endParaRPr>
          </a:p>
          <a:p>
            <a:pPr indent="0" defTabSz="914400">
              <a:lnSpc>
                <a:spcPct val="90000"/>
              </a:lnSpc>
              <a:spcBef>
                <a:spcPts val="1001"/>
              </a:spcBef>
              <a:buNone/>
              <a:tabLst>
                <a:tab algn="l" pos="0"/>
              </a:tabLst>
            </a:pPr>
            <a:endParaRPr b="0" lang="en-US" sz="2800" spc="-1" strike="noStrike">
              <a:solidFill>
                <a:schemeClr val="dk1"/>
              </a:solidFill>
              <a:latin typeface="times new roman"/>
            </a:endParaRPr>
          </a:p>
        </p:txBody>
      </p:sp>
      <p:pic>
        <p:nvPicPr>
          <p:cNvPr id="105" name="Picture 2" descr="Project Milestones Examples in Project Management [Master Plan]"/>
          <p:cNvPicPr/>
          <p:nvPr/>
        </p:nvPicPr>
        <p:blipFill>
          <a:blip r:embed="rId1"/>
          <a:stretch/>
        </p:blipFill>
        <p:spPr>
          <a:xfrm>
            <a:off x="6737400" y="4420080"/>
            <a:ext cx="4560840" cy="2162160"/>
          </a:xfrm>
          <a:prstGeom prst="rect">
            <a:avLst/>
          </a:prstGeom>
          <a:ln w="0">
            <a:noFill/>
          </a:ln>
        </p:spPr>
      </p:pic>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title"/>
          </p:nvPr>
        </p:nvSpPr>
        <p:spPr>
          <a:xfrm>
            <a:off x="838080" y="503640"/>
            <a:ext cx="10515240" cy="1325160"/>
          </a:xfrm>
          <a:prstGeom prst="rect">
            <a:avLst/>
          </a:prstGeom>
          <a:noFill/>
          <a:ln w="0">
            <a:noFill/>
          </a:ln>
        </p:spPr>
        <p:txBody>
          <a:bodyPr lIns="91440" rIns="91440" tIns="45720" bIns="45720" anchor="ctr">
            <a:noAutofit/>
          </a:bodyPr>
          <a:p>
            <a:pPr indent="0" defTabSz="914400">
              <a:lnSpc>
                <a:spcPct val="90000"/>
              </a:lnSpc>
              <a:buNone/>
            </a:pPr>
            <a:r>
              <a:rPr b="1" lang="en-US" sz="5400" spc="-1" strike="noStrike">
                <a:solidFill>
                  <a:schemeClr val="dk1"/>
                </a:solidFill>
                <a:latin typeface="times new roman"/>
              </a:rPr>
              <a:t>Gantt Chart:</a:t>
            </a:r>
            <a:endParaRPr b="0" lang="en-US" sz="5400" spc="-1" strike="noStrike">
              <a:solidFill>
                <a:schemeClr val="dk1"/>
              </a:solidFill>
              <a:latin typeface="times new roman"/>
            </a:endParaRPr>
          </a:p>
        </p:txBody>
      </p:sp>
      <p:pic>
        <p:nvPicPr>
          <p:cNvPr id="107" name="Image1" descr=""/>
          <p:cNvPicPr/>
          <p:nvPr/>
        </p:nvPicPr>
        <p:blipFill>
          <a:blip r:embed="rId1"/>
          <a:stretch/>
        </p:blipFill>
        <p:spPr>
          <a:xfrm>
            <a:off x="838080" y="2231640"/>
            <a:ext cx="10515240" cy="3483360"/>
          </a:xfrm>
          <a:prstGeom prst="rect">
            <a:avLst/>
          </a:prstGeom>
          <a:ln w="0">
            <a:noFill/>
          </a:ln>
        </p:spPr>
      </p:pic>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8"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1" lang="en-US" sz="4400" spc="-1" strike="noStrike">
                <a:solidFill>
                  <a:schemeClr val="dk1"/>
                </a:solidFill>
                <a:latin typeface="times new roman"/>
              </a:rPr>
              <a:t>References</a:t>
            </a:r>
            <a:endParaRPr b="0" lang="en-US" sz="4400" spc="-1" strike="noStrike">
              <a:solidFill>
                <a:schemeClr val="dk1"/>
              </a:solidFill>
              <a:latin typeface="times new roman"/>
            </a:endParaRPr>
          </a:p>
        </p:txBody>
      </p:sp>
      <p:sp>
        <p:nvSpPr>
          <p:cNvPr id="109" name="PlaceHolder 2"/>
          <p:cNvSpPr>
            <a:spLocks noGrp="1"/>
          </p:cNvSpPr>
          <p:nvPr>
            <p:ph/>
          </p:nvPr>
        </p:nvSpPr>
        <p:spPr>
          <a:xfrm>
            <a:off x="838080" y="1825560"/>
            <a:ext cx="10515240" cy="4350960"/>
          </a:xfrm>
          <a:prstGeom prst="rect">
            <a:avLst/>
          </a:prstGeom>
          <a:noFill/>
          <a:ln w="0">
            <a:noFill/>
          </a:ln>
        </p:spPr>
        <p:txBody>
          <a:bodyPr lIns="91440" rIns="91440" tIns="45720" bIns="45720" anchor="t">
            <a:normAutofit fontScale="93550" lnSpcReduction="10000"/>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times new roman"/>
              </a:rPr>
              <a:t>Here is the list of publications that we take inspiration from:</a:t>
            </a:r>
            <a:endParaRPr b="0" lang="en-US" sz="2800" spc="-1" strike="noStrike">
              <a:solidFill>
                <a:schemeClr val="dk1"/>
              </a:solidFill>
              <a:latin typeface="times new roman"/>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times new roman"/>
              </a:rPr>
              <a:t>This link is a reference, where  importance of computer vision is discussed, furthermore by reading this article we gained insight on existing models and decided to create a model that will help with security:</a:t>
            </a:r>
            <a:endParaRPr b="0" lang="en-US" sz="2800" spc="-1" strike="noStrike">
              <a:solidFill>
                <a:schemeClr val="dk1"/>
              </a:solidFill>
              <a:latin typeface="times new roman"/>
            </a:endParaRPr>
          </a:p>
          <a:p>
            <a:pPr indent="0" defTabSz="914400">
              <a:lnSpc>
                <a:spcPct val="90000"/>
              </a:lnSpc>
              <a:spcBef>
                <a:spcPts val="1001"/>
              </a:spcBef>
              <a:buNone/>
              <a:tabLst>
                <a:tab algn="l" pos="0"/>
              </a:tabLst>
            </a:pPr>
            <a:r>
              <a:rPr b="0" lang="en-US" sz="2800" spc="-1" strike="noStrike">
                <a:solidFill>
                  <a:schemeClr val="dk1"/>
                </a:solidFill>
                <a:latin typeface="times new roman"/>
              </a:rPr>
              <a:t>   </a:t>
            </a:r>
            <a:r>
              <a:rPr b="0" lang="en-US" sz="2800" spc="-1" strike="noStrike" u="sng">
                <a:solidFill>
                  <a:schemeClr val="dk1"/>
                </a:solidFill>
                <a:uFillTx/>
                <a:latin typeface="times new roman"/>
              </a:rPr>
              <a:t>“</a:t>
            </a:r>
            <a:r>
              <a:rPr b="0" lang="en-US" sz="2800" spc="-1" strike="noStrike" u="sng">
                <a:solidFill>
                  <a:schemeClr val="dk1"/>
                </a:solidFill>
                <a:uFillTx/>
                <a:latin typeface="times new roman"/>
              </a:rPr>
              <a:t>https://viso.ai/applications/computer-vision-in-smart-city-applications/”</a:t>
            </a:r>
            <a:endParaRPr b="0" lang="en-US" sz="2800" spc="-1" strike="noStrike">
              <a:solidFill>
                <a:schemeClr val="dk1"/>
              </a:solidFill>
              <a:latin typeface="times new roman"/>
            </a:endParaRPr>
          </a:p>
          <a:p>
            <a:pPr marL="228600" indent="-228600" defTabSz="914400">
              <a:lnSpc>
                <a:spcPct val="90000"/>
              </a:lnSpc>
              <a:spcBef>
                <a:spcPts val="1001"/>
              </a:spcBef>
              <a:buClr>
                <a:srgbClr val="000000"/>
              </a:buClr>
              <a:buFont typeface="Arial"/>
              <a:buChar char="•"/>
              <a:tabLst>
                <a:tab algn="l" pos="0"/>
              </a:tabLst>
            </a:pPr>
            <a:r>
              <a:rPr b="0" lang="en-US" sz="2800" spc="-1" strike="noStrike">
                <a:solidFill>
                  <a:schemeClr val="dk1"/>
                </a:solidFill>
                <a:latin typeface="times new roman"/>
              </a:rPr>
              <a:t>Another reference link that emphasizes the importance of a surveillance system: “</a:t>
            </a:r>
            <a:r>
              <a:rPr b="0" lang="en-US" sz="2800" spc="-1" strike="noStrike" u="sng">
                <a:solidFill>
                  <a:schemeClr val="dk1"/>
                </a:solidFill>
                <a:uFillTx/>
                <a:latin typeface="times new roman"/>
                <a:hlinkClick r:id="rId1"/>
              </a:rPr>
              <a:t>https://viso.ai/applications/computer-vision-applications-in-surveillance-and-security/</a:t>
            </a:r>
            <a:endParaRPr b="0" lang="en-US" sz="2800" spc="-1" strike="noStrike">
              <a:solidFill>
                <a:schemeClr val="dk1"/>
              </a:solidFill>
              <a:latin typeface="times new roman"/>
            </a:endParaRPr>
          </a:p>
          <a:p>
            <a:pPr marL="228600" indent="-228600" defTabSz="914400">
              <a:lnSpc>
                <a:spcPct val="90000"/>
              </a:lnSpc>
              <a:spcBef>
                <a:spcPts val="1001"/>
              </a:spcBef>
              <a:buClr>
                <a:srgbClr val="000000"/>
              </a:buClr>
              <a:buFont typeface="Arial"/>
              <a:buChar char="•"/>
              <a:tabLst>
                <a:tab algn="l" pos="0"/>
              </a:tabLst>
            </a:pPr>
            <a:r>
              <a:rPr b="0" lang="en-US" sz="2800" spc="-1" strike="noStrike">
                <a:solidFill>
                  <a:schemeClr val="dk1"/>
                </a:solidFill>
                <a:latin typeface="times new roman"/>
              </a:rPr>
              <a:t>Here is another article that talks about stealing and robbery detection: “</a:t>
            </a:r>
            <a:r>
              <a:rPr b="0" lang="en-US" sz="2800" spc="-1" strike="noStrike" u="sng">
                <a:solidFill>
                  <a:schemeClr val="dk1"/>
                </a:solidFill>
                <a:uFillTx/>
                <a:latin typeface="times new roman"/>
              </a:rPr>
              <a:t>https://medium.com/analytics-vidhya/theft-detection-using-machine-learning-a4232ea51f1c/”</a:t>
            </a:r>
            <a:endParaRPr b="0" lang="en-US" sz="2800" spc="-1" strike="noStrike">
              <a:solidFill>
                <a:schemeClr val="dk1"/>
              </a:solidFill>
              <a:latin typeface="times new roman"/>
            </a:endParaRPr>
          </a:p>
          <a:p>
            <a:pPr indent="0" defTabSz="914400">
              <a:lnSpc>
                <a:spcPct val="90000"/>
              </a:lnSpc>
              <a:spcBef>
                <a:spcPts val="1001"/>
              </a:spcBef>
              <a:buNone/>
              <a:tabLst>
                <a:tab algn="l" pos="0"/>
              </a:tabLst>
            </a:pPr>
            <a:endParaRPr b="0" lang="en-US" sz="2800" spc="-1" strike="noStrike">
              <a:solidFill>
                <a:schemeClr val="dk1"/>
              </a:solidFill>
              <a:latin typeface="times new roman"/>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9"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1" lang="en-US" sz="4800" spc="-1" strike="noStrike">
                <a:solidFill>
                  <a:schemeClr val="dk1"/>
                </a:solidFill>
                <a:latin typeface="times new roman"/>
              </a:rPr>
              <a:t>Agenda:</a:t>
            </a:r>
            <a:endParaRPr b="1" lang="en-US" sz="4800" spc="-1" strike="noStrike">
              <a:solidFill>
                <a:schemeClr val="dk1"/>
              </a:solidFill>
              <a:latin typeface="times new roman"/>
            </a:endParaRPr>
          </a:p>
        </p:txBody>
      </p:sp>
      <p:sp>
        <p:nvSpPr>
          <p:cNvPr id="70" name="PlaceHolder 2"/>
          <p:cNvSpPr>
            <a:spLocks noGrp="1"/>
          </p:cNvSpPr>
          <p:nvPr>
            <p:ph/>
          </p:nvPr>
        </p:nvSpPr>
        <p:spPr>
          <a:xfrm>
            <a:off x="838080" y="1825560"/>
            <a:ext cx="10515240" cy="4350960"/>
          </a:xfrm>
          <a:prstGeom prst="rect">
            <a:avLst/>
          </a:prstGeom>
          <a:noFill/>
          <a:ln w="0">
            <a:noFill/>
          </a:ln>
        </p:spPr>
        <p:txBody>
          <a:bodyPr lIns="91440" rIns="91440" tIns="45720" bIns="45720" anchor="t">
            <a:normAutofit/>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times new roman"/>
              </a:rPr>
              <a:t>Abstract</a:t>
            </a:r>
            <a:endParaRPr b="0" lang="en-US" sz="2800" spc="-1" strike="noStrike">
              <a:solidFill>
                <a:schemeClr val="dk1"/>
              </a:solidFill>
              <a:latin typeface="times new roman"/>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times new roman"/>
              </a:rPr>
              <a:t>Introduction</a:t>
            </a:r>
            <a:endParaRPr b="0" lang="en-US" sz="2800" spc="-1" strike="noStrike">
              <a:solidFill>
                <a:schemeClr val="dk1"/>
              </a:solidFill>
              <a:latin typeface="times new roman"/>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times new roman"/>
              </a:rPr>
              <a:t>Problem Statement</a:t>
            </a:r>
            <a:endParaRPr b="0" lang="en-US" sz="2800" spc="-1" strike="noStrike">
              <a:solidFill>
                <a:schemeClr val="dk1"/>
              </a:solidFill>
              <a:latin typeface="times new roman"/>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times new roman"/>
              </a:rPr>
              <a:t>Project Scope</a:t>
            </a:r>
            <a:endParaRPr b="0" lang="en-US" sz="2800" spc="-1" strike="noStrike">
              <a:solidFill>
                <a:schemeClr val="dk1"/>
              </a:solidFill>
              <a:latin typeface="times new roman"/>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times new roman"/>
              </a:rPr>
              <a:t>Methodology</a:t>
            </a:r>
            <a:endParaRPr b="0" lang="en-US" sz="2800" spc="-1" strike="noStrike">
              <a:solidFill>
                <a:schemeClr val="dk1"/>
              </a:solidFill>
              <a:latin typeface="times new roman"/>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times new roman"/>
              </a:rPr>
              <a:t>Diagram</a:t>
            </a:r>
            <a:endParaRPr b="0" lang="en-US" sz="2800" spc="-1" strike="noStrike">
              <a:solidFill>
                <a:schemeClr val="dk1"/>
              </a:solidFill>
              <a:latin typeface="times new roman"/>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times new roman"/>
              </a:rPr>
              <a:t>Project Milestones</a:t>
            </a:r>
            <a:endParaRPr b="0" lang="en-US" sz="2800" spc="-1" strike="noStrike">
              <a:solidFill>
                <a:schemeClr val="dk1"/>
              </a:solidFill>
              <a:latin typeface="times new roman"/>
            </a:endParaRPr>
          </a:p>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times new roman"/>
              </a:rPr>
              <a:t>References</a:t>
            </a:r>
            <a:endParaRPr b="0" lang="en-US" sz="2800" spc="-1" strike="noStrike">
              <a:solidFill>
                <a:schemeClr val="dk1"/>
              </a:solidFill>
              <a:latin typeface="times new roman"/>
            </a:endParaRPr>
          </a:p>
          <a:p>
            <a:pPr indent="0" defTabSz="914400">
              <a:lnSpc>
                <a:spcPct val="90000"/>
              </a:lnSpc>
              <a:spcBef>
                <a:spcPts val="1001"/>
              </a:spcBef>
              <a:buNone/>
            </a:pPr>
            <a:endParaRPr b="0" lang="en-US" sz="2800" spc="-1" strike="noStrike">
              <a:solidFill>
                <a:schemeClr val="dk1"/>
              </a:solidFill>
              <a:latin typeface="times new roman"/>
            </a:endParaRPr>
          </a:p>
        </p:txBody>
      </p:sp>
      <p:sp>
        <p:nvSpPr>
          <p:cNvPr id="71" name="AutoShape 2"/>
          <p:cNvSpPr/>
          <p:nvPr/>
        </p:nvSpPr>
        <p:spPr>
          <a:xfrm>
            <a:off x="155520" y="-144360"/>
            <a:ext cx="304560" cy="304560"/>
          </a:xfrm>
          <a:prstGeom prst="rect">
            <a:avLst/>
          </a:prstGeom>
          <a:noFill/>
          <a:ln w="0">
            <a:noFill/>
          </a:ln>
        </p:spPr>
        <p:style>
          <a:lnRef idx="0"/>
          <a:fillRef idx="0"/>
          <a:effectRef idx="0"/>
          <a:fontRef idx="minor"/>
        </p:style>
        <p:txBody>
          <a:bodyPr numCol="1" spcCol="0" anchor="t">
            <a:noAutofit/>
          </a:bodyPr>
          <a:p>
            <a:pPr defTabSz="914400">
              <a:lnSpc>
                <a:spcPct val="100000"/>
              </a:lnSpc>
            </a:pPr>
            <a:endParaRPr b="0" lang="en-US" sz="1800" spc="-1" strike="noStrike">
              <a:solidFill>
                <a:schemeClr val="dk1"/>
              </a:solidFill>
              <a:latin typeface="Calibri"/>
            </a:endParaRPr>
          </a:p>
        </p:txBody>
      </p:sp>
      <p:sp>
        <p:nvSpPr>
          <p:cNvPr id="72" name="AutoShape 4"/>
          <p:cNvSpPr/>
          <p:nvPr/>
        </p:nvSpPr>
        <p:spPr>
          <a:xfrm>
            <a:off x="307800" y="7920"/>
            <a:ext cx="304560" cy="304560"/>
          </a:xfrm>
          <a:prstGeom prst="rect">
            <a:avLst/>
          </a:prstGeom>
          <a:noFill/>
          <a:ln w="0">
            <a:noFill/>
          </a:ln>
        </p:spPr>
        <p:style>
          <a:lnRef idx="0"/>
          <a:fillRef idx="0"/>
          <a:effectRef idx="0"/>
          <a:fontRef idx="minor"/>
        </p:style>
        <p:txBody>
          <a:bodyPr numCol="1" spcCol="0" anchor="t">
            <a:noAutofit/>
          </a:bodyPr>
          <a:p>
            <a:pPr defTabSz="914400">
              <a:lnSpc>
                <a:spcPct val="100000"/>
              </a:lnSpc>
            </a:pPr>
            <a:endParaRPr b="0" lang="en-US" sz="1800" spc="-1" strike="noStrike">
              <a:solidFill>
                <a:schemeClr val="dk1"/>
              </a:solidFill>
              <a:latin typeface="Calibri"/>
            </a:endParaRPr>
          </a:p>
        </p:txBody>
      </p:sp>
      <p:sp>
        <p:nvSpPr>
          <p:cNvPr id="73" name="AutoShape 6"/>
          <p:cNvSpPr/>
          <p:nvPr/>
        </p:nvSpPr>
        <p:spPr>
          <a:xfrm>
            <a:off x="460440" y="160200"/>
            <a:ext cx="304560" cy="304560"/>
          </a:xfrm>
          <a:prstGeom prst="rect">
            <a:avLst/>
          </a:prstGeom>
          <a:noFill/>
          <a:ln w="0">
            <a:noFill/>
          </a:ln>
        </p:spPr>
        <p:style>
          <a:lnRef idx="0"/>
          <a:fillRef idx="0"/>
          <a:effectRef idx="0"/>
          <a:fontRef idx="minor"/>
        </p:style>
        <p:txBody>
          <a:bodyPr numCol="1" spcCol="0" anchor="t">
            <a:noAutofit/>
          </a:bodyPr>
          <a:p>
            <a:pPr defTabSz="914400">
              <a:lnSpc>
                <a:spcPct val="100000"/>
              </a:lnSpc>
            </a:pPr>
            <a:endParaRPr b="0" lang="en-US" sz="1800" spc="-1" strike="noStrike">
              <a:solidFill>
                <a:schemeClr val="dk1"/>
              </a:solidFill>
              <a:latin typeface="Calibri"/>
            </a:endParaRPr>
          </a:p>
        </p:txBody>
      </p:sp>
      <p:pic>
        <p:nvPicPr>
          <p:cNvPr id="74" name="Picture 7" descr=""/>
          <p:cNvPicPr/>
          <p:nvPr/>
        </p:nvPicPr>
        <p:blipFill>
          <a:blip r:embed="rId1"/>
          <a:stretch/>
        </p:blipFill>
        <p:spPr>
          <a:xfrm>
            <a:off x="6064560" y="2086560"/>
            <a:ext cx="5416200" cy="3733200"/>
          </a:xfrm>
          <a:prstGeom prst="rect">
            <a:avLst/>
          </a:prstGeom>
          <a:ln w="0">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5"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1" lang="en-US" sz="5400" spc="-1" strike="noStrike">
                <a:solidFill>
                  <a:schemeClr val="dk1"/>
                </a:solidFill>
                <a:latin typeface="times new roman"/>
              </a:rPr>
              <a:t>Abstract</a:t>
            </a:r>
            <a:endParaRPr b="0" lang="en-US" sz="5400" spc="-1" strike="noStrike">
              <a:solidFill>
                <a:schemeClr val="dk1"/>
              </a:solidFill>
              <a:latin typeface="times new roman"/>
            </a:endParaRPr>
          </a:p>
        </p:txBody>
      </p:sp>
      <p:sp>
        <p:nvSpPr>
          <p:cNvPr id="76"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marL="228600" indent="-228600" algn="just" defTabSz="914400">
              <a:lnSpc>
                <a:spcPct val="90000"/>
              </a:lnSpc>
              <a:spcBef>
                <a:spcPts val="1001"/>
              </a:spcBef>
              <a:buClr>
                <a:srgbClr val="000000"/>
              </a:buClr>
              <a:buFont typeface="Arial"/>
              <a:buChar char="•"/>
            </a:pPr>
            <a:r>
              <a:rPr b="0" lang="en-US" sz="2800" spc="-1" strike="noStrike">
                <a:solidFill>
                  <a:schemeClr val="dk1"/>
                </a:solidFill>
                <a:latin typeface="times new roman"/>
              </a:rPr>
              <a:t>Security and surveillance systems play a critical role in ensuring public safety and safeguard assets around the word, but these systems are often challenged by the overwhelming amount of data which they have to monitor and analyze. </a:t>
            </a:r>
            <a:endParaRPr b="0" lang="en-US" sz="2800" spc="-1" strike="noStrike">
              <a:solidFill>
                <a:schemeClr val="dk1"/>
              </a:solidFill>
              <a:latin typeface="times new roman"/>
            </a:endParaRPr>
          </a:p>
          <a:p>
            <a:pPr marL="228600" indent="-228600" algn="just" defTabSz="914400">
              <a:lnSpc>
                <a:spcPct val="90000"/>
              </a:lnSpc>
              <a:spcBef>
                <a:spcPts val="1001"/>
              </a:spcBef>
              <a:buClr>
                <a:srgbClr val="000000"/>
              </a:buClr>
              <a:buFont typeface="Arial"/>
              <a:buChar char="•"/>
            </a:pPr>
            <a:r>
              <a:rPr b="0" lang="en-US" sz="2800" spc="-1" strike="noStrike">
                <a:solidFill>
                  <a:schemeClr val="dk1"/>
                </a:solidFill>
                <a:latin typeface="times new roman"/>
              </a:rPr>
              <a:t>The program is comprised of advanced technologies including artificial intelligence (AI), machine learning (ML), computer vision, data mining, digital image processing, feature engineering to analyze patterns, detect anomalies and anticipate potential threats. By integrating these technologies, the system can process vast amount of data from various sources such as camera, sensors to report any unusual activity taking place at that moment of time.</a:t>
            </a:r>
            <a:endParaRPr b="0" lang="en-US" sz="2800" spc="-1" strike="noStrike">
              <a:solidFill>
                <a:schemeClr val="dk1"/>
              </a:solidFill>
              <a:latin typeface="times new roman"/>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7"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1" lang="en-US" sz="5400" spc="-1" strike="noStrike">
                <a:solidFill>
                  <a:schemeClr val="dk1"/>
                </a:solidFill>
                <a:latin typeface="times new roman"/>
              </a:rPr>
              <a:t>Introduction</a:t>
            </a:r>
            <a:endParaRPr b="1" lang="en-US" sz="5400" spc="-1" strike="noStrike">
              <a:solidFill>
                <a:schemeClr val="dk1"/>
              </a:solidFill>
              <a:latin typeface="times new roman"/>
            </a:endParaRPr>
          </a:p>
        </p:txBody>
      </p:sp>
      <p:sp>
        <p:nvSpPr>
          <p:cNvPr id="78"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marL="228600" indent="-228600" algn="just" defTabSz="914400">
              <a:lnSpc>
                <a:spcPct val="90000"/>
              </a:lnSpc>
              <a:spcBef>
                <a:spcPts val="1001"/>
              </a:spcBef>
              <a:buClr>
                <a:srgbClr val="000000"/>
              </a:buClr>
              <a:buFont typeface="Arial"/>
              <a:buChar char="•"/>
            </a:pPr>
            <a:r>
              <a:rPr b="0" lang="en-US" sz="2800" spc="-1" strike="noStrike">
                <a:solidFill>
                  <a:schemeClr val="dk1"/>
                </a:solidFill>
                <a:latin typeface="times new roman"/>
              </a:rPr>
              <a:t>In today’s modern world, safety and security is a big concern, cameras to some extent assist in this regard but that requires a person who monitors it almost all the time. </a:t>
            </a:r>
            <a:endParaRPr b="0" lang="en-US" sz="2800" spc="-1" strike="noStrike">
              <a:solidFill>
                <a:schemeClr val="dk1"/>
              </a:solidFill>
              <a:latin typeface="times new roman"/>
            </a:endParaRPr>
          </a:p>
          <a:p>
            <a:pPr marL="228600" indent="-228600" algn="just" defTabSz="914400">
              <a:lnSpc>
                <a:spcPct val="90000"/>
              </a:lnSpc>
              <a:spcBef>
                <a:spcPts val="1001"/>
              </a:spcBef>
              <a:buClr>
                <a:srgbClr val="000000"/>
              </a:buClr>
              <a:buFont typeface="Arial"/>
              <a:buChar char="•"/>
            </a:pPr>
            <a:r>
              <a:rPr b="0" lang="en-US" sz="2800" spc="-1" strike="noStrike">
                <a:solidFill>
                  <a:schemeClr val="dk1"/>
                </a:solidFill>
                <a:latin typeface="times new roman"/>
              </a:rPr>
              <a:t>What if we don’t have to do any hustle just one time installation and we would get all the potential threat warnings on our smart devices or sent directly to security department depending on you, with rising crime rates there must be a solution to this problem and that’s where this project helps, it does this by analyzing people behavior in proposed places where security is of key importance and if they do anything suspicious or are in danger or in need of help the program informs the appropriate authorities.</a:t>
            </a:r>
            <a:endParaRPr b="0" lang="en-US" sz="2800" spc="-1" strike="noStrike">
              <a:solidFill>
                <a:schemeClr val="dk1"/>
              </a:solidFill>
              <a:latin typeface="times new roman"/>
            </a:endParaRPr>
          </a:p>
          <a:p>
            <a:pPr indent="0" algn="just" defTabSz="914400">
              <a:lnSpc>
                <a:spcPct val="90000"/>
              </a:lnSpc>
              <a:spcBef>
                <a:spcPts val="1001"/>
              </a:spcBef>
              <a:buNone/>
            </a:pPr>
            <a:endParaRPr b="0" lang="en-US" sz="2800" spc="-1" strike="noStrike">
              <a:solidFill>
                <a:schemeClr val="dk1"/>
              </a:solidFill>
              <a:latin typeface="times new roman"/>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79" name="PlaceHolder 1"/>
          <p:cNvSpPr>
            <a:spLocks noGrp="1"/>
          </p:cNvSpPr>
          <p:nvPr>
            <p:ph type="title"/>
          </p:nvPr>
        </p:nvSpPr>
        <p:spPr>
          <a:xfrm>
            <a:off x="685800" y="457200"/>
            <a:ext cx="4800600" cy="914400"/>
          </a:xfrm>
          <a:prstGeom prst="rect">
            <a:avLst/>
          </a:prstGeom>
          <a:noFill/>
          <a:ln w="0">
            <a:noFill/>
          </a:ln>
        </p:spPr>
        <p:txBody>
          <a:bodyPr lIns="91440" rIns="91440" tIns="45720" bIns="45720" anchor="b">
            <a:noAutofit/>
          </a:bodyPr>
          <a:p>
            <a:pPr indent="0" defTabSz="914400">
              <a:lnSpc>
                <a:spcPct val="90000"/>
              </a:lnSpc>
              <a:buNone/>
            </a:pPr>
            <a:r>
              <a:rPr b="1" lang="en-US" sz="3600" spc="-1" strike="noStrike">
                <a:solidFill>
                  <a:schemeClr val="dk1"/>
                </a:solidFill>
                <a:latin typeface="times new roman"/>
              </a:rPr>
              <a:t>Problem Statement</a:t>
            </a:r>
            <a:endParaRPr b="0" lang="en-US" sz="3600" spc="-1" strike="noStrike">
              <a:solidFill>
                <a:schemeClr val="dk1"/>
              </a:solidFill>
              <a:latin typeface="times new roman"/>
            </a:endParaRPr>
          </a:p>
        </p:txBody>
      </p:sp>
      <p:sp>
        <p:nvSpPr>
          <p:cNvPr id="80" name="PlaceHolder 2"/>
          <p:cNvSpPr>
            <a:spLocks noGrp="1"/>
          </p:cNvSpPr>
          <p:nvPr>
            <p:ph/>
          </p:nvPr>
        </p:nvSpPr>
        <p:spPr>
          <a:xfrm>
            <a:off x="457200" y="1600200"/>
            <a:ext cx="4846320" cy="4572000"/>
          </a:xfrm>
          <a:prstGeom prst="rect">
            <a:avLst/>
          </a:prstGeom>
          <a:noFill/>
          <a:ln w="0">
            <a:noFill/>
          </a:ln>
        </p:spPr>
        <p:txBody>
          <a:bodyPr lIns="91440" rIns="91440" tIns="45720" bIns="45720" anchor="t">
            <a:noAutofit/>
          </a:bodyPr>
          <a:p>
            <a:pPr marL="285840" indent="-285840" defTabSz="914400">
              <a:lnSpc>
                <a:spcPct val="90000"/>
              </a:lnSpc>
              <a:spcBef>
                <a:spcPts val="1001"/>
              </a:spcBef>
              <a:buClr>
                <a:srgbClr val="000000"/>
              </a:buClr>
              <a:buFont typeface="Arial"/>
              <a:buChar char="•"/>
            </a:pPr>
            <a:r>
              <a:rPr b="0" lang="en-US" sz="2600" spc="-1" strike="noStrike">
                <a:solidFill>
                  <a:schemeClr val="dk1"/>
                </a:solidFill>
                <a:latin typeface="times new roman"/>
              </a:rPr>
              <a:t>The problem of increasing crime rates is at all time high especially in developing countries, there is an urgent need of a solution. </a:t>
            </a:r>
            <a:endParaRPr b="0" lang="en-US" sz="2600" spc="-1" strike="noStrike">
              <a:solidFill>
                <a:schemeClr val="dk1"/>
              </a:solidFill>
              <a:latin typeface="times new roman"/>
            </a:endParaRPr>
          </a:p>
          <a:p>
            <a:pPr marL="285840" indent="-285840" defTabSz="914400">
              <a:lnSpc>
                <a:spcPct val="90000"/>
              </a:lnSpc>
              <a:spcBef>
                <a:spcPts val="1001"/>
              </a:spcBef>
              <a:buClr>
                <a:srgbClr val="000000"/>
              </a:buClr>
              <a:buFont typeface="Arial"/>
              <a:buChar char="•"/>
            </a:pPr>
            <a:r>
              <a:rPr b="0" lang="en-US" sz="2600" spc="-1" strike="noStrike">
                <a:solidFill>
                  <a:schemeClr val="dk1"/>
                </a:solidFill>
                <a:latin typeface="times new roman"/>
              </a:rPr>
              <a:t>For organizations that prioritize security, a program like this will prove to be quite beneficial because of its accuracy.</a:t>
            </a:r>
            <a:endParaRPr b="0" lang="en-US" sz="2600" spc="-1" strike="noStrike">
              <a:solidFill>
                <a:schemeClr val="dk1"/>
              </a:solidFill>
              <a:latin typeface="times new roman"/>
            </a:endParaRPr>
          </a:p>
          <a:p>
            <a:pPr marL="285840" indent="-285840" defTabSz="914400">
              <a:lnSpc>
                <a:spcPct val="90000"/>
              </a:lnSpc>
              <a:spcBef>
                <a:spcPts val="1001"/>
              </a:spcBef>
              <a:buClr>
                <a:srgbClr val="000000"/>
              </a:buClr>
              <a:buFont typeface="Arial"/>
              <a:buChar char="•"/>
            </a:pPr>
            <a:r>
              <a:rPr b="0" lang="en-US" sz="2600" spc="-1" strike="noStrike">
                <a:solidFill>
                  <a:schemeClr val="dk1"/>
                </a:solidFill>
                <a:latin typeface="times new roman"/>
              </a:rPr>
              <a:t>Banks and other valuable stores.</a:t>
            </a:r>
            <a:endParaRPr b="0" lang="en-US" sz="2600" spc="-1" strike="noStrike">
              <a:solidFill>
                <a:schemeClr val="dk1"/>
              </a:solidFill>
              <a:latin typeface="times new roman"/>
            </a:endParaRPr>
          </a:p>
          <a:p>
            <a:pPr indent="0" defTabSz="914400">
              <a:lnSpc>
                <a:spcPct val="90000"/>
              </a:lnSpc>
              <a:spcBef>
                <a:spcPts val="1001"/>
              </a:spcBef>
              <a:buNone/>
              <a:tabLst>
                <a:tab algn="l" pos="0"/>
              </a:tabLst>
            </a:pPr>
            <a:endParaRPr b="0" lang="en-US" sz="1600" spc="-1" strike="noStrike">
              <a:solidFill>
                <a:schemeClr val="dk1"/>
              </a:solidFill>
              <a:latin typeface="times new roman"/>
            </a:endParaRPr>
          </a:p>
        </p:txBody>
      </p:sp>
      <p:pic>
        <p:nvPicPr>
          <p:cNvPr id="81" name="Picture 3" descr=""/>
          <p:cNvPicPr/>
          <p:nvPr/>
        </p:nvPicPr>
        <p:blipFill>
          <a:blip r:embed="rId1"/>
          <a:stretch/>
        </p:blipFill>
        <p:spPr>
          <a:xfrm>
            <a:off x="6003720" y="722520"/>
            <a:ext cx="4969080" cy="4992480"/>
          </a:xfrm>
          <a:prstGeom prst="rect">
            <a:avLst/>
          </a:prstGeom>
          <a:ln w="0">
            <a:noFill/>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2"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1" lang="en-US" sz="4400" spc="-1" strike="noStrike">
                <a:solidFill>
                  <a:schemeClr val="dk1"/>
                </a:solidFill>
                <a:latin typeface="times new roman"/>
              </a:rPr>
              <a:t>Problem Statement</a:t>
            </a:r>
            <a:endParaRPr b="0" lang="en-US" sz="4400" spc="-1" strike="noStrike">
              <a:solidFill>
                <a:schemeClr val="dk1"/>
              </a:solidFill>
              <a:latin typeface="times new roman"/>
            </a:endParaRPr>
          </a:p>
        </p:txBody>
      </p:sp>
      <p:sp>
        <p:nvSpPr>
          <p:cNvPr id="83"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3200" spc="-1" strike="noStrike">
                <a:solidFill>
                  <a:schemeClr val="dk1"/>
                </a:solidFill>
                <a:latin typeface="times new roman"/>
              </a:rPr>
              <a:t>A lot of security personnel are required for surveillance and security. An ML model will help a lot in this regard. </a:t>
            </a:r>
            <a:endParaRPr b="0" lang="en-US" sz="3200" spc="-1" strike="noStrike">
              <a:solidFill>
                <a:schemeClr val="dk1"/>
              </a:solidFill>
              <a:latin typeface="times new roman"/>
            </a:endParaRPr>
          </a:p>
          <a:p>
            <a:pPr indent="0" defTabSz="914400">
              <a:lnSpc>
                <a:spcPct val="90000"/>
              </a:lnSpc>
              <a:spcBef>
                <a:spcPts val="1001"/>
              </a:spcBef>
              <a:buNone/>
            </a:pPr>
            <a:endParaRPr b="0" lang="en-US" sz="2800" spc="-1" strike="noStrike">
              <a:solidFill>
                <a:schemeClr val="dk1"/>
              </a:solidFill>
              <a:latin typeface="times new roman"/>
            </a:endParaRPr>
          </a:p>
        </p:txBody>
      </p:sp>
      <p:pic>
        <p:nvPicPr>
          <p:cNvPr id="84" name="Picture 2" descr="Why CCTV Is Important for Your Business - Bleuwire"/>
          <p:cNvPicPr/>
          <p:nvPr/>
        </p:nvPicPr>
        <p:blipFill>
          <a:blip r:embed="rId1"/>
          <a:stretch/>
        </p:blipFill>
        <p:spPr>
          <a:xfrm>
            <a:off x="3515400" y="3009600"/>
            <a:ext cx="4924440" cy="3285000"/>
          </a:xfrm>
          <a:prstGeom prst="rect">
            <a:avLst/>
          </a:prstGeom>
          <a:ln w="0">
            <a:noFill/>
          </a:ln>
        </p:spPr>
      </p:pic>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5"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1" lang="en-US" sz="4800" spc="-1" strike="noStrike">
                <a:solidFill>
                  <a:schemeClr val="dk1"/>
                </a:solidFill>
                <a:latin typeface="times new roman"/>
              </a:rPr>
              <a:t>Project Scope</a:t>
            </a:r>
            <a:endParaRPr b="0" lang="en-US" sz="4800" spc="-1" strike="noStrike">
              <a:solidFill>
                <a:schemeClr val="dk1"/>
              </a:solidFill>
              <a:latin typeface="times new roman"/>
            </a:endParaRPr>
          </a:p>
        </p:txBody>
      </p:sp>
      <p:sp>
        <p:nvSpPr>
          <p:cNvPr id="86" name="PlaceHolder 2"/>
          <p:cNvSpPr>
            <a:spLocks noGrp="1"/>
          </p:cNvSpPr>
          <p:nvPr>
            <p:ph/>
          </p:nvPr>
        </p:nvSpPr>
        <p:spPr>
          <a:xfrm>
            <a:off x="685800" y="1592640"/>
            <a:ext cx="10515240" cy="4350960"/>
          </a:xfrm>
          <a:prstGeom prst="rect">
            <a:avLst/>
          </a:prstGeom>
          <a:noFill/>
          <a:ln w="0">
            <a:noFill/>
          </a:ln>
        </p:spPr>
        <p:txBody>
          <a:bodyPr lIns="91440" rIns="91440" tIns="45720" bIns="45720" anchor="t">
            <a:normAutofit/>
          </a:bodyPr>
          <a:p>
            <a:pPr marL="228600" indent="-228600" defTabSz="914400">
              <a:lnSpc>
                <a:spcPct val="90000"/>
              </a:lnSpc>
              <a:spcBef>
                <a:spcPts val="1001"/>
              </a:spcBef>
              <a:buClr>
                <a:srgbClr val="000000"/>
              </a:buClr>
              <a:buFont typeface="Arial"/>
              <a:buChar char="•"/>
            </a:pPr>
            <a:r>
              <a:rPr b="0" lang="en-US" sz="3200" spc="-1" strike="noStrike">
                <a:solidFill>
                  <a:schemeClr val="dk1"/>
                </a:solidFill>
                <a:latin typeface="times new roman"/>
              </a:rPr>
              <a:t>This project will aid in reducing robberies by accurately reporting the results of a tense situation to the concerned authorities, the model will be made as light as possible so that it does not have any hardware bottlenecks and will be able to work on any computer with access to a camera, where the camera will provide the model with input and it will inform about any unusual activity.</a:t>
            </a:r>
            <a:endParaRPr b="1" lang="en-US" sz="3200" spc="-1" strike="noStrike">
              <a:solidFill>
                <a:schemeClr val="dk1"/>
              </a:solidFill>
              <a:latin typeface="times new roman"/>
            </a:endParaRPr>
          </a:p>
          <a:p>
            <a:pPr indent="0" defTabSz="914400">
              <a:lnSpc>
                <a:spcPct val="90000"/>
              </a:lnSpc>
              <a:spcBef>
                <a:spcPts val="1001"/>
              </a:spcBef>
              <a:buNone/>
            </a:pPr>
            <a:endParaRPr b="1" lang="en-US" sz="2800" spc="-1" strike="noStrike">
              <a:solidFill>
                <a:schemeClr val="dk1"/>
              </a:solidFill>
              <a:latin typeface="times new roman"/>
            </a:endParaRPr>
          </a:p>
        </p:txBody>
      </p:sp>
      <p:pic>
        <p:nvPicPr>
          <p:cNvPr id="87" name="Picture 5" descr="Gun Detection System | Scylla"/>
          <p:cNvPicPr/>
          <p:nvPr/>
        </p:nvPicPr>
        <p:blipFill>
          <a:blip r:embed="rId1"/>
          <a:stretch/>
        </p:blipFill>
        <p:spPr>
          <a:xfrm>
            <a:off x="4316400" y="3866400"/>
            <a:ext cx="7346520" cy="2563560"/>
          </a:xfrm>
          <a:prstGeom prst="rect">
            <a:avLst/>
          </a:prstGeom>
          <a:ln w="0">
            <a:noFill/>
          </a:ln>
        </p:spPr>
      </p:pic>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rmAutofit/>
          </a:bodyPr>
          <a:p>
            <a:pPr indent="0" defTabSz="914400">
              <a:lnSpc>
                <a:spcPct val="90000"/>
              </a:lnSpc>
              <a:buNone/>
            </a:pPr>
            <a:r>
              <a:rPr b="1" lang="en-US" sz="4800" spc="-1" strike="noStrike">
                <a:solidFill>
                  <a:schemeClr val="dk1"/>
                </a:solidFill>
                <a:latin typeface="times new roman"/>
              </a:rPr>
              <a:t>Project Scope</a:t>
            </a:r>
            <a:endParaRPr b="0" lang="en-US" sz="4800" spc="-1" strike="noStrike">
              <a:solidFill>
                <a:schemeClr val="dk1"/>
              </a:solidFill>
              <a:latin typeface="times new roman"/>
            </a:endParaRPr>
          </a:p>
        </p:txBody>
      </p:sp>
      <p:sp>
        <p:nvSpPr>
          <p:cNvPr id="89" name="PlaceHolder 2"/>
          <p:cNvSpPr>
            <a:spLocks noGrp="1"/>
          </p:cNvSpPr>
          <p:nvPr>
            <p:ph/>
          </p:nvPr>
        </p:nvSpPr>
        <p:spPr>
          <a:xfrm>
            <a:off x="838080" y="1825560"/>
            <a:ext cx="10515240" cy="4350960"/>
          </a:xfrm>
          <a:prstGeom prst="rect">
            <a:avLst/>
          </a:prstGeom>
          <a:noFill/>
          <a:ln w="0">
            <a:noFill/>
          </a:ln>
        </p:spPr>
        <p:txBody>
          <a:bodyPr lIns="91440" rIns="91440" tIns="45720" bIns="45720" anchor="t">
            <a:noAutofit/>
          </a:bodyPr>
          <a:p>
            <a:pPr marL="228600" indent="-228600" defTabSz="914400">
              <a:lnSpc>
                <a:spcPct val="90000"/>
              </a:lnSpc>
              <a:spcBef>
                <a:spcPts val="1001"/>
              </a:spcBef>
              <a:buClr>
                <a:srgbClr val="000000"/>
              </a:buClr>
              <a:buFont typeface="Arial"/>
              <a:buChar char="•"/>
            </a:pPr>
            <a:r>
              <a:rPr b="0" lang="en-US" sz="3200" spc="-1" strike="noStrike">
                <a:solidFill>
                  <a:schemeClr val="dk1"/>
                </a:solidFill>
                <a:latin typeface="times new roman"/>
              </a:rPr>
              <a:t>This project aims to help in security departments by increasing the efficiency of surveillance systems and security systems. Banks and other places where security is needed the most will benefit greatly from an AI model that will automatically trigger the alarm in case of a security breach. The system would alleviate a lot of man power as there would not be a need for people to sit on cameras instead the system will give an alert depending on the situation it analyzes and inform the appropriate authorities.</a:t>
            </a:r>
            <a:br>
              <a:rPr sz="3200"/>
            </a:br>
            <a:r>
              <a:rPr b="0" lang="en-US" sz="3200" spc="-1" strike="noStrike">
                <a:solidFill>
                  <a:schemeClr val="dk1"/>
                </a:solidFill>
                <a:latin typeface="times new roman"/>
              </a:rPr>
              <a:t> </a:t>
            </a:r>
            <a:endParaRPr b="0" lang="en-US" sz="3200" spc="-1" strike="noStrike">
              <a:solidFill>
                <a:schemeClr val="dk1"/>
              </a:solidFill>
              <a:latin typeface="times new roman"/>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0" name="PlaceHolder 1"/>
          <p:cNvSpPr>
            <a:spLocks noGrp="1"/>
          </p:cNvSpPr>
          <p:nvPr>
            <p:ph type="title"/>
          </p:nvPr>
        </p:nvSpPr>
        <p:spPr>
          <a:xfrm>
            <a:off x="838080" y="365040"/>
            <a:ext cx="10515240" cy="1325160"/>
          </a:xfrm>
          <a:prstGeom prst="rect">
            <a:avLst/>
          </a:prstGeom>
          <a:noFill/>
          <a:ln w="0">
            <a:noFill/>
          </a:ln>
        </p:spPr>
        <p:txBody>
          <a:bodyPr lIns="91440" rIns="91440" tIns="45720" bIns="45720" anchor="ctr">
            <a:noAutofit/>
          </a:bodyPr>
          <a:p>
            <a:pPr indent="0" defTabSz="914400">
              <a:lnSpc>
                <a:spcPct val="90000"/>
              </a:lnSpc>
              <a:buNone/>
            </a:pPr>
            <a:r>
              <a:rPr b="1" lang="en-US" sz="4400" spc="-1" strike="noStrike">
                <a:solidFill>
                  <a:schemeClr val="dk1"/>
                </a:solidFill>
                <a:latin typeface="times new roman"/>
              </a:rPr>
              <a:t>Proposed Project Development Methodology</a:t>
            </a:r>
            <a:endParaRPr b="0" lang="en-US" sz="4400" spc="-1" strike="noStrike">
              <a:solidFill>
                <a:schemeClr val="dk1"/>
              </a:solidFill>
              <a:latin typeface="times new roman"/>
            </a:endParaRPr>
          </a:p>
        </p:txBody>
      </p:sp>
      <p:sp>
        <p:nvSpPr>
          <p:cNvPr id="91" name="PlaceHolder 2"/>
          <p:cNvSpPr>
            <a:spLocks noGrp="1"/>
          </p:cNvSpPr>
          <p:nvPr>
            <p:ph/>
          </p:nvPr>
        </p:nvSpPr>
        <p:spPr>
          <a:xfrm>
            <a:off x="838080" y="1825560"/>
            <a:ext cx="10515240" cy="4350960"/>
          </a:xfrm>
          <a:prstGeom prst="rect">
            <a:avLst/>
          </a:prstGeom>
          <a:noFill/>
          <a:ln w="0">
            <a:noFill/>
          </a:ln>
        </p:spPr>
        <p:txBody>
          <a:bodyPr lIns="91440" rIns="91440" tIns="45720" bIns="45720" anchor="t">
            <a:normAutofit fontScale="87480"/>
          </a:bodyPr>
          <a:p>
            <a:pPr marL="228600" indent="-228600" defTabSz="914400">
              <a:lnSpc>
                <a:spcPct val="90000"/>
              </a:lnSpc>
              <a:spcBef>
                <a:spcPts val="1001"/>
              </a:spcBef>
              <a:buClr>
                <a:srgbClr val="000000"/>
              </a:buClr>
              <a:buFont typeface="Arial"/>
              <a:buChar char="•"/>
            </a:pPr>
            <a:r>
              <a:rPr b="0" lang="en-US" sz="2800" spc="-1" strike="noStrike">
                <a:solidFill>
                  <a:schemeClr val="dk1"/>
                </a:solidFill>
                <a:latin typeface="times new roman"/>
              </a:rPr>
              <a:t>The project is based on a plethora of concepts such as computer vision, machine learning, deep learning, digital image processing, transfer learning, web scraping, data mining, feature engineering, we will use these technologies in synchronous harmony such that the image/video acquired from the camera undergoes through multiple color transformation. i.e. RGB to gray scale using digital image processing techniques is then forwarded towards the ML/DL model that was trained on an immense dataset which was acquired using popular data providing websites but the process of getting the data was difficult and time consuming so we utilized the techniques of data mining and web scraping, this does not mean in any way that we used unethical ways to acquire the data, we just used automated web scraping bots to acquire the data from public websites, this hard acquired data will then be engineered into features that our model can use and be trained upon, after training the model will be evaluated. </a:t>
            </a:r>
            <a:endParaRPr b="0" lang="en-US" sz="2800" spc="-1" strike="noStrike">
              <a:solidFill>
                <a:schemeClr val="dk1"/>
              </a:solidFill>
              <a:latin typeface="times new roman"/>
            </a:endParaRPr>
          </a:p>
          <a:p>
            <a:pPr indent="0" defTabSz="914400">
              <a:lnSpc>
                <a:spcPct val="90000"/>
              </a:lnSpc>
              <a:spcBef>
                <a:spcPts val="1001"/>
              </a:spcBef>
              <a:buNone/>
            </a:pPr>
            <a:endParaRPr b="0" lang="en-US" sz="2800" spc="-1" strike="noStrike">
              <a:solidFill>
                <a:schemeClr val="dk1"/>
              </a:solidFill>
              <a:latin typeface="times new roman"/>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0.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1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4.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5.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6.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7.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8.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ppt/theme/theme9.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pitchFamily="0" charset="1"/>
        <a:ea typeface=""/>
        <a:cs typeface=""/>
      </a:majorFont>
      <a:minorFont>
        <a:latin typeface="Calibri" panose="020F0502020204030204" pitchFamily="0" charset="1"/>
        <a:ea typeface=""/>
        <a:cs typeface=""/>
      </a:minorFont>
    </a:fontScheme>
    <a:fmtScheme>
      <a:fillStyleLst>
        <a:solidFill>
          <a:schemeClr val="phClr"/>
        </a:solidFill>
        <a:gradFill>
          <a:gsLst>
            <a:gs pos="0">
              <a:schemeClr val="phClr">
                <a:lumMod val="110000"/>
                <a:tint val="67000"/>
              </a:schemeClr>
            </a:gs>
            <a:gs pos="50000">
              <a:schemeClr val="phClr">
                <a:lumMod val="105000"/>
                <a:tint val="73000"/>
              </a:schemeClr>
            </a:gs>
            <a:gs pos="100000">
              <a:schemeClr val="phClr">
                <a:lumMod val="105000"/>
                <a:tint val="81000"/>
              </a:schemeClr>
            </a:gs>
          </a:gsLst>
          <a:lin ang="5400000" scaled="0"/>
          <a:tileRect l="0" t="0" r="0" b="0"/>
        </a:gradFill>
        <a:gradFill>
          <a:gsLst>
            <a:gs pos="0">
              <a:schemeClr val="phClr">
                <a:lumMod val="102000"/>
                <a:tint val="94000"/>
              </a:schemeClr>
            </a:gs>
            <a:gs pos="50000">
              <a:schemeClr val="phClr">
                <a:lumMod val="100000"/>
                <a:shade val="100000"/>
              </a:schemeClr>
            </a:gs>
            <a:gs pos="100000">
              <a:schemeClr val="phClr">
                <a:lumMod val="99000"/>
                <a:shade val="78000"/>
              </a:schemeClr>
            </a:gs>
          </a:gsLst>
          <a:lin ang="5400000" scaled="0"/>
          <a:tileRect l="0" t="0" r="0" b="0"/>
        </a:gradFill>
      </a:fillStyleLst>
      <a:lnStyleLst>
        <a:ln w="6350" cap="flat" cmpd="sng" algn="ctr">
          <a:prstDash val="solid"/>
          <a:miter lim="800000"/>
        </a:ln>
        <a:ln w="12700" cap="flat" cmpd="sng" algn="ctr">
          <a:prstDash val="solid"/>
          <a:miter lim="800000"/>
        </a:ln>
        <a:ln w="19050" cap="flat" cmpd="sng" algn="ctr">
          <a:prstDash val="solid"/>
          <a:miter lim="800000"/>
        </a:ln>
      </a:lnStyleLst>
      <a:effectStyleLst>
        <a:effectStyle>
          <a:effectLst/>
        </a:effectStyle>
        <a:effectStyle>
          <a:effectLst/>
        </a:effectStyle>
        <a:effectStyle>
          <a:effectLst/>
        </a:effectStyle>
      </a:effectStyleLst>
      <a:bgFillStyleLst>
        <a:solidFill>
          <a:schemeClr val="phClr"/>
        </a:solidFill>
        <a:solidFill>
          <a:schemeClr val="phClr">
            <a:tint val="95000"/>
          </a:schemeClr>
        </a:solidFill>
        <a:gradFill>
          <a:gsLst>
            <a:gs pos="0">
              <a:schemeClr val="phClr">
                <a:tint val="93000"/>
                <a:shade val="98000"/>
                <a:lumMod val="102000"/>
              </a:schemeClr>
            </a:gs>
            <a:gs pos="50000">
              <a:schemeClr val="phClr">
                <a:tint val="98000"/>
                <a:shade val="90000"/>
                <a:lumMod val="103000"/>
              </a:schemeClr>
            </a:gs>
            <a:gs pos="100000">
              <a:schemeClr val="phClr">
                <a:shade val="63000"/>
              </a:schemeClr>
            </a:gs>
          </a:gsLst>
          <a:lin ang="5400000" scaled="0"/>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126</TotalTime>
  <Application>LibreOffice/24.2.4.2$Linux_X86_64 LibreOffice_project/420$Build-2</Application>
  <AppVersion>15.0000</AppVersion>
  <Words>859</Words>
  <Paragraphs>54</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2024-12-19T10:10:35Z</dcterms:created>
  <dc:creator>Hp</dc:creator>
  <dc:description/>
  <dc:language>en-US</dc:language>
  <cp:lastModifiedBy/>
  <dcterms:modified xsi:type="dcterms:W3CDTF">2024-12-21T20:56:49Z</dcterms:modified>
  <cp:revision>11</cp:revision>
  <dc:subject/>
  <dc:title>Final Year Project</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Custom</vt:lpwstr>
  </property>
  <property fmtid="{D5CDD505-2E9C-101B-9397-08002B2CF9AE}" pid="3" name="Slides">
    <vt:i4>14</vt:i4>
  </property>
</Properties>
</file>