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Oswald Bold" charset="1" panose="00000800000000000000"/>
      <p:regular r:id="rId33"/>
    </p:embeddedFont>
    <p:embeddedFont>
      <p:font typeface="DM Sans" charset="1" panose="00000000000000000000"/>
      <p:regular r:id="rId34"/>
    </p:embeddedFont>
    <p:embeddedFont>
      <p:font typeface="DM Sans Bold" charset="1" panose="00000000000000000000"/>
      <p:regular r:id="rId35"/>
    </p:embeddedFont>
    <p:embeddedFont>
      <p:font typeface="Oswald" charset="1" panose="000005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19955" y="0"/>
            <a:ext cx="3636678" cy="3636678"/>
          </a:xfrm>
          <a:custGeom>
            <a:avLst/>
            <a:gdLst/>
            <a:ahLst/>
            <a:cxnLst/>
            <a:rect r="r" b="b" t="t" l="l"/>
            <a:pathLst>
              <a:path h="3636678" w="3636678">
                <a:moveTo>
                  <a:pt x="0" y="0"/>
                </a:moveTo>
                <a:lnTo>
                  <a:pt x="3636678" y="0"/>
                </a:lnTo>
                <a:lnTo>
                  <a:pt x="3636678" y="3636678"/>
                </a:lnTo>
                <a:lnTo>
                  <a:pt x="0" y="3636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5584249"/>
            <a:ext cx="9815307" cy="6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</a:pPr>
            <a:r>
              <a:rPr lang="en-US" b="true" sz="3899" spc="38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LEISURE CLUB MANAGEMENT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97854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sz="7508" spc="735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sz="7508" spc="735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7479" y="1028700"/>
            <a:ext cx="9846738" cy="8308930"/>
          </a:xfrm>
          <a:custGeom>
            <a:avLst/>
            <a:gdLst/>
            <a:ahLst/>
            <a:cxnLst/>
            <a:rect r="r" b="b" t="t" l="l"/>
            <a:pathLst>
              <a:path h="8308930" w="9846738">
                <a:moveTo>
                  <a:pt x="0" y="0"/>
                </a:moveTo>
                <a:lnTo>
                  <a:pt x="9846738" y="0"/>
                </a:lnTo>
                <a:lnTo>
                  <a:pt x="9846738" y="8308930"/>
                </a:lnTo>
                <a:lnTo>
                  <a:pt x="0" y="8308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14027" y="1028700"/>
            <a:ext cx="10531924" cy="7690578"/>
          </a:xfrm>
          <a:custGeom>
            <a:avLst/>
            <a:gdLst/>
            <a:ahLst/>
            <a:cxnLst/>
            <a:rect r="r" b="b" t="t" l="l"/>
            <a:pathLst>
              <a:path h="7690578" w="10531924">
                <a:moveTo>
                  <a:pt x="0" y="0"/>
                </a:moveTo>
                <a:lnTo>
                  <a:pt x="10531924" y="0"/>
                </a:lnTo>
                <a:lnTo>
                  <a:pt x="10531924" y="7690578"/>
                </a:lnTo>
                <a:lnTo>
                  <a:pt x="0" y="7690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66808" y="1028700"/>
            <a:ext cx="9563413" cy="7986773"/>
          </a:xfrm>
          <a:custGeom>
            <a:avLst/>
            <a:gdLst/>
            <a:ahLst/>
            <a:cxnLst/>
            <a:rect r="r" b="b" t="t" l="l"/>
            <a:pathLst>
              <a:path h="7986773" w="9563413">
                <a:moveTo>
                  <a:pt x="0" y="0"/>
                </a:moveTo>
                <a:lnTo>
                  <a:pt x="9563413" y="0"/>
                </a:lnTo>
                <a:lnTo>
                  <a:pt x="9563413" y="7986773"/>
                </a:lnTo>
                <a:lnTo>
                  <a:pt x="0" y="79867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63923" y="1238921"/>
            <a:ext cx="9995377" cy="7290041"/>
          </a:xfrm>
          <a:custGeom>
            <a:avLst/>
            <a:gdLst/>
            <a:ahLst/>
            <a:cxnLst/>
            <a:rect r="r" b="b" t="t" l="l"/>
            <a:pathLst>
              <a:path h="7290041" w="9995377">
                <a:moveTo>
                  <a:pt x="0" y="0"/>
                </a:moveTo>
                <a:lnTo>
                  <a:pt x="9995377" y="0"/>
                </a:lnTo>
                <a:lnTo>
                  <a:pt x="9995377" y="7290041"/>
                </a:lnTo>
                <a:lnTo>
                  <a:pt x="0" y="7290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00519" y="908006"/>
            <a:ext cx="10503515" cy="8350294"/>
          </a:xfrm>
          <a:custGeom>
            <a:avLst/>
            <a:gdLst/>
            <a:ahLst/>
            <a:cxnLst/>
            <a:rect r="r" b="b" t="t" l="l"/>
            <a:pathLst>
              <a:path h="8350294" w="10503515">
                <a:moveTo>
                  <a:pt x="0" y="0"/>
                </a:moveTo>
                <a:lnTo>
                  <a:pt x="10503515" y="0"/>
                </a:lnTo>
                <a:lnTo>
                  <a:pt x="10503515" y="8350294"/>
                </a:lnTo>
                <a:lnTo>
                  <a:pt x="0" y="8350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64" t="0" r="-3064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66761" y="1028700"/>
            <a:ext cx="10792539" cy="8580068"/>
          </a:xfrm>
          <a:custGeom>
            <a:avLst/>
            <a:gdLst/>
            <a:ahLst/>
            <a:cxnLst/>
            <a:rect r="r" b="b" t="t" l="l"/>
            <a:pathLst>
              <a:path h="8580068" w="10792539">
                <a:moveTo>
                  <a:pt x="0" y="0"/>
                </a:moveTo>
                <a:lnTo>
                  <a:pt x="10792539" y="0"/>
                </a:lnTo>
                <a:lnTo>
                  <a:pt x="10792539" y="8580068"/>
                </a:lnTo>
                <a:lnTo>
                  <a:pt x="0" y="8580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54" t="0" r="-2554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DOMAIN 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48377" y="0"/>
            <a:ext cx="12939623" cy="10287000"/>
          </a:xfrm>
          <a:custGeom>
            <a:avLst/>
            <a:gdLst/>
            <a:ahLst/>
            <a:cxnLst/>
            <a:rect r="r" b="b" t="t" l="l"/>
            <a:pathLst>
              <a:path h="10287000" w="12939623">
                <a:moveTo>
                  <a:pt x="0" y="0"/>
                </a:moveTo>
                <a:lnTo>
                  <a:pt x="12939623" y="0"/>
                </a:lnTo>
                <a:lnTo>
                  <a:pt x="129396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3381" y="323943"/>
            <a:ext cx="10856167" cy="127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SEQUENCE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47177" y="2396307"/>
            <a:ext cx="10292990" cy="6861993"/>
          </a:xfrm>
          <a:custGeom>
            <a:avLst/>
            <a:gdLst/>
            <a:ahLst/>
            <a:cxnLst/>
            <a:rect r="r" b="b" t="t" l="l"/>
            <a:pathLst>
              <a:path h="6861993" w="10292990">
                <a:moveTo>
                  <a:pt x="0" y="0"/>
                </a:moveTo>
                <a:lnTo>
                  <a:pt x="10292990" y="0"/>
                </a:lnTo>
                <a:lnTo>
                  <a:pt x="10292990" y="6861993"/>
                </a:lnTo>
                <a:lnTo>
                  <a:pt x="0" y="6861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8270" y="5010150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REGISTER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ACCOUNT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58071" y="2497973"/>
            <a:ext cx="10179343" cy="6760327"/>
          </a:xfrm>
          <a:custGeom>
            <a:avLst/>
            <a:gdLst/>
            <a:ahLst/>
            <a:cxnLst/>
            <a:rect r="r" b="b" t="t" l="l"/>
            <a:pathLst>
              <a:path h="6760327" w="10179343">
                <a:moveTo>
                  <a:pt x="0" y="0"/>
                </a:moveTo>
                <a:lnTo>
                  <a:pt x="10179343" y="0"/>
                </a:lnTo>
                <a:lnTo>
                  <a:pt x="10179343" y="6760327"/>
                </a:lnTo>
                <a:lnTo>
                  <a:pt x="0" y="67603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03381" y="323943"/>
            <a:ext cx="10856167" cy="127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SEQUENCE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1814" y="5010150"/>
            <a:ext cx="10856167" cy="390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MAKE 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BOOKING </a:t>
            </a:r>
          </a:p>
          <a:p>
            <a:pPr algn="l">
              <a:lnSpc>
                <a:spcPts val="10361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75719" y="2231386"/>
            <a:ext cx="10983581" cy="7280465"/>
          </a:xfrm>
          <a:custGeom>
            <a:avLst/>
            <a:gdLst/>
            <a:ahLst/>
            <a:cxnLst/>
            <a:rect r="r" b="b" t="t" l="l"/>
            <a:pathLst>
              <a:path h="7280465" w="10983581">
                <a:moveTo>
                  <a:pt x="0" y="0"/>
                </a:moveTo>
                <a:lnTo>
                  <a:pt x="10983581" y="0"/>
                </a:lnTo>
                <a:lnTo>
                  <a:pt x="10983581" y="7280466"/>
                </a:lnTo>
                <a:lnTo>
                  <a:pt x="0" y="7280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03381" y="323943"/>
            <a:ext cx="10856167" cy="127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SEQUENCE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5358" y="5010150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REQUEST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REFUND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982790" y="4996588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29531" y="2366925"/>
            <a:ext cx="1400485" cy="7401767"/>
            <a:chOff x="0" y="0"/>
            <a:chExt cx="368852" cy="19494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949437"/>
            </a:xfrm>
            <a:custGeom>
              <a:avLst/>
              <a:gdLst/>
              <a:ahLst/>
              <a:cxnLst/>
              <a:rect r="r" b="b" t="t" l="l"/>
              <a:pathLst>
                <a:path h="19494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949437"/>
                  </a:lnTo>
                  <a:lnTo>
                    <a:pt x="0" y="19494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96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435529" y="274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80765" y="249427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61164" y="328849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80765" y="421278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80765" y="50028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80765" y="573443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80765" y="659602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1164" y="744040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45041" y="2599329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CASE DIAGRAM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45041" y="3393547"/>
            <a:ext cx="934138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FUNCTIONAL &amp; NON-FUNCTIONAL REQUIREMENTS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45041" y="431783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DOMAIN 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45041" y="51078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CLASS DIAGRAM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45041" y="5908699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SEQUENCE DIAGRAM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45041" y="6701076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COMPONENT DIAGRAM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45041" y="7491099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DEPLOYMENT DIAGRAM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80765" y="817383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45041" y="827888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DESIGN PATTERN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280765" y="890134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45041" y="900639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SAMPLE UI IMAGES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94381" y="2252016"/>
            <a:ext cx="11064919" cy="7376613"/>
          </a:xfrm>
          <a:custGeom>
            <a:avLst/>
            <a:gdLst/>
            <a:ahLst/>
            <a:cxnLst/>
            <a:rect r="r" b="b" t="t" l="l"/>
            <a:pathLst>
              <a:path h="7376613" w="11064919">
                <a:moveTo>
                  <a:pt x="0" y="0"/>
                </a:moveTo>
                <a:lnTo>
                  <a:pt x="11064919" y="0"/>
                </a:lnTo>
                <a:lnTo>
                  <a:pt x="11064919" y="7376613"/>
                </a:lnTo>
                <a:lnTo>
                  <a:pt x="0" y="7376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03381" y="323943"/>
            <a:ext cx="10856167" cy="127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SEQUENCE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78341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UPDATE 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PROFILE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92153" y="323943"/>
            <a:ext cx="10856167" cy="127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CLASS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61682">
            <a:off x="-2944830" y="624965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406665"/>
            <a:ext cx="18288000" cy="4956498"/>
          </a:xfrm>
          <a:custGeom>
            <a:avLst/>
            <a:gdLst/>
            <a:ahLst/>
            <a:cxnLst/>
            <a:rect r="r" b="b" t="t" l="l"/>
            <a:pathLst>
              <a:path h="4956498" w="18288000">
                <a:moveTo>
                  <a:pt x="0" y="0"/>
                </a:moveTo>
                <a:lnTo>
                  <a:pt x="18288000" y="0"/>
                </a:lnTo>
                <a:lnTo>
                  <a:pt x="18288000" y="4956497"/>
                </a:lnTo>
                <a:lnTo>
                  <a:pt x="0" y="495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4" t="-458" r="-384" b="-2717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149" y="5458477"/>
            <a:ext cx="5318219" cy="229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57"/>
              </a:lnSpc>
            </a:pPr>
            <a:r>
              <a:rPr lang="en-US" b="true" sz="6708" spc="65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COMPONENT </a:t>
            </a:r>
          </a:p>
          <a:p>
            <a:pPr algn="l">
              <a:lnSpc>
                <a:spcPts val="9257"/>
              </a:lnSpc>
            </a:pPr>
            <a:r>
              <a:rPr lang="en-US" b="true" sz="6708" spc="65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9602482" y="-774599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46919" y="1696915"/>
            <a:ext cx="11481490" cy="7301825"/>
          </a:xfrm>
          <a:custGeom>
            <a:avLst/>
            <a:gdLst/>
            <a:ahLst/>
            <a:cxnLst/>
            <a:rect r="r" b="b" t="t" l="l"/>
            <a:pathLst>
              <a:path h="7301825" w="11481490">
                <a:moveTo>
                  <a:pt x="0" y="0"/>
                </a:moveTo>
                <a:lnTo>
                  <a:pt x="11481490" y="0"/>
                </a:lnTo>
                <a:lnTo>
                  <a:pt x="11481490" y="7301825"/>
                </a:lnTo>
                <a:lnTo>
                  <a:pt x="0" y="7301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42235" y="3607961"/>
            <a:ext cx="10856167" cy="229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57"/>
              </a:lnSpc>
            </a:pPr>
            <a:r>
              <a:rPr lang="en-US" b="true" sz="6708" spc="65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DEPLOYMENT</a:t>
            </a:r>
          </a:p>
          <a:p>
            <a:pPr algn="l">
              <a:lnSpc>
                <a:spcPts val="9257"/>
              </a:lnSpc>
            </a:pPr>
            <a:r>
              <a:rPr lang="en-US" b="true" sz="6708" spc="65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442627" y="-2225280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5840" y="769557"/>
            <a:ext cx="9579605" cy="8747887"/>
          </a:xfrm>
          <a:custGeom>
            <a:avLst/>
            <a:gdLst/>
            <a:ahLst/>
            <a:cxnLst/>
            <a:rect r="r" b="b" t="t" l="l"/>
            <a:pathLst>
              <a:path h="8747887" w="9579605">
                <a:moveTo>
                  <a:pt x="0" y="0"/>
                </a:moveTo>
                <a:lnTo>
                  <a:pt x="9579605" y="0"/>
                </a:lnTo>
                <a:lnTo>
                  <a:pt x="9579605" y="8747886"/>
                </a:lnTo>
                <a:lnTo>
                  <a:pt x="0" y="874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4600" y="5248835"/>
            <a:ext cx="9515069" cy="229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57"/>
              </a:lnSpc>
            </a:pPr>
            <a:r>
              <a:rPr lang="en-US" b="true" sz="6708" spc="65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PACKAGE</a:t>
            </a:r>
          </a:p>
          <a:p>
            <a:pPr algn="l">
              <a:lnSpc>
                <a:spcPts val="9257"/>
              </a:lnSpc>
            </a:pPr>
            <a:r>
              <a:rPr lang="en-US" b="true" sz="6708" spc="65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848915" y="-81278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11099" y="205658"/>
            <a:ext cx="10232918" cy="9686353"/>
          </a:xfrm>
          <a:custGeom>
            <a:avLst/>
            <a:gdLst/>
            <a:ahLst/>
            <a:cxnLst/>
            <a:rect r="r" b="b" t="t" l="l"/>
            <a:pathLst>
              <a:path h="9686353" w="10232918">
                <a:moveTo>
                  <a:pt x="0" y="0"/>
                </a:moveTo>
                <a:lnTo>
                  <a:pt x="10232918" y="0"/>
                </a:lnTo>
                <a:lnTo>
                  <a:pt x="10232918" y="9686353"/>
                </a:lnTo>
                <a:lnTo>
                  <a:pt x="0" y="96863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1662" y="923925"/>
            <a:ext cx="10856167" cy="112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57"/>
              </a:lnSpc>
            </a:pPr>
            <a:r>
              <a:rPr lang="en-US" b="true" sz="6708" spc="65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DESIGN PATTERNS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442627" y="-2225280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6139" y="3505503"/>
            <a:ext cx="10856167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b="true" sz="6000" spc="588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GOF PATTERNS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139" y="4817636"/>
            <a:ext cx="10856167" cy="143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7"/>
              </a:lnSpc>
            </a:pPr>
            <a:r>
              <a:rPr lang="en-US" b="true" sz="4208" spc="41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SINGLETON(SQL HANDLER,SESSION MANAGER)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6139" y="6832927"/>
            <a:ext cx="10856167" cy="703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7"/>
              </a:lnSpc>
            </a:pPr>
            <a:r>
              <a:rPr lang="en-US" b="true" sz="4208" spc="41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FACTORY(MEMBER, STAFF, FACILITY)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 TEAM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416119" y="4821179"/>
            <a:ext cx="3145217" cy="3434885"/>
            <a:chOff x="0" y="0"/>
            <a:chExt cx="862412" cy="9418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60187" y="5580283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M Saad Mursaleen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60187" y="6806146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Team Member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571796" y="4821179"/>
            <a:ext cx="3145217" cy="3434885"/>
            <a:chOff x="0" y="0"/>
            <a:chExt cx="862412" cy="9418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993196" y="5580283"/>
            <a:ext cx="2213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Arshman khawar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01718" y="6806146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Scrum Master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726664" y="4821179"/>
            <a:ext cx="3145217" cy="3434885"/>
            <a:chOff x="0" y="0"/>
            <a:chExt cx="862412" cy="9418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294659" y="5580283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Rehan Tariq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26714" y="6806146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Team Member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3416119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571796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72666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804097" y="803008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129305" y="-911375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49694" y="1407668"/>
            <a:ext cx="2728373" cy="2728373"/>
          </a:xfrm>
          <a:custGeom>
            <a:avLst/>
            <a:gdLst/>
            <a:ahLst/>
            <a:cxnLst/>
            <a:rect r="r" b="b" t="t" l="l"/>
            <a:pathLst>
              <a:path h="2728373" w="2728373">
                <a:moveTo>
                  <a:pt x="0" y="0"/>
                </a:moveTo>
                <a:lnTo>
                  <a:pt x="2728373" y="0"/>
                </a:lnTo>
                <a:lnTo>
                  <a:pt x="2728373" y="2728372"/>
                </a:lnTo>
                <a:lnTo>
                  <a:pt x="0" y="27283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1296" y="2609929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THANKS FOR LISTENING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7478" y="876300"/>
            <a:ext cx="12057353" cy="1534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68"/>
              </a:lnSpc>
            </a:pPr>
            <a:r>
              <a:rPr lang="en-US" b="true" sz="9107" spc="89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878489" y="-199522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88479" y="4282247"/>
            <a:ext cx="10951206" cy="373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1"/>
              </a:lnSpc>
            </a:pPr>
            <a:r>
              <a:rPr lang="en-US" sz="2798" spc="274" b="true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</a:t>
            </a:r>
            <a:r>
              <a:rPr lang="en-US" sz="2798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: Streamline membership management, facility booking, and staff coordination in a leisure club environment.</a:t>
            </a:r>
          </a:p>
          <a:p>
            <a:pPr algn="l">
              <a:lnSpc>
                <a:spcPts val="3309"/>
              </a:lnSpc>
            </a:pPr>
          </a:p>
          <a:p>
            <a:pPr algn="l">
              <a:lnSpc>
                <a:spcPts val="3309"/>
              </a:lnSpc>
            </a:pPr>
          </a:p>
          <a:p>
            <a:pPr algn="l">
              <a:lnSpc>
                <a:spcPts val="3861"/>
              </a:lnSpc>
            </a:pPr>
            <a:r>
              <a:rPr lang="en-US" sz="2798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798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implifies scheduling, resource allocation, and data management to improve operational efficiency and enhance user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47569" y="3400482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USE CASE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95745" y="-175195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9812042" cy="10287000"/>
          </a:xfrm>
          <a:custGeom>
            <a:avLst/>
            <a:gdLst/>
            <a:ahLst/>
            <a:cxnLst/>
            <a:rect r="r" b="b" t="t" l="l"/>
            <a:pathLst>
              <a:path h="10287000" w="9812042">
                <a:moveTo>
                  <a:pt x="0" y="0"/>
                </a:moveTo>
                <a:lnTo>
                  <a:pt x="9812042" y="0"/>
                </a:lnTo>
                <a:lnTo>
                  <a:pt x="98120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4" t="0" r="-234" b="-697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76532" y="-1034342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15916" y="406104"/>
            <a:ext cx="10856167" cy="239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</a:pPr>
            <a:r>
              <a:rPr lang="en-US" b="true" sz="7008" spc="6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NON-FUNCTI0NAL REQUIREMENTS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909289" y="-193362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57863">
            <a:off x="-2072951" y="4801229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095033" y="4896693"/>
            <a:ext cx="4113179" cy="4087473"/>
            <a:chOff x="0" y="0"/>
            <a:chExt cx="1279723" cy="12717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3732628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563658" y="4016965"/>
            <a:ext cx="1160684" cy="1393835"/>
          </a:xfrm>
          <a:custGeom>
            <a:avLst/>
            <a:gdLst/>
            <a:ahLst/>
            <a:cxnLst/>
            <a:rect r="r" b="b" t="t" l="l"/>
            <a:pathLst>
              <a:path h="1393835" w="1160684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272985" y="3986188"/>
            <a:ext cx="1353071" cy="1353071"/>
          </a:xfrm>
          <a:custGeom>
            <a:avLst/>
            <a:gdLst/>
            <a:ahLst/>
            <a:cxnLst/>
            <a:rect r="r" b="b" t="t" l="l"/>
            <a:pathLst>
              <a:path h="1353071" w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574589" y="5703928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1950" indent="-185975" lvl="1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Handle simultaneous logins and bookings without lag.</a:t>
            </a:r>
          </a:p>
          <a:p>
            <a:pPr algn="ctr" marL="371950" indent="-185975" lvl="1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Respond to user actions within 2 seconds.</a:t>
            </a:r>
          </a:p>
          <a:p>
            <a:pPr algn="ctr">
              <a:lnSpc>
                <a:spcPts val="2377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7390780" y="5689857"/>
            <a:ext cx="3506439" cy="2035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8151" indent="-184075" lvl="1">
              <a:lnSpc>
                <a:spcPts val="2353"/>
              </a:lnSpc>
              <a:buFont typeface="Arial"/>
              <a:buChar char="•"/>
            </a:pPr>
            <a:r>
              <a:rPr lang="en-US" sz="1705" spc="16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Only active members can book facilities.</a:t>
            </a:r>
          </a:p>
          <a:p>
            <a:pPr algn="ctr" marL="368151" indent="-184075" lvl="1">
              <a:lnSpc>
                <a:spcPts val="2353"/>
              </a:lnSpc>
              <a:buFont typeface="Arial"/>
              <a:buChar char="•"/>
            </a:pPr>
            <a:r>
              <a:rPr lang="en-US" sz="1705" spc="16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Staff can override bookings in special cases.</a:t>
            </a:r>
          </a:p>
          <a:p>
            <a:pPr algn="ctr" marL="368151" indent="-184075" lvl="1">
              <a:lnSpc>
                <a:spcPts val="2353"/>
              </a:lnSpc>
              <a:buFont typeface="Arial"/>
              <a:buChar char="•"/>
            </a:pPr>
            <a:r>
              <a:rPr lang="en-US" sz="1705" spc="16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Administrators have full access to system features.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37977" y="5699382"/>
            <a:ext cx="3542623" cy="145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1950" indent="-185975" lvl="1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Regular backups to prevent data loss.</a:t>
            </a:r>
          </a:p>
          <a:p>
            <a:pPr algn="ctr" marL="371950" indent="-185975" lvl="1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Fail-safe mechanisms for database transactions.</a:t>
            </a:r>
          </a:p>
          <a:p>
            <a:pPr algn="ctr">
              <a:lnSpc>
                <a:spcPts val="2377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2858454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PERFORMANCE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665320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BUSINESS RULES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475037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SAFETY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UI 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65429" y="904853"/>
            <a:ext cx="11165445" cy="8034821"/>
          </a:xfrm>
          <a:custGeom>
            <a:avLst/>
            <a:gdLst/>
            <a:ahLst/>
            <a:cxnLst/>
            <a:rect r="r" b="b" t="t" l="l"/>
            <a:pathLst>
              <a:path h="8034821" w="11165445">
                <a:moveTo>
                  <a:pt x="0" y="0"/>
                </a:moveTo>
                <a:lnTo>
                  <a:pt x="11165444" y="0"/>
                </a:lnTo>
                <a:lnTo>
                  <a:pt x="11165444" y="8034821"/>
                </a:lnTo>
                <a:lnTo>
                  <a:pt x="0" y="8034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b="true" sz="7508" spc="73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05564" y="1028700"/>
            <a:ext cx="10777669" cy="7837127"/>
          </a:xfrm>
          <a:custGeom>
            <a:avLst/>
            <a:gdLst/>
            <a:ahLst/>
            <a:cxnLst/>
            <a:rect r="r" b="b" t="t" l="l"/>
            <a:pathLst>
              <a:path h="7837127" w="10777669">
                <a:moveTo>
                  <a:pt x="0" y="0"/>
                </a:moveTo>
                <a:lnTo>
                  <a:pt x="10777669" y="0"/>
                </a:lnTo>
                <a:lnTo>
                  <a:pt x="10777669" y="7837127"/>
                </a:lnTo>
                <a:lnTo>
                  <a:pt x="0" y="78371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sz="7508" spc="735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sz="7508" spc="735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86718" y="770794"/>
            <a:ext cx="9991776" cy="8487506"/>
          </a:xfrm>
          <a:custGeom>
            <a:avLst/>
            <a:gdLst/>
            <a:ahLst/>
            <a:cxnLst/>
            <a:rect r="r" b="b" t="t" l="l"/>
            <a:pathLst>
              <a:path h="8487506" w="9991776">
                <a:moveTo>
                  <a:pt x="0" y="0"/>
                </a:moveTo>
                <a:lnTo>
                  <a:pt x="9991776" y="0"/>
                </a:lnTo>
                <a:lnTo>
                  <a:pt x="9991776" y="8487506"/>
                </a:lnTo>
                <a:lnTo>
                  <a:pt x="0" y="8487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27" y="4788914"/>
            <a:ext cx="10856167" cy="25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1"/>
              </a:lnSpc>
            </a:pPr>
            <a:r>
              <a:rPr lang="en-US" sz="7508" spc="735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UI</a:t>
            </a:r>
          </a:p>
          <a:p>
            <a:pPr algn="l">
              <a:lnSpc>
                <a:spcPts val="10361"/>
              </a:lnSpc>
            </a:pPr>
            <a:r>
              <a:rPr lang="en-US" sz="7508" spc="735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738472" y="-82523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6727" y="548258"/>
            <a:ext cx="11263535" cy="8748012"/>
          </a:xfrm>
          <a:custGeom>
            <a:avLst/>
            <a:gdLst/>
            <a:ahLst/>
            <a:cxnLst/>
            <a:rect r="r" b="b" t="t" l="l"/>
            <a:pathLst>
              <a:path h="8748012" w="11263535">
                <a:moveTo>
                  <a:pt x="0" y="0"/>
                </a:moveTo>
                <a:lnTo>
                  <a:pt x="11263535" y="0"/>
                </a:lnTo>
                <a:lnTo>
                  <a:pt x="11263535" y="8748012"/>
                </a:lnTo>
                <a:lnTo>
                  <a:pt x="0" y="8748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DAGXmeacFc0</dc:identifier>
  <dcterms:modified xsi:type="dcterms:W3CDTF">2011-08-01T06:04:30Z</dcterms:modified>
  <cp:revision>1</cp:revision>
  <dc:title>Grey minimalist business project presentation </dc:title>
</cp:coreProperties>
</file>