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4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8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1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7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7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0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67AD-FBC0-4293-9494-10504192B548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3C4B-12C5-47A3-BFD8-2A1406D27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2579"/>
            <a:ext cx="7272808" cy="4464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71A98F-D98D-E9D4-F524-3D5215F3927E}"/>
              </a:ext>
            </a:extLst>
          </p:cNvPr>
          <p:cNvSpPr txBox="1"/>
          <p:nvPr/>
        </p:nvSpPr>
        <p:spPr>
          <a:xfrm>
            <a:off x="323528" y="4005064"/>
            <a:ext cx="25922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Group   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member :</a:t>
            </a:r>
          </a:p>
          <a:p>
            <a:endParaRPr lang="en-IN" dirty="0"/>
          </a:p>
          <a:p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Mahimkar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 saad:2105690238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Shaikh Faisal:2105690130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07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548680"/>
            <a:ext cx="7872875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6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1" y="296652"/>
            <a:ext cx="8400933" cy="63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6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646"/>
            <a:ext cx="8568952" cy="64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8208912" cy="61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6652"/>
            <a:ext cx="8352928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1" y="458670"/>
            <a:ext cx="8088899" cy="60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1" y="332656"/>
            <a:ext cx="8256918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2" y="980728"/>
            <a:ext cx="8604448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6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8784976" cy="65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Bahnschrift Condensed</vt:lpstr>
      <vt:lpstr>Bahnschrift SemiBold 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aquib shaikh</cp:lastModifiedBy>
  <cp:revision>4</cp:revision>
  <dcterms:created xsi:type="dcterms:W3CDTF">2022-11-19T03:21:53Z</dcterms:created>
  <dcterms:modified xsi:type="dcterms:W3CDTF">2022-11-19T11:11:25Z</dcterms:modified>
</cp:coreProperties>
</file>