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3"/>
  </p:notes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Corbel" panose="020B0503020204020204" pitchFamily="34" charset="0"/>
      <p:regular r:id="rId18"/>
      <p:bold r:id="rId19"/>
      <p:italic r:id="rId20"/>
      <p:boldItalic r:id="rId21"/>
    </p:embeddedFont>
    <p:embeddedFont>
      <p:font typeface="Maven Pro" panose="020B0604020202020204" charset="0"/>
      <p:regular r:id="rId22"/>
      <p:bold r:id="rId23"/>
    </p:embeddedFont>
    <p:embeddedFont>
      <p:font typeface="Nunit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Z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57e44cfb19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57e44cfb19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g57e44cfb19_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ZA"/>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7e44cfb1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7e44cfb1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g57e44cfb1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ZA"/>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57e44cfb19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57e44cfb19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g57e44cfb19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ZA"/>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57e44cfb19_3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57e44cfb19_3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ZA"/>
              <a:t>Most Popular Key is C</a:t>
            </a:r>
            <a:endParaRPr/>
          </a:p>
          <a:p>
            <a:pPr marL="0" lvl="0" indent="0" algn="l" rtl="0">
              <a:spcBef>
                <a:spcPts val="0"/>
              </a:spcBef>
              <a:spcAft>
                <a:spcPts val="0"/>
              </a:spcAft>
              <a:buNone/>
            </a:pPr>
            <a:r>
              <a:rPr lang="en-ZA"/>
              <a:t>Popular mode is Major</a:t>
            </a:r>
            <a:endParaRPr/>
          </a:p>
          <a:p>
            <a:pPr marL="0" lvl="0" indent="0" algn="l" rtl="0">
              <a:spcBef>
                <a:spcPts val="0"/>
              </a:spcBef>
              <a:spcAft>
                <a:spcPts val="0"/>
              </a:spcAft>
              <a:buNone/>
            </a:pPr>
            <a:r>
              <a:rPr lang="en-ZA"/>
              <a:t>Most popular time signature is 4/4</a:t>
            </a:r>
            <a:endParaRPr/>
          </a:p>
        </p:txBody>
      </p:sp>
      <p:sp>
        <p:nvSpPr>
          <p:cNvPr id="367" name="Google Shape;367;g57e44cfb19_3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ZA"/>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57e44cfb19_3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57e44cfb19_3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ZA"/>
              <a:t>Most Popular Key is C</a:t>
            </a:r>
            <a:endParaRPr/>
          </a:p>
          <a:p>
            <a:pPr marL="0" lvl="0" indent="0" algn="l" rtl="0">
              <a:spcBef>
                <a:spcPts val="0"/>
              </a:spcBef>
              <a:spcAft>
                <a:spcPts val="0"/>
              </a:spcAft>
              <a:buNone/>
            </a:pPr>
            <a:r>
              <a:rPr lang="en-ZA"/>
              <a:t>Popular mode is Major</a:t>
            </a:r>
            <a:endParaRPr/>
          </a:p>
          <a:p>
            <a:pPr marL="0" lvl="0" indent="0" algn="l" rtl="0">
              <a:spcBef>
                <a:spcPts val="0"/>
              </a:spcBef>
              <a:spcAft>
                <a:spcPts val="0"/>
              </a:spcAft>
              <a:buNone/>
            </a:pPr>
            <a:r>
              <a:rPr lang="en-ZA"/>
              <a:t>Most popular time signature is 4/4</a:t>
            </a:r>
            <a:endParaRPr/>
          </a:p>
        </p:txBody>
      </p:sp>
      <p:sp>
        <p:nvSpPr>
          <p:cNvPr id="367" name="Google Shape;367;g57e44cfb19_3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ZA"/>
              <a:t>8</a:t>
            </a:fld>
            <a:endParaRPr/>
          </a:p>
        </p:txBody>
      </p:sp>
    </p:spTree>
    <p:extLst>
      <p:ext uri="{BB962C8B-B14F-4D97-AF65-F5344CB8AC3E}">
        <p14:creationId xmlns:p14="http://schemas.microsoft.com/office/powerpoint/2010/main" val="922837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13"/>
        <p:cNvGrpSpPr/>
        <p:nvPr/>
      </p:nvGrpSpPr>
      <p:grpSpPr>
        <a:xfrm>
          <a:off x="0" y="0"/>
          <a:ext cx="0" cy="0"/>
          <a:chOff x="0" y="0"/>
          <a:chExt cx="0" cy="0"/>
        </a:xfrm>
      </p:grpSpPr>
      <p:grpSp>
        <p:nvGrpSpPr>
          <p:cNvPr id="14" name="Google Shape;14;p2"/>
          <p:cNvGrpSpPr/>
          <p:nvPr/>
        </p:nvGrpSpPr>
        <p:grpSpPr>
          <a:xfrm>
            <a:off x="9790426" y="4546120"/>
            <a:ext cx="2255173" cy="2310006"/>
            <a:chOff x="7343003" y="3409675"/>
            <a:chExt cx="1691422" cy="1732548"/>
          </a:xfrm>
        </p:grpSpPr>
        <p:grpSp>
          <p:nvGrpSpPr>
            <p:cNvPr id="15" name="Google Shape;15;p2"/>
            <p:cNvGrpSpPr/>
            <p:nvPr/>
          </p:nvGrpSpPr>
          <p:grpSpPr>
            <a:xfrm>
              <a:off x="7343003" y="4453711"/>
              <a:ext cx="316800" cy="688513"/>
              <a:chOff x="7343003" y="4453711"/>
              <a:chExt cx="316800" cy="688513"/>
            </a:xfrm>
          </p:grpSpPr>
          <p:sp>
            <p:nvSpPr>
              <p:cNvPr id="16" name="Google Shape;16;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7801210" y="4105700"/>
              <a:ext cx="316800" cy="1036523"/>
              <a:chOff x="7801210" y="4105700"/>
              <a:chExt cx="316800" cy="1036523"/>
            </a:xfrm>
          </p:grpSpPr>
          <p:sp>
            <p:nvSpPr>
              <p:cNvPr id="19" name="Google Shape;19;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8259418" y="3757688"/>
              <a:ext cx="316800" cy="1384535"/>
              <a:chOff x="8259418" y="3757688"/>
              <a:chExt cx="316800" cy="1384535"/>
            </a:xfrm>
          </p:grpSpPr>
          <p:sp>
            <p:nvSpPr>
              <p:cNvPr id="23" name="Google Shape;23;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8717625" y="3409675"/>
              <a:ext cx="316800" cy="1732548"/>
              <a:chOff x="8717625" y="3409675"/>
              <a:chExt cx="316800" cy="1732548"/>
            </a:xfrm>
          </p:grpSpPr>
          <p:sp>
            <p:nvSpPr>
              <p:cNvPr id="28" name="Google Shape;28;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724502" y="0"/>
            <a:ext cx="5085303" cy="5118675"/>
            <a:chOff x="5043503" y="0"/>
            <a:chExt cx="3814072" cy="3839102"/>
          </a:xfrm>
        </p:grpSpPr>
        <p:sp>
          <p:nvSpPr>
            <p:cNvPr id="34" name="Google Shape;34;p2"/>
            <p:cNvSpPr/>
            <p:nvPr/>
          </p:nvSpPr>
          <p:spPr>
            <a:xfrm>
              <a:off x="8460975" y="1817775"/>
              <a:ext cx="396600" cy="3966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2"/>
            <p:cNvSpPr/>
            <p:nvPr/>
          </p:nvSpPr>
          <p:spPr>
            <a:xfrm rot="-9830444">
              <a:off x="6469759" y="3480728"/>
              <a:ext cx="320148" cy="320148"/>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6" name="Google Shape;36;p2"/>
            <p:cNvGrpSpPr/>
            <p:nvPr/>
          </p:nvGrpSpPr>
          <p:grpSpPr>
            <a:xfrm>
              <a:off x="7647812" y="2704283"/>
              <a:ext cx="635219" cy="635219"/>
              <a:chOff x="6725724" y="2701260"/>
              <a:chExt cx="1208101" cy="1208100"/>
            </a:xfrm>
          </p:grpSpPr>
          <p:sp>
            <p:nvSpPr>
              <p:cNvPr id="37" name="Google Shape;37;p2"/>
              <p:cNvSpPr/>
              <p:nvPr/>
            </p:nvSpPr>
            <p:spPr>
              <a:xfrm rot="5400000">
                <a:off x="6725725" y="2701260"/>
                <a:ext cx="1208100" cy="12081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6954988" y="2930398"/>
                <a:ext cx="749700" cy="7497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1" name="Google Shape;41;p2"/>
            <p:cNvGrpSpPr/>
            <p:nvPr/>
          </p:nvGrpSpPr>
          <p:grpSpPr>
            <a:xfrm>
              <a:off x="7952720" y="179238"/>
              <a:ext cx="873165" cy="873003"/>
              <a:chOff x="7754428" y="208725"/>
              <a:chExt cx="541800" cy="541800"/>
            </a:xfrm>
          </p:grpSpPr>
          <p:sp>
            <p:nvSpPr>
              <p:cNvPr id="42" name="Google Shape;42;p2"/>
              <p:cNvSpPr/>
              <p:nvPr/>
            </p:nvSpPr>
            <p:spPr>
              <a:xfrm rot="-8647347">
                <a:off x="7831319" y="285616"/>
                <a:ext cx="388018" cy="388018"/>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 name="Google Shape;43;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4" name="Google Shape;44;p2"/>
            <p:cNvSpPr/>
            <p:nvPr/>
          </p:nvSpPr>
          <p:spPr>
            <a:xfrm>
              <a:off x="5399840" y="356365"/>
              <a:ext cx="2577000" cy="25770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5" name="Google Shape;45;p2"/>
            <p:cNvSpPr/>
            <p:nvPr/>
          </p:nvSpPr>
          <p:spPr>
            <a:xfrm rot="2043858">
              <a:off x="5503813" y="460310"/>
              <a:ext cx="2369480" cy="236948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6" name="Google Shape;46;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7" name="Google Shape;47;p2"/>
            <p:cNvSpPr/>
            <p:nvPr/>
          </p:nvSpPr>
          <p:spPr>
            <a:xfrm rot="2044777">
              <a:off x="5911449" y="867729"/>
              <a:ext cx="1554223" cy="1554223"/>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9" name="Google Shape;49;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0" name="Google Shape;50;p2"/>
          <p:cNvSpPr txBox="1">
            <a:spLocks noGrp="1"/>
          </p:cNvSpPr>
          <p:nvPr>
            <p:ph type="ctrTitle"/>
          </p:nvPr>
        </p:nvSpPr>
        <p:spPr>
          <a:xfrm>
            <a:off x="1098667" y="2151750"/>
            <a:ext cx="5673900" cy="2497200"/>
          </a:xfrm>
          <a:prstGeom prst="rect">
            <a:avLst/>
          </a:prstGeom>
        </p:spPr>
        <p:txBody>
          <a:bodyPr spcFirstLastPara="1" wrap="square" lIns="121900" tIns="121900" rIns="121900" bIns="121900"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1" name="Google Shape;51;p2"/>
          <p:cNvSpPr txBox="1">
            <a:spLocks noGrp="1"/>
          </p:cNvSpPr>
          <p:nvPr>
            <p:ph type="subTitle" idx="1"/>
          </p:nvPr>
        </p:nvSpPr>
        <p:spPr>
          <a:xfrm>
            <a:off x="1098667" y="4795067"/>
            <a:ext cx="5673900" cy="927300"/>
          </a:xfrm>
          <a:prstGeom prst="rect">
            <a:avLst/>
          </a:prstGeom>
        </p:spPr>
        <p:txBody>
          <a:bodyPr spcFirstLastPara="1" wrap="square" lIns="121900" tIns="121900" rIns="121900" bIns="121900"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2" name="Google Shape;52;p2"/>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5"/>
        <p:cNvGrpSpPr/>
        <p:nvPr/>
      </p:nvGrpSpPr>
      <p:grpSpPr>
        <a:xfrm>
          <a:off x="0" y="0"/>
          <a:ext cx="0" cy="0"/>
          <a:chOff x="0" y="0"/>
          <a:chExt cx="0" cy="0"/>
        </a:xfrm>
      </p:grpSpPr>
      <p:grpSp>
        <p:nvGrpSpPr>
          <p:cNvPr id="146" name="Google Shape;146;p11"/>
          <p:cNvGrpSpPr/>
          <p:nvPr/>
        </p:nvGrpSpPr>
        <p:grpSpPr>
          <a:xfrm>
            <a:off x="69" y="5465463"/>
            <a:ext cx="12191743" cy="1392365"/>
            <a:chOff x="52" y="4099200"/>
            <a:chExt cx="9144036" cy="1044300"/>
          </a:xfrm>
        </p:grpSpPr>
        <p:grpSp>
          <p:nvGrpSpPr>
            <p:cNvPr id="147" name="Google Shape;147;p11"/>
            <p:cNvGrpSpPr/>
            <p:nvPr/>
          </p:nvGrpSpPr>
          <p:grpSpPr>
            <a:xfrm>
              <a:off x="52" y="4309200"/>
              <a:ext cx="231622" cy="834300"/>
              <a:chOff x="2688737" y="4301380"/>
              <a:chExt cx="231900" cy="834300"/>
            </a:xfrm>
          </p:grpSpPr>
          <p:sp>
            <p:nvSpPr>
              <p:cNvPr id="148" name="Google Shape;148;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9" name="Google Shape;149;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52" name="Google Shape;152;p11"/>
            <p:cNvGrpSpPr/>
            <p:nvPr/>
          </p:nvGrpSpPr>
          <p:grpSpPr>
            <a:xfrm>
              <a:off x="371406" y="4099200"/>
              <a:ext cx="231622" cy="1044300"/>
              <a:chOff x="2688737" y="4091380"/>
              <a:chExt cx="231900" cy="1044300"/>
            </a:xfrm>
          </p:grpSpPr>
          <p:sp>
            <p:nvSpPr>
              <p:cNvPr id="153" name="Google Shape;153;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4" name="Google Shape;154;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5" name="Google Shape;155;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58" name="Google Shape;158;p11"/>
            <p:cNvGrpSpPr/>
            <p:nvPr/>
          </p:nvGrpSpPr>
          <p:grpSpPr>
            <a:xfrm>
              <a:off x="742761" y="4309200"/>
              <a:ext cx="231622" cy="834300"/>
              <a:chOff x="2688737" y="4301380"/>
              <a:chExt cx="231900" cy="834300"/>
            </a:xfrm>
          </p:grpSpPr>
          <p:sp>
            <p:nvSpPr>
              <p:cNvPr id="159" name="Google Shape;15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0" name="Google Shape;16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114115" y="4518900"/>
              <a:ext cx="231622" cy="624600"/>
              <a:chOff x="2688737" y="4511080"/>
              <a:chExt cx="231900" cy="624600"/>
            </a:xfrm>
          </p:grpSpPr>
          <p:sp>
            <p:nvSpPr>
              <p:cNvPr id="164" name="Google Shape;16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7" name="Google Shape;167;p11"/>
            <p:cNvGrpSpPr/>
            <p:nvPr/>
          </p:nvGrpSpPr>
          <p:grpSpPr>
            <a:xfrm>
              <a:off x="1856753" y="4099200"/>
              <a:ext cx="231600" cy="1044300"/>
              <a:chOff x="1856753" y="4099200"/>
              <a:chExt cx="231600" cy="1044300"/>
            </a:xfrm>
          </p:grpSpPr>
          <p:sp>
            <p:nvSpPr>
              <p:cNvPr id="168" name="Google Shape;168;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9" name="Google Shape;169;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0" name="Google Shape;170;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3" name="Google Shape;173;p11"/>
            <p:cNvGrpSpPr/>
            <p:nvPr/>
          </p:nvGrpSpPr>
          <p:grpSpPr>
            <a:xfrm>
              <a:off x="2228107" y="4309200"/>
              <a:ext cx="231600" cy="834300"/>
              <a:chOff x="2228107" y="4309200"/>
              <a:chExt cx="231600" cy="834300"/>
            </a:xfrm>
          </p:grpSpPr>
          <p:sp>
            <p:nvSpPr>
              <p:cNvPr id="174" name="Google Shape;174;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5" name="Google Shape;175;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2599462" y="4518900"/>
              <a:ext cx="231600" cy="624600"/>
              <a:chOff x="2599462" y="4518900"/>
              <a:chExt cx="231600" cy="624600"/>
            </a:xfrm>
          </p:grpSpPr>
          <p:sp>
            <p:nvSpPr>
              <p:cNvPr id="179" name="Google Shape;179;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2" name="Google Shape;182;p11"/>
            <p:cNvGrpSpPr/>
            <p:nvPr/>
          </p:nvGrpSpPr>
          <p:grpSpPr>
            <a:xfrm>
              <a:off x="3342171" y="4099200"/>
              <a:ext cx="231600" cy="1044300"/>
              <a:chOff x="3342171" y="4099200"/>
              <a:chExt cx="231600" cy="1044300"/>
            </a:xfrm>
          </p:grpSpPr>
          <p:sp>
            <p:nvSpPr>
              <p:cNvPr id="183" name="Google Shape;183;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4" name="Google Shape;184;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5" name="Google Shape;185;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8" name="Google Shape;188;p11"/>
            <p:cNvGrpSpPr/>
            <p:nvPr/>
          </p:nvGrpSpPr>
          <p:grpSpPr>
            <a:xfrm>
              <a:off x="3713525" y="4309200"/>
              <a:ext cx="231600" cy="834300"/>
              <a:chOff x="3713525" y="4309200"/>
              <a:chExt cx="231600" cy="834300"/>
            </a:xfrm>
          </p:grpSpPr>
          <p:sp>
            <p:nvSpPr>
              <p:cNvPr id="189" name="Google Shape;189;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0" name="Google Shape;190;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3" name="Google Shape;193;p11"/>
            <p:cNvGrpSpPr/>
            <p:nvPr/>
          </p:nvGrpSpPr>
          <p:grpSpPr>
            <a:xfrm>
              <a:off x="1485398" y="4309200"/>
              <a:ext cx="231600" cy="834300"/>
              <a:chOff x="1485398" y="4309200"/>
              <a:chExt cx="231600" cy="834300"/>
            </a:xfrm>
          </p:grpSpPr>
          <p:sp>
            <p:nvSpPr>
              <p:cNvPr id="194" name="Google Shape;194;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5" name="Google Shape;195;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4084879" y="4518900"/>
              <a:ext cx="231600" cy="624600"/>
              <a:chOff x="4084879" y="4518900"/>
              <a:chExt cx="231600" cy="624600"/>
            </a:xfrm>
          </p:grpSpPr>
          <p:sp>
            <p:nvSpPr>
              <p:cNvPr id="199" name="Google Shape;199;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2" name="Google Shape;202;p11"/>
            <p:cNvGrpSpPr/>
            <p:nvPr/>
          </p:nvGrpSpPr>
          <p:grpSpPr>
            <a:xfrm>
              <a:off x="2970816" y="4309200"/>
              <a:ext cx="231600" cy="834300"/>
              <a:chOff x="2970816" y="4309200"/>
              <a:chExt cx="231600" cy="834300"/>
            </a:xfrm>
          </p:grpSpPr>
          <p:sp>
            <p:nvSpPr>
              <p:cNvPr id="203" name="Google Shape;203;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4" name="Google Shape;204;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7" name="Google Shape;207;p11"/>
            <p:cNvGrpSpPr/>
            <p:nvPr/>
          </p:nvGrpSpPr>
          <p:grpSpPr>
            <a:xfrm>
              <a:off x="4456234" y="4309200"/>
              <a:ext cx="231600" cy="834300"/>
              <a:chOff x="4456234" y="4309200"/>
              <a:chExt cx="231600" cy="834300"/>
            </a:xfrm>
          </p:grpSpPr>
          <p:sp>
            <p:nvSpPr>
              <p:cNvPr id="208" name="Google Shape;208;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9" name="Google Shape;209;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2" name="Google Shape;212;p11"/>
            <p:cNvGrpSpPr/>
            <p:nvPr/>
          </p:nvGrpSpPr>
          <p:grpSpPr>
            <a:xfrm>
              <a:off x="4827588" y="4099200"/>
              <a:ext cx="231600" cy="1044300"/>
              <a:chOff x="4827588" y="4099200"/>
              <a:chExt cx="231600" cy="1044300"/>
            </a:xfrm>
          </p:grpSpPr>
          <p:sp>
            <p:nvSpPr>
              <p:cNvPr id="213" name="Google Shape;213;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4" name="Google Shape;214;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5" name="Google Shape;215;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8" name="Google Shape;218;p11"/>
            <p:cNvGrpSpPr/>
            <p:nvPr/>
          </p:nvGrpSpPr>
          <p:grpSpPr>
            <a:xfrm>
              <a:off x="5198943" y="4309200"/>
              <a:ext cx="231600" cy="834300"/>
              <a:chOff x="5198943" y="4309200"/>
              <a:chExt cx="231600" cy="834300"/>
            </a:xfrm>
          </p:grpSpPr>
          <p:sp>
            <p:nvSpPr>
              <p:cNvPr id="219" name="Google Shape;219;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0" name="Google Shape;220;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570297" y="4518900"/>
              <a:ext cx="231600" cy="624600"/>
              <a:chOff x="5570297" y="4518900"/>
              <a:chExt cx="231600" cy="624600"/>
            </a:xfrm>
          </p:grpSpPr>
          <p:sp>
            <p:nvSpPr>
              <p:cNvPr id="224" name="Google Shape;224;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7" name="Google Shape;227;p11"/>
            <p:cNvGrpSpPr/>
            <p:nvPr/>
          </p:nvGrpSpPr>
          <p:grpSpPr>
            <a:xfrm>
              <a:off x="5941652" y="4309200"/>
              <a:ext cx="231600" cy="834300"/>
              <a:chOff x="5941652" y="4309200"/>
              <a:chExt cx="231600" cy="834300"/>
            </a:xfrm>
          </p:grpSpPr>
          <p:sp>
            <p:nvSpPr>
              <p:cNvPr id="228" name="Google Shape;228;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9" name="Google Shape;229;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2" name="Google Shape;232;p11"/>
            <p:cNvGrpSpPr/>
            <p:nvPr/>
          </p:nvGrpSpPr>
          <p:grpSpPr>
            <a:xfrm>
              <a:off x="6313006" y="4099200"/>
              <a:ext cx="231600" cy="1044300"/>
              <a:chOff x="6313006" y="4099200"/>
              <a:chExt cx="231600" cy="1044300"/>
            </a:xfrm>
          </p:grpSpPr>
          <p:sp>
            <p:nvSpPr>
              <p:cNvPr id="233" name="Google Shape;233;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4" name="Google Shape;234;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5" name="Google Shape;235;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8" name="Google Shape;238;p11"/>
            <p:cNvGrpSpPr/>
            <p:nvPr/>
          </p:nvGrpSpPr>
          <p:grpSpPr>
            <a:xfrm>
              <a:off x="6684361" y="4309200"/>
              <a:ext cx="231600" cy="834300"/>
              <a:chOff x="6684361" y="4309200"/>
              <a:chExt cx="231600" cy="834300"/>
            </a:xfrm>
          </p:grpSpPr>
          <p:sp>
            <p:nvSpPr>
              <p:cNvPr id="239" name="Google Shape;239;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0" name="Google Shape;240;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055715" y="4518900"/>
              <a:ext cx="231600" cy="624600"/>
              <a:chOff x="7055715" y="4518900"/>
              <a:chExt cx="231600" cy="624600"/>
            </a:xfrm>
          </p:grpSpPr>
          <p:sp>
            <p:nvSpPr>
              <p:cNvPr id="244" name="Google Shape;244;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47" name="Google Shape;247;p11"/>
            <p:cNvGrpSpPr/>
            <p:nvPr/>
          </p:nvGrpSpPr>
          <p:grpSpPr>
            <a:xfrm>
              <a:off x="7798424" y="4099200"/>
              <a:ext cx="231600" cy="1044300"/>
              <a:chOff x="7798424" y="4099200"/>
              <a:chExt cx="231600" cy="1044300"/>
            </a:xfrm>
          </p:grpSpPr>
          <p:sp>
            <p:nvSpPr>
              <p:cNvPr id="248" name="Google Shape;248;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9" name="Google Shape;249;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0" name="Google Shape;250;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53" name="Google Shape;253;p11"/>
            <p:cNvGrpSpPr/>
            <p:nvPr/>
          </p:nvGrpSpPr>
          <p:grpSpPr>
            <a:xfrm>
              <a:off x="8169779" y="4309200"/>
              <a:ext cx="231600" cy="834300"/>
              <a:chOff x="8169779" y="4309200"/>
              <a:chExt cx="231600" cy="834300"/>
            </a:xfrm>
          </p:grpSpPr>
          <p:sp>
            <p:nvSpPr>
              <p:cNvPr id="254" name="Google Shape;254;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5" name="Google Shape;255;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58" name="Google Shape;258;p11"/>
            <p:cNvGrpSpPr/>
            <p:nvPr/>
          </p:nvGrpSpPr>
          <p:grpSpPr>
            <a:xfrm>
              <a:off x="7427070" y="4309200"/>
              <a:ext cx="231600" cy="834300"/>
              <a:chOff x="7427070" y="4309200"/>
              <a:chExt cx="231600" cy="834300"/>
            </a:xfrm>
          </p:grpSpPr>
          <p:sp>
            <p:nvSpPr>
              <p:cNvPr id="259" name="Google Shape;259;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0" name="Google Shape;260;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541133" y="4518900"/>
              <a:ext cx="231600" cy="624600"/>
              <a:chOff x="8541133" y="4518900"/>
              <a:chExt cx="231600" cy="624600"/>
            </a:xfrm>
          </p:grpSpPr>
          <p:sp>
            <p:nvSpPr>
              <p:cNvPr id="264" name="Google Shape;264;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67" name="Google Shape;267;p11"/>
            <p:cNvGrpSpPr/>
            <p:nvPr/>
          </p:nvGrpSpPr>
          <p:grpSpPr>
            <a:xfrm>
              <a:off x="8912488" y="4309200"/>
              <a:ext cx="231600" cy="834300"/>
              <a:chOff x="8912488" y="4309200"/>
              <a:chExt cx="231600" cy="834300"/>
            </a:xfrm>
          </p:grpSpPr>
          <p:sp>
            <p:nvSpPr>
              <p:cNvPr id="268" name="Google Shape;268;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9" name="Google Shape;269;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0" name="Google Shape;270;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1" name="Google Shape;271;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272" name="Google Shape;272;p11"/>
          <p:cNvSpPr txBox="1">
            <a:spLocks noGrp="1"/>
          </p:cNvSpPr>
          <p:nvPr>
            <p:ph type="title" hasCustomPrompt="1"/>
          </p:nvPr>
        </p:nvSpPr>
        <p:spPr>
          <a:xfrm>
            <a:off x="1851500" y="1030300"/>
            <a:ext cx="8489100" cy="2484300"/>
          </a:xfrm>
          <a:prstGeom prst="rect">
            <a:avLst/>
          </a:prstGeom>
        </p:spPr>
        <p:txBody>
          <a:bodyPr spcFirstLastPara="1" wrap="square" lIns="121900" tIns="121900" rIns="121900" bIns="121900" anchor="ctr" anchorCtr="0"/>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73" name="Google Shape;273;p11"/>
          <p:cNvSpPr txBox="1">
            <a:spLocks noGrp="1"/>
          </p:cNvSpPr>
          <p:nvPr>
            <p:ph type="body" idx="1"/>
          </p:nvPr>
        </p:nvSpPr>
        <p:spPr>
          <a:xfrm>
            <a:off x="1851500" y="3616400"/>
            <a:ext cx="8489100" cy="1481700"/>
          </a:xfrm>
          <a:prstGeom prst="rect">
            <a:avLst/>
          </a:prstGeom>
        </p:spPr>
        <p:txBody>
          <a:bodyPr spcFirstLastPara="1" wrap="square" lIns="121900" tIns="121900" rIns="121900" bIns="121900" anchor="t" anchorCtr="0"/>
          <a:lstStyle>
            <a:lvl1pPr marL="457200" lvl="0" indent="-336550" algn="ctr">
              <a:spcBef>
                <a:spcPts val="0"/>
              </a:spcBef>
              <a:spcAft>
                <a:spcPts val="0"/>
              </a:spcAft>
              <a:buClr>
                <a:schemeClr val="lt1"/>
              </a:buClr>
              <a:buSzPts val="1700"/>
              <a:buChar char="●"/>
              <a:defRPr>
                <a:solidFill>
                  <a:schemeClr val="lt1"/>
                </a:solidFill>
              </a:defRPr>
            </a:lvl1pPr>
            <a:lvl2pPr marL="914400" lvl="1" indent="-323850" algn="ctr">
              <a:spcBef>
                <a:spcPts val="2100"/>
              </a:spcBef>
              <a:spcAft>
                <a:spcPts val="0"/>
              </a:spcAft>
              <a:buClr>
                <a:schemeClr val="lt1"/>
              </a:buClr>
              <a:buSzPts val="1500"/>
              <a:buChar char="○"/>
              <a:defRPr>
                <a:solidFill>
                  <a:schemeClr val="lt1"/>
                </a:solidFill>
              </a:defRPr>
            </a:lvl2pPr>
            <a:lvl3pPr marL="1371600" lvl="2" indent="-323850" algn="ctr">
              <a:spcBef>
                <a:spcPts val="2100"/>
              </a:spcBef>
              <a:spcAft>
                <a:spcPts val="0"/>
              </a:spcAft>
              <a:buClr>
                <a:schemeClr val="lt1"/>
              </a:buClr>
              <a:buSzPts val="1500"/>
              <a:buChar char="■"/>
              <a:defRPr>
                <a:solidFill>
                  <a:schemeClr val="lt1"/>
                </a:solidFill>
              </a:defRPr>
            </a:lvl3pPr>
            <a:lvl4pPr marL="1828800" lvl="3" indent="-323850" algn="ctr">
              <a:spcBef>
                <a:spcPts val="2100"/>
              </a:spcBef>
              <a:spcAft>
                <a:spcPts val="0"/>
              </a:spcAft>
              <a:buClr>
                <a:schemeClr val="lt1"/>
              </a:buClr>
              <a:buSzPts val="1500"/>
              <a:buChar char="●"/>
              <a:defRPr>
                <a:solidFill>
                  <a:schemeClr val="lt1"/>
                </a:solidFill>
              </a:defRPr>
            </a:lvl4pPr>
            <a:lvl5pPr marL="2286000" lvl="4" indent="-323850" algn="ctr">
              <a:spcBef>
                <a:spcPts val="2100"/>
              </a:spcBef>
              <a:spcAft>
                <a:spcPts val="0"/>
              </a:spcAft>
              <a:buClr>
                <a:schemeClr val="lt1"/>
              </a:buClr>
              <a:buSzPts val="1500"/>
              <a:buChar char="○"/>
              <a:defRPr>
                <a:solidFill>
                  <a:schemeClr val="lt1"/>
                </a:solidFill>
              </a:defRPr>
            </a:lvl5pPr>
            <a:lvl6pPr marL="2743200" lvl="5" indent="-323850" algn="ctr">
              <a:spcBef>
                <a:spcPts val="2100"/>
              </a:spcBef>
              <a:spcAft>
                <a:spcPts val="0"/>
              </a:spcAft>
              <a:buClr>
                <a:schemeClr val="lt1"/>
              </a:buClr>
              <a:buSzPts val="1500"/>
              <a:buChar char="■"/>
              <a:defRPr>
                <a:solidFill>
                  <a:schemeClr val="lt1"/>
                </a:solidFill>
              </a:defRPr>
            </a:lvl6pPr>
            <a:lvl7pPr marL="3200400" lvl="6" indent="-323850" algn="ctr">
              <a:spcBef>
                <a:spcPts val="2100"/>
              </a:spcBef>
              <a:spcAft>
                <a:spcPts val="0"/>
              </a:spcAft>
              <a:buClr>
                <a:schemeClr val="lt1"/>
              </a:buClr>
              <a:buSzPts val="1500"/>
              <a:buChar char="●"/>
              <a:defRPr>
                <a:solidFill>
                  <a:schemeClr val="lt1"/>
                </a:solidFill>
              </a:defRPr>
            </a:lvl7pPr>
            <a:lvl8pPr marL="3657600" lvl="7" indent="-323850" algn="ctr">
              <a:spcBef>
                <a:spcPts val="2100"/>
              </a:spcBef>
              <a:spcAft>
                <a:spcPts val="0"/>
              </a:spcAft>
              <a:buClr>
                <a:schemeClr val="lt1"/>
              </a:buClr>
              <a:buSzPts val="1500"/>
              <a:buChar char="○"/>
              <a:defRPr>
                <a:solidFill>
                  <a:schemeClr val="lt1"/>
                </a:solidFill>
              </a:defRPr>
            </a:lvl8pPr>
            <a:lvl9pPr marL="4114800" lvl="8" indent="-323850" algn="ctr">
              <a:spcBef>
                <a:spcPts val="2100"/>
              </a:spcBef>
              <a:spcAft>
                <a:spcPts val="2100"/>
              </a:spcAft>
              <a:buClr>
                <a:schemeClr val="lt1"/>
              </a:buClr>
              <a:buSzPts val="1500"/>
              <a:buChar char="■"/>
              <a:defRPr>
                <a:solidFill>
                  <a:schemeClr val="lt1"/>
                </a:solidFill>
              </a:defRPr>
            </a:lvl9pPr>
          </a:lstStyle>
          <a:p>
            <a:endParaRPr/>
          </a:p>
        </p:txBody>
      </p:sp>
      <p:sp>
        <p:nvSpPr>
          <p:cNvPr id="274" name="Google Shape;274;p11"/>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5"/>
        <p:cNvGrpSpPr/>
        <p:nvPr/>
      </p:nvGrpSpPr>
      <p:grpSpPr>
        <a:xfrm>
          <a:off x="0" y="0"/>
          <a:ext cx="0" cy="0"/>
          <a:chOff x="0" y="0"/>
          <a:chExt cx="0" cy="0"/>
        </a:xfrm>
      </p:grpSpPr>
      <p:sp>
        <p:nvSpPr>
          <p:cNvPr id="276" name="Google Shape;276;p12"/>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with Image">
  <p:cSld name="Title Slide with Image">
    <p:spTree>
      <p:nvGrpSpPr>
        <p:cNvPr id="1" name="Shape 277"/>
        <p:cNvGrpSpPr/>
        <p:nvPr/>
      </p:nvGrpSpPr>
      <p:grpSpPr>
        <a:xfrm>
          <a:off x="0" y="0"/>
          <a:ext cx="0" cy="0"/>
          <a:chOff x="0" y="0"/>
          <a:chExt cx="0" cy="0"/>
        </a:xfrm>
      </p:grpSpPr>
      <p:sp>
        <p:nvSpPr>
          <p:cNvPr id="278" name="Google Shape;278;p13"/>
          <p:cNvSpPr>
            <a:spLocks noGrp="1"/>
          </p:cNvSpPr>
          <p:nvPr>
            <p:ph type="pic" idx="2"/>
          </p:nvPr>
        </p:nvSpPr>
        <p:spPr>
          <a:xfrm>
            <a:off x="1" y="0"/>
            <a:ext cx="10655400" cy="6858000"/>
          </a:xfrm>
          <a:prstGeom prst="rect">
            <a:avLst/>
          </a:prstGeom>
          <a:solidFill>
            <a:srgbClr val="F2F2F2"/>
          </a:solidFill>
          <a:ln>
            <a:noFill/>
          </a:ln>
        </p:spPr>
        <p:txBody>
          <a:bodyPr spcFirstLastPara="1" wrap="square" lIns="0" tIns="2160000" rIns="0" bIns="0" anchor="t" anchorCtr="0"/>
          <a:lstStyle>
            <a:lvl1pPr marR="0" lvl="0" algn="ctr" rtl="0">
              <a:lnSpc>
                <a:spcPct val="90000"/>
              </a:lnSpc>
              <a:spcBef>
                <a:spcPts val="1000"/>
              </a:spcBef>
              <a:spcAft>
                <a:spcPts val="0"/>
              </a:spcAft>
              <a:buClr>
                <a:srgbClr val="3F3F3F"/>
              </a:buClr>
              <a:buSzPts val="1200"/>
              <a:buFont typeface="Arial"/>
              <a:buNone/>
              <a:defRPr sz="1200" b="0" i="1" u="none" strike="noStrike" cap="none">
                <a:solidFill>
                  <a:srgbClr val="3F3F3F"/>
                </a:solidFill>
                <a:latin typeface="Times New Roman"/>
                <a:ea typeface="Times New Roman"/>
                <a:cs typeface="Times New Roman"/>
                <a:sym typeface="Times New Roman"/>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9" name="Google Shape;279;p13"/>
          <p:cNvSpPr>
            <a:spLocks noGrp="1"/>
          </p:cNvSpPr>
          <p:nvPr>
            <p:ph type="ctrTitle"/>
          </p:nvPr>
        </p:nvSpPr>
        <p:spPr>
          <a:xfrm>
            <a:off x="948293" y="3271757"/>
            <a:ext cx="4459800" cy="3146700"/>
          </a:xfrm>
          <a:prstGeom prst="roundRect">
            <a:avLst>
              <a:gd name="adj" fmla="val 2139"/>
            </a:avLst>
          </a:prstGeom>
          <a:gradFill>
            <a:gsLst>
              <a:gs pos="0">
                <a:srgbClr val="3F3F3F"/>
              </a:gs>
              <a:gs pos="100000">
                <a:srgbClr val="0C0C0C"/>
              </a:gs>
            </a:gsLst>
            <a:lin ang="10800025" scaled="0"/>
          </a:gradFill>
          <a:ln w="9525" cap="flat" cmpd="sng">
            <a:solidFill>
              <a:srgbClr val="7F7F7F"/>
            </a:solidFill>
            <a:prstDash val="solid"/>
            <a:round/>
            <a:headEnd type="none" w="sm" len="sm"/>
            <a:tailEnd type="none" w="sm" len="sm"/>
          </a:ln>
        </p:spPr>
        <p:txBody>
          <a:bodyPr spcFirstLastPara="1" wrap="square" lIns="180000" tIns="288000" rIns="180000" bIns="180000" anchor="t" anchorCtr="0"/>
          <a:lstStyle>
            <a:lvl1pPr lvl="0" algn="l" rtl="0">
              <a:lnSpc>
                <a:spcPct val="80000"/>
              </a:lnSpc>
              <a:spcBef>
                <a:spcPts val="0"/>
              </a:spcBef>
              <a:spcAft>
                <a:spcPts val="0"/>
              </a:spcAft>
              <a:buClr>
                <a:srgbClr val="F2F2F2"/>
              </a:buClr>
              <a:buSzPts val="5000"/>
              <a:buFont typeface="Corbel"/>
              <a:buNone/>
              <a:defRPr sz="5000" b="1">
                <a:solidFill>
                  <a:srgbClr val="F2F2F2"/>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80" name="Google Shape;280;p13"/>
          <p:cNvSpPr txBox="1">
            <a:spLocks noGrp="1"/>
          </p:cNvSpPr>
          <p:nvPr>
            <p:ph type="subTitle" idx="1"/>
          </p:nvPr>
        </p:nvSpPr>
        <p:spPr>
          <a:xfrm>
            <a:off x="1130300" y="5250494"/>
            <a:ext cx="4000500" cy="997800"/>
          </a:xfrm>
          <a:prstGeom prst="rect">
            <a:avLst/>
          </a:prstGeom>
          <a:noFill/>
          <a:ln>
            <a:noFill/>
          </a:ln>
        </p:spPr>
        <p:txBody>
          <a:bodyPr spcFirstLastPara="1" wrap="square" lIns="0" tIns="0" rIns="0" bIns="0" anchor="t" anchorCtr="0"/>
          <a:lstStyle>
            <a:lvl1pPr lvl="0" algn="l" rtl="0">
              <a:lnSpc>
                <a:spcPct val="90000"/>
              </a:lnSpc>
              <a:spcBef>
                <a:spcPts val="1000"/>
              </a:spcBef>
              <a:spcAft>
                <a:spcPts val="0"/>
              </a:spcAft>
              <a:buClr>
                <a:srgbClr val="F2F2F2"/>
              </a:buClr>
              <a:buSzPts val="2100"/>
              <a:buNone/>
              <a:defRPr sz="2100">
                <a:solidFill>
                  <a:srgbClr val="F2F2F2"/>
                </a:solidFill>
              </a:defRPr>
            </a:lvl1pPr>
            <a:lvl2pPr lvl="1" algn="ctr" rtl="0">
              <a:lnSpc>
                <a:spcPct val="90000"/>
              </a:lnSpc>
              <a:spcBef>
                <a:spcPts val="2100"/>
              </a:spcBef>
              <a:spcAft>
                <a:spcPts val="0"/>
              </a:spcAft>
              <a:buClr>
                <a:srgbClr val="3F3F3F"/>
              </a:buClr>
              <a:buSzPts val="2000"/>
              <a:buNone/>
              <a:defRPr sz="2000"/>
            </a:lvl2pPr>
            <a:lvl3pPr lvl="2" algn="ctr" rtl="0">
              <a:lnSpc>
                <a:spcPct val="90000"/>
              </a:lnSpc>
              <a:spcBef>
                <a:spcPts val="2100"/>
              </a:spcBef>
              <a:spcAft>
                <a:spcPts val="0"/>
              </a:spcAft>
              <a:buClr>
                <a:srgbClr val="3F3F3F"/>
              </a:buClr>
              <a:buSzPts val="1800"/>
              <a:buNone/>
              <a:defRPr sz="1800"/>
            </a:lvl3pPr>
            <a:lvl4pPr lvl="3" algn="ctr" rtl="0">
              <a:lnSpc>
                <a:spcPct val="90000"/>
              </a:lnSpc>
              <a:spcBef>
                <a:spcPts val="2100"/>
              </a:spcBef>
              <a:spcAft>
                <a:spcPts val="0"/>
              </a:spcAft>
              <a:buClr>
                <a:srgbClr val="3F3F3F"/>
              </a:buClr>
              <a:buSzPts val="1600"/>
              <a:buNone/>
              <a:defRPr sz="1600"/>
            </a:lvl4pPr>
            <a:lvl5pPr lvl="4" algn="ctr" rtl="0">
              <a:lnSpc>
                <a:spcPct val="90000"/>
              </a:lnSpc>
              <a:spcBef>
                <a:spcPts val="2100"/>
              </a:spcBef>
              <a:spcAft>
                <a:spcPts val="0"/>
              </a:spcAft>
              <a:buClr>
                <a:srgbClr val="3F3F3F"/>
              </a:buClr>
              <a:buSzPts val="1600"/>
              <a:buNone/>
              <a:defRPr sz="1600"/>
            </a:lvl5pPr>
            <a:lvl6pPr lvl="5" algn="ctr" rtl="0">
              <a:lnSpc>
                <a:spcPct val="90000"/>
              </a:lnSpc>
              <a:spcBef>
                <a:spcPts val="2100"/>
              </a:spcBef>
              <a:spcAft>
                <a:spcPts val="0"/>
              </a:spcAft>
              <a:buClr>
                <a:schemeClr val="dk1"/>
              </a:buClr>
              <a:buSzPts val="1600"/>
              <a:buNone/>
              <a:defRPr sz="1600"/>
            </a:lvl6pPr>
            <a:lvl7pPr lvl="6" algn="ctr" rtl="0">
              <a:lnSpc>
                <a:spcPct val="90000"/>
              </a:lnSpc>
              <a:spcBef>
                <a:spcPts val="2100"/>
              </a:spcBef>
              <a:spcAft>
                <a:spcPts val="0"/>
              </a:spcAft>
              <a:buClr>
                <a:schemeClr val="dk1"/>
              </a:buClr>
              <a:buSzPts val="1600"/>
              <a:buNone/>
              <a:defRPr sz="1600"/>
            </a:lvl7pPr>
            <a:lvl8pPr lvl="7" algn="ctr" rtl="0">
              <a:lnSpc>
                <a:spcPct val="90000"/>
              </a:lnSpc>
              <a:spcBef>
                <a:spcPts val="2100"/>
              </a:spcBef>
              <a:spcAft>
                <a:spcPts val="0"/>
              </a:spcAft>
              <a:buClr>
                <a:schemeClr val="dk1"/>
              </a:buClr>
              <a:buSzPts val="1600"/>
              <a:buNone/>
              <a:defRPr sz="1600"/>
            </a:lvl8pPr>
            <a:lvl9pPr lvl="8" algn="ctr" rtl="0">
              <a:lnSpc>
                <a:spcPct val="90000"/>
              </a:lnSpc>
              <a:spcBef>
                <a:spcPts val="2100"/>
              </a:spcBef>
              <a:spcAft>
                <a:spcPts val="2100"/>
              </a:spcAft>
              <a:buClr>
                <a:schemeClr val="dk1"/>
              </a:buClr>
              <a:buSzPts val="1600"/>
              <a:buNone/>
              <a:defRPr sz="16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vider Slide 2">
  <p:cSld name="Divider Slide 2">
    <p:spTree>
      <p:nvGrpSpPr>
        <p:cNvPr id="1" name="Shape 281"/>
        <p:cNvGrpSpPr/>
        <p:nvPr/>
      </p:nvGrpSpPr>
      <p:grpSpPr>
        <a:xfrm>
          <a:off x="0" y="0"/>
          <a:ext cx="0" cy="0"/>
          <a:chOff x="0" y="0"/>
          <a:chExt cx="0" cy="0"/>
        </a:xfrm>
      </p:grpSpPr>
      <p:sp>
        <p:nvSpPr>
          <p:cNvPr id="282" name="Google Shape;282;p14"/>
          <p:cNvSpPr>
            <a:spLocks noGrp="1"/>
          </p:cNvSpPr>
          <p:nvPr>
            <p:ph type="pic" idx="2"/>
          </p:nvPr>
        </p:nvSpPr>
        <p:spPr>
          <a:xfrm>
            <a:off x="-1" y="0"/>
            <a:ext cx="11795100" cy="6858000"/>
          </a:xfrm>
          <a:prstGeom prst="rect">
            <a:avLst/>
          </a:prstGeom>
          <a:solidFill>
            <a:srgbClr val="F2F2F2"/>
          </a:solidFill>
          <a:ln>
            <a:noFill/>
          </a:ln>
        </p:spPr>
        <p:txBody>
          <a:bodyPr spcFirstLastPara="1" wrap="square" lIns="0" tIns="864000" rIns="0" bIns="0" anchor="t" anchorCtr="0"/>
          <a:lstStyle>
            <a:lvl1pPr marR="0" lvl="0" algn="ctr" rtl="0">
              <a:lnSpc>
                <a:spcPct val="90000"/>
              </a:lnSpc>
              <a:spcBef>
                <a:spcPts val="1000"/>
              </a:spcBef>
              <a:spcAft>
                <a:spcPts val="0"/>
              </a:spcAft>
              <a:buClr>
                <a:srgbClr val="3F3F3F"/>
              </a:buClr>
              <a:buSzPts val="1200"/>
              <a:buFont typeface="Arial"/>
              <a:buNone/>
              <a:defRPr sz="1200" b="0" i="1" u="none" strike="noStrike" cap="none">
                <a:solidFill>
                  <a:srgbClr val="3F3F3F"/>
                </a:solidFill>
                <a:latin typeface="Times New Roman"/>
                <a:ea typeface="Times New Roman"/>
                <a:cs typeface="Times New Roman"/>
                <a:sym typeface="Times New Roman"/>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3" name="Google Shape;283;p14"/>
          <p:cNvSpPr>
            <a:spLocks noGrp="1"/>
          </p:cNvSpPr>
          <p:nvPr>
            <p:ph type="ctrTitle"/>
          </p:nvPr>
        </p:nvSpPr>
        <p:spPr>
          <a:xfrm>
            <a:off x="3866117" y="1816509"/>
            <a:ext cx="4459800" cy="3146700"/>
          </a:xfrm>
          <a:prstGeom prst="roundRect">
            <a:avLst>
              <a:gd name="adj" fmla="val 2139"/>
            </a:avLst>
          </a:prstGeom>
          <a:gradFill>
            <a:gsLst>
              <a:gs pos="0">
                <a:srgbClr val="3F3F3F"/>
              </a:gs>
              <a:gs pos="100000">
                <a:srgbClr val="0C0C0C"/>
              </a:gs>
            </a:gsLst>
            <a:lin ang="10800025" scaled="0"/>
          </a:gradFill>
          <a:ln w="9525" cap="flat" cmpd="sng">
            <a:solidFill>
              <a:srgbClr val="7F7F7F"/>
            </a:solidFill>
            <a:prstDash val="solid"/>
            <a:round/>
            <a:headEnd type="none" w="sm" len="sm"/>
            <a:tailEnd type="none" w="sm" len="sm"/>
          </a:ln>
        </p:spPr>
        <p:txBody>
          <a:bodyPr spcFirstLastPara="1" wrap="square" lIns="180000" tIns="288000" rIns="180000" bIns="180000" anchor="t" anchorCtr="0"/>
          <a:lstStyle>
            <a:lvl1pPr lvl="0" algn="l" rtl="0">
              <a:lnSpc>
                <a:spcPct val="80000"/>
              </a:lnSpc>
              <a:spcBef>
                <a:spcPts val="0"/>
              </a:spcBef>
              <a:spcAft>
                <a:spcPts val="0"/>
              </a:spcAft>
              <a:buClr>
                <a:srgbClr val="F2F2F2"/>
              </a:buClr>
              <a:buSzPts val="5000"/>
              <a:buFont typeface="Corbel"/>
              <a:buNone/>
              <a:defRPr sz="5000" b="1">
                <a:solidFill>
                  <a:srgbClr val="F2F2F2"/>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84" name="Google Shape;284;p14"/>
          <p:cNvSpPr txBox="1">
            <a:spLocks noGrp="1"/>
          </p:cNvSpPr>
          <p:nvPr>
            <p:ph type="subTitle" idx="1"/>
          </p:nvPr>
        </p:nvSpPr>
        <p:spPr>
          <a:xfrm>
            <a:off x="4048124" y="3795246"/>
            <a:ext cx="4000500" cy="997800"/>
          </a:xfrm>
          <a:prstGeom prst="rect">
            <a:avLst/>
          </a:prstGeom>
          <a:noFill/>
          <a:ln>
            <a:noFill/>
          </a:ln>
        </p:spPr>
        <p:txBody>
          <a:bodyPr spcFirstLastPara="1" wrap="square" lIns="0" tIns="0" rIns="0" bIns="0" anchor="t" anchorCtr="0"/>
          <a:lstStyle>
            <a:lvl1pPr lvl="0" algn="l" rtl="0">
              <a:lnSpc>
                <a:spcPct val="90000"/>
              </a:lnSpc>
              <a:spcBef>
                <a:spcPts val="1000"/>
              </a:spcBef>
              <a:spcAft>
                <a:spcPts val="0"/>
              </a:spcAft>
              <a:buClr>
                <a:srgbClr val="F2F2F2"/>
              </a:buClr>
              <a:buSzPts val="2100"/>
              <a:buNone/>
              <a:defRPr sz="2100">
                <a:solidFill>
                  <a:srgbClr val="F2F2F2"/>
                </a:solidFill>
              </a:defRPr>
            </a:lvl1pPr>
            <a:lvl2pPr lvl="1" algn="ctr" rtl="0">
              <a:lnSpc>
                <a:spcPct val="90000"/>
              </a:lnSpc>
              <a:spcBef>
                <a:spcPts val="2100"/>
              </a:spcBef>
              <a:spcAft>
                <a:spcPts val="0"/>
              </a:spcAft>
              <a:buClr>
                <a:srgbClr val="3F3F3F"/>
              </a:buClr>
              <a:buSzPts val="2000"/>
              <a:buNone/>
              <a:defRPr sz="2000"/>
            </a:lvl2pPr>
            <a:lvl3pPr lvl="2" algn="ctr" rtl="0">
              <a:lnSpc>
                <a:spcPct val="90000"/>
              </a:lnSpc>
              <a:spcBef>
                <a:spcPts val="2100"/>
              </a:spcBef>
              <a:spcAft>
                <a:spcPts val="0"/>
              </a:spcAft>
              <a:buClr>
                <a:srgbClr val="3F3F3F"/>
              </a:buClr>
              <a:buSzPts val="1800"/>
              <a:buNone/>
              <a:defRPr sz="1800"/>
            </a:lvl3pPr>
            <a:lvl4pPr lvl="3" algn="ctr" rtl="0">
              <a:lnSpc>
                <a:spcPct val="90000"/>
              </a:lnSpc>
              <a:spcBef>
                <a:spcPts val="2100"/>
              </a:spcBef>
              <a:spcAft>
                <a:spcPts val="0"/>
              </a:spcAft>
              <a:buClr>
                <a:srgbClr val="3F3F3F"/>
              </a:buClr>
              <a:buSzPts val="1600"/>
              <a:buNone/>
              <a:defRPr sz="1600"/>
            </a:lvl4pPr>
            <a:lvl5pPr lvl="4" algn="ctr" rtl="0">
              <a:lnSpc>
                <a:spcPct val="90000"/>
              </a:lnSpc>
              <a:spcBef>
                <a:spcPts val="2100"/>
              </a:spcBef>
              <a:spcAft>
                <a:spcPts val="0"/>
              </a:spcAft>
              <a:buClr>
                <a:srgbClr val="3F3F3F"/>
              </a:buClr>
              <a:buSzPts val="1600"/>
              <a:buNone/>
              <a:defRPr sz="1600"/>
            </a:lvl5pPr>
            <a:lvl6pPr lvl="5" algn="ctr" rtl="0">
              <a:lnSpc>
                <a:spcPct val="90000"/>
              </a:lnSpc>
              <a:spcBef>
                <a:spcPts val="2100"/>
              </a:spcBef>
              <a:spcAft>
                <a:spcPts val="0"/>
              </a:spcAft>
              <a:buClr>
                <a:schemeClr val="dk1"/>
              </a:buClr>
              <a:buSzPts val="1600"/>
              <a:buNone/>
              <a:defRPr sz="1600"/>
            </a:lvl6pPr>
            <a:lvl7pPr lvl="6" algn="ctr" rtl="0">
              <a:lnSpc>
                <a:spcPct val="90000"/>
              </a:lnSpc>
              <a:spcBef>
                <a:spcPts val="2100"/>
              </a:spcBef>
              <a:spcAft>
                <a:spcPts val="0"/>
              </a:spcAft>
              <a:buClr>
                <a:schemeClr val="dk1"/>
              </a:buClr>
              <a:buSzPts val="1600"/>
              <a:buNone/>
              <a:defRPr sz="1600"/>
            </a:lvl7pPr>
            <a:lvl8pPr lvl="7" algn="ctr" rtl="0">
              <a:lnSpc>
                <a:spcPct val="90000"/>
              </a:lnSpc>
              <a:spcBef>
                <a:spcPts val="2100"/>
              </a:spcBef>
              <a:spcAft>
                <a:spcPts val="0"/>
              </a:spcAft>
              <a:buClr>
                <a:schemeClr val="dk1"/>
              </a:buClr>
              <a:buSzPts val="1600"/>
              <a:buNone/>
              <a:defRPr sz="1600"/>
            </a:lvl8pPr>
            <a:lvl9pPr lvl="8" algn="ctr" rtl="0">
              <a:lnSpc>
                <a:spcPct val="90000"/>
              </a:lnSpc>
              <a:spcBef>
                <a:spcPts val="2100"/>
              </a:spcBef>
              <a:spcAft>
                <a:spcPts val="2100"/>
              </a:spcAft>
              <a:buClr>
                <a:schemeClr val="dk1"/>
              </a:buClr>
              <a:buSzPts val="1600"/>
              <a:buNone/>
              <a:defRPr sz="1600"/>
            </a:lvl9pPr>
          </a:lstStyle>
          <a:p>
            <a:endParaRPr/>
          </a:p>
        </p:txBody>
      </p:sp>
      <p:sp>
        <p:nvSpPr>
          <p:cNvPr id="285" name="Google Shape;285;p14"/>
          <p:cNvSpPr txBox="1">
            <a:spLocks noGrp="1"/>
          </p:cNvSpPr>
          <p:nvPr>
            <p:ph type="ftr" idx="11"/>
          </p:nvPr>
        </p:nvSpPr>
        <p:spPr>
          <a:xfrm>
            <a:off x="432000" y="6361483"/>
            <a:ext cx="5484900" cy="201600"/>
          </a:xfrm>
          <a:prstGeom prst="rect">
            <a:avLst/>
          </a:prstGeom>
          <a:noFill/>
          <a:ln>
            <a:noFill/>
          </a:ln>
        </p:spPr>
        <p:txBody>
          <a:bodyPr spcFirstLastPara="1" wrap="square" lIns="0" tIns="0" rIns="0" bIns="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6" name="Google Shape;286;p14"/>
          <p:cNvSpPr>
            <a:spLocks noGrp="1"/>
          </p:cNvSpPr>
          <p:nvPr>
            <p:ph type="sldNum" idx="12"/>
          </p:nvPr>
        </p:nvSpPr>
        <p:spPr>
          <a:xfrm>
            <a:off x="11727656" y="6277243"/>
            <a:ext cx="464400" cy="400200"/>
          </a:xfrm>
          <a:prstGeom prst="roundRect">
            <a:avLst>
              <a:gd name="adj" fmla="val 9526"/>
            </a:avLst>
          </a:prstGeom>
          <a:gradFill>
            <a:gsLst>
              <a:gs pos="0">
                <a:srgbClr val="3F3F3F"/>
              </a:gs>
              <a:gs pos="20000">
                <a:srgbClr val="3F3F3F"/>
              </a:gs>
              <a:gs pos="82000">
                <a:schemeClr val="dk1"/>
              </a:gs>
              <a:gs pos="100000">
                <a:schemeClr val="dk1"/>
              </a:gs>
            </a:gsLst>
            <a:lin ang="3000122" scaled="0"/>
          </a:gra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Photo 1">
  <p:cSld name="Content Photo 1">
    <p:spTree>
      <p:nvGrpSpPr>
        <p:cNvPr id="1" name="Shape 287"/>
        <p:cNvGrpSpPr/>
        <p:nvPr/>
      </p:nvGrpSpPr>
      <p:grpSpPr>
        <a:xfrm>
          <a:off x="0" y="0"/>
          <a:ext cx="0" cy="0"/>
          <a:chOff x="0" y="0"/>
          <a:chExt cx="0" cy="0"/>
        </a:xfrm>
      </p:grpSpPr>
      <p:sp>
        <p:nvSpPr>
          <p:cNvPr id="288" name="Google Shape;288;p15"/>
          <p:cNvSpPr>
            <a:spLocks noGrp="1"/>
          </p:cNvSpPr>
          <p:nvPr>
            <p:ph type="pic" idx="2"/>
          </p:nvPr>
        </p:nvSpPr>
        <p:spPr>
          <a:xfrm>
            <a:off x="6481149" y="1684742"/>
            <a:ext cx="4904700" cy="4333800"/>
          </a:xfrm>
          <a:prstGeom prst="rect">
            <a:avLst/>
          </a:prstGeom>
          <a:solidFill>
            <a:srgbClr val="F2F2F2"/>
          </a:solidFill>
          <a:ln>
            <a:noFill/>
          </a:ln>
        </p:spPr>
        <p:txBody>
          <a:bodyPr spcFirstLastPara="1" wrap="square" lIns="0" tIns="0" rIns="0" bIns="0" anchor="ctr" anchorCtr="0"/>
          <a:lstStyle>
            <a:lvl1pPr marR="0" lvl="0" algn="ctr" rtl="0">
              <a:lnSpc>
                <a:spcPct val="90000"/>
              </a:lnSpc>
              <a:spcBef>
                <a:spcPts val="1000"/>
              </a:spcBef>
              <a:spcAft>
                <a:spcPts val="0"/>
              </a:spcAft>
              <a:buClr>
                <a:srgbClr val="3F3F3F"/>
              </a:buClr>
              <a:buSzPts val="1200"/>
              <a:buFont typeface="Arial"/>
              <a:buNone/>
              <a:defRPr sz="1200" b="0" i="1" u="none" strike="noStrike" cap="none">
                <a:solidFill>
                  <a:srgbClr val="3F3F3F"/>
                </a:solidFill>
                <a:latin typeface="Times New Roman"/>
                <a:ea typeface="Times New Roman"/>
                <a:cs typeface="Times New Roman"/>
                <a:sym typeface="Times New Roman"/>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9" name="Google Shape;289;p15"/>
          <p:cNvSpPr txBox="1">
            <a:spLocks noGrp="1"/>
          </p:cNvSpPr>
          <p:nvPr>
            <p:ph type="title"/>
          </p:nvPr>
        </p:nvSpPr>
        <p:spPr>
          <a:xfrm>
            <a:off x="432000" y="432000"/>
            <a:ext cx="5472000" cy="432000"/>
          </a:xfrm>
          <a:prstGeom prst="rect">
            <a:avLst/>
          </a:prstGeom>
          <a:noFill/>
          <a:ln>
            <a:noFill/>
          </a:ln>
        </p:spPr>
        <p:txBody>
          <a:bodyPr spcFirstLastPara="1" wrap="square" lIns="0" tIns="0" rIns="0" bIns="0" anchor="ctr" anchorCtr="0"/>
          <a:lstStyle>
            <a:lvl1pPr lvl="0" algn="l" rtl="0">
              <a:lnSpc>
                <a:spcPct val="90000"/>
              </a:lnSpc>
              <a:spcBef>
                <a:spcPts val="0"/>
              </a:spcBef>
              <a:spcAft>
                <a:spcPts val="0"/>
              </a:spcAft>
              <a:buClr>
                <a:srgbClr val="3F3F3F"/>
              </a:buClr>
              <a:buSzPts val="3200"/>
              <a:buFont typeface="Corbel"/>
              <a:buNone/>
              <a:defRPr>
                <a:solidFill>
                  <a:srgbClr val="3F3F3F"/>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90" name="Google Shape;290;p15"/>
          <p:cNvSpPr txBox="1">
            <a:spLocks noGrp="1"/>
          </p:cNvSpPr>
          <p:nvPr>
            <p:ph type="body" idx="1"/>
          </p:nvPr>
        </p:nvSpPr>
        <p:spPr>
          <a:xfrm>
            <a:off x="431801" y="1008000"/>
            <a:ext cx="5472000" cy="360000"/>
          </a:xfrm>
          <a:prstGeom prst="rect">
            <a:avLst/>
          </a:prstGeom>
          <a:noFill/>
          <a:ln>
            <a:noFill/>
          </a:ln>
        </p:spPr>
        <p:txBody>
          <a:bodyPr spcFirstLastPara="1" wrap="square" lIns="0" tIns="0" rIns="0" bIns="0" anchor="t" anchorCtr="0"/>
          <a:lstStyle>
            <a:lvl1pPr marL="457200" lvl="0" indent="-228600" algn="l" rtl="0">
              <a:lnSpc>
                <a:spcPct val="90000"/>
              </a:lnSpc>
              <a:spcBef>
                <a:spcPts val="1000"/>
              </a:spcBef>
              <a:spcAft>
                <a:spcPts val="0"/>
              </a:spcAft>
              <a:buClr>
                <a:srgbClr val="3F3F3F"/>
              </a:buClr>
              <a:buSzPts val="1800"/>
              <a:buNone/>
              <a:defRPr/>
            </a:lvl1pPr>
            <a:lvl2pPr marL="914400" lvl="1" indent="-228600" algn="l" rtl="0">
              <a:lnSpc>
                <a:spcPct val="90000"/>
              </a:lnSpc>
              <a:spcBef>
                <a:spcPts val="2100"/>
              </a:spcBef>
              <a:spcAft>
                <a:spcPts val="0"/>
              </a:spcAft>
              <a:buClr>
                <a:srgbClr val="3F3F3F"/>
              </a:buClr>
              <a:buSzPts val="1600"/>
              <a:buNone/>
              <a:defRPr/>
            </a:lvl2pPr>
            <a:lvl3pPr marL="1371600" lvl="2" indent="-228600" algn="l" rtl="0">
              <a:lnSpc>
                <a:spcPct val="90000"/>
              </a:lnSpc>
              <a:spcBef>
                <a:spcPts val="2100"/>
              </a:spcBef>
              <a:spcAft>
                <a:spcPts val="0"/>
              </a:spcAft>
              <a:buClr>
                <a:srgbClr val="3F3F3F"/>
              </a:buClr>
              <a:buSzPts val="1400"/>
              <a:buNone/>
              <a:defRPr/>
            </a:lvl3pPr>
            <a:lvl4pPr marL="1828800" lvl="3" indent="-228600" algn="l" rtl="0">
              <a:lnSpc>
                <a:spcPct val="90000"/>
              </a:lnSpc>
              <a:spcBef>
                <a:spcPts val="2100"/>
              </a:spcBef>
              <a:spcAft>
                <a:spcPts val="0"/>
              </a:spcAft>
              <a:buClr>
                <a:srgbClr val="3F3F3F"/>
              </a:buClr>
              <a:buSzPts val="1400"/>
              <a:buNone/>
              <a:defRPr/>
            </a:lvl4pPr>
            <a:lvl5pPr marL="2286000" lvl="4" indent="-228600" algn="l" rtl="0">
              <a:lnSpc>
                <a:spcPct val="90000"/>
              </a:lnSpc>
              <a:spcBef>
                <a:spcPts val="2100"/>
              </a:spcBef>
              <a:spcAft>
                <a:spcPts val="0"/>
              </a:spcAft>
              <a:buClr>
                <a:srgbClr val="3F3F3F"/>
              </a:buClr>
              <a:buSzPts val="1400"/>
              <a:buNone/>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291" name="Google Shape;291;p15"/>
          <p:cNvSpPr txBox="1">
            <a:spLocks noGrp="1"/>
          </p:cNvSpPr>
          <p:nvPr>
            <p:ph type="body" idx="3"/>
          </p:nvPr>
        </p:nvSpPr>
        <p:spPr>
          <a:xfrm>
            <a:off x="432000" y="1511566"/>
            <a:ext cx="5472000" cy="4680300"/>
          </a:xfrm>
          <a:prstGeom prst="rect">
            <a:avLst/>
          </a:prstGeom>
          <a:noFill/>
          <a:ln>
            <a:noFill/>
          </a:ln>
        </p:spPr>
        <p:txBody>
          <a:bodyPr spcFirstLastPara="1" wrap="square" lIns="0" tIns="0" rIns="0" bIns="0" anchor="t" anchorCtr="0"/>
          <a:lstStyle>
            <a:lvl1pPr marL="457200" lvl="0" indent="-342900" algn="l" rtl="0">
              <a:lnSpc>
                <a:spcPct val="90000"/>
              </a:lnSpc>
              <a:spcBef>
                <a:spcPts val="1000"/>
              </a:spcBef>
              <a:spcAft>
                <a:spcPts val="0"/>
              </a:spcAft>
              <a:buClr>
                <a:srgbClr val="3F3F3F"/>
              </a:buClr>
              <a:buSzPts val="1800"/>
              <a:buChar char="●"/>
              <a:defRPr>
                <a:solidFill>
                  <a:srgbClr val="3F3F3F"/>
                </a:solidFill>
              </a:defRPr>
            </a:lvl1pPr>
            <a:lvl2pPr marL="914400" lvl="1" indent="-330200" algn="l" rtl="0">
              <a:lnSpc>
                <a:spcPct val="90000"/>
              </a:lnSpc>
              <a:spcBef>
                <a:spcPts val="2100"/>
              </a:spcBef>
              <a:spcAft>
                <a:spcPts val="0"/>
              </a:spcAft>
              <a:buClr>
                <a:srgbClr val="3F3F3F"/>
              </a:buClr>
              <a:buSzPts val="1600"/>
              <a:buChar char="○"/>
              <a:defRPr>
                <a:solidFill>
                  <a:srgbClr val="3F3F3F"/>
                </a:solidFill>
              </a:defRPr>
            </a:lvl2pPr>
            <a:lvl3pPr marL="1371600" lvl="2" indent="-317500" algn="l" rtl="0">
              <a:lnSpc>
                <a:spcPct val="90000"/>
              </a:lnSpc>
              <a:spcBef>
                <a:spcPts val="2100"/>
              </a:spcBef>
              <a:spcAft>
                <a:spcPts val="0"/>
              </a:spcAft>
              <a:buClr>
                <a:srgbClr val="3F3F3F"/>
              </a:buClr>
              <a:buSzPts val="1400"/>
              <a:buChar char="■"/>
              <a:defRPr>
                <a:solidFill>
                  <a:srgbClr val="3F3F3F"/>
                </a:solidFill>
              </a:defRPr>
            </a:lvl3pPr>
            <a:lvl4pPr marL="1828800" lvl="3" indent="-317500" algn="l" rtl="0">
              <a:lnSpc>
                <a:spcPct val="90000"/>
              </a:lnSpc>
              <a:spcBef>
                <a:spcPts val="2100"/>
              </a:spcBef>
              <a:spcAft>
                <a:spcPts val="0"/>
              </a:spcAft>
              <a:buClr>
                <a:srgbClr val="3F3F3F"/>
              </a:buClr>
              <a:buSzPts val="1400"/>
              <a:buChar char="●"/>
              <a:defRPr>
                <a:solidFill>
                  <a:srgbClr val="3F3F3F"/>
                </a:solidFill>
              </a:defRPr>
            </a:lvl4pPr>
            <a:lvl5pPr marL="2286000" lvl="4" indent="-317500" algn="l" rtl="0">
              <a:lnSpc>
                <a:spcPct val="90000"/>
              </a:lnSpc>
              <a:spcBef>
                <a:spcPts val="2100"/>
              </a:spcBef>
              <a:spcAft>
                <a:spcPts val="0"/>
              </a:spcAft>
              <a:buClr>
                <a:srgbClr val="3F3F3F"/>
              </a:buClr>
              <a:buSzPts val="1400"/>
              <a:buChar char="○"/>
              <a:defRPr>
                <a:solidFill>
                  <a:srgbClr val="3F3F3F"/>
                </a:solidFill>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292" name="Google Shape;292;p15"/>
          <p:cNvSpPr txBox="1">
            <a:spLocks noGrp="1"/>
          </p:cNvSpPr>
          <p:nvPr>
            <p:ph type="ftr" idx="11"/>
          </p:nvPr>
        </p:nvSpPr>
        <p:spPr>
          <a:xfrm>
            <a:off x="432000" y="6361483"/>
            <a:ext cx="5484900" cy="201600"/>
          </a:xfrm>
          <a:prstGeom prst="rect">
            <a:avLst/>
          </a:prstGeom>
          <a:noFill/>
          <a:ln>
            <a:noFill/>
          </a:ln>
        </p:spPr>
        <p:txBody>
          <a:bodyPr spcFirstLastPara="1" wrap="square" lIns="0" tIns="0" rIns="0" bIns="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3" name="Google Shape;293;p15"/>
          <p:cNvSpPr>
            <a:spLocks noGrp="1"/>
          </p:cNvSpPr>
          <p:nvPr>
            <p:ph type="sldNum" idx="12"/>
          </p:nvPr>
        </p:nvSpPr>
        <p:spPr>
          <a:xfrm>
            <a:off x="11727656" y="6277243"/>
            <a:ext cx="464400" cy="400200"/>
          </a:xfrm>
          <a:prstGeom prst="roundRect">
            <a:avLst>
              <a:gd name="adj" fmla="val 9526"/>
            </a:avLst>
          </a:prstGeom>
          <a:gradFill>
            <a:gsLst>
              <a:gs pos="0">
                <a:srgbClr val="3F3F3F"/>
              </a:gs>
              <a:gs pos="20000">
                <a:srgbClr val="3F3F3F"/>
              </a:gs>
              <a:gs pos="82000">
                <a:schemeClr val="dk1"/>
              </a:gs>
              <a:gs pos="100000">
                <a:schemeClr val="dk1"/>
              </a:gs>
            </a:gsLst>
            <a:lin ang="3000122" scaled="0"/>
          </a:gra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Photo 2">
  <p:cSld name="Content Photo 2">
    <p:spTree>
      <p:nvGrpSpPr>
        <p:cNvPr id="1" name="Shape 294"/>
        <p:cNvGrpSpPr/>
        <p:nvPr/>
      </p:nvGrpSpPr>
      <p:grpSpPr>
        <a:xfrm>
          <a:off x="0" y="0"/>
          <a:ext cx="0" cy="0"/>
          <a:chOff x="0" y="0"/>
          <a:chExt cx="0" cy="0"/>
        </a:xfrm>
      </p:grpSpPr>
      <p:sp>
        <p:nvSpPr>
          <p:cNvPr id="295" name="Google Shape;295;p16"/>
          <p:cNvSpPr>
            <a:spLocks noGrp="1"/>
          </p:cNvSpPr>
          <p:nvPr>
            <p:ph type="pic" idx="2"/>
          </p:nvPr>
        </p:nvSpPr>
        <p:spPr>
          <a:xfrm>
            <a:off x="6282692" y="432000"/>
            <a:ext cx="5511900" cy="5760000"/>
          </a:xfrm>
          <a:prstGeom prst="rect">
            <a:avLst/>
          </a:prstGeom>
          <a:noFill/>
          <a:ln>
            <a:noFill/>
          </a:ln>
        </p:spPr>
        <p:txBody>
          <a:bodyPr spcFirstLastPara="1" wrap="square" lIns="0" tIns="0" rIns="0" bIns="0" anchor="ctr" anchorCtr="0"/>
          <a:lstStyle>
            <a:lvl1pPr marR="0" lvl="0" algn="ctr" rtl="0">
              <a:lnSpc>
                <a:spcPct val="90000"/>
              </a:lnSpc>
              <a:spcBef>
                <a:spcPts val="1000"/>
              </a:spcBef>
              <a:spcAft>
                <a:spcPts val="0"/>
              </a:spcAft>
              <a:buClr>
                <a:srgbClr val="3F3F3F"/>
              </a:buClr>
              <a:buSzPts val="1200"/>
              <a:buFont typeface="Arial"/>
              <a:buNone/>
              <a:defRPr sz="1200" b="0" i="1" u="none" strike="noStrike" cap="none">
                <a:solidFill>
                  <a:srgbClr val="3F3F3F"/>
                </a:solidFill>
                <a:latin typeface="Times New Roman"/>
                <a:ea typeface="Times New Roman"/>
                <a:cs typeface="Times New Roman"/>
                <a:sym typeface="Times New Roman"/>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6" name="Google Shape;296;p16"/>
          <p:cNvSpPr txBox="1">
            <a:spLocks noGrp="1"/>
          </p:cNvSpPr>
          <p:nvPr>
            <p:ph type="title"/>
          </p:nvPr>
        </p:nvSpPr>
        <p:spPr>
          <a:xfrm>
            <a:off x="432000" y="432000"/>
            <a:ext cx="5472000" cy="432000"/>
          </a:xfrm>
          <a:prstGeom prst="rect">
            <a:avLst/>
          </a:prstGeom>
          <a:noFill/>
          <a:ln>
            <a:noFill/>
          </a:ln>
        </p:spPr>
        <p:txBody>
          <a:bodyPr spcFirstLastPara="1" wrap="square" lIns="0" tIns="0" rIns="0" bIns="0" anchor="ctr" anchorCtr="0"/>
          <a:lstStyle>
            <a:lvl1pPr lvl="0" algn="l" rtl="0">
              <a:lnSpc>
                <a:spcPct val="90000"/>
              </a:lnSpc>
              <a:spcBef>
                <a:spcPts val="0"/>
              </a:spcBef>
              <a:spcAft>
                <a:spcPts val="0"/>
              </a:spcAft>
              <a:buClr>
                <a:srgbClr val="3F3F3F"/>
              </a:buClr>
              <a:buSzPts val="3200"/>
              <a:buFont typeface="Corbel"/>
              <a:buNone/>
              <a:defRPr>
                <a:solidFill>
                  <a:srgbClr val="3F3F3F"/>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97" name="Google Shape;297;p16"/>
          <p:cNvSpPr txBox="1">
            <a:spLocks noGrp="1"/>
          </p:cNvSpPr>
          <p:nvPr>
            <p:ph type="body" idx="1"/>
          </p:nvPr>
        </p:nvSpPr>
        <p:spPr>
          <a:xfrm>
            <a:off x="431801" y="1008000"/>
            <a:ext cx="5472000" cy="360000"/>
          </a:xfrm>
          <a:prstGeom prst="rect">
            <a:avLst/>
          </a:prstGeom>
          <a:noFill/>
          <a:ln>
            <a:noFill/>
          </a:ln>
        </p:spPr>
        <p:txBody>
          <a:bodyPr spcFirstLastPara="1" wrap="square" lIns="0" tIns="0" rIns="0" bIns="0" anchor="t" anchorCtr="0"/>
          <a:lstStyle>
            <a:lvl1pPr marL="457200" lvl="0" indent="-228600" algn="l" rtl="0">
              <a:lnSpc>
                <a:spcPct val="90000"/>
              </a:lnSpc>
              <a:spcBef>
                <a:spcPts val="1000"/>
              </a:spcBef>
              <a:spcAft>
                <a:spcPts val="0"/>
              </a:spcAft>
              <a:buClr>
                <a:srgbClr val="3F3F3F"/>
              </a:buClr>
              <a:buSzPts val="1800"/>
              <a:buNone/>
              <a:defRPr/>
            </a:lvl1pPr>
            <a:lvl2pPr marL="914400" lvl="1" indent="-228600" algn="l" rtl="0">
              <a:lnSpc>
                <a:spcPct val="90000"/>
              </a:lnSpc>
              <a:spcBef>
                <a:spcPts val="2100"/>
              </a:spcBef>
              <a:spcAft>
                <a:spcPts val="0"/>
              </a:spcAft>
              <a:buClr>
                <a:srgbClr val="3F3F3F"/>
              </a:buClr>
              <a:buSzPts val="1600"/>
              <a:buNone/>
              <a:defRPr/>
            </a:lvl2pPr>
            <a:lvl3pPr marL="1371600" lvl="2" indent="-228600" algn="l" rtl="0">
              <a:lnSpc>
                <a:spcPct val="90000"/>
              </a:lnSpc>
              <a:spcBef>
                <a:spcPts val="2100"/>
              </a:spcBef>
              <a:spcAft>
                <a:spcPts val="0"/>
              </a:spcAft>
              <a:buClr>
                <a:srgbClr val="3F3F3F"/>
              </a:buClr>
              <a:buSzPts val="1400"/>
              <a:buNone/>
              <a:defRPr/>
            </a:lvl3pPr>
            <a:lvl4pPr marL="1828800" lvl="3" indent="-228600" algn="l" rtl="0">
              <a:lnSpc>
                <a:spcPct val="90000"/>
              </a:lnSpc>
              <a:spcBef>
                <a:spcPts val="2100"/>
              </a:spcBef>
              <a:spcAft>
                <a:spcPts val="0"/>
              </a:spcAft>
              <a:buClr>
                <a:srgbClr val="3F3F3F"/>
              </a:buClr>
              <a:buSzPts val="1400"/>
              <a:buNone/>
              <a:defRPr/>
            </a:lvl4pPr>
            <a:lvl5pPr marL="2286000" lvl="4" indent="-228600" algn="l" rtl="0">
              <a:lnSpc>
                <a:spcPct val="90000"/>
              </a:lnSpc>
              <a:spcBef>
                <a:spcPts val="2100"/>
              </a:spcBef>
              <a:spcAft>
                <a:spcPts val="0"/>
              </a:spcAft>
              <a:buClr>
                <a:srgbClr val="3F3F3F"/>
              </a:buClr>
              <a:buSzPts val="1400"/>
              <a:buNone/>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298" name="Google Shape;298;p16"/>
          <p:cNvSpPr txBox="1">
            <a:spLocks noGrp="1"/>
          </p:cNvSpPr>
          <p:nvPr>
            <p:ph type="body" idx="3"/>
          </p:nvPr>
        </p:nvSpPr>
        <p:spPr>
          <a:xfrm>
            <a:off x="432000" y="1511566"/>
            <a:ext cx="5472000" cy="4680300"/>
          </a:xfrm>
          <a:prstGeom prst="rect">
            <a:avLst/>
          </a:prstGeom>
          <a:noFill/>
          <a:ln>
            <a:noFill/>
          </a:ln>
        </p:spPr>
        <p:txBody>
          <a:bodyPr spcFirstLastPara="1" wrap="square" lIns="0" tIns="0" rIns="0" bIns="0" anchor="t" anchorCtr="0"/>
          <a:lstStyle>
            <a:lvl1pPr marL="457200" lvl="0" indent="-342900" algn="l" rtl="0">
              <a:lnSpc>
                <a:spcPct val="90000"/>
              </a:lnSpc>
              <a:spcBef>
                <a:spcPts val="1000"/>
              </a:spcBef>
              <a:spcAft>
                <a:spcPts val="0"/>
              </a:spcAft>
              <a:buClr>
                <a:srgbClr val="3F3F3F"/>
              </a:buClr>
              <a:buSzPts val="1800"/>
              <a:buChar char="●"/>
              <a:defRPr>
                <a:solidFill>
                  <a:srgbClr val="3F3F3F"/>
                </a:solidFill>
              </a:defRPr>
            </a:lvl1pPr>
            <a:lvl2pPr marL="914400" lvl="1" indent="-330200" algn="l" rtl="0">
              <a:lnSpc>
                <a:spcPct val="90000"/>
              </a:lnSpc>
              <a:spcBef>
                <a:spcPts val="2100"/>
              </a:spcBef>
              <a:spcAft>
                <a:spcPts val="0"/>
              </a:spcAft>
              <a:buClr>
                <a:srgbClr val="3F3F3F"/>
              </a:buClr>
              <a:buSzPts val="1600"/>
              <a:buChar char="○"/>
              <a:defRPr>
                <a:solidFill>
                  <a:srgbClr val="3F3F3F"/>
                </a:solidFill>
              </a:defRPr>
            </a:lvl2pPr>
            <a:lvl3pPr marL="1371600" lvl="2" indent="-317500" algn="l" rtl="0">
              <a:lnSpc>
                <a:spcPct val="90000"/>
              </a:lnSpc>
              <a:spcBef>
                <a:spcPts val="2100"/>
              </a:spcBef>
              <a:spcAft>
                <a:spcPts val="0"/>
              </a:spcAft>
              <a:buClr>
                <a:srgbClr val="3F3F3F"/>
              </a:buClr>
              <a:buSzPts val="1400"/>
              <a:buChar char="■"/>
              <a:defRPr>
                <a:solidFill>
                  <a:srgbClr val="3F3F3F"/>
                </a:solidFill>
              </a:defRPr>
            </a:lvl3pPr>
            <a:lvl4pPr marL="1828800" lvl="3" indent="-317500" algn="l" rtl="0">
              <a:lnSpc>
                <a:spcPct val="90000"/>
              </a:lnSpc>
              <a:spcBef>
                <a:spcPts val="2100"/>
              </a:spcBef>
              <a:spcAft>
                <a:spcPts val="0"/>
              </a:spcAft>
              <a:buClr>
                <a:srgbClr val="3F3F3F"/>
              </a:buClr>
              <a:buSzPts val="1400"/>
              <a:buChar char="●"/>
              <a:defRPr>
                <a:solidFill>
                  <a:srgbClr val="3F3F3F"/>
                </a:solidFill>
              </a:defRPr>
            </a:lvl4pPr>
            <a:lvl5pPr marL="2286000" lvl="4" indent="-317500" algn="l" rtl="0">
              <a:lnSpc>
                <a:spcPct val="90000"/>
              </a:lnSpc>
              <a:spcBef>
                <a:spcPts val="2100"/>
              </a:spcBef>
              <a:spcAft>
                <a:spcPts val="0"/>
              </a:spcAft>
              <a:buClr>
                <a:srgbClr val="3F3F3F"/>
              </a:buClr>
              <a:buSzPts val="1400"/>
              <a:buChar char="○"/>
              <a:defRPr>
                <a:solidFill>
                  <a:srgbClr val="3F3F3F"/>
                </a:solidFill>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299" name="Google Shape;299;p16"/>
          <p:cNvSpPr txBox="1">
            <a:spLocks noGrp="1"/>
          </p:cNvSpPr>
          <p:nvPr>
            <p:ph type="ftr" idx="11"/>
          </p:nvPr>
        </p:nvSpPr>
        <p:spPr>
          <a:xfrm>
            <a:off x="432000" y="6361483"/>
            <a:ext cx="5484900" cy="201600"/>
          </a:xfrm>
          <a:prstGeom prst="rect">
            <a:avLst/>
          </a:prstGeom>
          <a:noFill/>
          <a:ln>
            <a:noFill/>
          </a:ln>
        </p:spPr>
        <p:txBody>
          <a:bodyPr spcFirstLastPara="1" wrap="square" lIns="0" tIns="0" rIns="0" bIns="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0" name="Google Shape;300;p16"/>
          <p:cNvSpPr>
            <a:spLocks noGrp="1"/>
          </p:cNvSpPr>
          <p:nvPr>
            <p:ph type="sldNum" idx="12"/>
          </p:nvPr>
        </p:nvSpPr>
        <p:spPr>
          <a:xfrm>
            <a:off x="11727656" y="6277243"/>
            <a:ext cx="464400" cy="400200"/>
          </a:xfrm>
          <a:prstGeom prst="roundRect">
            <a:avLst>
              <a:gd name="adj" fmla="val 9526"/>
            </a:avLst>
          </a:prstGeom>
          <a:gradFill>
            <a:gsLst>
              <a:gs pos="0">
                <a:srgbClr val="3F3F3F"/>
              </a:gs>
              <a:gs pos="20000">
                <a:srgbClr val="3F3F3F"/>
              </a:gs>
              <a:gs pos="82000">
                <a:schemeClr val="dk1"/>
              </a:gs>
              <a:gs pos="100000">
                <a:schemeClr val="dk1"/>
              </a:gs>
            </a:gsLst>
            <a:lin ang="3000122" scaled="0"/>
          </a:gra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Photo 3">
  <p:cSld name="Content Photo 3">
    <p:spTree>
      <p:nvGrpSpPr>
        <p:cNvPr id="1" name="Shape 301"/>
        <p:cNvGrpSpPr/>
        <p:nvPr/>
      </p:nvGrpSpPr>
      <p:grpSpPr>
        <a:xfrm>
          <a:off x="0" y="0"/>
          <a:ext cx="0" cy="0"/>
          <a:chOff x="0" y="0"/>
          <a:chExt cx="0" cy="0"/>
        </a:xfrm>
      </p:grpSpPr>
      <p:sp>
        <p:nvSpPr>
          <p:cNvPr id="302" name="Google Shape;302;p17"/>
          <p:cNvSpPr>
            <a:spLocks noGrp="1"/>
          </p:cNvSpPr>
          <p:nvPr>
            <p:ph type="pic" idx="2"/>
          </p:nvPr>
        </p:nvSpPr>
        <p:spPr>
          <a:xfrm>
            <a:off x="6812170" y="2376298"/>
            <a:ext cx="2405400" cy="2125200"/>
          </a:xfrm>
          <a:prstGeom prst="rect">
            <a:avLst/>
          </a:prstGeom>
          <a:solidFill>
            <a:srgbClr val="F2F2F2"/>
          </a:solidFill>
          <a:ln>
            <a:noFill/>
          </a:ln>
        </p:spPr>
        <p:txBody>
          <a:bodyPr spcFirstLastPara="1" wrap="square" lIns="0" tIns="0" rIns="0" bIns="0" anchor="ctr" anchorCtr="0"/>
          <a:lstStyle>
            <a:lvl1pPr marR="0" lvl="0" algn="ctr" rtl="0">
              <a:lnSpc>
                <a:spcPct val="90000"/>
              </a:lnSpc>
              <a:spcBef>
                <a:spcPts val="1000"/>
              </a:spcBef>
              <a:spcAft>
                <a:spcPts val="0"/>
              </a:spcAft>
              <a:buClr>
                <a:srgbClr val="3F3F3F"/>
              </a:buClr>
              <a:buSzPts val="1200"/>
              <a:buFont typeface="Arial"/>
              <a:buNone/>
              <a:defRPr sz="1200" b="0" i="1" u="none" strike="noStrike" cap="none">
                <a:solidFill>
                  <a:srgbClr val="3F3F3F"/>
                </a:solidFill>
                <a:latin typeface="Times New Roman"/>
                <a:ea typeface="Times New Roman"/>
                <a:cs typeface="Times New Roman"/>
                <a:sym typeface="Times New Roman"/>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3" name="Google Shape;303;p17"/>
          <p:cNvSpPr txBox="1">
            <a:spLocks noGrp="1"/>
          </p:cNvSpPr>
          <p:nvPr>
            <p:ph type="title"/>
          </p:nvPr>
        </p:nvSpPr>
        <p:spPr>
          <a:xfrm>
            <a:off x="432000" y="432000"/>
            <a:ext cx="5472000" cy="432000"/>
          </a:xfrm>
          <a:prstGeom prst="rect">
            <a:avLst/>
          </a:prstGeom>
          <a:noFill/>
          <a:ln>
            <a:noFill/>
          </a:ln>
        </p:spPr>
        <p:txBody>
          <a:bodyPr spcFirstLastPara="1" wrap="square" lIns="0" tIns="0" rIns="0" bIns="0" anchor="ctr" anchorCtr="0"/>
          <a:lstStyle>
            <a:lvl1pPr lvl="0" algn="l" rtl="0">
              <a:lnSpc>
                <a:spcPct val="90000"/>
              </a:lnSpc>
              <a:spcBef>
                <a:spcPts val="0"/>
              </a:spcBef>
              <a:spcAft>
                <a:spcPts val="0"/>
              </a:spcAft>
              <a:buClr>
                <a:srgbClr val="3F3F3F"/>
              </a:buClr>
              <a:buSzPts val="3200"/>
              <a:buFont typeface="Corbel"/>
              <a:buNone/>
              <a:defRPr>
                <a:solidFill>
                  <a:srgbClr val="3F3F3F"/>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04" name="Google Shape;304;p17"/>
          <p:cNvSpPr txBox="1">
            <a:spLocks noGrp="1"/>
          </p:cNvSpPr>
          <p:nvPr>
            <p:ph type="body" idx="1"/>
          </p:nvPr>
        </p:nvSpPr>
        <p:spPr>
          <a:xfrm>
            <a:off x="431801" y="1008000"/>
            <a:ext cx="5472000" cy="360000"/>
          </a:xfrm>
          <a:prstGeom prst="rect">
            <a:avLst/>
          </a:prstGeom>
          <a:noFill/>
          <a:ln>
            <a:noFill/>
          </a:ln>
        </p:spPr>
        <p:txBody>
          <a:bodyPr spcFirstLastPara="1" wrap="square" lIns="0" tIns="0" rIns="0" bIns="0" anchor="t" anchorCtr="0"/>
          <a:lstStyle>
            <a:lvl1pPr marL="457200" lvl="0" indent="-228600" algn="l" rtl="0">
              <a:lnSpc>
                <a:spcPct val="90000"/>
              </a:lnSpc>
              <a:spcBef>
                <a:spcPts val="1000"/>
              </a:spcBef>
              <a:spcAft>
                <a:spcPts val="0"/>
              </a:spcAft>
              <a:buClr>
                <a:srgbClr val="3F3F3F"/>
              </a:buClr>
              <a:buSzPts val="1800"/>
              <a:buNone/>
              <a:defRPr/>
            </a:lvl1pPr>
            <a:lvl2pPr marL="914400" lvl="1" indent="-228600" algn="l" rtl="0">
              <a:lnSpc>
                <a:spcPct val="90000"/>
              </a:lnSpc>
              <a:spcBef>
                <a:spcPts val="2100"/>
              </a:spcBef>
              <a:spcAft>
                <a:spcPts val="0"/>
              </a:spcAft>
              <a:buClr>
                <a:srgbClr val="3F3F3F"/>
              </a:buClr>
              <a:buSzPts val="1600"/>
              <a:buNone/>
              <a:defRPr/>
            </a:lvl2pPr>
            <a:lvl3pPr marL="1371600" lvl="2" indent="-228600" algn="l" rtl="0">
              <a:lnSpc>
                <a:spcPct val="90000"/>
              </a:lnSpc>
              <a:spcBef>
                <a:spcPts val="2100"/>
              </a:spcBef>
              <a:spcAft>
                <a:spcPts val="0"/>
              </a:spcAft>
              <a:buClr>
                <a:srgbClr val="3F3F3F"/>
              </a:buClr>
              <a:buSzPts val="1400"/>
              <a:buNone/>
              <a:defRPr/>
            </a:lvl3pPr>
            <a:lvl4pPr marL="1828800" lvl="3" indent="-228600" algn="l" rtl="0">
              <a:lnSpc>
                <a:spcPct val="90000"/>
              </a:lnSpc>
              <a:spcBef>
                <a:spcPts val="2100"/>
              </a:spcBef>
              <a:spcAft>
                <a:spcPts val="0"/>
              </a:spcAft>
              <a:buClr>
                <a:srgbClr val="3F3F3F"/>
              </a:buClr>
              <a:buSzPts val="1400"/>
              <a:buNone/>
              <a:defRPr/>
            </a:lvl4pPr>
            <a:lvl5pPr marL="2286000" lvl="4" indent="-228600" algn="l" rtl="0">
              <a:lnSpc>
                <a:spcPct val="90000"/>
              </a:lnSpc>
              <a:spcBef>
                <a:spcPts val="2100"/>
              </a:spcBef>
              <a:spcAft>
                <a:spcPts val="0"/>
              </a:spcAft>
              <a:buClr>
                <a:srgbClr val="3F3F3F"/>
              </a:buClr>
              <a:buSzPts val="1400"/>
              <a:buNone/>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305" name="Google Shape;305;p17"/>
          <p:cNvSpPr txBox="1">
            <a:spLocks noGrp="1"/>
          </p:cNvSpPr>
          <p:nvPr>
            <p:ph type="body" idx="3"/>
          </p:nvPr>
        </p:nvSpPr>
        <p:spPr>
          <a:xfrm>
            <a:off x="432000" y="1511566"/>
            <a:ext cx="5472000" cy="4680300"/>
          </a:xfrm>
          <a:prstGeom prst="rect">
            <a:avLst/>
          </a:prstGeom>
          <a:noFill/>
          <a:ln>
            <a:noFill/>
          </a:ln>
        </p:spPr>
        <p:txBody>
          <a:bodyPr spcFirstLastPara="1" wrap="square" lIns="0" tIns="0" rIns="0" bIns="0" anchor="t" anchorCtr="0"/>
          <a:lstStyle>
            <a:lvl1pPr marL="457200" lvl="0" indent="-342900" algn="l" rtl="0">
              <a:lnSpc>
                <a:spcPct val="90000"/>
              </a:lnSpc>
              <a:spcBef>
                <a:spcPts val="1000"/>
              </a:spcBef>
              <a:spcAft>
                <a:spcPts val="0"/>
              </a:spcAft>
              <a:buClr>
                <a:srgbClr val="3F3F3F"/>
              </a:buClr>
              <a:buSzPts val="1800"/>
              <a:buChar char="●"/>
              <a:defRPr>
                <a:solidFill>
                  <a:srgbClr val="3F3F3F"/>
                </a:solidFill>
              </a:defRPr>
            </a:lvl1pPr>
            <a:lvl2pPr marL="914400" lvl="1" indent="-330200" algn="l" rtl="0">
              <a:lnSpc>
                <a:spcPct val="90000"/>
              </a:lnSpc>
              <a:spcBef>
                <a:spcPts val="2100"/>
              </a:spcBef>
              <a:spcAft>
                <a:spcPts val="0"/>
              </a:spcAft>
              <a:buClr>
                <a:srgbClr val="3F3F3F"/>
              </a:buClr>
              <a:buSzPts val="1600"/>
              <a:buChar char="○"/>
              <a:defRPr>
                <a:solidFill>
                  <a:srgbClr val="3F3F3F"/>
                </a:solidFill>
              </a:defRPr>
            </a:lvl2pPr>
            <a:lvl3pPr marL="1371600" lvl="2" indent="-317500" algn="l" rtl="0">
              <a:lnSpc>
                <a:spcPct val="90000"/>
              </a:lnSpc>
              <a:spcBef>
                <a:spcPts val="2100"/>
              </a:spcBef>
              <a:spcAft>
                <a:spcPts val="0"/>
              </a:spcAft>
              <a:buClr>
                <a:srgbClr val="3F3F3F"/>
              </a:buClr>
              <a:buSzPts val="1400"/>
              <a:buChar char="■"/>
              <a:defRPr>
                <a:solidFill>
                  <a:srgbClr val="3F3F3F"/>
                </a:solidFill>
              </a:defRPr>
            </a:lvl3pPr>
            <a:lvl4pPr marL="1828800" lvl="3" indent="-317500" algn="l" rtl="0">
              <a:lnSpc>
                <a:spcPct val="90000"/>
              </a:lnSpc>
              <a:spcBef>
                <a:spcPts val="2100"/>
              </a:spcBef>
              <a:spcAft>
                <a:spcPts val="0"/>
              </a:spcAft>
              <a:buClr>
                <a:srgbClr val="3F3F3F"/>
              </a:buClr>
              <a:buSzPts val="1400"/>
              <a:buChar char="●"/>
              <a:defRPr>
                <a:solidFill>
                  <a:srgbClr val="3F3F3F"/>
                </a:solidFill>
              </a:defRPr>
            </a:lvl4pPr>
            <a:lvl5pPr marL="2286000" lvl="4" indent="-317500" algn="l" rtl="0">
              <a:lnSpc>
                <a:spcPct val="90000"/>
              </a:lnSpc>
              <a:spcBef>
                <a:spcPts val="2100"/>
              </a:spcBef>
              <a:spcAft>
                <a:spcPts val="0"/>
              </a:spcAft>
              <a:buClr>
                <a:srgbClr val="3F3F3F"/>
              </a:buClr>
              <a:buSzPts val="1400"/>
              <a:buChar char="○"/>
              <a:defRPr>
                <a:solidFill>
                  <a:srgbClr val="3F3F3F"/>
                </a:solidFill>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306" name="Google Shape;306;p17"/>
          <p:cNvSpPr txBox="1">
            <a:spLocks noGrp="1"/>
          </p:cNvSpPr>
          <p:nvPr>
            <p:ph type="ftr" idx="11"/>
          </p:nvPr>
        </p:nvSpPr>
        <p:spPr>
          <a:xfrm>
            <a:off x="432000" y="6361483"/>
            <a:ext cx="5484900" cy="201600"/>
          </a:xfrm>
          <a:prstGeom prst="rect">
            <a:avLst/>
          </a:prstGeom>
          <a:noFill/>
          <a:ln>
            <a:noFill/>
          </a:ln>
        </p:spPr>
        <p:txBody>
          <a:bodyPr spcFirstLastPara="1" wrap="square" lIns="0" tIns="0" rIns="0" bIns="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7" name="Google Shape;307;p17"/>
          <p:cNvSpPr>
            <a:spLocks noGrp="1"/>
          </p:cNvSpPr>
          <p:nvPr>
            <p:ph type="sldNum" idx="12"/>
          </p:nvPr>
        </p:nvSpPr>
        <p:spPr>
          <a:xfrm>
            <a:off x="11727656" y="6277243"/>
            <a:ext cx="464400" cy="400200"/>
          </a:xfrm>
          <a:prstGeom prst="roundRect">
            <a:avLst>
              <a:gd name="adj" fmla="val 9526"/>
            </a:avLst>
          </a:prstGeom>
          <a:gradFill>
            <a:gsLst>
              <a:gs pos="0">
                <a:srgbClr val="3F3F3F"/>
              </a:gs>
              <a:gs pos="20000">
                <a:srgbClr val="3F3F3F"/>
              </a:gs>
              <a:gs pos="82000">
                <a:schemeClr val="dk1"/>
              </a:gs>
              <a:gs pos="100000">
                <a:schemeClr val="dk1"/>
              </a:gs>
            </a:gsLst>
            <a:lin ang="3000122" scaled="0"/>
          </a:gra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ZA"/>
              <a:t>‹#›</a:t>
            </a:fld>
            <a:endParaRPr/>
          </a:p>
        </p:txBody>
      </p:sp>
      <p:sp>
        <p:nvSpPr>
          <p:cNvPr id="308" name="Google Shape;308;p17"/>
          <p:cNvSpPr>
            <a:spLocks noGrp="1"/>
          </p:cNvSpPr>
          <p:nvPr>
            <p:ph type="pic" idx="4"/>
          </p:nvPr>
        </p:nvSpPr>
        <p:spPr>
          <a:xfrm>
            <a:off x="8812420" y="1176148"/>
            <a:ext cx="2405400" cy="2125200"/>
          </a:xfrm>
          <a:prstGeom prst="rect">
            <a:avLst/>
          </a:prstGeom>
          <a:solidFill>
            <a:srgbClr val="F2F2F2"/>
          </a:solidFill>
          <a:ln>
            <a:noFill/>
          </a:ln>
        </p:spPr>
        <p:txBody>
          <a:bodyPr spcFirstLastPara="1" wrap="square" lIns="0" tIns="0" rIns="0" bIns="0" anchor="ctr" anchorCtr="0"/>
          <a:lstStyle>
            <a:lvl1pPr marR="0" lvl="0" algn="ctr" rtl="0">
              <a:lnSpc>
                <a:spcPct val="90000"/>
              </a:lnSpc>
              <a:spcBef>
                <a:spcPts val="1000"/>
              </a:spcBef>
              <a:spcAft>
                <a:spcPts val="0"/>
              </a:spcAft>
              <a:buClr>
                <a:srgbClr val="3F3F3F"/>
              </a:buClr>
              <a:buSzPts val="1200"/>
              <a:buFont typeface="Arial"/>
              <a:buNone/>
              <a:defRPr sz="1200" b="0" i="1" u="none" strike="noStrike" cap="none">
                <a:solidFill>
                  <a:srgbClr val="3F3F3F"/>
                </a:solidFill>
                <a:latin typeface="Times New Roman"/>
                <a:ea typeface="Times New Roman"/>
                <a:cs typeface="Times New Roman"/>
                <a:sym typeface="Times New Roman"/>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9" name="Google Shape;309;p17"/>
          <p:cNvSpPr>
            <a:spLocks noGrp="1"/>
          </p:cNvSpPr>
          <p:nvPr>
            <p:ph type="pic" idx="5"/>
          </p:nvPr>
        </p:nvSpPr>
        <p:spPr>
          <a:xfrm>
            <a:off x="8812419" y="3552739"/>
            <a:ext cx="2405400" cy="2125200"/>
          </a:xfrm>
          <a:prstGeom prst="rect">
            <a:avLst/>
          </a:prstGeom>
          <a:solidFill>
            <a:srgbClr val="F2F2F2"/>
          </a:solidFill>
          <a:ln>
            <a:noFill/>
          </a:ln>
        </p:spPr>
        <p:txBody>
          <a:bodyPr spcFirstLastPara="1" wrap="square" lIns="0" tIns="0" rIns="0" bIns="0" anchor="ctr" anchorCtr="0"/>
          <a:lstStyle>
            <a:lvl1pPr marR="0" lvl="0" algn="ctr" rtl="0">
              <a:lnSpc>
                <a:spcPct val="90000"/>
              </a:lnSpc>
              <a:spcBef>
                <a:spcPts val="1000"/>
              </a:spcBef>
              <a:spcAft>
                <a:spcPts val="0"/>
              </a:spcAft>
              <a:buClr>
                <a:srgbClr val="3F3F3F"/>
              </a:buClr>
              <a:buSzPts val="1200"/>
              <a:buFont typeface="Arial"/>
              <a:buNone/>
              <a:defRPr sz="1200" b="0" i="1" u="none" strike="noStrike" cap="none">
                <a:solidFill>
                  <a:srgbClr val="3F3F3F"/>
                </a:solidFill>
                <a:latin typeface="Times New Roman"/>
                <a:ea typeface="Times New Roman"/>
                <a:cs typeface="Times New Roman"/>
                <a:sym typeface="Times New Roman"/>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hank You Slide">
  <p:cSld name="Thank You Slide">
    <p:spTree>
      <p:nvGrpSpPr>
        <p:cNvPr id="1" name="Shape 310"/>
        <p:cNvGrpSpPr/>
        <p:nvPr/>
      </p:nvGrpSpPr>
      <p:grpSpPr>
        <a:xfrm>
          <a:off x="0" y="0"/>
          <a:ext cx="0" cy="0"/>
          <a:chOff x="0" y="0"/>
          <a:chExt cx="0" cy="0"/>
        </a:xfrm>
      </p:grpSpPr>
      <p:sp>
        <p:nvSpPr>
          <p:cNvPr id="311" name="Google Shape;311;p18"/>
          <p:cNvSpPr/>
          <p:nvPr/>
        </p:nvSpPr>
        <p:spPr>
          <a:xfrm>
            <a:off x="11793520" y="0"/>
            <a:ext cx="3528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2" name="Google Shape;312;p18"/>
          <p:cNvSpPr/>
          <p:nvPr/>
        </p:nvSpPr>
        <p:spPr>
          <a:xfrm rot="5400000">
            <a:off x="8740199" y="3406203"/>
            <a:ext cx="6858000" cy="45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3" name="Google Shape;313;p18"/>
          <p:cNvSpPr>
            <a:spLocks noGrp="1"/>
          </p:cNvSpPr>
          <p:nvPr>
            <p:ph type="pic" idx="2"/>
          </p:nvPr>
        </p:nvSpPr>
        <p:spPr>
          <a:xfrm>
            <a:off x="1" y="0"/>
            <a:ext cx="10655400" cy="6858000"/>
          </a:xfrm>
          <a:prstGeom prst="rect">
            <a:avLst/>
          </a:prstGeom>
          <a:solidFill>
            <a:srgbClr val="F2F2F2"/>
          </a:solidFill>
          <a:ln>
            <a:noFill/>
          </a:ln>
        </p:spPr>
        <p:txBody>
          <a:bodyPr spcFirstLastPara="1" wrap="square" lIns="0" tIns="2160000" rIns="0" bIns="0" anchor="t" anchorCtr="0"/>
          <a:lstStyle>
            <a:lvl1pPr marR="0" lvl="0" algn="ctr" rtl="0">
              <a:lnSpc>
                <a:spcPct val="90000"/>
              </a:lnSpc>
              <a:spcBef>
                <a:spcPts val="1000"/>
              </a:spcBef>
              <a:spcAft>
                <a:spcPts val="0"/>
              </a:spcAft>
              <a:buClr>
                <a:srgbClr val="3F3F3F"/>
              </a:buClr>
              <a:buSzPts val="1200"/>
              <a:buFont typeface="Arial"/>
              <a:buNone/>
              <a:defRPr sz="1200" b="0" i="1" u="none" strike="noStrike" cap="none">
                <a:solidFill>
                  <a:srgbClr val="3F3F3F"/>
                </a:solidFill>
                <a:latin typeface="Times New Roman"/>
                <a:ea typeface="Times New Roman"/>
                <a:cs typeface="Times New Roman"/>
                <a:sym typeface="Times New Roman"/>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4" name="Google Shape;314;p18"/>
          <p:cNvSpPr>
            <a:spLocks noGrp="1"/>
          </p:cNvSpPr>
          <p:nvPr>
            <p:ph type="ctrTitle"/>
          </p:nvPr>
        </p:nvSpPr>
        <p:spPr>
          <a:xfrm>
            <a:off x="7425293" y="2834640"/>
            <a:ext cx="4459800" cy="2720400"/>
          </a:xfrm>
          <a:prstGeom prst="roundRect">
            <a:avLst>
              <a:gd name="adj" fmla="val 2139"/>
            </a:avLst>
          </a:prstGeom>
          <a:gradFill>
            <a:gsLst>
              <a:gs pos="0">
                <a:srgbClr val="3F3F3F"/>
              </a:gs>
              <a:gs pos="100000">
                <a:srgbClr val="0C0C0C"/>
              </a:gs>
            </a:gsLst>
            <a:lin ang="10800025" scaled="0"/>
          </a:gradFill>
          <a:ln w="9525" cap="flat" cmpd="sng">
            <a:solidFill>
              <a:srgbClr val="7F7F7F"/>
            </a:solidFill>
            <a:prstDash val="solid"/>
            <a:round/>
            <a:headEnd type="none" w="sm" len="sm"/>
            <a:tailEnd type="none" w="sm" len="sm"/>
          </a:ln>
        </p:spPr>
        <p:txBody>
          <a:bodyPr spcFirstLastPara="1" wrap="square" lIns="180000" tIns="288000" rIns="180000" bIns="180000" anchor="t" anchorCtr="0"/>
          <a:lstStyle>
            <a:lvl1pPr lvl="0" algn="l" rtl="0">
              <a:lnSpc>
                <a:spcPct val="80000"/>
              </a:lnSpc>
              <a:spcBef>
                <a:spcPts val="0"/>
              </a:spcBef>
              <a:spcAft>
                <a:spcPts val="0"/>
              </a:spcAft>
              <a:buClr>
                <a:srgbClr val="F2F2F2"/>
              </a:buClr>
              <a:buSzPts val="5000"/>
              <a:buFont typeface="Corbel"/>
              <a:buNone/>
              <a:defRPr sz="5000" b="1">
                <a:solidFill>
                  <a:srgbClr val="F2F2F2"/>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15" name="Google Shape;315;p18"/>
          <p:cNvSpPr txBox="1">
            <a:spLocks noGrp="1"/>
          </p:cNvSpPr>
          <p:nvPr>
            <p:ph type="body" idx="1"/>
          </p:nvPr>
        </p:nvSpPr>
        <p:spPr>
          <a:xfrm>
            <a:off x="8034849" y="3859066"/>
            <a:ext cx="3521400" cy="288000"/>
          </a:xfrm>
          <a:prstGeom prst="rect">
            <a:avLst/>
          </a:prstGeom>
          <a:noFill/>
          <a:ln>
            <a:noFill/>
          </a:ln>
        </p:spPr>
        <p:txBody>
          <a:bodyPr spcFirstLastPara="1" wrap="square" lIns="0" tIns="0" rIns="0" bIns="0" anchor="t" anchorCtr="0"/>
          <a:lstStyle>
            <a:lvl1pPr marL="457200" lvl="0" indent="-228600" algn="l" rtl="0">
              <a:lnSpc>
                <a:spcPct val="90000"/>
              </a:lnSpc>
              <a:spcBef>
                <a:spcPts val="1000"/>
              </a:spcBef>
              <a:spcAft>
                <a:spcPts val="0"/>
              </a:spcAft>
              <a:buClr>
                <a:srgbClr val="F2F2F2"/>
              </a:buClr>
              <a:buSzPts val="1800"/>
              <a:buNone/>
              <a:defRPr>
                <a:solidFill>
                  <a:srgbClr val="F2F2F2"/>
                </a:solidFill>
              </a:defRPr>
            </a:lvl1pPr>
            <a:lvl2pPr marL="914400" lvl="1" indent="-228600" algn="l" rtl="0">
              <a:lnSpc>
                <a:spcPct val="90000"/>
              </a:lnSpc>
              <a:spcBef>
                <a:spcPts val="2100"/>
              </a:spcBef>
              <a:spcAft>
                <a:spcPts val="0"/>
              </a:spcAft>
              <a:buClr>
                <a:srgbClr val="3F3F3F"/>
              </a:buClr>
              <a:buSzPts val="1600"/>
              <a:buNone/>
              <a:defRPr/>
            </a:lvl2pPr>
            <a:lvl3pPr marL="1371600" lvl="2" indent="-228600" algn="l" rtl="0">
              <a:lnSpc>
                <a:spcPct val="90000"/>
              </a:lnSpc>
              <a:spcBef>
                <a:spcPts val="2100"/>
              </a:spcBef>
              <a:spcAft>
                <a:spcPts val="0"/>
              </a:spcAft>
              <a:buClr>
                <a:srgbClr val="3F3F3F"/>
              </a:buClr>
              <a:buSzPts val="1400"/>
              <a:buNone/>
              <a:defRPr/>
            </a:lvl3pPr>
            <a:lvl4pPr marL="1828800" lvl="3" indent="-228600" algn="l" rtl="0">
              <a:lnSpc>
                <a:spcPct val="90000"/>
              </a:lnSpc>
              <a:spcBef>
                <a:spcPts val="2100"/>
              </a:spcBef>
              <a:spcAft>
                <a:spcPts val="0"/>
              </a:spcAft>
              <a:buClr>
                <a:srgbClr val="3F3F3F"/>
              </a:buClr>
              <a:buSzPts val="1400"/>
              <a:buNone/>
              <a:defRPr/>
            </a:lvl4pPr>
            <a:lvl5pPr marL="2286000" lvl="4" indent="-228600" algn="l" rtl="0">
              <a:lnSpc>
                <a:spcPct val="90000"/>
              </a:lnSpc>
              <a:spcBef>
                <a:spcPts val="2100"/>
              </a:spcBef>
              <a:spcAft>
                <a:spcPts val="0"/>
              </a:spcAft>
              <a:buClr>
                <a:srgbClr val="3F3F3F"/>
              </a:buClr>
              <a:buSzPts val="1400"/>
              <a:buNone/>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316" name="Google Shape;316;p18"/>
          <p:cNvSpPr txBox="1">
            <a:spLocks noGrp="1"/>
          </p:cNvSpPr>
          <p:nvPr>
            <p:ph type="body" idx="3"/>
          </p:nvPr>
        </p:nvSpPr>
        <p:spPr>
          <a:xfrm>
            <a:off x="8034849" y="4220189"/>
            <a:ext cx="3521400" cy="288000"/>
          </a:xfrm>
          <a:prstGeom prst="rect">
            <a:avLst/>
          </a:prstGeom>
          <a:noFill/>
          <a:ln>
            <a:noFill/>
          </a:ln>
        </p:spPr>
        <p:txBody>
          <a:bodyPr spcFirstLastPara="1" wrap="square" lIns="0" tIns="0" rIns="0" bIns="0" anchor="t" anchorCtr="0"/>
          <a:lstStyle>
            <a:lvl1pPr marL="457200" lvl="0" indent="-228600" algn="l" rtl="0">
              <a:lnSpc>
                <a:spcPct val="90000"/>
              </a:lnSpc>
              <a:spcBef>
                <a:spcPts val="1000"/>
              </a:spcBef>
              <a:spcAft>
                <a:spcPts val="0"/>
              </a:spcAft>
              <a:buClr>
                <a:srgbClr val="F2F2F2"/>
              </a:buClr>
              <a:buSzPts val="1800"/>
              <a:buNone/>
              <a:defRPr>
                <a:solidFill>
                  <a:srgbClr val="F2F2F2"/>
                </a:solidFill>
              </a:defRPr>
            </a:lvl1pPr>
            <a:lvl2pPr marL="914400" lvl="1" indent="-228600" algn="l" rtl="0">
              <a:lnSpc>
                <a:spcPct val="90000"/>
              </a:lnSpc>
              <a:spcBef>
                <a:spcPts val="2100"/>
              </a:spcBef>
              <a:spcAft>
                <a:spcPts val="0"/>
              </a:spcAft>
              <a:buClr>
                <a:srgbClr val="3F3F3F"/>
              </a:buClr>
              <a:buSzPts val="1600"/>
              <a:buNone/>
              <a:defRPr/>
            </a:lvl2pPr>
            <a:lvl3pPr marL="1371600" lvl="2" indent="-228600" algn="l" rtl="0">
              <a:lnSpc>
                <a:spcPct val="90000"/>
              </a:lnSpc>
              <a:spcBef>
                <a:spcPts val="2100"/>
              </a:spcBef>
              <a:spcAft>
                <a:spcPts val="0"/>
              </a:spcAft>
              <a:buClr>
                <a:srgbClr val="3F3F3F"/>
              </a:buClr>
              <a:buSzPts val="1400"/>
              <a:buNone/>
              <a:defRPr/>
            </a:lvl3pPr>
            <a:lvl4pPr marL="1828800" lvl="3" indent="-228600" algn="l" rtl="0">
              <a:lnSpc>
                <a:spcPct val="90000"/>
              </a:lnSpc>
              <a:spcBef>
                <a:spcPts val="2100"/>
              </a:spcBef>
              <a:spcAft>
                <a:spcPts val="0"/>
              </a:spcAft>
              <a:buClr>
                <a:srgbClr val="3F3F3F"/>
              </a:buClr>
              <a:buSzPts val="1400"/>
              <a:buNone/>
              <a:defRPr/>
            </a:lvl4pPr>
            <a:lvl5pPr marL="2286000" lvl="4" indent="-228600" algn="l" rtl="0">
              <a:lnSpc>
                <a:spcPct val="90000"/>
              </a:lnSpc>
              <a:spcBef>
                <a:spcPts val="2100"/>
              </a:spcBef>
              <a:spcAft>
                <a:spcPts val="0"/>
              </a:spcAft>
              <a:buClr>
                <a:srgbClr val="3F3F3F"/>
              </a:buClr>
              <a:buSzPts val="1400"/>
              <a:buNone/>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317" name="Google Shape;317;p18"/>
          <p:cNvSpPr txBox="1">
            <a:spLocks noGrp="1"/>
          </p:cNvSpPr>
          <p:nvPr>
            <p:ph type="body" idx="4"/>
          </p:nvPr>
        </p:nvSpPr>
        <p:spPr>
          <a:xfrm>
            <a:off x="8034849" y="4581312"/>
            <a:ext cx="3521400" cy="288000"/>
          </a:xfrm>
          <a:prstGeom prst="rect">
            <a:avLst/>
          </a:prstGeom>
          <a:noFill/>
          <a:ln>
            <a:noFill/>
          </a:ln>
        </p:spPr>
        <p:txBody>
          <a:bodyPr spcFirstLastPara="1" wrap="square" lIns="0" tIns="0" rIns="0" bIns="0" anchor="t" anchorCtr="0"/>
          <a:lstStyle>
            <a:lvl1pPr marL="457200" lvl="0" indent="-228600" algn="l" rtl="0">
              <a:lnSpc>
                <a:spcPct val="90000"/>
              </a:lnSpc>
              <a:spcBef>
                <a:spcPts val="1000"/>
              </a:spcBef>
              <a:spcAft>
                <a:spcPts val="0"/>
              </a:spcAft>
              <a:buClr>
                <a:srgbClr val="F2F2F2"/>
              </a:buClr>
              <a:buSzPts val="1800"/>
              <a:buNone/>
              <a:defRPr>
                <a:solidFill>
                  <a:srgbClr val="F2F2F2"/>
                </a:solidFill>
              </a:defRPr>
            </a:lvl1pPr>
            <a:lvl2pPr marL="914400" lvl="1" indent="-228600" algn="l" rtl="0">
              <a:lnSpc>
                <a:spcPct val="90000"/>
              </a:lnSpc>
              <a:spcBef>
                <a:spcPts val="2100"/>
              </a:spcBef>
              <a:spcAft>
                <a:spcPts val="0"/>
              </a:spcAft>
              <a:buClr>
                <a:srgbClr val="3F3F3F"/>
              </a:buClr>
              <a:buSzPts val="1600"/>
              <a:buNone/>
              <a:defRPr/>
            </a:lvl2pPr>
            <a:lvl3pPr marL="1371600" lvl="2" indent="-228600" algn="l" rtl="0">
              <a:lnSpc>
                <a:spcPct val="90000"/>
              </a:lnSpc>
              <a:spcBef>
                <a:spcPts val="2100"/>
              </a:spcBef>
              <a:spcAft>
                <a:spcPts val="0"/>
              </a:spcAft>
              <a:buClr>
                <a:srgbClr val="3F3F3F"/>
              </a:buClr>
              <a:buSzPts val="1400"/>
              <a:buNone/>
              <a:defRPr/>
            </a:lvl3pPr>
            <a:lvl4pPr marL="1828800" lvl="3" indent="-228600" algn="l" rtl="0">
              <a:lnSpc>
                <a:spcPct val="90000"/>
              </a:lnSpc>
              <a:spcBef>
                <a:spcPts val="2100"/>
              </a:spcBef>
              <a:spcAft>
                <a:spcPts val="0"/>
              </a:spcAft>
              <a:buClr>
                <a:srgbClr val="3F3F3F"/>
              </a:buClr>
              <a:buSzPts val="1400"/>
              <a:buNone/>
              <a:defRPr/>
            </a:lvl4pPr>
            <a:lvl5pPr marL="2286000" lvl="4" indent="-228600" algn="l" rtl="0">
              <a:lnSpc>
                <a:spcPct val="90000"/>
              </a:lnSpc>
              <a:spcBef>
                <a:spcPts val="2100"/>
              </a:spcBef>
              <a:spcAft>
                <a:spcPts val="0"/>
              </a:spcAft>
              <a:buClr>
                <a:srgbClr val="3F3F3F"/>
              </a:buClr>
              <a:buSzPts val="1400"/>
              <a:buNone/>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318" name="Google Shape;318;p18"/>
          <p:cNvSpPr txBox="1">
            <a:spLocks noGrp="1"/>
          </p:cNvSpPr>
          <p:nvPr>
            <p:ph type="body" idx="5"/>
          </p:nvPr>
        </p:nvSpPr>
        <p:spPr>
          <a:xfrm>
            <a:off x="8034849" y="4942435"/>
            <a:ext cx="3521400" cy="288000"/>
          </a:xfrm>
          <a:prstGeom prst="rect">
            <a:avLst/>
          </a:prstGeom>
          <a:noFill/>
          <a:ln>
            <a:noFill/>
          </a:ln>
        </p:spPr>
        <p:txBody>
          <a:bodyPr spcFirstLastPara="1" wrap="square" lIns="0" tIns="0" rIns="0" bIns="0" anchor="t" anchorCtr="0"/>
          <a:lstStyle>
            <a:lvl1pPr marL="457200" lvl="0" indent="-228600" algn="l" rtl="0">
              <a:lnSpc>
                <a:spcPct val="90000"/>
              </a:lnSpc>
              <a:spcBef>
                <a:spcPts val="1000"/>
              </a:spcBef>
              <a:spcAft>
                <a:spcPts val="0"/>
              </a:spcAft>
              <a:buClr>
                <a:srgbClr val="F2F2F2"/>
              </a:buClr>
              <a:buSzPts val="1800"/>
              <a:buNone/>
              <a:defRPr>
                <a:solidFill>
                  <a:srgbClr val="F2F2F2"/>
                </a:solidFill>
              </a:defRPr>
            </a:lvl1pPr>
            <a:lvl2pPr marL="914400" lvl="1" indent="-228600" algn="l" rtl="0">
              <a:lnSpc>
                <a:spcPct val="90000"/>
              </a:lnSpc>
              <a:spcBef>
                <a:spcPts val="2100"/>
              </a:spcBef>
              <a:spcAft>
                <a:spcPts val="0"/>
              </a:spcAft>
              <a:buClr>
                <a:srgbClr val="3F3F3F"/>
              </a:buClr>
              <a:buSzPts val="1600"/>
              <a:buNone/>
              <a:defRPr/>
            </a:lvl2pPr>
            <a:lvl3pPr marL="1371600" lvl="2" indent="-228600" algn="l" rtl="0">
              <a:lnSpc>
                <a:spcPct val="90000"/>
              </a:lnSpc>
              <a:spcBef>
                <a:spcPts val="2100"/>
              </a:spcBef>
              <a:spcAft>
                <a:spcPts val="0"/>
              </a:spcAft>
              <a:buClr>
                <a:srgbClr val="3F3F3F"/>
              </a:buClr>
              <a:buSzPts val="1400"/>
              <a:buNone/>
              <a:defRPr/>
            </a:lvl3pPr>
            <a:lvl4pPr marL="1828800" lvl="3" indent="-228600" algn="l" rtl="0">
              <a:lnSpc>
                <a:spcPct val="90000"/>
              </a:lnSpc>
              <a:spcBef>
                <a:spcPts val="2100"/>
              </a:spcBef>
              <a:spcAft>
                <a:spcPts val="0"/>
              </a:spcAft>
              <a:buClr>
                <a:srgbClr val="3F3F3F"/>
              </a:buClr>
              <a:buSzPts val="1400"/>
              <a:buNone/>
              <a:defRPr/>
            </a:lvl4pPr>
            <a:lvl5pPr marL="2286000" lvl="4" indent="-228600" algn="l" rtl="0">
              <a:lnSpc>
                <a:spcPct val="90000"/>
              </a:lnSpc>
              <a:spcBef>
                <a:spcPts val="2100"/>
              </a:spcBef>
              <a:spcAft>
                <a:spcPts val="0"/>
              </a:spcAft>
              <a:buClr>
                <a:srgbClr val="3F3F3F"/>
              </a:buClr>
              <a:buSzPts val="1400"/>
              <a:buNone/>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3"/>
        <p:cNvGrpSpPr/>
        <p:nvPr/>
      </p:nvGrpSpPr>
      <p:grpSpPr>
        <a:xfrm>
          <a:off x="0" y="0"/>
          <a:ext cx="0" cy="0"/>
          <a:chOff x="0" y="0"/>
          <a:chExt cx="0" cy="0"/>
        </a:xfrm>
      </p:grpSpPr>
      <p:grpSp>
        <p:nvGrpSpPr>
          <p:cNvPr id="54" name="Google Shape;54;p3"/>
          <p:cNvGrpSpPr/>
          <p:nvPr/>
        </p:nvGrpSpPr>
        <p:grpSpPr>
          <a:xfrm>
            <a:off x="195687" y="4541"/>
            <a:ext cx="1644245" cy="1846001"/>
            <a:chOff x="146769" y="3406"/>
            <a:chExt cx="1233215" cy="1384535"/>
          </a:xfrm>
        </p:grpSpPr>
        <p:grpSp>
          <p:nvGrpSpPr>
            <p:cNvPr id="55" name="Google Shape;55;p3"/>
            <p:cNvGrpSpPr/>
            <p:nvPr/>
          </p:nvGrpSpPr>
          <p:grpSpPr>
            <a:xfrm>
              <a:off x="1063183" y="3406"/>
              <a:ext cx="316800" cy="688513"/>
              <a:chOff x="1063183" y="3406"/>
              <a:chExt cx="316800" cy="688513"/>
            </a:xfrm>
          </p:grpSpPr>
          <p:sp>
            <p:nvSpPr>
              <p:cNvPr id="56" name="Google Shape;56;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604976" y="3406"/>
              <a:ext cx="316800" cy="1036524"/>
              <a:chOff x="604976" y="3406"/>
              <a:chExt cx="316800" cy="1036524"/>
            </a:xfrm>
          </p:grpSpPr>
          <p:sp>
            <p:nvSpPr>
              <p:cNvPr id="59" name="Google Shape;59;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62" name="Google Shape;62;p3"/>
            <p:cNvGrpSpPr/>
            <p:nvPr/>
          </p:nvGrpSpPr>
          <p:grpSpPr>
            <a:xfrm>
              <a:off x="146769" y="3406"/>
              <a:ext cx="316800" cy="1384535"/>
              <a:chOff x="146769" y="3406"/>
              <a:chExt cx="316800" cy="1384535"/>
            </a:xfrm>
          </p:grpSpPr>
          <p:sp>
            <p:nvSpPr>
              <p:cNvPr id="63" name="Google Shape;63;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4" name="Google Shape;64;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5" name="Google Shape;65;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6" name="Google Shape;66;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grpSp>
        <p:nvGrpSpPr>
          <p:cNvPr id="67" name="Google Shape;67;p3"/>
          <p:cNvGrpSpPr/>
          <p:nvPr/>
        </p:nvGrpSpPr>
        <p:grpSpPr>
          <a:xfrm>
            <a:off x="9033219" y="3871914"/>
            <a:ext cx="2914791" cy="2985925"/>
            <a:chOff x="6775084" y="2904008"/>
            <a:chExt cx="2186148" cy="2239500"/>
          </a:xfrm>
        </p:grpSpPr>
        <p:grpSp>
          <p:nvGrpSpPr>
            <p:cNvPr id="68" name="Google Shape;68;p3"/>
            <p:cNvGrpSpPr/>
            <p:nvPr/>
          </p:nvGrpSpPr>
          <p:grpSpPr>
            <a:xfrm>
              <a:off x="6775084" y="4253708"/>
              <a:ext cx="409500" cy="889800"/>
              <a:chOff x="6775084" y="4253708"/>
              <a:chExt cx="409500" cy="889800"/>
            </a:xfrm>
          </p:grpSpPr>
          <p:sp>
            <p:nvSpPr>
              <p:cNvPr id="69" name="Google Shape;69;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0" name="Google Shape;70;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367299" y="3804008"/>
              <a:ext cx="409500" cy="1339500"/>
              <a:chOff x="7367299" y="3804008"/>
              <a:chExt cx="409500" cy="1339500"/>
            </a:xfrm>
          </p:grpSpPr>
          <p:sp>
            <p:nvSpPr>
              <p:cNvPr id="72" name="Google Shape;72;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5" name="Google Shape;75;p3"/>
            <p:cNvGrpSpPr/>
            <p:nvPr/>
          </p:nvGrpSpPr>
          <p:grpSpPr>
            <a:xfrm>
              <a:off x="7959516" y="3354008"/>
              <a:ext cx="409500" cy="1789500"/>
              <a:chOff x="7959516" y="3354008"/>
              <a:chExt cx="409500" cy="1789500"/>
            </a:xfrm>
          </p:grpSpPr>
          <p:sp>
            <p:nvSpPr>
              <p:cNvPr id="76" name="Google Shape;76;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80" name="Google Shape;80;p3"/>
            <p:cNvGrpSpPr/>
            <p:nvPr/>
          </p:nvGrpSpPr>
          <p:grpSpPr>
            <a:xfrm>
              <a:off x="8551731" y="2904008"/>
              <a:ext cx="409500" cy="2239500"/>
              <a:chOff x="8551731" y="2904008"/>
              <a:chExt cx="409500" cy="2239500"/>
            </a:xfrm>
          </p:grpSpPr>
          <p:sp>
            <p:nvSpPr>
              <p:cNvPr id="81" name="Google Shape;81;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86" name="Google Shape;86;p3"/>
          <p:cNvSpPr txBox="1">
            <a:spLocks noGrp="1"/>
          </p:cNvSpPr>
          <p:nvPr>
            <p:ph type="title"/>
          </p:nvPr>
        </p:nvSpPr>
        <p:spPr>
          <a:xfrm>
            <a:off x="1098667" y="2151767"/>
            <a:ext cx="7810500" cy="2497200"/>
          </a:xfrm>
          <a:prstGeom prst="rect">
            <a:avLst/>
          </a:prstGeom>
        </p:spPr>
        <p:txBody>
          <a:bodyPr spcFirstLastPara="1" wrap="square" lIns="121900" tIns="121900" rIns="121900" bIns="121900"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87" name="Google Shape;87;p3"/>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grpSp>
        <p:nvGrpSpPr>
          <p:cNvPr id="89" name="Google Shape;89;p4"/>
          <p:cNvGrpSpPr/>
          <p:nvPr/>
        </p:nvGrpSpPr>
        <p:grpSpPr>
          <a:xfrm>
            <a:off x="834621" y="399168"/>
            <a:ext cx="1332416" cy="1332416"/>
            <a:chOff x="348199" y="179450"/>
            <a:chExt cx="1116300" cy="1116300"/>
          </a:xfrm>
        </p:grpSpPr>
        <p:sp>
          <p:nvSpPr>
            <p:cNvPr id="90" name="Google Shape;90;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2" name="Google Shape;92;p4"/>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3" name="Google Shape;93;p4"/>
          <p:cNvSpPr txBox="1">
            <a:spLocks noGrp="1"/>
          </p:cNvSpPr>
          <p:nvPr>
            <p:ph type="body" idx="1"/>
          </p:nvPr>
        </p:nvSpPr>
        <p:spPr>
          <a:xfrm>
            <a:off x="1738400" y="2653400"/>
            <a:ext cx="9374100" cy="33888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94" name="Google Shape;94;p4"/>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5"/>
        <p:cNvGrpSpPr/>
        <p:nvPr/>
      </p:nvGrpSpPr>
      <p:grpSpPr>
        <a:xfrm>
          <a:off x="0" y="0"/>
          <a:ext cx="0" cy="0"/>
          <a:chOff x="0" y="0"/>
          <a:chExt cx="0" cy="0"/>
        </a:xfrm>
      </p:grpSpPr>
      <p:grpSp>
        <p:nvGrpSpPr>
          <p:cNvPr id="96" name="Google Shape;96;p5"/>
          <p:cNvGrpSpPr/>
          <p:nvPr/>
        </p:nvGrpSpPr>
        <p:grpSpPr>
          <a:xfrm>
            <a:off x="834621" y="399168"/>
            <a:ext cx="1332416" cy="1332416"/>
            <a:chOff x="348199" y="179450"/>
            <a:chExt cx="1116300" cy="1116300"/>
          </a:xfrm>
        </p:grpSpPr>
        <p:sp>
          <p:nvSpPr>
            <p:cNvPr id="97" name="Google Shape;97;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9" name="Google Shape;99;p5"/>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00" name="Google Shape;100;p5"/>
          <p:cNvSpPr txBox="1">
            <a:spLocks noGrp="1"/>
          </p:cNvSpPr>
          <p:nvPr>
            <p:ph type="body" idx="1"/>
          </p:nvPr>
        </p:nvSpPr>
        <p:spPr>
          <a:xfrm>
            <a:off x="1738400" y="2653400"/>
            <a:ext cx="4574100" cy="33888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01" name="Google Shape;101;p5"/>
          <p:cNvSpPr txBox="1">
            <a:spLocks noGrp="1"/>
          </p:cNvSpPr>
          <p:nvPr>
            <p:ph type="body" idx="2"/>
          </p:nvPr>
        </p:nvSpPr>
        <p:spPr>
          <a:xfrm>
            <a:off x="6538200" y="2653400"/>
            <a:ext cx="4574100" cy="33888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02" name="Google Shape;102;p5"/>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
        <p:cNvGrpSpPr/>
        <p:nvPr/>
      </p:nvGrpSpPr>
      <p:grpSpPr>
        <a:xfrm>
          <a:off x="0" y="0"/>
          <a:ext cx="0" cy="0"/>
          <a:chOff x="0" y="0"/>
          <a:chExt cx="0" cy="0"/>
        </a:xfrm>
      </p:grpSpPr>
      <p:grpSp>
        <p:nvGrpSpPr>
          <p:cNvPr id="104" name="Google Shape;104;p6"/>
          <p:cNvGrpSpPr/>
          <p:nvPr/>
        </p:nvGrpSpPr>
        <p:grpSpPr>
          <a:xfrm>
            <a:off x="834621" y="399168"/>
            <a:ext cx="1332416" cy="1332416"/>
            <a:chOff x="348199" y="179450"/>
            <a:chExt cx="1116300" cy="1116300"/>
          </a:xfrm>
        </p:grpSpPr>
        <p:sp>
          <p:nvSpPr>
            <p:cNvPr id="105" name="Google Shape;105;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7" name="Google Shape;107;p6"/>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08" name="Google Shape;108;p6"/>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9"/>
        <p:cNvGrpSpPr/>
        <p:nvPr/>
      </p:nvGrpSpPr>
      <p:grpSpPr>
        <a:xfrm>
          <a:off x="0" y="0"/>
          <a:ext cx="0" cy="0"/>
          <a:chOff x="0" y="0"/>
          <a:chExt cx="0" cy="0"/>
        </a:xfrm>
      </p:grpSpPr>
      <p:grpSp>
        <p:nvGrpSpPr>
          <p:cNvPr id="110" name="Google Shape;110;p7"/>
          <p:cNvGrpSpPr/>
          <p:nvPr/>
        </p:nvGrpSpPr>
        <p:grpSpPr>
          <a:xfrm>
            <a:off x="834621" y="399168"/>
            <a:ext cx="1332416" cy="1332416"/>
            <a:chOff x="348199" y="179450"/>
            <a:chExt cx="1116300" cy="1116300"/>
          </a:xfrm>
        </p:grpSpPr>
        <p:sp>
          <p:nvSpPr>
            <p:cNvPr id="111" name="Google Shape;111;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13" name="Google Shape;113;p7"/>
          <p:cNvSpPr txBox="1">
            <a:spLocks noGrp="1"/>
          </p:cNvSpPr>
          <p:nvPr>
            <p:ph type="title"/>
          </p:nvPr>
        </p:nvSpPr>
        <p:spPr>
          <a:xfrm>
            <a:off x="1738400" y="798100"/>
            <a:ext cx="4416000" cy="2120100"/>
          </a:xfrm>
          <a:prstGeom prst="rect">
            <a:avLst/>
          </a:prstGeom>
        </p:spPr>
        <p:txBody>
          <a:bodyPr spcFirstLastPara="1" wrap="square" lIns="121900" tIns="121900" rIns="121900" bIns="121900" anchor="t"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14" name="Google Shape;114;p7"/>
          <p:cNvSpPr txBox="1">
            <a:spLocks noGrp="1"/>
          </p:cNvSpPr>
          <p:nvPr>
            <p:ph type="body" idx="1"/>
          </p:nvPr>
        </p:nvSpPr>
        <p:spPr>
          <a:xfrm>
            <a:off x="1738400" y="3079567"/>
            <a:ext cx="4416000" cy="29625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15" name="Google Shape;115;p7"/>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6"/>
        <p:cNvGrpSpPr/>
        <p:nvPr/>
      </p:nvGrpSpPr>
      <p:grpSpPr>
        <a:xfrm>
          <a:off x="0" y="0"/>
          <a:ext cx="0" cy="0"/>
          <a:chOff x="0" y="0"/>
          <a:chExt cx="0" cy="0"/>
        </a:xfrm>
      </p:grpSpPr>
      <p:grpSp>
        <p:nvGrpSpPr>
          <p:cNvPr id="117" name="Google Shape;117;p8"/>
          <p:cNvGrpSpPr/>
          <p:nvPr/>
        </p:nvGrpSpPr>
        <p:grpSpPr>
          <a:xfrm>
            <a:off x="9155392" y="1742"/>
            <a:ext cx="3023192" cy="3468833"/>
            <a:chOff x="6790514" y="1306"/>
            <a:chExt cx="2267451" cy="2601690"/>
          </a:xfrm>
        </p:grpSpPr>
        <p:grpSp>
          <p:nvGrpSpPr>
            <p:cNvPr id="118" name="Google Shape;118;p8"/>
            <p:cNvGrpSpPr/>
            <p:nvPr/>
          </p:nvGrpSpPr>
          <p:grpSpPr>
            <a:xfrm>
              <a:off x="7067465" y="1306"/>
              <a:ext cx="1990500" cy="1990200"/>
              <a:chOff x="7067465" y="1306"/>
              <a:chExt cx="1990500" cy="1990200"/>
            </a:xfrm>
          </p:grpSpPr>
          <p:sp>
            <p:nvSpPr>
              <p:cNvPr id="119" name="Google Shape;119;p8"/>
              <p:cNvSpPr/>
              <p:nvPr/>
            </p:nvSpPr>
            <p:spPr>
              <a:xfrm rot="-8648551">
                <a:off x="7594313" y="527721"/>
                <a:ext cx="937226" cy="937226"/>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8"/>
              <p:cNvSpPr/>
              <p:nvPr/>
            </p:nvSpPr>
            <p:spPr>
              <a:xfrm rot="-8649154">
                <a:off x="7349891" y="283705"/>
                <a:ext cx="1425647" cy="14254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8207126" y="1807996"/>
              <a:ext cx="795000" cy="795000"/>
              <a:chOff x="8207126" y="1807996"/>
              <a:chExt cx="795000" cy="795000"/>
            </a:xfrm>
          </p:grpSpPr>
          <p:sp>
            <p:nvSpPr>
              <p:cNvPr id="123" name="Google Shape;123;p8"/>
              <p:cNvSpPr/>
              <p:nvPr/>
            </p:nvSpPr>
            <p:spPr>
              <a:xfrm rot="2152054">
                <a:off x="8319942" y="1920813"/>
                <a:ext cx="569367" cy="569367"/>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8408218" y="2008610"/>
                <a:ext cx="393004" cy="3930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26" name="Google Shape;126;p8"/>
            <p:cNvGrpSpPr/>
            <p:nvPr/>
          </p:nvGrpSpPr>
          <p:grpSpPr>
            <a:xfrm>
              <a:off x="6790514" y="118857"/>
              <a:ext cx="548700" cy="548700"/>
              <a:chOff x="6790514" y="118857"/>
              <a:chExt cx="548700" cy="548700"/>
            </a:xfrm>
          </p:grpSpPr>
          <p:sp>
            <p:nvSpPr>
              <p:cNvPr id="127" name="Google Shape;127;p8"/>
              <p:cNvSpPr/>
              <p:nvPr/>
            </p:nvSpPr>
            <p:spPr>
              <a:xfrm rot="2150259">
                <a:off x="6868362" y="196705"/>
                <a:ext cx="393004" cy="3930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129" name="Google Shape;129;p8"/>
          <p:cNvSpPr txBox="1">
            <a:spLocks noGrp="1"/>
          </p:cNvSpPr>
          <p:nvPr>
            <p:ph type="title"/>
          </p:nvPr>
        </p:nvSpPr>
        <p:spPr>
          <a:xfrm>
            <a:off x="1098667" y="1018133"/>
            <a:ext cx="7810500" cy="4764300"/>
          </a:xfrm>
          <a:prstGeom prst="rect">
            <a:avLst/>
          </a:prstGeom>
        </p:spPr>
        <p:txBody>
          <a:bodyPr spcFirstLastPara="1" wrap="square" lIns="121900" tIns="121900" rIns="121900" bIns="121900"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30" name="Google Shape;130;p8"/>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1"/>
        <p:cNvGrpSpPr/>
        <p:nvPr/>
      </p:nvGrpSpPr>
      <p:grpSpPr>
        <a:xfrm>
          <a:off x="0" y="0"/>
          <a:ext cx="0" cy="0"/>
          <a:chOff x="0" y="0"/>
          <a:chExt cx="0" cy="0"/>
        </a:xfrm>
      </p:grpSpPr>
      <p:grpSp>
        <p:nvGrpSpPr>
          <p:cNvPr id="132" name="Google Shape;132;p9"/>
          <p:cNvGrpSpPr/>
          <p:nvPr/>
        </p:nvGrpSpPr>
        <p:grpSpPr>
          <a:xfrm>
            <a:off x="834621" y="399168"/>
            <a:ext cx="1332416" cy="1332416"/>
            <a:chOff x="348199" y="179450"/>
            <a:chExt cx="1116300" cy="1116300"/>
          </a:xfrm>
        </p:grpSpPr>
        <p:sp>
          <p:nvSpPr>
            <p:cNvPr id="133" name="Google Shape;133;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4" name="Google Shape;134;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5" name="Google Shape;135;p9"/>
          <p:cNvSpPr txBox="1">
            <a:spLocks noGrp="1"/>
          </p:cNvSpPr>
          <p:nvPr>
            <p:ph type="title"/>
          </p:nvPr>
        </p:nvSpPr>
        <p:spPr>
          <a:xfrm>
            <a:off x="1738400" y="798100"/>
            <a:ext cx="4574100" cy="26535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36" name="Google Shape;136;p9"/>
          <p:cNvSpPr txBox="1">
            <a:spLocks noGrp="1"/>
          </p:cNvSpPr>
          <p:nvPr>
            <p:ph type="subTitle" idx="1"/>
          </p:nvPr>
        </p:nvSpPr>
        <p:spPr>
          <a:xfrm>
            <a:off x="1738400" y="3657604"/>
            <a:ext cx="4574100" cy="9681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137" name="Google Shape;137;p9"/>
          <p:cNvSpPr txBox="1">
            <a:spLocks noGrp="1"/>
          </p:cNvSpPr>
          <p:nvPr>
            <p:ph type="body" idx="2"/>
          </p:nvPr>
        </p:nvSpPr>
        <p:spPr>
          <a:xfrm>
            <a:off x="6538267" y="881333"/>
            <a:ext cx="4574100" cy="51609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38" name="Google Shape;138;p9"/>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9"/>
        <p:cNvGrpSpPr/>
        <p:nvPr/>
      </p:nvGrpSpPr>
      <p:grpSpPr>
        <a:xfrm>
          <a:off x="0" y="0"/>
          <a:ext cx="0" cy="0"/>
          <a:chOff x="0" y="0"/>
          <a:chExt cx="0" cy="0"/>
        </a:xfrm>
      </p:grpSpPr>
      <p:grpSp>
        <p:nvGrpSpPr>
          <p:cNvPr id="140" name="Google Shape;140;p10"/>
          <p:cNvGrpSpPr/>
          <p:nvPr/>
        </p:nvGrpSpPr>
        <p:grpSpPr>
          <a:xfrm>
            <a:off x="951176" y="5129497"/>
            <a:ext cx="1100560" cy="1100560"/>
            <a:chOff x="348199" y="179450"/>
            <a:chExt cx="1116300" cy="1116300"/>
          </a:xfrm>
        </p:grpSpPr>
        <p:sp>
          <p:nvSpPr>
            <p:cNvPr id="141" name="Google Shape;141;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2" name="Google Shape;142;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43" name="Google Shape;143;p10"/>
          <p:cNvSpPr txBox="1">
            <a:spLocks noGrp="1"/>
          </p:cNvSpPr>
          <p:nvPr>
            <p:ph type="body" idx="1"/>
          </p:nvPr>
        </p:nvSpPr>
        <p:spPr>
          <a:xfrm>
            <a:off x="1738400" y="5518633"/>
            <a:ext cx="7790700" cy="713100"/>
          </a:xfrm>
          <a:prstGeom prst="rect">
            <a:avLst/>
          </a:prstGeom>
        </p:spPr>
        <p:txBody>
          <a:bodyPr spcFirstLastPara="1" wrap="square" lIns="121900" tIns="121900" rIns="121900" bIns="121900" anchor="t" anchorCtr="0"/>
          <a:lstStyle>
            <a:lvl1pPr marL="457200" lvl="0" indent="-228600">
              <a:lnSpc>
                <a:spcPct val="100000"/>
              </a:lnSpc>
              <a:spcBef>
                <a:spcPts val="0"/>
              </a:spcBef>
              <a:spcAft>
                <a:spcPts val="0"/>
              </a:spcAft>
              <a:buSzPts val="1700"/>
              <a:buNone/>
              <a:defRPr/>
            </a:lvl1pPr>
          </a:lstStyle>
          <a:p>
            <a:endParaRPr/>
          </a:p>
        </p:txBody>
      </p:sp>
      <p:sp>
        <p:nvSpPr>
          <p:cNvPr id="144" name="Google Shape;144;p10"/>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Z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lstStyle>
            <a:lvl1pPr lvl="0">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lstStyle>
            <a:lvl1pPr marL="457200" lvl="0" indent="-33655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marL="914400" lvl="1" indent="-32385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marL="1371600" lvl="2" indent="-32385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marL="1828800" lvl="3" indent="-32385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marL="2286000" lvl="4" indent="-32385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marL="2743200" lvl="5" indent="-32385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marL="3200400" lvl="6" indent="-32385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marL="3657600" lvl="7" indent="-32385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marL="4114800" lvl="8" indent="-323850">
              <a:lnSpc>
                <a:spcPct val="115000"/>
              </a:lnSpc>
              <a:spcBef>
                <a:spcPts val="2100"/>
              </a:spcBef>
              <a:spcAft>
                <a:spcPts val="2100"/>
              </a:spcAft>
              <a:buClr>
                <a:schemeClr val="dk2"/>
              </a:buClr>
              <a:buSzPts val="1500"/>
              <a:buFont typeface="Nunito"/>
              <a:buChar char="■"/>
              <a:defRPr sz="1500">
                <a:solidFill>
                  <a:schemeClr val="dk2"/>
                </a:solidFill>
                <a:latin typeface="Nunito"/>
                <a:ea typeface="Nunito"/>
                <a:cs typeface="Nunito"/>
                <a:sym typeface="Nunito"/>
              </a:defRPr>
            </a:lvl9pPr>
          </a:lstStyle>
          <a:p>
            <a:endParaRPr/>
          </a:p>
        </p:txBody>
      </p:sp>
      <p:sp>
        <p:nvSpPr>
          <p:cNvPr id="12" name="Google Shape;12;p1"/>
          <p:cNvSpPr txBox="1">
            <a:spLocks noGrp="1"/>
          </p:cNvSpPr>
          <p:nvPr>
            <p:ph type="sldNum" idx="12"/>
          </p:nvPr>
        </p:nvSpPr>
        <p:spPr>
          <a:xfrm>
            <a:off x="11268061" y="6315968"/>
            <a:ext cx="731700" cy="524700"/>
          </a:xfrm>
          <a:prstGeom prst="rect">
            <a:avLst/>
          </a:prstGeom>
          <a:noFill/>
          <a:ln>
            <a:noFill/>
          </a:ln>
        </p:spPr>
        <p:txBody>
          <a:bodyPr spcFirstLastPara="1" wrap="square" lIns="121900" tIns="121900" rIns="121900" bIns="121900" anchor="ctr" anchorCtr="0">
            <a:no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Z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hyperlink" Target="https://en.wikipedia.org/wiki/Pitch_clas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16.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322"/>
        <p:cNvGrpSpPr/>
        <p:nvPr/>
      </p:nvGrpSpPr>
      <p:grpSpPr>
        <a:xfrm>
          <a:off x="0" y="0"/>
          <a:ext cx="0" cy="0"/>
          <a:chOff x="0" y="0"/>
          <a:chExt cx="0" cy="0"/>
        </a:xfrm>
      </p:grpSpPr>
      <p:pic>
        <p:nvPicPr>
          <p:cNvPr id="323" name="Google Shape;323;p19"/>
          <p:cNvPicPr preferRelativeResize="0">
            <a:picLocks noGrp="1"/>
          </p:cNvPicPr>
          <p:nvPr>
            <p:ph type="pic" idx="2"/>
          </p:nvPr>
        </p:nvPicPr>
        <p:blipFill rotWithShape="1">
          <a:blip r:embed="rId3">
            <a:alphaModFix/>
          </a:blip>
          <a:srcRect l="6300" r="6309"/>
          <a:stretch/>
        </p:blipFill>
        <p:spPr>
          <a:xfrm>
            <a:off x="1" y="0"/>
            <a:ext cx="10655400" cy="6858000"/>
          </a:xfrm>
          <a:prstGeom prst="rect">
            <a:avLst/>
          </a:prstGeom>
          <a:solidFill>
            <a:srgbClr val="F2F2F2"/>
          </a:solidFill>
          <a:ln>
            <a:noFill/>
          </a:ln>
        </p:spPr>
      </p:pic>
      <p:sp>
        <p:nvSpPr>
          <p:cNvPr id="324" name="Google Shape;324;p19"/>
          <p:cNvSpPr>
            <a:spLocks noGrp="1"/>
          </p:cNvSpPr>
          <p:nvPr>
            <p:ph type="ctrTitle"/>
          </p:nvPr>
        </p:nvSpPr>
        <p:spPr>
          <a:xfrm>
            <a:off x="4971300" y="2781300"/>
            <a:ext cx="5684100" cy="3378300"/>
          </a:xfrm>
          <a:prstGeom prst="roundRect">
            <a:avLst>
              <a:gd name="adj" fmla="val 2139"/>
            </a:avLst>
          </a:prstGeom>
          <a:gradFill>
            <a:gsLst>
              <a:gs pos="0">
                <a:srgbClr val="3F3F3F"/>
              </a:gs>
              <a:gs pos="100000">
                <a:srgbClr val="0C0C0C"/>
              </a:gs>
            </a:gsLst>
            <a:lin ang="0" scaled="0"/>
          </a:gradFill>
          <a:ln w="9525" cap="flat" cmpd="sng">
            <a:solidFill>
              <a:srgbClr val="7F7F7F"/>
            </a:solidFill>
            <a:prstDash val="solid"/>
            <a:round/>
            <a:headEnd type="none" w="sm" len="sm"/>
            <a:tailEnd type="none" w="sm" len="sm"/>
          </a:ln>
        </p:spPr>
        <p:txBody>
          <a:bodyPr spcFirstLastPara="1" wrap="square" lIns="180000" tIns="288000" rIns="180000" bIns="180000" anchor="t" anchorCtr="0">
            <a:noAutofit/>
          </a:bodyPr>
          <a:lstStyle/>
          <a:p>
            <a:pPr marL="0" lvl="0" indent="0" algn="l" rtl="0">
              <a:lnSpc>
                <a:spcPct val="80000"/>
              </a:lnSpc>
              <a:spcBef>
                <a:spcPts val="0"/>
              </a:spcBef>
              <a:spcAft>
                <a:spcPts val="0"/>
              </a:spcAft>
              <a:buClr>
                <a:srgbClr val="F2F2F2"/>
              </a:buClr>
              <a:buSzPts val="5000"/>
              <a:buFont typeface="Corbel"/>
              <a:buNone/>
            </a:pPr>
            <a:r>
              <a:rPr lang="en-ZA" sz="3600"/>
              <a:t>SCM 649 Final Project Review</a:t>
            </a:r>
            <a:endParaRPr sz="3600"/>
          </a:p>
        </p:txBody>
      </p:sp>
      <p:sp>
        <p:nvSpPr>
          <p:cNvPr id="325" name="Google Shape;325;p19"/>
          <p:cNvSpPr txBox="1">
            <a:spLocks noGrp="1"/>
          </p:cNvSpPr>
          <p:nvPr>
            <p:ph type="subTitle" idx="1"/>
          </p:nvPr>
        </p:nvSpPr>
        <p:spPr>
          <a:xfrm>
            <a:off x="5114925" y="5180070"/>
            <a:ext cx="4000500" cy="6909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2100"/>
              </a:spcAft>
              <a:buClr>
                <a:srgbClr val="F2F2F2"/>
              </a:buClr>
              <a:buSzPts val="2100"/>
              <a:buNone/>
            </a:pPr>
            <a:r>
              <a:rPr lang="en-ZA" sz="2400"/>
              <a:t>Modelling Popular Music</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7"/>
          <p:cNvSpPr txBox="1">
            <a:spLocks noGrp="1"/>
          </p:cNvSpPr>
          <p:nvPr>
            <p:ph type="title"/>
          </p:nvPr>
        </p:nvSpPr>
        <p:spPr>
          <a:xfrm>
            <a:off x="432000" y="432000"/>
            <a:ext cx="5472000" cy="432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ZA"/>
              <a:t>Deliverables (continued)</a:t>
            </a:r>
            <a:endParaRPr/>
          </a:p>
        </p:txBody>
      </p:sp>
      <p:sp>
        <p:nvSpPr>
          <p:cNvPr id="390" name="Google Shape;390;p27"/>
          <p:cNvSpPr txBox="1">
            <a:spLocks noGrp="1"/>
          </p:cNvSpPr>
          <p:nvPr>
            <p:ph type="body" idx="3"/>
          </p:nvPr>
        </p:nvSpPr>
        <p:spPr>
          <a:xfrm>
            <a:off x="432000" y="1223375"/>
            <a:ext cx="11240400" cy="4968600"/>
          </a:xfrm>
          <a:prstGeom prst="rect">
            <a:avLst/>
          </a:prstGeom>
          <a:noFill/>
        </p:spPr>
        <p:txBody>
          <a:bodyPr spcFirstLastPara="1" wrap="square" lIns="0" tIns="0" rIns="0" bIns="0" anchor="t" anchorCtr="0">
            <a:noAutofit/>
          </a:bodyPr>
          <a:lstStyle/>
          <a:p>
            <a:pPr marL="0" lvl="0" indent="0" algn="l" rtl="0">
              <a:lnSpc>
                <a:spcPct val="100000"/>
              </a:lnSpc>
              <a:spcBef>
                <a:spcPts val="1000"/>
              </a:spcBef>
              <a:spcAft>
                <a:spcPts val="0"/>
              </a:spcAft>
              <a:buNone/>
            </a:pPr>
            <a:r>
              <a:rPr lang="en-ZA"/>
              <a:t>Attributes Explained:</a:t>
            </a:r>
            <a:endParaRPr/>
          </a:p>
          <a:p>
            <a:pPr marL="457200" lvl="0" indent="-342900" algn="l" rtl="0">
              <a:lnSpc>
                <a:spcPct val="100000"/>
              </a:lnSpc>
              <a:spcBef>
                <a:spcPts val="2100"/>
              </a:spcBef>
              <a:spcAft>
                <a:spcPts val="0"/>
              </a:spcAft>
              <a:buSzPts val="1800"/>
              <a:buChar char="●"/>
            </a:pPr>
            <a:r>
              <a:rPr lang="en-ZA"/>
              <a:t>Key: </a:t>
            </a:r>
            <a:r>
              <a:rPr lang="en-ZA">
                <a:solidFill>
                  <a:srgbClr val="222326"/>
                </a:solidFill>
              </a:rPr>
              <a:t>The estimated overall key of the track. Integers map to pitches using standard Pitch Class notation . E.g. 0 = C, 1 = C♯/D♭, 2 = D, and so on. If no key was detected, the value is -1.</a:t>
            </a:r>
            <a:endParaRPr>
              <a:solidFill>
                <a:srgbClr val="222326"/>
              </a:solidFill>
            </a:endParaRPr>
          </a:p>
          <a:p>
            <a:pPr marL="457200" lvl="0" indent="-342900" algn="l" rtl="0">
              <a:lnSpc>
                <a:spcPct val="100000"/>
              </a:lnSpc>
              <a:spcBef>
                <a:spcPts val="0"/>
              </a:spcBef>
              <a:spcAft>
                <a:spcPts val="0"/>
              </a:spcAft>
              <a:buClr>
                <a:srgbClr val="222326"/>
              </a:buClr>
              <a:buSzPts val="1800"/>
              <a:buChar char="●"/>
            </a:pPr>
            <a:r>
              <a:rPr lang="en-ZA">
                <a:solidFill>
                  <a:srgbClr val="222326"/>
                </a:solidFill>
              </a:rPr>
              <a:t>Danceability: Danceability describes how suitable a track is for dancing based on a combination of musical elements including tempo, rhythm stability, beat strength, and overall regularity. A value of 0.0 is least danceable and 1.0 is most danceable. </a:t>
            </a:r>
            <a:endParaRPr>
              <a:solidFill>
                <a:srgbClr val="222326"/>
              </a:solidFill>
            </a:endParaRPr>
          </a:p>
          <a:p>
            <a:pPr marL="457200" lvl="0" indent="-342900" algn="l" rtl="0">
              <a:lnSpc>
                <a:spcPct val="100000"/>
              </a:lnSpc>
              <a:spcBef>
                <a:spcPts val="0"/>
              </a:spcBef>
              <a:spcAft>
                <a:spcPts val="0"/>
              </a:spcAft>
              <a:buClr>
                <a:srgbClr val="222326"/>
              </a:buClr>
              <a:buSzPts val="1800"/>
              <a:buChar char="●"/>
            </a:pPr>
            <a:r>
              <a:rPr lang="en-ZA">
                <a:solidFill>
                  <a:srgbClr val="222326"/>
                </a:solidFill>
              </a:rPr>
              <a:t>Energy: Energy is a measure from 0.0 to 1.0 and represents a perceptual measure of intensity and activity. Typically, energetic tracks feel fast, loud, and noisy. For example, death metal has high energy, while a Bach prelude scores low on the scale. Perceptual features contributing to this attribute include dynamic range, perceived loudness, timbre, onset rate, and general entropy.</a:t>
            </a:r>
            <a:endParaRPr>
              <a:solidFill>
                <a:srgbClr val="222326"/>
              </a:solidFill>
            </a:endParaRPr>
          </a:p>
          <a:p>
            <a:pPr marL="457200" lvl="0" indent="-342900" algn="l" rtl="0">
              <a:lnSpc>
                <a:spcPct val="100000"/>
              </a:lnSpc>
              <a:spcBef>
                <a:spcPts val="0"/>
              </a:spcBef>
              <a:spcAft>
                <a:spcPts val="0"/>
              </a:spcAft>
              <a:buClr>
                <a:srgbClr val="222326"/>
              </a:buClr>
              <a:buSzPts val="1800"/>
              <a:buChar char="●"/>
            </a:pPr>
            <a:r>
              <a:rPr lang="en-ZA">
                <a:solidFill>
                  <a:srgbClr val="222326"/>
                </a:solidFill>
              </a:rPr>
              <a:t>Valence: A measure from 0.0 to 1.0 describing the musical positiveness conveyed by a track. Tracks with high valence sound more positive (e.g. happy, cheerful, euphoric), while tracks with low valence sound more negative (e.g. sad, depressed, angry). </a:t>
            </a:r>
            <a:endParaRPr>
              <a:solidFill>
                <a:srgbClr val="222326"/>
              </a:solidFill>
            </a:endParaRPr>
          </a:p>
          <a:p>
            <a:pPr marL="914400" lvl="0" indent="0" algn="l" rtl="0">
              <a:lnSpc>
                <a:spcPct val="100000"/>
              </a:lnSpc>
              <a:spcBef>
                <a:spcPts val="2100"/>
              </a:spcBef>
              <a:spcAft>
                <a:spcPts val="0"/>
              </a:spcAft>
              <a:buNone/>
            </a:pPr>
            <a:endParaRPr>
              <a:solidFill>
                <a:srgbClr val="222326"/>
              </a:solidFill>
            </a:endParaRPr>
          </a:p>
          <a:p>
            <a:pPr marL="0" lvl="0" indent="0" algn="l" rtl="0">
              <a:lnSpc>
                <a:spcPct val="100000"/>
              </a:lnSpc>
              <a:spcBef>
                <a:spcPts val="2100"/>
              </a:spcBef>
              <a:spcAft>
                <a:spcPts val="2100"/>
              </a:spcAft>
              <a:buNone/>
            </a:pPr>
            <a:endParaRPr/>
          </a:p>
        </p:txBody>
      </p:sp>
      <p:sp>
        <p:nvSpPr>
          <p:cNvPr id="391" name="Google Shape;391;p27"/>
          <p:cNvSpPr>
            <a:spLocks noGrp="1"/>
          </p:cNvSpPr>
          <p:nvPr>
            <p:ph type="sldNum" idx="12"/>
          </p:nvPr>
        </p:nvSpPr>
        <p:spPr>
          <a:xfrm>
            <a:off x="11727656" y="6277243"/>
            <a:ext cx="464400" cy="400200"/>
          </a:xfrm>
          <a:prstGeom prst="roundRect">
            <a:avLst>
              <a:gd name="adj" fmla="val 16667"/>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ZA"/>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pic>
        <p:nvPicPr>
          <p:cNvPr id="396" name="Google Shape;396;p28"/>
          <p:cNvPicPr preferRelativeResize="0">
            <a:picLocks noGrp="1"/>
          </p:cNvPicPr>
          <p:nvPr>
            <p:ph type="pic" idx="2"/>
          </p:nvPr>
        </p:nvPicPr>
        <p:blipFill rotWithShape="1">
          <a:blip r:embed="rId3">
            <a:alphaModFix/>
          </a:blip>
          <a:srcRect t="8095" b="8095"/>
          <a:stretch/>
        </p:blipFill>
        <p:spPr>
          <a:xfrm>
            <a:off x="0" y="0"/>
            <a:ext cx="11953800" cy="6858000"/>
          </a:xfrm>
          <a:prstGeom prst="rect">
            <a:avLst/>
          </a:prstGeom>
          <a:solidFill>
            <a:srgbClr val="F2F2F2"/>
          </a:solidFill>
          <a:ln>
            <a:noFill/>
          </a:ln>
        </p:spPr>
      </p:pic>
      <p:pic>
        <p:nvPicPr>
          <p:cNvPr id="397" name="Google Shape;397;p28" descr="User" title="Icon - Presenter Name"/>
          <p:cNvPicPr preferRelativeResize="0"/>
          <p:nvPr/>
        </p:nvPicPr>
        <p:blipFill rotWithShape="1">
          <a:blip r:embed="rId4">
            <a:alphaModFix/>
          </a:blip>
          <a:srcRect/>
          <a:stretch/>
        </p:blipFill>
        <p:spPr>
          <a:xfrm>
            <a:off x="7678512" y="3859066"/>
            <a:ext cx="218900" cy="218900"/>
          </a:xfrm>
          <a:prstGeom prst="rect">
            <a:avLst/>
          </a:prstGeom>
          <a:noFill/>
          <a:ln>
            <a:noFill/>
          </a:ln>
        </p:spPr>
      </p:pic>
      <p:pic>
        <p:nvPicPr>
          <p:cNvPr id="398" name="Google Shape;398;p28" descr="Smart Phone" title="Icon - Presenter Phone Number"/>
          <p:cNvPicPr preferRelativeResize="0"/>
          <p:nvPr/>
        </p:nvPicPr>
        <p:blipFill rotWithShape="1">
          <a:blip r:embed="rId5">
            <a:alphaModFix/>
          </a:blip>
          <a:srcRect/>
          <a:stretch/>
        </p:blipFill>
        <p:spPr>
          <a:xfrm>
            <a:off x="7678512" y="4223565"/>
            <a:ext cx="218900" cy="218900"/>
          </a:xfrm>
          <a:prstGeom prst="rect">
            <a:avLst/>
          </a:prstGeom>
          <a:noFill/>
          <a:ln>
            <a:noFill/>
          </a:ln>
        </p:spPr>
      </p:pic>
      <p:pic>
        <p:nvPicPr>
          <p:cNvPr id="399" name="Google Shape;399;p28" descr="Envelope" title="Icon Presenter Email"/>
          <p:cNvPicPr preferRelativeResize="0"/>
          <p:nvPr/>
        </p:nvPicPr>
        <p:blipFill rotWithShape="1">
          <a:blip r:embed="rId6">
            <a:alphaModFix/>
          </a:blip>
          <a:srcRect/>
          <a:stretch/>
        </p:blipFill>
        <p:spPr>
          <a:xfrm>
            <a:off x="7678512" y="4615862"/>
            <a:ext cx="218900" cy="218900"/>
          </a:xfrm>
          <a:prstGeom prst="rect">
            <a:avLst/>
          </a:prstGeom>
          <a:noFill/>
          <a:ln>
            <a:noFill/>
          </a:ln>
        </p:spPr>
      </p:pic>
      <p:sp>
        <p:nvSpPr>
          <p:cNvPr id="400" name="Google Shape;400;p28"/>
          <p:cNvSpPr txBox="1">
            <a:spLocks noGrp="1"/>
          </p:cNvSpPr>
          <p:nvPr>
            <p:ph type="body" idx="4"/>
          </p:nvPr>
        </p:nvSpPr>
        <p:spPr>
          <a:xfrm>
            <a:off x="8034849" y="4581312"/>
            <a:ext cx="3521514" cy="288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2100"/>
              </a:spcAft>
              <a:buClr>
                <a:srgbClr val="F2F2F2"/>
              </a:buClr>
              <a:buSzPts val="1800"/>
              <a:buNone/>
            </a:pPr>
            <a:endParaRPr/>
          </a:p>
        </p:txBody>
      </p:sp>
      <p:pic>
        <p:nvPicPr>
          <p:cNvPr id="401" name="Google Shape;401;p28" descr="Link"/>
          <p:cNvPicPr preferRelativeResize="0"/>
          <p:nvPr/>
        </p:nvPicPr>
        <p:blipFill rotWithShape="1">
          <a:blip r:embed="rId7">
            <a:alphaModFix/>
          </a:blip>
          <a:srcRect/>
          <a:stretch/>
        </p:blipFill>
        <p:spPr>
          <a:xfrm>
            <a:off x="7661653" y="4942435"/>
            <a:ext cx="244786" cy="244786"/>
          </a:xfrm>
          <a:prstGeom prst="rect">
            <a:avLst/>
          </a:prstGeom>
          <a:noFill/>
          <a:ln>
            <a:noFill/>
          </a:ln>
        </p:spPr>
      </p:pic>
      <p:sp>
        <p:nvSpPr>
          <p:cNvPr id="402" name="Google Shape;402;p28"/>
          <p:cNvSpPr txBox="1">
            <a:spLocks noGrp="1"/>
          </p:cNvSpPr>
          <p:nvPr>
            <p:ph type="body" idx="1"/>
          </p:nvPr>
        </p:nvSpPr>
        <p:spPr>
          <a:xfrm>
            <a:off x="8034849" y="3859066"/>
            <a:ext cx="3521514" cy="288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2100"/>
              </a:spcAft>
              <a:buClr>
                <a:srgbClr val="F2F2F2"/>
              </a:buClr>
              <a:buSzPts val="1800"/>
              <a:buNone/>
            </a:pPr>
            <a:endParaRPr/>
          </a:p>
        </p:txBody>
      </p:sp>
      <p:sp>
        <p:nvSpPr>
          <p:cNvPr id="403" name="Google Shape;403;p28"/>
          <p:cNvSpPr>
            <a:spLocks noGrp="1"/>
          </p:cNvSpPr>
          <p:nvPr>
            <p:ph type="ctrTitle"/>
          </p:nvPr>
        </p:nvSpPr>
        <p:spPr>
          <a:xfrm>
            <a:off x="7393543" y="3859065"/>
            <a:ext cx="4459800" cy="2720400"/>
          </a:xfrm>
          <a:prstGeom prst="roundRect">
            <a:avLst>
              <a:gd name="adj" fmla="val 2139"/>
            </a:avLst>
          </a:prstGeom>
          <a:gradFill>
            <a:gsLst>
              <a:gs pos="0">
                <a:srgbClr val="3F3F3F"/>
              </a:gs>
              <a:gs pos="100000">
                <a:srgbClr val="0C0C0C"/>
              </a:gs>
            </a:gsLst>
            <a:lin ang="10800000" scaled="0"/>
          </a:gradFill>
          <a:ln w="9525" cap="flat" cmpd="sng">
            <a:solidFill>
              <a:srgbClr val="7F7F7F"/>
            </a:solidFill>
            <a:prstDash val="solid"/>
            <a:round/>
            <a:headEnd type="none" w="sm" len="sm"/>
            <a:tailEnd type="none" w="sm" len="sm"/>
          </a:ln>
        </p:spPr>
        <p:txBody>
          <a:bodyPr spcFirstLastPara="1" wrap="square" lIns="180000" tIns="288000" rIns="180000" bIns="180000" anchor="t" anchorCtr="0">
            <a:noAutofit/>
          </a:bodyPr>
          <a:lstStyle/>
          <a:p>
            <a:pPr marL="0" lvl="0" indent="0" algn="l" rtl="0">
              <a:lnSpc>
                <a:spcPct val="80000"/>
              </a:lnSpc>
              <a:spcBef>
                <a:spcPts val="0"/>
              </a:spcBef>
              <a:spcAft>
                <a:spcPts val="0"/>
              </a:spcAft>
              <a:buClr>
                <a:srgbClr val="F2F2F2"/>
              </a:buClr>
              <a:buSzPts val="5000"/>
              <a:buFont typeface="Corbel"/>
              <a:buNone/>
            </a:pPr>
            <a:r>
              <a:rPr lang="en-ZA"/>
              <a:t>Thank You</a:t>
            </a:r>
            <a:br>
              <a:rPr lang="en-ZA"/>
            </a:br>
            <a:br>
              <a:rPr lang="en-ZA"/>
            </a:br>
            <a:r>
              <a:rPr lang="en-ZA" sz="3200"/>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pic>
        <p:nvPicPr>
          <p:cNvPr id="330" name="Google Shape;330;p20"/>
          <p:cNvPicPr preferRelativeResize="0">
            <a:picLocks noGrp="1"/>
          </p:cNvPicPr>
          <p:nvPr>
            <p:ph type="pic" idx="2"/>
          </p:nvPr>
        </p:nvPicPr>
        <p:blipFill rotWithShape="1">
          <a:blip r:embed="rId3">
            <a:alphaModFix/>
          </a:blip>
          <a:srcRect l="1625" r="1625"/>
          <a:stretch/>
        </p:blipFill>
        <p:spPr>
          <a:xfrm>
            <a:off x="0" y="0"/>
            <a:ext cx="12192000" cy="6858000"/>
          </a:xfrm>
          <a:prstGeom prst="rect">
            <a:avLst/>
          </a:prstGeom>
          <a:solidFill>
            <a:srgbClr val="F2F2F2"/>
          </a:solidFill>
          <a:ln>
            <a:noFill/>
          </a:ln>
        </p:spPr>
      </p:pic>
      <p:sp>
        <p:nvSpPr>
          <p:cNvPr id="331" name="Google Shape;331;p20"/>
          <p:cNvSpPr txBox="1">
            <a:spLocks noGrp="1"/>
          </p:cNvSpPr>
          <p:nvPr>
            <p:ph type="subTitle" idx="1"/>
          </p:nvPr>
        </p:nvSpPr>
        <p:spPr>
          <a:xfrm>
            <a:off x="333400" y="3816750"/>
            <a:ext cx="4000500" cy="2723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ZA" sz="5000" b="1">
                <a:latin typeface="Maven Pro"/>
                <a:ea typeface="Maven Pro"/>
                <a:cs typeface="Maven Pro"/>
                <a:sym typeface="Maven Pro"/>
              </a:rPr>
              <a:t>Team:</a:t>
            </a:r>
            <a:endParaRPr sz="5000" b="1">
              <a:latin typeface="Maven Pro"/>
              <a:ea typeface="Maven Pro"/>
              <a:cs typeface="Maven Pro"/>
              <a:sym typeface="Maven Pro"/>
            </a:endParaRPr>
          </a:p>
          <a:p>
            <a:pPr marL="0" lvl="0" indent="0" algn="l" rtl="0">
              <a:lnSpc>
                <a:spcPct val="80000"/>
              </a:lnSpc>
              <a:spcBef>
                <a:spcPts val="0"/>
              </a:spcBef>
              <a:spcAft>
                <a:spcPts val="0"/>
              </a:spcAft>
              <a:buNone/>
            </a:pPr>
            <a:endParaRPr sz="5000" b="1">
              <a:latin typeface="Maven Pro"/>
              <a:ea typeface="Maven Pro"/>
              <a:cs typeface="Maven Pro"/>
              <a:sym typeface="Maven Pro"/>
            </a:endParaRPr>
          </a:p>
          <a:p>
            <a:pPr marL="342900" lvl="0" indent="-342900" algn="l" rtl="0">
              <a:lnSpc>
                <a:spcPct val="90000"/>
              </a:lnSpc>
              <a:spcBef>
                <a:spcPts val="0"/>
              </a:spcBef>
              <a:spcAft>
                <a:spcPts val="0"/>
              </a:spcAft>
              <a:buClr>
                <a:srgbClr val="F2F2F2"/>
              </a:buClr>
              <a:buSzPts val="2100"/>
              <a:buFont typeface="Arial"/>
              <a:buChar char="•"/>
            </a:pPr>
            <a:r>
              <a:rPr lang="en-ZA"/>
              <a:t>Jessica Martinez</a:t>
            </a:r>
            <a:endParaRPr/>
          </a:p>
          <a:p>
            <a:pPr marL="342900" lvl="0" indent="-342900" algn="l" rtl="0">
              <a:lnSpc>
                <a:spcPct val="90000"/>
              </a:lnSpc>
              <a:spcBef>
                <a:spcPts val="1000"/>
              </a:spcBef>
              <a:spcAft>
                <a:spcPts val="0"/>
              </a:spcAft>
              <a:buClr>
                <a:srgbClr val="F2F2F2"/>
              </a:buClr>
              <a:buSzPts val="2100"/>
              <a:buFont typeface="Arial"/>
              <a:buChar char="•"/>
            </a:pPr>
            <a:r>
              <a:rPr lang="en-ZA"/>
              <a:t>Mohammed Saad</a:t>
            </a:r>
            <a:endParaRPr/>
          </a:p>
          <a:p>
            <a:pPr marL="342900" lvl="0" indent="-342900" algn="l" rtl="0">
              <a:lnSpc>
                <a:spcPct val="90000"/>
              </a:lnSpc>
              <a:spcBef>
                <a:spcPts val="1000"/>
              </a:spcBef>
              <a:spcAft>
                <a:spcPts val="2100"/>
              </a:spcAft>
              <a:buClr>
                <a:srgbClr val="F2F2F2"/>
              </a:buClr>
              <a:buSzPts val="2100"/>
              <a:buFont typeface="Arial"/>
              <a:buChar char="•"/>
            </a:pPr>
            <a:r>
              <a:rPr lang="en-ZA"/>
              <a:t>Scott Murray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5"/>
        <p:cNvGrpSpPr/>
        <p:nvPr/>
      </p:nvGrpSpPr>
      <p:grpSpPr>
        <a:xfrm>
          <a:off x="0" y="0"/>
          <a:ext cx="0" cy="0"/>
          <a:chOff x="0" y="0"/>
          <a:chExt cx="0" cy="0"/>
        </a:xfrm>
      </p:grpSpPr>
      <p:sp>
        <p:nvSpPr>
          <p:cNvPr id="336" name="Google Shape;336;p21"/>
          <p:cNvSpPr txBox="1">
            <a:spLocks noGrp="1"/>
          </p:cNvSpPr>
          <p:nvPr>
            <p:ph type="title"/>
          </p:nvPr>
        </p:nvSpPr>
        <p:spPr>
          <a:xfrm>
            <a:off x="431800" y="416125"/>
            <a:ext cx="5472000" cy="432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3F3F3F"/>
              </a:buClr>
              <a:buSzPts val="3200"/>
              <a:buFont typeface="Corbel"/>
              <a:buNone/>
            </a:pPr>
            <a:r>
              <a:rPr lang="en-ZA">
                <a:solidFill>
                  <a:srgbClr val="000000"/>
                </a:solidFill>
              </a:rPr>
              <a:t>Project Focus</a:t>
            </a:r>
            <a:endParaRPr>
              <a:solidFill>
                <a:srgbClr val="000000"/>
              </a:solidFill>
            </a:endParaRPr>
          </a:p>
        </p:txBody>
      </p:sp>
      <p:sp>
        <p:nvSpPr>
          <p:cNvPr id="337" name="Google Shape;337;p21"/>
          <p:cNvSpPr txBox="1">
            <a:spLocks noGrp="1"/>
          </p:cNvSpPr>
          <p:nvPr>
            <p:ph type="body" idx="1"/>
          </p:nvPr>
        </p:nvSpPr>
        <p:spPr>
          <a:xfrm>
            <a:off x="431800" y="1007999"/>
            <a:ext cx="5472000" cy="2071800"/>
          </a:xfrm>
          <a:prstGeom prst="rect">
            <a:avLst/>
          </a:prstGeom>
          <a:noFill/>
          <a:ln>
            <a:noFill/>
          </a:ln>
        </p:spPr>
        <p:txBody>
          <a:bodyPr spcFirstLastPara="1" wrap="square" lIns="0" tIns="0" rIns="0" bIns="0" anchor="t" anchorCtr="0">
            <a:noAutofit/>
          </a:bodyPr>
          <a:lstStyle/>
          <a:p>
            <a:pPr marL="0" lvl="0" indent="0" algn="just" rtl="0">
              <a:lnSpc>
                <a:spcPct val="115000"/>
              </a:lnSpc>
              <a:spcBef>
                <a:spcPts val="0"/>
              </a:spcBef>
              <a:spcAft>
                <a:spcPts val="0"/>
              </a:spcAft>
              <a:buClr>
                <a:schemeClr val="dk1"/>
              </a:buClr>
              <a:buSzPts val="1100"/>
              <a:buFont typeface="Arial"/>
              <a:buNone/>
            </a:pPr>
            <a:r>
              <a:rPr lang="en-ZA">
                <a:solidFill>
                  <a:srgbClr val="000000"/>
                </a:solidFill>
                <a:latin typeface="Arial"/>
                <a:ea typeface="Arial"/>
                <a:cs typeface="Arial"/>
                <a:sym typeface="Arial"/>
              </a:rPr>
              <a:t>The purpose of our final group project is to analyze the dataset we obtained from kaggle.com, Spotify API, by running different analysis on the data, and try to predict the future trend of the data. This would help the organization to improve their business methods in real time and give us an insight to this industry.  </a:t>
            </a:r>
            <a:endParaRPr>
              <a:solidFill>
                <a:srgbClr val="000000"/>
              </a:solidFill>
              <a:latin typeface="Arial"/>
              <a:ea typeface="Arial"/>
              <a:cs typeface="Arial"/>
              <a:sym typeface="Arial"/>
            </a:endParaRPr>
          </a:p>
          <a:p>
            <a:pPr marL="0" lvl="0" indent="0" algn="l" rtl="0">
              <a:lnSpc>
                <a:spcPct val="90000"/>
              </a:lnSpc>
              <a:spcBef>
                <a:spcPts val="2100"/>
              </a:spcBef>
              <a:spcAft>
                <a:spcPts val="2100"/>
              </a:spcAft>
              <a:buClr>
                <a:srgbClr val="3F3F3F"/>
              </a:buClr>
              <a:buSzPts val="1800"/>
              <a:buNone/>
            </a:pPr>
            <a:endParaRPr/>
          </a:p>
        </p:txBody>
      </p:sp>
      <p:sp>
        <p:nvSpPr>
          <p:cNvPr id="338" name="Google Shape;338;p21"/>
          <p:cNvSpPr txBox="1">
            <a:spLocks noGrp="1"/>
          </p:cNvSpPr>
          <p:nvPr>
            <p:ph type="body" idx="3"/>
          </p:nvPr>
        </p:nvSpPr>
        <p:spPr>
          <a:xfrm>
            <a:off x="432000" y="3586925"/>
            <a:ext cx="5472000" cy="2569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3F3F3F"/>
              </a:buClr>
              <a:buSzPts val="2800"/>
              <a:buNone/>
            </a:pPr>
            <a:r>
              <a:rPr lang="en-ZA" sz="2800" b="1">
                <a:solidFill>
                  <a:srgbClr val="000000"/>
                </a:solidFill>
              </a:rPr>
              <a:t>About the Data</a:t>
            </a:r>
            <a:endParaRPr b="1">
              <a:solidFill>
                <a:srgbClr val="000000"/>
              </a:solidFill>
            </a:endParaRPr>
          </a:p>
          <a:p>
            <a:pPr marL="266700" lvl="0" indent="-266700" algn="l" rtl="0">
              <a:lnSpc>
                <a:spcPct val="90000"/>
              </a:lnSpc>
              <a:spcBef>
                <a:spcPts val="1000"/>
              </a:spcBef>
              <a:spcAft>
                <a:spcPts val="0"/>
              </a:spcAft>
              <a:buClr>
                <a:srgbClr val="000000"/>
              </a:buClr>
              <a:buSzPts val="1800"/>
              <a:buChar char="●"/>
            </a:pPr>
            <a:r>
              <a:rPr lang="en-ZA">
                <a:solidFill>
                  <a:srgbClr val="000000"/>
                </a:solidFill>
              </a:rPr>
              <a:t>Spotify compiled a database of 228k music tracks.</a:t>
            </a:r>
            <a:endParaRPr>
              <a:solidFill>
                <a:srgbClr val="000000"/>
              </a:solidFill>
            </a:endParaRPr>
          </a:p>
          <a:p>
            <a:pPr marL="266700" lvl="0" indent="-266700" algn="l" rtl="0">
              <a:lnSpc>
                <a:spcPct val="90000"/>
              </a:lnSpc>
              <a:spcBef>
                <a:spcPts val="2100"/>
              </a:spcBef>
              <a:spcAft>
                <a:spcPts val="0"/>
              </a:spcAft>
              <a:buClr>
                <a:srgbClr val="000000"/>
              </a:buClr>
              <a:buSzPts val="1800"/>
              <a:buChar char="●"/>
            </a:pPr>
            <a:r>
              <a:rPr lang="en-ZA">
                <a:solidFill>
                  <a:srgbClr val="000000"/>
                </a:solidFill>
              </a:rPr>
              <a:t>Numerous variables are present (Popularity, Danceability, Acousticness).</a:t>
            </a:r>
            <a:endParaRPr>
              <a:solidFill>
                <a:srgbClr val="000000"/>
              </a:solidFill>
            </a:endParaRPr>
          </a:p>
          <a:p>
            <a:pPr marL="266700" lvl="0" indent="-266700" algn="l" rtl="0">
              <a:lnSpc>
                <a:spcPct val="90000"/>
              </a:lnSpc>
              <a:spcBef>
                <a:spcPts val="2100"/>
              </a:spcBef>
              <a:spcAft>
                <a:spcPts val="2100"/>
              </a:spcAft>
              <a:buClr>
                <a:srgbClr val="000000"/>
              </a:buClr>
              <a:buSzPts val="1800"/>
              <a:buChar char="●"/>
            </a:pPr>
            <a:r>
              <a:rPr lang="en-ZA">
                <a:solidFill>
                  <a:srgbClr val="000000"/>
                </a:solidFill>
              </a:rPr>
              <a:t>Consisting both quantitative and qualitative data, data cleaning is required.</a:t>
            </a:r>
            <a:endParaRPr>
              <a:solidFill>
                <a:srgbClr val="000000"/>
              </a:solidFill>
            </a:endParaRPr>
          </a:p>
        </p:txBody>
      </p:sp>
      <p:pic>
        <p:nvPicPr>
          <p:cNvPr id="339" name="Google Shape;339;p21"/>
          <p:cNvPicPr preferRelativeResize="0">
            <a:picLocks noGrp="1"/>
          </p:cNvPicPr>
          <p:nvPr>
            <p:ph type="pic" idx="2"/>
          </p:nvPr>
        </p:nvPicPr>
        <p:blipFill rotWithShape="1">
          <a:blip r:embed="rId3">
            <a:alphaModFix/>
          </a:blip>
          <a:srcRect l="12275" r="12275"/>
          <a:stretch/>
        </p:blipFill>
        <p:spPr>
          <a:xfrm>
            <a:off x="6751024" y="1113242"/>
            <a:ext cx="4904700" cy="4333800"/>
          </a:xfrm>
          <a:prstGeom prst="rect">
            <a:avLst/>
          </a:prstGeom>
          <a:solidFill>
            <a:srgbClr val="F2F2F2"/>
          </a:solid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2"/>
          <p:cNvSpPr txBox="1">
            <a:spLocks noGrp="1"/>
          </p:cNvSpPr>
          <p:nvPr>
            <p:ph type="title"/>
          </p:nvPr>
        </p:nvSpPr>
        <p:spPr>
          <a:xfrm>
            <a:off x="432000" y="432000"/>
            <a:ext cx="5472000" cy="432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3F3F3F"/>
              </a:buClr>
              <a:buSzPts val="3200"/>
              <a:buFont typeface="Corbel"/>
              <a:buNone/>
            </a:pPr>
            <a:r>
              <a:rPr lang="en-ZA"/>
              <a:t>Tools and Techniques</a:t>
            </a:r>
            <a:endParaRPr/>
          </a:p>
        </p:txBody>
      </p:sp>
      <p:sp>
        <p:nvSpPr>
          <p:cNvPr id="345" name="Google Shape;345;p22"/>
          <p:cNvSpPr txBox="1">
            <a:spLocks noGrp="1"/>
          </p:cNvSpPr>
          <p:nvPr>
            <p:ph type="body" idx="1"/>
          </p:nvPr>
        </p:nvSpPr>
        <p:spPr>
          <a:xfrm>
            <a:off x="431800" y="1008000"/>
            <a:ext cx="5472000" cy="16134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3F3F3F"/>
              </a:buClr>
              <a:buSzPts val="1800"/>
              <a:buNone/>
            </a:pPr>
            <a:r>
              <a:rPr lang="en-ZA"/>
              <a:t>Our project includes statistical modelling techniques and advanced reporting visualizations.</a:t>
            </a:r>
            <a:endParaRPr/>
          </a:p>
          <a:p>
            <a:pPr marL="0" lvl="0" indent="0" algn="l" rtl="0">
              <a:lnSpc>
                <a:spcPct val="90000"/>
              </a:lnSpc>
              <a:spcBef>
                <a:spcPts val="2100"/>
              </a:spcBef>
              <a:spcAft>
                <a:spcPts val="2100"/>
              </a:spcAft>
              <a:buClr>
                <a:srgbClr val="3F3F3F"/>
              </a:buClr>
              <a:buSzPts val="1800"/>
              <a:buNone/>
            </a:pPr>
            <a:endParaRPr/>
          </a:p>
        </p:txBody>
      </p:sp>
      <p:sp>
        <p:nvSpPr>
          <p:cNvPr id="346" name="Google Shape;346;p22"/>
          <p:cNvSpPr txBox="1">
            <a:spLocks noGrp="1"/>
          </p:cNvSpPr>
          <p:nvPr>
            <p:ph type="body" idx="3"/>
          </p:nvPr>
        </p:nvSpPr>
        <p:spPr>
          <a:xfrm>
            <a:off x="432000" y="1884350"/>
            <a:ext cx="5759100" cy="4271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3F3F3F"/>
              </a:buClr>
              <a:buSzPts val="2800"/>
              <a:buNone/>
            </a:pPr>
            <a:r>
              <a:rPr lang="en-ZA" sz="2800"/>
              <a:t>Tools Selected</a:t>
            </a:r>
            <a:endParaRPr/>
          </a:p>
          <a:p>
            <a:pPr marL="266700" lvl="0" indent="-266700" algn="l" rtl="0">
              <a:lnSpc>
                <a:spcPct val="90000"/>
              </a:lnSpc>
              <a:spcBef>
                <a:spcPts val="1000"/>
              </a:spcBef>
              <a:spcAft>
                <a:spcPts val="0"/>
              </a:spcAft>
              <a:buClr>
                <a:srgbClr val="3F3F3F"/>
              </a:buClr>
              <a:buSzPts val="1800"/>
              <a:buChar char="●"/>
            </a:pPr>
            <a:r>
              <a:rPr lang="en-ZA" b="1"/>
              <a:t>JMP pro: </a:t>
            </a:r>
            <a:r>
              <a:rPr lang="en-ZA"/>
              <a:t>To clean the data set, and run different analysis on it to see the correlation between different variables. also finally predict the future trend in the data.</a:t>
            </a:r>
            <a:endParaRPr/>
          </a:p>
          <a:p>
            <a:pPr marL="266700" lvl="0" indent="-266700" algn="l" rtl="0">
              <a:lnSpc>
                <a:spcPct val="90000"/>
              </a:lnSpc>
              <a:spcBef>
                <a:spcPts val="2100"/>
              </a:spcBef>
              <a:spcAft>
                <a:spcPts val="2100"/>
              </a:spcAft>
              <a:buSzPts val="1800"/>
              <a:buChar char="●"/>
            </a:pPr>
            <a:r>
              <a:rPr lang="en-ZA" b="1"/>
              <a:t>Tableau:</a:t>
            </a:r>
            <a:r>
              <a:rPr lang="en-ZA"/>
              <a:t> To create effective dashboards for the data and graphically represent it.</a:t>
            </a:r>
            <a:endParaRPr/>
          </a:p>
        </p:txBody>
      </p:sp>
      <p:pic>
        <p:nvPicPr>
          <p:cNvPr id="347" name="Google Shape;347;p22"/>
          <p:cNvPicPr preferRelativeResize="0">
            <a:picLocks noGrp="1"/>
          </p:cNvPicPr>
          <p:nvPr>
            <p:ph type="pic" idx="2"/>
          </p:nvPr>
        </p:nvPicPr>
        <p:blipFill rotWithShape="1">
          <a:blip r:embed="rId3">
            <a:alphaModFix/>
          </a:blip>
          <a:srcRect l="15373" r="15373"/>
          <a:stretch/>
        </p:blipFill>
        <p:spPr>
          <a:xfrm>
            <a:off x="6282700" y="432000"/>
            <a:ext cx="5909400" cy="576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52"/>
        <p:cNvGrpSpPr/>
        <p:nvPr/>
      </p:nvGrpSpPr>
      <p:grpSpPr>
        <a:xfrm>
          <a:off x="0" y="0"/>
          <a:ext cx="0" cy="0"/>
          <a:chOff x="0" y="0"/>
          <a:chExt cx="0" cy="0"/>
        </a:xfrm>
      </p:grpSpPr>
      <p:pic>
        <p:nvPicPr>
          <p:cNvPr id="353" name="Google Shape;353;p23"/>
          <p:cNvPicPr preferRelativeResize="0"/>
          <p:nvPr/>
        </p:nvPicPr>
        <p:blipFill>
          <a:blip r:embed="rId3">
            <a:alphaModFix/>
          </a:blip>
          <a:stretch>
            <a:fillRect/>
          </a:stretch>
        </p:blipFill>
        <p:spPr>
          <a:xfrm>
            <a:off x="152400" y="152400"/>
            <a:ext cx="8726400" cy="4517025"/>
          </a:xfrm>
          <a:prstGeom prst="rect">
            <a:avLst/>
          </a:prstGeom>
          <a:noFill/>
          <a:ln>
            <a:noFill/>
          </a:ln>
        </p:spPr>
      </p:pic>
      <p:pic>
        <p:nvPicPr>
          <p:cNvPr id="354" name="Google Shape;354;p23"/>
          <p:cNvPicPr preferRelativeResize="0"/>
          <p:nvPr/>
        </p:nvPicPr>
        <p:blipFill>
          <a:blip r:embed="rId4">
            <a:alphaModFix/>
          </a:blip>
          <a:stretch>
            <a:fillRect/>
          </a:stretch>
        </p:blipFill>
        <p:spPr>
          <a:xfrm>
            <a:off x="5807830" y="3518300"/>
            <a:ext cx="5919826" cy="3235025"/>
          </a:xfrm>
          <a:prstGeom prst="rect">
            <a:avLst/>
          </a:prstGeom>
          <a:noFill/>
          <a:ln>
            <a:noFill/>
          </a:ln>
        </p:spPr>
      </p:pic>
      <p:sp>
        <p:nvSpPr>
          <p:cNvPr id="355" name="Google Shape;355;p23"/>
          <p:cNvSpPr txBox="1"/>
          <p:nvPr/>
        </p:nvSpPr>
        <p:spPr>
          <a:xfrm>
            <a:off x="397800" y="5003175"/>
            <a:ext cx="5107800" cy="13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ZA" sz="2400" b="1">
                <a:solidFill>
                  <a:schemeClr val="lt1"/>
                </a:solidFill>
                <a:latin typeface="Calibri"/>
                <a:ea typeface="Calibri"/>
                <a:cs typeface="Calibri"/>
                <a:sym typeface="Calibri"/>
              </a:rPr>
              <a:t>Linear regression on sample data.</a:t>
            </a:r>
            <a:endParaRPr sz="2400" b="1">
              <a:solidFill>
                <a:schemeClr val="lt1"/>
              </a:solidFill>
              <a:latin typeface="Calibri"/>
              <a:ea typeface="Calibri"/>
              <a:cs typeface="Calibri"/>
              <a:sym typeface="Calibri"/>
            </a:endParaRPr>
          </a:p>
          <a:p>
            <a:pPr marL="0" lvl="0" indent="0" algn="l" rtl="0">
              <a:spcBef>
                <a:spcPts val="0"/>
              </a:spcBef>
              <a:spcAft>
                <a:spcPts val="0"/>
              </a:spcAft>
              <a:buNone/>
            </a:pPr>
            <a:r>
              <a:rPr lang="en-ZA" sz="2400" b="1">
                <a:solidFill>
                  <a:schemeClr val="lt1"/>
                </a:solidFill>
                <a:latin typeface="Calibri"/>
                <a:ea typeface="Calibri"/>
                <a:cs typeface="Calibri"/>
                <a:sym typeface="Calibri"/>
              </a:rPr>
              <a:t>Popularity v/s Rest of the data</a:t>
            </a:r>
            <a:endParaRPr sz="2400" b="1">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60"/>
        <p:cNvGrpSpPr/>
        <p:nvPr/>
      </p:nvGrpSpPr>
      <p:grpSpPr>
        <a:xfrm>
          <a:off x="0" y="0"/>
          <a:ext cx="0" cy="0"/>
          <a:chOff x="0" y="0"/>
          <a:chExt cx="0" cy="0"/>
        </a:xfrm>
      </p:grpSpPr>
      <p:pic>
        <p:nvPicPr>
          <p:cNvPr id="361" name="Google Shape;361;p24"/>
          <p:cNvPicPr preferRelativeResize="0"/>
          <p:nvPr/>
        </p:nvPicPr>
        <p:blipFill>
          <a:blip r:embed="rId3">
            <a:alphaModFix/>
          </a:blip>
          <a:stretch>
            <a:fillRect/>
          </a:stretch>
        </p:blipFill>
        <p:spPr>
          <a:xfrm>
            <a:off x="152400" y="152400"/>
            <a:ext cx="8201301" cy="4652650"/>
          </a:xfrm>
          <a:prstGeom prst="rect">
            <a:avLst/>
          </a:prstGeom>
          <a:noFill/>
          <a:ln>
            <a:noFill/>
          </a:ln>
        </p:spPr>
      </p:pic>
      <p:pic>
        <p:nvPicPr>
          <p:cNvPr id="362" name="Google Shape;362;p24"/>
          <p:cNvPicPr preferRelativeResize="0"/>
          <p:nvPr/>
        </p:nvPicPr>
        <p:blipFill>
          <a:blip r:embed="rId4">
            <a:alphaModFix/>
          </a:blip>
          <a:stretch>
            <a:fillRect/>
          </a:stretch>
        </p:blipFill>
        <p:spPr>
          <a:xfrm>
            <a:off x="7510600" y="3010175"/>
            <a:ext cx="3948250" cy="3149200"/>
          </a:xfrm>
          <a:prstGeom prst="rect">
            <a:avLst/>
          </a:prstGeom>
          <a:noFill/>
          <a:ln>
            <a:noFill/>
          </a:ln>
        </p:spPr>
      </p:pic>
      <p:sp>
        <p:nvSpPr>
          <p:cNvPr id="363" name="Google Shape;363;p24"/>
          <p:cNvSpPr txBox="1"/>
          <p:nvPr/>
        </p:nvSpPr>
        <p:spPr>
          <a:xfrm>
            <a:off x="1845775" y="4980400"/>
            <a:ext cx="5473800" cy="143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ZA" sz="2400" b="1">
                <a:solidFill>
                  <a:schemeClr val="lt1"/>
                </a:solidFill>
                <a:latin typeface="Calibri"/>
                <a:ea typeface="Calibri"/>
                <a:cs typeface="Calibri"/>
                <a:sym typeface="Calibri"/>
              </a:rPr>
              <a:t>Danceability v/s Popularity</a:t>
            </a:r>
            <a:endParaRPr sz="2400" b="1">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68"/>
        <p:cNvGrpSpPr/>
        <p:nvPr/>
      </p:nvGrpSpPr>
      <p:grpSpPr>
        <a:xfrm>
          <a:off x="0" y="0"/>
          <a:ext cx="0" cy="0"/>
          <a:chOff x="0" y="0"/>
          <a:chExt cx="0" cy="0"/>
        </a:xfrm>
      </p:grpSpPr>
      <p:sp>
        <p:nvSpPr>
          <p:cNvPr id="369" name="Google Shape;369;p25"/>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fld id="{00000000-1234-1234-1234-123412341234}" type="slidenum">
              <a:rPr lang="en-ZA"/>
              <a:t>7</a:t>
            </a:fld>
            <a:endParaRPr/>
          </a:p>
        </p:txBody>
      </p:sp>
      <p:pic>
        <p:nvPicPr>
          <p:cNvPr id="370" name="Google Shape;370;p25"/>
          <p:cNvPicPr preferRelativeResize="0"/>
          <p:nvPr/>
        </p:nvPicPr>
        <p:blipFill>
          <a:blip r:embed="rId3">
            <a:alphaModFix/>
          </a:blip>
          <a:stretch>
            <a:fillRect/>
          </a:stretch>
        </p:blipFill>
        <p:spPr>
          <a:xfrm>
            <a:off x="5367975" y="152400"/>
            <a:ext cx="6271543" cy="6553199"/>
          </a:xfrm>
          <a:prstGeom prst="rect">
            <a:avLst/>
          </a:prstGeom>
          <a:noFill/>
          <a:ln>
            <a:noFill/>
          </a:ln>
        </p:spPr>
      </p:pic>
      <p:sp>
        <p:nvSpPr>
          <p:cNvPr id="371" name="Google Shape;371;p25"/>
          <p:cNvSpPr txBox="1"/>
          <p:nvPr/>
        </p:nvSpPr>
        <p:spPr>
          <a:xfrm>
            <a:off x="275825" y="213150"/>
            <a:ext cx="3322500" cy="121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ZA" sz="2400" b="1">
                <a:solidFill>
                  <a:schemeClr val="lt1"/>
                </a:solidFill>
                <a:latin typeface="Calibri"/>
                <a:ea typeface="Calibri"/>
                <a:cs typeface="Calibri"/>
                <a:sym typeface="Calibri"/>
              </a:rPr>
              <a:t>Distributions of key, mode, and time signature</a:t>
            </a:r>
            <a:endParaRPr>
              <a:latin typeface="Nunito"/>
              <a:ea typeface="Nunito"/>
              <a:cs typeface="Nunito"/>
              <a:sym typeface="Nunito"/>
            </a:endParaRPr>
          </a:p>
        </p:txBody>
      </p:sp>
      <p:sp>
        <p:nvSpPr>
          <p:cNvPr id="372" name="Google Shape;372;p25"/>
          <p:cNvSpPr txBox="1"/>
          <p:nvPr/>
        </p:nvSpPr>
        <p:spPr>
          <a:xfrm>
            <a:off x="275825" y="1911925"/>
            <a:ext cx="5002200" cy="338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ZA" sz="1800">
                <a:solidFill>
                  <a:srgbClr val="FFFFFF"/>
                </a:solidFill>
                <a:latin typeface="Nunito"/>
                <a:ea typeface="Nunito"/>
                <a:cs typeface="Nunito"/>
                <a:sym typeface="Nunito"/>
              </a:rPr>
              <a:t>Key=The estimated overall key of the track. Integers map to pitches using standard </a:t>
            </a:r>
            <a:r>
              <a:rPr lang="en-ZA" sz="1800" u="sng">
                <a:solidFill>
                  <a:srgbClr val="FFFFFF"/>
                </a:solidFill>
                <a:latin typeface="Nunito"/>
                <a:ea typeface="Nunito"/>
                <a:cs typeface="Nunito"/>
                <a:sym typeface="Nunito"/>
                <a:hlinkClick r:id="rId4"/>
              </a:rPr>
              <a:t>Pitch Class notation</a:t>
            </a:r>
            <a:r>
              <a:rPr lang="en-ZA" sz="1800">
                <a:solidFill>
                  <a:srgbClr val="FFFFFF"/>
                </a:solidFill>
                <a:latin typeface="Nunito"/>
                <a:ea typeface="Nunito"/>
                <a:cs typeface="Nunito"/>
                <a:sym typeface="Nunito"/>
              </a:rPr>
              <a:t> . E.g. 0 = C, 1 = C♯/D♭, 2 = D, and so on. If no key was detected, the value is -1.</a:t>
            </a:r>
            <a:endParaRPr sz="1800">
              <a:solidFill>
                <a:srgbClr val="FFFFFF"/>
              </a:solidFill>
              <a:latin typeface="Nunito"/>
              <a:ea typeface="Nunito"/>
              <a:cs typeface="Nunito"/>
              <a:sym typeface="Nunito"/>
            </a:endParaRPr>
          </a:p>
          <a:p>
            <a:pPr marL="0" lvl="0" indent="0" algn="l" rtl="0">
              <a:spcBef>
                <a:spcPts val="0"/>
              </a:spcBef>
              <a:spcAft>
                <a:spcPts val="0"/>
              </a:spcAft>
              <a:buNone/>
            </a:pPr>
            <a:endParaRPr sz="1800">
              <a:solidFill>
                <a:srgbClr val="FFFFFF"/>
              </a:solidFill>
              <a:latin typeface="Nunito"/>
              <a:ea typeface="Nunito"/>
              <a:cs typeface="Nunito"/>
              <a:sym typeface="Nunito"/>
            </a:endParaRPr>
          </a:p>
          <a:p>
            <a:pPr marL="0" lvl="0" indent="0" algn="l" rtl="0">
              <a:spcBef>
                <a:spcPts val="0"/>
              </a:spcBef>
              <a:spcAft>
                <a:spcPts val="0"/>
              </a:spcAft>
              <a:buNone/>
            </a:pPr>
            <a:r>
              <a:rPr lang="en-ZA" sz="1800">
                <a:solidFill>
                  <a:srgbClr val="FFFFFF"/>
                </a:solidFill>
                <a:latin typeface="Nunito"/>
                <a:ea typeface="Nunito"/>
                <a:cs typeface="Nunito"/>
                <a:sym typeface="Nunito"/>
              </a:rPr>
              <a:t>Mode=modality (major or minor) of a track, the type of scale from which its melodic content is derived. Major is represented by 1 and minor is 0.</a:t>
            </a:r>
            <a:endParaRPr sz="1800">
              <a:solidFill>
                <a:srgbClr val="FFFFFF"/>
              </a:solidFill>
              <a:latin typeface="Nunito"/>
              <a:ea typeface="Nunito"/>
              <a:cs typeface="Nunito"/>
              <a:sym typeface="Nunito"/>
            </a:endParaRPr>
          </a:p>
          <a:p>
            <a:pPr marL="0" lvl="0" indent="0" algn="l" rtl="0">
              <a:spcBef>
                <a:spcPts val="0"/>
              </a:spcBef>
              <a:spcAft>
                <a:spcPts val="0"/>
              </a:spcAft>
              <a:buNone/>
            </a:pPr>
            <a:endParaRPr sz="1800">
              <a:solidFill>
                <a:srgbClr val="FFFFFF"/>
              </a:solidFill>
              <a:latin typeface="Nunito"/>
              <a:ea typeface="Nunito"/>
              <a:cs typeface="Nunito"/>
              <a:sym typeface="Nunito"/>
            </a:endParaRPr>
          </a:p>
          <a:p>
            <a:pPr marL="0" lvl="0" indent="0" algn="l" rtl="0">
              <a:spcBef>
                <a:spcPts val="0"/>
              </a:spcBef>
              <a:spcAft>
                <a:spcPts val="0"/>
              </a:spcAft>
              <a:buNone/>
            </a:pPr>
            <a:r>
              <a:rPr lang="en-ZA" sz="1800">
                <a:solidFill>
                  <a:srgbClr val="FFFFFF"/>
                </a:solidFill>
                <a:latin typeface="Nunito"/>
                <a:ea typeface="Nunito"/>
                <a:cs typeface="Nunito"/>
                <a:sym typeface="Nunito"/>
              </a:rPr>
              <a:t>Time Signature=An estimated overall time signature of a track. The time signature (meter) is a notational convention to specify how many beats are in each bar (or measure).</a:t>
            </a:r>
            <a:endParaRPr sz="1800">
              <a:solidFill>
                <a:srgbClr val="FFFFFF"/>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68"/>
        <p:cNvGrpSpPr/>
        <p:nvPr/>
      </p:nvGrpSpPr>
      <p:grpSpPr>
        <a:xfrm>
          <a:off x="0" y="0"/>
          <a:ext cx="0" cy="0"/>
          <a:chOff x="0" y="0"/>
          <a:chExt cx="0" cy="0"/>
        </a:xfrm>
      </p:grpSpPr>
      <p:sp>
        <p:nvSpPr>
          <p:cNvPr id="369" name="Google Shape;369;p25"/>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fld id="{00000000-1234-1234-1234-123412341234}" type="slidenum">
              <a:rPr lang="en-ZA"/>
              <a:t>8</a:t>
            </a:fld>
            <a:endParaRPr/>
          </a:p>
        </p:txBody>
      </p:sp>
      <p:sp>
        <p:nvSpPr>
          <p:cNvPr id="371" name="Google Shape;371;p25"/>
          <p:cNvSpPr txBox="1"/>
          <p:nvPr/>
        </p:nvSpPr>
        <p:spPr>
          <a:xfrm>
            <a:off x="275825" y="213150"/>
            <a:ext cx="3322500" cy="121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ZA" sz="2400" b="1" dirty="0">
                <a:solidFill>
                  <a:schemeClr val="lt1"/>
                </a:solidFill>
                <a:latin typeface="Calibri"/>
                <a:ea typeface="Calibri"/>
                <a:cs typeface="Calibri"/>
                <a:sym typeface="Calibri"/>
              </a:rPr>
              <a:t>Predicting Popularity</a:t>
            </a:r>
            <a:endParaRPr dirty="0">
              <a:latin typeface="Nunito"/>
              <a:ea typeface="Nunito"/>
              <a:cs typeface="Nunito"/>
              <a:sym typeface="Nunito"/>
            </a:endParaRPr>
          </a:p>
        </p:txBody>
      </p:sp>
      <p:sp>
        <p:nvSpPr>
          <p:cNvPr id="372" name="Google Shape;372;p25"/>
          <p:cNvSpPr txBox="1"/>
          <p:nvPr/>
        </p:nvSpPr>
        <p:spPr>
          <a:xfrm>
            <a:off x="253951" y="1081745"/>
            <a:ext cx="5002200" cy="556310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FFFFFF"/>
                </a:solidFill>
                <a:latin typeface="Nunito"/>
                <a:ea typeface="Nunito"/>
                <a:cs typeface="Nunito"/>
                <a:sym typeface="Nunito"/>
              </a:rPr>
              <a:t>We created a new “</a:t>
            </a:r>
            <a:r>
              <a:rPr lang="en-US" sz="1800" dirty="0" err="1">
                <a:solidFill>
                  <a:srgbClr val="FFFFFF"/>
                </a:solidFill>
                <a:latin typeface="Nunito"/>
                <a:ea typeface="Nunito"/>
                <a:cs typeface="Nunito"/>
                <a:sym typeface="Nunito"/>
              </a:rPr>
              <a:t>TopTrack</a:t>
            </a:r>
            <a:r>
              <a:rPr lang="en-US" sz="1800" dirty="0">
                <a:solidFill>
                  <a:srgbClr val="FFFFFF"/>
                </a:solidFill>
                <a:latin typeface="Nunito"/>
                <a:ea typeface="Nunito"/>
                <a:cs typeface="Nunito"/>
                <a:sym typeface="Nunito"/>
              </a:rPr>
              <a:t>” attribute.  If “Popularity” &gt;= 90% then </a:t>
            </a:r>
            <a:r>
              <a:rPr lang="en-US" sz="1800" dirty="0" err="1">
                <a:solidFill>
                  <a:srgbClr val="FFFFFF"/>
                </a:solidFill>
                <a:latin typeface="Nunito"/>
                <a:ea typeface="Nunito"/>
                <a:cs typeface="Nunito"/>
                <a:sym typeface="Nunito"/>
              </a:rPr>
              <a:t>TopTrack</a:t>
            </a:r>
            <a:r>
              <a:rPr lang="en-US" sz="1800" dirty="0">
                <a:solidFill>
                  <a:srgbClr val="FFFFFF"/>
                </a:solidFill>
                <a:latin typeface="Nunito"/>
                <a:ea typeface="Nunito"/>
                <a:cs typeface="Nunito"/>
                <a:sym typeface="Nunito"/>
              </a:rPr>
              <a:t> = 1 else </a:t>
            </a:r>
            <a:r>
              <a:rPr lang="en-US" sz="1800" dirty="0" err="1">
                <a:solidFill>
                  <a:srgbClr val="FFFFFF"/>
                </a:solidFill>
                <a:latin typeface="Nunito"/>
                <a:ea typeface="Nunito"/>
                <a:cs typeface="Nunito"/>
                <a:sym typeface="Nunito"/>
              </a:rPr>
              <a:t>TopTrack</a:t>
            </a:r>
            <a:r>
              <a:rPr lang="en-US" sz="1800" dirty="0">
                <a:solidFill>
                  <a:srgbClr val="FFFFFF"/>
                </a:solidFill>
                <a:latin typeface="Nunito"/>
                <a:ea typeface="Nunito"/>
                <a:cs typeface="Nunito"/>
                <a:sym typeface="Nunito"/>
              </a:rPr>
              <a:t> = 0.</a:t>
            </a:r>
            <a:endParaRPr sz="1800" dirty="0">
              <a:solidFill>
                <a:srgbClr val="FFFFFF"/>
              </a:solidFill>
              <a:latin typeface="Nunito"/>
              <a:ea typeface="Nunito"/>
              <a:cs typeface="Nunito"/>
              <a:sym typeface="Nunito"/>
            </a:endParaRPr>
          </a:p>
          <a:p>
            <a:pPr marL="0" lvl="0" indent="0" algn="l" rtl="0">
              <a:spcBef>
                <a:spcPts val="0"/>
              </a:spcBef>
              <a:spcAft>
                <a:spcPts val="0"/>
              </a:spcAft>
              <a:buNone/>
            </a:pPr>
            <a:endParaRPr sz="1800" dirty="0">
              <a:solidFill>
                <a:srgbClr val="FFFFFF"/>
              </a:solidFill>
              <a:latin typeface="Nunito"/>
              <a:ea typeface="Nunito"/>
              <a:cs typeface="Nunito"/>
              <a:sym typeface="Nunito"/>
            </a:endParaRPr>
          </a:p>
          <a:p>
            <a:pPr marL="0" lvl="0" indent="0" algn="l" rtl="0">
              <a:spcBef>
                <a:spcPts val="0"/>
              </a:spcBef>
              <a:spcAft>
                <a:spcPts val="0"/>
              </a:spcAft>
              <a:buNone/>
            </a:pPr>
            <a:r>
              <a:rPr lang="en-US" sz="1800" dirty="0">
                <a:solidFill>
                  <a:srgbClr val="FFFFFF"/>
                </a:solidFill>
                <a:latin typeface="Nunito"/>
                <a:ea typeface="Nunito"/>
                <a:cs typeface="Nunito"/>
                <a:sym typeface="Nunito"/>
              </a:rPr>
              <a:t>We then ran the dataset through a predictive model (decision tree) with Top Track as the Response and the rest of the attributes as the Factors.</a:t>
            </a:r>
            <a:endParaRPr sz="1800" dirty="0">
              <a:solidFill>
                <a:srgbClr val="FFFFFF"/>
              </a:solidFill>
              <a:latin typeface="Nunito"/>
              <a:ea typeface="Nunito"/>
              <a:cs typeface="Nunito"/>
              <a:sym typeface="Nunito"/>
            </a:endParaRPr>
          </a:p>
          <a:p>
            <a:pPr marL="0" lvl="0" indent="0" algn="l" rtl="0">
              <a:spcBef>
                <a:spcPts val="0"/>
              </a:spcBef>
              <a:spcAft>
                <a:spcPts val="0"/>
              </a:spcAft>
              <a:buNone/>
            </a:pPr>
            <a:endParaRPr sz="1800" dirty="0">
              <a:solidFill>
                <a:srgbClr val="FFFFFF"/>
              </a:solidFill>
              <a:latin typeface="Nunito"/>
              <a:ea typeface="Nunito"/>
              <a:cs typeface="Nunito"/>
              <a:sym typeface="Nunito"/>
            </a:endParaRPr>
          </a:p>
          <a:p>
            <a:pPr marL="0" lvl="0" indent="0" algn="l" rtl="0">
              <a:spcBef>
                <a:spcPts val="0"/>
              </a:spcBef>
              <a:spcAft>
                <a:spcPts val="0"/>
              </a:spcAft>
              <a:buNone/>
            </a:pPr>
            <a:r>
              <a:rPr lang="en-ZA" sz="1800" dirty="0">
                <a:solidFill>
                  <a:srgbClr val="FFFFFF"/>
                </a:solidFill>
                <a:latin typeface="Nunito"/>
                <a:ea typeface="Nunito"/>
                <a:cs typeface="Nunito"/>
                <a:sym typeface="Nunito"/>
              </a:rPr>
              <a:t>The results indicate that the Pop genre is the best predictor for </a:t>
            </a:r>
            <a:r>
              <a:rPr lang="en-ZA" sz="1800" dirty="0" err="1">
                <a:solidFill>
                  <a:srgbClr val="FFFFFF"/>
                </a:solidFill>
                <a:latin typeface="Nunito"/>
                <a:ea typeface="Nunito"/>
                <a:cs typeface="Nunito"/>
                <a:sym typeface="Nunito"/>
              </a:rPr>
              <a:t>TopTrack</a:t>
            </a:r>
            <a:r>
              <a:rPr lang="en-ZA" sz="1800" dirty="0">
                <a:solidFill>
                  <a:srgbClr val="FFFFFF"/>
                </a:solidFill>
                <a:latin typeface="Nunito"/>
                <a:ea typeface="Nunito"/>
                <a:cs typeface="Nunito"/>
                <a:sym typeface="Nunito"/>
              </a:rPr>
              <a:t>.</a:t>
            </a:r>
          </a:p>
          <a:p>
            <a:pPr marL="0" lvl="0" indent="0" algn="l" rtl="0">
              <a:spcBef>
                <a:spcPts val="0"/>
              </a:spcBef>
              <a:spcAft>
                <a:spcPts val="0"/>
              </a:spcAft>
              <a:buNone/>
            </a:pPr>
            <a:endParaRPr lang="en-ZA" sz="1800" dirty="0">
              <a:solidFill>
                <a:srgbClr val="FFFFFF"/>
              </a:solidFill>
              <a:latin typeface="Nunito"/>
              <a:ea typeface="Nunito"/>
              <a:cs typeface="Nunito"/>
              <a:sym typeface="Nunito"/>
            </a:endParaRPr>
          </a:p>
          <a:p>
            <a:pPr marL="0" lvl="0" indent="0" algn="l" rtl="0">
              <a:spcBef>
                <a:spcPts val="0"/>
              </a:spcBef>
              <a:spcAft>
                <a:spcPts val="0"/>
              </a:spcAft>
              <a:buNone/>
            </a:pPr>
            <a:r>
              <a:rPr lang="en-ZA" sz="1800" dirty="0">
                <a:solidFill>
                  <a:srgbClr val="FFFFFF"/>
                </a:solidFill>
                <a:latin typeface="Nunito"/>
                <a:ea typeface="Nunito"/>
                <a:cs typeface="Nunito"/>
                <a:sym typeface="Nunito"/>
              </a:rPr>
              <a:t>Next steps could include an analysis of the Pop genre.  What track attributes constitute a Pop song?</a:t>
            </a:r>
          </a:p>
          <a:p>
            <a:pPr marL="0" lvl="0" indent="0" algn="l" rtl="0">
              <a:spcBef>
                <a:spcPts val="0"/>
              </a:spcBef>
              <a:spcAft>
                <a:spcPts val="0"/>
              </a:spcAft>
              <a:buNone/>
            </a:pPr>
            <a:endParaRPr lang="en-ZA" sz="1800" dirty="0">
              <a:solidFill>
                <a:srgbClr val="FFFFFF"/>
              </a:solidFill>
              <a:latin typeface="Nunito"/>
              <a:ea typeface="Nunito"/>
              <a:cs typeface="Nunito"/>
              <a:sym typeface="Nunito"/>
            </a:endParaRPr>
          </a:p>
          <a:p>
            <a:pPr marL="0" lvl="0" indent="0" algn="l" rtl="0">
              <a:spcBef>
                <a:spcPts val="0"/>
              </a:spcBef>
              <a:spcAft>
                <a:spcPts val="0"/>
              </a:spcAft>
              <a:buNone/>
            </a:pPr>
            <a:r>
              <a:rPr lang="en-US" sz="1800" dirty="0">
                <a:solidFill>
                  <a:srgbClr val="FFFFFF"/>
                </a:solidFill>
                <a:latin typeface="Nunito"/>
                <a:ea typeface="Nunito"/>
                <a:cs typeface="Nunito"/>
                <a:sym typeface="Nunito"/>
              </a:rPr>
              <a:t>Another direction would be to identify the least popular tracks and their predictors.  This information could be applied to an avoidance strategy.</a:t>
            </a:r>
            <a:endParaRPr sz="1800" dirty="0">
              <a:solidFill>
                <a:srgbClr val="FFFFFF"/>
              </a:solidFill>
              <a:latin typeface="Nunito"/>
              <a:ea typeface="Nunito"/>
              <a:cs typeface="Nunito"/>
              <a:sym typeface="Nunito"/>
            </a:endParaRPr>
          </a:p>
        </p:txBody>
      </p:sp>
      <p:pic>
        <p:nvPicPr>
          <p:cNvPr id="2" name="Picture 1">
            <a:extLst>
              <a:ext uri="{FF2B5EF4-FFF2-40B4-BE49-F238E27FC236}">
                <a16:creationId xmlns:a16="http://schemas.microsoft.com/office/drawing/2014/main" id="{2A0E8ECC-1938-4906-834B-3CE6D46F53BF}"/>
              </a:ext>
            </a:extLst>
          </p:cNvPr>
          <p:cNvPicPr>
            <a:picLocks noChangeAspect="1"/>
          </p:cNvPicPr>
          <p:nvPr/>
        </p:nvPicPr>
        <p:blipFill>
          <a:blip r:embed="rId3"/>
          <a:stretch>
            <a:fillRect/>
          </a:stretch>
        </p:blipFill>
        <p:spPr>
          <a:xfrm>
            <a:off x="6913977" y="17332"/>
            <a:ext cx="4856075" cy="6858000"/>
          </a:xfrm>
          <a:prstGeom prst="rect">
            <a:avLst/>
          </a:prstGeom>
        </p:spPr>
      </p:pic>
    </p:spTree>
    <p:extLst>
      <p:ext uri="{BB962C8B-B14F-4D97-AF65-F5344CB8AC3E}">
        <p14:creationId xmlns:p14="http://schemas.microsoft.com/office/powerpoint/2010/main" val="2255707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6"/>
          <p:cNvSpPr txBox="1">
            <a:spLocks noGrp="1"/>
          </p:cNvSpPr>
          <p:nvPr>
            <p:ph type="title"/>
          </p:nvPr>
        </p:nvSpPr>
        <p:spPr>
          <a:xfrm>
            <a:off x="432000" y="432000"/>
            <a:ext cx="5472000" cy="432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3F3F3F"/>
              </a:buClr>
              <a:buSzPts val="3200"/>
              <a:buFont typeface="Corbel"/>
              <a:buNone/>
            </a:pPr>
            <a:r>
              <a:rPr lang="en-ZA"/>
              <a:t>Customer and Deliverables</a:t>
            </a:r>
            <a:endParaRPr/>
          </a:p>
        </p:txBody>
      </p:sp>
      <p:sp>
        <p:nvSpPr>
          <p:cNvPr id="378" name="Google Shape;378;p26"/>
          <p:cNvSpPr txBox="1">
            <a:spLocks noGrp="1"/>
          </p:cNvSpPr>
          <p:nvPr>
            <p:ph type="body" idx="1"/>
          </p:nvPr>
        </p:nvSpPr>
        <p:spPr>
          <a:xfrm>
            <a:off x="431801" y="1418874"/>
            <a:ext cx="5472000" cy="5823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2100"/>
              </a:spcAft>
              <a:buClr>
                <a:srgbClr val="3F3F3F"/>
              </a:buClr>
              <a:buSzPts val="1800"/>
              <a:buNone/>
            </a:pPr>
            <a:r>
              <a:rPr lang="en-ZA"/>
              <a:t>The primary deliverable for our project information on what makes music popular.</a:t>
            </a:r>
            <a:endParaRPr/>
          </a:p>
        </p:txBody>
      </p:sp>
      <p:sp>
        <p:nvSpPr>
          <p:cNvPr id="379" name="Google Shape;379;p26"/>
          <p:cNvSpPr txBox="1">
            <a:spLocks noGrp="1"/>
          </p:cNvSpPr>
          <p:nvPr>
            <p:ph type="body" idx="3"/>
          </p:nvPr>
        </p:nvSpPr>
        <p:spPr>
          <a:xfrm>
            <a:off x="381650" y="1941675"/>
            <a:ext cx="5472000" cy="1391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3F3F3F"/>
              </a:buClr>
              <a:buSzPts val="2800"/>
              <a:buNone/>
            </a:pPr>
            <a:r>
              <a:rPr lang="en-ZA" sz="2800" dirty="0"/>
              <a:t>Customer</a:t>
            </a:r>
            <a:endParaRPr dirty="0"/>
          </a:p>
          <a:p>
            <a:pPr marL="266700" lvl="0" indent="-266700" algn="l" rtl="0">
              <a:lnSpc>
                <a:spcPct val="90000"/>
              </a:lnSpc>
              <a:spcBef>
                <a:spcPts val="1000"/>
              </a:spcBef>
              <a:spcAft>
                <a:spcPts val="2100"/>
              </a:spcAft>
              <a:buClr>
                <a:srgbClr val="3F3F3F"/>
              </a:buClr>
              <a:buSzPts val="1800"/>
              <a:buChar char="●"/>
            </a:pPr>
            <a:r>
              <a:rPr lang="en-ZA" dirty="0"/>
              <a:t>Our customer is YOU. We will look at the data and let you know deliverables to specific questions regarding the Spotify tracks we </a:t>
            </a:r>
            <a:r>
              <a:rPr lang="en-ZA" dirty="0" err="1"/>
              <a:t>analyzed</a:t>
            </a:r>
            <a:r>
              <a:rPr lang="en-ZA" dirty="0"/>
              <a:t>.</a:t>
            </a:r>
            <a:endParaRPr dirty="0"/>
          </a:p>
        </p:txBody>
      </p:sp>
      <p:pic>
        <p:nvPicPr>
          <p:cNvPr id="380" name="Google Shape;380;p26"/>
          <p:cNvPicPr preferRelativeResize="0">
            <a:picLocks noGrp="1"/>
          </p:cNvPicPr>
          <p:nvPr>
            <p:ph type="pic" idx="2"/>
          </p:nvPr>
        </p:nvPicPr>
        <p:blipFill rotWithShape="1">
          <a:blip r:embed="rId3">
            <a:alphaModFix/>
          </a:blip>
          <a:srcRect t="5822" b="5822"/>
          <a:stretch/>
        </p:blipFill>
        <p:spPr>
          <a:xfrm>
            <a:off x="6812170" y="2376298"/>
            <a:ext cx="2405400" cy="2125200"/>
          </a:xfrm>
          <a:prstGeom prst="rect">
            <a:avLst/>
          </a:prstGeom>
          <a:solidFill>
            <a:srgbClr val="F2F2F2"/>
          </a:solidFill>
          <a:ln>
            <a:noFill/>
          </a:ln>
        </p:spPr>
      </p:pic>
      <p:pic>
        <p:nvPicPr>
          <p:cNvPr id="381" name="Google Shape;381;p26"/>
          <p:cNvPicPr preferRelativeResize="0">
            <a:picLocks noGrp="1"/>
          </p:cNvPicPr>
          <p:nvPr>
            <p:ph type="pic" idx="5"/>
          </p:nvPr>
        </p:nvPicPr>
        <p:blipFill rotWithShape="1">
          <a:blip r:embed="rId4">
            <a:alphaModFix/>
          </a:blip>
          <a:srcRect l="35854" r="35851"/>
          <a:stretch/>
        </p:blipFill>
        <p:spPr>
          <a:xfrm>
            <a:off x="8812427" y="3837825"/>
            <a:ext cx="3268500" cy="2125200"/>
          </a:xfrm>
          <a:prstGeom prst="rect">
            <a:avLst/>
          </a:prstGeom>
          <a:solidFill>
            <a:srgbClr val="F2F2F2"/>
          </a:solidFill>
          <a:ln>
            <a:noFill/>
          </a:ln>
        </p:spPr>
      </p:pic>
      <p:pic>
        <p:nvPicPr>
          <p:cNvPr id="382" name="Google Shape;382;p26"/>
          <p:cNvPicPr preferRelativeResize="0">
            <a:picLocks noGrp="1"/>
          </p:cNvPicPr>
          <p:nvPr>
            <p:ph type="pic" idx="4"/>
          </p:nvPr>
        </p:nvPicPr>
        <p:blipFill rotWithShape="1">
          <a:blip r:embed="rId5">
            <a:alphaModFix/>
          </a:blip>
          <a:srcRect t="5822" b="5822"/>
          <a:stretch/>
        </p:blipFill>
        <p:spPr>
          <a:xfrm>
            <a:off x="9018795" y="969773"/>
            <a:ext cx="2405400" cy="2125200"/>
          </a:xfrm>
          <a:prstGeom prst="rect">
            <a:avLst/>
          </a:prstGeom>
          <a:solidFill>
            <a:srgbClr val="F2F2F2"/>
          </a:solidFill>
          <a:ln>
            <a:noFill/>
          </a:ln>
        </p:spPr>
      </p:pic>
      <p:sp>
        <p:nvSpPr>
          <p:cNvPr id="383" name="Google Shape;383;p26"/>
          <p:cNvSpPr txBox="1"/>
          <p:nvPr/>
        </p:nvSpPr>
        <p:spPr>
          <a:xfrm>
            <a:off x="431801" y="3270675"/>
            <a:ext cx="6651900" cy="32595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3F3F3F"/>
              </a:buClr>
              <a:buSzPts val="2800"/>
              <a:buFont typeface="Arial"/>
              <a:buNone/>
            </a:pPr>
            <a:r>
              <a:rPr lang="en-ZA" sz="2800" dirty="0">
                <a:solidFill>
                  <a:srgbClr val="3F3F3F"/>
                </a:solidFill>
                <a:latin typeface="Calibri"/>
                <a:ea typeface="Calibri"/>
                <a:cs typeface="Calibri"/>
                <a:sym typeface="Calibri"/>
              </a:rPr>
              <a:t>Deliverables</a:t>
            </a:r>
            <a:endParaRPr dirty="0"/>
          </a:p>
          <a:p>
            <a:pPr marL="266700" marR="0" lvl="0" indent="-266700" algn="l" rtl="0">
              <a:lnSpc>
                <a:spcPct val="90000"/>
              </a:lnSpc>
              <a:spcBef>
                <a:spcPts val="1000"/>
              </a:spcBef>
              <a:spcAft>
                <a:spcPts val="0"/>
              </a:spcAft>
              <a:buClr>
                <a:srgbClr val="3F3F3F"/>
              </a:buClr>
              <a:buSzPts val="1800"/>
              <a:buFont typeface="Arial"/>
              <a:buChar char="•"/>
            </a:pPr>
            <a:r>
              <a:rPr lang="en-ZA" sz="1800" dirty="0">
                <a:solidFill>
                  <a:srgbClr val="3F3F3F"/>
                </a:solidFill>
                <a:latin typeface="Calibri"/>
                <a:ea typeface="Calibri"/>
                <a:cs typeface="Calibri"/>
                <a:sym typeface="Calibri"/>
              </a:rPr>
              <a:t>Specific questions we will answer based on our findings:</a:t>
            </a:r>
            <a:endParaRPr sz="1800" dirty="0">
              <a:solidFill>
                <a:srgbClr val="3F3F3F"/>
              </a:solidFill>
              <a:latin typeface="Calibri"/>
              <a:ea typeface="Calibri"/>
              <a:cs typeface="Calibri"/>
              <a:sym typeface="Calibri"/>
            </a:endParaRPr>
          </a:p>
          <a:p>
            <a:pPr marL="914400" marR="0" lvl="1" indent="-342900" algn="l" rtl="0">
              <a:lnSpc>
                <a:spcPct val="90000"/>
              </a:lnSpc>
              <a:spcBef>
                <a:spcPts val="1000"/>
              </a:spcBef>
              <a:spcAft>
                <a:spcPts val="0"/>
              </a:spcAft>
              <a:buClr>
                <a:srgbClr val="3F3F3F"/>
              </a:buClr>
              <a:buSzPts val="1800"/>
              <a:buFont typeface="Calibri"/>
              <a:buChar char="○"/>
            </a:pPr>
            <a:r>
              <a:rPr lang="en-ZA" sz="1800" dirty="0">
                <a:solidFill>
                  <a:srgbClr val="3F3F3F"/>
                </a:solidFill>
                <a:latin typeface="Calibri"/>
                <a:ea typeface="Calibri"/>
                <a:cs typeface="Calibri"/>
                <a:sym typeface="Calibri"/>
              </a:rPr>
              <a:t>What song is the most popular song in each genre?</a:t>
            </a:r>
            <a:endParaRPr sz="1800" dirty="0">
              <a:solidFill>
                <a:srgbClr val="3F3F3F"/>
              </a:solidFill>
              <a:latin typeface="Calibri"/>
              <a:ea typeface="Calibri"/>
              <a:cs typeface="Calibri"/>
              <a:sym typeface="Calibri"/>
            </a:endParaRPr>
          </a:p>
          <a:p>
            <a:pPr marL="914400" marR="0" lvl="1" indent="-342900" algn="l" rtl="0">
              <a:lnSpc>
                <a:spcPct val="90000"/>
              </a:lnSpc>
              <a:spcBef>
                <a:spcPts val="1000"/>
              </a:spcBef>
              <a:spcAft>
                <a:spcPts val="0"/>
              </a:spcAft>
              <a:buClr>
                <a:srgbClr val="3F3F3F"/>
              </a:buClr>
              <a:buSzPts val="1800"/>
              <a:buFont typeface="Calibri"/>
              <a:buChar char="○"/>
            </a:pPr>
            <a:r>
              <a:rPr lang="en-ZA" sz="1800" dirty="0">
                <a:solidFill>
                  <a:srgbClr val="3F3F3F"/>
                </a:solidFill>
                <a:latin typeface="Calibri"/>
                <a:ea typeface="Calibri"/>
                <a:cs typeface="Calibri"/>
                <a:sym typeface="Calibri"/>
              </a:rPr>
              <a:t>Is there a correlation between the most popular song and what key it is in?</a:t>
            </a:r>
            <a:endParaRPr sz="1800" dirty="0">
              <a:solidFill>
                <a:srgbClr val="3F3F3F"/>
              </a:solidFill>
              <a:latin typeface="Calibri"/>
              <a:ea typeface="Calibri"/>
              <a:cs typeface="Calibri"/>
              <a:sym typeface="Calibri"/>
            </a:endParaRPr>
          </a:p>
          <a:p>
            <a:pPr marL="914400" marR="0" lvl="1" indent="-342900" algn="l" rtl="0">
              <a:lnSpc>
                <a:spcPct val="90000"/>
              </a:lnSpc>
              <a:spcBef>
                <a:spcPts val="1000"/>
              </a:spcBef>
              <a:spcAft>
                <a:spcPts val="0"/>
              </a:spcAft>
              <a:buClr>
                <a:srgbClr val="3F3F3F"/>
              </a:buClr>
              <a:buSzPts val="1800"/>
              <a:buFont typeface="Calibri"/>
              <a:buChar char="○"/>
            </a:pPr>
            <a:r>
              <a:rPr lang="en-ZA" sz="1800" dirty="0">
                <a:solidFill>
                  <a:srgbClr val="3F3F3F"/>
                </a:solidFill>
                <a:latin typeface="Calibri"/>
                <a:ea typeface="Calibri"/>
                <a:cs typeface="Calibri"/>
                <a:sym typeface="Calibri"/>
              </a:rPr>
              <a:t>Is there a correlation between danceability and energy?</a:t>
            </a:r>
            <a:endParaRPr sz="1800" dirty="0">
              <a:solidFill>
                <a:srgbClr val="3F3F3F"/>
              </a:solidFill>
              <a:latin typeface="Calibri"/>
              <a:ea typeface="Calibri"/>
              <a:cs typeface="Calibri"/>
              <a:sym typeface="Calibri"/>
            </a:endParaRPr>
          </a:p>
          <a:p>
            <a:pPr marL="914400" marR="0" lvl="1" indent="-342900" algn="l" rtl="0">
              <a:lnSpc>
                <a:spcPct val="90000"/>
              </a:lnSpc>
              <a:spcBef>
                <a:spcPts val="1000"/>
              </a:spcBef>
              <a:spcAft>
                <a:spcPts val="0"/>
              </a:spcAft>
              <a:buClr>
                <a:srgbClr val="3F3F3F"/>
              </a:buClr>
              <a:buSzPts val="1800"/>
              <a:buFont typeface="Calibri"/>
              <a:buChar char="○"/>
            </a:pPr>
            <a:r>
              <a:rPr lang="en-ZA" sz="1800" dirty="0">
                <a:solidFill>
                  <a:srgbClr val="3F3F3F"/>
                </a:solidFill>
                <a:latin typeface="Calibri"/>
                <a:ea typeface="Calibri"/>
                <a:cs typeface="Calibri"/>
                <a:sym typeface="Calibri"/>
              </a:rPr>
              <a:t>Is there a correlation between danceability and popularity?</a:t>
            </a:r>
            <a:endParaRPr sz="1800" dirty="0">
              <a:solidFill>
                <a:srgbClr val="3F3F3F"/>
              </a:solidFill>
              <a:latin typeface="Calibri"/>
              <a:ea typeface="Calibri"/>
              <a:cs typeface="Calibri"/>
              <a:sym typeface="Calibri"/>
            </a:endParaRPr>
          </a:p>
          <a:p>
            <a:pPr marL="914400" marR="0" lvl="1" indent="-342900" algn="l" rtl="0">
              <a:lnSpc>
                <a:spcPct val="90000"/>
              </a:lnSpc>
              <a:spcBef>
                <a:spcPts val="1000"/>
              </a:spcBef>
              <a:spcAft>
                <a:spcPts val="0"/>
              </a:spcAft>
              <a:buClr>
                <a:srgbClr val="3F3F3F"/>
              </a:buClr>
              <a:buSzPts val="1800"/>
              <a:buFont typeface="Calibri"/>
              <a:buChar char="○"/>
            </a:pPr>
            <a:r>
              <a:rPr lang="en-ZA" sz="1800" dirty="0">
                <a:solidFill>
                  <a:srgbClr val="3F3F3F"/>
                </a:solidFill>
                <a:latin typeface="Calibri"/>
                <a:ea typeface="Calibri"/>
                <a:cs typeface="Calibri"/>
                <a:sym typeface="Calibri"/>
              </a:rPr>
              <a:t>Is there a correlation between valence and popularity of the track?</a:t>
            </a:r>
          </a:p>
          <a:p>
            <a:pPr marL="914400" marR="0" lvl="1" indent="-342900" algn="l" rtl="0">
              <a:lnSpc>
                <a:spcPct val="90000"/>
              </a:lnSpc>
              <a:spcBef>
                <a:spcPts val="1000"/>
              </a:spcBef>
              <a:spcAft>
                <a:spcPts val="0"/>
              </a:spcAft>
              <a:buClr>
                <a:srgbClr val="3F3F3F"/>
              </a:buClr>
              <a:buSzPts val="1800"/>
              <a:buFont typeface="Calibri"/>
              <a:buChar char="○"/>
            </a:pPr>
            <a:r>
              <a:rPr lang="en-ZA" sz="1800" dirty="0">
                <a:solidFill>
                  <a:srgbClr val="3F3F3F"/>
                </a:solidFill>
                <a:latin typeface="Calibri"/>
                <a:ea typeface="Calibri"/>
                <a:cs typeface="Calibri"/>
                <a:sym typeface="Calibri"/>
              </a:rPr>
              <a:t>Can track popularity (or lack of) be predicted?</a:t>
            </a:r>
            <a:endParaRPr sz="1800" dirty="0">
              <a:solidFill>
                <a:srgbClr val="3F3F3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845</Words>
  <Application>Microsoft Office PowerPoint</Application>
  <PresentationFormat>Widescreen</PresentationFormat>
  <Paragraphs>70</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Maven Pro</vt:lpstr>
      <vt:lpstr>Arial</vt:lpstr>
      <vt:lpstr>Times New Roman</vt:lpstr>
      <vt:lpstr>Calibri</vt:lpstr>
      <vt:lpstr>Corbel</vt:lpstr>
      <vt:lpstr>Nunito</vt:lpstr>
      <vt:lpstr>Momentum</vt:lpstr>
      <vt:lpstr>SCM 649 Final Project Review</vt:lpstr>
      <vt:lpstr>PowerPoint Presentation</vt:lpstr>
      <vt:lpstr>Project Focus</vt:lpstr>
      <vt:lpstr>Tools and Techniques</vt:lpstr>
      <vt:lpstr>PowerPoint Presentation</vt:lpstr>
      <vt:lpstr>PowerPoint Presentation</vt:lpstr>
      <vt:lpstr>PowerPoint Presentation</vt:lpstr>
      <vt:lpstr>PowerPoint Presentation</vt:lpstr>
      <vt:lpstr>Customer and Deliverables</vt:lpstr>
      <vt:lpstr>Deliverables (continued)</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SCM 649 Final Project Review</dc:title>
  <dc:creator>Mohammed Saad</dc:creator>
  <cp:lastModifiedBy>Mohammed Saad</cp:lastModifiedBy>
  <cp:revision>4</cp:revision>
  <dcterms:modified xsi:type="dcterms:W3CDTF">2020-09-28T23:34:32Z</dcterms:modified>
</cp:coreProperties>
</file>