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1F11-2E1D-4854-9177-B5EB984D43E6}" v="20" dt="2019-04-27T15:05:4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0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>
            <a:spLocks noGrp="1"/>
          </p:cNvSpPr>
          <p:nvPr>
            <p:ph type="pic" idx="2"/>
          </p:nvPr>
        </p:nvSpPr>
        <p:spPr>
          <a:xfrm>
            <a:off x="1" y="0"/>
            <a:ext cx="1065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2160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800" cy="31467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Divider Slide 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>
            <a:spLocks noGrp="1"/>
          </p:cNvSpPr>
          <p:nvPr>
            <p:ph type="pic" idx="2"/>
          </p:nvPr>
        </p:nvSpPr>
        <p:spPr>
          <a:xfrm>
            <a:off x="-1" y="0"/>
            <a:ext cx="11795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86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800" cy="31467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1">
  <p:cSld name="Content Photo 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>
            <a:spLocks noGrp="1"/>
          </p:cNvSpPr>
          <p:nvPr>
            <p:ph type="pic" idx="2"/>
          </p:nvPr>
        </p:nvSpPr>
        <p:spPr>
          <a:xfrm>
            <a:off x="6481149" y="1684742"/>
            <a:ext cx="4904700" cy="433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3"/>
          </p:nvPr>
        </p:nvSpPr>
        <p:spPr>
          <a:xfrm>
            <a:off x="432000" y="1511566"/>
            <a:ext cx="5472000" cy="4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5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2">
  <p:cSld name="Content Photo 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>
            <a:spLocks noGrp="1"/>
          </p:cNvSpPr>
          <p:nvPr>
            <p:ph type="pic" idx="2"/>
          </p:nvPr>
        </p:nvSpPr>
        <p:spPr>
          <a:xfrm>
            <a:off x="6282692" y="432000"/>
            <a:ext cx="55119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3"/>
          </p:nvPr>
        </p:nvSpPr>
        <p:spPr>
          <a:xfrm>
            <a:off x="432000" y="1511566"/>
            <a:ext cx="5472000" cy="4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">
  <p:cSld name="Thank You Slide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11793520" y="0"/>
            <a:ext cx="352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 rot="5400000">
            <a:off x="8740199" y="3406203"/>
            <a:ext cx="68580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>
            <a:spLocks noGrp="1"/>
          </p:cNvSpPr>
          <p:nvPr>
            <p:ph type="pic" idx="2"/>
          </p:nvPr>
        </p:nvSpPr>
        <p:spPr>
          <a:xfrm>
            <a:off x="1" y="0"/>
            <a:ext cx="1065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2160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18"/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800" cy="27204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8034849" y="3859066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3"/>
          </p:nvPr>
        </p:nvSpPr>
        <p:spPr>
          <a:xfrm>
            <a:off x="8034849" y="4220189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4"/>
          </p:nvPr>
        </p:nvSpPr>
        <p:spPr>
          <a:xfrm>
            <a:off x="8034849" y="4581312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body" idx="5"/>
          </p:nvPr>
        </p:nvSpPr>
        <p:spPr>
          <a:xfrm>
            <a:off x="8034849" y="4942435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ublic.tableau.com/profile/swapnil.nikam4601#!/vizhome/SpotifyStats/Dashboard1?publish=y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300" r="6309"/>
          <a:stretch/>
        </p:blipFill>
        <p:spPr>
          <a:xfrm>
            <a:off x="1" y="0"/>
            <a:ext cx="1065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19"/>
          <p:cNvSpPr>
            <a:spLocks noGrp="1"/>
          </p:cNvSpPr>
          <p:nvPr>
            <p:ph type="ctrTitle"/>
          </p:nvPr>
        </p:nvSpPr>
        <p:spPr>
          <a:xfrm>
            <a:off x="4971300" y="2781300"/>
            <a:ext cx="5684100" cy="33783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rPr lang="en-ZA" sz="3600"/>
              <a:t>SCM 649 Final Project Review</a:t>
            </a:r>
            <a:endParaRPr sz="3600"/>
          </a:p>
        </p:txBody>
      </p:sp>
      <p:sp>
        <p:nvSpPr>
          <p:cNvPr id="325" name="Google Shape;325;p19"/>
          <p:cNvSpPr txBox="1">
            <a:spLocks noGrp="1"/>
          </p:cNvSpPr>
          <p:nvPr>
            <p:ph type="subTitle" idx="1"/>
          </p:nvPr>
        </p:nvSpPr>
        <p:spPr>
          <a:xfrm>
            <a:off x="5114925" y="5180070"/>
            <a:ext cx="4000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F2F2F2"/>
              </a:buClr>
              <a:buSzPts val="2100"/>
              <a:buNone/>
            </a:pPr>
            <a:r>
              <a:rPr lang="en-ZA" sz="2400"/>
              <a:t>Modelling Popular Music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25" r="162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333400" y="3816750"/>
            <a:ext cx="40005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5000" b="1" dirty="0">
                <a:latin typeface="Maven Pro"/>
                <a:ea typeface="Maven Pro"/>
                <a:cs typeface="Maven Pro"/>
                <a:sym typeface="Maven Pro"/>
              </a:rPr>
              <a:t>Team:</a:t>
            </a:r>
            <a:endParaRPr sz="50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dirty="0"/>
              <a:t>Jessica Martinez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dirty="0"/>
              <a:t>Mohammed Saad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dirty="0"/>
              <a:t>Swapnil </a:t>
            </a:r>
            <a:r>
              <a:rPr lang="en-ZA" dirty="0" err="1"/>
              <a:t>Nikam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dirty="0"/>
              <a:t>Scott Murray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2F2F2"/>
              </a:buClr>
              <a:buSzPts val="21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431800" y="416125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dirty="0">
                <a:solidFill>
                  <a:srgbClr val="000000"/>
                </a:solidFill>
              </a:rPr>
              <a:t>Visualizing the data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431800" y="1007999"/>
            <a:ext cx="5472000" cy="2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importing the data into JMP and performing some basic statistics to discover correlations between the attributes – we wanted to create visualizations to review the data even further.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imported the data into Tableau and published a dashboard using their public reporting services.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3F3F3F"/>
              </a:buClr>
              <a:buSzPts val="1800"/>
              <a:buNone/>
            </a:pPr>
            <a:endParaRPr dirty="0"/>
          </a:p>
        </p:txBody>
      </p:sp>
      <p:sp>
        <p:nvSpPr>
          <p:cNvPr id="338" name="Google Shape;338;p21"/>
          <p:cNvSpPr txBox="1">
            <a:spLocks noGrp="1"/>
          </p:cNvSpPr>
          <p:nvPr>
            <p:ph type="body" idx="3"/>
          </p:nvPr>
        </p:nvSpPr>
        <p:spPr>
          <a:xfrm>
            <a:off x="432000" y="3586925"/>
            <a:ext cx="54720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 b="1" dirty="0">
                <a:solidFill>
                  <a:srgbClr val="000000"/>
                </a:solidFill>
              </a:rPr>
              <a:t>Dynamic Visuals</a:t>
            </a:r>
            <a:endParaRPr b="1" dirty="0">
              <a:solidFill>
                <a:srgbClr val="000000"/>
              </a:solidFill>
            </a:endParaRPr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ZA" dirty="0">
                <a:solidFill>
                  <a:srgbClr val="000000"/>
                </a:solidFill>
              </a:rPr>
              <a:t>Top Artists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ZA" dirty="0">
                <a:solidFill>
                  <a:srgbClr val="000000"/>
                </a:solidFill>
              </a:rPr>
              <a:t>Top Genres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ZA" dirty="0">
                <a:solidFill>
                  <a:srgbClr val="000000"/>
                </a:solidFill>
              </a:rPr>
              <a:t>Top Songs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ZA" dirty="0">
                <a:solidFill>
                  <a:srgbClr val="000000"/>
                </a:solidFill>
              </a:rPr>
              <a:t>Demographic Aggregations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39" name="Google Shape;339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75" r="12275"/>
          <a:stretch/>
        </p:blipFill>
        <p:spPr>
          <a:xfrm>
            <a:off x="6751024" y="1113242"/>
            <a:ext cx="4904700" cy="433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4DE86-8D1F-4BCF-AA6D-EC07D563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D85D9-A1AE-4BAF-BDAA-68758FFE1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249895"/>
            <a:ext cx="11295656" cy="476686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6627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2F062-2DF1-4526-86F1-57F9058E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Artists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699CC-E3CD-4ECB-9337-DCBDB45CDD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133186"/>
            <a:ext cx="8424252" cy="509415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693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C6B1F1-0621-4CBD-B669-C509BC1E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Songs and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F6DC2-2168-457D-8C21-C6E66B989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038895"/>
            <a:ext cx="7126734" cy="442832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DD126-1FC0-4693-B3AF-C70BECCDF0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76134" y="1038895"/>
            <a:ext cx="2103760" cy="322138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114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1868B2-F301-4281-BAEA-F4D6C652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7325-B906-482E-A30E-19DA25FF5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DE887-C8F1-4045-A89E-B475967C313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Top Genre</a:t>
            </a:r>
          </a:p>
          <a:p>
            <a:r>
              <a:rPr lang="en-US" dirty="0"/>
              <a:t>Top Artist (By Country)</a:t>
            </a:r>
          </a:p>
          <a:p>
            <a:r>
              <a:rPr lang="en-US" dirty="0"/>
              <a:t>Popularity by Mode</a:t>
            </a:r>
          </a:p>
          <a:p>
            <a:r>
              <a:rPr lang="en-US" dirty="0"/>
              <a:t>Popular Tracks</a:t>
            </a:r>
          </a:p>
        </p:txBody>
      </p:sp>
      <p:pic>
        <p:nvPicPr>
          <p:cNvPr id="12" name="Picture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CAE42-2590-4A3F-8C49-678D1929C7C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-15546" b="-15546"/>
          <a:stretch/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55540D-7E6D-4791-9560-14DEAEA12FD2}"/>
              </a:ext>
            </a:extLst>
          </p:cNvPr>
          <p:cNvSpPr txBox="1"/>
          <p:nvPr/>
        </p:nvSpPr>
        <p:spPr>
          <a:xfrm>
            <a:off x="556314" y="3932560"/>
            <a:ext cx="359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Online Dashboard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095" b="8095"/>
          <a:stretch/>
        </p:blipFill>
        <p:spPr>
          <a:xfrm>
            <a:off x="0" y="0"/>
            <a:ext cx="11953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97" name="Google Shape;397;p28" descr="User" title="Icon - Presenter Na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8512" y="3859066"/>
            <a:ext cx="218900" cy="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 descr="Smart Phone" title="Icon - Presenter Phone Numb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8512" y="4223565"/>
            <a:ext cx="218900" cy="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 descr="Envelope" title="Icon Presenter Emai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78512" y="4615862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8"/>
          <p:cNvSpPr txBox="1">
            <a:spLocks noGrp="1"/>
          </p:cNvSpPr>
          <p:nvPr>
            <p:ph type="body" idx="4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F2F2F2"/>
              </a:buClr>
              <a:buSzPts val="1800"/>
              <a:buNone/>
            </a:pPr>
            <a:endParaRPr/>
          </a:p>
        </p:txBody>
      </p:sp>
      <p:pic>
        <p:nvPicPr>
          <p:cNvPr id="401" name="Google Shape;401;p28" descr="Lin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1653" y="4942435"/>
            <a:ext cx="244786" cy="24478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8"/>
          <p:cNvSpPr txBox="1">
            <a:spLocks noGrp="1"/>
          </p:cNvSpPr>
          <p:nvPr>
            <p:ph type="body" idx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F2F2F2"/>
              </a:buClr>
              <a:buSzPts val="1800"/>
              <a:buNone/>
            </a:pPr>
            <a:endParaRPr/>
          </a:p>
        </p:txBody>
      </p:sp>
      <p:sp>
        <p:nvSpPr>
          <p:cNvPr id="403" name="Google Shape;403;p28"/>
          <p:cNvSpPr>
            <a:spLocks noGrp="1"/>
          </p:cNvSpPr>
          <p:nvPr>
            <p:ph type="ctrTitle"/>
          </p:nvPr>
        </p:nvSpPr>
        <p:spPr>
          <a:xfrm>
            <a:off x="7393543" y="3859065"/>
            <a:ext cx="4459800" cy="27204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rPr lang="en-ZA"/>
              <a:t>Thank You</a:t>
            </a:r>
            <a:br>
              <a:rPr lang="en-ZA"/>
            </a:br>
            <a:br>
              <a:rPr lang="en-ZA"/>
            </a:br>
            <a:r>
              <a:rPr lang="en-ZA" sz="3200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Times New Roman</vt:lpstr>
      <vt:lpstr>Calibri</vt:lpstr>
      <vt:lpstr>Maven Pro</vt:lpstr>
      <vt:lpstr>Corbel</vt:lpstr>
      <vt:lpstr>Nunito</vt:lpstr>
      <vt:lpstr>Momentum</vt:lpstr>
      <vt:lpstr>SCM 649 Final Project Review</vt:lpstr>
      <vt:lpstr>PowerPoint Presentation</vt:lpstr>
      <vt:lpstr>Visualizing the data</vt:lpstr>
      <vt:lpstr>Top Genres</vt:lpstr>
      <vt:lpstr>Top Artists</vt:lpstr>
      <vt:lpstr>Top Songs and Mode</vt:lpstr>
      <vt:lpstr>Tableau Dashboard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649 Final Project Review</dc:title>
  <dc:creator>Mohammed Saad</dc:creator>
  <cp:lastModifiedBy>Mohammed Saad</cp:lastModifiedBy>
  <cp:revision>5</cp:revision>
  <dcterms:modified xsi:type="dcterms:W3CDTF">2020-09-28T23:24:18Z</dcterms:modified>
</cp:coreProperties>
</file>