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SAAD QURESHI" userId="497582bd192accce" providerId="LiveId" clId="{02615A94-81C4-429A-8D82-FE36DE717210}"/>
    <pc:docChg chg="modSld">
      <pc:chgData name="MOHAMMED SAAD QURESHI" userId="497582bd192accce" providerId="LiveId" clId="{02615A94-81C4-429A-8D82-FE36DE717210}" dt="2024-08-26T10:07:29.882" v="100" actId="1076"/>
      <pc:docMkLst>
        <pc:docMk/>
      </pc:docMkLst>
      <pc:sldChg chg="modSp mod">
        <pc:chgData name="MOHAMMED SAAD QURESHI" userId="497582bd192accce" providerId="LiveId" clId="{02615A94-81C4-429A-8D82-FE36DE717210}" dt="2024-08-26T10:07:29.882" v="100" actId="1076"/>
        <pc:sldMkLst>
          <pc:docMk/>
          <pc:sldMk cId="1056476092" sldId="258"/>
        </pc:sldMkLst>
        <pc:spChg chg="mod">
          <ac:chgData name="MOHAMMED SAAD QURESHI" userId="497582bd192accce" providerId="LiveId" clId="{02615A94-81C4-429A-8D82-FE36DE717210}" dt="2024-08-26T10:07:13.088" v="82" actId="20577"/>
          <ac:spMkLst>
            <pc:docMk/>
            <pc:sldMk cId="1056476092" sldId="258"/>
            <ac:spMk id="2" creationId="{50C75DB7-944D-8FD6-E935-B293D6A6E393}"/>
          </ac:spMkLst>
        </pc:spChg>
        <pc:spChg chg="mod">
          <ac:chgData name="MOHAMMED SAAD QURESHI" userId="497582bd192accce" providerId="LiveId" clId="{02615A94-81C4-429A-8D82-FE36DE717210}" dt="2024-08-26T10:07:29.882" v="100" actId="1076"/>
          <ac:spMkLst>
            <pc:docMk/>
            <pc:sldMk cId="1056476092" sldId="258"/>
            <ac:spMk id="3" creationId="{B027E2E9-56C1-3BB0-DD79-5FDE088C7AAA}"/>
          </ac:spMkLst>
        </pc:spChg>
      </pc:sldChg>
      <pc:sldChg chg="modSp mod">
        <pc:chgData name="MOHAMMED SAAD QURESHI" userId="497582bd192accce" providerId="LiveId" clId="{02615A94-81C4-429A-8D82-FE36DE717210}" dt="2024-08-24T12:49:42.302" v="11" actId="20577"/>
        <pc:sldMkLst>
          <pc:docMk/>
          <pc:sldMk cId="2290557215" sldId="260"/>
        </pc:sldMkLst>
        <pc:spChg chg="mod">
          <ac:chgData name="MOHAMMED SAAD QURESHI" userId="497582bd192accce" providerId="LiveId" clId="{02615A94-81C4-429A-8D82-FE36DE717210}" dt="2024-08-24T12:49:42.302" v="11" actId="20577"/>
          <ac:spMkLst>
            <pc:docMk/>
            <pc:sldMk cId="2290557215" sldId="260"/>
            <ac:spMk id="2" creationId="{0AE23866-C219-9261-0BCA-58163DDFBD9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F23E6-8669-4B19-A229-752D0FEEBC02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F77B8D0B-A888-4B12-890E-C8022AFDDED2}" type="pres">
      <dgm:prSet presAssocID="{E93F23E6-8669-4B19-A229-752D0FEEBC02}" presName="Name0" presStyleCnt="0">
        <dgm:presLayoutVars>
          <dgm:resizeHandles/>
        </dgm:presLayoutVars>
      </dgm:prSet>
      <dgm:spPr/>
    </dgm:pt>
  </dgm:ptLst>
  <dgm:cxnLst>
    <dgm:cxn modelId="{E24D607D-7297-49E5-97B6-05EAF002BFDF}" type="presOf" srcId="{E93F23E6-8669-4B19-A229-752D0FEEBC02}" destId="{F77B8D0B-A888-4B12-890E-C8022AFDDED2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FD7F-9599-44EC-8A1D-AB10FAD61A53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7A91-8E99-4929-B68D-4027BCC5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7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7A91-8E99-4929-B68D-4027BCC5AF8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9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1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2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03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20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65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13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23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97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03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3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3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35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8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55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45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C3BDEB-474E-44F3-91FE-4D8645EDAC3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FF093D-9E1E-4063-A633-E16B9EF47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09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5F04-114B-8EA5-D3D8-CBEF0ECDF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7537" y="1998482"/>
            <a:ext cx="7515485" cy="1997786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Amazon Sales Data: Insights into </a:t>
            </a:r>
            <a:br>
              <a:rPr lang="en-US" dirty="0"/>
            </a:br>
            <a:r>
              <a:rPr lang="en-US" dirty="0"/>
              <a:t>E-commerce Sales Trends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B890B-0955-225F-190F-D867D160F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Key Metrics and Sales Patterns in the Amazon Ecosystem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37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FF2-A3D0-454F-1484-CCF467B3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4C33-CD7E-E966-0DC7-9595C764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focuses on analyzing sales data from Amazon to uncover key trends and insights within the e-commerce domain. By examining sales patterns over various timeframes, we aim to identify the factors driving revenue and customer behavior. </a:t>
            </a:r>
          </a:p>
          <a:p>
            <a:pPr marL="0" indent="0">
              <a:buNone/>
            </a:pPr>
            <a:r>
              <a:rPr lang="en-US" dirty="0"/>
              <a:t>The insights derived will support data-driven decision-making for optimizing sales strategies. Our analysis will explore critical metrics such as total revenue, units sold, and average order value.</a:t>
            </a:r>
          </a:p>
        </p:txBody>
      </p:sp>
    </p:spTree>
    <p:extLst>
      <p:ext uri="{BB962C8B-B14F-4D97-AF65-F5344CB8AC3E}">
        <p14:creationId xmlns:p14="http://schemas.microsoft.com/office/powerpoint/2010/main" val="233985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5DB7-944D-8FD6-E935-B293D6A6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56181"/>
            <a:ext cx="10018713" cy="1253766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Details of Data</a:t>
            </a:r>
            <a:br>
              <a:rPr lang="en-US" dirty="0"/>
            </a:br>
            <a:r>
              <a:rPr lang="en-US" dirty="0"/>
              <a:t>(Key Attributes)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E2E9-56C1-3BB0-DD79-5FDE088C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273" y="1809947"/>
            <a:ext cx="10018713" cy="4101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Order Date                                  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Category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Revenue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Units Sold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ID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47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B036-0083-3051-633F-03F03EC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F823-60C9-4D41-7B41-160D7138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Total Revenue:</a:t>
            </a:r>
            <a:r>
              <a:rPr lang="en-US" dirty="0"/>
              <a:t> The overall sales revenue generated during the analyzed periods.</a:t>
            </a:r>
          </a:p>
          <a:p>
            <a:r>
              <a:rPr lang="en-US" b="1" dirty="0"/>
              <a:t>Units Sold:</a:t>
            </a:r>
            <a:r>
              <a:rPr lang="en-US" dirty="0"/>
              <a:t> The total number of products sold across different categories and timeframes.</a:t>
            </a:r>
          </a:p>
          <a:p>
            <a:r>
              <a:rPr lang="en-US" b="1" dirty="0"/>
              <a:t>Average Order Value (AOV):</a:t>
            </a:r>
            <a:r>
              <a:rPr lang="en-US" dirty="0"/>
              <a:t> The average amount spent per order, calculated as total revenue divided by the number of orders.</a:t>
            </a:r>
          </a:p>
          <a:p>
            <a:r>
              <a:rPr lang="en-US" b="1" dirty="0"/>
              <a:t>Customer Retention Rate:</a:t>
            </a:r>
            <a:r>
              <a:rPr lang="en-US" dirty="0"/>
              <a:t> The percentage of repeat customers within a given period.</a:t>
            </a:r>
          </a:p>
          <a:p>
            <a:r>
              <a:rPr lang="en-US" b="1" dirty="0"/>
              <a:t>Sales Growth Rate:</a:t>
            </a:r>
            <a:r>
              <a:rPr lang="en-US" dirty="0"/>
              <a:t> The rate at which sales are increasing or decreasing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75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3866-C219-9261-0BCA-58163DDF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151DD-72FA-BC83-A7B7-474F257A0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59" y="2691843"/>
            <a:ext cx="4176914" cy="19286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29200-DBA0-0BCB-7D15-33E9629AE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65" y="1949586"/>
            <a:ext cx="8473156" cy="4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5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7855-78F2-60DF-9466-3F3FB138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4208"/>
          </a:xfrm>
        </p:spPr>
        <p:txBody>
          <a:bodyPr/>
          <a:lstStyle/>
          <a:p>
            <a:r>
              <a:rPr lang="en-US" dirty="0"/>
              <a:t>My Design</a:t>
            </a:r>
            <a:endParaRPr lang="en-IN" dirty="0"/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D6B169A5-0A2D-4801-58A6-638238D45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34" y="1857080"/>
            <a:ext cx="7814821" cy="4383464"/>
          </a:xfrm>
        </p:spPr>
      </p:pic>
    </p:spTree>
    <p:extLst>
      <p:ext uri="{BB962C8B-B14F-4D97-AF65-F5344CB8AC3E}">
        <p14:creationId xmlns:p14="http://schemas.microsoft.com/office/powerpoint/2010/main" val="48206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70F9-CF1A-F5FC-455C-FE4FCFDA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24366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993F05-69AD-88F8-7B61-64E6EF10F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40546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0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2932</TotalTime>
  <Words>203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Analyzing Amazon Sales Data: Insights into  E-commerce Sales Trends </vt:lpstr>
      <vt:lpstr>Introduction</vt:lpstr>
      <vt:lpstr>Details of Data (Key Attributes) </vt:lpstr>
      <vt:lpstr>Main KPIs</vt:lpstr>
      <vt:lpstr>Dashboard</vt:lpstr>
      <vt:lpstr>My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SAAD QURESHI</dc:creator>
  <cp:lastModifiedBy>MOHAMMED SAAD QURESHI</cp:lastModifiedBy>
  <cp:revision>2</cp:revision>
  <dcterms:created xsi:type="dcterms:W3CDTF">2024-08-20T06:22:47Z</dcterms:created>
  <dcterms:modified xsi:type="dcterms:W3CDTF">2024-08-26T10:08:04Z</dcterms:modified>
</cp:coreProperties>
</file>