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0" r:id="rId3"/>
    <p:sldId id="283" r:id="rId4"/>
    <p:sldId id="281" r:id="rId5"/>
    <p:sldId id="282" r:id="rId6"/>
    <p:sldId id="284" r:id="rId7"/>
    <p:sldId id="285" r:id="rId8"/>
    <p:sldId id="258" r:id="rId9"/>
    <p:sldId id="262" r:id="rId10"/>
    <p:sldId id="279" r:id="rId11"/>
    <p:sldId id="263" r:id="rId12"/>
    <p:sldId id="264" r:id="rId13"/>
    <p:sldId id="273" r:id="rId14"/>
    <p:sldId id="274" r:id="rId15"/>
    <p:sldId id="275" r:id="rId16"/>
    <p:sldId id="276" r:id="rId17"/>
    <p:sldId id="277" r:id="rId18"/>
    <p:sldId id="286" r:id="rId19"/>
    <p:sldId id="278" r:id="rId20"/>
    <p:sldId id="265" r:id="rId21"/>
    <p:sldId id="266" r:id="rId22"/>
    <p:sldId id="267" r:id="rId23"/>
    <p:sldId id="268" r:id="rId24"/>
    <p:sldId id="271" r:id="rId25"/>
    <p:sldId id="269" r:id="rId26"/>
    <p:sldId id="270" r:id="rId27"/>
    <p:sldId id="272" r:id="rId28"/>
    <p:sldId id="287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plot-data%20(20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plot-data%20(23)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Dell\Downloads\plot-data%20(25).csv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plot-data%20(29)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plot-data%20(28)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aseline="0" dirty="0"/>
              <a:t>VIT output idealized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40949530391595E-2"/>
          <c:y val="0.14712401922369961"/>
          <c:w val="0.90582911215401574"/>
          <c:h val="0.80924254288304898"/>
        </c:manualLayout>
      </c:layout>
      <c:scatterChart>
        <c:scatterStyle val="smoothMarker"/>
        <c:varyColors val="0"/>
        <c:ser>
          <c:idx val="0"/>
          <c:order val="0"/>
          <c:tx>
            <c:v>Input Intensity</c:v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'plot-data (16)'!$A$2:$A$75</c:f>
              <c:numCache>
                <c:formatCode>General</c:formatCode>
                <c:ptCount val="74"/>
                <c:pt idx="0">
                  <c:v>0.569620253164557</c:v>
                </c:pt>
                <c:pt idx="1">
                  <c:v>1.0126582278481</c:v>
                </c:pt>
                <c:pt idx="2">
                  <c:v>1.51898734177215</c:v>
                </c:pt>
                <c:pt idx="3">
                  <c:v>1.96202531645569</c:v>
                </c:pt>
                <c:pt idx="4">
                  <c:v>2.40506329113924</c:v>
                </c:pt>
                <c:pt idx="5">
                  <c:v>2.9746835443037898</c:v>
                </c:pt>
                <c:pt idx="6">
                  <c:v>3.48101265822784</c:v>
                </c:pt>
                <c:pt idx="7">
                  <c:v>3.9873417721518898</c:v>
                </c:pt>
                <c:pt idx="8">
                  <c:v>4.3670886075949298</c:v>
                </c:pt>
                <c:pt idx="9">
                  <c:v>4.7468354430379698</c:v>
                </c:pt>
                <c:pt idx="10">
                  <c:v>5.1265822784810098</c:v>
                </c:pt>
                <c:pt idx="11">
                  <c:v>5.3797468354430302</c:v>
                </c:pt>
                <c:pt idx="12">
                  <c:v>5.6329113924050596</c:v>
                </c:pt>
                <c:pt idx="13">
                  <c:v>5.88607594936708</c:v>
                </c:pt>
                <c:pt idx="14">
                  <c:v>6.0759493670886</c:v>
                </c:pt>
                <c:pt idx="15">
                  <c:v>6.26582278481012</c:v>
                </c:pt>
                <c:pt idx="16">
                  <c:v>6.45569620253164</c:v>
                </c:pt>
                <c:pt idx="17">
                  <c:v>6.64556962025316</c:v>
                </c:pt>
                <c:pt idx="18">
                  <c:v>6.7721518987341698</c:v>
                </c:pt>
                <c:pt idx="19">
                  <c:v>6.8987341772151902</c:v>
                </c:pt>
                <c:pt idx="20">
                  <c:v>7.0253164556962</c:v>
                </c:pt>
                <c:pt idx="21">
                  <c:v>7.1518987341772098</c:v>
                </c:pt>
                <c:pt idx="22">
                  <c:v>7.2784810126582196</c:v>
                </c:pt>
                <c:pt idx="23">
                  <c:v>7.40506329113924</c:v>
                </c:pt>
                <c:pt idx="24">
                  <c:v>7.5316455696202498</c:v>
                </c:pt>
                <c:pt idx="25">
                  <c:v>7.6582278481012596</c:v>
                </c:pt>
                <c:pt idx="26">
                  <c:v>7.7848101265822702</c:v>
                </c:pt>
                <c:pt idx="27">
                  <c:v>7.9113924050632898</c:v>
                </c:pt>
                <c:pt idx="28">
                  <c:v>8.0379746835443004</c:v>
                </c:pt>
                <c:pt idx="29">
                  <c:v>8.1645569620253102</c:v>
                </c:pt>
                <c:pt idx="30">
                  <c:v>8.3544303797468302</c:v>
                </c:pt>
                <c:pt idx="31">
                  <c:v>8.4177215189873404</c:v>
                </c:pt>
                <c:pt idx="32">
                  <c:v>8.5443037974683502</c:v>
                </c:pt>
                <c:pt idx="33">
                  <c:v>8.67088607594936</c:v>
                </c:pt>
                <c:pt idx="34">
                  <c:v>8.7974683544303804</c:v>
                </c:pt>
                <c:pt idx="35">
                  <c:v>8.9873417721518898</c:v>
                </c:pt>
                <c:pt idx="36">
                  <c:v>9.1772151898734098</c:v>
                </c:pt>
                <c:pt idx="37">
                  <c:v>9.3670886075949298</c:v>
                </c:pt>
                <c:pt idx="38">
                  <c:v>9.6835443037974596</c:v>
                </c:pt>
                <c:pt idx="39">
                  <c:v>10.126582278480999</c:v>
                </c:pt>
                <c:pt idx="40">
                  <c:v>10.506329113924</c:v>
                </c:pt>
                <c:pt idx="41">
                  <c:v>10.6962025316455</c:v>
                </c:pt>
                <c:pt idx="42">
                  <c:v>10.949367088607501</c:v>
                </c:pt>
                <c:pt idx="43">
                  <c:v>11.075949367088599</c:v>
                </c:pt>
                <c:pt idx="44">
                  <c:v>11.2025316455696</c:v>
                </c:pt>
                <c:pt idx="45">
                  <c:v>11.329113924050599</c:v>
                </c:pt>
                <c:pt idx="46">
                  <c:v>11.4556962025316</c:v>
                </c:pt>
                <c:pt idx="47">
                  <c:v>11.582278481012599</c:v>
                </c:pt>
                <c:pt idx="48">
                  <c:v>11.7088607594936</c:v>
                </c:pt>
                <c:pt idx="49">
                  <c:v>11.835443037974599</c:v>
                </c:pt>
                <c:pt idx="50">
                  <c:v>11.9620253164556</c:v>
                </c:pt>
                <c:pt idx="51">
                  <c:v>12.0886075949367</c:v>
                </c:pt>
                <c:pt idx="52">
                  <c:v>12.2151898734177</c:v>
                </c:pt>
                <c:pt idx="53">
                  <c:v>12.3417721518987</c:v>
                </c:pt>
                <c:pt idx="54">
                  <c:v>12.531645569620199</c:v>
                </c:pt>
                <c:pt idx="55">
                  <c:v>12.6582278481012</c:v>
                </c:pt>
                <c:pt idx="56">
                  <c:v>12.784810126582199</c:v>
                </c:pt>
                <c:pt idx="57">
                  <c:v>12.9113924050632</c:v>
                </c:pt>
                <c:pt idx="58">
                  <c:v>13.0379746835443</c:v>
                </c:pt>
                <c:pt idx="59">
                  <c:v>13.1645569620253</c:v>
                </c:pt>
                <c:pt idx="60">
                  <c:v>13.3544303797468</c:v>
                </c:pt>
                <c:pt idx="61">
                  <c:v>13.5443037974683</c:v>
                </c:pt>
                <c:pt idx="62">
                  <c:v>13.734177215189799</c:v>
                </c:pt>
                <c:pt idx="63">
                  <c:v>13.9873417721519</c:v>
                </c:pt>
                <c:pt idx="64">
                  <c:v>14.1139240506329</c:v>
                </c:pt>
                <c:pt idx="65">
                  <c:v>14.430379746835399</c:v>
                </c:pt>
                <c:pt idx="66">
                  <c:v>14.746835443037901</c:v>
                </c:pt>
                <c:pt idx="67">
                  <c:v>15.126582278480999</c:v>
                </c:pt>
                <c:pt idx="68">
                  <c:v>15.506329113924</c:v>
                </c:pt>
                <c:pt idx="69">
                  <c:v>15.949367088607501</c:v>
                </c:pt>
                <c:pt idx="70">
                  <c:v>16.455696202531598</c:v>
                </c:pt>
                <c:pt idx="71">
                  <c:v>16.962025316455598</c:v>
                </c:pt>
                <c:pt idx="72">
                  <c:v>17.4050632911392</c:v>
                </c:pt>
                <c:pt idx="73">
                  <c:v>44.936708860759403</c:v>
                </c:pt>
              </c:numCache>
            </c:numRef>
          </c:xVal>
          <c:yVal>
            <c:numRef>
              <c:f>'plot-data (16)'!$B$2:$B$75</c:f>
              <c:numCache>
                <c:formatCode>General</c:formatCode>
                <c:ptCount val="7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7.3260073260073195E-4</c:v>
                </c:pt>
                <c:pt idx="6">
                  <c:v>2.19780219780219E-3</c:v>
                </c:pt>
                <c:pt idx="7">
                  <c:v>3.66300366300366E-3</c:v>
                </c:pt>
                <c:pt idx="8">
                  <c:v>6.5934065934065899E-3</c:v>
                </c:pt>
                <c:pt idx="9">
                  <c:v>9.5238095238095195E-3</c:v>
                </c:pt>
                <c:pt idx="10">
                  <c:v>1.3919413919413899E-2</c:v>
                </c:pt>
                <c:pt idx="11">
                  <c:v>1.8315018315018299E-2</c:v>
                </c:pt>
                <c:pt idx="12">
                  <c:v>2.3443223443223402E-2</c:v>
                </c:pt>
                <c:pt idx="13">
                  <c:v>2.8571428571428501E-2</c:v>
                </c:pt>
                <c:pt idx="14">
                  <c:v>3.44322344322344E-2</c:v>
                </c:pt>
                <c:pt idx="15">
                  <c:v>4.0293040293040198E-2</c:v>
                </c:pt>
                <c:pt idx="16">
                  <c:v>4.7619047619047603E-2</c:v>
                </c:pt>
                <c:pt idx="17">
                  <c:v>5.42124542124542E-2</c:v>
                </c:pt>
                <c:pt idx="18">
                  <c:v>6.0073260073259999E-2</c:v>
                </c:pt>
                <c:pt idx="19">
                  <c:v>6.5201465201465206E-2</c:v>
                </c:pt>
                <c:pt idx="20">
                  <c:v>7.1794871794871706E-2</c:v>
                </c:pt>
                <c:pt idx="21">
                  <c:v>7.8388278388278304E-2</c:v>
                </c:pt>
                <c:pt idx="22">
                  <c:v>8.42490842490842E-2</c:v>
                </c:pt>
                <c:pt idx="23">
                  <c:v>9.0109890109890095E-2</c:v>
                </c:pt>
                <c:pt idx="24">
                  <c:v>9.7435897435897395E-2</c:v>
                </c:pt>
                <c:pt idx="25">
                  <c:v>0.103296703296703</c:v>
                </c:pt>
                <c:pt idx="26">
                  <c:v>0.11062271062270999</c:v>
                </c:pt>
                <c:pt idx="27">
                  <c:v>0.11721611721611699</c:v>
                </c:pt>
                <c:pt idx="28">
                  <c:v>0.123076923076923</c:v>
                </c:pt>
                <c:pt idx="29">
                  <c:v>0.131135531135531</c:v>
                </c:pt>
                <c:pt idx="30">
                  <c:v>0.138461538461538</c:v>
                </c:pt>
                <c:pt idx="31">
                  <c:v>0.14505494505494501</c:v>
                </c:pt>
                <c:pt idx="32">
                  <c:v>0.15091575091574999</c:v>
                </c:pt>
                <c:pt idx="33">
                  <c:v>0.15750915750915701</c:v>
                </c:pt>
                <c:pt idx="34">
                  <c:v>0.162637362637362</c:v>
                </c:pt>
                <c:pt idx="35">
                  <c:v>0.16849816849816801</c:v>
                </c:pt>
                <c:pt idx="36">
                  <c:v>0.17435897435897399</c:v>
                </c:pt>
                <c:pt idx="37">
                  <c:v>0.18095238095238</c:v>
                </c:pt>
                <c:pt idx="38">
                  <c:v>0.186080586080586</c:v>
                </c:pt>
                <c:pt idx="39">
                  <c:v>0.18681318681318601</c:v>
                </c:pt>
                <c:pt idx="40">
                  <c:v>0.183150183150183</c:v>
                </c:pt>
                <c:pt idx="41">
                  <c:v>0.17728937728937699</c:v>
                </c:pt>
                <c:pt idx="42">
                  <c:v>0.17216117216117199</c:v>
                </c:pt>
                <c:pt idx="43">
                  <c:v>0.16556776556776501</c:v>
                </c:pt>
                <c:pt idx="44">
                  <c:v>0.159706959706959</c:v>
                </c:pt>
                <c:pt idx="45">
                  <c:v>0.15384615384615299</c:v>
                </c:pt>
                <c:pt idx="46">
                  <c:v>0.14725274725274701</c:v>
                </c:pt>
                <c:pt idx="47">
                  <c:v>0.141391941391941</c:v>
                </c:pt>
                <c:pt idx="48">
                  <c:v>0.13553113553113499</c:v>
                </c:pt>
                <c:pt idx="49">
                  <c:v>0.12967032967032899</c:v>
                </c:pt>
                <c:pt idx="50">
                  <c:v>0.12234432234432201</c:v>
                </c:pt>
                <c:pt idx="51">
                  <c:v>0.115018315018315</c:v>
                </c:pt>
                <c:pt idx="52">
                  <c:v>0.108424908424908</c:v>
                </c:pt>
                <c:pt idx="53">
                  <c:v>0.101831501831501</c:v>
                </c:pt>
                <c:pt idx="54">
                  <c:v>9.4505494505494503E-2</c:v>
                </c:pt>
                <c:pt idx="55">
                  <c:v>8.7179487179487106E-2</c:v>
                </c:pt>
                <c:pt idx="56">
                  <c:v>8.0586080586080494E-2</c:v>
                </c:pt>
                <c:pt idx="57">
                  <c:v>7.4725274725274696E-2</c:v>
                </c:pt>
                <c:pt idx="58">
                  <c:v>6.7399267399267396E-2</c:v>
                </c:pt>
                <c:pt idx="59">
                  <c:v>6.0805860805860798E-2</c:v>
                </c:pt>
                <c:pt idx="60">
                  <c:v>5.42124542124542E-2</c:v>
                </c:pt>
                <c:pt idx="61">
                  <c:v>4.6886446886446803E-2</c:v>
                </c:pt>
                <c:pt idx="62">
                  <c:v>4.0293040293040198E-2</c:v>
                </c:pt>
                <c:pt idx="63">
                  <c:v>3.44322344322344E-2</c:v>
                </c:pt>
                <c:pt idx="64">
                  <c:v>2.7838827838827799E-2</c:v>
                </c:pt>
                <c:pt idx="65">
                  <c:v>2.1245421245421201E-2</c:v>
                </c:pt>
                <c:pt idx="66">
                  <c:v>1.6117216117216102E-2</c:v>
                </c:pt>
                <c:pt idx="67">
                  <c:v>1.0256410256410199E-2</c:v>
                </c:pt>
                <c:pt idx="68">
                  <c:v>6.5934065934065899E-3</c:v>
                </c:pt>
                <c:pt idx="69">
                  <c:v>4.3956043956043904E-3</c:v>
                </c:pt>
                <c:pt idx="70">
                  <c:v>2.19780219780219E-3</c:v>
                </c:pt>
                <c:pt idx="71">
                  <c:v>7.3260073260073195E-4</c:v>
                </c:pt>
                <c:pt idx="72">
                  <c:v>7.3260073260073195E-4</c:v>
                </c:pt>
                <c:pt idx="7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38-4845-A02A-74E12FC0C69D}"/>
            </c:ext>
          </c:extLst>
        </c:ser>
        <c:ser>
          <c:idx val="1"/>
          <c:order val="1"/>
          <c:tx>
            <c:v>|3&gt;</c:v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'plot-data (16)'!$C$2:$C$34</c:f>
              <c:numCache>
                <c:formatCode>General</c:formatCode>
                <c:ptCount val="33"/>
                <c:pt idx="0">
                  <c:v>9.5569620253164498</c:v>
                </c:pt>
                <c:pt idx="1">
                  <c:v>10.126582278480999</c:v>
                </c:pt>
                <c:pt idx="2">
                  <c:v>10.6962025316455</c:v>
                </c:pt>
                <c:pt idx="3">
                  <c:v>11.2025316455696</c:v>
                </c:pt>
                <c:pt idx="4">
                  <c:v>11.6455696202531</c:v>
                </c:pt>
                <c:pt idx="5">
                  <c:v>12.0886075949367</c:v>
                </c:pt>
                <c:pt idx="6">
                  <c:v>12.531645569620199</c:v>
                </c:pt>
                <c:pt idx="7">
                  <c:v>13.0379746835443</c:v>
                </c:pt>
                <c:pt idx="8">
                  <c:v>13.5443037974683</c:v>
                </c:pt>
                <c:pt idx="9">
                  <c:v>13.9873417721519</c:v>
                </c:pt>
                <c:pt idx="10">
                  <c:v>14.4936708860759</c:v>
                </c:pt>
                <c:pt idx="11">
                  <c:v>15</c:v>
                </c:pt>
                <c:pt idx="12">
                  <c:v>15.4430379746835</c:v>
                </c:pt>
                <c:pt idx="13">
                  <c:v>15.8227848101265</c:v>
                </c:pt>
                <c:pt idx="14">
                  <c:v>16.265822784810101</c:v>
                </c:pt>
                <c:pt idx="15">
                  <c:v>16.645569620253099</c:v>
                </c:pt>
                <c:pt idx="16">
                  <c:v>17.0886075949367</c:v>
                </c:pt>
                <c:pt idx="17">
                  <c:v>17.7215189873417</c:v>
                </c:pt>
                <c:pt idx="18">
                  <c:v>18.227848101265799</c:v>
                </c:pt>
                <c:pt idx="19">
                  <c:v>18.797468354430301</c:v>
                </c:pt>
                <c:pt idx="20">
                  <c:v>19.240506329113899</c:v>
                </c:pt>
                <c:pt idx="21">
                  <c:v>19.746835443037899</c:v>
                </c:pt>
                <c:pt idx="22">
                  <c:v>20.1898734177215</c:v>
                </c:pt>
                <c:pt idx="23">
                  <c:v>20.569620253164501</c:v>
                </c:pt>
                <c:pt idx="24">
                  <c:v>21.075949367088601</c:v>
                </c:pt>
                <c:pt idx="25">
                  <c:v>21.455696202531598</c:v>
                </c:pt>
                <c:pt idx="26">
                  <c:v>21.898734177215101</c:v>
                </c:pt>
                <c:pt idx="27">
                  <c:v>22.4050632911392</c:v>
                </c:pt>
                <c:pt idx="28">
                  <c:v>22.9113924050632</c:v>
                </c:pt>
                <c:pt idx="29">
                  <c:v>23.4177215189873</c:v>
                </c:pt>
                <c:pt idx="30">
                  <c:v>23.9240506329113</c:v>
                </c:pt>
                <c:pt idx="31">
                  <c:v>24.4936708860759</c:v>
                </c:pt>
                <c:pt idx="32">
                  <c:v>45</c:v>
                </c:pt>
              </c:numCache>
            </c:numRef>
          </c:xVal>
          <c:yVal>
            <c:numRef>
              <c:f>'plot-data (16)'!$D$2:$D$34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7.3260073260073195E-4</c:v>
                </c:pt>
                <c:pt idx="7">
                  <c:v>2.19780219780219E-3</c:v>
                </c:pt>
                <c:pt idx="8">
                  <c:v>2.93040293040293E-3</c:v>
                </c:pt>
                <c:pt idx="9">
                  <c:v>5.1282051282051204E-3</c:v>
                </c:pt>
                <c:pt idx="10">
                  <c:v>7.3260073260073199E-3</c:v>
                </c:pt>
                <c:pt idx="11">
                  <c:v>9.5238095238095195E-3</c:v>
                </c:pt>
                <c:pt idx="12">
                  <c:v>1.31868131868131E-2</c:v>
                </c:pt>
                <c:pt idx="13">
                  <c:v>1.7582417582417499E-2</c:v>
                </c:pt>
                <c:pt idx="14">
                  <c:v>2.1245421245421201E-2</c:v>
                </c:pt>
                <c:pt idx="15">
                  <c:v>2.5641025641025599E-2</c:v>
                </c:pt>
                <c:pt idx="16">
                  <c:v>2.9304029304029301E-2</c:v>
                </c:pt>
                <c:pt idx="17">
                  <c:v>3.3699633699633698E-2</c:v>
                </c:pt>
                <c:pt idx="18">
                  <c:v>3.3699633699633698E-2</c:v>
                </c:pt>
                <c:pt idx="19">
                  <c:v>3.3699633699633698E-2</c:v>
                </c:pt>
                <c:pt idx="20">
                  <c:v>3.0769230769230702E-2</c:v>
                </c:pt>
                <c:pt idx="21">
                  <c:v>2.7838827838827799E-2</c:v>
                </c:pt>
                <c:pt idx="22">
                  <c:v>2.3443223443223402E-2</c:v>
                </c:pt>
                <c:pt idx="23">
                  <c:v>1.97802197802197E-2</c:v>
                </c:pt>
                <c:pt idx="24">
                  <c:v>1.6117216117216102E-2</c:v>
                </c:pt>
                <c:pt idx="25">
                  <c:v>1.1721611721611701E-2</c:v>
                </c:pt>
                <c:pt idx="26">
                  <c:v>8.7912087912087895E-3</c:v>
                </c:pt>
                <c:pt idx="27">
                  <c:v>5.8608058608058599E-3</c:v>
                </c:pt>
                <c:pt idx="28">
                  <c:v>4.3956043956043904E-3</c:v>
                </c:pt>
                <c:pt idx="29">
                  <c:v>2.19780219780219E-3</c:v>
                </c:pt>
                <c:pt idx="30">
                  <c:v>2.19780219780219E-3</c:v>
                </c:pt>
                <c:pt idx="31">
                  <c:v>1.46520146520146E-3</c:v>
                </c:pt>
                <c:pt idx="32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238-4845-A02A-74E12FC0C69D}"/>
            </c:ext>
          </c:extLst>
        </c:ser>
        <c:ser>
          <c:idx val="2"/>
          <c:order val="2"/>
          <c:tx>
            <c:v>|2&gt;</c:v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'plot-data (16)'!$E$2:$E$38</c:f>
              <c:numCache>
                <c:formatCode>General</c:formatCode>
                <c:ptCount val="37"/>
                <c:pt idx="0">
                  <c:v>15</c:v>
                </c:pt>
                <c:pt idx="1">
                  <c:v>15.506329113924</c:v>
                </c:pt>
                <c:pt idx="2">
                  <c:v>15.949367088607501</c:v>
                </c:pt>
                <c:pt idx="3">
                  <c:v>16.5189873417721</c:v>
                </c:pt>
                <c:pt idx="4">
                  <c:v>17.025316455696199</c:v>
                </c:pt>
                <c:pt idx="5">
                  <c:v>17.531645569620199</c:v>
                </c:pt>
                <c:pt idx="6">
                  <c:v>17.974683544303701</c:v>
                </c:pt>
                <c:pt idx="7">
                  <c:v>18.354430379746798</c:v>
                </c:pt>
                <c:pt idx="8">
                  <c:v>18.670886075949301</c:v>
                </c:pt>
                <c:pt idx="9">
                  <c:v>19.050632911392398</c:v>
                </c:pt>
                <c:pt idx="10">
                  <c:v>19.367088607594901</c:v>
                </c:pt>
                <c:pt idx="11">
                  <c:v>19.683544303797401</c:v>
                </c:pt>
                <c:pt idx="12">
                  <c:v>20</c:v>
                </c:pt>
                <c:pt idx="13">
                  <c:v>20.3164556962025</c:v>
                </c:pt>
                <c:pt idx="14">
                  <c:v>20.632911392404999</c:v>
                </c:pt>
                <c:pt idx="15">
                  <c:v>20.886075949367001</c:v>
                </c:pt>
                <c:pt idx="16">
                  <c:v>21.265822784810101</c:v>
                </c:pt>
                <c:pt idx="17">
                  <c:v>21.582278481012601</c:v>
                </c:pt>
                <c:pt idx="18">
                  <c:v>22.025316455696199</c:v>
                </c:pt>
                <c:pt idx="19">
                  <c:v>22.531645569620199</c:v>
                </c:pt>
                <c:pt idx="20">
                  <c:v>23.037974683544299</c:v>
                </c:pt>
                <c:pt idx="21">
                  <c:v>23.481012658227801</c:v>
                </c:pt>
                <c:pt idx="22">
                  <c:v>23.860759493670798</c:v>
                </c:pt>
                <c:pt idx="23">
                  <c:v>24.177215189873401</c:v>
                </c:pt>
                <c:pt idx="24">
                  <c:v>24.4936708860759</c:v>
                </c:pt>
                <c:pt idx="25">
                  <c:v>24.746835443037899</c:v>
                </c:pt>
                <c:pt idx="26">
                  <c:v>25.063291139240501</c:v>
                </c:pt>
                <c:pt idx="27">
                  <c:v>25.379746835443001</c:v>
                </c:pt>
                <c:pt idx="28">
                  <c:v>25.632911392404999</c:v>
                </c:pt>
                <c:pt idx="29">
                  <c:v>25.949367088607499</c:v>
                </c:pt>
                <c:pt idx="30">
                  <c:v>26.3924050632911</c:v>
                </c:pt>
                <c:pt idx="31">
                  <c:v>26.898734177215101</c:v>
                </c:pt>
                <c:pt idx="32">
                  <c:v>27.341772151898699</c:v>
                </c:pt>
                <c:pt idx="33">
                  <c:v>27.784810126582201</c:v>
                </c:pt>
                <c:pt idx="34">
                  <c:v>28.227848101265799</c:v>
                </c:pt>
                <c:pt idx="35">
                  <c:v>28.797468354430301</c:v>
                </c:pt>
                <c:pt idx="36">
                  <c:v>44.936708860759403</c:v>
                </c:pt>
              </c:numCache>
            </c:numRef>
          </c:xVal>
          <c:yVal>
            <c:numRef>
              <c:f>'plot-data (16)'!$F$2:$F$38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7.3260073260073195E-4</c:v>
                </c:pt>
                <c:pt idx="4">
                  <c:v>2.93040293040293E-3</c:v>
                </c:pt>
                <c:pt idx="5">
                  <c:v>5.1282051282051204E-3</c:v>
                </c:pt>
                <c:pt idx="6">
                  <c:v>7.3260073260073199E-3</c:v>
                </c:pt>
                <c:pt idx="7">
                  <c:v>1.09890109890109E-2</c:v>
                </c:pt>
                <c:pt idx="8">
                  <c:v>1.3919413919413899E-2</c:v>
                </c:pt>
                <c:pt idx="9">
                  <c:v>1.9047619047619001E-2</c:v>
                </c:pt>
                <c:pt idx="10">
                  <c:v>2.3443223443223402E-2</c:v>
                </c:pt>
                <c:pt idx="11">
                  <c:v>2.9304029304029301E-2</c:v>
                </c:pt>
                <c:pt idx="12">
                  <c:v>3.44322344322344E-2</c:v>
                </c:pt>
                <c:pt idx="13">
                  <c:v>4.0293040293040198E-2</c:v>
                </c:pt>
                <c:pt idx="14">
                  <c:v>4.6886446886446803E-2</c:v>
                </c:pt>
                <c:pt idx="15">
                  <c:v>5.2747252747252699E-2</c:v>
                </c:pt>
                <c:pt idx="16">
                  <c:v>5.8608058608058601E-2</c:v>
                </c:pt>
                <c:pt idx="17">
                  <c:v>6.3003663003663002E-2</c:v>
                </c:pt>
                <c:pt idx="18">
                  <c:v>6.6666666666666596E-2</c:v>
                </c:pt>
                <c:pt idx="19">
                  <c:v>6.88644688644688E-2</c:v>
                </c:pt>
                <c:pt idx="20">
                  <c:v>6.6666666666666596E-2</c:v>
                </c:pt>
                <c:pt idx="21">
                  <c:v>6.2271062271062202E-2</c:v>
                </c:pt>
                <c:pt idx="22">
                  <c:v>5.7142857142857099E-2</c:v>
                </c:pt>
                <c:pt idx="23">
                  <c:v>5.1282051282051197E-2</c:v>
                </c:pt>
                <c:pt idx="24">
                  <c:v>4.5421245421245399E-2</c:v>
                </c:pt>
                <c:pt idx="25">
                  <c:v>3.9560439560439503E-2</c:v>
                </c:pt>
                <c:pt idx="26">
                  <c:v>3.44322344322344E-2</c:v>
                </c:pt>
                <c:pt idx="27">
                  <c:v>2.8571428571428501E-2</c:v>
                </c:pt>
                <c:pt idx="28">
                  <c:v>2.3443223443223402E-2</c:v>
                </c:pt>
                <c:pt idx="29">
                  <c:v>1.8315018315018299E-2</c:v>
                </c:pt>
                <c:pt idx="30">
                  <c:v>1.24542124542124E-2</c:v>
                </c:pt>
                <c:pt idx="31">
                  <c:v>8.0586080586080508E-3</c:v>
                </c:pt>
                <c:pt idx="32">
                  <c:v>5.1282051282051204E-3</c:v>
                </c:pt>
                <c:pt idx="33">
                  <c:v>2.93040293040293E-3</c:v>
                </c:pt>
                <c:pt idx="34">
                  <c:v>2.19780219780219E-3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238-4845-A02A-74E12FC0C69D}"/>
            </c:ext>
          </c:extLst>
        </c:ser>
        <c:ser>
          <c:idx val="3"/>
          <c:order val="3"/>
          <c:tx>
            <c:v>|1&gt;</c:v>
          </c:tx>
          <c:spPr>
            <a:ln w="349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'plot-data (16)'!$G$2:$G$40</c:f>
              <c:numCache>
                <c:formatCode>General</c:formatCode>
                <c:ptCount val="39"/>
                <c:pt idx="0">
                  <c:v>27.784810126582201</c:v>
                </c:pt>
                <c:pt idx="1">
                  <c:v>0</c:v>
                </c:pt>
                <c:pt idx="2">
                  <c:v>28.2911392405063</c:v>
                </c:pt>
                <c:pt idx="3">
                  <c:v>28.797468354430301</c:v>
                </c:pt>
                <c:pt idx="4">
                  <c:v>29.3037974683544</c:v>
                </c:pt>
                <c:pt idx="5">
                  <c:v>29.746835443037899</c:v>
                </c:pt>
                <c:pt idx="6">
                  <c:v>30.1898734177215</c:v>
                </c:pt>
                <c:pt idx="7">
                  <c:v>30.759493670885998</c:v>
                </c:pt>
                <c:pt idx="8">
                  <c:v>31.265822784810101</c:v>
                </c:pt>
                <c:pt idx="9">
                  <c:v>31.645569620253099</c:v>
                </c:pt>
                <c:pt idx="10">
                  <c:v>32.088607594936697</c:v>
                </c:pt>
                <c:pt idx="11">
                  <c:v>32.341772151898702</c:v>
                </c:pt>
                <c:pt idx="12">
                  <c:v>32.5949367088607</c:v>
                </c:pt>
                <c:pt idx="13">
                  <c:v>32.911392405063197</c:v>
                </c:pt>
                <c:pt idx="14">
                  <c:v>33.227848101265799</c:v>
                </c:pt>
                <c:pt idx="15">
                  <c:v>33.481012658227797</c:v>
                </c:pt>
                <c:pt idx="16">
                  <c:v>33.734177215189803</c:v>
                </c:pt>
                <c:pt idx="17">
                  <c:v>33.9873417721519</c:v>
                </c:pt>
                <c:pt idx="18">
                  <c:v>34.367088607594901</c:v>
                </c:pt>
                <c:pt idx="19">
                  <c:v>34.873417721518898</c:v>
                </c:pt>
                <c:pt idx="20">
                  <c:v>35.443037974683499</c:v>
                </c:pt>
                <c:pt idx="21">
                  <c:v>35.949367088607502</c:v>
                </c:pt>
                <c:pt idx="22">
                  <c:v>36.265822784810098</c:v>
                </c:pt>
                <c:pt idx="23">
                  <c:v>36.518987341772103</c:v>
                </c:pt>
                <c:pt idx="24">
                  <c:v>36.835443037974599</c:v>
                </c:pt>
                <c:pt idx="25">
                  <c:v>37.088607594936697</c:v>
                </c:pt>
                <c:pt idx="26">
                  <c:v>37.4050632911392</c:v>
                </c:pt>
                <c:pt idx="27">
                  <c:v>37.5949367088607</c:v>
                </c:pt>
                <c:pt idx="28">
                  <c:v>37.784810126582201</c:v>
                </c:pt>
                <c:pt idx="29">
                  <c:v>38.037974683544299</c:v>
                </c:pt>
                <c:pt idx="30">
                  <c:v>38.291139240506297</c:v>
                </c:pt>
                <c:pt idx="31">
                  <c:v>38.481012658227797</c:v>
                </c:pt>
                <c:pt idx="32">
                  <c:v>38.860759493670798</c:v>
                </c:pt>
                <c:pt idx="33">
                  <c:v>39.177215189873401</c:v>
                </c:pt>
                <c:pt idx="34">
                  <c:v>39.556962025316402</c:v>
                </c:pt>
                <c:pt idx="35">
                  <c:v>40</c:v>
                </c:pt>
                <c:pt idx="36">
                  <c:v>40.569620253164501</c:v>
                </c:pt>
                <c:pt idx="37">
                  <c:v>41.2025316455696</c:v>
                </c:pt>
                <c:pt idx="38">
                  <c:v>44.936708860759403</c:v>
                </c:pt>
              </c:numCache>
            </c:numRef>
          </c:xVal>
          <c:yVal>
            <c:numRef>
              <c:f>'plot-data (16)'!$H$2:$H$40</c:f>
              <c:numCache>
                <c:formatCode>General</c:formatCode>
                <c:ptCount val="39"/>
                <c:pt idx="0">
                  <c:v>0</c:v>
                </c:pt>
                <c:pt idx="1">
                  <c:v>7.3260073260073195E-4</c:v>
                </c:pt>
                <c:pt idx="2">
                  <c:v>0</c:v>
                </c:pt>
                <c:pt idx="3">
                  <c:v>1.46520146520146E-3</c:v>
                </c:pt>
                <c:pt idx="4">
                  <c:v>2.19780219780219E-3</c:v>
                </c:pt>
                <c:pt idx="5">
                  <c:v>3.66300366300366E-3</c:v>
                </c:pt>
                <c:pt idx="6">
                  <c:v>5.1282051282051204E-3</c:v>
                </c:pt>
                <c:pt idx="7">
                  <c:v>9.5238095238095195E-3</c:v>
                </c:pt>
                <c:pt idx="8">
                  <c:v>1.46520146520146E-2</c:v>
                </c:pt>
                <c:pt idx="9">
                  <c:v>1.97802197802197E-2</c:v>
                </c:pt>
                <c:pt idx="10">
                  <c:v>2.6373626373626301E-2</c:v>
                </c:pt>
                <c:pt idx="11">
                  <c:v>3.1501831501831501E-2</c:v>
                </c:pt>
                <c:pt idx="12">
                  <c:v>3.7362637362637299E-2</c:v>
                </c:pt>
                <c:pt idx="13">
                  <c:v>4.3223443223443202E-2</c:v>
                </c:pt>
                <c:pt idx="14">
                  <c:v>4.9084249084249E-2</c:v>
                </c:pt>
                <c:pt idx="15">
                  <c:v>5.3479853479853401E-2</c:v>
                </c:pt>
                <c:pt idx="16">
                  <c:v>5.7875457875457802E-2</c:v>
                </c:pt>
                <c:pt idx="17">
                  <c:v>6.2271062271062202E-2</c:v>
                </c:pt>
                <c:pt idx="18">
                  <c:v>6.5934065934065894E-2</c:v>
                </c:pt>
                <c:pt idx="19">
                  <c:v>6.88644688644688E-2</c:v>
                </c:pt>
                <c:pt idx="20">
                  <c:v>6.8131868131868098E-2</c:v>
                </c:pt>
                <c:pt idx="21">
                  <c:v>6.3003663003663002E-2</c:v>
                </c:pt>
                <c:pt idx="22">
                  <c:v>5.7875457875457802E-2</c:v>
                </c:pt>
                <c:pt idx="23">
                  <c:v>5.2747252747252699E-2</c:v>
                </c:pt>
                <c:pt idx="24">
                  <c:v>4.7619047619047603E-2</c:v>
                </c:pt>
                <c:pt idx="25">
                  <c:v>4.2490842490842402E-2</c:v>
                </c:pt>
                <c:pt idx="26">
                  <c:v>3.8095238095238099E-2</c:v>
                </c:pt>
                <c:pt idx="27">
                  <c:v>3.3699633699633698E-2</c:v>
                </c:pt>
                <c:pt idx="28">
                  <c:v>2.9304029304029301E-2</c:v>
                </c:pt>
                <c:pt idx="29">
                  <c:v>2.5641025641025599E-2</c:v>
                </c:pt>
                <c:pt idx="30">
                  <c:v>2.1245421245421201E-2</c:v>
                </c:pt>
                <c:pt idx="31">
                  <c:v>1.7582417582417499E-2</c:v>
                </c:pt>
                <c:pt idx="32">
                  <c:v>1.3919413919413899E-2</c:v>
                </c:pt>
                <c:pt idx="33">
                  <c:v>1.0256410256410199E-2</c:v>
                </c:pt>
                <c:pt idx="34">
                  <c:v>6.5934065934065899E-3</c:v>
                </c:pt>
                <c:pt idx="35">
                  <c:v>5.1282051282051204E-3</c:v>
                </c:pt>
                <c:pt idx="36">
                  <c:v>2.19780219780219E-3</c:v>
                </c:pt>
                <c:pt idx="37">
                  <c:v>2.19780219780219E-3</c:v>
                </c:pt>
                <c:pt idx="38">
                  <c:v>1.46520146520146E-3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238-4845-A02A-74E12FC0C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676111"/>
        <c:axId val="371086687"/>
      </c:scatterChart>
      <c:valAx>
        <c:axId val="362676111"/>
        <c:scaling>
          <c:orientation val="minMax"/>
          <c:max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</a:t>
                </a:r>
              </a:p>
            </c:rich>
          </c:tx>
          <c:layout>
            <c:manualLayout>
              <c:xMode val="edge"/>
              <c:yMode val="edge"/>
              <c:x val="0.5068263764326757"/>
              <c:y val="0.880066921606118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086687"/>
        <c:crosses val="autoZero"/>
        <c:crossBetween val="midCat"/>
      </c:valAx>
      <c:valAx>
        <c:axId val="37108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761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392894814332324"/>
          <c:y val="7.2284041132185256E-2"/>
          <c:w val="0.46857971585868974"/>
          <c:h val="0.651902647930316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/>
              <a:t>VIT OUTPUT FIELD</a:t>
            </a:r>
          </a:p>
        </c:rich>
      </c:tx>
      <c:layout>
        <c:manualLayout>
          <c:xMode val="edge"/>
          <c:yMode val="edge"/>
          <c:x val="0.3409037753144197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366339458375504E-2"/>
          <c:y val="0.10145331250240566"/>
          <c:w val="0.92552771875548612"/>
          <c:h val="0.83977712025912987"/>
        </c:manualLayout>
      </c:layout>
      <c:scatterChart>
        <c:scatterStyle val="smoothMarker"/>
        <c:varyColors val="0"/>
        <c:ser>
          <c:idx val="0"/>
          <c:order val="0"/>
          <c:tx>
            <c:v>Input Intensity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'plot-data (9)'!$A$2:$A$115</c:f>
              <c:numCache>
                <c:formatCode>General</c:formatCode>
                <c:ptCount val="114"/>
                <c:pt idx="0">
                  <c:v>0.357675111773472</c:v>
                </c:pt>
                <c:pt idx="1">
                  <c:v>0.715350223546944</c:v>
                </c:pt>
                <c:pt idx="2">
                  <c:v>1.07302533532041</c:v>
                </c:pt>
                <c:pt idx="3">
                  <c:v>1.4903129657228</c:v>
                </c:pt>
                <c:pt idx="4">
                  <c:v>1.9672131147540901</c:v>
                </c:pt>
                <c:pt idx="5">
                  <c:v>2.5633383010432098</c:v>
                </c:pt>
                <c:pt idx="6">
                  <c:v>3.0402384500745101</c:v>
                </c:pt>
                <c:pt idx="7">
                  <c:v>3.57675111773472</c:v>
                </c:pt>
                <c:pt idx="8">
                  <c:v>4.0536512667660203</c:v>
                </c:pt>
                <c:pt idx="9">
                  <c:v>4.4709388971684003</c:v>
                </c:pt>
                <c:pt idx="10">
                  <c:v>4.8286140089418703</c:v>
                </c:pt>
                <c:pt idx="11">
                  <c:v>5.1266766020864303</c:v>
                </c:pt>
                <c:pt idx="12">
                  <c:v>5.4247391952309902</c:v>
                </c:pt>
                <c:pt idx="13">
                  <c:v>5.6631892697466402</c:v>
                </c:pt>
                <c:pt idx="14">
                  <c:v>5.9016393442622901</c:v>
                </c:pt>
                <c:pt idx="15">
                  <c:v>6.08047690014903</c:v>
                </c:pt>
                <c:pt idx="16">
                  <c:v>6.2593144560357601</c:v>
                </c:pt>
                <c:pt idx="17">
                  <c:v>6.4381520119225</c:v>
                </c:pt>
                <c:pt idx="18">
                  <c:v>6.6169895678092399</c:v>
                </c:pt>
                <c:pt idx="19">
                  <c:v>6.7362146050670599</c:v>
                </c:pt>
                <c:pt idx="20">
                  <c:v>6.85543964232488</c:v>
                </c:pt>
                <c:pt idx="21">
                  <c:v>7.0342771982116199</c:v>
                </c:pt>
                <c:pt idx="22">
                  <c:v>7.0938897168405299</c:v>
                </c:pt>
                <c:pt idx="23">
                  <c:v>7.2131147540983598</c:v>
                </c:pt>
                <c:pt idx="24">
                  <c:v>7.3323397913561799</c:v>
                </c:pt>
                <c:pt idx="25">
                  <c:v>7.4515648286139999</c:v>
                </c:pt>
                <c:pt idx="26">
                  <c:v>7.5707898658718298</c:v>
                </c:pt>
                <c:pt idx="27">
                  <c:v>7.6900149031296499</c:v>
                </c:pt>
                <c:pt idx="28">
                  <c:v>7.8092399403874797</c:v>
                </c:pt>
                <c:pt idx="29">
                  <c:v>7.9284649776452998</c:v>
                </c:pt>
                <c:pt idx="30">
                  <c:v>8.0476900149031305</c:v>
                </c:pt>
                <c:pt idx="31">
                  <c:v>8.1669150521609506</c:v>
                </c:pt>
                <c:pt idx="32">
                  <c:v>8.2861400894187707</c:v>
                </c:pt>
                <c:pt idx="33">
                  <c:v>8.3457526080476896</c:v>
                </c:pt>
                <c:pt idx="34">
                  <c:v>8.4649776453055097</c:v>
                </c:pt>
                <c:pt idx="35">
                  <c:v>8.5842026825633297</c:v>
                </c:pt>
                <c:pt idx="36">
                  <c:v>8.7034277198211605</c:v>
                </c:pt>
                <c:pt idx="37">
                  <c:v>8.8226527570789806</c:v>
                </c:pt>
                <c:pt idx="38">
                  <c:v>9.0014903129657196</c:v>
                </c:pt>
                <c:pt idx="39">
                  <c:v>9.1207153502235396</c:v>
                </c:pt>
                <c:pt idx="40">
                  <c:v>9.4187779433681005</c:v>
                </c:pt>
                <c:pt idx="41">
                  <c:v>9.6572280178837495</c:v>
                </c:pt>
                <c:pt idx="42">
                  <c:v>10.014903129657201</c:v>
                </c:pt>
                <c:pt idx="43">
                  <c:v>10.4321907600596</c:v>
                </c:pt>
                <c:pt idx="44">
                  <c:v>10.670640834575201</c:v>
                </c:pt>
                <c:pt idx="45">
                  <c:v>10.849478390461901</c:v>
                </c:pt>
                <c:pt idx="46">
                  <c:v>11.0283159463487</c:v>
                </c:pt>
                <c:pt idx="47">
                  <c:v>11.2071535022354</c:v>
                </c:pt>
                <c:pt idx="48">
                  <c:v>11.3263785394932</c:v>
                </c:pt>
                <c:pt idx="49">
                  <c:v>11.4456035767511</c:v>
                </c:pt>
                <c:pt idx="50">
                  <c:v>11.564828614008899</c:v>
                </c:pt>
                <c:pt idx="51">
                  <c:v>11.6840536512667</c:v>
                </c:pt>
                <c:pt idx="52">
                  <c:v>11.8032786885245</c:v>
                </c:pt>
                <c:pt idx="53">
                  <c:v>11.9225037257824</c:v>
                </c:pt>
                <c:pt idx="54">
                  <c:v>12.041728763040201</c:v>
                </c:pt>
                <c:pt idx="55">
                  <c:v>12.160953800298</c:v>
                </c:pt>
                <c:pt idx="56">
                  <c:v>12.2801788375558</c:v>
                </c:pt>
                <c:pt idx="57">
                  <c:v>12.3994038748137</c:v>
                </c:pt>
                <c:pt idx="58">
                  <c:v>12.518628912071501</c:v>
                </c:pt>
                <c:pt idx="59">
                  <c:v>12.637853949329299</c:v>
                </c:pt>
                <c:pt idx="60">
                  <c:v>12.7570789865871</c:v>
                </c:pt>
                <c:pt idx="61">
                  <c:v>12.876304023845</c:v>
                </c:pt>
                <c:pt idx="62">
                  <c:v>12.9955290611028</c:v>
                </c:pt>
                <c:pt idx="63">
                  <c:v>13.114754098360599</c:v>
                </c:pt>
                <c:pt idx="64">
                  <c:v>13.293591654247299</c:v>
                </c:pt>
                <c:pt idx="65">
                  <c:v>13.412816691505199</c:v>
                </c:pt>
                <c:pt idx="66">
                  <c:v>13.591654247391901</c:v>
                </c:pt>
                <c:pt idx="67">
                  <c:v>13.7108792846497</c:v>
                </c:pt>
                <c:pt idx="68">
                  <c:v>13.9493293591654</c:v>
                </c:pt>
                <c:pt idx="69">
                  <c:v>14.1281669150521</c:v>
                </c:pt>
                <c:pt idx="70">
                  <c:v>14.366616989567801</c:v>
                </c:pt>
                <c:pt idx="71">
                  <c:v>14.664679582712299</c:v>
                </c:pt>
                <c:pt idx="72">
                  <c:v>15.0223546944858</c:v>
                </c:pt>
                <c:pt idx="73">
                  <c:v>15.3800298062593</c:v>
                </c:pt>
                <c:pt idx="74">
                  <c:v>15.797317436661601</c:v>
                </c:pt>
                <c:pt idx="75">
                  <c:v>16.274217585692899</c:v>
                </c:pt>
                <c:pt idx="76">
                  <c:v>16.810730253353199</c:v>
                </c:pt>
                <c:pt idx="77">
                  <c:v>17.3472429210134</c:v>
                </c:pt>
                <c:pt idx="78">
                  <c:v>17.824143070044698</c:v>
                </c:pt>
                <c:pt idx="79">
                  <c:v>18.301043219076</c:v>
                </c:pt>
                <c:pt idx="80">
                  <c:v>18.837555886736201</c:v>
                </c:pt>
                <c:pt idx="81">
                  <c:v>19.314456035767499</c:v>
                </c:pt>
                <c:pt idx="82">
                  <c:v>19.910581222056599</c:v>
                </c:pt>
                <c:pt idx="83">
                  <c:v>20.4470938897168</c:v>
                </c:pt>
                <c:pt idx="84">
                  <c:v>21</c:v>
                </c:pt>
                <c:pt idx="85">
                  <c:v>22</c:v>
                </c:pt>
                <c:pt idx="86">
                  <c:v>23</c:v>
                </c:pt>
                <c:pt idx="87">
                  <c:v>24</c:v>
                </c:pt>
                <c:pt idx="88">
                  <c:v>25</c:v>
                </c:pt>
                <c:pt idx="89">
                  <c:v>26</c:v>
                </c:pt>
                <c:pt idx="90">
                  <c:v>27</c:v>
                </c:pt>
                <c:pt idx="91">
                  <c:v>28</c:v>
                </c:pt>
                <c:pt idx="92">
                  <c:v>29</c:v>
                </c:pt>
                <c:pt idx="93">
                  <c:v>30</c:v>
                </c:pt>
                <c:pt idx="94">
                  <c:v>31</c:v>
                </c:pt>
                <c:pt idx="95">
                  <c:v>32</c:v>
                </c:pt>
                <c:pt idx="96">
                  <c:v>33</c:v>
                </c:pt>
                <c:pt idx="97">
                  <c:v>34</c:v>
                </c:pt>
                <c:pt idx="98">
                  <c:v>35</c:v>
                </c:pt>
                <c:pt idx="99">
                  <c:v>36</c:v>
                </c:pt>
                <c:pt idx="100">
                  <c:v>37</c:v>
                </c:pt>
                <c:pt idx="101">
                  <c:v>38</c:v>
                </c:pt>
                <c:pt idx="102">
                  <c:v>39</c:v>
                </c:pt>
                <c:pt idx="103">
                  <c:v>40</c:v>
                </c:pt>
                <c:pt idx="104">
                  <c:v>41</c:v>
                </c:pt>
                <c:pt idx="105">
                  <c:v>42</c:v>
                </c:pt>
                <c:pt idx="106">
                  <c:v>43</c:v>
                </c:pt>
                <c:pt idx="107">
                  <c:v>44</c:v>
                </c:pt>
                <c:pt idx="108">
                  <c:v>45</c:v>
                </c:pt>
                <c:pt idx="109">
                  <c:v>46</c:v>
                </c:pt>
                <c:pt idx="110">
                  <c:v>47</c:v>
                </c:pt>
                <c:pt idx="111">
                  <c:v>48</c:v>
                </c:pt>
                <c:pt idx="112">
                  <c:v>49</c:v>
                </c:pt>
                <c:pt idx="113">
                  <c:v>50</c:v>
                </c:pt>
              </c:numCache>
            </c:numRef>
          </c:xVal>
          <c:yVal>
            <c:numRef>
              <c:f>'plot-data (9)'!$B$2:$B$115</c:f>
              <c:numCache>
                <c:formatCode>General</c:formatCode>
                <c:ptCount val="1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6.0240963855421605E-4</c:v>
                </c:pt>
                <c:pt idx="5">
                  <c:v>6.0240963855421605E-4</c:v>
                </c:pt>
                <c:pt idx="6">
                  <c:v>1.2048192771084299E-3</c:v>
                </c:pt>
                <c:pt idx="7">
                  <c:v>2.4096385542168599E-3</c:v>
                </c:pt>
                <c:pt idx="8">
                  <c:v>4.2168674698795103E-3</c:v>
                </c:pt>
                <c:pt idx="9">
                  <c:v>7.2289156626506E-3</c:v>
                </c:pt>
                <c:pt idx="10">
                  <c:v>1.02409638554216E-2</c:v>
                </c:pt>
                <c:pt idx="11">
                  <c:v>1.44578313253012E-2</c:v>
                </c:pt>
                <c:pt idx="12">
                  <c:v>1.92771084337349E-2</c:v>
                </c:pt>
                <c:pt idx="13">
                  <c:v>2.40963855421686E-2</c:v>
                </c:pt>
                <c:pt idx="14">
                  <c:v>2.9518072289156601E-2</c:v>
                </c:pt>
                <c:pt idx="15">
                  <c:v>3.6144578313252997E-2</c:v>
                </c:pt>
                <c:pt idx="16">
                  <c:v>4.1566265060240901E-2</c:v>
                </c:pt>
                <c:pt idx="17">
                  <c:v>4.6987951807228902E-2</c:v>
                </c:pt>
                <c:pt idx="18">
                  <c:v>5.2409638554216799E-2</c:v>
                </c:pt>
                <c:pt idx="19">
                  <c:v>5.78313253012048E-2</c:v>
                </c:pt>
                <c:pt idx="20">
                  <c:v>6.3855421686746905E-2</c:v>
                </c:pt>
                <c:pt idx="21">
                  <c:v>6.9277108433734899E-2</c:v>
                </c:pt>
                <c:pt idx="22">
                  <c:v>7.4096385542168602E-2</c:v>
                </c:pt>
                <c:pt idx="23">
                  <c:v>7.8915662650602403E-2</c:v>
                </c:pt>
                <c:pt idx="24">
                  <c:v>8.4939759036144494E-2</c:v>
                </c:pt>
                <c:pt idx="25">
                  <c:v>9.2168674698795194E-2</c:v>
                </c:pt>
                <c:pt idx="26">
                  <c:v>9.8795180722891507E-2</c:v>
                </c:pt>
                <c:pt idx="27">
                  <c:v>0.104216867469879</c:v>
                </c:pt>
                <c:pt idx="28">
                  <c:v>0.11084337349397499</c:v>
                </c:pt>
                <c:pt idx="29">
                  <c:v>0.116867469879518</c:v>
                </c:pt>
                <c:pt idx="30">
                  <c:v>0.122289156626506</c:v>
                </c:pt>
                <c:pt idx="31">
                  <c:v>0.127710843373493</c:v>
                </c:pt>
                <c:pt idx="32">
                  <c:v>0.133734939759036</c:v>
                </c:pt>
                <c:pt idx="33">
                  <c:v>0.13975903614457799</c:v>
                </c:pt>
                <c:pt idx="34">
                  <c:v>0.14578313253012001</c:v>
                </c:pt>
                <c:pt idx="35">
                  <c:v>0.15240963855421599</c:v>
                </c:pt>
                <c:pt idx="36">
                  <c:v>0.157831325301204</c:v>
                </c:pt>
                <c:pt idx="37">
                  <c:v>0.16385542168674699</c:v>
                </c:pt>
                <c:pt idx="38">
                  <c:v>0.169277108433734</c:v>
                </c:pt>
                <c:pt idx="39">
                  <c:v>0.175301204819277</c:v>
                </c:pt>
                <c:pt idx="40">
                  <c:v>0.18132530120481899</c:v>
                </c:pt>
                <c:pt idx="41">
                  <c:v>0.185542168674698</c:v>
                </c:pt>
                <c:pt idx="42">
                  <c:v>0.18915662650602399</c:v>
                </c:pt>
                <c:pt idx="43">
                  <c:v>0.18493975903614401</c:v>
                </c:pt>
                <c:pt idx="44">
                  <c:v>0.17951807228915601</c:v>
                </c:pt>
                <c:pt idx="45">
                  <c:v>0.174096385542168</c:v>
                </c:pt>
                <c:pt idx="46">
                  <c:v>0.16746987951807199</c:v>
                </c:pt>
                <c:pt idx="47">
                  <c:v>0.16144578313253</c:v>
                </c:pt>
                <c:pt idx="48">
                  <c:v>0.155421686746987</c:v>
                </c:pt>
                <c:pt idx="49">
                  <c:v>0.14939759036144501</c:v>
                </c:pt>
                <c:pt idx="50">
                  <c:v>0.142771084337349</c:v>
                </c:pt>
                <c:pt idx="51">
                  <c:v>0.13554216867469801</c:v>
                </c:pt>
                <c:pt idx="52">
                  <c:v>0.12951807228915599</c:v>
                </c:pt>
                <c:pt idx="53">
                  <c:v>0.123493975903614</c:v>
                </c:pt>
                <c:pt idx="54">
                  <c:v>0.117469879518072</c:v>
                </c:pt>
                <c:pt idx="55">
                  <c:v>0.11144578313252999</c:v>
                </c:pt>
                <c:pt idx="56">
                  <c:v>0.104819277108433</c:v>
                </c:pt>
                <c:pt idx="57">
                  <c:v>9.9397590361445798E-2</c:v>
                </c:pt>
                <c:pt idx="58">
                  <c:v>9.3373493975903596E-2</c:v>
                </c:pt>
                <c:pt idx="59">
                  <c:v>8.67469879518072E-2</c:v>
                </c:pt>
                <c:pt idx="60">
                  <c:v>8.0722891566264998E-2</c:v>
                </c:pt>
                <c:pt idx="61">
                  <c:v>7.5301204819277101E-2</c:v>
                </c:pt>
                <c:pt idx="62">
                  <c:v>6.8674698795180705E-2</c:v>
                </c:pt>
                <c:pt idx="63">
                  <c:v>6.3253012048192697E-2</c:v>
                </c:pt>
                <c:pt idx="64">
                  <c:v>5.7228915662650599E-2</c:v>
                </c:pt>
                <c:pt idx="65">
                  <c:v>5.1807228915662598E-2</c:v>
                </c:pt>
                <c:pt idx="66">
                  <c:v>4.5783132530120403E-2</c:v>
                </c:pt>
                <c:pt idx="67">
                  <c:v>3.9759036144578298E-2</c:v>
                </c:pt>
                <c:pt idx="68">
                  <c:v>3.4337349397590297E-2</c:v>
                </c:pt>
                <c:pt idx="69">
                  <c:v>2.8313253012048099E-2</c:v>
                </c:pt>
                <c:pt idx="70">
                  <c:v>2.2289156626506001E-2</c:v>
                </c:pt>
                <c:pt idx="71">
                  <c:v>1.74698795180722E-2</c:v>
                </c:pt>
                <c:pt idx="72">
                  <c:v>1.1445783132530101E-2</c:v>
                </c:pt>
                <c:pt idx="73">
                  <c:v>8.4337349397590293E-3</c:v>
                </c:pt>
                <c:pt idx="74">
                  <c:v>4.8192771084337302E-3</c:v>
                </c:pt>
                <c:pt idx="75">
                  <c:v>2.4096385542168599E-3</c:v>
                </c:pt>
                <c:pt idx="76">
                  <c:v>1.2048192771084299E-3</c:v>
                </c:pt>
                <c:pt idx="77">
                  <c:v>1.2048192771084299E-3</c:v>
                </c:pt>
                <c:pt idx="78">
                  <c:v>1.2048192771084299E-3</c:v>
                </c:pt>
                <c:pt idx="79">
                  <c:v>6.0240963855421605E-4</c:v>
                </c:pt>
                <c:pt idx="80">
                  <c:v>6.0240963855421605E-4</c:v>
                </c:pt>
                <c:pt idx="81">
                  <c:v>6.0240963855421605E-4</c:v>
                </c:pt>
                <c:pt idx="82">
                  <c:v>6.0240963855421605E-4</c:v>
                </c:pt>
                <c:pt idx="83">
                  <c:v>6.0240963855421605E-4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17-43B8-8CF4-AC28F3EC7AA9}"/>
            </c:ext>
          </c:extLst>
        </c:ser>
        <c:ser>
          <c:idx val="1"/>
          <c:order val="1"/>
          <c:tx>
            <c:v>Second Order Correlation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'plot-data (9)'!$D$2:$D$69</c:f>
              <c:numCache>
                <c:formatCode>General</c:formatCode>
                <c:ptCount val="68"/>
                <c:pt idx="0">
                  <c:v>6.79582712369597</c:v>
                </c:pt>
                <c:pt idx="1">
                  <c:v>7.3323397913561799</c:v>
                </c:pt>
                <c:pt idx="2">
                  <c:v>7.7496274217585697</c:v>
                </c:pt>
                <c:pt idx="3">
                  <c:v>8.1073025335320406</c:v>
                </c:pt>
                <c:pt idx="4">
                  <c:v>8.5842026825633297</c:v>
                </c:pt>
                <c:pt idx="5">
                  <c:v>9.0014903129657196</c:v>
                </c:pt>
                <c:pt idx="6">
                  <c:v>9.4187779433681005</c:v>
                </c:pt>
                <c:pt idx="7">
                  <c:v>9.8956780923994003</c:v>
                </c:pt>
                <c:pt idx="8">
                  <c:v>10.4321907600596</c:v>
                </c:pt>
                <c:pt idx="9">
                  <c:v>10.909090909090899</c:v>
                </c:pt>
                <c:pt idx="10">
                  <c:v>11.266766020864299</c:v>
                </c:pt>
                <c:pt idx="11">
                  <c:v>11.743666169895601</c:v>
                </c:pt>
                <c:pt idx="12">
                  <c:v>12.1013412816691</c:v>
                </c:pt>
                <c:pt idx="13">
                  <c:v>12.518628912071501</c:v>
                </c:pt>
                <c:pt idx="14">
                  <c:v>12.935916542473899</c:v>
                </c:pt>
                <c:pt idx="15">
                  <c:v>13.3532041728763</c:v>
                </c:pt>
                <c:pt idx="16">
                  <c:v>13.7108792846497</c:v>
                </c:pt>
                <c:pt idx="17">
                  <c:v>14.068554396423201</c:v>
                </c:pt>
                <c:pt idx="18">
                  <c:v>14.485842026825599</c:v>
                </c:pt>
                <c:pt idx="19">
                  <c:v>14.962742175856899</c:v>
                </c:pt>
                <c:pt idx="20">
                  <c:v>15.3800298062593</c:v>
                </c:pt>
                <c:pt idx="21">
                  <c:v>15.3800298062593</c:v>
                </c:pt>
                <c:pt idx="22">
                  <c:v>15.8569299552906</c:v>
                </c:pt>
                <c:pt idx="23">
                  <c:v>16.333830104321901</c:v>
                </c:pt>
                <c:pt idx="24">
                  <c:v>16.7511177347242</c:v>
                </c:pt>
                <c:pt idx="25">
                  <c:v>17.287630402384501</c:v>
                </c:pt>
                <c:pt idx="26">
                  <c:v>17.764530551415799</c:v>
                </c:pt>
                <c:pt idx="27">
                  <c:v>18.241430700447001</c:v>
                </c:pt>
                <c:pt idx="28">
                  <c:v>18.718330849478299</c:v>
                </c:pt>
                <c:pt idx="29">
                  <c:v>19.2548435171386</c:v>
                </c:pt>
                <c:pt idx="30">
                  <c:v>19.791356184798801</c:v>
                </c:pt>
                <c:pt idx="31">
                  <c:v>20.327868852459002</c:v>
                </c:pt>
                <c:pt idx="32">
                  <c:v>20.8047690014903</c:v>
                </c:pt>
                <c:pt idx="33">
                  <c:v>21.4008941877794</c:v>
                </c:pt>
                <c:pt idx="34">
                  <c:v>21.818181818181799</c:v>
                </c:pt>
                <c:pt idx="35">
                  <c:v>22.2950819672131</c:v>
                </c:pt>
                <c:pt idx="36">
                  <c:v>22.831594634873301</c:v>
                </c:pt>
                <c:pt idx="37">
                  <c:v>23.368107302533499</c:v>
                </c:pt>
                <c:pt idx="38">
                  <c:v>23.845007451564801</c:v>
                </c:pt>
                <c:pt idx="39">
                  <c:v>24.381520119225002</c:v>
                </c:pt>
                <c:pt idx="40">
                  <c:v>24.7988077496274</c:v>
                </c:pt>
                <c:pt idx="41">
                  <c:v>25.216095380029799</c:v>
                </c:pt>
                <c:pt idx="42">
                  <c:v>25.75260804769</c:v>
                </c:pt>
                <c:pt idx="43">
                  <c:v>26.229508196721302</c:v>
                </c:pt>
                <c:pt idx="44">
                  <c:v>27</c:v>
                </c:pt>
                <c:pt idx="45">
                  <c:v>28</c:v>
                </c:pt>
                <c:pt idx="46">
                  <c:v>29</c:v>
                </c:pt>
                <c:pt idx="47">
                  <c:v>30</c:v>
                </c:pt>
                <c:pt idx="48">
                  <c:v>31</c:v>
                </c:pt>
                <c:pt idx="49">
                  <c:v>32</c:v>
                </c:pt>
                <c:pt idx="50">
                  <c:v>33</c:v>
                </c:pt>
                <c:pt idx="51">
                  <c:v>34</c:v>
                </c:pt>
                <c:pt idx="52">
                  <c:v>35</c:v>
                </c:pt>
                <c:pt idx="53">
                  <c:v>36</c:v>
                </c:pt>
                <c:pt idx="54">
                  <c:v>37</c:v>
                </c:pt>
                <c:pt idx="55">
                  <c:v>38</c:v>
                </c:pt>
                <c:pt idx="56">
                  <c:v>39</c:v>
                </c:pt>
                <c:pt idx="57">
                  <c:v>40</c:v>
                </c:pt>
                <c:pt idx="58">
                  <c:v>41</c:v>
                </c:pt>
                <c:pt idx="59">
                  <c:v>42</c:v>
                </c:pt>
                <c:pt idx="60">
                  <c:v>43</c:v>
                </c:pt>
                <c:pt idx="61">
                  <c:v>44</c:v>
                </c:pt>
                <c:pt idx="62">
                  <c:v>45</c:v>
                </c:pt>
                <c:pt idx="63">
                  <c:v>46</c:v>
                </c:pt>
                <c:pt idx="64">
                  <c:v>47</c:v>
                </c:pt>
                <c:pt idx="65">
                  <c:v>48</c:v>
                </c:pt>
                <c:pt idx="66">
                  <c:v>49</c:v>
                </c:pt>
                <c:pt idx="67">
                  <c:v>50</c:v>
                </c:pt>
              </c:numCache>
            </c:numRef>
          </c:xVal>
          <c:yVal>
            <c:numRef>
              <c:f>'plot-data (9)'!$E$2:$E$69</c:f>
              <c:numCache>
                <c:formatCode>General</c:formatCode>
                <c:ptCount val="68"/>
                <c:pt idx="0">
                  <c:v>6.0240963855421605E-4</c:v>
                </c:pt>
                <c:pt idx="1">
                  <c:v>6.0240963855421605E-4</c:v>
                </c:pt>
                <c:pt idx="2">
                  <c:v>6.0240963855421605E-4</c:v>
                </c:pt>
                <c:pt idx="3">
                  <c:v>6.0240963855421605E-4</c:v>
                </c:pt>
                <c:pt idx="4">
                  <c:v>6.0240963855421605E-4</c:v>
                </c:pt>
                <c:pt idx="5">
                  <c:v>6.0240963855421605E-4</c:v>
                </c:pt>
                <c:pt idx="6">
                  <c:v>6.0240963855421605E-4</c:v>
                </c:pt>
                <c:pt idx="7">
                  <c:v>6.0240963855421605E-4</c:v>
                </c:pt>
                <c:pt idx="8">
                  <c:v>6.0240963855421605E-4</c:v>
                </c:pt>
                <c:pt idx="9">
                  <c:v>6.0240963855421605E-4</c:v>
                </c:pt>
                <c:pt idx="10">
                  <c:v>6.0240963855421605E-4</c:v>
                </c:pt>
                <c:pt idx="11">
                  <c:v>6.0240963855421605E-4</c:v>
                </c:pt>
                <c:pt idx="12">
                  <c:v>6.0240963855421605E-4</c:v>
                </c:pt>
                <c:pt idx="13">
                  <c:v>1.2048192771084299E-3</c:v>
                </c:pt>
                <c:pt idx="14">
                  <c:v>1.2048192771084299E-3</c:v>
                </c:pt>
                <c:pt idx="15">
                  <c:v>1.2048192771084299E-3</c:v>
                </c:pt>
                <c:pt idx="16">
                  <c:v>1.2048192771084299E-3</c:v>
                </c:pt>
                <c:pt idx="17">
                  <c:v>1.80722891566265E-3</c:v>
                </c:pt>
                <c:pt idx="18">
                  <c:v>2.4096385542168599E-3</c:v>
                </c:pt>
                <c:pt idx="19">
                  <c:v>3.0120481927710802E-3</c:v>
                </c:pt>
                <c:pt idx="20">
                  <c:v>3.6144578313253E-3</c:v>
                </c:pt>
                <c:pt idx="21">
                  <c:v>3.6144578313253E-3</c:v>
                </c:pt>
                <c:pt idx="22">
                  <c:v>4.8192771084337302E-3</c:v>
                </c:pt>
                <c:pt idx="23">
                  <c:v>5.42168674698795E-3</c:v>
                </c:pt>
                <c:pt idx="24">
                  <c:v>6.0240963855421603E-3</c:v>
                </c:pt>
                <c:pt idx="25">
                  <c:v>7.2289156626506E-3</c:v>
                </c:pt>
                <c:pt idx="26">
                  <c:v>7.2289156626506E-3</c:v>
                </c:pt>
                <c:pt idx="27">
                  <c:v>7.2289156626506E-3</c:v>
                </c:pt>
                <c:pt idx="28">
                  <c:v>7.2289156626506E-3</c:v>
                </c:pt>
                <c:pt idx="29">
                  <c:v>6.6265060240963802E-3</c:v>
                </c:pt>
                <c:pt idx="30">
                  <c:v>6.6265060240963802E-3</c:v>
                </c:pt>
                <c:pt idx="31">
                  <c:v>5.42168674698795E-3</c:v>
                </c:pt>
                <c:pt idx="32">
                  <c:v>5.42168674698795E-3</c:v>
                </c:pt>
                <c:pt idx="33">
                  <c:v>4.2168674698795103E-3</c:v>
                </c:pt>
                <c:pt idx="34">
                  <c:v>4.2168674698795103E-3</c:v>
                </c:pt>
                <c:pt idx="35">
                  <c:v>4.2168674698795103E-3</c:v>
                </c:pt>
                <c:pt idx="36">
                  <c:v>4.2168674698795103E-3</c:v>
                </c:pt>
                <c:pt idx="37">
                  <c:v>4.2168674698795103E-3</c:v>
                </c:pt>
                <c:pt idx="38">
                  <c:v>3.6144578313253E-3</c:v>
                </c:pt>
                <c:pt idx="39">
                  <c:v>3.6144578313253E-3</c:v>
                </c:pt>
                <c:pt idx="40">
                  <c:v>3.0120481927710802E-3</c:v>
                </c:pt>
                <c:pt idx="41">
                  <c:v>1.80722891566265E-3</c:v>
                </c:pt>
                <c:pt idx="42">
                  <c:v>1.80722891566265E-3</c:v>
                </c:pt>
                <c:pt idx="43">
                  <c:v>1.2048192771084299E-3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217-43B8-8CF4-AC28F3EC7AA9}"/>
            </c:ext>
          </c:extLst>
        </c:ser>
        <c:ser>
          <c:idx val="2"/>
          <c:order val="2"/>
          <c:tx>
            <c:v>Output Intensity</c:v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'plot-data (9)'!$I$2:$I$74</c:f>
              <c:numCache>
                <c:formatCode>General</c:formatCode>
                <c:ptCount val="73"/>
                <c:pt idx="0">
                  <c:v>9.5380029806259294</c:v>
                </c:pt>
                <c:pt idx="1">
                  <c:v>9.9552906110283104</c:v>
                </c:pt>
                <c:pt idx="2">
                  <c:v>10.4321907600596</c:v>
                </c:pt>
                <c:pt idx="3">
                  <c:v>10.968703427719801</c:v>
                </c:pt>
                <c:pt idx="4">
                  <c:v>11.6244411326378</c:v>
                </c:pt>
                <c:pt idx="5">
                  <c:v>12.160953800298</c:v>
                </c:pt>
                <c:pt idx="6">
                  <c:v>12.637853949329299</c:v>
                </c:pt>
                <c:pt idx="7">
                  <c:v>13.114754098360599</c:v>
                </c:pt>
                <c:pt idx="8">
                  <c:v>13.591654247391901</c:v>
                </c:pt>
                <c:pt idx="9">
                  <c:v>14.0089418777943</c:v>
                </c:pt>
                <c:pt idx="10">
                  <c:v>14.545454545454501</c:v>
                </c:pt>
                <c:pt idx="11">
                  <c:v>14.962742175856899</c:v>
                </c:pt>
                <c:pt idx="12">
                  <c:v>15.439642324888201</c:v>
                </c:pt>
                <c:pt idx="13">
                  <c:v>15.9761549925484</c:v>
                </c:pt>
                <c:pt idx="14">
                  <c:v>16.393442622950801</c:v>
                </c:pt>
                <c:pt idx="15">
                  <c:v>16.7511177347242</c:v>
                </c:pt>
                <c:pt idx="16">
                  <c:v>17.1087928464977</c:v>
                </c:pt>
                <c:pt idx="17">
                  <c:v>17.4068554396423</c:v>
                </c:pt>
                <c:pt idx="18">
                  <c:v>17.824143070044698</c:v>
                </c:pt>
                <c:pt idx="19">
                  <c:v>18.301043219076</c:v>
                </c:pt>
                <c:pt idx="20">
                  <c:v>18.718330849478299</c:v>
                </c:pt>
                <c:pt idx="21">
                  <c:v>19.135618479880701</c:v>
                </c:pt>
                <c:pt idx="22">
                  <c:v>19.612518628911999</c:v>
                </c:pt>
                <c:pt idx="23">
                  <c:v>20.089418777943301</c:v>
                </c:pt>
                <c:pt idx="24">
                  <c:v>20.566318926974599</c:v>
                </c:pt>
                <c:pt idx="25">
                  <c:v>21.043219076005901</c:v>
                </c:pt>
                <c:pt idx="26">
                  <c:v>21.520119225037199</c:v>
                </c:pt>
                <c:pt idx="27">
                  <c:v>21.9970193740685</c:v>
                </c:pt>
                <c:pt idx="28">
                  <c:v>22.473919523099799</c:v>
                </c:pt>
                <c:pt idx="29">
                  <c:v>22.9508196721311</c:v>
                </c:pt>
                <c:pt idx="30">
                  <c:v>23.487332339791301</c:v>
                </c:pt>
                <c:pt idx="31">
                  <c:v>23.9046199701937</c:v>
                </c:pt>
                <c:pt idx="32">
                  <c:v>24.381520119225002</c:v>
                </c:pt>
                <c:pt idx="33">
                  <c:v>24.8584202682563</c:v>
                </c:pt>
                <c:pt idx="34">
                  <c:v>25.335320417287601</c:v>
                </c:pt>
                <c:pt idx="35">
                  <c:v>25.692995529061101</c:v>
                </c:pt>
                <c:pt idx="36">
                  <c:v>26.169895678092399</c:v>
                </c:pt>
                <c:pt idx="37">
                  <c:v>26.587183308494701</c:v>
                </c:pt>
                <c:pt idx="38">
                  <c:v>27.064083457525999</c:v>
                </c:pt>
                <c:pt idx="39">
                  <c:v>27.6005961251862</c:v>
                </c:pt>
                <c:pt idx="40">
                  <c:v>28.077496274217498</c:v>
                </c:pt>
                <c:pt idx="41">
                  <c:v>28.5543964232488</c:v>
                </c:pt>
                <c:pt idx="42">
                  <c:v>29.031296572280102</c:v>
                </c:pt>
                <c:pt idx="43">
                  <c:v>29.567809239940299</c:v>
                </c:pt>
                <c:pt idx="44">
                  <c:v>30.044709388971601</c:v>
                </c:pt>
                <c:pt idx="45">
                  <c:v>30.521609538002899</c:v>
                </c:pt>
                <c:pt idx="46">
                  <c:v>30.998509687034201</c:v>
                </c:pt>
                <c:pt idx="47">
                  <c:v>31.594634873323301</c:v>
                </c:pt>
                <c:pt idx="48">
                  <c:v>32.071535022354603</c:v>
                </c:pt>
                <c:pt idx="49">
                  <c:v>32.488822652757001</c:v>
                </c:pt>
                <c:pt idx="50">
                  <c:v>33.025335320417199</c:v>
                </c:pt>
                <c:pt idx="51">
                  <c:v>33.5022354694485</c:v>
                </c:pt>
                <c:pt idx="52">
                  <c:v>34.038748137108698</c:v>
                </c:pt>
                <c:pt idx="53">
                  <c:v>34.634873323397898</c:v>
                </c:pt>
                <c:pt idx="54">
                  <c:v>35.230998509686998</c:v>
                </c:pt>
                <c:pt idx="55">
                  <c:v>35.767511177347203</c:v>
                </c:pt>
                <c:pt idx="56">
                  <c:v>36.3040238450074</c:v>
                </c:pt>
                <c:pt idx="57">
                  <c:v>36.840536512667597</c:v>
                </c:pt>
                <c:pt idx="58">
                  <c:v>37.377049180327802</c:v>
                </c:pt>
                <c:pt idx="59">
                  <c:v>37.853949329359097</c:v>
                </c:pt>
                <c:pt idx="60">
                  <c:v>38.330849478390398</c:v>
                </c:pt>
                <c:pt idx="61">
                  <c:v>38.748137108792797</c:v>
                </c:pt>
                <c:pt idx="62">
                  <c:v>39.225037257824098</c:v>
                </c:pt>
                <c:pt idx="63">
                  <c:v>39.761549925484303</c:v>
                </c:pt>
                <c:pt idx="64">
                  <c:v>40.2980625931445</c:v>
                </c:pt>
                <c:pt idx="65">
                  <c:v>40.834575260804698</c:v>
                </c:pt>
                <c:pt idx="66">
                  <c:v>41.371087928464902</c:v>
                </c:pt>
                <c:pt idx="67">
                  <c:v>42.026825633382998</c:v>
                </c:pt>
                <c:pt idx="68">
                  <c:v>42.563338301043203</c:v>
                </c:pt>
                <c:pt idx="69">
                  <c:v>43.0998509687034</c:v>
                </c:pt>
                <c:pt idx="70">
                  <c:v>43.576751117734702</c:v>
                </c:pt>
                <c:pt idx="71">
                  <c:v>44.053651266766003</c:v>
                </c:pt>
                <c:pt idx="72">
                  <c:v>44.709388971684</c:v>
                </c:pt>
              </c:numCache>
            </c:numRef>
          </c:xVal>
          <c:yVal>
            <c:numRef>
              <c:f>'plot-data (9)'!$J$2:$J$74</c:f>
              <c:numCache>
                <c:formatCode>General</c:formatCode>
                <c:ptCount val="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6.0240963855421605E-4</c:v>
                </c:pt>
                <c:pt idx="6">
                  <c:v>6.0240963855421605E-4</c:v>
                </c:pt>
                <c:pt idx="7">
                  <c:v>6.0240963855421605E-4</c:v>
                </c:pt>
                <c:pt idx="8">
                  <c:v>1.80722891566265E-3</c:v>
                </c:pt>
                <c:pt idx="9">
                  <c:v>3.0120481927710802E-3</c:v>
                </c:pt>
                <c:pt idx="10">
                  <c:v>4.2168674698795103E-3</c:v>
                </c:pt>
                <c:pt idx="11">
                  <c:v>5.42168674698795E-3</c:v>
                </c:pt>
                <c:pt idx="12">
                  <c:v>7.2289156626506E-3</c:v>
                </c:pt>
                <c:pt idx="13">
                  <c:v>9.0361445783132491E-3</c:v>
                </c:pt>
                <c:pt idx="14">
                  <c:v>1.1445783132530101E-2</c:v>
                </c:pt>
                <c:pt idx="15">
                  <c:v>1.44578313253012E-2</c:v>
                </c:pt>
                <c:pt idx="16">
                  <c:v>1.6867469879518E-2</c:v>
                </c:pt>
                <c:pt idx="17">
                  <c:v>1.92771084337349E-2</c:v>
                </c:pt>
                <c:pt idx="18">
                  <c:v>2.1084337349397499E-2</c:v>
                </c:pt>
                <c:pt idx="19">
                  <c:v>2.16867469879518E-2</c:v>
                </c:pt>
                <c:pt idx="20">
                  <c:v>2.16867469879518E-2</c:v>
                </c:pt>
                <c:pt idx="21">
                  <c:v>2.16867469879518E-2</c:v>
                </c:pt>
                <c:pt idx="22">
                  <c:v>2.2891566265060202E-2</c:v>
                </c:pt>
                <c:pt idx="23">
                  <c:v>2.3493975903614399E-2</c:v>
                </c:pt>
                <c:pt idx="24">
                  <c:v>2.5301204819277098E-2</c:v>
                </c:pt>
                <c:pt idx="25">
                  <c:v>2.65060240963855E-2</c:v>
                </c:pt>
                <c:pt idx="26">
                  <c:v>2.8313253012048099E-2</c:v>
                </c:pt>
                <c:pt idx="27">
                  <c:v>3.0120481927710802E-2</c:v>
                </c:pt>
                <c:pt idx="28">
                  <c:v>3.0120481927710802E-2</c:v>
                </c:pt>
                <c:pt idx="29">
                  <c:v>3.0722891566264999E-2</c:v>
                </c:pt>
                <c:pt idx="30">
                  <c:v>2.9518072289156601E-2</c:v>
                </c:pt>
                <c:pt idx="31">
                  <c:v>2.8313253012048099E-2</c:v>
                </c:pt>
                <c:pt idx="32">
                  <c:v>2.5903614457831299E-2</c:v>
                </c:pt>
                <c:pt idx="33">
                  <c:v>2.40963855421686E-2</c:v>
                </c:pt>
                <c:pt idx="34">
                  <c:v>2.16867469879518E-2</c:v>
                </c:pt>
                <c:pt idx="35">
                  <c:v>1.9879518072289101E-2</c:v>
                </c:pt>
                <c:pt idx="36">
                  <c:v>1.74698795180722E-2</c:v>
                </c:pt>
                <c:pt idx="37">
                  <c:v>1.5060240963855401E-2</c:v>
                </c:pt>
                <c:pt idx="38">
                  <c:v>1.38554216867469E-2</c:v>
                </c:pt>
                <c:pt idx="39">
                  <c:v>1.2650602409638501E-2</c:v>
                </c:pt>
                <c:pt idx="40">
                  <c:v>1.1445783132530101E-2</c:v>
                </c:pt>
                <c:pt idx="41">
                  <c:v>1.02409638554216E-2</c:v>
                </c:pt>
                <c:pt idx="42">
                  <c:v>1.02409638554216E-2</c:v>
                </c:pt>
                <c:pt idx="43">
                  <c:v>1.02409638554216E-2</c:v>
                </c:pt>
                <c:pt idx="44">
                  <c:v>1.02409638554216E-2</c:v>
                </c:pt>
                <c:pt idx="45">
                  <c:v>1.02409638554216E-2</c:v>
                </c:pt>
                <c:pt idx="46">
                  <c:v>1.1445783132530101E-2</c:v>
                </c:pt>
                <c:pt idx="47">
                  <c:v>1.20481927710843E-2</c:v>
                </c:pt>
                <c:pt idx="48">
                  <c:v>1.38554216867469E-2</c:v>
                </c:pt>
                <c:pt idx="49">
                  <c:v>1.44578313253012E-2</c:v>
                </c:pt>
                <c:pt idx="50">
                  <c:v>1.5662650602409602E-2</c:v>
                </c:pt>
                <c:pt idx="51">
                  <c:v>1.6867469879518E-2</c:v>
                </c:pt>
                <c:pt idx="52">
                  <c:v>1.8072289156626498E-2</c:v>
                </c:pt>
                <c:pt idx="53">
                  <c:v>1.8674698795180699E-2</c:v>
                </c:pt>
                <c:pt idx="54">
                  <c:v>1.92771084337349E-2</c:v>
                </c:pt>
                <c:pt idx="55">
                  <c:v>1.92771084337349E-2</c:v>
                </c:pt>
                <c:pt idx="56">
                  <c:v>1.92771084337349E-2</c:v>
                </c:pt>
                <c:pt idx="57">
                  <c:v>1.8072289156626498E-2</c:v>
                </c:pt>
                <c:pt idx="58">
                  <c:v>1.6867469879518E-2</c:v>
                </c:pt>
                <c:pt idx="59">
                  <c:v>1.44578313253012E-2</c:v>
                </c:pt>
                <c:pt idx="60">
                  <c:v>1.2650602409638501E-2</c:v>
                </c:pt>
                <c:pt idx="61">
                  <c:v>1.20481927710843E-2</c:v>
                </c:pt>
                <c:pt idx="62">
                  <c:v>9.0361445783132491E-3</c:v>
                </c:pt>
                <c:pt idx="63">
                  <c:v>7.2289156626506E-3</c:v>
                </c:pt>
                <c:pt idx="64">
                  <c:v>6.0240963855421603E-3</c:v>
                </c:pt>
                <c:pt idx="65">
                  <c:v>4.2168674698795103E-3</c:v>
                </c:pt>
                <c:pt idx="66">
                  <c:v>3.0120481927710802E-3</c:v>
                </c:pt>
                <c:pt idx="67">
                  <c:v>1.80722891566265E-3</c:v>
                </c:pt>
                <c:pt idx="68">
                  <c:v>1.2048192771084299E-3</c:v>
                </c:pt>
                <c:pt idx="69">
                  <c:v>6.0240963855421605E-4</c:v>
                </c:pt>
                <c:pt idx="70">
                  <c:v>6.0240963855421605E-4</c:v>
                </c:pt>
                <c:pt idx="71">
                  <c:v>6.0240963855421605E-4</c:v>
                </c:pt>
                <c:pt idx="72">
                  <c:v>6.0240963855421605E-4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217-43B8-8CF4-AC28F3EC7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688639"/>
        <c:axId val="362660927"/>
      </c:scatterChart>
      <c:valAx>
        <c:axId val="362688639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/>
                  <a:t>t</a:t>
                </a:r>
              </a:p>
            </c:rich>
          </c:tx>
          <c:layout>
            <c:manualLayout>
              <c:xMode val="edge"/>
              <c:yMode val="edge"/>
              <c:x val="0.46958671380827938"/>
              <c:y val="0.84366535433070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accent1">
                <a:alpha val="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60927"/>
        <c:crosses val="autoZero"/>
        <c:crossBetween val="midCat"/>
      </c:valAx>
      <c:valAx>
        <c:axId val="36266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8639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layout>
        <c:manualLayout>
          <c:xMode val="edge"/>
          <c:yMode val="edge"/>
          <c:x val="0.43188490419797948"/>
          <c:y val="0.13690818774322785"/>
          <c:w val="0.50978059747475413"/>
          <c:h val="0.432548431446069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/>
              <a:t>VIT OUTPUT FIELD ZOOMED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634818692356196E-2"/>
          <c:y val="0.16402429427241844"/>
          <c:w val="0.87323509142362787"/>
          <c:h val="0.77338125237656818"/>
        </c:manualLayout>
      </c:layout>
      <c:scatterChart>
        <c:scatterStyle val="smoothMarker"/>
        <c:varyColors val="0"/>
        <c:ser>
          <c:idx val="0"/>
          <c:order val="0"/>
          <c:tx>
            <c:v>Input Intensity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'plot-data (13)'!$A$2:$A$86</c:f>
              <c:numCache>
                <c:formatCode>General</c:formatCode>
                <c:ptCount val="85"/>
                <c:pt idx="0">
                  <c:v>0.42424242424242398</c:v>
                </c:pt>
                <c:pt idx="1">
                  <c:v>0.84848484848484795</c:v>
                </c:pt>
                <c:pt idx="2">
                  <c:v>1.27272727272727</c:v>
                </c:pt>
                <c:pt idx="3">
                  <c:v>1.75757575757575</c:v>
                </c:pt>
                <c:pt idx="4">
                  <c:v>2.1818181818181799</c:v>
                </c:pt>
                <c:pt idx="5">
                  <c:v>2.6060606060606002</c:v>
                </c:pt>
                <c:pt idx="6">
                  <c:v>3.0303030303030298</c:v>
                </c:pt>
                <c:pt idx="7">
                  <c:v>3.39393939393939</c:v>
                </c:pt>
                <c:pt idx="8">
                  <c:v>3.6969696969696901</c:v>
                </c:pt>
                <c:pt idx="9">
                  <c:v>3.9393939393939301</c:v>
                </c:pt>
                <c:pt idx="10">
                  <c:v>4.1818181818181799</c:v>
                </c:pt>
                <c:pt idx="11">
                  <c:v>4.3636363636363598</c:v>
                </c:pt>
                <c:pt idx="12">
                  <c:v>4.48484848484848</c:v>
                </c:pt>
                <c:pt idx="13">
                  <c:v>4.6060606060606002</c:v>
                </c:pt>
                <c:pt idx="14">
                  <c:v>4.7272727272727204</c:v>
                </c:pt>
                <c:pt idx="15">
                  <c:v>4.7878787878787801</c:v>
                </c:pt>
                <c:pt idx="16">
                  <c:v>4.9090909090909003</c:v>
                </c:pt>
                <c:pt idx="17">
                  <c:v>4.9696969696969697</c:v>
                </c:pt>
                <c:pt idx="18">
                  <c:v>5.0909090909090899</c:v>
                </c:pt>
                <c:pt idx="19">
                  <c:v>5.0909090909090899</c:v>
                </c:pt>
                <c:pt idx="20">
                  <c:v>5.2121212121212102</c:v>
                </c:pt>
                <c:pt idx="21">
                  <c:v>5.2727272727272698</c:v>
                </c:pt>
                <c:pt idx="22">
                  <c:v>5.2727272727272698</c:v>
                </c:pt>
                <c:pt idx="23">
                  <c:v>5.3333333333333304</c:v>
                </c:pt>
                <c:pt idx="24">
                  <c:v>5.4545454545454497</c:v>
                </c:pt>
                <c:pt idx="25">
                  <c:v>5.4545454545454497</c:v>
                </c:pt>
                <c:pt idx="26">
                  <c:v>5.5757575757575699</c:v>
                </c:pt>
                <c:pt idx="27">
                  <c:v>5.5757575757575699</c:v>
                </c:pt>
                <c:pt idx="28">
                  <c:v>5.6969696969696901</c:v>
                </c:pt>
                <c:pt idx="29">
                  <c:v>5.6969696969696901</c:v>
                </c:pt>
                <c:pt idx="30">
                  <c:v>5.7575757575757498</c:v>
                </c:pt>
                <c:pt idx="31">
                  <c:v>5.8181818181818103</c:v>
                </c:pt>
                <c:pt idx="32">
                  <c:v>5.8181818181818103</c:v>
                </c:pt>
                <c:pt idx="33">
                  <c:v>5.9393939393939297</c:v>
                </c:pt>
                <c:pt idx="34">
                  <c:v>5.9393939393939297</c:v>
                </c:pt>
                <c:pt idx="35">
                  <c:v>6</c:v>
                </c:pt>
                <c:pt idx="36">
                  <c:v>6</c:v>
                </c:pt>
                <c:pt idx="37">
                  <c:v>6.0606060606060597</c:v>
                </c:pt>
                <c:pt idx="38">
                  <c:v>6.1212121212121202</c:v>
                </c:pt>
                <c:pt idx="39">
                  <c:v>6.1818181818181799</c:v>
                </c:pt>
                <c:pt idx="40">
                  <c:v>6.1818181818181799</c:v>
                </c:pt>
                <c:pt idx="41">
                  <c:v>6.1818181818181799</c:v>
                </c:pt>
                <c:pt idx="42">
                  <c:v>13.757575757575699</c:v>
                </c:pt>
                <c:pt idx="43">
                  <c:v>13.757575757575699</c:v>
                </c:pt>
                <c:pt idx="44">
                  <c:v>13.757575757575699</c:v>
                </c:pt>
                <c:pt idx="45">
                  <c:v>13.818181818181801</c:v>
                </c:pt>
                <c:pt idx="46">
                  <c:v>13.878787878787801</c:v>
                </c:pt>
                <c:pt idx="47">
                  <c:v>13.9393939393939</c:v>
                </c:pt>
                <c:pt idx="48">
                  <c:v>13.9393939393939</c:v>
                </c:pt>
                <c:pt idx="49">
                  <c:v>14</c:v>
                </c:pt>
                <c:pt idx="50">
                  <c:v>14.060606060606</c:v>
                </c:pt>
                <c:pt idx="51">
                  <c:v>14.060606060606</c:v>
                </c:pt>
                <c:pt idx="52">
                  <c:v>14.1818181818181</c:v>
                </c:pt>
                <c:pt idx="53">
                  <c:v>14.1818181818181</c:v>
                </c:pt>
                <c:pt idx="54">
                  <c:v>14.2424242424242</c:v>
                </c:pt>
                <c:pt idx="55">
                  <c:v>14.2424242424242</c:v>
                </c:pt>
                <c:pt idx="56">
                  <c:v>14.363636363636299</c:v>
                </c:pt>
                <c:pt idx="57">
                  <c:v>14.363636363636299</c:v>
                </c:pt>
                <c:pt idx="58">
                  <c:v>14.484848484848399</c:v>
                </c:pt>
                <c:pt idx="59">
                  <c:v>14.484848484848399</c:v>
                </c:pt>
                <c:pt idx="60">
                  <c:v>14.6060606060606</c:v>
                </c:pt>
                <c:pt idx="61">
                  <c:v>14.6060606060606</c:v>
                </c:pt>
                <c:pt idx="62">
                  <c:v>14.7272727272727</c:v>
                </c:pt>
                <c:pt idx="63">
                  <c:v>14.8484848484848</c:v>
                </c:pt>
                <c:pt idx="64">
                  <c:v>14.8484848484848</c:v>
                </c:pt>
                <c:pt idx="65">
                  <c:v>14.9696969696969</c:v>
                </c:pt>
                <c:pt idx="66">
                  <c:v>15.030303030302999</c:v>
                </c:pt>
                <c:pt idx="67">
                  <c:v>15.151515151515101</c:v>
                </c:pt>
                <c:pt idx="68">
                  <c:v>15.272727272727201</c:v>
                </c:pt>
                <c:pt idx="69">
                  <c:v>15.3333333333333</c:v>
                </c:pt>
                <c:pt idx="70">
                  <c:v>15.5151515151515</c:v>
                </c:pt>
                <c:pt idx="71">
                  <c:v>15.636363636363599</c:v>
                </c:pt>
                <c:pt idx="72">
                  <c:v>15.878787878787801</c:v>
                </c:pt>
                <c:pt idx="73">
                  <c:v>16.181818181818102</c:v>
                </c:pt>
                <c:pt idx="74">
                  <c:v>16.363636363636299</c:v>
                </c:pt>
                <c:pt idx="75">
                  <c:v>16.6666666666666</c:v>
                </c:pt>
                <c:pt idx="76">
                  <c:v>17.090909090909001</c:v>
                </c:pt>
                <c:pt idx="77">
                  <c:v>17.5757575757575</c:v>
                </c:pt>
                <c:pt idx="78">
                  <c:v>18.060606060605998</c:v>
                </c:pt>
                <c:pt idx="79">
                  <c:v>18.606060606060598</c:v>
                </c:pt>
                <c:pt idx="80">
                  <c:v>19.090909090909001</c:v>
                </c:pt>
                <c:pt idx="81">
                  <c:v>19.636363636363601</c:v>
                </c:pt>
                <c:pt idx="82">
                  <c:v>20.060606060605998</c:v>
                </c:pt>
                <c:pt idx="83">
                  <c:v>20.7878787878787</c:v>
                </c:pt>
                <c:pt idx="84">
                  <c:v>44.909090909090899</c:v>
                </c:pt>
              </c:numCache>
            </c:numRef>
          </c:xVal>
          <c:yVal>
            <c:numRef>
              <c:f>'plot-data (13)'!$B$2:$B$86</c:f>
              <c:numCache>
                <c:formatCode>General</c:formatCode>
                <c:ptCount val="8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1.22699386503067E-4</c:v>
                </c:pt>
                <c:pt idx="5">
                  <c:v>4.9079754601226997E-4</c:v>
                </c:pt>
                <c:pt idx="6">
                  <c:v>8.5889570552147201E-4</c:v>
                </c:pt>
                <c:pt idx="7">
                  <c:v>1.4723926380368099E-3</c:v>
                </c:pt>
                <c:pt idx="8">
                  <c:v>2.3312883435582799E-3</c:v>
                </c:pt>
                <c:pt idx="9">
                  <c:v>3.4355828220858798E-3</c:v>
                </c:pt>
                <c:pt idx="10">
                  <c:v>4.5398773006134902E-3</c:v>
                </c:pt>
                <c:pt idx="11">
                  <c:v>5.5214723926380301E-3</c:v>
                </c:pt>
                <c:pt idx="12">
                  <c:v>6.50306748466257E-3</c:v>
                </c:pt>
                <c:pt idx="13">
                  <c:v>7.48466257668711E-3</c:v>
                </c:pt>
                <c:pt idx="14">
                  <c:v>8.5889570552147194E-3</c:v>
                </c:pt>
                <c:pt idx="15">
                  <c:v>9.5705521472392602E-3</c:v>
                </c:pt>
                <c:pt idx="16">
                  <c:v>1.0674846625766799E-2</c:v>
                </c:pt>
                <c:pt idx="17">
                  <c:v>1.1779141104294399E-2</c:v>
                </c:pt>
                <c:pt idx="18">
                  <c:v>1.2760736196318999E-2</c:v>
                </c:pt>
                <c:pt idx="19">
                  <c:v>1.3865030674846599E-2</c:v>
                </c:pt>
                <c:pt idx="20">
                  <c:v>1.4969325153374201E-2</c:v>
                </c:pt>
                <c:pt idx="21">
                  <c:v>1.6073619631901799E-2</c:v>
                </c:pt>
                <c:pt idx="22">
                  <c:v>1.7177914110429401E-2</c:v>
                </c:pt>
                <c:pt idx="23">
                  <c:v>1.8282208588956999E-2</c:v>
                </c:pt>
                <c:pt idx="24">
                  <c:v>1.92638036809815E-2</c:v>
                </c:pt>
                <c:pt idx="25">
                  <c:v>2.0368098159509199E-2</c:v>
                </c:pt>
                <c:pt idx="26">
                  <c:v>2.1595092024539801E-2</c:v>
                </c:pt>
                <c:pt idx="27">
                  <c:v>2.2822085889570499E-2</c:v>
                </c:pt>
                <c:pt idx="28">
                  <c:v>2.4049079754601198E-2</c:v>
                </c:pt>
                <c:pt idx="29">
                  <c:v>2.5398773006134901E-2</c:v>
                </c:pt>
                <c:pt idx="30">
                  <c:v>2.66257668711656E-2</c:v>
                </c:pt>
                <c:pt idx="31">
                  <c:v>2.7730061349693198E-2</c:v>
                </c:pt>
                <c:pt idx="32">
                  <c:v>2.8957055214723901E-2</c:v>
                </c:pt>
                <c:pt idx="33">
                  <c:v>3.01840490797546E-2</c:v>
                </c:pt>
                <c:pt idx="34">
                  <c:v>3.1411042944785202E-2</c:v>
                </c:pt>
                <c:pt idx="35">
                  <c:v>3.25153374233128E-2</c:v>
                </c:pt>
                <c:pt idx="36">
                  <c:v>3.3619631901840398E-2</c:v>
                </c:pt>
                <c:pt idx="37">
                  <c:v>3.47239263803681E-2</c:v>
                </c:pt>
                <c:pt idx="38">
                  <c:v>3.5828220858895699E-2</c:v>
                </c:pt>
                <c:pt idx="39">
                  <c:v>3.7055214723926297E-2</c:v>
                </c:pt>
                <c:pt idx="40">
                  <c:v>3.8159509202453902E-2</c:v>
                </c:pt>
                <c:pt idx="41">
                  <c:v>3.91411042944785E-2</c:v>
                </c:pt>
                <c:pt idx="42">
                  <c:v>3.9509202453987702E-2</c:v>
                </c:pt>
                <c:pt idx="43">
                  <c:v>3.8404907975460097E-2</c:v>
                </c:pt>
                <c:pt idx="44">
                  <c:v>3.7423312883435499E-2</c:v>
                </c:pt>
                <c:pt idx="45">
                  <c:v>3.63190184049079E-2</c:v>
                </c:pt>
                <c:pt idx="46">
                  <c:v>3.5337423312883399E-2</c:v>
                </c:pt>
                <c:pt idx="47">
                  <c:v>3.3987730061349697E-2</c:v>
                </c:pt>
                <c:pt idx="48">
                  <c:v>3.2883435582822002E-2</c:v>
                </c:pt>
                <c:pt idx="49">
                  <c:v>3.1779141104294403E-2</c:v>
                </c:pt>
                <c:pt idx="50">
                  <c:v>3.0552147239263801E-2</c:v>
                </c:pt>
                <c:pt idx="51">
                  <c:v>2.9079754601226901E-2</c:v>
                </c:pt>
                <c:pt idx="52">
                  <c:v>2.7730061349693198E-2</c:v>
                </c:pt>
                <c:pt idx="53">
                  <c:v>2.6503067484662499E-2</c:v>
                </c:pt>
                <c:pt idx="54">
                  <c:v>2.5276073619631901E-2</c:v>
                </c:pt>
                <c:pt idx="55">
                  <c:v>2.4049079754601198E-2</c:v>
                </c:pt>
                <c:pt idx="56">
                  <c:v>2.29447852760736E-2</c:v>
                </c:pt>
                <c:pt idx="57">
                  <c:v>2.1840490797545999E-2</c:v>
                </c:pt>
                <c:pt idx="58">
                  <c:v>2.07361963190184E-2</c:v>
                </c:pt>
                <c:pt idx="59">
                  <c:v>1.9509202453987701E-2</c:v>
                </c:pt>
                <c:pt idx="60">
                  <c:v>1.8036809815950901E-2</c:v>
                </c:pt>
                <c:pt idx="61">
                  <c:v>1.69325153374233E-2</c:v>
                </c:pt>
                <c:pt idx="62">
                  <c:v>1.5705521472392601E-2</c:v>
                </c:pt>
                <c:pt idx="63">
                  <c:v>1.4355828220858799E-2</c:v>
                </c:pt>
                <c:pt idx="64">
                  <c:v>1.33742331288343E-2</c:v>
                </c:pt>
                <c:pt idx="65">
                  <c:v>1.2024539877300599E-2</c:v>
                </c:pt>
                <c:pt idx="66">
                  <c:v>1.0920245398772999E-2</c:v>
                </c:pt>
                <c:pt idx="67">
                  <c:v>9.6932515337423298E-3</c:v>
                </c:pt>
                <c:pt idx="68">
                  <c:v>8.5889570552147194E-3</c:v>
                </c:pt>
                <c:pt idx="69">
                  <c:v>7.3619631901840499E-3</c:v>
                </c:pt>
                <c:pt idx="70">
                  <c:v>6.3803680981594996E-3</c:v>
                </c:pt>
                <c:pt idx="71">
                  <c:v>5.3987730061349701E-3</c:v>
                </c:pt>
                <c:pt idx="72">
                  <c:v>4.1717791411042902E-3</c:v>
                </c:pt>
                <c:pt idx="73">
                  <c:v>2.8220858895705498E-3</c:v>
                </c:pt>
                <c:pt idx="74">
                  <c:v>1.8404907975460101E-3</c:v>
                </c:pt>
                <c:pt idx="75">
                  <c:v>1.2269938650306699E-3</c:v>
                </c:pt>
                <c:pt idx="76">
                  <c:v>6.1349693251533703E-4</c:v>
                </c:pt>
                <c:pt idx="77">
                  <c:v>1.22699386503067E-4</c:v>
                </c:pt>
                <c:pt idx="78">
                  <c:v>1.22699386503067E-4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8B-435E-B5AA-B5EF7AFB6A90}"/>
            </c:ext>
          </c:extLst>
        </c:ser>
        <c:ser>
          <c:idx val="1"/>
          <c:order val="1"/>
          <c:tx>
            <c:v>Second Order Correlation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'plot-data (13)'!$C$1:$C$44</c:f>
              <c:numCache>
                <c:formatCode>General</c:formatCode>
                <c:ptCount val="44"/>
                <c:pt idx="0">
                  <c:v>0</c:v>
                </c:pt>
                <c:pt idx="1">
                  <c:v>9.9393939393939394</c:v>
                </c:pt>
                <c:pt idx="2">
                  <c:v>10.424242424242401</c:v>
                </c:pt>
                <c:pt idx="3">
                  <c:v>10.9696969696969</c:v>
                </c:pt>
                <c:pt idx="4">
                  <c:v>11.4545454545454</c:v>
                </c:pt>
                <c:pt idx="5">
                  <c:v>11.878787878787801</c:v>
                </c:pt>
                <c:pt idx="6">
                  <c:v>12.2424242424242</c:v>
                </c:pt>
                <c:pt idx="7">
                  <c:v>12.6666666666666</c:v>
                </c:pt>
                <c:pt idx="8">
                  <c:v>13.090909090908999</c:v>
                </c:pt>
                <c:pt idx="9">
                  <c:v>13.5757575757575</c:v>
                </c:pt>
                <c:pt idx="10">
                  <c:v>14.060606060606</c:v>
                </c:pt>
                <c:pt idx="11">
                  <c:v>14.484848484848399</c:v>
                </c:pt>
                <c:pt idx="12">
                  <c:v>14.8484848484848</c:v>
                </c:pt>
                <c:pt idx="13">
                  <c:v>15.272727272727201</c:v>
                </c:pt>
                <c:pt idx="14">
                  <c:v>15.636363636363599</c:v>
                </c:pt>
                <c:pt idx="15">
                  <c:v>16.060606060605998</c:v>
                </c:pt>
                <c:pt idx="16">
                  <c:v>16.484848484848399</c:v>
                </c:pt>
                <c:pt idx="17">
                  <c:v>16.969696969696901</c:v>
                </c:pt>
                <c:pt idx="18">
                  <c:v>17.393939393939299</c:v>
                </c:pt>
                <c:pt idx="19">
                  <c:v>17.818181818181799</c:v>
                </c:pt>
                <c:pt idx="20">
                  <c:v>18.303030303030301</c:v>
                </c:pt>
                <c:pt idx="21">
                  <c:v>18.727272727272702</c:v>
                </c:pt>
                <c:pt idx="22">
                  <c:v>19.2121212121212</c:v>
                </c:pt>
                <c:pt idx="23">
                  <c:v>19.636363636363601</c:v>
                </c:pt>
                <c:pt idx="24">
                  <c:v>20</c:v>
                </c:pt>
                <c:pt idx="25">
                  <c:v>20.363636363636299</c:v>
                </c:pt>
                <c:pt idx="26">
                  <c:v>20.727272727272702</c:v>
                </c:pt>
                <c:pt idx="27">
                  <c:v>21.090909090909001</c:v>
                </c:pt>
                <c:pt idx="28">
                  <c:v>21.5757575757575</c:v>
                </c:pt>
                <c:pt idx="29">
                  <c:v>22.060606060605998</c:v>
                </c:pt>
                <c:pt idx="30">
                  <c:v>22.484848484848399</c:v>
                </c:pt>
                <c:pt idx="31">
                  <c:v>22.909090909090899</c:v>
                </c:pt>
                <c:pt idx="32">
                  <c:v>23.3333333333333</c:v>
                </c:pt>
                <c:pt idx="33">
                  <c:v>23.696969696969699</c:v>
                </c:pt>
                <c:pt idx="34">
                  <c:v>24.181818181818102</c:v>
                </c:pt>
                <c:pt idx="35">
                  <c:v>24.606060606060598</c:v>
                </c:pt>
                <c:pt idx="36">
                  <c:v>24.969696969696901</c:v>
                </c:pt>
                <c:pt idx="37">
                  <c:v>25.3333333333333</c:v>
                </c:pt>
                <c:pt idx="38">
                  <c:v>25.818181818181799</c:v>
                </c:pt>
                <c:pt idx="39">
                  <c:v>26.363636363636299</c:v>
                </c:pt>
                <c:pt idx="40">
                  <c:v>26.848484848484802</c:v>
                </c:pt>
                <c:pt idx="41">
                  <c:v>27.272727272727199</c:v>
                </c:pt>
                <c:pt idx="42">
                  <c:v>27.757575757575701</c:v>
                </c:pt>
                <c:pt idx="43">
                  <c:v>44.848484848484802</c:v>
                </c:pt>
              </c:numCache>
            </c:numRef>
          </c:xVal>
          <c:yVal>
            <c:numRef>
              <c:f>'plot-data (13)'!$D$1:$D$44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2.4539877300613498E-4</c:v>
                </c:pt>
                <c:pt idx="5">
                  <c:v>2.4539877300613498E-4</c:v>
                </c:pt>
                <c:pt idx="6">
                  <c:v>2.4539877300613498E-4</c:v>
                </c:pt>
                <c:pt idx="7">
                  <c:v>3.6809815950920199E-4</c:v>
                </c:pt>
                <c:pt idx="8">
                  <c:v>7.3619631901840495E-4</c:v>
                </c:pt>
                <c:pt idx="9">
                  <c:v>9.8159509202453993E-4</c:v>
                </c:pt>
                <c:pt idx="10">
                  <c:v>1.4723926380368099E-3</c:v>
                </c:pt>
                <c:pt idx="11">
                  <c:v>1.9631901840490799E-3</c:v>
                </c:pt>
                <c:pt idx="12">
                  <c:v>2.8220858895705498E-3</c:v>
                </c:pt>
                <c:pt idx="13">
                  <c:v>3.4355828220858798E-3</c:v>
                </c:pt>
                <c:pt idx="14">
                  <c:v>4.2944785276073597E-3</c:v>
                </c:pt>
                <c:pt idx="15">
                  <c:v>5.1533742331288301E-3</c:v>
                </c:pt>
                <c:pt idx="16">
                  <c:v>5.8895705521472396E-3</c:v>
                </c:pt>
                <c:pt idx="17">
                  <c:v>6.2576687116564396E-3</c:v>
                </c:pt>
                <c:pt idx="18">
                  <c:v>6.6257668711656396E-3</c:v>
                </c:pt>
                <c:pt idx="19">
                  <c:v>7.2392638036809804E-3</c:v>
                </c:pt>
                <c:pt idx="20">
                  <c:v>7.2392638036809804E-3</c:v>
                </c:pt>
                <c:pt idx="21">
                  <c:v>6.9938650306748404E-3</c:v>
                </c:pt>
                <c:pt idx="22">
                  <c:v>6.74846625766871E-3</c:v>
                </c:pt>
                <c:pt idx="23">
                  <c:v>6.2576687116564396E-3</c:v>
                </c:pt>
                <c:pt idx="24">
                  <c:v>5.5214723926380301E-3</c:v>
                </c:pt>
                <c:pt idx="25">
                  <c:v>4.9079754601226997E-3</c:v>
                </c:pt>
                <c:pt idx="26">
                  <c:v>4.5398773006134902E-3</c:v>
                </c:pt>
                <c:pt idx="27">
                  <c:v>4.0490797546012198E-3</c:v>
                </c:pt>
                <c:pt idx="28">
                  <c:v>3.8036809815950902E-3</c:v>
                </c:pt>
                <c:pt idx="29">
                  <c:v>3.8036809815950902E-3</c:v>
                </c:pt>
                <c:pt idx="30">
                  <c:v>3.6809815950920202E-3</c:v>
                </c:pt>
                <c:pt idx="31">
                  <c:v>3.6809815950920202E-3</c:v>
                </c:pt>
                <c:pt idx="32">
                  <c:v>3.6809815950920202E-3</c:v>
                </c:pt>
                <c:pt idx="33">
                  <c:v>3.4355828220858798E-3</c:v>
                </c:pt>
                <c:pt idx="34">
                  <c:v>2.9447852760736198E-3</c:v>
                </c:pt>
                <c:pt idx="35">
                  <c:v>2.4539877300613498E-3</c:v>
                </c:pt>
                <c:pt idx="36">
                  <c:v>1.9631901840490799E-3</c:v>
                </c:pt>
                <c:pt idx="37">
                  <c:v>1.4723926380368099E-3</c:v>
                </c:pt>
                <c:pt idx="38">
                  <c:v>8.5889570552147201E-4</c:v>
                </c:pt>
                <c:pt idx="39">
                  <c:v>4.9079754601226997E-4</c:v>
                </c:pt>
                <c:pt idx="40">
                  <c:v>1.22699386503067E-4</c:v>
                </c:pt>
                <c:pt idx="41">
                  <c:v>1.22699386503067E-4</c:v>
                </c:pt>
                <c:pt idx="42">
                  <c:v>1.22699386503067E-4</c:v>
                </c:pt>
                <c:pt idx="4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B8B-435E-B5AA-B5EF7AFB6A90}"/>
            </c:ext>
          </c:extLst>
        </c:ser>
        <c:ser>
          <c:idx val="2"/>
          <c:order val="2"/>
          <c:tx>
            <c:v>Output Intensity</c:v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'plot-data (13)'!$E$1:$E$104</c:f>
              <c:numCache>
                <c:formatCode>General</c:formatCode>
                <c:ptCount val="104"/>
                <c:pt idx="0">
                  <c:v>0</c:v>
                </c:pt>
                <c:pt idx="1">
                  <c:v>9.87878787878787</c:v>
                </c:pt>
                <c:pt idx="2">
                  <c:v>10.424242424242401</c:v>
                </c:pt>
                <c:pt idx="3">
                  <c:v>11.030303030302999</c:v>
                </c:pt>
                <c:pt idx="4">
                  <c:v>11.5151515151515</c:v>
                </c:pt>
                <c:pt idx="5">
                  <c:v>12.1212121212121</c:v>
                </c:pt>
                <c:pt idx="6">
                  <c:v>12.7272727272727</c:v>
                </c:pt>
                <c:pt idx="7">
                  <c:v>13.2121212121212</c:v>
                </c:pt>
                <c:pt idx="8">
                  <c:v>13.6969696969696</c:v>
                </c:pt>
                <c:pt idx="9">
                  <c:v>14.060606060606</c:v>
                </c:pt>
                <c:pt idx="10">
                  <c:v>14.424242424242401</c:v>
                </c:pt>
                <c:pt idx="11">
                  <c:v>14.6666666666666</c:v>
                </c:pt>
                <c:pt idx="12">
                  <c:v>14.9696969696969</c:v>
                </c:pt>
                <c:pt idx="13">
                  <c:v>15.272727272727201</c:v>
                </c:pt>
                <c:pt idx="14">
                  <c:v>15.5151515151515</c:v>
                </c:pt>
                <c:pt idx="15">
                  <c:v>15.6969696969696</c:v>
                </c:pt>
                <c:pt idx="16">
                  <c:v>15.878787878787801</c:v>
                </c:pt>
                <c:pt idx="17">
                  <c:v>16.1212121212121</c:v>
                </c:pt>
                <c:pt idx="18">
                  <c:v>16.363636363636299</c:v>
                </c:pt>
                <c:pt idx="19">
                  <c:v>16.606060606060598</c:v>
                </c:pt>
                <c:pt idx="20">
                  <c:v>16.848484848484802</c:v>
                </c:pt>
                <c:pt idx="21">
                  <c:v>17.030303030302999</c:v>
                </c:pt>
                <c:pt idx="22">
                  <c:v>17.272727272727199</c:v>
                </c:pt>
                <c:pt idx="23">
                  <c:v>17.515151515151501</c:v>
                </c:pt>
                <c:pt idx="24">
                  <c:v>17.636363636363601</c:v>
                </c:pt>
                <c:pt idx="25">
                  <c:v>17.757575757575701</c:v>
                </c:pt>
                <c:pt idx="26">
                  <c:v>17.939393939393899</c:v>
                </c:pt>
                <c:pt idx="27">
                  <c:v>18.2424242424242</c:v>
                </c:pt>
                <c:pt idx="28">
                  <c:v>18.606060606060598</c:v>
                </c:pt>
                <c:pt idx="29">
                  <c:v>18.848484848484802</c:v>
                </c:pt>
                <c:pt idx="30">
                  <c:v>19.090909090909001</c:v>
                </c:pt>
                <c:pt idx="31">
                  <c:v>19.3333333333333</c:v>
                </c:pt>
                <c:pt idx="32">
                  <c:v>19.757575757575701</c:v>
                </c:pt>
                <c:pt idx="33">
                  <c:v>20.181818181818102</c:v>
                </c:pt>
                <c:pt idx="34">
                  <c:v>20.545454545454501</c:v>
                </c:pt>
                <c:pt idx="35">
                  <c:v>20.909090909090899</c:v>
                </c:pt>
                <c:pt idx="36">
                  <c:v>21.3333333333333</c:v>
                </c:pt>
                <c:pt idx="37">
                  <c:v>21.696969696969699</c:v>
                </c:pt>
                <c:pt idx="38">
                  <c:v>22</c:v>
                </c:pt>
                <c:pt idx="39">
                  <c:v>22.484848484848399</c:v>
                </c:pt>
                <c:pt idx="40">
                  <c:v>22.7878787878787</c:v>
                </c:pt>
                <c:pt idx="41">
                  <c:v>23.151515151515099</c:v>
                </c:pt>
                <c:pt idx="42">
                  <c:v>23.5757575757575</c:v>
                </c:pt>
                <c:pt idx="43">
                  <c:v>23.818181818181799</c:v>
                </c:pt>
                <c:pt idx="44">
                  <c:v>24.060606060605998</c:v>
                </c:pt>
                <c:pt idx="45">
                  <c:v>24.424242424242401</c:v>
                </c:pt>
                <c:pt idx="46">
                  <c:v>24.606060606060598</c:v>
                </c:pt>
                <c:pt idx="47">
                  <c:v>24.848484848484802</c:v>
                </c:pt>
                <c:pt idx="48">
                  <c:v>24.969696969696901</c:v>
                </c:pt>
                <c:pt idx="49">
                  <c:v>25.030303030302999</c:v>
                </c:pt>
                <c:pt idx="50">
                  <c:v>25.272727272727199</c:v>
                </c:pt>
                <c:pt idx="51">
                  <c:v>25.393939393939299</c:v>
                </c:pt>
                <c:pt idx="52">
                  <c:v>25.636363636363601</c:v>
                </c:pt>
                <c:pt idx="53">
                  <c:v>25.818181818181799</c:v>
                </c:pt>
                <c:pt idx="54">
                  <c:v>26.060606060605998</c:v>
                </c:pt>
                <c:pt idx="55">
                  <c:v>26.424242424242401</c:v>
                </c:pt>
                <c:pt idx="56">
                  <c:v>26.606060606060598</c:v>
                </c:pt>
                <c:pt idx="57">
                  <c:v>26.848484848484802</c:v>
                </c:pt>
                <c:pt idx="58">
                  <c:v>27.2121212121212</c:v>
                </c:pt>
                <c:pt idx="59">
                  <c:v>27.4545454545454</c:v>
                </c:pt>
                <c:pt idx="60">
                  <c:v>27.818181818181799</c:v>
                </c:pt>
                <c:pt idx="61">
                  <c:v>28.2424242424242</c:v>
                </c:pt>
                <c:pt idx="62">
                  <c:v>28.606060606060598</c:v>
                </c:pt>
                <c:pt idx="63">
                  <c:v>29.151515151515099</c:v>
                </c:pt>
                <c:pt idx="64">
                  <c:v>29.636363636363601</c:v>
                </c:pt>
                <c:pt idx="65">
                  <c:v>30.181818181818102</c:v>
                </c:pt>
                <c:pt idx="66">
                  <c:v>30.727272727272702</c:v>
                </c:pt>
                <c:pt idx="67">
                  <c:v>31.090909090909001</c:v>
                </c:pt>
                <c:pt idx="68">
                  <c:v>31.515151515151501</c:v>
                </c:pt>
                <c:pt idx="69">
                  <c:v>31.939393939393899</c:v>
                </c:pt>
                <c:pt idx="70">
                  <c:v>32.2424242424242</c:v>
                </c:pt>
                <c:pt idx="71">
                  <c:v>32.6666666666666</c:v>
                </c:pt>
                <c:pt idx="72">
                  <c:v>33.090909090909001</c:v>
                </c:pt>
                <c:pt idx="73">
                  <c:v>33.454545454545404</c:v>
                </c:pt>
                <c:pt idx="74">
                  <c:v>33.818181818181799</c:v>
                </c:pt>
                <c:pt idx="75">
                  <c:v>34.303030303030297</c:v>
                </c:pt>
                <c:pt idx="76">
                  <c:v>34.848484848484802</c:v>
                </c:pt>
                <c:pt idx="77">
                  <c:v>35.3333333333333</c:v>
                </c:pt>
                <c:pt idx="78">
                  <c:v>35.818181818181799</c:v>
                </c:pt>
                <c:pt idx="79">
                  <c:v>36.303030303030297</c:v>
                </c:pt>
                <c:pt idx="80">
                  <c:v>36.6666666666666</c:v>
                </c:pt>
                <c:pt idx="81">
                  <c:v>37.030303030303003</c:v>
                </c:pt>
                <c:pt idx="82">
                  <c:v>37.393939393939398</c:v>
                </c:pt>
                <c:pt idx="83">
                  <c:v>37.636363636363598</c:v>
                </c:pt>
                <c:pt idx="84">
                  <c:v>37.939393939393902</c:v>
                </c:pt>
                <c:pt idx="85">
                  <c:v>38.2424242424242</c:v>
                </c:pt>
                <c:pt idx="86">
                  <c:v>38.424242424242401</c:v>
                </c:pt>
                <c:pt idx="87">
                  <c:v>38.6666666666666</c:v>
                </c:pt>
                <c:pt idx="88">
                  <c:v>38.909090909090899</c:v>
                </c:pt>
                <c:pt idx="89">
                  <c:v>39.272727272727202</c:v>
                </c:pt>
                <c:pt idx="90">
                  <c:v>39.454545454545404</c:v>
                </c:pt>
                <c:pt idx="91">
                  <c:v>39.696969696969603</c:v>
                </c:pt>
                <c:pt idx="92">
                  <c:v>39.878787878787797</c:v>
                </c:pt>
                <c:pt idx="93">
                  <c:v>40.121212121212103</c:v>
                </c:pt>
                <c:pt idx="94">
                  <c:v>40.424242424242401</c:v>
                </c:pt>
                <c:pt idx="95">
                  <c:v>40.6666666666666</c:v>
                </c:pt>
                <c:pt idx="96">
                  <c:v>41.030303030303003</c:v>
                </c:pt>
                <c:pt idx="97">
                  <c:v>41.393939393939398</c:v>
                </c:pt>
                <c:pt idx="98">
                  <c:v>41.818181818181799</c:v>
                </c:pt>
                <c:pt idx="99">
                  <c:v>42.303030303030297</c:v>
                </c:pt>
                <c:pt idx="100">
                  <c:v>42.727272727272698</c:v>
                </c:pt>
                <c:pt idx="101">
                  <c:v>43.212121212121197</c:v>
                </c:pt>
                <c:pt idx="102">
                  <c:v>43.696969696969603</c:v>
                </c:pt>
                <c:pt idx="103">
                  <c:v>44.969696969696898</c:v>
                </c:pt>
              </c:numCache>
            </c:numRef>
          </c:xVal>
          <c:yVal>
            <c:numRef>
              <c:f>'plot-data (13)'!$F$1:$F$104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2.4539877300613498E-4</c:v>
                </c:pt>
                <c:pt idx="5">
                  <c:v>2.4539877300613498E-4</c:v>
                </c:pt>
                <c:pt idx="6">
                  <c:v>3.6809815950920199E-4</c:v>
                </c:pt>
                <c:pt idx="7">
                  <c:v>8.5889570552147201E-4</c:v>
                </c:pt>
                <c:pt idx="8">
                  <c:v>1.3496932515337399E-3</c:v>
                </c:pt>
                <c:pt idx="9">
                  <c:v>1.9631901840490799E-3</c:v>
                </c:pt>
                <c:pt idx="10">
                  <c:v>2.8220858895705498E-3</c:v>
                </c:pt>
                <c:pt idx="11">
                  <c:v>3.6809815950920202E-3</c:v>
                </c:pt>
                <c:pt idx="12">
                  <c:v>4.6625766871165597E-3</c:v>
                </c:pt>
                <c:pt idx="13">
                  <c:v>5.5214723926380301E-3</c:v>
                </c:pt>
                <c:pt idx="14">
                  <c:v>6.6257668711656396E-3</c:v>
                </c:pt>
                <c:pt idx="15">
                  <c:v>7.6073619631901804E-3</c:v>
                </c:pt>
                <c:pt idx="16">
                  <c:v>8.5889570552147194E-3</c:v>
                </c:pt>
                <c:pt idx="17">
                  <c:v>9.8159509202453993E-3</c:v>
                </c:pt>
                <c:pt idx="18">
                  <c:v>1.1042944785275999E-2</c:v>
                </c:pt>
                <c:pt idx="19">
                  <c:v>1.2147239263803599E-2</c:v>
                </c:pt>
                <c:pt idx="20">
                  <c:v>1.33742331288343E-2</c:v>
                </c:pt>
                <c:pt idx="21">
                  <c:v>1.44785276073619E-2</c:v>
                </c:pt>
                <c:pt idx="22">
                  <c:v>1.5705521472392601E-2</c:v>
                </c:pt>
                <c:pt idx="23">
                  <c:v>1.6809815950920199E-2</c:v>
                </c:pt>
                <c:pt idx="24">
                  <c:v>1.77914110429447E-2</c:v>
                </c:pt>
                <c:pt idx="25">
                  <c:v>1.8773006134969301E-2</c:v>
                </c:pt>
                <c:pt idx="26">
                  <c:v>1.9509202453987701E-2</c:v>
                </c:pt>
                <c:pt idx="27">
                  <c:v>2.0490797546012199E-2</c:v>
                </c:pt>
                <c:pt idx="28">
                  <c:v>2.13496932515337E-2</c:v>
                </c:pt>
                <c:pt idx="29">
                  <c:v>2.22085889570552E-2</c:v>
                </c:pt>
                <c:pt idx="30">
                  <c:v>2.29447852760736E-2</c:v>
                </c:pt>
                <c:pt idx="31">
                  <c:v>2.3680981595092E-2</c:v>
                </c:pt>
                <c:pt idx="32">
                  <c:v>2.4171779141104199E-2</c:v>
                </c:pt>
                <c:pt idx="33">
                  <c:v>2.4907975460122699E-2</c:v>
                </c:pt>
                <c:pt idx="34">
                  <c:v>2.5521472392637998E-2</c:v>
                </c:pt>
                <c:pt idx="35">
                  <c:v>2.6503067484662499E-2</c:v>
                </c:pt>
                <c:pt idx="36">
                  <c:v>2.7607361963190101E-2</c:v>
                </c:pt>
                <c:pt idx="37">
                  <c:v>2.8466257668711598E-2</c:v>
                </c:pt>
                <c:pt idx="38">
                  <c:v>2.94478527607362E-2</c:v>
                </c:pt>
                <c:pt idx="39">
                  <c:v>3.0061349693251499E-2</c:v>
                </c:pt>
                <c:pt idx="40">
                  <c:v>3.0429447852760701E-2</c:v>
                </c:pt>
                <c:pt idx="41">
                  <c:v>2.9815950920245402E-2</c:v>
                </c:pt>
                <c:pt idx="42">
                  <c:v>2.9202453987730002E-2</c:v>
                </c:pt>
                <c:pt idx="43">
                  <c:v>2.8343558282208501E-2</c:v>
                </c:pt>
                <c:pt idx="44">
                  <c:v>2.7361963190184E-2</c:v>
                </c:pt>
                <c:pt idx="45">
                  <c:v>2.6134969325153301E-2</c:v>
                </c:pt>
                <c:pt idx="46">
                  <c:v>2.5030674846625699E-2</c:v>
                </c:pt>
                <c:pt idx="47">
                  <c:v>2.3926380368098101E-2</c:v>
                </c:pt>
                <c:pt idx="48">
                  <c:v>2.29447852760736E-2</c:v>
                </c:pt>
                <c:pt idx="49">
                  <c:v>2.23312883435582E-2</c:v>
                </c:pt>
                <c:pt idx="50">
                  <c:v>2.14723926380368E-2</c:v>
                </c:pt>
                <c:pt idx="51">
                  <c:v>2.0368098159509199E-2</c:v>
                </c:pt>
                <c:pt idx="52">
                  <c:v>1.91411042944785E-2</c:v>
                </c:pt>
                <c:pt idx="53">
                  <c:v>1.8036809815950901E-2</c:v>
                </c:pt>
                <c:pt idx="54">
                  <c:v>1.70552147239263E-2</c:v>
                </c:pt>
                <c:pt idx="55">
                  <c:v>1.61963190184049E-2</c:v>
                </c:pt>
                <c:pt idx="56">
                  <c:v>1.5337423312883401E-2</c:v>
                </c:pt>
                <c:pt idx="57">
                  <c:v>1.44785276073619E-2</c:v>
                </c:pt>
                <c:pt idx="58">
                  <c:v>1.3496932515337399E-2</c:v>
                </c:pt>
                <c:pt idx="59">
                  <c:v>1.26380368098159E-2</c:v>
                </c:pt>
                <c:pt idx="60">
                  <c:v>1.1656441717791399E-2</c:v>
                </c:pt>
                <c:pt idx="61">
                  <c:v>1.07975460122699E-2</c:v>
                </c:pt>
                <c:pt idx="62">
                  <c:v>1.00613496932515E-2</c:v>
                </c:pt>
                <c:pt idx="63">
                  <c:v>9.6932515337423298E-3</c:v>
                </c:pt>
                <c:pt idx="64">
                  <c:v>9.4478527607361907E-3</c:v>
                </c:pt>
                <c:pt idx="65">
                  <c:v>9.6932515337423298E-3</c:v>
                </c:pt>
                <c:pt idx="66">
                  <c:v>1.0306748466257599E-2</c:v>
                </c:pt>
                <c:pt idx="67">
                  <c:v>1.0920245398772999E-2</c:v>
                </c:pt>
                <c:pt idx="68">
                  <c:v>1.1779141104294399E-2</c:v>
                </c:pt>
                <c:pt idx="69">
                  <c:v>1.2760736196318999E-2</c:v>
                </c:pt>
                <c:pt idx="70">
                  <c:v>1.3496932515337399E-2</c:v>
                </c:pt>
                <c:pt idx="71">
                  <c:v>1.4355828220858799E-2</c:v>
                </c:pt>
                <c:pt idx="72">
                  <c:v>1.54601226993865E-2</c:v>
                </c:pt>
                <c:pt idx="73">
                  <c:v>1.6441717791411001E-2</c:v>
                </c:pt>
                <c:pt idx="74">
                  <c:v>1.7300613496932502E-2</c:v>
                </c:pt>
                <c:pt idx="75">
                  <c:v>1.8036809815950901E-2</c:v>
                </c:pt>
                <c:pt idx="76">
                  <c:v>1.8773006134969301E-2</c:v>
                </c:pt>
                <c:pt idx="77">
                  <c:v>1.92638036809815E-2</c:v>
                </c:pt>
                <c:pt idx="78">
                  <c:v>1.92638036809815E-2</c:v>
                </c:pt>
                <c:pt idx="79">
                  <c:v>1.8895705521472302E-2</c:v>
                </c:pt>
                <c:pt idx="80">
                  <c:v>1.8159509202453902E-2</c:v>
                </c:pt>
                <c:pt idx="81">
                  <c:v>1.7423312883435502E-2</c:v>
                </c:pt>
                <c:pt idx="82">
                  <c:v>1.6564417177914102E-2</c:v>
                </c:pt>
                <c:pt idx="83">
                  <c:v>1.55828220858895E-2</c:v>
                </c:pt>
                <c:pt idx="84">
                  <c:v>1.44785276073619E-2</c:v>
                </c:pt>
                <c:pt idx="85">
                  <c:v>1.3496932515337399E-2</c:v>
                </c:pt>
                <c:pt idx="86">
                  <c:v>1.2515337423312799E-2</c:v>
                </c:pt>
                <c:pt idx="87">
                  <c:v>1.15337423312883E-2</c:v>
                </c:pt>
                <c:pt idx="88">
                  <c:v>1.04294478527607E-2</c:v>
                </c:pt>
                <c:pt idx="89">
                  <c:v>9.4478527607361907E-3</c:v>
                </c:pt>
                <c:pt idx="90">
                  <c:v>8.4662576687116499E-3</c:v>
                </c:pt>
                <c:pt idx="91">
                  <c:v>7.48466257668711E-3</c:v>
                </c:pt>
                <c:pt idx="92">
                  <c:v>6.3803680981594996E-3</c:v>
                </c:pt>
                <c:pt idx="93">
                  <c:v>5.6441717791410996E-3</c:v>
                </c:pt>
                <c:pt idx="94">
                  <c:v>4.6625766871165597E-3</c:v>
                </c:pt>
                <c:pt idx="95">
                  <c:v>3.9263803680981597E-3</c:v>
                </c:pt>
                <c:pt idx="96">
                  <c:v>2.9447852760736198E-3</c:v>
                </c:pt>
                <c:pt idx="97">
                  <c:v>2.0858895705521399E-3</c:v>
                </c:pt>
                <c:pt idx="98">
                  <c:v>1.3496932515337399E-3</c:v>
                </c:pt>
                <c:pt idx="99">
                  <c:v>6.1349693251533703E-4</c:v>
                </c:pt>
                <c:pt idx="100">
                  <c:v>3.6809815950920199E-4</c:v>
                </c:pt>
                <c:pt idx="101">
                  <c:v>1.22699386503067E-4</c:v>
                </c:pt>
                <c:pt idx="102">
                  <c:v>1.22699386503067E-4</c:v>
                </c:pt>
                <c:pt idx="103">
                  <c:v>1.22699386503067E-4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B8B-435E-B5AA-B5EF7AFB6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098767"/>
        <c:axId val="371077087"/>
      </c:scatterChart>
      <c:valAx>
        <c:axId val="365098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</a:t>
                </a:r>
              </a:p>
            </c:rich>
          </c:tx>
          <c:layout>
            <c:manualLayout>
              <c:xMode val="edge"/>
              <c:yMode val="edge"/>
              <c:x val="0.47990537495662206"/>
              <c:y val="0.900364859801628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077087"/>
        <c:crosses val="autoZero"/>
        <c:crossBetween val="midCat"/>
      </c:valAx>
      <c:valAx>
        <c:axId val="371077087"/>
        <c:scaling>
          <c:orientation val="minMax"/>
          <c:max val="3.8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987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3406187227427859"/>
          <c:y val="0.1678798647997258"/>
          <c:w val="0.4641289000191996"/>
          <c:h val="0.433945634909924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Stacked Bar Graphs of</a:t>
            </a:r>
            <a:r>
              <a:rPr lang="en-US" sz="1800" baseline="0" dirty="0"/>
              <a:t> Quantum Jumps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3+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'plot-data (20)'!$C$1:$C$30</c:f>
              <c:numCache>
                <c:formatCode>General</c:formatCode>
                <c:ptCount val="30"/>
                <c:pt idx="0">
                  <c:v>0</c:v>
                </c:pt>
                <c:pt idx="1">
                  <c:v>1.1612899999999999E-3</c:v>
                </c:pt>
                <c:pt idx="2">
                  <c:v>2.7096770000000002E-3</c:v>
                </c:pt>
                <c:pt idx="3">
                  <c:v>6.7741939999999999E-3</c:v>
                </c:pt>
                <c:pt idx="4">
                  <c:v>1.1806452E-2</c:v>
                </c:pt>
                <c:pt idx="5">
                  <c:v>1.6064516000000001E-2</c:v>
                </c:pt>
                <c:pt idx="6">
                  <c:v>1.8967741999999999E-2</c:v>
                </c:pt>
                <c:pt idx="7">
                  <c:v>2.0903226E-2</c:v>
                </c:pt>
                <c:pt idx="8">
                  <c:v>2.5548386999999999E-2</c:v>
                </c:pt>
                <c:pt idx="9">
                  <c:v>2.7870967999999999E-2</c:v>
                </c:pt>
                <c:pt idx="10">
                  <c:v>3.0193548000000001E-2</c:v>
                </c:pt>
                <c:pt idx="11">
                  <c:v>3.1161290000000001E-2</c:v>
                </c:pt>
                <c:pt idx="12">
                  <c:v>2.5354839000000001E-2</c:v>
                </c:pt>
                <c:pt idx="13">
                  <c:v>1.9741934999999999E-2</c:v>
                </c:pt>
                <c:pt idx="14">
                  <c:v>1.5677419000000001E-2</c:v>
                </c:pt>
                <c:pt idx="15">
                  <c:v>1.3548387E-2</c:v>
                </c:pt>
                <c:pt idx="16">
                  <c:v>1.1032258E-2</c:v>
                </c:pt>
                <c:pt idx="17">
                  <c:v>1.0451613E-2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42-40DE-A7D2-8C87C54A6C2B}"/>
            </c:ext>
          </c:extLst>
        </c:ser>
        <c:ser>
          <c:idx val="1"/>
          <c:order val="1"/>
          <c:tx>
            <c:v>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'plot-data (20)'!$D$1:$D$30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9.6774199999999995E-4</c:v>
                </c:pt>
                <c:pt idx="4">
                  <c:v>2.1290319999999999E-3</c:v>
                </c:pt>
                <c:pt idx="5">
                  <c:v>4.2580650000000001E-3</c:v>
                </c:pt>
                <c:pt idx="6">
                  <c:v>6.5806450000000004E-3</c:v>
                </c:pt>
                <c:pt idx="7">
                  <c:v>1.1032258E-2</c:v>
                </c:pt>
                <c:pt idx="8">
                  <c:v>1.7612902999999999E-2</c:v>
                </c:pt>
                <c:pt idx="9">
                  <c:v>2.2645161E-2</c:v>
                </c:pt>
                <c:pt idx="10">
                  <c:v>2.6903225999999999E-2</c:v>
                </c:pt>
                <c:pt idx="11">
                  <c:v>2.9419355000000001E-2</c:v>
                </c:pt>
                <c:pt idx="12">
                  <c:v>2.4E-2</c:v>
                </c:pt>
                <c:pt idx="13">
                  <c:v>1.9161290000000001E-2</c:v>
                </c:pt>
                <c:pt idx="14">
                  <c:v>1.4903226E-2</c:v>
                </c:pt>
                <c:pt idx="15">
                  <c:v>1.3161290000000001E-2</c:v>
                </c:pt>
                <c:pt idx="16">
                  <c:v>1.1225806E-2</c:v>
                </c:pt>
                <c:pt idx="17">
                  <c:v>1.0645161E-2</c:v>
                </c:pt>
                <c:pt idx="18">
                  <c:v>7.9354839999999996E-3</c:v>
                </c:pt>
                <c:pt idx="19">
                  <c:v>9.8709680000000008E-3</c:v>
                </c:pt>
                <c:pt idx="20">
                  <c:v>1.3935484E-2</c:v>
                </c:pt>
                <c:pt idx="21">
                  <c:v>1.7225806E-2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42-40DE-A7D2-8C87C54A6C2B}"/>
            </c:ext>
          </c:extLst>
        </c:ser>
        <c:ser>
          <c:idx val="2"/>
          <c:order val="2"/>
          <c:tx>
            <c:v>1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'plot-data (20)'!$E$1:$E$30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7.7419399999999997E-4</c:v>
                </c:pt>
                <c:pt idx="6">
                  <c:v>1.9354839999999999E-3</c:v>
                </c:pt>
                <c:pt idx="7">
                  <c:v>2.5161290000000002E-3</c:v>
                </c:pt>
                <c:pt idx="8">
                  <c:v>3.4838709999999999E-3</c:v>
                </c:pt>
                <c:pt idx="9">
                  <c:v>4.8387100000000004E-3</c:v>
                </c:pt>
                <c:pt idx="10">
                  <c:v>6.0000000000000001E-3</c:v>
                </c:pt>
                <c:pt idx="11">
                  <c:v>5.0322580000000004E-3</c:v>
                </c:pt>
                <c:pt idx="12">
                  <c:v>5.0322580000000004E-3</c:v>
                </c:pt>
                <c:pt idx="13">
                  <c:v>5.4193549999999998E-3</c:v>
                </c:pt>
                <c:pt idx="14">
                  <c:v>5.8064520000000001E-3</c:v>
                </c:pt>
                <c:pt idx="15">
                  <c:v>6.0000000000000001E-3</c:v>
                </c:pt>
                <c:pt idx="16">
                  <c:v>7.7419350000000001E-3</c:v>
                </c:pt>
                <c:pt idx="17">
                  <c:v>7.1612899999999998E-3</c:v>
                </c:pt>
                <c:pt idx="18">
                  <c:v>9.6774189999999996E-3</c:v>
                </c:pt>
                <c:pt idx="19">
                  <c:v>1.2580645E-2</c:v>
                </c:pt>
                <c:pt idx="20">
                  <c:v>1.6451613E-2</c:v>
                </c:pt>
                <c:pt idx="21">
                  <c:v>1.9741934999999999E-2</c:v>
                </c:pt>
                <c:pt idx="22">
                  <c:v>1.7032258000000002E-2</c:v>
                </c:pt>
                <c:pt idx="23">
                  <c:v>1.7032258000000002E-2</c:v>
                </c:pt>
                <c:pt idx="24">
                  <c:v>1.5290323E-2</c:v>
                </c:pt>
                <c:pt idx="25">
                  <c:v>1.3161290000000001E-2</c:v>
                </c:pt>
                <c:pt idx="26">
                  <c:v>1.0645161E-2</c:v>
                </c:pt>
                <c:pt idx="27">
                  <c:v>5.0322580000000004E-3</c:v>
                </c:pt>
                <c:pt idx="28">
                  <c:v>2.3225810000000002E-3</c:v>
                </c:pt>
                <c:pt idx="29">
                  <c:v>7.7419399999999997E-4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42-40DE-A7D2-8C87C54A6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overlap val="99"/>
        <c:axId val="497749247"/>
        <c:axId val="470177583"/>
      </c:barChart>
      <c:catAx>
        <c:axId val="497749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177583"/>
        <c:crosses val="autoZero"/>
        <c:auto val="1"/>
        <c:lblAlgn val="ctr"/>
        <c:lblOffset val="100"/>
        <c:noMultiLvlLbl val="0"/>
      </c:catAx>
      <c:valAx>
        <c:axId val="47017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 Average number of jumps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74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332030092798839"/>
          <c:y val="0.15489392478302796"/>
          <c:w val="9.6270480075027365E-2"/>
          <c:h val="0.495127153605371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 dirty="0"/>
              <a:t>Stacked bar graph where only single photon is detected</a:t>
            </a:r>
            <a:endParaRPr lang="en-US" sz="1800" baseline="0" dirty="0"/>
          </a:p>
        </c:rich>
      </c:tx>
      <c:layout>
        <c:manualLayout>
          <c:xMode val="edge"/>
          <c:yMode val="edge"/>
          <c:x val="0.164386808170717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12270341207349"/>
          <c:y val="0.17171296296296296"/>
          <c:w val="0.80828105861767274"/>
          <c:h val="0.63197543015456403"/>
        </c:manualLayout>
      </c:layout>
      <c:barChart>
        <c:barDir val="col"/>
        <c:grouping val="clustered"/>
        <c:varyColors val="0"/>
        <c:ser>
          <c:idx val="0"/>
          <c:order val="0"/>
          <c:tx>
            <c:v>1 with jumps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'plot-data (23)'!$C$1:$C$28</c:f>
              <c:numCache>
                <c:formatCode>General</c:formatCode>
                <c:ptCount val="28"/>
                <c:pt idx="0">
                  <c:v>0</c:v>
                </c:pt>
                <c:pt idx="1">
                  <c:v>4.8701300000000001E-4</c:v>
                </c:pt>
                <c:pt idx="2">
                  <c:v>4.8701300000000001E-4</c:v>
                </c:pt>
                <c:pt idx="3">
                  <c:v>8.7662299999999999E-4</c:v>
                </c:pt>
                <c:pt idx="4">
                  <c:v>2.0454549999999998E-3</c:v>
                </c:pt>
                <c:pt idx="5">
                  <c:v>2.824675E-3</c:v>
                </c:pt>
                <c:pt idx="6">
                  <c:v>3.6038960000000001E-3</c:v>
                </c:pt>
                <c:pt idx="7">
                  <c:v>4.8701300000000003E-3</c:v>
                </c:pt>
                <c:pt idx="8">
                  <c:v>5.9415580000000004E-3</c:v>
                </c:pt>
                <c:pt idx="9">
                  <c:v>5.0649349999999996E-3</c:v>
                </c:pt>
                <c:pt idx="10">
                  <c:v>5.2597399999999997E-3</c:v>
                </c:pt>
                <c:pt idx="11">
                  <c:v>5.5519480000000001E-3</c:v>
                </c:pt>
                <c:pt idx="12">
                  <c:v>6.0389609999999998E-3</c:v>
                </c:pt>
                <c:pt idx="13">
                  <c:v>6.1363640000000001E-3</c:v>
                </c:pt>
                <c:pt idx="14">
                  <c:v>7.597403E-3</c:v>
                </c:pt>
                <c:pt idx="15">
                  <c:v>7.4999999999999997E-3</c:v>
                </c:pt>
                <c:pt idx="16">
                  <c:v>9.6428569999999995E-3</c:v>
                </c:pt>
                <c:pt idx="17">
                  <c:v>1.3051948000000001E-2</c:v>
                </c:pt>
                <c:pt idx="18">
                  <c:v>1.6461039E-2</c:v>
                </c:pt>
                <c:pt idx="19">
                  <c:v>1.9967532E-2</c:v>
                </c:pt>
                <c:pt idx="20">
                  <c:v>1.724026E-2</c:v>
                </c:pt>
                <c:pt idx="21">
                  <c:v>1.6753246999999999E-2</c:v>
                </c:pt>
                <c:pt idx="22">
                  <c:v>1.5974025999999999E-2</c:v>
                </c:pt>
                <c:pt idx="23">
                  <c:v>1.3344155999999999E-2</c:v>
                </c:pt>
                <c:pt idx="24">
                  <c:v>1.0422078E-2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D-4E40-A70F-29EBF864E37F}"/>
            </c:ext>
          </c:extLst>
        </c:ser>
        <c:ser>
          <c:idx val="1"/>
          <c:order val="1"/>
          <c:tx>
            <c:v>1 only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'plot-data (23)'!$D$1:$D$28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 formatCode="0.00E+00">
                  <c:v>4.8701300000000001E-5</c:v>
                </c:pt>
                <c:pt idx="11">
                  <c:v>8.2792200000000003E-4</c:v>
                </c:pt>
                <c:pt idx="12">
                  <c:v>4.38312E-4</c:v>
                </c:pt>
                <c:pt idx="13">
                  <c:v>1.2175319999999999E-3</c:v>
                </c:pt>
                <c:pt idx="14">
                  <c:v>2.3863640000000002E-3</c:v>
                </c:pt>
                <c:pt idx="15">
                  <c:v>3.068182E-3</c:v>
                </c:pt>
                <c:pt idx="16">
                  <c:v>6.0876619999999998E-3</c:v>
                </c:pt>
                <c:pt idx="17">
                  <c:v>9.0097400000000005E-3</c:v>
                </c:pt>
                <c:pt idx="18">
                  <c:v>1.3198052E-2</c:v>
                </c:pt>
                <c:pt idx="19">
                  <c:v>1.6996753E-2</c:v>
                </c:pt>
                <c:pt idx="20">
                  <c:v>1.6022727E-2</c:v>
                </c:pt>
                <c:pt idx="21">
                  <c:v>1.5730518999999998E-2</c:v>
                </c:pt>
                <c:pt idx="22">
                  <c:v>1.5340909E-2</c:v>
                </c:pt>
                <c:pt idx="23">
                  <c:v>1.2418831E-2</c:v>
                </c:pt>
                <c:pt idx="24">
                  <c:v>9.8863639999999999E-3</c:v>
                </c:pt>
                <c:pt idx="25">
                  <c:v>4.7240260000000001E-3</c:v>
                </c:pt>
                <c:pt idx="26">
                  <c:v>1.996753E-3</c:v>
                </c:pt>
                <c:pt idx="27">
                  <c:v>6.3311699999999999E-4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AD-4E40-A70F-29EBF864E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108385967"/>
        <c:axId val="470195823"/>
      </c:barChart>
      <c:catAx>
        <c:axId val="210838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195823"/>
        <c:crosses val="autoZero"/>
        <c:auto val="1"/>
        <c:lblAlgn val="ctr"/>
        <c:lblOffset val="100"/>
        <c:noMultiLvlLbl val="0"/>
      </c:catAx>
      <c:valAx>
        <c:axId val="47019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="0" i="0" u="none" strike="noStrike" baseline="0" dirty="0"/>
                  <a:t> Average number of jumps</a:t>
                </a:r>
                <a:endParaRPr lang="en-US" sz="1500" baseline="0" dirty="0"/>
              </a:p>
            </c:rich>
          </c:tx>
          <c:layout>
            <c:manualLayout>
              <c:xMode val="edge"/>
              <c:yMode val="edge"/>
              <c:x val="2.3188405797101449E-3"/>
              <c:y val="0.171712804192158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38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6357530526075545"/>
          <c:y val="0.18603601379095905"/>
          <c:w val="0.30277722241241584"/>
          <c:h val="0.36995619450007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0" i="0" u="none" strike="noStrike" baseline="0"/>
              <a:t>Post-selection of trajectories</a:t>
            </a:r>
            <a:endParaRPr lang="en-US" sz="3200"/>
          </a:p>
        </c:rich>
      </c:tx>
      <c:layout>
        <c:manualLayout>
          <c:xMode val="edge"/>
          <c:yMode val="edge"/>
          <c:x val="0.29755057613575508"/>
          <c:y val="3.452740143514367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7755905511811"/>
          <c:y val="0.17171296296296296"/>
          <c:w val="0.80589107611548561"/>
          <c:h val="0.70696741032370958"/>
        </c:manualLayout>
      </c:layout>
      <c:scatterChart>
        <c:scatterStyle val="smoothMarker"/>
        <c:varyColors val="0"/>
        <c:ser>
          <c:idx val="0"/>
          <c:order val="0"/>
          <c:tx>
            <c:v>|3&gt;</c:v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'plot-data (25)'!$A$2:$A$65</c:f>
              <c:numCache>
                <c:formatCode>General</c:formatCode>
                <c:ptCount val="64"/>
                <c:pt idx="0">
                  <c:v>3.3436532510000001</c:v>
                </c:pt>
                <c:pt idx="1">
                  <c:v>3.9628482969999999</c:v>
                </c:pt>
                <c:pt idx="2">
                  <c:v>4.7058823529999998</c:v>
                </c:pt>
                <c:pt idx="3">
                  <c:v>5.2012383900000003</c:v>
                </c:pt>
                <c:pt idx="4">
                  <c:v>5.7585139319999996</c:v>
                </c:pt>
                <c:pt idx="5">
                  <c:v>6.3157894739999998</c:v>
                </c:pt>
                <c:pt idx="6">
                  <c:v>6.9349845200000004</c:v>
                </c:pt>
                <c:pt idx="7">
                  <c:v>7.4303405570000001</c:v>
                </c:pt>
                <c:pt idx="8">
                  <c:v>7.8018575849999996</c:v>
                </c:pt>
                <c:pt idx="9">
                  <c:v>8.173374613</c:v>
                </c:pt>
                <c:pt idx="10">
                  <c:v>8.4210526320000003</c:v>
                </c:pt>
                <c:pt idx="11">
                  <c:v>8.7925696589999998</c:v>
                </c:pt>
                <c:pt idx="12">
                  <c:v>9.1021671830000006</c:v>
                </c:pt>
                <c:pt idx="13">
                  <c:v>9.4117647059999996</c:v>
                </c:pt>
                <c:pt idx="14">
                  <c:v>9.7213622290000004</c:v>
                </c:pt>
                <c:pt idx="15">
                  <c:v>9.9071207430000001</c:v>
                </c:pt>
                <c:pt idx="16">
                  <c:v>10.09287926</c:v>
                </c:pt>
                <c:pt idx="17">
                  <c:v>10.402476780000001</c:v>
                </c:pt>
                <c:pt idx="18">
                  <c:v>10.712074299999999</c:v>
                </c:pt>
                <c:pt idx="19">
                  <c:v>11.083591330000001</c:v>
                </c:pt>
                <c:pt idx="20">
                  <c:v>11.517027860000001</c:v>
                </c:pt>
                <c:pt idx="21">
                  <c:v>12.198142410000001</c:v>
                </c:pt>
                <c:pt idx="22">
                  <c:v>12.569659440000001</c:v>
                </c:pt>
                <c:pt idx="23">
                  <c:v>13.06501548</c:v>
                </c:pt>
                <c:pt idx="24">
                  <c:v>13.56037152</c:v>
                </c:pt>
                <c:pt idx="25">
                  <c:v>14.117647059999999</c:v>
                </c:pt>
                <c:pt idx="26">
                  <c:v>14.42724458</c:v>
                </c:pt>
                <c:pt idx="27">
                  <c:v>14.922600620000001</c:v>
                </c:pt>
                <c:pt idx="28">
                  <c:v>15.356037150000001</c:v>
                </c:pt>
                <c:pt idx="29">
                  <c:v>15.603715169999999</c:v>
                </c:pt>
                <c:pt idx="30">
                  <c:v>15.975232200000001</c:v>
                </c:pt>
                <c:pt idx="31">
                  <c:v>16.222910219999999</c:v>
                </c:pt>
                <c:pt idx="32">
                  <c:v>16.718266249999999</c:v>
                </c:pt>
                <c:pt idx="33">
                  <c:v>17.275541799999999</c:v>
                </c:pt>
                <c:pt idx="34">
                  <c:v>17.647058820000002</c:v>
                </c:pt>
                <c:pt idx="35">
                  <c:v>18.08049536</c:v>
                </c:pt>
                <c:pt idx="36">
                  <c:v>18.513931889999999</c:v>
                </c:pt>
                <c:pt idx="37">
                  <c:v>19.009287929999999</c:v>
                </c:pt>
                <c:pt idx="38">
                  <c:v>19.256965940000001</c:v>
                </c:pt>
                <c:pt idx="39">
                  <c:v>19.62848297</c:v>
                </c:pt>
                <c:pt idx="40">
                  <c:v>20.061919499999998</c:v>
                </c:pt>
                <c:pt idx="41">
                  <c:v>20.619195049999998</c:v>
                </c:pt>
                <c:pt idx="42">
                  <c:v>21.114551079999998</c:v>
                </c:pt>
                <c:pt idx="43">
                  <c:v>21.486068110000001</c:v>
                </c:pt>
                <c:pt idx="44">
                  <c:v>21.857585140000001</c:v>
                </c:pt>
                <c:pt idx="45">
                  <c:v>22.229102170000001</c:v>
                </c:pt>
                <c:pt idx="46">
                  <c:v>22.662538699999999</c:v>
                </c:pt>
                <c:pt idx="47">
                  <c:v>23.095975230000001</c:v>
                </c:pt>
                <c:pt idx="48">
                  <c:v>23.591331270000001</c:v>
                </c:pt>
                <c:pt idx="49">
                  <c:v>24.14860681</c:v>
                </c:pt>
                <c:pt idx="50">
                  <c:v>24.89164087</c:v>
                </c:pt>
                <c:pt idx="51">
                  <c:v>25.325077400000001</c:v>
                </c:pt>
                <c:pt idx="52">
                  <c:v>25.882352940000001</c:v>
                </c:pt>
                <c:pt idx="53">
                  <c:v>26.43962848</c:v>
                </c:pt>
                <c:pt idx="54">
                  <c:v>26.93498452</c:v>
                </c:pt>
                <c:pt idx="55">
                  <c:v>27.554179569999999</c:v>
                </c:pt>
                <c:pt idx="56">
                  <c:v>28.111455110000001</c:v>
                </c:pt>
                <c:pt idx="57">
                  <c:v>28.730650149999999</c:v>
                </c:pt>
                <c:pt idx="58">
                  <c:v>29.164086690000001</c:v>
                </c:pt>
                <c:pt idx="59">
                  <c:v>29.659442720000001</c:v>
                </c:pt>
                <c:pt idx="60">
                  <c:v>30.340557279999999</c:v>
                </c:pt>
                <c:pt idx="61">
                  <c:v>30.835913309999999</c:v>
                </c:pt>
                <c:pt idx="62">
                  <c:v>32.074303409999999</c:v>
                </c:pt>
                <c:pt idx="63">
                  <c:v>33.869969040000001</c:v>
                </c:pt>
              </c:numCache>
            </c:numRef>
          </c:xVal>
          <c:yVal>
            <c:numRef>
              <c:f>'plot-data (25)'!$B$2:$B$65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1.1976000000000001E-4</c:v>
                </c:pt>
                <c:pt idx="5">
                  <c:v>3.5928099999999998E-4</c:v>
                </c:pt>
                <c:pt idx="6">
                  <c:v>9.58084E-4</c:v>
                </c:pt>
                <c:pt idx="7">
                  <c:v>1.4371259999999999E-3</c:v>
                </c:pt>
                <c:pt idx="8">
                  <c:v>2.2754490000000001E-3</c:v>
                </c:pt>
                <c:pt idx="9">
                  <c:v>2.9940119999999999E-3</c:v>
                </c:pt>
                <c:pt idx="10">
                  <c:v>3.7125750000000001E-3</c:v>
                </c:pt>
                <c:pt idx="11">
                  <c:v>4.4311380000000003E-3</c:v>
                </c:pt>
                <c:pt idx="12">
                  <c:v>5.3892219999999999E-3</c:v>
                </c:pt>
                <c:pt idx="13">
                  <c:v>6.5868259999999996E-3</c:v>
                </c:pt>
                <c:pt idx="14">
                  <c:v>7.4251500000000002E-3</c:v>
                </c:pt>
                <c:pt idx="15">
                  <c:v>8.1437130000000003E-3</c:v>
                </c:pt>
                <c:pt idx="16">
                  <c:v>8.8622749999999993E-3</c:v>
                </c:pt>
                <c:pt idx="17">
                  <c:v>9.4610779999999995E-3</c:v>
                </c:pt>
                <c:pt idx="18">
                  <c:v>1.0299401E-2</c:v>
                </c:pt>
                <c:pt idx="19">
                  <c:v>1.1137724999999999E-2</c:v>
                </c:pt>
                <c:pt idx="20">
                  <c:v>1.1856287E-2</c:v>
                </c:pt>
                <c:pt idx="21">
                  <c:v>1.245509E-2</c:v>
                </c:pt>
                <c:pt idx="22">
                  <c:v>1.2934131999999999E-2</c:v>
                </c:pt>
                <c:pt idx="23">
                  <c:v>1.2694611E-2</c:v>
                </c:pt>
                <c:pt idx="24">
                  <c:v>1.2694611E-2</c:v>
                </c:pt>
                <c:pt idx="25">
                  <c:v>1.2694611E-2</c:v>
                </c:pt>
                <c:pt idx="26">
                  <c:v>1.1856287E-2</c:v>
                </c:pt>
                <c:pt idx="27">
                  <c:v>1.1137724999999999E-2</c:v>
                </c:pt>
                <c:pt idx="28">
                  <c:v>1.0778443E-2</c:v>
                </c:pt>
                <c:pt idx="29">
                  <c:v>1.005988E-2</c:v>
                </c:pt>
                <c:pt idx="30">
                  <c:v>8.9820360000000005E-3</c:v>
                </c:pt>
                <c:pt idx="31">
                  <c:v>8.2634730000000003E-3</c:v>
                </c:pt>
                <c:pt idx="32">
                  <c:v>7.5449100000000002E-3</c:v>
                </c:pt>
                <c:pt idx="33">
                  <c:v>7.5449100000000002E-3</c:v>
                </c:pt>
                <c:pt idx="34">
                  <c:v>7.1856289999999998E-3</c:v>
                </c:pt>
                <c:pt idx="35">
                  <c:v>6.9461080000000003E-3</c:v>
                </c:pt>
                <c:pt idx="36">
                  <c:v>6.2275450000000001E-3</c:v>
                </c:pt>
                <c:pt idx="37">
                  <c:v>5.8682630000000003E-3</c:v>
                </c:pt>
                <c:pt idx="38">
                  <c:v>5.2694609999999996E-3</c:v>
                </c:pt>
                <c:pt idx="39">
                  <c:v>4.6706589999999997E-3</c:v>
                </c:pt>
                <c:pt idx="40">
                  <c:v>3.9520960000000004E-3</c:v>
                </c:pt>
                <c:pt idx="41">
                  <c:v>3.4730540000000002E-3</c:v>
                </c:pt>
                <c:pt idx="42">
                  <c:v>3.1137719999999999E-3</c:v>
                </c:pt>
                <c:pt idx="43">
                  <c:v>2.634731E-3</c:v>
                </c:pt>
                <c:pt idx="44">
                  <c:v>2.39521E-3</c:v>
                </c:pt>
                <c:pt idx="45">
                  <c:v>2.0359280000000002E-3</c:v>
                </c:pt>
                <c:pt idx="46">
                  <c:v>1.7964070000000001E-3</c:v>
                </c:pt>
                <c:pt idx="47">
                  <c:v>1.4371259999999999E-3</c:v>
                </c:pt>
                <c:pt idx="48">
                  <c:v>1.4371259999999999E-3</c:v>
                </c:pt>
                <c:pt idx="49">
                  <c:v>1.4371259999999999E-3</c:v>
                </c:pt>
                <c:pt idx="50">
                  <c:v>1.197605E-3</c:v>
                </c:pt>
                <c:pt idx="51">
                  <c:v>9.58084E-4</c:v>
                </c:pt>
                <c:pt idx="52">
                  <c:v>9.58084E-4</c:v>
                </c:pt>
                <c:pt idx="53">
                  <c:v>4.79042E-4</c:v>
                </c:pt>
                <c:pt idx="54">
                  <c:v>4.79042E-4</c:v>
                </c:pt>
                <c:pt idx="55">
                  <c:v>2.39521E-4</c:v>
                </c:pt>
                <c:pt idx="56">
                  <c:v>2.39521E-4</c:v>
                </c:pt>
                <c:pt idx="57">
                  <c:v>3.5928099999999998E-4</c:v>
                </c:pt>
                <c:pt idx="58">
                  <c:v>3.5928099999999998E-4</c:v>
                </c:pt>
                <c:pt idx="59">
                  <c:v>3.5928099999999998E-4</c:v>
                </c:pt>
                <c:pt idx="60">
                  <c:v>3.5928099999999998E-4</c:v>
                </c:pt>
                <c:pt idx="61">
                  <c:v>2.39521E-4</c:v>
                </c:pt>
                <c:pt idx="62">
                  <c:v>1.1976000000000001E-4</c:v>
                </c:pt>
                <c:pt idx="6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768-48D9-828F-D54D59300426}"/>
            </c:ext>
          </c:extLst>
        </c:ser>
        <c:ser>
          <c:idx val="1"/>
          <c:order val="1"/>
          <c:tx>
            <c:v>|2&gt;</c:v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'plot-data (25)'!$C$2:$C$71</c:f>
              <c:numCache>
                <c:formatCode>General</c:formatCode>
                <c:ptCount val="70"/>
                <c:pt idx="0">
                  <c:v>6.9969040250000001</c:v>
                </c:pt>
                <c:pt idx="1">
                  <c:v>7.5541795670000003</c:v>
                </c:pt>
                <c:pt idx="2">
                  <c:v>8.2972136219999992</c:v>
                </c:pt>
                <c:pt idx="3">
                  <c:v>8.8544891640000003</c:v>
                </c:pt>
                <c:pt idx="4">
                  <c:v>9.5356037150000006</c:v>
                </c:pt>
                <c:pt idx="5">
                  <c:v>10.09287926</c:v>
                </c:pt>
                <c:pt idx="6">
                  <c:v>10.650154799999999</c:v>
                </c:pt>
                <c:pt idx="7">
                  <c:v>11.14551084</c:v>
                </c:pt>
                <c:pt idx="8">
                  <c:v>11.57894737</c:v>
                </c:pt>
                <c:pt idx="9">
                  <c:v>11.9504644</c:v>
                </c:pt>
                <c:pt idx="10">
                  <c:v>12.445820429999999</c:v>
                </c:pt>
                <c:pt idx="11">
                  <c:v>12.87925697</c:v>
                </c:pt>
                <c:pt idx="12">
                  <c:v>13.250773990000001</c:v>
                </c:pt>
                <c:pt idx="13">
                  <c:v>13.436532509999999</c:v>
                </c:pt>
                <c:pt idx="14">
                  <c:v>13.56037152</c:v>
                </c:pt>
                <c:pt idx="15">
                  <c:v>13.931888539999999</c:v>
                </c:pt>
                <c:pt idx="16">
                  <c:v>14.05572755</c:v>
                </c:pt>
                <c:pt idx="17">
                  <c:v>14.303405570000001</c:v>
                </c:pt>
                <c:pt idx="18">
                  <c:v>14.6130031</c:v>
                </c:pt>
                <c:pt idx="19">
                  <c:v>14.86068111</c:v>
                </c:pt>
                <c:pt idx="20">
                  <c:v>15.170278639999999</c:v>
                </c:pt>
                <c:pt idx="21">
                  <c:v>15.356037150000001</c:v>
                </c:pt>
                <c:pt idx="22">
                  <c:v>15.603715169999999</c:v>
                </c:pt>
                <c:pt idx="23">
                  <c:v>15.85139319</c:v>
                </c:pt>
                <c:pt idx="24">
                  <c:v>16.037151699999999</c:v>
                </c:pt>
                <c:pt idx="25">
                  <c:v>16.284829720000001</c:v>
                </c:pt>
                <c:pt idx="26">
                  <c:v>16.53250774</c:v>
                </c:pt>
                <c:pt idx="27">
                  <c:v>16.904024769999999</c:v>
                </c:pt>
                <c:pt idx="28">
                  <c:v>17.21362229</c:v>
                </c:pt>
                <c:pt idx="29">
                  <c:v>17.708978330000001</c:v>
                </c:pt>
                <c:pt idx="30">
                  <c:v>18.018575850000001</c:v>
                </c:pt>
                <c:pt idx="31">
                  <c:v>18.452012379999999</c:v>
                </c:pt>
                <c:pt idx="32">
                  <c:v>18.699690400000001</c:v>
                </c:pt>
                <c:pt idx="33">
                  <c:v>19.13312693</c:v>
                </c:pt>
                <c:pt idx="34">
                  <c:v>19.380804950000002</c:v>
                </c:pt>
                <c:pt idx="35">
                  <c:v>19.690402479999999</c:v>
                </c:pt>
                <c:pt idx="36">
                  <c:v>20</c:v>
                </c:pt>
                <c:pt idx="37">
                  <c:v>20.309597520000001</c:v>
                </c:pt>
                <c:pt idx="38">
                  <c:v>20.557275539999999</c:v>
                </c:pt>
                <c:pt idx="39">
                  <c:v>20.928792569999999</c:v>
                </c:pt>
                <c:pt idx="40">
                  <c:v>21.300309599999999</c:v>
                </c:pt>
                <c:pt idx="41">
                  <c:v>21.73374613</c:v>
                </c:pt>
                <c:pt idx="42">
                  <c:v>22.167182660000002</c:v>
                </c:pt>
                <c:pt idx="43">
                  <c:v>22.538699690000001</c:v>
                </c:pt>
                <c:pt idx="44">
                  <c:v>23.034055729999999</c:v>
                </c:pt>
                <c:pt idx="45">
                  <c:v>23.65325077</c:v>
                </c:pt>
                <c:pt idx="46">
                  <c:v>24.086687309999999</c:v>
                </c:pt>
                <c:pt idx="47">
                  <c:v>24.396284829999999</c:v>
                </c:pt>
                <c:pt idx="48">
                  <c:v>24.767801859999999</c:v>
                </c:pt>
                <c:pt idx="49">
                  <c:v>25.20123839</c:v>
                </c:pt>
                <c:pt idx="50">
                  <c:v>25.634674919999998</c:v>
                </c:pt>
                <c:pt idx="51">
                  <c:v>26.130030959999999</c:v>
                </c:pt>
                <c:pt idx="52">
                  <c:v>26.811145509999999</c:v>
                </c:pt>
                <c:pt idx="53">
                  <c:v>27.30650155</c:v>
                </c:pt>
                <c:pt idx="54">
                  <c:v>27.863777089999999</c:v>
                </c:pt>
                <c:pt idx="55">
                  <c:v>28.297213620000001</c:v>
                </c:pt>
                <c:pt idx="56">
                  <c:v>28.916408669999999</c:v>
                </c:pt>
                <c:pt idx="57">
                  <c:v>29.41176471</c:v>
                </c:pt>
                <c:pt idx="58">
                  <c:v>30.030959750000001</c:v>
                </c:pt>
                <c:pt idx="59">
                  <c:v>30.650154799999999</c:v>
                </c:pt>
                <c:pt idx="60">
                  <c:v>31.207430339999998</c:v>
                </c:pt>
                <c:pt idx="61">
                  <c:v>31.764705880000001</c:v>
                </c:pt>
                <c:pt idx="62">
                  <c:v>33.312693500000002</c:v>
                </c:pt>
                <c:pt idx="63">
                  <c:v>34.303405570000002</c:v>
                </c:pt>
                <c:pt idx="64">
                  <c:v>34.79876161</c:v>
                </c:pt>
                <c:pt idx="65">
                  <c:v>35.665634670000003</c:v>
                </c:pt>
                <c:pt idx="66">
                  <c:v>36.222910220000003</c:v>
                </c:pt>
                <c:pt idx="67">
                  <c:v>36.965944270000001</c:v>
                </c:pt>
                <c:pt idx="68">
                  <c:v>38.390092879999997</c:v>
                </c:pt>
                <c:pt idx="69">
                  <c:v>41.052631580000003</c:v>
                </c:pt>
              </c:numCache>
            </c:numRef>
          </c:xVal>
          <c:yVal>
            <c:numRef>
              <c:f>'plot-data (25)'!$D$2:$D$71</c:f>
              <c:numCache>
                <c:formatCode>General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4.19162E-4</c:v>
                </c:pt>
                <c:pt idx="6">
                  <c:v>7.7844299999999997E-4</c:v>
                </c:pt>
                <c:pt idx="7">
                  <c:v>1.3772459999999999E-3</c:v>
                </c:pt>
                <c:pt idx="8">
                  <c:v>2.0958079999999998E-3</c:v>
                </c:pt>
                <c:pt idx="9">
                  <c:v>2.814371E-3</c:v>
                </c:pt>
                <c:pt idx="10">
                  <c:v>3.4131740000000002E-3</c:v>
                </c:pt>
                <c:pt idx="11">
                  <c:v>4.4910180000000003E-3</c:v>
                </c:pt>
                <c:pt idx="12">
                  <c:v>5.9281439999999998E-3</c:v>
                </c:pt>
                <c:pt idx="13">
                  <c:v>7.0059880000000003E-3</c:v>
                </c:pt>
                <c:pt idx="14">
                  <c:v>8.0838320000000009E-3</c:v>
                </c:pt>
                <c:pt idx="15">
                  <c:v>8.9221560000000005E-3</c:v>
                </c:pt>
                <c:pt idx="16">
                  <c:v>0.01</c:v>
                </c:pt>
                <c:pt idx="17">
                  <c:v>1.0958084E-2</c:v>
                </c:pt>
                <c:pt idx="18">
                  <c:v>1.2155689000000001E-2</c:v>
                </c:pt>
                <c:pt idx="19">
                  <c:v>1.3353293E-2</c:v>
                </c:pt>
                <c:pt idx="20">
                  <c:v>1.4431138E-2</c:v>
                </c:pt>
                <c:pt idx="21">
                  <c:v>1.5389221999999999E-2</c:v>
                </c:pt>
                <c:pt idx="22">
                  <c:v>1.6467065999999999E-2</c:v>
                </c:pt>
                <c:pt idx="23">
                  <c:v>1.7784431E-2</c:v>
                </c:pt>
                <c:pt idx="24">
                  <c:v>1.8622753999999998E-2</c:v>
                </c:pt>
                <c:pt idx="25">
                  <c:v>1.9461078E-2</c:v>
                </c:pt>
                <c:pt idx="26">
                  <c:v>2.0658683000000001E-2</c:v>
                </c:pt>
                <c:pt idx="27">
                  <c:v>2.1497005999999999E-2</c:v>
                </c:pt>
                <c:pt idx="28">
                  <c:v>2.2215569000000001E-2</c:v>
                </c:pt>
                <c:pt idx="29">
                  <c:v>2.2934131999999999E-2</c:v>
                </c:pt>
                <c:pt idx="30">
                  <c:v>2.3532933999999998E-2</c:v>
                </c:pt>
                <c:pt idx="31">
                  <c:v>2.2694611E-2</c:v>
                </c:pt>
                <c:pt idx="32">
                  <c:v>2.1856286999999999E-2</c:v>
                </c:pt>
                <c:pt idx="33">
                  <c:v>2.1017964E-2</c:v>
                </c:pt>
                <c:pt idx="34">
                  <c:v>1.9940119999999999E-2</c:v>
                </c:pt>
                <c:pt idx="35">
                  <c:v>1.9101796000000001E-2</c:v>
                </c:pt>
                <c:pt idx="36">
                  <c:v>1.8023951999999999E-2</c:v>
                </c:pt>
                <c:pt idx="37">
                  <c:v>1.7185629000000001E-2</c:v>
                </c:pt>
                <c:pt idx="38">
                  <c:v>1.6227544999999999E-2</c:v>
                </c:pt>
                <c:pt idx="39">
                  <c:v>1.5269461E-2</c:v>
                </c:pt>
                <c:pt idx="40">
                  <c:v>1.4311377E-2</c:v>
                </c:pt>
                <c:pt idx="41">
                  <c:v>1.3233533E-2</c:v>
                </c:pt>
                <c:pt idx="42">
                  <c:v>1.239521E-2</c:v>
                </c:pt>
                <c:pt idx="43">
                  <c:v>1.2035928E-2</c:v>
                </c:pt>
                <c:pt idx="44">
                  <c:v>1.1556886000000001E-2</c:v>
                </c:pt>
                <c:pt idx="45">
                  <c:v>1.0838323E-2</c:v>
                </c:pt>
                <c:pt idx="46">
                  <c:v>1.011976E-2</c:v>
                </c:pt>
                <c:pt idx="47">
                  <c:v>9.0419160000000005E-3</c:v>
                </c:pt>
                <c:pt idx="48">
                  <c:v>8.3233530000000003E-3</c:v>
                </c:pt>
                <c:pt idx="49">
                  <c:v>7.9640720000000009E-3</c:v>
                </c:pt>
                <c:pt idx="50">
                  <c:v>7.3652689999999998E-3</c:v>
                </c:pt>
                <c:pt idx="51">
                  <c:v>6.2874250000000001E-3</c:v>
                </c:pt>
                <c:pt idx="52">
                  <c:v>5.5688619999999999E-3</c:v>
                </c:pt>
                <c:pt idx="53">
                  <c:v>4.8502989999999998E-3</c:v>
                </c:pt>
                <c:pt idx="54">
                  <c:v>4.3712569999999999E-3</c:v>
                </c:pt>
                <c:pt idx="55">
                  <c:v>3.6526950000000001E-3</c:v>
                </c:pt>
                <c:pt idx="56">
                  <c:v>3.5329340000000002E-3</c:v>
                </c:pt>
                <c:pt idx="57">
                  <c:v>3.5329340000000002E-3</c:v>
                </c:pt>
                <c:pt idx="58">
                  <c:v>3.5329340000000002E-3</c:v>
                </c:pt>
                <c:pt idx="59">
                  <c:v>3.5329340000000002E-3</c:v>
                </c:pt>
                <c:pt idx="60">
                  <c:v>3.1736529999999998E-3</c:v>
                </c:pt>
                <c:pt idx="61">
                  <c:v>3.0538919999999999E-3</c:v>
                </c:pt>
                <c:pt idx="62">
                  <c:v>1.7365270000000001E-3</c:v>
                </c:pt>
                <c:pt idx="63">
                  <c:v>1.0179640000000001E-3</c:v>
                </c:pt>
                <c:pt idx="64">
                  <c:v>1.0179640000000001E-3</c:v>
                </c:pt>
                <c:pt idx="65">
                  <c:v>1.0179640000000001E-3</c:v>
                </c:pt>
                <c:pt idx="66">
                  <c:v>8.9820399999999999E-4</c:v>
                </c:pt>
                <c:pt idx="67" formatCode="0.00E+00">
                  <c:v>5.9880200000000003E-5</c:v>
                </c:pt>
                <c:pt idx="68" formatCode="0.00E+00">
                  <c:v>5.9880200000000003E-5</c:v>
                </c:pt>
                <c:pt idx="6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768-48D9-828F-D54D59300426}"/>
            </c:ext>
          </c:extLst>
        </c:ser>
        <c:ser>
          <c:idx val="2"/>
          <c:order val="2"/>
          <c:tx>
            <c:v>|1&gt;</c:v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'plot-data (25)'!$E$1:$E$19</c:f>
              <c:numCache>
                <c:formatCode>General</c:formatCode>
                <c:ptCount val="19"/>
                <c:pt idx="0">
                  <c:v>17.708978330000001</c:v>
                </c:pt>
                <c:pt idx="1">
                  <c:v>19.752321980000001</c:v>
                </c:pt>
                <c:pt idx="2">
                  <c:v>21.176470590000001</c:v>
                </c:pt>
                <c:pt idx="3">
                  <c:v>22.10526316</c:v>
                </c:pt>
                <c:pt idx="4">
                  <c:v>23.529411759999999</c:v>
                </c:pt>
                <c:pt idx="5">
                  <c:v>26.130030959999999</c:v>
                </c:pt>
                <c:pt idx="6">
                  <c:v>27.368421049999998</c:v>
                </c:pt>
                <c:pt idx="7">
                  <c:v>29.969040249999999</c:v>
                </c:pt>
                <c:pt idx="8">
                  <c:v>31.702786379999999</c:v>
                </c:pt>
                <c:pt idx="9">
                  <c:v>32.755417960000003</c:v>
                </c:pt>
                <c:pt idx="10">
                  <c:v>34.05572755</c:v>
                </c:pt>
                <c:pt idx="11">
                  <c:v>35.541795669999999</c:v>
                </c:pt>
                <c:pt idx="12">
                  <c:v>36.842105259999997</c:v>
                </c:pt>
                <c:pt idx="13">
                  <c:v>39.442724460000001</c:v>
                </c:pt>
                <c:pt idx="14">
                  <c:v>40.619195050000002</c:v>
                </c:pt>
                <c:pt idx="15">
                  <c:v>42.043343649999997</c:v>
                </c:pt>
                <c:pt idx="16">
                  <c:v>43.46749226</c:v>
                </c:pt>
                <c:pt idx="17">
                  <c:v>44.767801859999999</c:v>
                </c:pt>
                <c:pt idx="18">
                  <c:v>46.501547989999999</c:v>
                </c:pt>
              </c:numCache>
            </c:numRef>
          </c:xVal>
          <c:yVal>
            <c:numRef>
              <c:f>'plot-data (25)'!$F$1:$F$19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4.19162E-4</c:v>
                </c:pt>
                <c:pt idx="3">
                  <c:v>4.19162E-4</c:v>
                </c:pt>
                <c:pt idx="4">
                  <c:v>4.19162E-4</c:v>
                </c:pt>
                <c:pt idx="5">
                  <c:v>2.2155690000000001E-3</c:v>
                </c:pt>
                <c:pt idx="6">
                  <c:v>3.0538919999999999E-3</c:v>
                </c:pt>
                <c:pt idx="7">
                  <c:v>8.9221560000000005E-3</c:v>
                </c:pt>
                <c:pt idx="8">
                  <c:v>1.4311377E-2</c:v>
                </c:pt>
                <c:pt idx="9">
                  <c:v>1.7305389000000001E-2</c:v>
                </c:pt>
                <c:pt idx="10">
                  <c:v>1.5748503000000001E-2</c:v>
                </c:pt>
                <c:pt idx="11">
                  <c:v>1.5508981999999999E-2</c:v>
                </c:pt>
                <c:pt idx="12">
                  <c:v>1.502994E-2</c:v>
                </c:pt>
                <c:pt idx="13">
                  <c:v>9.5209579999999995E-3</c:v>
                </c:pt>
                <c:pt idx="14">
                  <c:v>4.6107780000000003E-3</c:v>
                </c:pt>
                <c:pt idx="15">
                  <c:v>1.7365270000000001E-3</c:v>
                </c:pt>
                <c:pt idx="16">
                  <c:v>1.79641E-4</c:v>
                </c:pt>
                <c:pt idx="17">
                  <c:v>0</c:v>
                </c:pt>
                <c:pt idx="1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768-48D9-828F-D54D59300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171775"/>
        <c:axId val="265929615"/>
      </c:scatterChart>
      <c:valAx>
        <c:axId val="585171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55473490813648296"/>
              <c:y val="0.873101851851851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29615"/>
        <c:crosses val="autoZero"/>
        <c:crossBetween val="midCat"/>
      </c:valAx>
      <c:valAx>
        <c:axId val="26592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i="0" baseline="0" dirty="0">
                    <a:effectLst/>
                  </a:rPr>
                  <a:t> Average number of jumps</a:t>
                </a:r>
              </a:p>
            </c:rich>
          </c:tx>
          <c:layout>
            <c:manualLayout>
              <c:xMode val="edge"/>
              <c:yMode val="edge"/>
              <c:x val="0"/>
              <c:y val="0.19899881410610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1717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333323140432691"/>
          <c:y val="0.23928241643061943"/>
          <c:w val="0.10711984302933007"/>
          <c:h val="0.36826953557654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59467643474664"/>
          <c:y val="0.16858469426502889"/>
          <c:w val="0.85396519163100193"/>
          <c:h val="0.78141714890252789"/>
        </c:manualLayout>
      </c:layout>
      <c:scatterChart>
        <c:scatterStyle val="smoothMarker"/>
        <c:varyColors val="0"/>
        <c:ser>
          <c:idx val="0"/>
          <c:order val="0"/>
          <c:tx>
            <c:v>40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'plot-data (29)'!$A$2:$A$85</c:f>
              <c:numCache>
                <c:formatCode>General</c:formatCode>
                <c:ptCount val="84"/>
                <c:pt idx="0">
                  <c:v>1.30337078651685</c:v>
                </c:pt>
                <c:pt idx="1">
                  <c:v>9.3932584269662893</c:v>
                </c:pt>
                <c:pt idx="2">
                  <c:v>10.471910112359501</c:v>
                </c:pt>
                <c:pt idx="3">
                  <c:v>11.505617977528001</c:v>
                </c:pt>
                <c:pt idx="4">
                  <c:v>11.011235955056099</c:v>
                </c:pt>
                <c:pt idx="5">
                  <c:v>10.0224719101123</c:v>
                </c:pt>
                <c:pt idx="6">
                  <c:v>9.7528089887640395</c:v>
                </c:pt>
                <c:pt idx="7">
                  <c:v>11.865168539325801</c:v>
                </c:pt>
                <c:pt idx="8">
                  <c:v>12.3595505617977</c:v>
                </c:pt>
                <c:pt idx="9">
                  <c:v>12.8089887640449</c:v>
                </c:pt>
                <c:pt idx="10">
                  <c:v>13.1685393258426</c:v>
                </c:pt>
                <c:pt idx="11">
                  <c:v>13.5280898876404</c:v>
                </c:pt>
                <c:pt idx="12">
                  <c:v>13.8876404494382</c:v>
                </c:pt>
                <c:pt idx="13">
                  <c:v>14.067415730337</c:v>
                </c:pt>
                <c:pt idx="14">
                  <c:v>14.4269662921348</c:v>
                </c:pt>
                <c:pt idx="15">
                  <c:v>14.6067415730337</c:v>
                </c:pt>
                <c:pt idx="16">
                  <c:v>14.831460674157301</c:v>
                </c:pt>
                <c:pt idx="17">
                  <c:v>15.191011235954999</c:v>
                </c:pt>
                <c:pt idx="18">
                  <c:v>15.4157303370786</c:v>
                </c:pt>
                <c:pt idx="19">
                  <c:v>15.4157303370786</c:v>
                </c:pt>
                <c:pt idx="20">
                  <c:v>15.011235955056099</c:v>
                </c:pt>
                <c:pt idx="21">
                  <c:v>15.2808988764044</c:v>
                </c:pt>
                <c:pt idx="22">
                  <c:v>15.730337078651599</c:v>
                </c:pt>
                <c:pt idx="23">
                  <c:v>15.865168539325801</c:v>
                </c:pt>
                <c:pt idx="24">
                  <c:v>16.089887640449401</c:v>
                </c:pt>
                <c:pt idx="25">
                  <c:v>16.314606741573002</c:v>
                </c:pt>
                <c:pt idx="26">
                  <c:v>16.584269662921301</c:v>
                </c:pt>
                <c:pt idx="27">
                  <c:v>16.764044943820199</c:v>
                </c:pt>
                <c:pt idx="28">
                  <c:v>16.9887640449438</c:v>
                </c:pt>
                <c:pt idx="29">
                  <c:v>17.2134831460674</c:v>
                </c:pt>
                <c:pt idx="30">
                  <c:v>17.438202247191001</c:v>
                </c:pt>
                <c:pt idx="31">
                  <c:v>17.7078651685393</c:v>
                </c:pt>
                <c:pt idx="32">
                  <c:v>17.9325842696629</c:v>
                </c:pt>
                <c:pt idx="33">
                  <c:v>18.157303370786501</c:v>
                </c:pt>
                <c:pt idx="34">
                  <c:v>18.5617977528089</c:v>
                </c:pt>
                <c:pt idx="35">
                  <c:v>18.966292134831399</c:v>
                </c:pt>
                <c:pt idx="36">
                  <c:v>19.1460674157303</c:v>
                </c:pt>
                <c:pt idx="37">
                  <c:v>19.4157303370786</c:v>
                </c:pt>
                <c:pt idx="38">
                  <c:v>19.550561797752799</c:v>
                </c:pt>
                <c:pt idx="39">
                  <c:v>19.730337078651601</c:v>
                </c:pt>
                <c:pt idx="40">
                  <c:v>19.865168539325801</c:v>
                </c:pt>
                <c:pt idx="41">
                  <c:v>20</c:v>
                </c:pt>
                <c:pt idx="42">
                  <c:v>20.224719101123501</c:v>
                </c:pt>
                <c:pt idx="43">
                  <c:v>20.4943820224719</c:v>
                </c:pt>
                <c:pt idx="44">
                  <c:v>20.808988764044901</c:v>
                </c:pt>
                <c:pt idx="45">
                  <c:v>21.168539325842598</c:v>
                </c:pt>
                <c:pt idx="46">
                  <c:v>21.393258426966199</c:v>
                </c:pt>
                <c:pt idx="47">
                  <c:v>21.617977528089799</c:v>
                </c:pt>
                <c:pt idx="48">
                  <c:v>21.797752808988701</c:v>
                </c:pt>
                <c:pt idx="49">
                  <c:v>21.977528089887599</c:v>
                </c:pt>
                <c:pt idx="50">
                  <c:v>21.977528089887599</c:v>
                </c:pt>
                <c:pt idx="51">
                  <c:v>22.112359550561798</c:v>
                </c:pt>
                <c:pt idx="52">
                  <c:v>22.337078651685299</c:v>
                </c:pt>
                <c:pt idx="53">
                  <c:v>22.516853932584201</c:v>
                </c:pt>
                <c:pt idx="54">
                  <c:v>22.651685393258401</c:v>
                </c:pt>
                <c:pt idx="55">
                  <c:v>22.876404494382001</c:v>
                </c:pt>
                <c:pt idx="56">
                  <c:v>23.235955056179701</c:v>
                </c:pt>
                <c:pt idx="57">
                  <c:v>23.595505617977501</c:v>
                </c:pt>
                <c:pt idx="58">
                  <c:v>23.910112359550499</c:v>
                </c:pt>
                <c:pt idx="59">
                  <c:v>24.044943820224699</c:v>
                </c:pt>
                <c:pt idx="60">
                  <c:v>24.224719101123501</c:v>
                </c:pt>
                <c:pt idx="61">
                  <c:v>24.3595505617977</c:v>
                </c:pt>
                <c:pt idx="62">
                  <c:v>24.449438202247102</c:v>
                </c:pt>
                <c:pt idx="63">
                  <c:v>24.584269662921301</c:v>
                </c:pt>
                <c:pt idx="64">
                  <c:v>24.7191011235955</c:v>
                </c:pt>
                <c:pt idx="65">
                  <c:v>24.8539325842696</c:v>
                </c:pt>
                <c:pt idx="66">
                  <c:v>24.9887640449438</c:v>
                </c:pt>
                <c:pt idx="67">
                  <c:v>25.123595505617899</c:v>
                </c:pt>
                <c:pt idx="68">
                  <c:v>25.258426966292099</c:v>
                </c:pt>
                <c:pt idx="69">
                  <c:v>25.3483146067415</c:v>
                </c:pt>
                <c:pt idx="70">
                  <c:v>25.528089887640402</c:v>
                </c:pt>
                <c:pt idx="71">
                  <c:v>25.662921348314601</c:v>
                </c:pt>
                <c:pt idx="72">
                  <c:v>25.887640449438202</c:v>
                </c:pt>
                <c:pt idx="73">
                  <c:v>26.067415730337</c:v>
                </c:pt>
                <c:pt idx="74">
                  <c:v>26.247191011235898</c:v>
                </c:pt>
                <c:pt idx="75">
                  <c:v>26.382022471910101</c:v>
                </c:pt>
                <c:pt idx="76">
                  <c:v>26.696629213483099</c:v>
                </c:pt>
                <c:pt idx="77">
                  <c:v>26.966292134831399</c:v>
                </c:pt>
                <c:pt idx="78">
                  <c:v>27.325842696629199</c:v>
                </c:pt>
                <c:pt idx="79">
                  <c:v>27.7752808988764</c:v>
                </c:pt>
                <c:pt idx="80">
                  <c:v>28.224719101123501</c:v>
                </c:pt>
                <c:pt idx="81">
                  <c:v>28.629213483146</c:v>
                </c:pt>
                <c:pt idx="82">
                  <c:v>29.033707865168498</c:v>
                </c:pt>
                <c:pt idx="83">
                  <c:v>34.651685393258397</c:v>
                </c:pt>
              </c:numCache>
            </c:numRef>
          </c:xVal>
          <c:yVal>
            <c:numRef>
              <c:f>'plot-data (29)'!$B$2:$B$85</c:f>
              <c:numCache>
                <c:formatCode>General</c:formatCode>
                <c:ptCount val="84"/>
                <c:pt idx="0">
                  <c:v>-2.8409090909090899E-5</c:v>
                </c:pt>
                <c:pt idx="1">
                  <c:v>-2.8409090909090899E-5</c:v>
                </c:pt>
                <c:pt idx="2">
                  <c:v>5.6818181818181798E-5</c:v>
                </c:pt>
                <c:pt idx="3">
                  <c:v>1.13636363636363E-4</c:v>
                </c:pt>
                <c:pt idx="4">
                  <c:v>8.5227272727272693E-5</c:v>
                </c:pt>
                <c:pt idx="5">
                  <c:v>0</c:v>
                </c:pt>
                <c:pt idx="6">
                  <c:v>0</c:v>
                </c:pt>
                <c:pt idx="7">
                  <c:v>1.7045454545454501E-4</c:v>
                </c:pt>
                <c:pt idx="8">
                  <c:v>1.7045454545454501E-4</c:v>
                </c:pt>
                <c:pt idx="9">
                  <c:v>2.5568181818181799E-4</c:v>
                </c:pt>
                <c:pt idx="10">
                  <c:v>3.69318181818181E-4</c:v>
                </c:pt>
                <c:pt idx="11">
                  <c:v>5.1136363636363597E-4</c:v>
                </c:pt>
                <c:pt idx="12">
                  <c:v>6.5340909090909002E-4</c:v>
                </c:pt>
                <c:pt idx="13">
                  <c:v>7.9545454545454505E-4</c:v>
                </c:pt>
                <c:pt idx="14">
                  <c:v>9.9431818181818107E-4</c:v>
                </c:pt>
                <c:pt idx="15">
                  <c:v>1.16477272727272E-3</c:v>
                </c:pt>
                <c:pt idx="16">
                  <c:v>1.3636363636363601E-3</c:v>
                </c:pt>
                <c:pt idx="17">
                  <c:v>1.7329545454545399E-3</c:v>
                </c:pt>
                <c:pt idx="18">
                  <c:v>2.10227272727272E-3</c:v>
                </c:pt>
                <c:pt idx="19">
                  <c:v>2.10227272727272E-3</c:v>
                </c:pt>
                <c:pt idx="20">
                  <c:v>1.5625000000000001E-3</c:v>
                </c:pt>
                <c:pt idx="21">
                  <c:v>1.9034090909090899E-3</c:v>
                </c:pt>
                <c:pt idx="22">
                  <c:v>2.3011363636363598E-3</c:v>
                </c:pt>
                <c:pt idx="23">
                  <c:v>2.5284090909090898E-3</c:v>
                </c:pt>
                <c:pt idx="24">
                  <c:v>2.7840909090909001E-3</c:v>
                </c:pt>
                <c:pt idx="25">
                  <c:v>3.0681818181818102E-3</c:v>
                </c:pt>
                <c:pt idx="26">
                  <c:v>3.38068181818181E-3</c:v>
                </c:pt>
                <c:pt idx="27">
                  <c:v>3.5795454545454498E-3</c:v>
                </c:pt>
                <c:pt idx="28">
                  <c:v>3.7499999999999999E-3</c:v>
                </c:pt>
                <c:pt idx="29">
                  <c:v>3.9772727272727199E-3</c:v>
                </c:pt>
                <c:pt idx="30">
                  <c:v>4.1761363636363602E-3</c:v>
                </c:pt>
                <c:pt idx="31">
                  <c:v>4.4034090909090898E-3</c:v>
                </c:pt>
                <c:pt idx="32">
                  <c:v>4.6022727272727196E-3</c:v>
                </c:pt>
                <c:pt idx="33">
                  <c:v>4.8011363636363599E-3</c:v>
                </c:pt>
                <c:pt idx="34">
                  <c:v>4.9715909090909003E-3</c:v>
                </c:pt>
                <c:pt idx="35">
                  <c:v>4.9431818181818101E-3</c:v>
                </c:pt>
                <c:pt idx="36">
                  <c:v>4.7443181818181803E-3</c:v>
                </c:pt>
                <c:pt idx="37">
                  <c:v>4.4602272727272702E-3</c:v>
                </c:pt>
                <c:pt idx="38">
                  <c:v>4.26136363636363E-3</c:v>
                </c:pt>
                <c:pt idx="39">
                  <c:v>4.0340909090909004E-3</c:v>
                </c:pt>
                <c:pt idx="40">
                  <c:v>3.8352272727272701E-3</c:v>
                </c:pt>
                <c:pt idx="41">
                  <c:v>3.6079545454545401E-3</c:v>
                </c:pt>
                <c:pt idx="42">
                  <c:v>3.38068181818181E-3</c:v>
                </c:pt>
                <c:pt idx="43">
                  <c:v>3.15340909090909E-3</c:v>
                </c:pt>
                <c:pt idx="44">
                  <c:v>3.03977272727272E-3</c:v>
                </c:pt>
                <c:pt idx="45">
                  <c:v>3.03977272727272E-3</c:v>
                </c:pt>
                <c:pt idx="46">
                  <c:v>3.2386363636363602E-3</c:v>
                </c:pt>
                <c:pt idx="47">
                  <c:v>3.4375E-3</c:v>
                </c:pt>
                <c:pt idx="48">
                  <c:v>3.6647727272727201E-3</c:v>
                </c:pt>
                <c:pt idx="49">
                  <c:v>3.8920454545454501E-3</c:v>
                </c:pt>
                <c:pt idx="50">
                  <c:v>3.8920454545454501E-3</c:v>
                </c:pt>
                <c:pt idx="51">
                  <c:v>4.1761363636363602E-3</c:v>
                </c:pt>
                <c:pt idx="52">
                  <c:v>4.43181818181818E-3</c:v>
                </c:pt>
                <c:pt idx="53">
                  <c:v>4.6306818181818098E-3</c:v>
                </c:pt>
                <c:pt idx="54">
                  <c:v>4.9147727272727199E-3</c:v>
                </c:pt>
                <c:pt idx="55">
                  <c:v>5.0568181818181797E-3</c:v>
                </c:pt>
                <c:pt idx="56">
                  <c:v>5.1988636363636299E-3</c:v>
                </c:pt>
                <c:pt idx="57">
                  <c:v>5.1136363636363601E-3</c:v>
                </c:pt>
                <c:pt idx="58">
                  <c:v>4.9147727272727199E-3</c:v>
                </c:pt>
                <c:pt idx="59">
                  <c:v>4.6874999999999998E-3</c:v>
                </c:pt>
                <c:pt idx="60">
                  <c:v>4.4602272727272702E-3</c:v>
                </c:pt>
                <c:pt idx="61">
                  <c:v>4.2329545454545398E-3</c:v>
                </c:pt>
                <c:pt idx="62">
                  <c:v>4.0056818181818101E-3</c:v>
                </c:pt>
                <c:pt idx="63">
                  <c:v>3.7499999999999999E-3</c:v>
                </c:pt>
                <c:pt idx="64">
                  <c:v>3.49431818181818E-3</c:v>
                </c:pt>
                <c:pt idx="65">
                  <c:v>3.2386363636363602E-3</c:v>
                </c:pt>
                <c:pt idx="66">
                  <c:v>2.9545454545454502E-3</c:v>
                </c:pt>
                <c:pt idx="67">
                  <c:v>2.7272727272727201E-3</c:v>
                </c:pt>
                <c:pt idx="68">
                  <c:v>2.5000000000000001E-3</c:v>
                </c:pt>
                <c:pt idx="69">
                  <c:v>2.2443181818181798E-3</c:v>
                </c:pt>
                <c:pt idx="70">
                  <c:v>1.9602272727272702E-3</c:v>
                </c:pt>
                <c:pt idx="71">
                  <c:v>1.6477272727272699E-3</c:v>
                </c:pt>
                <c:pt idx="72">
                  <c:v>1.3636363636363601E-3</c:v>
                </c:pt>
                <c:pt idx="73">
                  <c:v>1.07954545454545E-3</c:v>
                </c:pt>
                <c:pt idx="74">
                  <c:v>8.80681818181818E-4</c:v>
                </c:pt>
                <c:pt idx="75">
                  <c:v>6.81818181818181E-4</c:v>
                </c:pt>
                <c:pt idx="76">
                  <c:v>4.8295454545454499E-4</c:v>
                </c:pt>
                <c:pt idx="77">
                  <c:v>3.1250000000000001E-4</c:v>
                </c:pt>
                <c:pt idx="78">
                  <c:v>1.42045454545454E-4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8EE-46AC-9FE0-A6B2D9301F9D}"/>
            </c:ext>
          </c:extLst>
        </c:ser>
        <c:ser>
          <c:idx val="1"/>
          <c:order val="1"/>
          <c:tx>
            <c:v>50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'plot-data (29)'!$C$2:$C$85</c:f>
              <c:numCache>
                <c:formatCode>General</c:formatCode>
                <c:ptCount val="84"/>
                <c:pt idx="0">
                  <c:v>1.30337078651685</c:v>
                </c:pt>
                <c:pt idx="1">
                  <c:v>9.3932584269662893</c:v>
                </c:pt>
                <c:pt idx="2">
                  <c:v>10.471910112359501</c:v>
                </c:pt>
                <c:pt idx="3">
                  <c:v>11.505617977528001</c:v>
                </c:pt>
                <c:pt idx="4">
                  <c:v>11.011235955056099</c:v>
                </c:pt>
                <c:pt idx="5">
                  <c:v>10.0224719101123</c:v>
                </c:pt>
                <c:pt idx="6">
                  <c:v>9.7528089887640395</c:v>
                </c:pt>
                <c:pt idx="7">
                  <c:v>11.865168539325801</c:v>
                </c:pt>
                <c:pt idx="8">
                  <c:v>12.3595505617977</c:v>
                </c:pt>
                <c:pt idx="9">
                  <c:v>12.8089887640449</c:v>
                </c:pt>
                <c:pt idx="10">
                  <c:v>13.1685393258426</c:v>
                </c:pt>
                <c:pt idx="11">
                  <c:v>13.5280898876404</c:v>
                </c:pt>
                <c:pt idx="12">
                  <c:v>13.8876404494382</c:v>
                </c:pt>
                <c:pt idx="13">
                  <c:v>14.067415730337</c:v>
                </c:pt>
                <c:pt idx="14">
                  <c:v>14.4269662921348</c:v>
                </c:pt>
                <c:pt idx="15">
                  <c:v>14.6067415730337</c:v>
                </c:pt>
                <c:pt idx="16">
                  <c:v>14.831460674157301</c:v>
                </c:pt>
                <c:pt idx="17">
                  <c:v>15.191011235954999</c:v>
                </c:pt>
                <c:pt idx="18">
                  <c:v>15.4157303370786</c:v>
                </c:pt>
                <c:pt idx="19">
                  <c:v>15.4157303370786</c:v>
                </c:pt>
                <c:pt idx="20">
                  <c:v>15.011235955056099</c:v>
                </c:pt>
                <c:pt idx="21">
                  <c:v>15.2808988764044</c:v>
                </c:pt>
                <c:pt idx="22">
                  <c:v>15.730337078651599</c:v>
                </c:pt>
                <c:pt idx="23">
                  <c:v>15.865168539325801</c:v>
                </c:pt>
                <c:pt idx="24">
                  <c:v>16.089887640449401</c:v>
                </c:pt>
                <c:pt idx="25">
                  <c:v>16.314606741573002</c:v>
                </c:pt>
                <c:pt idx="26">
                  <c:v>16.584269662921301</c:v>
                </c:pt>
                <c:pt idx="27">
                  <c:v>16.764044943820199</c:v>
                </c:pt>
                <c:pt idx="28">
                  <c:v>16.9887640449438</c:v>
                </c:pt>
                <c:pt idx="29">
                  <c:v>17.2134831460674</c:v>
                </c:pt>
                <c:pt idx="30">
                  <c:v>17.438202247191001</c:v>
                </c:pt>
                <c:pt idx="31">
                  <c:v>17.7078651685393</c:v>
                </c:pt>
                <c:pt idx="32">
                  <c:v>17.9325842696629</c:v>
                </c:pt>
                <c:pt idx="33">
                  <c:v>18.157303370786501</c:v>
                </c:pt>
                <c:pt idx="34">
                  <c:v>18.5617977528089</c:v>
                </c:pt>
                <c:pt idx="35">
                  <c:v>18.966292134831399</c:v>
                </c:pt>
                <c:pt idx="36">
                  <c:v>19.1460674157303</c:v>
                </c:pt>
                <c:pt idx="37">
                  <c:v>19.4157303370786</c:v>
                </c:pt>
                <c:pt idx="38">
                  <c:v>19.550561797752799</c:v>
                </c:pt>
                <c:pt idx="39">
                  <c:v>19.730337078651601</c:v>
                </c:pt>
                <c:pt idx="40">
                  <c:v>19.865168539325801</c:v>
                </c:pt>
                <c:pt idx="41">
                  <c:v>20</c:v>
                </c:pt>
                <c:pt idx="42">
                  <c:v>20.224719101123501</c:v>
                </c:pt>
                <c:pt idx="43">
                  <c:v>20.4943820224719</c:v>
                </c:pt>
                <c:pt idx="44">
                  <c:v>20.808988764044901</c:v>
                </c:pt>
                <c:pt idx="45">
                  <c:v>21.168539325842598</c:v>
                </c:pt>
                <c:pt idx="46">
                  <c:v>21.393258426966199</c:v>
                </c:pt>
                <c:pt idx="47">
                  <c:v>21.617977528089799</c:v>
                </c:pt>
                <c:pt idx="48">
                  <c:v>21.797752808988701</c:v>
                </c:pt>
                <c:pt idx="49">
                  <c:v>21.977528089887599</c:v>
                </c:pt>
                <c:pt idx="50">
                  <c:v>21.977528089887599</c:v>
                </c:pt>
                <c:pt idx="51">
                  <c:v>22.112359550561798</c:v>
                </c:pt>
                <c:pt idx="52">
                  <c:v>22.337078651685299</c:v>
                </c:pt>
                <c:pt idx="53">
                  <c:v>22.516853932584201</c:v>
                </c:pt>
                <c:pt idx="54">
                  <c:v>22.651685393258401</c:v>
                </c:pt>
                <c:pt idx="55">
                  <c:v>22.876404494382001</c:v>
                </c:pt>
                <c:pt idx="56">
                  <c:v>23.235955056179701</c:v>
                </c:pt>
                <c:pt idx="57">
                  <c:v>23.595505617977501</c:v>
                </c:pt>
                <c:pt idx="58">
                  <c:v>23.910112359550499</c:v>
                </c:pt>
                <c:pt idx="59">
                  <c:v>24.044943820224699</c:v>
                </c:pt>
                <c:pt idx="60">
                  <c:v>24.224719101123501</c:v>
                </c:pt>
                <c:pt idx="61">
                  <c:v>24.3595505617977</c:v>
                </c:pt>
                <c:pt idx="62">
                  <c:v>24.449438202247102</c:v>
                </c:pt>
                <c:pt idx="63">
                  <c:v>24.584269662921301</c:v>
                </c:pt>
                <c:pt idx="64">
                  <c:v>24.7191011235955</c:v>
                </c:pt>
                <c:pt idx="65">
                  <c:v>24.8539325842696</c:v>
                </c:pt>
                <c:pt idx="66">
                  <c:v>24.9887640449438</c:v>
                </c:pt>
                <c:pt idx="67">
                  <c:v>25.123595505617899</c:v>
                </c:pt>
                <c:pt idx="68">
                  <c:v>25.258426966292099</c:v>
                </c:pt>
                <c:pt idx="69">
                  <c:v>25.3483146067415</c:v>
                </c:pt>
                <c:pt idx="70">
                  <c:v>25.528089887640402</c:v>
                </c:pt>
                <c:pt idx="71">
                  <c:v>25.662921348314601</c:v>
                </c:pt>
                <c:pt idx="72">
                  <c:v>25.887640449438202</c:v>
                </c:pt>
                <c:pt idx="73">
                  <c:v>26.067415730337</c:v>
                </c:pt>
                <c:pt idx="74">
                  <c:v>26.247191011235898</c:v>
                </c:pt>
                <c:pt idx="75">
                  <c:v>26.382022471910101</c:v>
                </c:pt>
                <c:pt idx="76">
                  <c:v>26.696629213483099</c:v>
                </c:pt>
                <c:pt idx="77">
                  <c:v>26.966292134831399</c:v>
                </c:pt>
                <c:pt idx="78">
                  <c:v>27.325842696629199</c:v>
                </c:pt>
                <c:pt idx="79">
                  <c:v>27.7752808988764</c:v>
                </c:pt>
                <c:pt idx="80">
                  <c:v>28.224719101123501</c:v>
                </c:pt>
                <c:pt idx="81">
                  <c:v>28.629213483146</c:v>
                </c:pt>
                <c:pt idx="82">
                  <c:v>29.033707865168498</c:v>
                </c:pt>
                <c:pt idx="83">
                  <c:v>34.651685393258397</c:v>
                </c:pt>
              </c:numCache>
            </c:numRef>
          </c:xVal>
          <c:yVal>
            <c:numRef>
              <c:f>'plot-data (29)'!$E$2:$E$85</c:f>
              <c:numCache>
                <c:formatCode>General</c:formatCode>
                <c:ptCount val="84"/>
                <c:pt idx="0">
                  <c:v>7.1590909090909103E-5</c:v>
                </c:pt>
                <c:pt idx="1">
                  <c:v>7.1590909090909103E-5</c:v>
                </c:pt>
                <c:pt idx="2">
                  <c:v>1.568181818181818E-4</c:v>
                </c:pt>
                <c:pt idx="3">
                  <c:v>2.13636363636363E-4</c:v>
                </c:pt>
                <c:pt idx="4">
                  <c:v>1.852272727272727E-4</c:v>
                </c:pt>
                <c:pt idx="5">
                  <c:v>1E-4</c:v>
                </c:pt>
                <c:pt idx="6">
                  <c:v>1E-4</c:v>
                </c:pt>
                <c:pt idx="7">
                  <c:v>2.7045454545454503E-4</c:v>
                </c:pt>
                <c:pt idx="8">
                  <c:v>2.7045454545454503E-4</c:v>
                </c:pt>
                <c:pt idx="9">
                  <c:v>3.5568181818181798E-4</c:v>
                </c:pt>
                <c:pt idx="10">
                  <c:v>4.6931818181818099E-4</c:v>
                </c:pt>
                <c:pt idx="11">
                  <c:v>6.1136363636363602E-4</c:v>
                </c:pt>
                <c:pt idx="12">
                  <c:v>7.5340909090909007E-4</c:v>
                </c:pt>
                <c:pt idx="13">
                  <c:v>8.9545454545454509E-4</c:v>
                </c:pt>
                <c:pt idx="14">
                  <c:v>1.0943181818181811E-3</c:v>
                </c:pt>
                <c:pt idx="15">
                  <c:v>1.2647727272727201E-3</c:v>
                </c:pt>
                <c:pt idx="16">
                  <c:v>1.4636363636363601E-3</c:v>
                </c:pt>
                <c:pt idx="17">
                  <c:v>1.83295454545454E-3</c:v>
                </c:pt>
                <c:pt idx="18">
                  <c:v>2.2022727272727198E-3</c:v>
                </c:pt>
                <c:pt idx="19">
                  <c:v>2.2022727272727198E-3</c:v>
                </c:pt>
                <c:pt idx="20">
                  <c:v>1.6625000000000001E-3</c:v>
                </c:pt>
                <c:pt idx="21">
                  <c:v>2.00340909090909E-3</c:v>
                </c:pt>
                <c:pt idx="22">
                  <c:v>2.4011363636363596E-3</c:v>
                </c:pt>
                <c:pt idx="23">
                  <c:v>2.6284090909090897E-3</c:v>
                </c:pt>
                <c:pt idx="24">
                  <c:v>2.8840909090909E-3</c:v>
                </c:pt>
                <c:pt idx="25">
                  <c:v>3.16818181818181E-3</c:v>
                </c:pt>
                <c:pt idx="26">
                  <c:v>3.4806818181818099E-3</c:v>
                </c:pt>
                <c:pt idx="27">
                  <c:v>3.6795454545454497E-3</c:v>
                </c:pt>
                <c:pt idx="28">
                  <c:v>3.8499999999999997E-3</c:v>
                </c:pt>
                <c:pt idx="29">
                  <c:v>4.0772727272727202E-3</c:v>
                </c:pt>
                <c:pt idx="30">
                  <c:v>4.2761363636363604E-3</c:v>
                </c:pt>
                <c:pt idx="31">
                  <c:v>4.50340909090909E-3</c:v>
                </c:pt>
                <c:pt idx="32">
                  <c:v>4.7022727272727199E-3</c:v>
                </c:pt>
                <c:pt idx="33">
                  <c:v>4.9011363636363601E-3</c:v>
                </c:pt>
                <c:pt idx="34">
                  <c:v>5.0715909090909006E-3</c:v>
                </c:pt>
                <c:pt idx="35">
                  <c:v>5.0431818181818104E-3</c:v>
                </c:pt>
                <c:pt idx="36">
                  <c:v>4.8443181818181805E-3</c:v>
                </c:pt>
                <c:pt idx="37">
                  <c:v>4.5602272727272705E-3</c:v>
                </c:pt>
                <c:pt idx="38">
                  <c:v>4.3613636363636302E-3</c:v>
                </c:pt>
                <c:pt idx="39">
                  <c:v>4.1340909090909006E-3</c:v>
                </c:pt>
                <c:pt idx="40">
                  <c:v>3.9352272727272699E-3</c:v>
                </c:pt>
                <c:pt idx="41">
                  <c:v>3.7079545454545399E-3</c:v>
                </c:pt>
                <c:pt idx="42">
                  <c:v>3.4806818181818099E-3</c:v>
                </c:pt>
                <c:pt idx="43">
                  <c:v>3.2534090909090898E-3</c:v>
                </c:pt>
                <c:pt idx="44">
                  <c:v>3.1397727272727198E-3</c:v>
                </c:pt>
                <c:pt idx="45">
                  <c:v>3.1397727272727198E-3</c:v>
                </c:pt>
                <c:pt idx="46">
                  <c:v>3.33863636363636E-3</c:v>
                </c:pt>
                <c:pt idx="47">
                  <c:v>3.5374999999999998E-3</c:v>
                </c:pt>
                <c:pt idx="48">
                  <c:v>3.7647727272727199E-3</c:v>
                </c:pt>
                <c:pt idx="49">
                  <c:v>3.9920454545454504E-3</c:v>
                </c:pt>
                <c:pt idx="50">
                  <c:v>3.9920454545454504E-3</c:v>
                </c:pt>
                <c:pt idx="51">
                  <c:v>4.2761363636363604E-3</c:v>
                </c:pt>
                <c:pt idx="52">
                  <c:v>4.5318181818181803E-3</c:v>
                </c:pt>
                <c:pt idx="53">
                  <c:v>4.7306818181818101E-3</c:v>
                </c:pt>
                <c:pt idx="54">
                  <c:v>5.0147727272727202E-3</c:v>
                </c:pt>
                <c:pt idx="55">
                  <c:v>5.1568181818181799E-3</c:v>
                </c:pt>
                <c:pt idx="56">
                  <c:v>5.2988636363636302E-3</c:v>
                </c:pt>
                <c:pt idx="57">
                  <c:v>5.2136363636363604E-3</c:v>
                </c:pt>
                <c:pt idx="58">
                  <c:v>5.0147727272727202E-3</c:v>
                </c:pt>
                <c:pt idx="59">
                  <c:v>4.7875000000000001E-3</c:v>
                </c:pt>
                <c:pt idx="60">
                  <c:v>4.5602272727272705E-3</c:v>
                </c:pt>
                <c:pt idx="61">
                  <c:v>4.33295454545454E-3</c:v>
                </c:pt>
                <c:pt idx="62">
                  <c:v>4.1056818181818104E-3</c:v>
                </c:pt>
                <c:pt idx="63">
                  <c:v>3.8499999999999997E-3</c:v>
                </c:pt>
                <c:pt idx="64">
                  <c:v>3.5943181818181799E-3</c:v>
                </c:pt>
                <c:pt idx="65">
                  <c:v>3.33863636363636E-3</c:v>
                </c:pt>
                <c:pt idx="66">
                  <c:v>3.05454545454545E-3</c:v>
                </c:pt>
                <c:pt idx="67">
                  <c:v>2.8272727272727199E-3</c:v>
                </c:pt>
                <c:pt idx="68">
                  <c:v>2.5999999999999999E-3</c:v>
                </c:pt>
                <c:pt idx="69">
                  <c:v>2.3443181818181796E-3</c:v>
                </c:pt>
                <c:pt idx="70">
                  <c:v>2.06022727272727E-3</c:v>
                </c:pt>
                <c:pt idx="71">
                  <c:v>1.7477272727272699E-3</c:v>
                </c:pt>
                <c:pt idx="72">
                  <c:v>1.4636363636363601E-3</c:v>
                </c:pt>
                <c:pt idx="73">
                  <c:v>1.17954545454545E-3</c:v>
                </c:pt>
                <c:pt idx="74">
                  <c:v>9.8068181818181804E-4</c:v>
                </c:pt>
                <c:pt idx="75">
                  <c:v>7.8181818181818105E-4</c:v>
                </c:pt>
                <c:pt idx="76">
                  <c:v>5.8295454545454503E-4</c:v>
                </c:pt>
                <c:pt idx="77">
                  <c:v>4.125E-4</c:v>
                </c:pt>
                <c:pt idx="78">
                  <c:v>2.4204545454545399E-4</c:v>
                </c:pt>
                <c:pt idx="79">
                  <c:v>1E-4</c:v>
                </c:pt>
                <c:pt idx="80">
                  <c:v>1E-4</c:v>
                </c:pt>
                <c:pt idx="81">
                  <c:v>1E-4</c:v>
                </c:pt>
                <c:pt idx="82">
                  <c:v>1E-4</c:v>
                </c:pt>
                <c:pt idx="83">
                  <c:v>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8EE-46AC-9FE0-A6B2D9301F9D}"/>
            </c:ext>
          </c:extLst>
        </c:ser>
        <c:ser>
          <c:idx val="2"/>
          <c:order val="2"/>
          <c:tx>
            <c:v>60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'plot-data (29)'!$F$2:$F$85</c:f>
              <c:numCache>
                <c:formatCode>General</c:formatCode>
                <c:ptCount val="84"/>
                <c:pt idx="0">
                  <c:v>1.30337078651685</c:v>
                </c:pt>
                <c:pt idx="1">
                  <c:v>9.3932584269662893</c:v>
                </c:pt>
                <c:pt idx="2">
                  <c:v>10.471910112359501</c:v>
                </c:pt>
                <c:pt idx="3">
                  <c:v>11.505617977528001</c:v>
                </c:pt>
                <c:pt idx="4">
                  <c:v>11.011235955056099</c:v>
                </c:pt>
                <c:pt idx="5">
                  <c:v>10.0224719101123</c:v>
                </c:pt>
                <c:pt idx="6">
                  <c:v>9.7528089887640395</c:v>
                </c:pt>
                <c:pt idx="7">
                  <c:v>11.865168539325801</c:v>
                </c:pt>
                <c:pt idx="8">
                  <c:v>12.3595505617977</c:v>
                </c:pt>
                <c:pt idx="9">
                  <c:v>12.8089887640449</c:v>
                </c:pt>
                <c:pt idx="10">
                  <c:v>13.1685393258426</c:v>
                </c:pt>
                <c:pt idx="11">
                  <c:v>13.5280898876404</c:v>
                </c:pt>
                <c:pt idx="12">
                  <c:v>13.8876404494382</c:v>
                </c:pt>
                <c:pt idx="13">
                  <c:v>14.067415730337</c:v>
                </c:pt>
                <c:pt idx="14">
                  <c:v>14.4269662921348</c:v>
                </c:pt>
                <c:pt idx="15">
                  <c:v>14.6067415730337</c:v>
                </c:pt>
                <c:pt idx="16">
                  <c:v>14.831460674157301</c:v>
                </c:pt>
                <c:pt idx="17">
                  <c:v>15.191011235954999</c:v>
                </c:pt>
                <c:pt idx="18">
                  <c:v>15.4157303370786</c:v>
                </c:pt>
                <c:pt idx="19">
                  <c:v>15.4157303370786</c:v>
                </c:pt>
                <c:pt idx="20">
                  <c:v>15.011235955056099</c:v>
                </c:pt>
                <c:pt idx="21">
                  <c:v>15.2808988764044</c:v>
                </c:pt>
                <c:pt idx="22">
                  <c:v>15.730337078651599</c:v>
                </c:pt>
                <c:pt idx="23">
                  <c:v>15.865168539325801</c:v>
                </c:pt>
                <c:pt idx="24">
                  <c:v>16.089887640449401</c:v>
                </c:pt>
                <c:pt idx="25">
                  <c:v>16.314606741573002</c:v>
                </c:pt>
                <c:pt idx="26">
                  <c:v>16.584269662921301</c:v>
                </c:pt>
                <c:pt idx="27">
                  <c:v>16.764044943820199</c:v>
                </c:pt>
                <c:pt idx="28">
                  <c:v>16.9887640449438</c:v>
                </c:pt>
                <c:pt idx="29">
                  <c:v>17.2134831460674</c:v>
                </c:pt>
                <c:pt idx="30">
                  <c:v>17.438202247191001</c:v>
                </c:pt>
                <c:pt idx="31">
                  <c:v>17.7078651685393</c:v>
                </c:pt>
                <c:pt idx="32">
                  <c:v>17.9325842696629</c:v>
                </c:pt>
                <c:pt idx="33">
                  <c:v>18.157303370786501</c:v>
                </c:pt>
                <c:pt idx="34">
                  <c:v>18.5617977528089</c:v>
                </c:pt>
                <c:pt idx="35">
                  <c:v>18.966292134831399</c:v>
                </c:pt>
                <c:pt idx="36">
                  <c:v>19.1460674157303</c:v>
                </c:pt>
                <c:pt idx="37">
                  <c:v>19.4157303370786</c:v>
                </c:pt>
                <c:pt idx="38">
                  <c:v>19.550561797752799</c:v>
                </c:pt>
                <c:pt idx="39">
                  <c:v>19.730337078651601</c:v>
                </c:pt>
                <c:pt idx="40">
                  <c:v>19.865168539325801</c:v>
                </c:pt>
                <c:pt idx="41">
                  <c:v>20</c:v>
                </c:pt>
                <c:pt idx="42">
                  <c:v>20.224719101123501</c:v>
                </c:pt>
                <c:pt idx="43">
                  <c:v>20.4943820224719</c:v>
                </c:pt>
                <c:pt idx="44">
                  <c:v>20.808988764044901</c:v>
                </c:pt>
                <c:pt idx="45">
                  <c:v>21.168539325842598</c:v>
                </c:pt>
                <c:pt idx="46">
                  <c:v>21.393258426966199</c:v>
                </c:pt>
                <c:pt idx="47">
                  <c:v>21.617977528089799</c:v>
                </c:pt>
                <c:pt idx="48">
                  <c:v>21.797752808988701</c:v>
                </c:pt>
                <c:pt idx="49">
                  <c:v>21.977528089887599</c:v>
                </c:pt>
                <c:pt idx="50">
                  <c:v>21.977528089887599</c:v>
                </c:pt>
                <c:pt idx="51">
                  <c:v>22.112359550561798</c:v>
                </c:pt>
                <c:pt idx="52">
                  <c:v>22.337078651685299</c:v>
                </c:pt>
                <c:pt idx="53">
                  <c:v>22.516853932584201</c:v>
                </c:pt>
                <c:pt idx="54">
                  <c:v>22.651685393258401</c:v>
                </c:pt>
                <c:pt idx="55">
                  <c:v>22.876404494382001</c:v>
                </c:pt>
                <c:pt idx="56">
                  <c:v>23.235955056179701</c:v>
                </c:pt>
                <c:pt idx="57">
                  <c:v>23.595505617977501</c:v>
                </c:pt>
                <c:pt idx="58">
                  <c:v>23.910112359550499</c:v>
                </c:pt>
                <c:pt idx="59">
                  <c:v>24.044943820224699</c:v>
                </c:pt>
                <c:pt idx="60">
                  <c:v>24.224719101123501</c:v>
                </c:pt>
                <c:pt idx="61">
                  <c:v>24.3595505617977</c:v>
                </c:pt>
                <c:pt idx="62">
                  <c:v>24.449438202247102</c:v>
                </c:pt>
                <c:pt idx="63">
                  <c:v>24.584269662921301</c:v>
                </c:pt>
                <c:pt idx="64">
                  <c:v>24.7191011235955</c:v>
                </c:pt>
                <c:pt idx="65">
                  <c:v>24.8539325842696</c:v>
                </c:pt>
                <c:pt idx="66">
                  <c:v>24.9887640449438</c:v>
                </c:pt>
                <c:pt idx="67">
                  <c:v>25.123595505617899</c:v>
                </c:pt>
                <c:pt idx="68">
                  <c:v>25.258426966292099</c:v>
                </c:pt>
                <c:pt idx="69">
                  <c:v>25.3483146067415</c:v>
                </c:pt>
                <c:pt idx="70">
                  <c:v>25.528089887640402</c:v>
                </c:pt>
                <c:pt idx="71">
                  <c:v>25.662921348314601</c:v>
                </c:pt>
                <c:pt idx="72">
                  <c:v>25.887640449438202</c:v>
                </c:pt>
                <c:pt idx="73">
                  <c:v>26.067415730337</c:v>
                </c:pt>
                <c:pt idx="74">
                  <c:v>26.247191011235898</c:v>
                </c:pt>
                <c:pt idx="75">
                  <c:v>26.382022471910101</c:v>
                </c:pt>
                <c:pt idx="76">
                  <c:v>26.696629213483099</c:v>
                </c:pt>
                <c:pt idx="77">
                  <c:v>26.966292134831399</c:v>
                </c:pt>
                <c:pt idx="78">
                  <c:v>27.325842696629199</c:v>
                </c:pt>
                <c:pt idx="79">
                  <c:v>27.7752808988764</c:v>
                </c:pt>
                <c:pt idx="80">
                  <c:v>28.224719101123501</c:v>
                </c:pt>
                <c:pt idx="81">
                  <c:v>28.629213483146</c:v>
                </c:pt>
                <c:pt idx="82">
                  <c:v>29.033707865168498</c:v>
                </c:pt>
                <c:pt idx="83">
                  <c:v>34.651685393258397</c:v>
                </c:pt>
              </c:numCache>
            </c:numRef>
          </c:xVal>
          <c:yVal>
            <c:numRef>
              <c:f>'plot-data (29)'!$H$2:$H$85</c:f>
              <c:numCache>
                <c:formatCode>General</c:formatCode>
                <c:ptCount val="84"/>
                <c:pt idx="0">
                  <c:v>2.1590909090909103E-5</c:v>
                </c:pt>
                <c:pt idx="1">
                  <c:v>2.1590909090909103E-5</c:v>
                </c:pt>
                <c:pt idx="2">
                  <c:v>1.068181818181818E-4</c:v>
                </c:pt>
                <c:pt idx="3">
                  <c:v>1.6363636363636301E-4</c:v>
                </c:pt>
                <c:pt idx="4">
                  <c:v>1.352272727272727E-4</c:v>
                </c:pt>
                <c:pt idx="5">
                  <c:v>5.0000000000000002E-5</c:v>
                </c:pt>
                <c:pt idx="6">
                  <c:v>5.0000000000000002E-5</c:v>
                </c:pt>
                <c:pt idx="7">
                  <c:v>2.20454545454545E-4</c:v>
                </c:pt>
                <c:pt idx="8">
                  <c:v>2.20454545454545E-4</c:v>
                </c:pt>
                <c:pt idx="9">
                  <c:v>3.0568181818181801E-4</c:v>
                </c:pt>
                <c:pt idx="10">
                  <c:v>4.1931818181818102E-4</c:v>
                </c:pt>
                <c:pt idx="11">
                  <c:v>5.6136363636363599E-4</c:v>
                </c:pt>
                <c:pt idx="12">
                  <c:v>7.0340909090909004E-4</c:v>
                </c:pt>
                <c:pt idx="13">
                  <c:v>8.4545454545454507E-4</c:v>
                </c:pt>
                <c:pt idx="14">
                  <c:v>1.044318181818181E-3</c:v>
                </c:pt>
                <c:pt idx="15">
                  <c:v>1.2147727272727199E-3</c:v>
                </c:pt>
                <c:pt idx="16">
                  <c:v>1.41363636363636E-3</c:v>
                </c:pt>
                <c:pt idx="17">
                  <c:v>1.7829545454545398E-3</c:v>
                </c:pt>
                <c:pt idx="18">
                  <c:v>2.1522727272727201E-3</c:v>
                </c:pt>
                <c:pt idx="19">
                  <c:v>2.1522727272727201E-3</c:v>
                </c:pt>
                <c:pt idx="20">
                  <c:v>1.6125E-3</c:v>
                </c:pt>
                <c:pt idx="21">
                  <c:v>1.9534090909090899E-3</c:v>
                </c:pt>
                <c:pt idx="22">
                  <c:v>2.3511363636363599E-3</c:v>
                </c:pt>
                <c:pt idx="23">
                  <c:v>2.57840909090909E-3</c:v>
                </c:pt>
                <c:pt idx="24">
                  <c:v>2.8340909090909003E-3</c:v>
                </c:pt>
                <c:pt idx="25">
                  <c:v>3.1181818181818103E-3</c:v>
                </c:pt>
                <c:pt idx="26">
                  <c:v>3.4306818181818102E-3</c:v>
                </c:pt>
                <c:pt idx="27">
                  <c:v>3.62954545454545E-3</c:v>
                </c:pt>
                <c:pt idx="28">
                  <c:v>3.8E-3</c:v>
                </c:pt>
                <c:pt idx="29">
                  <c:v>4.0272727272727196E-3</c:v>
                </c:pt>
                <c:pt idx="30">
                  <c:v>4.2261363636363599E-3</c:v>
                </c:pt>
                <c:pt idx="31">
                  <c:v>4.4534090909090895E-3</c:v>
                </c:pt>
                <c:pt idx="32">
                  <c:v>4.6522727272727193E-3</c:v>
                </c:pt>
                <c:pt idx="33">
                  <c:v>4.8511363636363596E-3</c:v>
                </c:pt>
                <c:pt idx="34">
                  <c:v>5.0215909090909E-3</c:v>
                </c:pt>
                <c:pt idx="35">
                  <c:v>4.9931818181818098E-3</c:v>
                </c:pt>
                <c:pt idx="36">
                  <c:v>4.79431818181818E-3</c:v>
                </c:pt>
                <c:pt idx="37">
                  <c:v>4.5102272727272699E-3</c:v>
                </c:pt>
                <c:pt idx="38">
                  <c:v>4.3113636363636297E-3</c:v>
                </c:pt>
                <c:pt idx="39">
                  <c:v>4.0840909090909001E-3</c:v>
                </c:pt>
                <c:pt idx="40">
                  <c:v>3.8852272727272702E-3</c:v>
                </c:pt>
                <c:pt idx="41">
                  <c:v>3.6579545454545402E-3</c:v>
                </c:pt>
                <c:pt idx="42">
                  <c:v>3.4306818181818102E-3</c:v>
                </c:pt>
                <c:pt idx="43">
                  <c:v>3.2034090909090901E-3</c:v>
                </c:pt>
                <c:pt idx="44">
                  <c:v>3.0897727272727201E-3</c:v>
                </c:pt>
                <c:pt idx="45">
                  <c:v>3.0897727272727201E-3</c:v>
                </c:pt>
                <c:pt idx="46">
                  <c:v>3.2886363636363603E-3</c:v>
                </c:pt>
                <c:pt idx="47">
                  <c:v>3.4875000000000001E-3</c:v>
                </c:pt>
                <c:pt idx="48">
                  <c:v>3.7147727272727202E-3</c:v>
                </c:pt>
                <c:pt idx="49">
                  <c:v>3.9420454545454498E-3</c:v>
                </c:pt>
                <c:pt idx="50">
                  <c:v>3.9420454545454498E-3</c:v>
                </c:pt>
                <c:pt idx="51">
                  <c:v>4.2261363636363599E-3</c:v>
                </c:pt>
                <c:pt idx="52">
                  <c:v>4.4818181818181797E-3</c:v>
                </c:pt>
                <c:pt idx="53">
                  <c:v>4.6806818181818095E-3</c:v>
                </c:pt>
                <c:pt idx="54">
                  <c:v>4.9647727272727196E-3</c:v>
                </c:pt>
                <c:pt idx="55">
                  <c:v>5.1068181818181794E-3</c:v>
                </c:pt>
                <c:pt idx="56">
                  <c:v>5.2488636363636296E-3</c:v>
                </c:pt>
                <c:pt idx="57">
                  <c:v>5.1636363636363598E-3</c:v>
                </c:pt>
                <c:pt idx="58">
                  <c:v>4.9647727272727196E-3</c:v>
                </c:pt>
                <c:pt idx="59">
                  <c:v>4.7374999999999995E-3</c:v>
                </c:pt>
                <c:pt idx="60">
                  <c:v>4.5102272727272699E-3</c:v>
                </c:pt>
                <c:pt idx="61">
                  <c:v>4.2829545454545394E-3</c:v>
                </c:pt>
                <c:pt idx="62">
                  <c:v>4.0556818181818098E-3</c:v>
                </c:pt>
                <c:pt idx="63">
                  <c:v>3.8E-3</c:v>
                </c:pt>
                <c:pt idx="64">
                  <c:v>3.5443181818181802E-3</c:v>
                </c:pt>
                <c:pt idx="65">
                  <c:v>3.2886363636363603E-3</c:v>
                </c:pt>
                <c:pt idx="66">
                  <c:v>3.0045454545454503E-3</c:v>
                </c:pt>
                <c:pt idx="67">
                  <c:v>2.7772727272727202E-3</c:v>
                </c:pt>
                <c:pt idx="68">
                  <c:v>2.5500000000000002E-3</c:v>
                </c:pt>
                <c:pt idx="69">
                  <c:v>2.2943181818181799E-3</c:v>
                </c:pt>
                <c:pt idx="70">
                  <c:v>2.0102272727272703E-3</c:v>
                </c:pt>
                <c:pt idx="71">
                  <c:v>1.6977272727272698E-3</c:v>
                </c:pt>
                <c:pt idx="72">
                  <c:v>1.41363636363636E-3</c:v>
                </c:pt>
                <c:pt idx="73">
                  <c:v>1.1295454545454499E-3</c:v>
                </c:pt>
                <c:pt idx="74">
                  <c:v>9.3068181818181802E-4</c:v>
                </c:pt>
                <c:pt idx="75">
                  <c:v>7.3181818181818103E-4</c:v>
                </c:pt>
                <c:pt idx="76">
                  <c:v>5.3295454545454501E-4</c:v>
                </c:pt>
                <c:pt idx="77">
                  <c:v>3.6250000000000003E-4</c:v>
                </c:pt>
                <c:pt idx="78">
                  <c:v>1.9204545454545399E-4</c:v>
                </c:pt>
                <c:pt idx="79">
                  <c:v>5.0000000000000002E-5</c:v>
                </c:pt>
                <c:pt idx="80">
                  <c:v>5.0000000000000002E-5</c:v>
                </c:pt>
                <c:pt idx="81">
                  <c:v>5.0000000000000002E-5</c:v>
                </c:pt>
                <c:pt idx="82">
                  <c:v>5.0000000000000002E-5</c:v>
                </c:pt>
                <c:pt idx="83">
                  <c:v>5.0000000000000002E-5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8EE-46AC-9FE0-A6B2D9301F9D}"/>
            </c:ext>
          </c:extLst>
        </c:ser>
        <c:ser>
          <c:idx val="3"/>
          <c:order val="3"/>
          <c:tx>
            <c:v>70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'plot-data (29)'!$I$2:$I$85</c:f>
              <c:numCache>
                <c:formatCode>General</c:formatCode>
                <c:ptCount val="84"/>
                <c:pt idx="0">
                  <c:v>1.30337078651685</c:v>
                </c:pt>
                <c:pt idx="1">
                  <c:v>9.3932584269662893</c:v>
                </c:pt>
                <c:pt idx="2">
                  <c:v>10.471910112359501</c:v>
                </c:pt>
                <c:pt idx="3">
                  <c:v>11.505617977528001</c:v>
                </c:pt>
                <c:pt idx="4">
                  <c:v>11.011235955056099</c:v>
                </c:pt>
                <c:pt idx="5">
                  <c:v>10.0224719101123</c:v>
                </c:pt>
                <c:pt idx="6">
                  <c:v>9.7528089887640395</c:v>
                </c:pt>
                <c:pt idx="7">
                  <c:v>11.865168539325801</c:v>
                </c:pt>
                <c:pt idx="8">
                  <c:v>12.3595505617977</c:v>
                </c:pt>
                <c:pt idx="9">
                  <c:v>12.8089887640449</c:v>
                </c:pt>
                <c:pt idx="10">
                  <c:v>13.1685393258426</c:v>
                </c:pt>
                <c:pt idx="11">
                  <c:v>13.5280898876404</c:v>
                </c:pt>
                <c:pt idx="12">
                  <c:v>13.8876404494382</c:v>
                </c:pt>
                <c:pt idx="13">
                  <c:v>14.067415730337</c:v>
                </c:pt>
                <c:pt idx="14">
                  <c:v>14.4269662921348</c:v>
                </c:pt>
                <c:pt idx="15">
                  <c:v>14.6067415730337</c:v>
                </c:pt>
                <c:pt idx="16">
                  <c:v>14.831460674157301</c:v>
                </c:pt>
                <c:pt idx="17">
                  <c:v>15.191011235954999</c:v>
                </c:pt>
                <c:pt idx="18">
                  <c:v>15.4157303370786</c:v>
                </c:pt>
                <c:pt idx="19">
                  <c:v>15.4157303370786</c:v>
                </c:pt>
                <c:pt idx="20">
                  <c:v>15.011235955056099</c:v>
                </c:pt>
                <c:pt idx="21">
                  <c:v>15.2808988764044</c:v>
                </c:pt>
                <c:pt idx="22">
                  <c:v>15.730337078651599</c:v>
                </c:pt>
                <c:pt idx="23">
                  <c:v>15.865168539325801</c:v>
                </c:pt>
                <c:pt idx="24">
                  <c:v>16.089887640449401</c:v>
                </c:pt>
                <c:pt idx="25">
                  <c:v>16.314606741573002</c:v>
                </c:pt>
                <c:pt idx="26">
                  <c:v>16.584269662921301</c:v>
                </c:pt>
                <c:pt idx="27">
                  <c:v>16.764044943820199</c:v>
                </c:pt>
                <c:pt idx="28">
                  <c:v>16.9887640449438</c:v>
                </c:pt>
                <c:pt idx="29">
                  <c:v>17.2134831460674</c:v>
                </c:pt>
                <c:pt idx="30">
                  <c:v>17.438202247191001</c:v>
                </c:pt>
                <c:pt idx="31">
                  <c:v>17.7078651685393</c:v>
                </c:pt>
                <c:pt idx="32">
                  <c:v>17.9325842696629</c:v>
                </c:pt>
                <c:pt idx="33">
                  <c:v>18.157303370786501</c:v>
                </c:pt>
                <c:pt idx="34">
                  <c:v>18.5617977528089</c:v>
                </c:pt>
                <c:pt idx="35">
                  <c:v>18.966292134831399</c:v>
                </c:pt>
                <c:pt idx="36">
                  <c:v>19.1460674157303</c:v>
                </c:pt>
                <c:pt idx="37">
                  <c:v>19.4157303370786</c:v>
                </c:pt>
                <c:pt idx="38">
                  <c:v>19.550561797752799</c:v>
                </c:pt>
                <c:pt idx="39">
                  <c:v>19.730337078651601</c:v>
                </c:pt>
                <c:pt idx="40">
                  <c:v>19.865168539325801</c:v>
                </c:pt>
                <c:pt idx="41">
                  <c:v>20</c:v>
                </c:pt>
                <c:pt idx="42">
                  <c:v>20.224719101123501</c:v>
                </c:pt>
                <c:pt idx="43">
                  <c:v>20.4943820224719</c:v>
                </c:pt>
                <c:pt idx="44">
                  <c:v>20.808988764044901</c:v>
                </c:pt>
                <c:pt idx="45">
                  <c:v>21.168539325842598</c:v>
                </c:pt>
                <c:pt idx="46">
                  <c:v>21.393258426966199</c:v>
                </c:pt>
                <c:pt idx="47">
                  <c:v>21.617977528089799</c:v>
                </c:pt>
                <c:pt idx="48">
                  <c:v>21.797752808988701</c:v>
                </c:pt>
                <c:pt idx="49">
                  <c:v>21.977528089887599</c:v>
                </c:pt>
                <c:pt idx="50">
                  <c:v>21.977528089887599</c:v>
                </c:pt>
                <c:pt idx="51">
                  <c:v>22.112359550561798</c:v>
                </c:pt>
                <c:pt idx="52">
                  <c:v>22.337078651685299</c:v>
                </c:pt>
                <c:pt idx="53">
                  <c:v>22.516853932584201</c:v>
                </c:pt>
                <c:pt idx="54">
                  <c:v>22.651685393258401</c:v>
                </c:pt>
                <c:pt idx="55">
                  <c:v>22.876404494382001</c:v>
                </c:pt>
                <c:pt idx="56">
                  <c:v>23.235955056179701</c:v>
                </c:pt>
                <c:pt idx="57">
                  <c:v>23.595505617977501</c:v>
                </c:pt>
                <c:pt idx="58">
                  <c:v>23.910112359550499</c:v>
                </c:pt>
                <c:pt idx="59">
                  <c:v>24.044943820224699</c:v>
                </c:pt>
                <c:pt idx="60">
                  <c:v>24.224719101123501</c:v>
                </c:pt>
                <c:pt idx="61">
                  <c:v>24.3595505617977</c:v>
                </c:pt>
                <c:pt idx="62">
                  <c:v>24.449438202247102</c:v>
                </c:pt>
                <c:pt idx="63">
                  <c:v>24.584269662921301</c:v>
                </c:pt>
                <c:pt idx="64">
                  <c:v>24.7191011235955</c:v>
                </c:pt>
                <c:pt idx="65">
                  <c:v>24.8539325842696</c:v>
                </c:pt>
                <c:pt idx="66">
                  <c:v>24.9887640449438</c:v>
                </c:pt>
                <c:pt idx="67">
                  <c:v>25.123595505617899</c:v>
                </c:pt>
                <c:pt idx="68">
                  <c:v>25.258426966292099</c:v>
                </c:pt>
                <c:pt idx="69">
                  <c:v>25.3483146067415</c:v>
                </c:pt>
                <c:pt idx="70">
                  <c:v>25.528089887640402</c:v>
                </c:pt>
                <c:pt idx="71">
                  <c:v>25.662921348314601</c:v>
                </c:pt>
                <c:pt idx="72">
                  <c:v>25.887640449438202</c:v>
                </c:pt>
                <c:pt idx="73">
                  <c:v>26.067415730337</c:v>
                </c:pt>
                <c:pt idx="74">
                  <c:v>26.247191011235898</c:v>
                </c:pt>
                <c:pt idx="75">
                  <c:v>26.382022471910101</c:v>
                </c:pt>
                <c:pt idx="76">
                  <c:v>26.696629213483099</c:v>
                </c:pt>
                <c:pt idx="77">
                  <c:v>26.966292134831399</c:v>
                </c:pt>
                <c:pt idx="78">
                  <c:v>27.325842696629199</c:v>
                </c:pt>
                <c:pt idx="79">
                  <c:v>27.7752808988764</c:v>
                </c:pt>
                <c:pt idx="80">
                  <c:v>28.224719101123501</c:v>
                </c:pt>
                <c:pt idx="81">
                  <c:v>28.629213483146</c:v>
                </c:pt>
                <c:pt idx="82">
                  <c:v>29.033707865168498</c:v>
                </c:pt>
                <c:pt idx="83">
                  <c:v>34.651685393258397</c:v>
                </c:pt>
              </c:numCache>
            </c:numRef>
          </c:xVal>
          <c:yVal>
            <c:numRef>
              <c:f>'plot-data (29)'!$K$2:$K$85</c:f>
              <c:numCache>
                <c:formatCode>General</c:formatCode>
                <c:ptCount val="84"/>
                <c:pt idx="0">
                  <c:v>1.7159090909090911E-4</c:v>
                </c:pt>
                <c:pt idx="1">
                  <c:v>1.7159090909090911E-4</c:v>
                </c:pt>
                <c:pt idx="2">
                  <c:v>2.5681818181818179E-4</c:v>
                </c:pt>
                <c:pt idx="3">
                  <c:v>3.13636363636363E-4</c:v>
                </c:pt>
                <c:pt idx="4">
                  <c:v>2.8522727272727272E-4</c:v>
                </c:pt>
                <c:pt idx="5">
                  <c:v>2.0000000000000001E-4</c:v>
                </c:pt>
                <c:pt idx="6">
                  <c:v>2.0000000000000001E-4</c:v>
                </c:pt>
                <c:pt idx="7">
                  <c:v>3.7045454545454502E-4</c:v>
                </c:pt>
                <c:pt idx="8">
                  <c:v>3.7045454545454502E-4</c:v>
                </c:pt>
                <c:pt idx="9">
                  <c:v>4.5568181818181797E-4</c:v>
                </c:pt>
                <c:pt idx="10">
                  <c:v>5.6931818181818103E-4</c:v>
                </c:pt>
                <c:pt idx="11">
                  <c:v>7.1136363636363595E-4</c:v>
                </c:pt>
                <c:pt idx="12">
                  <c:v>8.5340909090909E-4</c:v>
                </c:pt>
                <c:pt idx="13">
                  <c:v>9.9545454545454503E-4</c:v>
                </c:pt>
                <c:pt idx="14">
                  <c:v>1.1943181818181812E-3</c:v>
                </c:pt>
                <c:pt idx="15">
                  <c:v>1.3647727272727201E-3</c:v>
                </c:pt>
                <c:pt idx="16">
                  <c:v>1.5636363636363601E-3</c:v>
                </c:pt>
                <c:pt idx="17">
                  <c:v>1.93295454545454E-3</c:v>
                </c:pt>
                <c:pt idx="18">
                  <c:v>2.3022727272727201E-3</c:v>
                </c:pt>
                <c:pt idx="19">
                  <c:v>2.3022727272727201E-3</c:v>
                </c:pt>
                <c:pt idx="20">
                  <c:v>1.7625000000000002E-3</c:v>
                </c:pt>
                <c:pt idx="21">
                  <c:v>2.1034090909090898E-3</c:v>
                </c:pt>
                <c:pt idx="22">
                  <c:v>2.5011363636363599E-3</c:v>
                </c:pt>
                <c:pt idx="23">
                  <c:v>2.7284090909090899E-3</c:v>
                </c:pt>
                <c:pt idx="24">
                  <c:v>2.9840909090909002E-3</c:v>
                </c:pt>
                <c:pt idx="25">
                  <c:v>3.2681818181818103E-3</c:v>
                </c:pt>
                <c:pt idx="26">
                  <c:v>3.5806818181818101E-3</c:v>
                </c:pt>
                <c:pt idx="27">
                  <c:v>3.7795454545454499E-3</c:v>
                </c:pt>
                <c:pt idx="28">
                  <c:v>3.9499999999999995E-3</c:v>
                </c:pt>
                <c:pt idx="29">
                  <c:v>4.1772727272727196E-3</c:v>
                </c:pt>
                <c:pt idx="30">
                  <c:v>4.3761363636363598E-3</c:v>
                </c:pt>
                <c:pt idx="31">
                  <c:v>4.6034090909090894E-3</c:v>
                </c:pt>
                <c:pt idx="32">
                  <c:v>4.8022727272727193E-3</c:v>
                </c:pt>
                <c:pt idx="33">
                  <c:v>5.0011363636363595E-3</c:v>
                </c:pt>
                <c:pt idx="34">
                  <c:v>5.1715909090909E-3</c:v>
                </c:pt>
                <c:pt idx="35">
                  <c:v>5.1431818181818098E-3</c:v>
                </c:pt>
                <c:pt idx="36">
                  <c:v>4.9443181818181799E-3</c:v>
                </c:pt>
                <c:pt idx="37">
                  <c:v>4.6602272727272699E-3</c:v>
                </c:pt>
                <c:pt idx="38">
                  <c:v>4.4613636363636296E-3</c:v>
                </c:pt>
                <c:pt idx="39">
                  <c:v>4.2340909090909E-3</c:v>
                </c:pt>
                <c:pt idx="40">
                  <c:v>4.0352272727272702E-3</c:v>
                </c:pt>
                <c:pt idx="41">
                  <c:v>3.8079545454545402E-3</c:v>
                </c:pt>
                <c:pt idx="42">
                  <c:v>3.5806818181818101E-3</c:v>
                </c:pt>
                <c:pt idx="43">
                  <c:v>3.3534090909090901E-3</c:v>
                </c:pt>
                <c:pt idx="44">
                  <c:v>3.23977272727272E-3</c:v>
                </c:pt>
                <c:pt idx="45">
                  <c:v>3.23977272727272E-3</c:v>
                </c:pt>
                <c:pt idx="46">
                  <c:v>3.4386363636363603E-3</c:v>
                </c:pt>
                <c:pt idx="47">
                  <c:v>3.6375000000000001E-3</c:v>
                </c:pt>
                <c:pt idx="48">
                  <c:v>3.8647727272727202E-3</c:v>
                </c:pt>
                <c:pt idx="49">
                  <c:v>4.0920454545454498E-3</c:v>
                </c:pt>
                <c:pt idx="50">
                  <c:v>4.0920454545454498E-3</c:v>
                </c:pt>
                <c:pt idx="51">
                  <c:v>4.3761363636363598E-3</c:v>
                </c:pt>
                <c:pt idx="52">
                  <c:v>4.6318181818181797E-3</c:v>
                </c:pt>
                <c:pt idx="53">
                  <c:v>4.8306818181818095E-3</c:v>
                </c:pt>
                <c:pt idx="54">
                  <c:v>5.1147727272727195E-3</c:v>
                </c:pt>
                <c:pt idx="55">
                  <c:v>5.2568181818181793E-3</c:v>
                </c:pt>
                <c:pt idx="56">
                  <c:v>5.3988636363636296E-3</c:v>
                </c:pt>
                <c:pt idx="57">
                  <c:v>5.3136363636363598E-3</c:v>
                </c:pt>
                <c:pt idx="58">
                  <c:v>5.1147727272727195E-3</c:v>
                </c:pt>
                <c:pt idx="59">
                  <c:v>4.8874999999999995E-3</c:v>
                </c:pt>
                <c:pt idx="60">
                  <c:v>4.6602272727272699E-3</c:v>
                </c:pt>
                <c:pt idx="61">
                  <c:v>4.4329545454545394E-3</c:v>
                </c:pt>
                <c:pt idx="62">
                  <c:v>4.2056818181818098E-3</c:v>
                </c:pt>
                <c:pt idx="63">
                  <c:v>3.9499999999999995E-3</c:v>
                </c:pt>
                <c:pt idx="64">
                  <c:v>3.6943181818181801E-3</c:v>
                </c:pt>
                <c:pt idx="65">
                  <c:v>3.4386363636363603E-3</c:v>
                </c:pt>
                <c:pt idx="66">
                  <c:v>3.1545454545454502E-3</c:v>
                </c:pt>
                <c:pt idx="67">
                  <c:v>2.9272727272727202E-3</c:v>
                </c:pt>
                <c:pt idx="68">
                  <c:v>2.7000000000000001E-3</c:v>
                </c:pt>
                <c:pt idx="69">
                  <c:v>2.4443181818181799E-3</c:v>
                </c:pt>
                <c:pt idx="70">
                  <c:v>2.1602272727272703E-3</c:v>
                </c:pt>
                <c:pt idx="71">
                  <c:v>1.84772727272727E-3</c:v>
                </c:pt>
                <c:pt idx="72">
                  <c:v>1.5636363636363601E-3</c:v>
                </c:pt>
                <c:pt idx="73">
                  <c:v>1.2795454545454501E-3</c:v>
                </c:pt>
                <c:pt idx="74">
                  <c:v>1.0806818181818181E-3</c:v>
                </c:pt>
                <c:pt idx="75">
                  <c:v>8.8181818181818099E-4</c:v>
                </c:pt>
                <c:pt idx="76">
                  <c:v>6.8295454545454497E-4</c:v>
                </c:pt>
                <c:pt idx="77">
                  <c:v>5.1250000000000004E-4</c:v>
                </c:pt>
                <c:pt idx="78">
                  <c:v>3.4204545454545403E-4</c:v>
                </c:pt>
                <c:pt idx="79">
                  <c:v>2.0000000000000001E-4</c:v>
                </c:pt>
                <c:pt idx="80">
                  <c:v>2.0000000000000001E-4</c:v>
                </c:pt>
                <c:pt idx="81">
                  <c:v>2.0000000000000001E-4</c:v>
                </c:pt>
                <c:pt idx="82">
                  <c:v>2.0000000000000001E-4</c:v>
                </c:pt>
                <c:pt idx="83">
                  <c:v>2.0000000000000001E-4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8EE-46AC-9FE0-A6B2D9301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068063"/>
        <c:axId val="497800271"/>
      </c:scatterChart>
      <c:valAx>
        <c:axId val="507068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/>
                  <a:t>time(s)</a:t>
                </a:r>
              </a:p>
            </c:rich>
          </c:tx>
          <c:layout>
            <c:manualLayout>
              <c:xMode val="edge"/>
              <c:yMode val="edge"/>
              <c:x val="0.57993024657418546"/>
              <c:y val="0.844213924042186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800271"/>
        <c:crosses val="autoZero"/>
        <c:crossBetween val="midCat"/>
      </c:valAx>
      <c:valAx>
        <c:axId val="49780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dirty="0"/>
                  <a:t>Second Order Correlation</a:t>
                </a:r>
              </a:p>
            </c:rich>
          </c:tx>
          <c:layout>
            <c:manualLayout>
              <c:xMode val="edge"/>
              <c:yMode val="edge"/>
              <c:x val="0.11881184590188229"/>
              <c:y val="0.229997095930327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068063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169931753354982"/>
          <c:y val="0.2513490018084516"/>
          <c:w val="0.12350623141547662"/>
          <c:h val="0.37044303663823414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dbl" algn="ctr">
      <a:solidFill>
        <a:schemeClr val="tx1"/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20040896741556"/>
          <c:y val="0.16439650352530252"/>
          <c:w val="0.81728138655543292"/>
          <c:h val="0.7552745686546446"/>
        </c:manualLayout>
      </c:layout>
      <c:scatterChart>
        <c:scatterStyle val="smoothMarker"/>
        <c:varyColors val="0"/>
        <c:ser>
          <c:idx val="0"/>
          <c:order val="0"/>
          <c:tx>
            <c:v>10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'plot-data (30)'!$A$2:$A$105</c:f>
              <c:numCache>
                <c:formatCode>General</c:formatCode>
                <c:ptCount val="104"/>
                <c:pt idx="0">
                  <c:v>10.0736377025036</c:v>
                </c:pt>
                <c:pt idx="1">
                  <c:v>10.4860088365243</c:v>
                </c:pt>
                <c:pt idx="2">
                  <c:v>10.957290132547801</c:v>
                </c:pt>
                <c:pt idx="3">
                  <c:v>11.4285714285714</c:v>
                </c:pt>
                <c:pt idx="4">
                  <c:v>11.899852724594901</c:v>
                </c:pt>
                <c:pt idx="5">
                  <c:v>11.899852724594901</c:v>
                </c:pt>
                <c:pt idx="6">
                  <c:v>12.3711340206185</c:v>
                </c:pt>
                <c:pt idx="7">
                  <c:v>12.8424153166421</c:v>
                </c:pt>
                <c:pt idx="8">
                  <c:v>13.372606774668601</c:v>
                </c:pt>
                <c:pt idx="9">
                  <c:v>13.843888070692101</c:v>
                </c:pt>
                <c:pt idx="10">
                  <c:v>14.1384388807069</c:v>
                </c:pt>
                <c:pt idx="11">
                  <c:v>14.6097201767304</c:v>
                </c:pt>
                <c:pt idx="12">
                  <c:v>14.9042709867452</c:v>
                </c:pt>
                <c:pt idx="13">
                  <c:v>15.3755522827687</c:v>
                </c:pt>
                <c:pt idx="14">
                  <c:v>15.8468335787923</c:v>
                </c:pt>
                <c:pt idx="15">
                  <c:v>16.494845360824701</c:v>
                </c:pt>
                <c:pt idx="16">
                  <c:v>17.201767304859999</c:v>
                </c:pt>
                <c:pt idx="17">
                  <c:v>16.7893961708394</c:v>
                </c:pt>
                <c:pt idx="18">
                  <c:v>15.8468335787923</c:v>
                </c:pt>
                <c:pt idx="19">
                  <c:v>15.4344624447717</c:v>
                </c:pt>
                <c:pt idx="20">
                  <c:v>17.614138438880701</c:v>
                </c:pt>
                <c:pt idx="21">
                  <c:v>18.144329896907202</c:v>
                </c:pt>
                <c:pt idx="22">
                  <c:v>18.379970544918901</c:v>
                </c:pt>
                <c:pt idx="23">
                  <c:v>19.086892488954302</c:v>
                </c:pt>
                <c:pt idx="24">
                  <c:v>19.499263622974901</c:v>
                </c:pt>
                <c:pt idx="25">
                  <c:v>19.852724594992601</c:v>
                </c:pt>
                <c:pt idx="26">
                  <c:v>20.382916053019098</c:v>
                </c:pt>
                <c:pt idx="27">
                  <c:v>20.6774668630338</c:v>
                </c:pt>
                <c:pt idx="28">
                  <c:v>21.089837997054399</c:v>
                </c:pt>
                <c:pt idx="29">
                  <c:v>20.8541973490427</c:v>
                </c:pt>
                <c:pt idx="30">
                  <c:v>21.325478645066202</c:v>
                </c:pt>
                <c:pt idx="31">
                  <c:v>21.737849779086801</c:v>
                </c:pt>
                <c:pt idx="32">
                  <c:v>22.209131075110399</c:v>
                </c:pt>
                <c:pt idx="33">
                  <c:v>22.798232695139902</c:v>
                </c:pt>
                <c:pt idx="34">
                  <c:v>23.387334315169301</c:v>
                </c:pt>
                <c:pt idx="35">
                  <c:v>23.151693667157499</c:v>
                </c:pt>
                <c:pt idx="36">
                  <c:v>23.681885125183999</c:v>
                </c:pt>
                <c:pt idx="37">
                  <c:v>24.0353460972017</c:v>
                </c:pt>
                <c:pt idx="38">
                  <c:v>23.858615611192899</c:v>
                </c:pt>
                <c:pt idx="39">
                  <c:v>24.329896907216401</c:v>
                </c:pt>
                <c:pt idx="40">
                  <c:v>24.094256259204698</c:v>
                </c:pt>
                <c:pt idx="41">
                  <c:v>24.506627393225301</c:v>
                </c:pt>
                <c:pt idx="42">
                  <c:v>24.801178203239999</c:v>
                </c:pt>
                <c:pt idx="43">
                  <c:v>24.9189985272459</c:v>
                </c:pt>
                <c:pt idx="44">
                  <c:v>25.213549337260599</c:v>
                </c:pt>
                <c:pt idx="45">
                  <c:v>25.5221696946336</c:v>
                </c:pt>
                <c:pt idx="46">
                  <c:v>25.842227626794902</c:v>
                </c:pt>
                <c:pt idx="47">
                  <c:v>26.2689775289948</c:v>
                </c:pt>
                <c:pt idx="48">
                  <c:v>26.642379648379901</c:v>
                </c:pt>
                <c:pt idx="49">
                  <c:v>27.175814329436601</c:v>
                </c:pt>
                <c:pt idx="50">
                  <c:v>27.549220044412699</c:v>
                </c:pt>
                <c:pt idx="51">
                  <c:v>28.0826547254694</c:v>
                </c:pt>
                <c:pt idx="52">
                  <c:v>28.562745219302201</c:v>
                </c:pt>
                <c:pt idx="53">
                  <c:v>28.936147338687402</c:v>
                </c:pt>
                <c:pt idx="54">
                  <c:v>29.3628972408873</c:v>
                </c:pt>
                <c:pt idx="55">
                  <c:v>29.736299360272401</c:v>
                </c:pt>
                <c:pt idx="56">
                  <c:v>30.056360888024599</c:v>
                </c:pt>
                <c:pt idx="57">
                  <c:v>30.376422415776801</c:v>
                </c:pt>
                <c:pt idx="58">
                  <c:v>30.856512909609702</c:v>
                </c:pt>
                <c:pt idx="59">
                  <c:v>31.0698860629142</c:v>
                </c:pt>
                <c:pt idx="60">
                  <c:v>31.389947590666399</c:v>
                </c:pt>
                <c:pt idx="61">
                  <c:v>31.656664931194701</c:v>
                </c:pt>
                <c:pt idx="62">
                  <c:v>31.976726458946899</c:v>
                </c:pt>
                <c:pt idx="63">
                  <c:v>32.243440203884298</c:v>
                </c:pt>
                <c:pt idx="64">
                  <c:v>32.563501731636599</c:v>
                </c:pt>
                <c:pt idx="65">
                  <c:v>32.883563259388801</c:v>
                </c:pt>
                <c:pt idx="66">
                  <c:v>33.043592225469403</c:v>
                </c:pt>
                <c:pt idx="67">
                  <c:v>33.310309565997699</c:v>
                </c:pt>
                <c:pt idx="68">
                  <c:v>33.5770269065261</c:v>
                </c:pt>
                <c:pt idx="69">
                  <c:v>33.7370594681977</c:v>
                </c:pt>
                <c:pt idx="70">
                  <c:v>34.057117400358898</c:v>
                </c:pt>
                <c:pt idx="71">
                  <c:v>34.3238347408873</c:v>
                </c:pt>
                <c:pt idx="72">
                  <c:v>34.590552081415602</c:v>
                </c:pt>
                <c:pt idx="73">
                  <c:v>34.910613609167797</c:v>
                </c:pt>
                <c:pt idx="74">
                  <c:v>35.123986762472299</c:v>
                </c:pt>
                <c:pt idx="75">
                  <c:v>35.390704103000701</c:v>
                </c:pt>
                <c:pt idx="76">
                  <c:v>35.710765630752903</c:v>
                </c:pt>
                <c:pt idx="77">
                  <c:v>36.1375119373619</c:v>
                </c:pt>
                <c:pt idx="78">
                  <c:v>36.670946618418597</c:v>
                </c:pt>
                <c:pt idx="79">
                  <c:v>37.151037112251402</c:v>
                </c:pt>
                <c:pt idx="80">
                  <c:v>37.471098640003603</c:v>
                </c:pt>
                <c:pt idx="81">
                  <c:v>37.684471793308099</c:v>
                </c:pt>
                <c:pt idx="82">
                  <c:v>37.897848542203597</c:v>
                </c:pt>
                <c:pt idx="83">
                  <c:v>38.217906474364803</c:v>
                </c:pt>
                <c:pt idx="84">
                  <c:v>38.484623814893197</c:v>
                </c:pt>
                <c:pt idx="85">
                  <c:v>38.644656376564797</c:v>
                </c:pt>
                <c:pt idx="86">
                  <c:v>38.911373717093099</c:v>
                </c:pt>
                <c:pt idx="87">
                  <c:v>39.124746870397601</c:v>
                </c:pt>
                <c:pt idx="88">
                  <c:v>39.284775836478197</c:v>
                </c:pt>
                <c:pt idx="89">
                  <c:v>39.551493177006599</c:v>
                </c:pt>
                <c:pt idx="90">
                  <c:v>39.764866330311101</c:v>
                </c:pt>
                <c:pt idx="91">
                  <c:v>39.978239483615603</c:v>
                </c:pt>
                <c:pt idx="92">
                  <c:v>40.191616232511002</c:v>
                </c:pt>
                <c:pt idx="93">
                  <c:v>40.351645198591598</c:v>
                </c:pt>
                <c:pt idx="94">
                  <c:v>40.5650183518961</c:v>
                </c:pt>
                <c:pt idx="95">
                  <c:v>40.778387909609698</c:v>
                </c:pt>
                <c:pt idx="96">
                  <c:v>41.045108845728997</c:v>
                </c:pt>
                <c:pt idx="97">
                  <c:v>41.205141407400497</c:v>
                </c:pt>
                <c:pt idx="98">
                  <c:v>41.471862343519803</c:v>
                </c:pt>
                <c:pt idx="99">
                  <c:v>41.685231901233401</c:v>
                </c:pt>
                <c:pt idx="100">
                  <c:v>41.951945646170799</c:v>
                </c:pt>
                <c:pt idx="101">
                  <c:v>42.272010769513898</c:v>
                </c:pt>
                <c:pt idx="102">
                  <c:v>42.592068701675203</c:v>
                </c:pt>
                <c:pt idx="103">
                  <c:v>43.178847569955799</c:v>
                </c:pt>
              </c:numCache>
            </c:numRef>
          </c:xVal>
          <c:yVal>
            <c:numRef>
              <c:f>'plot-data (30)'!$B$2:$B$105</c:f>
              <c:numCache>
                <c:formatCode>General</c:formatCode>
                <c:ptCount val="104"/>
                <c:pt idx="0">
                  <c:v>4.8780487804878E-4</c:v>
                </c:pt>
                <c:pt idx="1">
                  <c:v>7.3170731707316997E-4</c:v>
                </c:pt>
                <c:pt idx="2">
                  <c:v>1.4634146341463399E-3</c:v>
                </c:pt>
                <c:pt idx="3">
                  <c:v>1.70731707317073E-3</c:v>
                </c:pt>
                <c:pt idx="4">
                  <c:v>2.1951219512195098E-3</c:v>
                </c:pt>
                <c:pt idx="5">
                  <c:v>2.1951219512195098E-3</c:v>
                </c:pt>
                <c:pt idx="6">
                  <c:v>2.6829268292682899E-3</c:v>
                </c:pt>
                <c:pt idx="7">
                  <c:v>2.6829268292682899E-3</c:v>
                </c:pt>
                <c:pt idx="8">
                  <c:v>3.1707317073170699E-3</c:v>
                </c:pt>
                <c:pt idx="9">
                  <c:v>2.9268292682926799E-3</c:v>
                </c:pt>
                <c:pt idx="10">
                  <c:v>3.1707317073170699E-3</c:v>
                </c:pt>
                <c:pt idx="11">
                  <c:v>3.1707317073170699E-3</c:v>
                </c:pt>
                <c:pt idx="12">
                  <c:v>3.65853658536585E-3</c:v>
                </c:pt>
                <c:pt idx="13">
                  <c:v>4.14634146341463E-3</c:v>
                </c:pt>
                <c:pt idx="14">
                  <c:v>4.8780487804877997E-3</c:v>
                </c:pt>
                <c:pt idx="15">
                  <c:v>5.3658536585365797E-3</c:v>
                </c:pt>
                <c:pt idx="16">
                  <c:v>5.8536585365853598E-3</c:v>
                </c:pt>
                <c:pt idx="17">
                  <c:v>6.0975609756097502E-3</c:v>
                </c:pt>
                <c:pt idx="18">
                  <c:v>5.1219512195121901E-3</c:v>
                </c:pt>
                <c:pt idx="19">
                  <c:v>4.6341463414634101E-3</c:v>
                </c:pt>
                <c:pt idx="20">
                  <c:v>6.8292682926829199E-3</c:v>
                </c:pt>
                <c:pt idx="21">
                  <c:v>7.3170731707316999E-3</c:v>
                </c:pt>
                <c:pt idx="22">
                  <c:v>8.29268292682926E-3</c:v>
                </c:pt>
                <c:pt idx="23">
                  <c:v>9.2682926829268306E-3</c:v>
                </c:pt>
                <c:pt idx="24">
                  <c:v>1.04878048780487E-2</c:v>
                </c:pt>
                <c:pt idx="25">
                  <c:v>1.12195121951219E-2</c:v>
                </c:pt>
                <c:pt idx="26">
                  <c:v>1.24390243902439E-2</c:v>
                </c:pt>
                <c:pt idx="27">
                  <c:v>1.41463414634146E-2</c:v>
                </c:pt>
                <c:pt idx="28">
                  <c:v>1.68292682926829E-2</c:v>
                </c:pt>
                <c:pt idx="29">
                  <c:v>1.53658536585365E-2</c:v>
                </c:pt>
                <c:pt idx="30">
                  <c:v>1.8536585365853599E-2</c:v>
                </c:pt>
                <c:pt idx="31">
                  <c:v>2.0487804878048702E-2</c:v>
                </c:pt>
                <c:pt idx="32">
                  <c:v>2.1707317073170699E-2</c:v>
                </c:pt>
                <c:pt idx="33">
                  <c:v>2.1707317073170699E-2</c:v>
                </c:pt>
                <c:pt idx="34">
                  <c:v>1.97560975609756E-2</c:v>
                </c:pt>
                <c:pt idx="35">
                  <c:v>2.09756097560975E-2</c:v>
                </c:pt>
                <c:pt idx="36">
                  <c:v>1.8536585365853599E-2</c:v>
                </c:pt>
                <c:pt idx="37">
                  <c:v>1.6341463414634098E-2</c:v>
                </c:pt>
                <c:pt idx="38">
                  <c:v>1.7317073170731698E-2</c:v>
                </c:pt>
                <c:pt idx="39">
                  <c:v>1.41463414634146E-2</c:v>
                </c:pt>
                <c:pt idx="40">
                  <c:v>1.5121951219512099E-2</c:v>
                </c:pt>
                <c:pt idx="41">
                  <c:v>1.26829268292682E-2</c:v>
                </c:pt>
                <c:pt idx="42">
                  <c:v>1.09756097560975E-2</c:v>
                </c:pt>
                <c:pt idx="43">
                  <c:v>9.5121951219512193E-3</c:v>
                </c:pt>
                <c:pt idx="44">
                  <c:v>7.5609756097560904E-3</c:v>
                </c:pt>
                <c:pt idx="45">
                  <c:v>5.7390613090701204E-3</c:v>
                </c:pt>
                <c:pt idx="46">
                  <c:v>4.4139285203887201E-3</c:v>
                </c:pt>
                <c:pt idx="47">
                  <c:v>2.6470872832507599E-3</c:v>
                </c:pt>
                <c:pt idx="48">
                  <c:v>1.32196193788109E-3</c:v>
                </c:pt>
                <c:pt idx="49">
                  <c:v>1.1011039919969501E-3</c:v>
                </c:pt>
                <c:pt idx="50">
                  <c:v>1.1011039919969501E-3</c:v>
                </c:pt>
                <c:pt idx="51">
                  <c:v>1.76367038633765E-3</c:v>
                </c:pt>
                <c:pt idx="52">
                  <c:v>2.6470872832507599E-3</c:v>
                </c:pt>
                <c:pt idx="53">
                  <c:v>3.30965367759146E-3</c:v>
                </c:pt>
                <c:pt idx="54">
                  <c:v>4.1930780178163103E-3</c:v>
                </c:pt>
                <c:pt idx="55">
                  <c:v>5.2973528606135604E-3</c:v>
                </c:pt>
                <c:pt idx="56">
                  <c:v>6.6224782059832298E-3</c:v>
                </c:pt>
                <c:pt idx="57">
                  <c:v>8.1684614972370399E-3</c:v>
                </c:pt>
                <c:pt idx="58">
                  <c:v>9.4935942859184393E-3</c:v>
                </c:pt>
                <c:pt idx="59">
                  <c:v>1.14812860256288E-2</c:v>
                </c:pt>
                <c:pt idx="60">
                  <c:v>1.2806411370998401E-2</c:v>
                </c:pt>
                <c:pt idx="61">
                  <c:v>1.5014961056592901E-2</c:v>
                </c:pt>
                <c:pt idx="62">
                  <c:v>1.7002660239615001E-2</c:v>
                </c:pt>
                <c:pt idx="63">
                  <c:v>1.8769494033441299E-2</c:v>
                </c:pt>
                <c:pt idx="64">
                  <c:v>2.0536335270579201E-2</c:v>
                </c:pt>
                <c:pt idx="65">
                  <c:v>2.2303176507717199E-2</c:v>
                </c:pt>
                <c:pt idx="66">
                  <c:v>2.4290868247427499E-2</c:v>
                </c:pt>
                <c:pt idx="67">
                  <c:v>2.5836851538681399E-2</c:v>
                </c:pt>
                <c:pt idx="68">
                  <c:v>2.7382834829935199E-2</c:v>
                </c:pt>
                <c:pt idx="69">
                  <c:v>2.9370534012957299E-2</c:v>
                </c:pt>
                <c:pt idx="70">
                  <c:v>3.11373678067835E-2</c:v>
                </c:pt>
                <c:pt idx="71">
                  <c:v>3.2904209043921398E-2</c:v>
                </c:pt>
                <c:pt idx="72">
                  <c:v>3.42293343892911E-2</c:v>
                </c:pt>
                <c:pt idx="73">
                  <c:v>3.6437884074885601E-2</c:v>
                </c:pt>
                <c:pt idx="74">
                  <c:v>3.7100450469226297E-2</c:v>
                </c:pt>
                <c:pt idx="75">
                  <c:v>3.8646433760480103E-2</c:v>
                </c:pt>
                <c:pt idx="76">
                  <c:v>3.9309000154820799E-2</c:v>
                </c:pt>
                <c:pt idx="77">
                  <c:v>4.0192417051734E-2</c:v>
                </c:pt>
                <c:pt idx="78">
                  <c:v>4.0192417051734E-2</c:v>
                </c:pt>
                <c:pt idx="79">
                  <c:v>3.9529854379049101E-2</c:v>
                </c:pt>
                <c:pt idx="80">
                  <c:v>3.7763013141911203E-2</c:v>
                </c:pt>
                <c:pt idx="81">
                  <c:v>3.6658738299113897E-2</c:v>
                </c:pt>
                <c:pt idx="82">
                  <c:v>3.4891900783631802E-2</c:v>
                </c:pt>
                <c:pt idx="83">
                  <c:v>3.3125059546493897E-2</c:v>
                </c:pt>
                <c:pt idx="84">
                  <c:v>3.1358225752667598E-2</c:v>
                </c:pt>
                <c:pt idx="85">
                  <c:v>2.9591384515529701E-2</c:v>
                </c:pt>
                <c:pt idx="86">
                  <c:v>2.71619843273628E-2</c:v>
                </c:pt>
                <c:pt idx="87">
                  <c:v>2.51742851443407E-2</c:v>
                </c:pt>
                <c:pt idx="88">
                  <c:v>2.2965735458746101E-2</c:v>
                </c:pt>
                <c:pt idx="89">
                  <c:v>2.11989016649199E-2</c:v>
                </c:pt>
                <c:pt idx="90">
                  <c:v>1.8990351979325401E-2</c:v>
                </c:pt>
                <c:pt idx="91">
                  <c:v>1.7002660239615001E-2</c:v>
                </c:pt>
                <c:pt idx="92">
                  <c:v>1.4573252608136401E-2</c:v>
                </c:pt>
                <c:pt idx="93">
                  <c:v>1.3248127262766699E-2</c:v>
                </c:pt>
                <c:pt idx="94">
                  <c:v>1.14812860256288E-2</c:v>
                </c:pt>
                <c:pt idx="95">
                  <c:v>9.4935942859184393E-3</c:v>
                </c:pt>
                <c:pt idx="96">
                  <c:v>8.1684614972370399E-3</c:v>
                </c:pt>
                <c:pt idx="97">
                  <c:v>7.0641866544397802E-3</c:v>
                </c:pt>
                <c:pt idx="98">
                  <c:v>5.5182033631859702E-3</c:v>
                </c:pt>
                <c:pt idx="99">
                  <c:v>4.1930780178163103E-3</c:v>
                </c:pt>
                <c:pt idx="100">
                  <c:v>3.30965367759146E-3</c:v>
                </c:pt>
                <c:pt idx="101">
                  <c:v>2.6470872832507599E-3</c:v>
                </c:pt>
                <c:pt idx="102">
                  <c:v>1.76367038633765E-3</c:v>
                </c:pt>
                <c:pt idx="103">
                  <c:v>4.3854504096798702E-4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EB5-4E11-AD72-0EB2D0FB1DC4}"/>
            </c:ext>
          </c:extLst>
        </c:ser>
        <c:ser>
          <c:idx val="1"/>
          <c:order val="1"/>
          <c:tx>
            <c:v>20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'plot-data (30)'!$C$2:$C$106</c:f>
              <c:numCache>
                <c:formatCode>General</c:formatCode>
                <c:ptCount val="105"/>
                <c:pt idx="0">
                  <c:v>13.195876288659701</c:v>
                </c:pt>
                <c:pt idx="1">
                  <c:v>14.550810014727499</c:v>
                </c:pt>
                <c:pt idx="2">
                  <c:v>15.2577319587628</c:v>
                </c:pt>
                <c:pt idx="3">
                  <c:v>16.082474226804099</c:v>
                </c:pt>
                <c:pt idx="4">
                  <c:v>16.966126656848299</c:v>
                </c:pt>
                <c:pt idx="5">
                  <c:v>16.612665684830599</c:v>
                </c:pt>
                <c:pt idx="6">
                  <c:v>15.7290132547864</c:v>
                </c:pt>
                <c:pt idx="7">
                  <c:v>17.378497790868899</c:v>
                </c:pt>
                <c:pt idx="8">
                  <c:v>17.908689248895399</c:v>
                </c:pt>
                <c:pt idx="9">
                  <c:v>18.4388807069219</c:v>
                </c:pt>
                <c:pt idx="10">
                  <c:v>19.027982326951399</c:v>
                </c:pt>
                <c:pt idx="11">
                  <c:v>19.5581737849779</c:v>
                </c:pt>
                <c:pt idx="12">
                  <c:v>20.0883652430044</c:v>
                </c:pt>
                <c:pt idx="13">
                  <c:v>20.382916053019098</c:v>
                </c:pt>
                <c:pt idx="14">
                  <c:v>20.795287187039701</c:v>
                </c:pt>
                <c:pt idx="15">
                  <c:v>21.148748159057401</c:v>
                </c:pt>
                <c:pt idx="16">
                  <c:v>21.443298969072099</c:v>
                </c:pt>
                <c:pt idx="17">
                  <c:v>21.7967599410898</c:v>
                </c:pt>
                <c:pt idx="18">
                  <c:v>22.209131075110399</c:v>
                </c:pt>
                <c:pt idx="19">
                  <c:v>22.7393225331369</c:v>
                </c:pt>
                <c:pt idx="20">
                  <c:v>23.0927835051546</c:v>
                </c:pt>
                <c:pt idx="21">
                  <c:v>23.799705449189901</c:v>
                </c:pt>
                <c:pt idx="22">
                  <c:v>24.0353460972017</c:v>
                </c:pt>
                <c:pt idx="23">
                  <c:v>24.329896907216401</c:v>
                </c:pt>
                <c:pt idx="24">
                  <c:v>24.5655375552282</c:v>
                </c:pt>
                <c:pt idx="25">
                  <c:v>24.9779086892488</c:v>
                </c:pt>
                <c:pt idx="26">
                  <c:v>25.272459499263601</c:v>
                </c:pt>
                <c:pt idx="27">
                  <c:v>25.6848306332842</c:v>
                </c:pt>
                <c:pt idx="28">
                  <c:v>26.2739322533136</c:v>
                </c:pt>
                <c:pt idx="29">
                  <c:v>26.863033873343099</c:v>
                </c:pt>
                <c:pt idx="30">
                  <c:v>27.216494845360799</c:v>
                </c:pt>
                <c:pt idx="31">
                  <c:v>27.687776141384301</c:v>
                </c:pt>
                <c:pt idx="32">
                  <c:v>28.335787923416699</c:v>
                </c:pt>
                <c:pt idx="33">
                  <c:v>28.924889543446199</c:v>
                </c:pt>
                <c:pt idx="34">
                  <c:v>29.513991163475598</c:v>
                </c:pt>
                <c:pt idx="35">
                  <c:v>29.9852724594992</c:v>
                </c:pt>
                <c:pt idx="36">
                  <c:v>30.397643593519799</c:v>
                </c:pt>
                <c:pt idx="37">
                  <c:v>30.810014727540501</c:v>
                </c:pt>
                <c:pt idx="38">
                  <c:v>31.163475699558099</c:v>
                </c:pt>
                <c:pt idx="39">
                  <c:v>31.516936671575799</c:v>
                </c:pt>
                <c:pt idx="40">
                  <c:v>31.870397643593499</c:v>
                </c:pt>
                <c:pt idx="41">
                  <c:v>32.164948453608197</c:v>
                </c:pt>
                <c:pt idx="42">
                  <c:v>32.459499263622902</c:v>
                </c:pt>
                <c:pt idx="43">
                  <c:v>32.695139911634698</c:v>
                </c:pt>
                <c:pt idx="44">
                  <c:v>32.989690721649403</c:v>
                </c:pt>
                <c:pt idx="45">
                  <c:v>33.225331369661198</c:v>
                </c:pt>
                <c:pt idx="46">
                  <c:v>33.578792341678898</c:v>
                </c:pt>
                <c:pt idx="47">
                  <c:v>33.932253313696599</c:v>
                </c:pt>
                <c:pt idx="48">
                  <c:v>34.226804123711297</c:v>
                </c:pt>
                <c:pt idx="49">
                  <c:v>34.462444771723099</c:v>
                </c:pt>
                <c:pt idx="50">
                  <c:v>34.8159057437407</c:v>
                </c:pt>
                <c:pt idx="51">
                  <c:v>35.1693667157584</c:v>
                </c:pt>
                <c:pt idx="52">
                  <c:v>35.405007363770203</c:v>
                </c:pt>
                <c:pt idx="53">
                  <c:v>35.817378497790799</c:v>
                </c:pt>
                <c:pt idx="54">
                  <c:v>36.465390279823197</c:v>
                </c:pt>
                <c:pt idx="55">
                  <c:v>36.936671575846802</c:v>
                </c:pt>
                <c:pt idx="56">
                  <c:v>37.349042709867398</c:v>
                </c:pt>
                <c:pt idx="57">
                  <c:v>37.643593519882103</c:v>
                </c:pt>
                <c:pt idx="58">
                  <c:v>37.879234167893898</c:v>
                </c:pt>
                <c:pt idx="59">
                  <c:v>38.114874815905701</c:v>
                </c:pt>
                <c:pt idx="60">
                  <c:v>38.409425625920399</c:v>
                </c:pt>
                <c:pt idx="61">
                  <c:v>38.586156111929299</c:v>
                </c:pt>
                <c:pt idx="62">
                  <c:v>38.821796759941002</c:v>
                </c:pt>
                <c:pt idx="63">
                  <c:v>39.116347569955799</c:v>
                </c:pt>
                <c:pt idx="64">
                  <c:v>39.2930780559646</c:v>
                </c:pt>
                <c:pt idx="65">
                  <c:v>39.528718703976402</c:v>
                </c:pt>
                <c:pt idx="66">
                  <c:v>39.705449189985202</c:v>
                </c:pt>
                <c:pt idx="67">
                  <c:v>39.8232695139911</c:v>
                </c:pt>
                <c:pt idx="68">
                  <c:v>40.1767304860088</c:v>
                </c:pt>
                <c:pt idx="69">
                  <c:v>40.412371134020603</c:v>
                </c:pt>
                <c:pt idx="70">
                  <c:v>40.589101620029403</c:v>
                </c:pt>
                <c:pt idx="71">
                  <c:v>40.824742268041199</c:v>
                </c:pt>
                <c:pt idx="72">
                  <c:v>41.119293078055897</c:v>
                </c:pt>
                <c:pt idx="73">
                  <c:v>41.472754050073597</c:v>
                </c:pt>
                <c:pt idx="74">
                  <c:v>41.826215022091297</c:v>
                </c:pt>
                <c:pt idx="75">
                  <c:v>42.297496318114803</c:v>
                </c:pt>
                <c:pt idx="76">
                  <c:v>42.768777614138401</c:v>
                </c:pt>
                <c:pt idx="77">
                  <c:v>43.240058910161999</c:v>
                </c:pt>
                <c:pt idx="78">
                  <c:v>43.888070692194397</c:v>
                </c:pt>
                <c:pt idx="79">
                  <c:v>44.536082474226802</c:v>
                </c:pt>
              </c:numCache>
            </c:numRef>
          </c:xVal>
          <c:yVal>
            <c:numRef>
              <c:f>'plot-data (30)'!$D$2:$D$106</c:f>
              <c:numCache>
                <c:formatCode>General</c:formatCode>
                <c:ptCount val="105"/>
                <c:pt idx="0">
                  <c:v>3.6585365853658499E-4</c:v>
                </c:pt>
                <c:pt idx="1">
                  <c:v>1.3414634146341399E-3</c:v>
                </c:pt>
                <c:pt idx="2">
                  <c:v>2.5609756097560899E-3</c:v>
                </c:pt>
                <c:pt idx="3">
                  <c:v>4.2682926829268296E-3</c:v>
                </c:pt>
                <c:pt idx="4">
                  <c:v>6.7073170731707299E-3</c:v>
                </c:pt>
                <c:pt idx="5">
                  <c:v>5.4878048780487802E-3</c:v>
                </c:pt>
                <c:pt idx="6">
                  <c:v>3.53658536585365E-3</c:v>
                </c:pt>
                <c:pt idx="7">
                  <c:v>7.9268292682926796E-3</c:v>
                </c:pt>
                <c:pt idx="8">
                  <c:v>8.9024390243902397E-3</c:v>
                </c:pt>
                <c:pt idx="9">
                  <c:v>9.6341463414634093E-3</c:v>
                </c:pt>
                <c:pt idx="10">
                  <c:v>9.8780487804877998E-3</c:v>
                </c:pt>
                <c:pt idx="11">
                  <c:v>1.0853658536585299E-2</c:v>
                </c:pt>
                <c:pt idx="12">
                  <c:v>1.1829268292682899E-2</c:v>
                </c:pt>
                <c:pt idx="13">
                  <c:v>1.3048780487804799E-2</c:v>
                </c:pt>
                <c:pt idx="14">
                  <c:v>1.47560975609756E-2</c:v>
                </c:pt>
                <c:pt idx="15">
                  <c:v>1.5975609756097499E-2</c:v>
                </c:pt>
                <c:pt idx="16">
                  <c:v>1.7682926829268201E-2</c:v>
                </c:pt>
                <c:pt idx="17">
                  <c:v>1.9634146341463401E-2</c:v>
                </c:pt>
                <c:pt idx="18">
                  <c:v>2.1097560975609699E-2</c:v>
                </c:pt>
                <c:pt idx="19">
                  <c:v>2.2317073170731699E-2</c:v>
                </c:pt>
                <c:pt idx="20">
                  <c:v>2.1341463414634099E-2</c:v>
                </c:pt>
                <c:pt idx="21">
                  <c:v>1.84146341463414E-2</c:v>
                </c:pt>
                <c:pt idx="22">
                  <c:v>1.62195121951219E-2</c:v>
                </c:pt>
                <c:pt idx="23">
                  <c:v>1.4512195121951199E-2</c:v>
                </c:pt>
                <c:pt idx="24">
                  <c:v>1.20731707317073E-2</c:v>
                </c:pt>
                <c:pt idx="25">
                  <c:v>9.3902439024390206E-3</c:v>
                </c:pt>
                <c:pt idx="26">
                  <c:v>6.9512195121951203E-3</c:v>
                </c:pt>
                <c:pt idx="27">
                  <c:v>4.7560975609756096E-3</c:v>
                </c:pt>
                <c:pt idx="28">
                  <c:v>2.3170731707316998E-3</c:v>
                </c:pt>
                <c:pt idx="29">
                  <c:v>1.0975609756097499E-3</c:v>
                </c:pt>
                <c:pt idx="30">
                  <c:v>1.0975609756097499E-3</c:v>
                </c:pt>
                <c:pt idx="31">
                  <c:v>1.58536585365853E-3</c:v>
                </c:pt>
                <c:pt idx="32">
                  <c:v>2.3170731707316998E-3</c:v>
                </c:pt>
                <c:pt idx="33">
                  <c:v>3.53658536585365E-3</c:v>
                </c:pt>
                <c:pt idx="34">
                  <c:v>4.5121951219512201E-3</c:v>
                </c:pt>
                <c:pt idx="35">
                  <c:v>6.7073170731707299E-3</c:v>
                </c:pt>
                <c:pt idx="36">
                  <c:v>7.9268292682926796E-3</c:v>
                </c:pt>
                <c:pt idx="37">
                  <c:v>9.8780487804877998E-3</c:v>
                </c:pt>
                <c:pt idx="38">
                  <c:v>1.1829268292682899E-2</c:v>
                </c:pt>
                <c:pt idx="39">
                  <c:v>1.4024390243902399E-2</c:v>
                </c:pt>
                <c:pt idx="40">
                  <c:v>1.5487804878048701E-2</c:v>
                </c:pt>
                <c:pt idx="41">
                  <c:v>1.7682926829268201E-2</c:v>
                </c:pt>
                <c:pt idx="42">
                  <c:v>1.9634146341463401E-2</c:v>
                </c:pt>
                <c:pt idx="43">
                  <c:v>2.15853658536585E-2</c:v>
                </c:pt>
                <c:pt idx="44">
                  <c:v>2.35365853658536E-2</c:v>
                </c:pt>
                <c:pt idx="45">
                  <c:v>2.5243902439024302E-2</c:v>
                </c:pt>
                <c:pt idx="46">
                  <c:v>2.7682926829268199E-2</c:v>
                </c:pt>
                <c:pt idx="47">
                  <c:v>3.0609756097560899E-2</c:v>
                </c:pt>
                <c:pt idx="48">
                  <c:v>3.2560975609756099E-2</c:v>
                </c:pt>
                <c:pt idx="49">
                  <c:v>3.4268292682926797E-2</c:v>
                </c:pt>
                <c:pt idx="50">
                  <c:v>3.5975609756097503E-2</c:v>
                </c:pt>
                <c:pt idx="51">
                  <c:v>3.7195121951219497E-2</c:v>
                </c:pt>
                <c:pt idx="52">
                  <c:v>3.84146341463414E-2</c:v>
                </c:pt>
                <c:pt idx="53">
                  <c:v>3.9634146341463401E-2</c:v>
                </c:pt>
                <c:pt idx="54">
                  <c:v>4.0365853658536503E-2</c:v>
                </c:pt>
                <c:pt idx="55">
                  <c:v>3.9634146341463401E-2</c:v>
                </c:pt>
                <c:pt idx="56">
                  <c:v>3.7926829268292599E-2</c:v>
                </c:pt>
                <c:pt idx="57">
                  <c:v>3.62195121951219E-2</c:v>
                </c:pt>
                <c:pt idx="58">
                  <c:v>3.5000000000000003E-2</c:v>
                </c:pt>
                <c:pt idx="59">
                  <c:v>3.3048780487804803E-2</c:v>
                </c:pt>
                <c:pt idx="60">
                  <c:v>3.10975609756097E-2</c:v>
                </c:pt>
                <c:pt idx="61">
                  <c:v>2.9146341463414601E-2</c:v>
                </c:pt>
                <c:pt idx="62">
                  <c:v>2.7682926829268199E-2</c:v>
                </c:pt>
                <c:pt idx="63">
                  <c:v>2.5487804878048699E-2</c:v>
                </c:pt>
                <c:pt idx="64">
                  <c:v>2.35365853658536E-2</c:v>
                </c:pt>
                <c:pt idx="65">
                  <c:v>2.1341463414634099E-2</c:v>
                </c:pt>
                <c:pt idx="66">
                  <c:v>1.9634146341463401E-2</c:v>
                </c:pt>
                <c:pt idx="67">
                  <c:v>1.7439024390243901E-2</c:v>
                </c:pt>
                <c:pt idx="68">
                  <c:v>1.52439024390243E-2</c:v>
                </c:pt>
                <c:pt idx="69">
                  <c:v>1.3048780487804799E-2</c:v>
                </c:pt>
                <c:pt idx="70">
                  <c:v>1.0853658536585299E-2</c:v>
                </c:pt>
                <c:pt idx="71">
                  <c:v>9.1463414634146301E-3</c:v>
                </c:pt>
                <c:pt idx="72">
                  <c:v>7.68292682926829E-3</c:v>
                </c:pt>
                <c:pt idx="73">
                  <c:v>5.7317073170731698E-3</c:v>
                </c:pt>
                <c:pt idx="74">
                  <c:v>3.78048780487804E-3</c:v>
                </c:pt>
                <c:pt idx="75">
                  <c:v>2.5609756097560899E-3</c:v>
                </c:pt>
                <c:pt idx="76">
                  <c:v>1.0975609756097499E-3</c:v>
                </c:pt>
                <c:pt idx="77">
                  <c:v>6.0975609756097496E-4</c:v>
                </c:pt>
                <c:pt idx="78">
                  <c:v>3.6585365853658499E-4</c:v>
                </c:pt>
                <c:pt idx="79">
                  <c:v>3.6585365853658499E-4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EB5-4E11-AD72-0EB2D0FB1DC4}"/>
            </c:ext>
          </c:extLst>
        </c:ser>
        <c:ser>
          <c:idx val="2"/>
          <c:order val="2"/>
          <c:tx>
            <c:v>30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'plot-data (30)'!$K$2:$K$81</c:f>
              <c:numCache>
                <c:formatCode>General</c:formatCode>
                <c:ptCount val="80"/>
                <c:pt idx="0">
                  <c:v>13.195876288659701</c:v>
                </c:pt>
                <c:pt idx="1">
                  <c:v>14.550810014727499</c:v>
                </c:pt>
                <c:pt idx="2">
                  <c:v>15.2577319587628</c:v>
                </c:pt>
                <c:pt idx="3">
                  <c:v>16.082474226804099</c:v>
                </c:pt>
                <c:pt idx="4">
                  <c:v>16.966126656848299</c:v>
                </c:pt>
                <c:pt idx="5">
                  <c:v>16.612665684830599</c:v>
                </c:pt>
                <c:pt idx="6">
                  <c:v>15.7290132547864</c:v>
                </c:pt>
                <c:pt idx="7">
                  <c:v>17.378497790868899</c:v>
                </c:pt>
                <c:pt idx="8">
                  <c:v>17.908689248895399</c:v>
                </c:pt>
                <c:pt idx="9">
                  <c:v>18.4388807069219</c:v>
                </c:pt>
                <c:pt idx="10">
                  <c:v>19.027982326951399</c:v>
                </c:pt>
                <c:pt idx="11">
                  <c:v>19.5581737849779</c:v>
                </c:pt>
                <c:pt idx="12">
                  <c:v>20.0883652430044</c:v>
                </c:pt>
                <c:pt idx="13">
                  <c:v>20.382916053019098</c:v>
                </c:pt>
                <c:pt idx="14">
                  <c:v>20.795287187039701</c:v>
                </c:pt>
                <c:pt idx="15">
                  <c:v>21.148748159057401</c:v>
                </c:pt>
                <c:pt idx="16">
                  <c:v>21.443298969072099</c:v>
                </c:pt>
                <c:pt idx="17">
                  <c:v>21.7967599410898</c:v>
                </c:pt>
                <c:pt idx="18">
                  <c:v>22.209131075110399</c:v>
                </c:pt>
                <c:pt idx="19">
                  <c:v>22.7393225331369</c:v>
                </c:pt>
                <c:pt idx="20">
                  <c:v>23.0927835051546</c:v>
                </c:pt>
                <c:pt idx="21">
                  <c:v>23.799705449189901</c:v>
                </c:pt>
                <c:pt idx="22">
                  <c:v>24.0353460972017</c:v>
                </c:pt>
                <c:pt idx="23">
                  <c:v>24.329896907216401</c:v>
                </c:pt>
                <c:pt idx="24">
                  <c:v>24.5655375552282</c:v>
                </c:pt>
                <c:pt idx="25">
                  <c:v>24.9779086892488</c:v>
                </c:pt>
                <c:pt idx="26">
                  <c:v>25.272459499263601</c:v>
                </c:pt>
                <c:pt idx="27">
                  <c:v>25.6848306332842</c:v>
                </c:pt>
                <c:pt idx="28">
                  <c:v>26.2739322533136</c:v>
                </c:pt>
                <c:pt idx="29">
                  <c:v>26.863033873343099</c:v>
                </c:pt>
                <c:pt idx="30">
                  <c:v>27.216494845360799</c:v>
                </c:pt>
                <c:pt idx="31">
                  <c:v>27.687776141384301</c:v>
                </c:pt>
                <c:pt idx="32">
                  <c:v>28.335787923416699</c:v>
                </c:pt>
                <c:pt idx="33">
                  <c:v>28.924889543446199</c:v>
                </c:pt>
                <c:pt idx="34">
                  <c:v>29.513991163475598</c:v>
                </c:pt>
                <c:pt idx="35">
                  <c:v>29.9852724594992</c:v>
                </c:pt>
                <c:pt idx="36">
                  <c:v>30.397643593519799</c:v>
                </c:pt>
                <c:pt idx="37">
                  <c:v>30.810014727540501</c:v>
                </c:pt>
                <c:pt idx="38">
                  <c:v>31.163475699558099</c:v>
                </c:pt>
                <c:pt idx="39">
                  <c:v>31.516936671575799</c:v>
                </c:pt>
                <c:pt idx="40">
                  <c:v>31.870397643593499</c:v>
                </c:pt>
                <c:pt idx="41">
                  <c:v>32.164948453608197</c:v>
                </c:pt>
                <c:pt idx="42">
                  <c:v>32.459499263622902</c:v>
                </c:pt>
                <c:pt idx="43">
                  <c:v>32.695139911634698</c:v>
                </c:pt>
                <c:pt idx="44">
                  <c:v>32.989690721649403</c:v>
                </c:pt>
                <c:pt idx="45">
                  <c:v>33.225331369661198</c:v>
                </c:pt>
                <c:pt idx="46">
                  <c:v>33.578792341678898</c:v>
                </c:pt>
                <c:pt idx="47">
                  <c:v>33.932253313696599</c:v>
                </c:pt>
                <c:pt idx="48">
                  <c:v>34.226804123711297</c:v>
                </c:pt>
                <c:pt idx="49">
                  <c:v>34.462444771723099</c:v>
                </c:pt>
                <c:pt idx="50">
                  <c:v>34.8159057437407</c:v>
                </c:pt>
                <c:pt idx="51">
                  <c:v>35.1693667157584</c:v>
                </c:pt>
                <c:pt idx="52">
                  <c:v>35.405007363770203</c:v>
                </c:pt>
                <c:pt idx="53">
                  <c:v>35.817378497790799</c:v>
                </c:pt>
                <c:pt idx="54">
                  <c:v>36.465390279823197</c:v>
                </c:pt>
                <c:pt idx="55">
                  <c:v>36.936671575846802</c:v>
                </c:pt>
                <c:pt idx="56">
                  <c:v>37.349042709867398</c:v>
                </c:pt>
                <c:pt idx="57">
                  <c:v>37.643593519882103</c:v>
                </c:pt>
                <c:pt idx="58">
                  <c:v>37.879234167893898</c:v>
                </c:pt>
                <c:pt idx="59">
                  <c:v>38.114874815905701</c:v>
                </c:pt>
                <c:pt idx="60">
                  <c:v>38.409425625920399</c:v>
                </c:pt>
                <c:pt idx="61">
                  <c:v>38.586156111929299</c:v>
                </c:pt>
                <c:pt idx="62">
                  <c:v>38.821796759941002</c:v>
                </c:pt>
                <c:pt idx="63">
                  <c:v>39.116347569955799</c:v>
                </c:pt>
                <c:pt idx="64">
                  <c:v>39.2930780559646</c:v>
                </c:pt>
                <c:pt idx="65">
                  <c:v>39.528718703976402</c:v>
                </c:pt>
                <c:pt idx="66">
                  <c:v>39.705449189985202</c:v>
                </c:pt>
                <c:pt idx="67">
                  <c:v>39.8232695139911</c:v>
                </c:pt>
                <c:pt idx="68">
                  <c:v>40.1767304860088</c:v>
                </c:pt>
                <c:pt idx="69">
                  <c:v>40.412371134020603</c:v>
                </c:pt>
                <c:pt idx="70">
                  <c:v>40.589101620029403</c:v>
                </c:pt>
                <c:pt idx="71">
                  <c:v>40.824742268041199</c:v>
                </c:pt>
                <c:pt idx="72">
                  <c:v>41.119293078055897</c:v>
                </c:pt>
                <c:pt idx="73">
                  <c:v>41.472754050073597</c:v>
                </c:pt>
                <c:pt idx="74">
                  <c:v>41.826215022091297</c:v>
                </c:pt>
                <c:pt idx="75">
                  <c:v>42.297496318114803</c:v>
                </c:pt>
                <c:pt idx="76">
                  <c:v>42.768777614138401</c:v>
                </c:pt>
                <c:pt idx="77">
                  <c:v>43.240058910161999</c:v>
                </c:pt>
                <c:pt idx="78">
                  <c:v>43.888070692194397</c:v>
                </c:pt>
                <c:pt idx="79">
                  <c:v>44.536082474226802</c:v>
                </c:pt>
              </c:numCache>
            </c:numRef>
          </c:xVal>
          <c:yVal>
            <c:numRef>
              <c:f>'plot-data (30)'!$M$2:$M$81</c:f>
              <c:numCache>
                <c:formatCode>General</c:formatCode>
                <c:ptCount val="80"/>
                <c:pt idx="0">
                  <c:v>4.6585365853658498E-4</c:v>
                </c:pt>
                <c:pt idx="1">
                  <c:v>1.44146341463414E-3</c:v>
                </c:pt>
                <c:pt idx="2">
                  <c:v>2.6609756097560897E-3</c:v>
                </c:pt>
                <c:pt idx="3">
                  <c:v>4.3682926829268299E-3</c:v>
                </c:pt>
                <c:pt idx="4">
                  <c:v>6.8073170731707301E-3</c:v>
                </c:pt>
                <c:pt idx="5">
                  <c:v>5.5878048780487804E-3</c:v>
                </c:pt>
                <c:pt idx="6">
                  <c:v>3.6365853658536498E-3</c:v>
                </c:pt>
                <c:pt idx="7">
                  <c:v>8.026829268292679E-3</c:v>
                </c:pt>
                <c:pt idx="8">
                  <c:v>9.0024390243902391E-3</c:v>
                </c:pt>
                <c:pt idx="9">
                  <c:v>9.7341463414634087E-3</c:v>
                </c:pt>
                <c:pt idx="10">
                  <c:v>9.9780487804877992E-3</c:v>
                </c:pt>
                <c:pt idx="11">
                  <c:v>1.0953658536585299E-2</c:v>
                </c:pt>
                <c:pt idx="12">
                  <c:v>1.1929268292682899E-2</c:v>
                </c:pt>
                <c:pt idx="13">
                  <c:v>1.3148780487804799E-2</c:v>
                </c:pt>
                <c:pt idx="14">
                  <c:v>1.48560975609756E-2</c:v>
                </c:pt>
                <c:pt idx="15">
                  <c:v>1.6075609756097498E-2</c:v>
                </c:pt>
                <c:pt idx="16">
                  <c:v>1.77829268292682E-2</c:v>
                </c:pt>
                <c:pt idx="17">
                  <c:v>1.97341463414634E-2</c:v>
                </c:pt>
                <c:pt idx="18">
                  <c:v>2.1197560975609698E-2</c:v>
                </c:pt>
                <c:pt idx="19">
                  <c:v>2.2417073170731699E-2</c:v>
                </c:pt>
                <c:pt idx="20">
                  <c:v>2.1441463414634099E-2</c:v>
                </c:pt>
                <c:pt idx="21">
                  <c:v>1.8514634146341399E-2</c:v>
                </c:pt>
                <c:pt idx="22">
                  <c:v>1.6319512195121899E-2</c:v>
                </c:pt>
                <c:pt idx="23">
                  <c:v>1.4612195121951199E-2</c:v>
                </c:pt>
                <c:pt idx="24">
                  <c:v>1.2173170731707299E-2</c:v>
                </c:pt>
                <c:pt idx="25">
                  <c:v>9.49024390243902E-3</c:v>
                </c:pt>
                <c:pt idx="26">
                  <c:v>7.0512195121951206E-3</c:v>
                </c:pt>
                <c:pt idx="27">
                  <c:v>4.8560975609756099E-3</c:v>
                </c:pt>
                <c:pt idx="28">
                  <c:v>2.4170731707316997E-3</c:v>
                </c:pt>
                <c:pt idx="29">
                  <c:v>1.19756097560975E-3</c:v>
                </c:pt>
                <c:pt idx="30">
                  <c:v>1.19756097560975E-3</c:v>
                </c:pt>
                <c:pt idx="31">
                  <c:v>1.68536585365853E-3</c:v>
                </c:pt>
                <c:pt idx="32">
                  <c:v>2.4170731707316997E-3</c:v>
                </c:pt>
                <c:pt idx="33">
                  <c:v>3.6365853658536498E-3</c:v>
                </c:pt>
                <c:pt idx="34">
                  <c:v>4.6121951219512203E-3</c:v>
                </c:pt>
                <c:pt idx="35">
                  <c:v>6.8073170731707301E-3</c:v>
                </c:pt>
                <c:pt idx="36">
                  <c:v>8.026829268292679E-3</c:v>
                </c:pt>
                <c:pt idx="37">
                  <c:v>9.9780487804877992E-3</c:v>
                </c:pt>
                <c:pt idx="38">
                  <c:v>1.1929268292682899E-2</c:v>
                </c:pt>
                <c:pt idx="39">
                  <c:v>1.4124390243902399E-2</c:v>
                </c:pt>
                <c:pt idx="40">
                  <c:v>1.55878048780487E-2</c:v>
                </c:pt>
                <c:pt idx="41">
                  <c:v>1.77829268292682E-2</c:v>
                </c:pt>
                <c:pt idx="42">
                  <c:v>1.97341463414634E-2</c:v>
                </c:pt>
                <c:pt idx="43">
                  <c:v>2.16853658536585E-2</c:v>
                </c:pt>
                <c:pt idx="44">
                  <c:v>2.3636585365853599E-2</c:v>
                </c:pt>
                <c:pt idx="45">
                  <c:v>2.5343902439024301E-2</c:v>
                </c:pt>
                <c:pt idx="46">
                  <c:v>2.7782926829268199E-2</c:v>
                </c:pt>
                <c:pt idx="47">
                  <c:v>3.0709756097560898E-2</c:v>
                </c:pt>
                <c:pt idx="48">
                  <c:v>3.2660975609756102E-2</c:v>
                </c:pt>
                <c:pt idx="49">
                  <c:v>3.43682926829268E-2</c:v>
                </c:pt>
                <c:pt idx="50">
                  <c:v>3.6075609756097506E-2</c:v>
                </c:pt>
                <c:pt idx="51">
                  <c:v>3.72951219512195E-2</c:v>
                </c:pt>
                <c:pt idx="52">
                  <c:v>3.8514634146341403E-2</c:v>
                </c:pt>
                <c:pt idx="53">
                  <c:v>3.9734146341463404E-2</c:v>
                </c:pt>
                <c:pt idx="54">
                  <c:v>4.0465853658536506E-2</c:v>
                </c:pt>
                <c:pt idx="55">
                  <c:v>3.9734146341463404E-2</c:v>
                </c:pt>
                <c:pt idx="56">
                  <c:v>3.8026829268292602E-2</c:v>
                </c:pt>
                <c:pt idx="57">
                  <c:v>3.6319512195121903E-2</c:v>
                </c:pt>
                <c:pt idx="58">
                  <c:v>3.5100000000000006E-2</c:v>
                </c:pt>
                <c:pt idx="59">
                  <c:v>3.3148780487804806E-2</c:v>
                </c:pt>
                <c:pt idx="60">
                  <c:v>3.11975609756097E-2</c:v>
                </c:pt>
                <c:pt idx="61">
                  <c:v>2.92463414634146E-2</c:v>
                </c:pt>
                <c:pt idx="62">
                  <c:v>2.7782926829268199E-2</c:v>
                </c:pt>
                <c:pt idx="63">
                  <c:v>2.5587804878048698E-2</c:v>
                </c:pt>
                <c:pt idx="64">
                  <c:v>2.3636585365853599E-2</c:v>
                </c:pt>
                <c:pt idx="65">
                  <c:v>2.1441463414634099E-2</c:v>
                </c:pt>
                <c:pt idx="66">
                  <c:v>1.97341463414634E-2</c:v>
                </c:pt>
                <c:pt idx="67">
                  <c:v>1.75390243902439E-2</c:v>
                </c:pt>
                <c:pt idx="68">
                  <c:v>1.5343902439024299E-2</c:v>
                </c:pt>
                <c:pt idx="69">
                  <c:v>1.3148780487804799E-2</c:v>
                </c:pt>
                <c:pt idx="70">
                  <c:v>1.0953658536585299E-2</c:v>
                </c:pt>
                <c:pt idx="71">
                  <c:v>9.2463414634146295E-3</c:v>
                </c:pt>
                <c:pt idx="72">
                  <c:v>7.7829268292682902E-3</c:v>
                </c:pt>
                <c:pt idx="73">
                  <c:v>5.83170731707317E-3</c:v>
                </c:pt>
                <c:pt idx="74">
                  <c:v>3.8804878048780398E-3</c:v>
                </c:pt>
                <c:pt idx="75">
                  <c:v>2.6609756097560897E-3</c:v>
                </c:pt>
                <c:pt idx="76">
                  <c:v>1.19756097560975E-3</c:v>
                </c:pt>
                <c:pt idx="77">
                  <c:v>7.09756097560975E-4</c:v>
                </c:pt>
                <c:pt idx="78">
                  <c:v>4.6585365853658498E-4</c:v>
                </c:pt>
                <c:pt idx="79">
                  <c:v>4.6585365853658498E-4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EB5-4E11-AD72-0EB2D0FB1DC4}"/>
            </c:ext>
          </c:extLst>
        </c:ser>
        <c:ser>
          <c:idx val="3"/>
          <c:order val="3"/>
          <c:tx>
            <c:v>40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'plot-data (30)'!$N$2:$N$81</c:f>
              <c:numCache>
                <c:formatCode>General</c:formatCode>
                <c:ptCount val="80"/>
                <c:pt idx="0">
                  <c:v>13.195876288659701</c:v>
                </c:pt>
                <c:pt idx="1">
                  <c:v>14.550810014727499</c:v>
                </c:pt>
                <c:pt idx="2">
                  <c:v>15.2577319587628</c:v>
                </c:pt>
                <c:pt idx="3">
                  <c:v>16.082474226804099</c:v>
                </c:pt>
                <c:pt idx="4">
                  <c:v>16.966126656848299</c:v>
                </c:pt>
                <c:pt idx="5">
                  <c:v>16.612665684830599</c:v>
                </c:pt>
                <c:pt idx="6">
                  <c:v>15.7290132547864</c:v>
                </c:pt>
                <c:pt idx="7">
                  <c:v>17.378497790868899</c:v>
                </c:pt>
                <c:pt idx="8">
                  <c:v>17.908689248895399</c:v>
                </c:pt>
                <c:pt idx="9">
                  <c:v>18.4388807069219</c:v>
                </c:pt>
                <c:pt idx="10">
                  <c:v>19.027982326951399</c:v>
                </c:pt>
                <c:pt idx="11">
                  <c:v>19.5581737849779</c:v>
                </c:pt>
                <c:pt idx="12">
                  <c:v>20.0883652430044</c:v>
                </c:pt>
                <c:pt idx="13">
                  <c:v>20.382916053019098</c:v>
                </c:pt>
                <c:pt idx="14">
                  <c:v>20.795287187039701</c:v>
                </c:pt>
                <c:pt idx="15">
                  <c:v>21.148748159057401</c:v>
                </c:pt>
                <c:pt idx="16">
                  <c:v>21.443298969072099</c:v>
                </c:pt>
                <c:pt idx="17">
                  <c:v>21.7967599410898</c:v>
                </c:pt>
                <c:pt idx="18">
                  <c:v>22.209131075110399</c:v>
                </c:pt>
                <c:pt idx="19">
                  <c:v>22.7393225331369</c:v>
                </c:pt>
                <c:pt idx="20">
                  <c:v>23.0927835051546</c:v>
                </c:pt>
                <c:pt idx="21">
                  <c:v>23.799705449189901</c:v>
                </c:pt>
                <c:pt idx="22">
                  <c:v>24.0353460972017</c:v>
                </c:pt>
                <c:pt idx="23">
                  <c:v>24.329896907216401</c:v>
                </c:pt>
                <c:pt idx="24">
                  <c:v>24.5655375552282</c:v>
                </c:pt>
                <c:pt idx="25">
                  <c:v>24.9779086892488</c:v>
                </c:pt>
                <c:pt idx="26">
                  <c:v>25.272459499263601</c:v>
                </c:pt>
                <c:pt idx="27">
                  <c:v>25.6848306332842</c:v>
                </c:pt>
                <c:pt idx="28">
                  <c:v>26.2739322533136</c:v>
                </c:pt>
                <c:pt idx="29">
                  <c:v>26.863033873343099</c:v>
                </c:pt>
                <c:pt idx="30">
                  <c:v>27.216494845360799</c:v>
                </c:pt>
                <c:pt idx="31">
                  <c:v>27.687776141384301</c:v>
                </c:pt>
                <c:pt idx="32">
                  <c:v>28.335787923416699</c:v>
                </c:pt>
                <c:pt idx="33">
                  <c:v>28.924889543446199</c:v>
                </c:pt>
                <c:pt idx="34">
                  <c:v>29.513991163475598</c:v>
                </c:pt>
                <c:pt idx="35">
                  <c:v>29.9852724594992</c:v>
                </c:pt>
                <c:pt idx="36">
                  <c:v>30.397643593519799</c:v>
                </c:pt>
                <c:pt idx="37">
                  <c:v>30.810014727540501</c:v>
                </c:pt>
                <c:pt idx="38">
                  <c:v>31.163475699558099</c:v>
                </c:pt>
                <c:pt idx="39">
                  <c:v>31.516936671575799</c:v>
                </c:pt>
                <c:pt idx="40">
                  <c:v>31.870397643593499</c:v>
                </c:pt>
                <c:pt idx="41">
                  <c:v>32.164948453608197</c:v>
                </c:pt>
                <c:pt idx="42">
                  <c:v>32.459499263622902</c:v>
                </c:pt>
                <c:pt idx="43">
                  <c:v>32.695139911634698</c:v>
                </c:pt>
                <c:pt idx="44">
                  <c:v>32.989690721649403</c:v>
                </c:pt>
                <c:pt idx="45">
                  <c:v>33.225331369661198</c:v>
                </c:pt>
                <c:pt idx="46">
                  <c:v>33.578792341678898</c:v>
                </c:pt>
                <c:pt idx="47">
                  <c:v>33.932253313696599</c:v>
                </c:pt>
                <c:pt idx="48">
                  <c:v>34.226804123711297</c:v>
                </c:pt>
                <c:pt idx="49">
                  <c:v>34.462444771723099</c:v>
                </c:pt>
                <c:pt idx="50">
                  <c:v>34.8159057437407</c:v>
                </c:pt>
                <c:pt idx="51">
                  <c:v>35.1693667157584</c:v>
                </c:pt>
                <c:pt idx="52">
                  <c:v>35.405007363770203</c:v>
                </c:pt>
                <c:pt idx="53">
                  <c:v>35.817378497790799</c:v>
                </c:pt>
                <c:pt idx="54">
                  <c:v>36.465390279823197</c:v>
                </c:pt>
                <c:pt idx="55">
                  <c:v>36.936671575846802</c:v>
                </c:pt>
                <c:pt idx="56">
                  <c:v>37.349042709867398</c:v>
                </c:pt>
                <c:pt idx="57">
                  <c:v>37.643593519882103</c:v>
                </c:pt>
                <c:pt idx="58">
                  <c:v>37.879234167893898</c:v>
                </c:pt>
                <c:pt idx="59">
                  <c:v>38.114874815905701</c:v>
                </c:pt>
                <c:pt idx="60">
                  <c:v>38.409425625920399</c:v>
                </c:pt>
                <c:pt idx="61">
                  <c:v>38.586156111929299</c:v>
                </c:pt>
                <c:pt idx="62">
                  <c:v>38.821796759941002</c:v>
                </c:pt>
                <c:pt idx="63">
                  <c:v>39.116347569955799</c:v>
                </c:pt>
                <c:pt idx="64">
                  <c:v>39.2930780559646</c:v>
                </c:pt>
                <c:pt idx="65">
                  <c:v>39.528718703976402</c:v>
                </c:pt>
                <c:pt idx="66">
                  <c:v>39.705449189985202</c:v>
                </c:pt>
                <c:pt idx="67">
                  <c:v>39.8232695139911</c:v>
                </c:pt>
                <c:pt idx="68">
                  <c:v>40.1767304860088</c:v>
                </c:pt>
                <c:pt idx="69">
                  <c:v>40.412371134020603</c:v>
                </c:pt>
                <c:pt idx="70">
                  <c:v>40.589101620029403</c:v>
                </c:pt>
                <c:pt idx="71">
                  <c:v>40.824742268041199</c:v>
                </c:pt>
                <c:pt idx="72">
                  <c:v>41.119293078055897</c:v>
                </c:pt>
                <c:pt idx="73">
                  <c:v>41.472754050073597</c:v>
                </c:pt>
                <c:pt idx="74">
                  <c:v>41.826215022091297</c:v>
                </c:pt>
                <c:pt idx="75">
                  <c:v>42.297496318114803</c:v>
                </c:pt>
                <c:pt idx="76">
                  <c:v>42.768777614138401</c:v>
                </c:pt>
                <c:pt idx="77">
                  <c:v>43.240058910161999</c:v>
                </c:pt>
                <c:pt idx="78">
                  <c:v>43.888070692194397</c:v>
                </c:pt>
                <c:pt idx="79">
                  <c:v>44.536082474226802</c:v>
                </c:pt>
              </c:numCache>
            </c:numRef>
          </c:xVal>
          <c:yVal>
            <c:numRef>
              <c:f>'plot-data (30)'!$P$2:$P$81</c:f>
              <c:numCache>
                <c:formatCode>General</c:formatCode>
                <c:ptCount val="80"/>
                <c:pt idx="0">
                  <c:v>5.6585365853658502E-4</c:v>
                </c:pt>
                <c:pt idx="1">
                  <c:v>1.54146341463414E-3</c:v>
                </c:pt>
                <c:pt idx="2">
                  <c:v>2.76097560975609E-3</c:v>
                </c:pt>
                <c:pt idx="3">
                  <c:v>4.4682926829268292E-3</c:v>
                </c:pt>
                <c:pt idx="4">
                  <c:v>6.9073170731707295E-3</c:v>
                </c:pt>
                <c:pt idx="5">
                  <c:v>5.6878048780487798E-3</c:v>
                </c:pt>
                <c:pt idx="6">
                  <c:v>3.7365853658536501E-3</c:v>
                </c:pt>
                <c:pt idx="7">
                  <c:v>8.1268292682926801E-3</c:v>
                </c:pt>
                <c:pt idx="8">
                  <c:v>9.1024390243902402E-3</c:v>
                </c:pt>
                <c:pt idx="9">
                  <c:v>9.8341463414634098E-3</c:v>
                </c:pt>
                <c:pt idx="10">
                  <c:v>1.00780487804878E-2</c:v>
                </c:pt>
                <c:pt idx="11">
                  <c:v>1.10536585365853E-2</c:v>
                </c:pt>
                <c:pt idx="12">
                  <c:v>1.20292682926829E-2</c:v>
                </c:pt>
                <c:pt idx="13">
                  <c:v>1.32487804878048E-2</c:v>
                </c:pt>
                <c:pt idx="14">
                  <c:v>1.4956097560975601E-2</c:v>
                </c:pt>
                <c:pt idx="15">
                  <c:v>1.6175609756097498E-2</c:v>
                </c:pt>
                <c:pt idx="16">
                  <c:v>1.78829268292682E-2</c:v>
                </c:pt>
                <c:pt idx="17">
                  <c:v>1.98341463414634E-2</c:v>
                </c:pt>
                <c:pt idx="18">
                  <c:v>2.1297560975609697E-2</c:v>
                </c:pt>
                <c:pt idx="19">
                  <c:v>2.2517073170731698E-2</c:v>
                </c:pt>
                <c:pt idx="20">
                  <c:v>2.1541463414634098E-2</c:v>
                </c:pt>
                <c:pt idx="21">
                  <c:v>1.8614634146341399E-2</c:v>
                </c:pt>
                <c:pt idx="22">
                  <c:v>1.6419512195121898E-2</c:v>
                </c:pt>
                <c:pt idx="23">
                  <c:v>1.47121951219512E-2</c:v>
                </c:pt>
                <c:pt idx="24">
                  <c:v>1.2273170731707301E-2</c:v>
                </c:pt>
                <c:pt idx="25">
                  <c:v>9.5902439024390211E-3</c:v>
                </c:pt>
                <c:pt idx="26">
                  <c:v>7.15121951219512E-3</c:v>
                </c:pt>
                <c:pt idx="27">
                  <c:v>4.9560975609756093E-3</c:v>
                </c:pt>
                <c:pt idx="28">
                  <c:v>2.5170731707316999E-3</c:v>
                </c:pt>
                <c:pt idx="29">
                  <c:v>1.29756097560975E-3</c:v>
                </c:pt>
                <c:pt idx="30">
                  <c:v>1.29756097560975E-3</c:v>
                </c:pt>
                <c:pt idx="31">
                  <c:v>1.7853658536585301E-3</c:v>
                </c:pt>
                <c:pt idx="32">
                  <c:v>2.5170731707316999E-3</c:v>
                </c:pt>
                <c:pt idx="33">
                  <c:v>3.7365853658536501E-3</c:v>
                </c:pt>
                <c:pt idx="34">
                  <c:v>4.7121951219512197E-3</c:v>
                </c:pt>
                <c:pt idx="35">
                  <c:v>6.9073170731707295E-3</c:v>
                </c:pt>
                <c:pt idx="36">
                  <c:v>8.1268292682926801E-3</c:v>
                </c:pt>
                <c:pt idx="37">
                  <c:v>1.00780487804878E-2</c:v>
                </c:pt>
                <c:pt idx="38">
                  <c:v>1.20292682926829E-2</c:v>
                </c:pt>
                <c:pt idx="39">
                  <c:v>1.42243902439024E-2</c:v>
                </c:pt>
                <c:pt idx="40">
                  <c:v>1.5687804878048699E-2</c:v>
                </c:pt>
                <c:pt idx="41">
                  <c:v>1.78829268292682E-2</c:v>
                </c:pt>
                <c:pt idx="42">
                  <c:v>1.98341463414634E-2</c:v>
                </c:pt>
                <c:pt idx="43">
                  <c:v>2.1785365853658499E-2</c:v>
                </c:pt>
                <c:pt idx="44">
                  <c:v>2.3736585365853598E-2</c:v>
                </c:pt>
                <c:pt idx="45">
                  <c:v>2.54439024390243E-2</c:v>
                </c:pt>
                <c:pt idx="46">
                  <c:v>2.7882926829268198E-2</c:v>
                </c:pt>
                <c:pt idx="47">
                  <c:v>3.0809756097560898E-2</c:v>
                </c:pt>
                <c:pt idx="48">
                  <c:v>3.2760975609756098E-2</c:v>
                </c:pt>
                <c:pt idx="49">
                  <c:v>3.4468292682926796E-2</c:v>
                </c:pt>
                <c:pt idx="50">
                  <c:v>3.6175609756097502E-2</c:v>
                </c:pt>
                <c:pt idx="51">
                  <c:v>3.7395121951219495E-2</c:v>
                </c:pt>
                <c:pt idx="52">
                  <c:v>3.8614634146341399E-2</c:v>
                </c:pt>
                <c:pt idx="53">
                  <c:v>3.98341463414634E-2</c:v>
                </c:pt>
                <c:pt idx="54">
                  <c:v>4.0565853658536502E-2</c:v>
                </c:pt>
                <c:pt idx="55">
                  <c:v>3.98341463414634E-2</c:v>
                </c:pt>
                <c:pt idx="56">
                  <c:v>3.8126829268292597E-2</c:v>
                </c:pt>
                <c:pt idx="57">
                  <c:v>3.6419512195121899E-2</c:v>
                </c:pt>
                <c:pt idx="58">
                  <c:v>3.5200000000000002E-2</c:v>
                </c:pt>
                <c:pt idx="59">
                  <c:v>3.3248780487804802E-2</c:v>
                </c:pt>
                <c:pt idx="60">
                  <c:v>3.1297560975609699E-2</c:v>
                </c:pt>
                <c:pt idx="61">
                  <c:v>2.93463414634146E-2</c:v>
                </c:pt>
                <c:pt idx="62">
                  <c:v>2.7882926829268198E-2</c:v>
                </c:pt>
                <c:pt idx="63">
                  <c:v>2.5687804878048698E-2</c:v>
                </c:pt>
                <c:pt idx="64">
                  <c:v>2.3736585365853598E-2</c:v>
                </c:pt>
                <c:pt idx="65">
                  <c:v>2.1541463414634098E-2</c:v>
                </c:pt>
                <c:pt idx="66">
                  <c:v>1.98341463414634E-2</c:v>
                </c:pt>
                <c:pt idx="67">
                  <c:v>1.7639024390243899E-2</c:v>
                </c:pt>
                <c:pt idx="68">
                  <c:v>1.54439024390243E-2</c:v>
                </c:pt>
                <c:pt idx="69">
                  <c:v>1.32487804878048E-2</c:v>
                </c:pt>
                <c:pt idx="70">
                  <c:v>1.10536585365853E-2</c:v>
                </c:pt>
                <c:pt idx="71">
                  <c:v>9.3463414634146307E-3</c:v>
                </c:pt>
                <c:pt idx="72">
                  <c:v>7.8829268292682896E-3</c:v>
                </c:pt>
                <c:pt idx="73">
                  <c:v>5.9317073170731694E-3</c:v>
                </c:pt>
                <c:pt idx="74">
                  <c:v>3.9804878048780397E-3</c:v>
                </c:pt>
                <c:pt idx="75">
                  <c:v>2.76097560975609E-3</c:v>
                </c:pt>
                <c:pt idx="76">
                  <c:v>1.29756097560975E-3</c:v>
                </c:pt>
                <c:pt idx="77">
                  <c:v>8.0975609756097494E-4</c:v>
                </c:pt>
                <c:pt idx="78">
                  <c:v>5.6585365853658502E-4</c:v>
                </c:pt>
                <c:pt idx="79">
                  <c:v>5.6585365853658502E-4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EB5-4E11-AD72-0EB2D0FB1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397103"/>
        <c:axId val="512471791"/>
      </c:scatterChart>
      <c:valAx>
        <c:axId val="2108397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time(s)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US" sz="1600" dirty="0"/>
              </a:p>
            </c:rich>
          </c:tx>
          <c:layout>
            <c:manualLayout>
              <c:xMode val="edge"/>
              <c:yMode val="edge"/>
              <c:x val="0.50004846254633017"/>
              <c:y val="0.854045328529309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71791"/>
        <c:crosses val="autoZero"/>
        <c:crossBetween val="midCat"/>
      </c:valAx>
      <c:valAx>
        <c:axId val="51247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Output Intensity</a:t>
                </a:r>
              </a:p>
              <a:p>
                <a:pPr>
                  <a:defRPr sz="2000"/>
                </a:pPr>
                <a:endParaRPr lang="en-US" sz="2000"/>
              </a:p>
            </c:rich>
          </c:tx>
          <c:layout>
            <c:manualLayout>
              <c:xMode val="edge"/>
              <c:yMode val="edge"/>
              <c:x val="0.14875564854338444"/>
              <c:y val="0.233871811643440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3971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49868018041481"/>
          <c:y val="0.19547298245271152"/>
          <c:w val="0.13934695207228229"/>
          <c:h val="0.29918688745207289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'plot-data (28)'!$A$2:$A$8</c:f>
              <c:numCache>
                <c:formatCode>General</c:formatCode>
                <c:ptCount val="7"/>
                <c:pt idx="0">
                  <c:v>0</c:v>
                </c:pt>
                <c:pt idx="1">
                  <c:v>11.5900131406044</c:v>
                </c:pt>
                <c:pt idx="2">
                  <c:v>23.272010512483501</c:v>
                </c:pt>
                <c:pt idx="3">
                  <c:v>34.6780551905387</c:v>
                </c:pt>
                <c:pt idx="4">
                  <c:v>46.544021024967101</c:v>
                </c:pt>
                <c:pt idx="5">
                  <c:v>58.2260183968462</c:v>
                </c:pt>
                <c:pt idx="6">
                  <c:v>70.091984231274594</c:v>
                </c:pt>
              </c:numCache>
            </c:numRef>
          </c:xVal>
          <c:yVal>
            <c:numRef>
              <c:f>'plot-data (28)'!$B$2:$B$8</c:f>
              <c:numCache>
                <c:formatCode>General</c:formatCode>
                <c:ptCount val="7"/>
                <c:pt idx="0">
                  <c:v>1.0725806451612901E-2</c:v>
                </c:pt>
                <c:pt idx="1">
                  <c:v>6.5322580645161199E-3</c:v>
                </c:pt>
                <c:pt idx="2">
                  <c:v>5.16129032258064E-3</c:v>
                </c:pt>
                <c:pt idx="3">
                  <c:v>3.79032258064516E-3</c:v>
                </c:pt>
                <c:pt idx="4">
                  <c:v>3.1451612903225798E-3</c:v>
                </c:pt>
                <c:pt idx="5">
                  <c:v>2.09677419354838E-3</c:v>
                </c:pt>
                <c:pt idx="6">
                  <c:v>1.6129032258064501E-3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EF1-4218-BAB8-012D2814B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149967"/>
        <c:axId val="371083807"/>
      </c:scatterChart>
      <c:valAx>
        <c:axId val="58514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i="0" u="none" strike="noStrike" baseline="0"/>
                  <a:t>Maximum bond dimension D</a:t>
                </a:r>
                <a:endParaRPr lang="en-US" sz="3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083807"/>
        <c:crosses val="autoZero"/>
        <c:crossBetween val="midCat"/>
      </c:valAx>
      <c:valAx>
        <c:axId val="371083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4400" b="0" i="0" u="none" strike="noStrike" baseline="0"/>
                  <a:t>ϵ</a:t>
                </a:r>
                <a:r>
                  <a:rPr lang="en-US" sz="4400" b="0" i="0" u="none" strike="noStrike" baseline="0"/>
                  <a:t> tot</a:t>
                </a:r>
                <a:endParaRPr lang="en-US" sz="4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14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3:47.5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6:43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1876 885 24575,'-10'1'0,"-1"1"0,1 0 0,-1 0 0,1 1 0,0 1 0,0-1 0,-11 8 0,-33 10 0,-2-11 0,1-2 0,-1-2 0,0-3 0,-97-6 0,37 0 0,111 4 0,-1-1 0,1-1 0,-1 1 0,1-1 0,0 0 0,-1 0 0,1-1 0,0 1 0,-1-1 0,1 0 0,0-1 0,0 1 0,-6-6 0,9 6 0,0 0 0,0 0 0,1 0 0,-1 0 0,1 0 0,0-1 0,-1 1 0,1 0 0,0-1 0,1 1 0,-1-1 0,0 0 0,1 1 0,-1-1 0,1 1 0,0-1 0,0 0 0,0 1 0,0-1 0,0 0 0,1 1 0,-1-1 0,1 1 0,0-1 0,-1 1 0,1-1 0,0 1 0,1-1 0,-1 1 0,2-3 0,4-7 0,0 0 0,0 0 0,1 1 0,1 0 0,0 1 0,20-19 0,-24 25 0,-1-1 0,1 1 0,1 1 0,-1-1 0,1 1 0,-1 0 0,1 0 0,0 0 0,0 1 0,0 0 0,0 0 0,0 0 0,1 1 0,-1 0 0,1 1 0,11-1 0,-16 1 0,0 0 0,0 1 0,0-1 0,-1 0 0,1 1 0,0-1 0,0 1 0,-1 0 0,1-1 0,0 1 0,-1 0 0,1 0 0,-1 0 0,1 0 0,-1 0 0,0 1 0,1-1 0,-1 0 0,0 1 0,0-1 0,0 0 0,0 1 0,0-1 0,0 1 0,0 0 0,-1-1 0,1 1 0,-1 0 0,1 0 0,-1-1 0,1 1 0,-1 0 0,0 0 0,0-1 0,0 1 0,0 0 0,0 2 0,-1 1 0,0 0 0,0 0 0,-1 0 0,1 0 0,-1 0 0,0-1 0,0 1 0,-1-1 0,1 1 0,-1-1 0,0 0 0,-5 6 0,-2-1 0,0 0 0,0-1 0,-1 0 0,0-1 0,0 0 0,-1 0 0,0-2 0,0 1 0,-17 4 0,-15 2 0,-63 10 0,20-5 0,8 1 0,-213 45 0,217-51 0,-146 5 0,217-16 0,-1-1 0,0 0 0,0-1 0,1 1 0,-1-1 0,1 0 0,-1 0 0,1 0 0,-1-1 0,1 1 0,-1-1 0,1 0 0,0-1 0,0 1 0,0-1 0,-4-3 0,5 3 0,1-1 0,-1 1 0,1-1 0,0 0 0,0 1 0,0-1 0,1 0 0,-1 0 0,1-1 0,0 1 0,0 0 0,0 0 0,1-1 0,-1 1 0,1 0 0,0 0 0,1-9 0,1 5 0,0-1 0,0 1 0,0 0 0,1 0 0,0 0 0,1 0 0,0 0 0,0 1 0,0 0 0,1 0 0,0 0 0,1 0 0,-1 1 0,1 0 0,1 0 0,-1 1 0,9-6 0,10-7 0,1 0 0,1 2 0,37-16 0,-13 11 0,0 2 0,2 3 0,0 1 0,0 3 0,1 2 0,1 3 0,106-1 0,-157 8 0,1 0 0,0 0 0,-1 1 0,1-1 0,0 1 0,-1 0 0,1 0 0,0 0 0,-1 1 0,0 0 0,1 0 0,-1 0 0,0 0 0,0 1 0,7 5 0,-8-5 0,-1 1 0,1-1 0,-1 1 0,0-1 0,0 1 0,0 0 0,-1 0 0,1 0 0,-1 0 0,0 0 0,0 0 0,0 1 0,-1-1 0,1 0 0,-1 0 0,0 1 0,-1 7 0,0-6 0,-1 0 0,0 1 0,0-1 0,0 0 0,-1 0 0,0-1 0,0 1 0,0 0 0,-1-1 0,0 0 0,0 0 0,0 0 0,-1 0 0,1-1 0,-9 6 0,-21 26 0,11-13 0,23-23 0,-1 0 0,1 0 0,0 0 0,0 0 0,-1 0 0,1-1 0,0 1 0,0 0 0,-1 0 0,1 0 0,0 0 0,0 0 0,-1 0 0,1 0 0,0 0 0,0 0 0,0-1 0,-1 1 0,1 0 0,0 0 0,0 0 0,0-1 0,-1 1 0,1 0 0,0 0 0,0 0 0,0-1 0,0 1 0,0 0 0,0 0 0,0 0 0,-1-1 0,1 1 0,0 0 0,0 0 0,0-1 0,0 1 0,0 0 0,0-1 0,0 1 0,0 0 0,0 0 0,0-1 0,0 1 0,1 0 0,-1 0 0,0 0 0,0-1 0,0 1 0,0 0 0,2-9 0,-1 1 0,2-1 0,-1 1 0,8-16 0,189-436 0,-149 356 0,-50 104 0,1-1 0,-1 1 0,0 0 0,1 0 0,-1-1 0,0 1 0,0 0 0,0 0 0,1-1 0,-1 1 0,0 0 0,0-1 0,0 1 0,0-1 0,1 1 0,-1 0 0,0-1 0,0 1 0,0 0 0,0-1 0,0 1 0,0 0 0,0-1 0,0 1 0,0-1 0,0 1 0,0 0 0,0-1 0,0 1 0,-1 0 0,1-1 0,0 1 0,0 0 0,0-1 0,0 1 0,-1 0 0,1-1 0,0 1 0,0 0 0,-1-1 0,-16 7 0,-22 23 0,-19 22 0,3 3 0,-52 64 0,-87 132 0,41-49 0,147-194 0,1 0 0,-1 0 0,2 1 0,-1 0 0,1 0 0,0 0 0,0 0 0,-3 14 0,7-20 0,-1 0 0,1 0 0,0 0 0,0 0 0,0 0 0,0 0 0,0 0 0,0 0 0,1 0 0,-1 0 0,1 0 0,-1 0 0,1 0 0,0-1 0,0 1 0,0 0 0,2 3 0,-1-3 0,0 0 0,1 0 0,-1 0 0,1 0 0,0-1 0,-1 1 0,1-1 0,0 1 0,0-1 0,0 0 0,0 0 0,0 0 0,0-1 0,6 2 0,42 3 0,0-3 0,85-5 0,-36-1 0,-56 3 0,0-2 0,0-1 0,76-20 0,-98 18 0,0-1 0,-1-1 0,0-1 0,0-1 0,-1 0 0,0-2 0,-1 0 0,-1-1 0,23-20 0,-38 30 0,0-1 0,0 1 0,0 0 0,0-1 0,0 0 0,-1 1 0,0-1 0,0 0 0,0 0 0,0-1 0,0 1 0,-1 0 0,0-1 0,0 1 0,0 0 0,0-1 0,-1 1 0,0-1 0,0 1 0,0-1 0,0 0 0,-1 1 0,1 0 0,-1-1 0,-1 1 0,1-1 0,0 1 0,-1 0 0,0 0 0,0 0 0,0 0 0,-6-7 0,-6-8 0,-1 0 0,-1 1 0,0 1 0,-35-28 0,44 39 0,-40-33 0,-2 1 0,-2 3 0,-80-42 0,94 59 0,0 1 0,-1 2 0,-1 2 0,0 1 0,-1 2 0,-51-5 0,84 14 0,0 0 0,0 0 0,0 1 0,0 0 0,0 1 0,0-1 0,1 1 0,-1 1 0,0-1 0,0 1 0,1 1 0,-9 3 0,11-4 0,0 1 0,1 0 0,-1 0 0,1 1 0,-1-1 0,1 0 0,0 1 0,1 0 0,-1 0 0,1 0 0,-1 0 0,1 0 0,1 1 0,-1-1 0,0 1 0,1-1 0,0 1 0,0-1 0,0 8 0,-3 24 0,2 0 0,2 0 0,1 1 0,2-1 0,2 0 0,1-1 0,1 1 0,2-1 0,2-1 0,1 0 0,21 41 0,-28-66 0,0 0 0,1-1 0,0 0 0,0 0 0,1 0 0,0-1 0,0 0 0,0 0 0,1-1 0,0 0 0,18 9 0,6 1 0,1-1 0,34 10 0,-29-11 0,-5-2 0,2-1 0,0-3 0,0 0 0,0-2 0,1-2 0,0-1 0,0-2 0,0-1 0,0-2 0,-1-2 0,1-1 0,44-12 0,-66 12 0,0 0 0,0-1 0,-1 0 0,0-1 0,0-1 0,-1 0 0,0-1 0,0 0 0,-1-1 0,0 0 0,-1-1 0,0 0 0,-1 0 0,0-1 0,-1-1 0,0 1 0,-1-1 0,0-1 0,-1 1 0,-1-1 0,0 0 0,-1 0 0,0-1 0,1-17 0,-4 22 0,0-1 0,-1 1 0,0-1 0,0 1 0,-1-1 0,-1 1 0,0 0 0,0 0 0,-1 0 0,0 0 0,-1 0 0,0 0 0,-1 1 0,-6-11 0,2 7 0,-1 1 0,0 0 0,-1 0 0,0 1 0,0 0 0,-2 1 0,1 1 0,-23-13 0,-4 2 0,0 1 0,-1 3 0,-1 1 0,-1 2 0,-81-14 0,51 15 0,-110-4 0,147 16 0,0 1 0,1 1 0,-1 2 0,1 1 0,-44 13 0,73-16 0,1-1 0,0 1 0,0 0 0,1 0 0,-1 0 0,0 1 0,1-1 0,-1 1 0,1 0 0,0 0 0,0 0 0,0 0 0,0 1 0,1-1 0,-1 1 0,1-1 0,0 1 0,0 0 0,0 0 0,1 0 0,-1 0 0,1 0 0,0 1 0,-1 5 0,0 10 0,0 0 0,2 0 0,0 0 0,3 23 0,0-3 0,-2-34 0,-1 11 0,1 0 0,0 0 0,2 0 0,4 16 0,-5-26 0,1-1 0,0 1 0,0-1 0,0 0 0,1 0 0,0 0 0,0-1 0,1 1 0,-1-1 0,1 0 0,0-1 0,11 9 0,9 3 0,0-1 0,0-2 0,1 0 0,1-2 0,0-1 0,0-1 0,1-1 0,0-2 0,1-1 0,-1-1 0,1-1 0,0-1 0,0-2 0,50-6 0,-74 6 0,0-1 0,0 0 0,0 0 0,-1 0 0,1-1 0,0 1 0,-1-1 0,1 0 0,-1-1 0,0 1 0,0-1 0,0 1 0,0-1 0,0-1 0,0 1 0,-1 0 0,6-8 0,-5 5 0,-1 0 0,1-1 0,-1 1 0,0-1 0,-1 0 0,0 0 0,0 0 0,0 0 0,-1 0 0,0 0 0,0-9 0,-1 2 0,0 0 0,-1 0 0,-1 0 0,0 0 0,-1 0 0,-1 1 0,0-1 0,0 1 0,-1 0 0,-1 0 0,0 1 0,-11-17 0,1 10 0,-1 1 0,0 1 0,-1 0 0,-1 2 0,-1 0 0,0 1 0,-1 0 0,-33-15 0,3 5 0,-1 3 0,-91-24 0,49 23 0,0 5 0,-2 4 0,0 4 0,-166 6 0,256 2 0,1 2 0,0-1 0,0 0 0,-1 1 0,1 0 0,0 0 0,0 1 0,0-1 0,0 1 0,0 0 0,0 0 0,-6 5 0,8-5 0,0 1 0,1 0 0,-1 0 0,1 1 0,0-1 0,0 0 0,0 1 0,0 0 0,0-1 0,1 1 0,0 0 0,-1 0 0,1-1 0,1 1 0,-1 0 0,1 0 0,-1 4 0,1 8 0,0-1 0,0 1 0,2-1 0,0 0 0,1 0 0,0 0 0,1 0 0,1 0 0,0-1 0,1 1 0,1-1 0,0-1 0,16 25 0,9 4 0,1-1 0,66 64 0,-78-85 0,1-1 0,1-1 0,1-1 0,0-1 0,1-1 0,0-1 0,2-2 0,53 19 0,-36-19 0,0-2 0,0-1 0,1-3 0,0-2 0,50-1 0,-60-4 0,0-1 0,0-1 0,0-2 0,-1-2 0,0-1 0,0-1 0,0-2 0,-2-1 0,1-2 0,-2-1 0,59-38 0,-29 14 0,-1-3 0,-2-2 0,-2-3 0,66-71 0,155-253 0,-238 314 0,70-104 0,-107 159 0,-1 0 0,1 0 0,-1 0 0,0 0 0,0 0 0,0-1 0,0 1 0,0 0 0,-1 0 0,1-1 0,-1 1 0,0-1 0,1 1 0,-1 0 0,0-1 0,0 1 0,0 0 0,-1-1 0,1 1 0,-1-1 0,1 1 0,-1 0 0,-1-4 0,0 4 0,0 0 0,0 0 0,0 0 0,0 1 0,0-1 0,-1 1 0,1-1 0,-1 1 0,1 0 0,-1-1 0,1 1 0,-1 1 0,0-1 0,1 0 0,-1 1 0,0-1 0,1 1 0,-1 0 0,0 0 0,-4 0 0,-7 1 0,-1 0 0,0 2 0,1-1 0,-1 2 0,1 0 0,0 0 0,0 2 0,0-1 0,1 2 0,-25 15 0,-8 10 0,-63 56 0,98-79 0,-35 35 0,2 3 0,2 1 0,3 2 0,1 2 0,-36 65 0,70-109 0,-1 0 0,1-1 0,0 1 0,1 1 0,0-1 0,0 0 0,1 1 0,0 0 0,1-1 0,-1 1 0,2 0 0,-1 0 0,1 0 0,2 13 0,-1-16 0,1 0 0,0 0 0,0-1 0,0 1 0,1-1 0,-1 1 0,1-1 0,1 0 0,-1 0 0,1 0 0,0-1 0,0 1 0,0-1 0,0 0 0,1 0 0,0-1 0,0 1 0,0-1 0,0 0 0,0 0 0,1-1 0,7 3 0,9 3 0,-1-2 0,2-1 0,-1 0 0,0-2 0,32 1 0,121-6 0,-83-1 0,-46 2 0,1-3 0,-1-1 0,0-2 0,0-2 0,87-31 0,-98 26 0,0-1 0,-1-2 0,-1-2 0,0-1 0,-2-1 0,0-2 0,49-48 0,4-22 0,-4-4 0,88-140 0,-163 230 0,-1 0 0,0 0 0,0-1 0,-1 1 0,3-13 0,-5 19 0,-1 0 0,0 1 0,0-1 0,1 0 0,-1 0 0,0 0 0,0 0 0,0 0 0,0 0 0,0 0 0,0 0 0,-1 1 0,1-1 0,0 0 0,0 0 0,-1 0 0,1 0 0,0 0 0,-1 1 0,1-1 0,-1 0 0,1 0 0,-2 0 0,1 0 0,0 1 0,-1-1 0,1 1 0,-1-1 0,1 1 0,-1 0 0,0 0 0,1 0 0,-1 0 0,1 0 0,-1 0 0,1 0 0,-1 1 0,1-1 0,-1 0 0,1 1 0,-1-1 0,1 1 0,-3 1 0,-11 5 0,-1 0 0,1 2 0,1 0 0,0 0 0,0 1 0,-17 17 0,-74 82 0,60-59 0,-127 165 0,31-33 0,123-161 0,1 2 0,1 0 0,-20 37 0,29-45 0,0 0 0,0 1 0,2-1 0,0 1 0,1 0 0,0 0 0,-1 21 0,4-35 0,1 1 0,0-1 0,0 1 0,0-1 0,1 0 0,-1 1 0,1-1 0,-1 1 0,1-1 0,0 0 0,0 1 0,0-1 0,0 0 0,0 0 0,0 1 0,1-1 0,-1 0 0,1-1 0,-1 1 0,3 2 0,-1-1 0,1-1 0,0 0 0,-1 0 0,1 0 0,0 0 0,0-1 0,0 1 0,0-1 0,0 0 0,8 1 0,7-1 0,-1-1 0,1 0 0,-1-1 0,23-5 0,-8-1 0,-2-1 0,1-1 0,-1-2 0,-1-1 0,0-2 0,-1 0 0,0-2 0,45-34 0,-25 12 0,-2-2 0,-2-2 0,70-83 0,-61 56 0,63-103 0,-116 171 0,5-7 0,-1-1 0,1 0 0,-1-1 0,-1 1 0,0-1 0,0 0 0,-1 0 0,0 0 0,0 0 0,-1 0 0,1-18 0,-3 27 0,0-1 0,0 1 0,-1 0 0,1 0 0,0 0 0,0-1 0,0 1 0,-1 0 0,1 0 0,-1 0 0,1 0 0,-1 0 0,1 0 0,-1 0 0,1 0 0,-1 0 0,0 0 0,0 0 0,0 0 0,1 0 0,-1 1 0,0-1 0,0 0 0,0 1 0,0-1 0,0 0 0,0 1 0,0 0 0,-1-1 0,1 1 0,0-1 0,0 1 0,0 0 0,0 0 0,0 0 0,-1 0 0,1 0 0,0 0 0,0 0 0,0 0 0,-1 0 0,1 0 0,0 1 0,0-1 0,0 0 0,0 1 0,0-1 0,0 1 0,0-1 0,-1 2 0,-10 3 0,1 1 0,0 0 0,-18 14 0,22-15 0,-135 96 0,-237 156 0,-139 68 0,506-317 0,-14 9 0,1 0 0,1 1 0,0 2 0,1 0 0,-38 46 0,60-66 0,1 1 0,-1 0 0,1 0 0,-1-1 0,1 1 0,-1 0 0,1 0 0,-1 0 0,1 0 0,0 0 0,0 0 0,-1 0 0,1 0 0,0 0 0,0 0 0,0 0 0,0 0 0,0 0 0,0-1 0,0 1 0,0 0 0,1 0 0,-1 0 0,0 0 0,1 0 0,-1 0 0,0 0 0,1 0 0,-1 0 0,1-1 0,-1 1 0,1 0 0,0 0 0,-1-1 0,1 1 0,0 0 0,0-1 0,-1 1 0,1-1 0,0 1 0,0-1 0,0 1 0,0-1 0,-1 1 0,1-1 0,0 0 0,0 0 0,0 1 0,0-1 0,0 0 0,2 0 0,5 2 0,0-1 0,0 0 0,0 0 0,1 0 0,8-1 0,27-7 0,0-1 0,-1-1 0,0-3 0,68-29 0,-61 23 0,76-27 0,-3-6 0,219-124 0,-336 172 0,15-10 0,-21 13 0,0 0 0,0 0 0,-1 0 0,1 0 0,0 0 0,0 0 0,0 0 0,-1 0 0,1 0 0,0 0 0,0-1 0,0 1 0,0 0 0,-1 0 0,1 0 0,0 0 0,0 0 0,0-1 0,0 1 0,0 0 0,0 0 0,-1 0 0,1-1 0,0 1 0,0 0 0,0 0 0,0 0 0,0-1 0,0 1 0,0 0 0,0 0 0,0 0 0,0-1 0,0 1 0,0 0 0,0 0 0,0 0 0,0-1 0,0 1 0,0 0 0,0 0 0,0 0 0,1-1 0,-1 1 0,0 0 0,0 0 0,0 0 0,0 0 0,0-1 0,0 1 0,1 0 0,-1 0 0,0 0 0,0 0 0,0 0 0,0-1 0,1 1 0,-1 0 0,0 0 0,0 0 0,0 0 0,0 0 0,1 0 0,-1 0 0,0 0 0,-52-4 0,-1 3 0,0 2 0,-65 10 0,-87 12 0,-263 65 0,425-77 0,0 2 0,1 2 0,1 1 0,0 3 0,1 1 0,1 2 0,2 2 0,0 1 0,1 2 0,-32 31 0,67-57 0,-1 1 0,0-1 0,1 0 0,-1 0 0,1 1 0,0-1 0,-1 1 0,1-1 0,0 1 0,0 0 0,0-1 0,0 1 0,0 0 0,1 0 0,-1 0 0,0 0 0,1 0 0,-1-1 0,1 1 0,0 0 0,0 0 0,-1 3 0,2-4 0,0 0 0,0 0 0,0 0 0,0 0 0,0 0 0,1 0 0,-1 0 0,0 0 0,0 0 0,1-1 0,-1 1 0,0 0 0,1-1 0,-1 1 0,0-1 0,1 0 0,-1 1 0,1-1 0,-1 0 0,1 0 0,2 0 0,12 1 0,1-1 0,-1-1 0,32-6 0,45-16 0,105-41 0,-21 6 0,-167 55 0,1 1 0,-1-2 0,0 1 0,0-1 0,0-1 0,-1 0 0,1 0 0,-1-1 0,0 0 0,-1-1 0,10-9 0,-17 15 0,0 1 0,0-1 0,0 0 0,-1 0 0,1 0 0,0 0 0,-1 0 0,1 0 0,-1 0 0,1 0 0,-1 0 0,0 0 0,1 0 0,-1 0 0,0 0 0,0-1 0,0 1 0,0 0 0,0 0 0,0 0 0,0 0 0,0 0 0,0-1 0,0 1 0,-1 0 0,1 0 0,0 0 0,-1 0 0,1 0 0,-1 0 0,1 0 0,-1 0 0,0 0 0,1 0 0,-1 0 0,0 1 0,0-1 0,1 0 0,-1 0 0,0 1 0,0-1 0,0 0 0,0 1 0,0-1 0,0 1 0,0-1 0,0 1 0,0-1 0,0 1 0,-2 0 0,-7-4 0,1 1 0,-1 1 0,0 0 0,-14-2 0,-28 0 0,0 1 0,0 3 0,0 2 0,0 3 0,0 1 0,1 3 0,-64 20 0,85-22 0,24-7 0,0 1 0,0 0 0,0 0 0,0 1 0,1 0 0,-1 0 0,0 0 0,1 1 0,-1 0 0,1 0 0,0 0 0,-9 8 0,13-10 0,1 0 0,0 0 0,-1 0 0,1-1 0,0 1 0,0 0 0,0 0 0,0 0 0,-1 0 0,1 0 0,1 0 0,-1 0 0,0 0 0,0 0 0,0 0 0,0 0 0,1 0 0,-1-1 0,0 1 0,1 0 0,-1 0 0,0 0 0,1 0 0,0-1 0,-1 1 0,1 0 0,-1 0 0,1-1 0,0 1 0,-1-1 0,1 1 0,0 0 0,0-1 0,-1 1 0,1-1 0,0 0 0,1 1 0,40 20 0,-34-18 0,14 6 0,1-2 0,0-1 0,0 0 0,0-2 0,42 3 0,124-7 0,-112-2 0,21 3 0,91-4 0,-48-28 0,-345 34 0,129 9 0,1 2 0,0 4 0,1 3 0,-121 52 0,180-67 0,1 0 0,-1 1 0,1 0 0,1 1 0,-1 1 0,2 0 0,-1 0 0,1 1 0,-12 14 0,23-24 0,0 1 0,-1-1 0,1 0 0,0 1 0,-1-1 0,1 1 0,0-1 0,-1 1 0,1-1 0,0 1 0,0-1 0,0 1 0,-1-1 0,1 1 0,0-1 0,0 1 0,0-1 0,0 1 0,0-1 0,0 1 0,0-1 0,0 1 0,0-1 0,0 1 0,0-1 0,0 1 0,0-1 0,1 1 0,-1-1 0,0 1 0,0-1 0,1 1 0,-1-1 0,0 1 0,1-1 0,-1 1 0,0-1 0,1 0 0,-1 1 0,0-1 0,1 0 0,-1 1 0,1-1 0,-1 0 0,1 1 0,-1-1 0,1 0 0,-1 0 0,1 0 0,-1 0 0,1 1 0,-1-1 0,1 0 0,-1 0 0,1 0 0,-1 0 0,1 0 0,-1 0 0,1 0 0,0 0 0,0-1 0,40-2 0,-40 3 0,92-19 0,119-41 0,-175 49 0,0 2 0,1 1 0,0 2 0,0 1 0,1 3 0,47 2 0,-159 22 0,-447 102 0,343-84 0,118-28 0,-105 9 0,162-22 0,6-3 0,21-8 0,37-15 0,84-34 0,3 6 0,266-61 0,-330 99 0,1 4 0,167-4 0,-206 18 0,-38-1 0,-33 1 0,-56 2 0,0 3 0,-100 22 0,-155 51 0,312-74 0,-88 17 0,209-48 0,-57 13 0,74-14 0,-8 13 0,145-15 0,-361 30 0,-480 21 0,394-8 0,199-14 0,283-28 0,222-73 0,-339 68 0,84-20 0,-206 42 0,1 1 0,-1 3 0,59-1 0,-84 12 0,-23-3 0,1-1 0,-1 0 0,0 1 0,0-1 0,0 0 0,0 1 0,0-1 0,0 0 0,0 1 0,0-1 0,0 0 0,0 1 0,0-1 0,0 0 0,-1 1 0,1-1 0,0 0 0,0 1 0,0-1 0,0 0 0,0 1 0,-1-1 0,1 0 0,0 1 0,0-1 0,-1 0 0,1 0 0,0 1 0,0-1 0,-1 0 0,1 0 0,0 0 0,-1 1 0,1-1 0,-42 22 0,-196 48 0,158-49 0,1 2 0,-108 48 0,158-56 0,-57 24 0,79-36 0,-1-1 0,1 1 0,-1-2 0,1 1 0,-1-1 0,0 0 0,0 0 0,1-1 0,-11-1 0,23 1 0,0-1 0,1 1 0,-1-1 0,0 0 0,0-1 0,8-2 0,12-3 0,229-52 0,-32 5 0,-9-2 0,17-4 0,-174 54 0,-30 4 0,-59 1 0,-1093 6 0,660-7 0,412 4 0,0 2 0,0 2 0,1 3 0,-66 19 0,89-20 0,1-2 0,-1-1 0,-47 1 0,127-8 0,-1-2 0,0-3 0,0-1 0,0-3 0,-1-2 0,54-22 0,-44 11 0,-2-2 0,-1-3 0,-1-3 0,87-67 0,126-144 0,-132 114 0,-118 114 0,-1-2 0,0 0 0,-2 0 0,0-1 0,22-38 0,-36 56 0,1-1 0,-1 0 0,1 0 0,-1 1 0,1-1 0,-1 0 0,1 0 0,-1 0 0,0 1 0,1-1 0,-1 0 0,0 0 0,0 0 0,1 0 0,-1 0 0,0 0 0,0 1 0,0-1 0,0 0 0,0 0 0,-1 0 0,1 0 0,0 0 0,0 0 0,-1 0 0,1 1 0,0-1 0,-1 0 0,1 0 0,-1 0 0,1 1 0,-1-1 0,1 0 0,-1 1 0,1-1 0,-1 0 0,0 1 0,1-1 0,-1 1 0,0-1 0,0 1 0,1-1 0,-1 1 0,0-1 0,0 1 0,0 0 0,0 0 0,0-1 0,1 1 0,-1 0 0,-1 0 0,-3-1 0,0 1 0,0 0 0,0 1 0,0-1 0,0 1 0,0 0 0,0 0 0,-7 3 0,-27 11 0,1 2 0,1 1 0,1 2 0,0 2 0,-35 29 0,46-31 0,0 1 0,2 2 0,0 0 0,2 2 0,1 0 0,1 1 0,-19 34 0,30-46 0,-49 99 0,51-99 0,1 1 0,0 0 0,1 0 0,0 0 0,2 0 0,-2 16 0,4-27 0,0-1 0,0 0 0,0 0 0,1 0 0,-1 0 0,1 0 0,0 0 0,0 1 0,0-1 0,0-1 0,0 1 0,1 0 0,-1 0 0,1 0 0,0-1 0,0 1 0,0-1 0,0 1 0,0-1 0,0 0 0,1 0 0,-1 0 0,1 0 0,-1 0 0,1-1 0,0 1 0,0-1 0,0 0 0,0 0 0,0 0 0,0 0 0,0 0 0,0-1 0,5 1 0,11 2 0,0-2 0,0 0 0,0-1 0,27-4 0,-44 3 0,23-2 0,-1-2 0,0-1 0,0-1 0,-1-1 0,0-1 0,0-1 0,-1-1 0,41-27 0,-36 20 0,-1-2 0,-1 0 0,-1-2 0,-1-1 0,-1 0 0,27-39 0,-34 37 0,-1-1 0,-1-1 0,-2 0 0,0-1 0,-2 0 0,-1 0 0,-2-1 0,0 0 0,2-47 0,-8 71 0,1-1 0,-1 0 0,0 1 0,-1-1 0,1 1 0,-1-1 0,0 0 0,-1 1 0,1 0 0,-1-1 0,0 1 0,-1 0 0,1 0 0,-1 0 0,-6-9 0,4 9 0,-1-1 0,0 1 0,0 1 0,0-1 0,0 1 0,-1 0 0,1 0 0,-1 0 0,0 1 0,0 0 0,-11-2 0,-17-4 0,0 1 0,-1 2 0,0 1 0,-45 1 0,-147 11 0,148-1 0,1 4 0,0 4 0,1 2 0,0 5 0,-96 38 0,115-34 0,1 3 0,0 2 0,3 3 0,1 3 0,1 1 0,2 3 0,-47 48 0,70-61 0,-56 59 0,75-75 0,-1 1 0,2 0 0,-1 0 0,2 1 0,-12 23 0,17-30 0,0-1 0,1 1 0,-1 0 0,1 0 0,0-1 0,1 1 0,-1 0 0,1 0 0,0 0 0,1 0 0,-1 0 0,1-1 0,0 1 0,4 10 0,-4-12 0,1 0 0,0-1 0,0 1 0,0-1 0,1 1 0,-1-1 0,1 0 0,0 0 0,0 0 0,0 0 0,0-1 0,0 1 0,1-1 0,-1 0 0,1 0 0,-1 0 0,1 0 0,0-1 0,0 1 0,0-1 0,0 0 0,4 0 0,42 6 0,1-4 0,0-1 0,0-2 0,0-3 0,-1-2 0,64-15 0,-39 5 0,-1-4 0,-1-3 0,-1-3 0,-1-3 0,-1-3 0,-2-3 0,-1-4 0,-2-2 0,104-84 0,97-136 0,-253 245 0,-1 0 0,-1-1 0,0 0 0,12-25 0,-20 35 0,0 0 0,0 0 0,-1 0 0,1-1 0,-1 1 0,-1 0 0,1-1 0,-1 0 0,-1 1 0,1-1 0,-1 0 0,0 0 0,0 1 0,-1-1 0,0 0 0,-2-7 0,1 11 0,0 0 0,1 0 0,-1 1 0,-1-1 0,1 0 0,0 1 0,-1 0 0,1-1 0,-1 1 0,0 0 0,1 0 0,-1 0 0,0 1 0,0-1 0,-1 1 0,1 0 0,0-1 0,0 1 0,-1 1 0,1-1 0,0 0 0,-1 1 0,1 0 0,0 0 0,-1 0 0,-4 1 0,-11 0 0,1 0 0,0 2 0,-26 7 0,0 3 0,0 2 0,1 1 0,1 3 0,1 1 0,-72 49 0,29-9 0,-116 108 0,155-122 0,2 2 0,-53 75 0,-45 53 0,120-151 0,0 0 0,-27 49 0,46-73 0,1 0 0,0 1 0,0-1 0,0 0 0,0 1 0,0-1 0,1 1 0,-1-1 0,0 1 0,1 0 0,-1-1 0,1 1 0,-1 0 0,1-1 0,0 1 0,0 0 0,0-1 0,0 1 0,0 0 0,0 0 0,0-1 0,1 1 0,-1 0 0,0-1 0,1 1 0,0 0 0,-1-1 0,1 1 0,0-1 0,0 1 0,0-1 0,0 1 0,0-1 0,0 0 0,0 1 0,0-1 0,0 0 0,1 0 0,-1 0 0,1 0 0,-1 0 0,1 0 0,-1 0 0,1-1 0,-1 1 0,1-1 0,2 2 0,9 1 0,0 0 0,1-1 0,-1 0 0,27 0 0,-34-2 0,39 0 0,-1-3 0,1-1 0,-1-2 0,0-3 0,0-1 0,-1-2 0,-1-2 0,0-2 0,-1-1 0,40-25 0,-5-1 0,-3-4 0,-2-3 0,-2-3 0,77-77 0,-146 130 0,23-21 0,-1-1 0,-2-1 0,35-48 0,-54 70 0,-1 1 0,1-1 0,-1 1 0,1-1 0,-1 0 0,1 1 0,-1-1 0,0 0 0,1 1 0,-1-1 0,0 0 0,0 0 0,1 1 0,-1-1 0,0 0 0,0 0 0,0 1 0,0-1 0,0 0 0,0 0 0,0 1 0,0-1 0,-1 0 0,1 0 0,0 1 0,0-1 0,-1 0 0,1 0 0,0 1 0,-1-1 0,1 0 0,0 1 0,-1-1 0,0 0 0,-1 0 0,0 0 0,0 0 0,0 0 0,0 1 0,0-1 0,0 1 0,-1 0 0,1 0 0,0-1 0,0 1 0,0 0 0,-3 1 0,-66 14 0,-6 12 0,-120 61 0,-68 57 0,6-3 0,189-107 0,1 3 0,2 3 0,-81 65 0,130-88 0,1 0 0,1 1 0,1 0 0,1 2 0,0-1 0,1 2 0,2 0 0,0 0 0,1 1 0,-11 43 0,13-22 0,2 1 0,2 0 0,2-1 0,6 77 0,-1-22 0,-3-73 0,1 0 0,2 1 0,1-1 0,0-1 0,17 50 0,-18-67 0,0 0 0,0 0 0,1-1 0,0 1 0,0-1 0,1 0 0,0 0 0,0 0 0,0-1 0,1 0 0,0 0 0,0 0 0,1-1 0,0 1 0,0-2 0,0 1 0,0-1 0,1 0 0,0-1 0,0 1 0,0-2 0,8 3 0,-9-3 0,0-1 0,0 0 0,1 0 0,-1-1 0,0 0 0,0 0 0,0 0 0,0-1 0,0-1 0,0 1 0,7-3 0,-9 2 0,0-1 0,0 0 0,0 0 0,0 0 0,-1 0 0,0-1 0,0 1 0,0-1 0,0 0 0,0-1 0,-1 1 0,0-1 0,0 1 0,4-8 0,4-12 0,-1 0 0,-1-1 0,-1 0 0,-1-1 0,-1 1 0,-1-1 0,-2 0 0,1-33 0,-3-4 0,-3 0 0,-14-81 0,0 45 0,-51-169 0,47 205 0,-4 2 0,-2 1 0,-58-98 0,81 152 0,-1 1 0,1 0 0,-1 0 0,0 0 0,-1 0 0,1 1 0,-1-1 0,0 1 0,0 0 0,-1 1 0,1-1 0,-1 1 0,1 0 0,-1 1 0,0-1 0,0 1 0,0 0 0,0 1 0,-1-1 0,1 1 0,0 0 0,-1 1 0,1 0 0,-1 0 0,1 0 0,0 1 0,-1 0 0,1 0 0,0 0 0,0 1 0,-1 0 0,-9 5 0,-4 2 0,1 0 0,0 2 0,1 0 0,0 1 0,1 1 0,0 1 0,1 0 0,-23 27 0,16-11 0,0 1 0,3 1 0,0 1 0,2 1 0,1 0 0,2 2 0,-12 41 0,-54 262 0,74-306 0,-9 40 0,4 1 0,2 0 0,1 116 0,9-186 0,0-1 0,0 1 0,1 0 0,0 0 0,-1-1 0,1 1 0,1 0 0,-1-1 0,0 1 0,1-1 0,0 1 0,-1-1 0,1 0 0,1 0 0,4 6 0,-5-7 0,1 0 0,0-1 0,-1 1 0,1-1 0,0 1 0,0-1 0,0 0 0,0 0 0,0 0 0,0-1 0,0 1 0,0-1 0,0 0 0,0 1 0,1-2 0,-1 1 0,0 0 0,0 0 0,4-2 0,17-4 0,-1 0 0,-1-2 0,0-1 0,0 0 0,0-2 0,-1 0 0,-1-2 0,37-29 0,2-8 0,75-81 0,-61 55 0,103-113 0,-141 148 0,-3-2 0,48-81 0,-71 107 0,-1 0 0,-1 0 0,0 0 0,-2-1 0,0 0 0,-1 0 0,3-28 0,-6 38 0,0 0 0,-1 0 0,-1 0 0,1 0 0,-1 0 0,0 0 0,-1 0 0,0 0 0,0 0 0,-1 0 0,0 1 0,0-1 0,-1 1 0,0 0 0,0 0 0,-1 0 0,0 0 0,0 1 0,-8-8 0,-16-7 0,-1 1 0,0 2 0,-1 1 0,-1 1 0,-48-16 0,64 25 0,-38-12 0,-1 1 0,-1 3 0,0 2 0,-86-8 0,53 14 0,0 5 0,-105 9 0,173-5 0,0 0 0,1 1 0,-1 1 0,1 1 0,-23 8 0,40-12 0,0 0 0,0 0 0,0 1 0,0-1 0,0 1 0,1-1 0,-1 1 0,0 0 0,1 0 0,0 0 0,-1 0 0,1 0 0,0 1 0,0-1 0,0 1 0,0-1 0,1 1 0,-1 0 0,1 0 0,0 0 0,-1 0 0,1 0 0,0 0 0,1 0 0,-1 0 0,1 0 0,-1 0 0,1 0 0,0 0 0,0 1 0,0-1 0,1 0 0,-1 0 0,1 0 0,-1 0 0,1 0 0,0 0 0,0 0 0,1 0 0,-1 0 0,1 0 0,1 3 0,14 24 0,1 0 0,1-2 0,42 49 0,-47-61 0,1-1 0,1 0 0,0-2 0,1 1 0,1-2 0,0 0 0,28 13 0,-24-17 0,1 0 0,1-2 0,0 0 0,0-2 0,0 0 0,32-1 0,150-8 0,-183 4 0,16-3 0,0-1 0,0-2 0,0-2 0,-1-2 0,0-1 0,-1-2 0,0-2 0,60-35 0,-60 26-1365,-9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7:01.0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2097 838 24575,'15'-18'0,"-1"0"0,-1 0 0,12-23 0,25-34 0,-32 50 0,-2 0 0,24-49 0,-105 146 0,-292 376 0,350-439 0,3-5 0,0 1 0,0-1 0,0 1 0,1 0 0,0 0 0,0 0 0,0 1 0,1-1 0,0 1 0,-2 8 0,3-14 0,1 1 0,1-1 0,-1 1 0,0 0 0,0-1 0,0 1 0,0-1 0,0 1 0,0-1 0,1 1 0,-1-1 0,0 1 0,0-1 0,1 1 0,-1-1 0,0 1 0,1-1 0,-1 0 0,0 1 0,1-1 0,-1 1 0,1-1 0,-1 0 0,0 0 0,1 1 0,-1-1 0,1 0 0,-1 0 0,1 1 0,-1-1 0,1 0 0,0 0 0,-1 0 0,1 0 0,-1 0 0,1 0 0,-1 0 0,1 0 0,-1 0 0,1 0 0,-1 0 0,1 0 0,0 0 0,-1 0 0,1-1 0,28-7 0,-27 7 0,23-9 0,-1-2 0,0-1 0,-1-1 0,34-26 0,81-78 0,-89 74 0,-7 8 0,15-14 0,-2-1 0,48-60 0,-102 110 0,0 0 0,1 0 0,-1-1 0,0 1 0,0 0 0,-1 0 0,1-1 0,0 1 0,0-1 0,-1 1 0,1 0 0,0-1 0,-1 1 0,0-1 0,1 0 0,-1 1 0,0-1 0,0 1 0,0-1 0,0 1 0,0-1 0,0-2 0,-1 3 0,-1 0 0,1 1 0,0-1 0,0 1 0,0 0 0,0-1 0,0 1 0,-1 0 0,1 0 0,0 0 0,0-1 0,0 1 0,-1 1 0,1-1 0,0 0 0,0 0 0,0 0 0,-1 1 0,1-1 0,0 0 0,0 1 0,0-1 0,0 1 0,0 0 0,0-1 0,0 1 0,0 0 0,0-1 0,-2 3 0,-43 28 0,1 2 0,-69 66 0,68-58 0,-11 12 0,2 1 0,-64 83 0,89-96 0,1 1 0,3 1 0,1 2 0,-30 75 0,45-79 0,13-23 0,-2-17 0,-1-1 0,1 0 0,-1 1 0,1-1 0,-1 0 0,1 0 0,-1 1 0,1-1 0,0 0 0,-1 0 0,1 0 0,-1 0 0,1 0 0,-1 0 0,1 0 0,-1 0 0,1 0 0,0 0 0,-1 0 0,1 0 0,-1 0 0,1 0 0,-1 0 0,1-1 0,-1 1 0,1 0 0,-1 0 0,1-1 0,-1 1 0,1 0 0,0-1 0,21-14 0,-1-1 0,-1-1 0,0-1 0,32-38 0,7-6 0,216-230 0,-171 176 0,5 0 0,-99 109 0,-8 18 0,-10 19 0,-9-5 0,-1 0 0,-1-2 0,-1 0 0,0-1 0,-2-1 0,-33 24 0,-3 6 0,-114 111 0,-234 200 0,290-272 0,-4-5 0,-4-5 0,-207 97 0,309-165 0,58-32 0,90-76 0,-4-6 0,108-118 0,37-32 0,-118 136 0,-35 30 0,-104 78 0,1-1 0,-15 15 0,-15 21 0,-77 131 0,-82 188 0,9-13 0,168-332 0,0 1 0,0-1 0,0 1 0,0 0 0,0-1 0,1 1 0,-1-1 0,0 1 0,1 0 0,0 0 0,-1-1 0,1 1 0,0 0 0,0 0 0,0 0 0,0-1 0,0 1 0,0 0 0,0 0 0,0 0 0,1-1 0,-1 1 0,1 0 0,0-1 0,-1 1 0,3 3 0,-1-4 0,0 0 0,-1 0 0,1 0 0,0-1 0,0 1 0,0 0 0,0-1 0,1 1 0,-1-1 0,0 0 0,0 1 0,0-1 0,0 0 0,0-1 0,0 1 0,0 0 0,1 0 0,-1-1 0,0 0 0,0 1 0,0-1 0,0 0 0,0 0 0,2-1 0,15-9 0,-1-1 0,0 0 0,0-2 0,-1 0 0,-1 0 0,0-2 0,19-25 0,-17 21 0,57-62 0,-4-4 0,115-181 0,-184 263 0,1 0 0,-1-1 0,0 1 0,0-1 0,0 1 0,0-1 0,-1 0 0,0 0 0,0 0 0,0-5 0,-1 8 0,0 1 0,-1-1 0,1 0 0,-1 0 0,1 1 0,-1-1 0,0 1 0,0-1 0,0 0 0,0 1 0,0 0 0,0-1 0,0 1 0,-1 0 0,1-1 0,0 1 0,-1 0 0,1 0 0,-1 0 0,1 0 0,-1 0 0,1 0 0,-1 1 0,0-1 0,1 0 0,-1 1 0,0 0 0,0-1 0,1 1 0,-5 0 0,-26-6 0,0 2 0,0 2 0,0 1 0,-36 3 0,-130 21 0,173-20 0,-455 90 0,358-60 0,-218 90 0,274-90 0,2 3 0,-92 67 0,102-65 0,54-38 0,0 0 0,0 0 0,0 0 0,0-1 0,0 1 0,0 0 0,0 0 0,0-1 0,0 1 0,0 0 0,0 0 0,0 0 0,0-1 0,0 1 0,0 0 0,0 0 0,0 0 0,0-1 0,0 1 0,0 0 0,0 0 0,0-1 0,0 1 0,0 0 0,0 0 0,0 0 0,0 0 0,0-1 0,-1 1 0,1 0 0,0 0 0,0 0 0,0 0 0,0-1 0,-1 1 0,1 0 0,0 0 0,0 0 0,0 0 0,-1 0 0,1 0 0,0 0 0,0 0 0,0-1 0,-1 1 0,1 0 0,0 0 0,0 0 0,0 0 0,-1 0 0,1 0 0,0 0 0,0 0 0,-1 0 0,1 0 0,0 1 0,0-1 0,0 0 0,-1 0 0,1 0 0,0 0 0,0 0 0,0 0 0,-1 1 0,8-27 0,-5 20 0,125-344 0,14-49 0,-114 313 0,-7 23 0,-2 0 0,15-103 0,-32 164 0,-1 0 0,1 1 0,-1-1 0,0 0 0,0 0 0,0 0 0,0 0 0,0 0 0,-1 0 0,1 0 0,0 0 0,-1 0 0,1 0 0,-1 1 0,0-1 0,0 0 0,0 0 0,0 1 0,-1-3 0,1 3 0,0 1 0,0-1 0,0 1 0,0 0 0,0-1 0,-1 1 0,1 0 0,0 0 0,0 0 0,0 0 0,0 0 0,0 0 0,0 0 0,-1 0 0,1 0 0,0 0 0,0 1 0,0-1 0,0 0 0,0 1 0,0-1 0,0 1 0,-1 0 0,-7 4 0,0 1 0,0 0 0,1 1 0,0 0 0,-10 11 0,-58 66 0,4 3 0,3 3 0,5 2 0,4 4 0,4 2 0,4 3 0,5 1 0,4 3 0,5 1 0,-26 122 0,59-211 0,1-4 0,1-1 0,0 1 0,-1 19 0,3-31 0,1 0 0,0 1 0,0-1 0,0 0 0,0 0 0,0 0 0,0 0 0,0 1 0,0-1 0,0 0 0,0 0 0,0 0 0,1 0 0,-1 1 0,1-1 0,-1 0 0,1 0 0,-1 0 0,1 0 0,-1 0 0,1 0 0,0 0 0,0 0 0,0 0 0,-1-1 0,1 1 0,0 0 0,0 0 0,0-1 0,0 1 0,0-1 0,0 1 0,0-1 0,1 1 0,-1-1 0,0 1 0,0-1 0,0 0 0,0 0 0,0 0 0,1 1 0,-1-1 0,0 0 0,0-1 0,0 1 0,2 0 0,1-1 0,-1 0 0,1 0 0,-1-1 0,1 1 0,-1-1 0,1 0 0,-1 0 0,0 0 0,0 0 0,0 0 0,0-1 0,0 1 0,2-4 0,33-43 0,-29 35 0,106-166 0,147-312 0,-258 485 0,83-186 0,-74 160 0,-2 0 0,-1-1 0,10-66 0,-19 96 0,-1 0 0,1 0 0,-1 0 0,0 0 0,0 0 0,0 0 0,-1 0 0,1 0 0,-1 0 0,0 0 0,0 0 0,-1 0 0,1 1 0,-4-7 0,3 8 0,0-1 0,-1 1 0,1 0 0,-1 0 0,0 0 0,0 0 0,0 0 0,0 1 0,0-1 0,0 1 0,0 0 0,0 0 0,0 0 0,-1 0 0,1 0 0,0 1 0,-7-1 0,-6 1 0,0 0 0,0 0 0,0 1 0,1 1 0,-1 1 0,0 1 0,1 0 0,0 0 0,0 2 0,-16 7 0,-19 13 0,-73 48 0,22-11 0,93-58 0,0 1 0,0 0 0,0 1 0,1-1 0,0 2 0,1-1 0,-1 1 0,1 0 0,1 0 0,-1 0 0,-5 14 0,-2 6 0,1 2 0,-9 36 0,20-65 0,0 1 0,1-1 0,-1 1 0,1-1 0,-1 0 0,1 1 0,-1-1 0,1 1 0,0-1 0,0 1 0,0-1 0,0 1 0,0-1 0,0 1 0,0-1 0,1 1 0,-1-1 0,0 1 0,1 1 0,0-3 0,0 0 0,0 0 0,0-1 0,0 1 0,0 0 0,0 0 0,0 0 0,0-1 0,-1 1 0,1 0 0,0-1 0,0 1 0,0-1 0,-1 1 0,1-1 0,0 1 0,0-1 0,-1 0 0,1 1 0,-1-1 0,2-1 0,41-50 0,-25 21 0,-2 0 0,0-2 0,-2 0 0,-2 0 0,-1-2 0,-1 1 0,8-62 0,-9 19 0,-4 1 0,-6-120 0,-8 114 0,8 77 0,0 0 0,0 0 0,-1 0 0,1 1 0,-1-1 0,0 1 0,0-1 0,0 1 0,-1 0 0,0 0 0,0 0 0,0 0 0,0 0 0,-5-4 0,7 7 0,0 1 0,0-1 0,0 1 0,0-1 0,0 1 0,0-1 0,0 1 0,-1 0 0,1-1 0,0 1 0,0 0 0,0 0 0,0 0 0,-1 0 0,1 0 0,0 0 0,0 0 0,0 0 0,0 0 0,-1 1 0,1-1 0,0 1 0,0-1 0,0 0 0,0 1 0,0 0 0,0-1 0,0 1 0,0 0 0,0-1 0,0 1 0,0 0 0,1 0 0,-1 0 0,0 0 0,0 0 0,1 0 0,-1 0 0,1 0 0,-1 1 0,-3 5 0,1 0 0,0 0 0,0 0 0,1 0 0,-2 9 0,-14 85 0,4 2 0,0 137 0,12-187 0,-5 632 0,8-461 0,3-199 0,-3-25 0,-1 0 0,0 0 0,1 0 0,-1 0 0,0 0 0,1 0 0,-1 0 0,0 0 0,1 0 0,-1 0 0,0 0 0,1 0 0,-1-1 0,0 1 0,1 0 0,-1 0 0,0 0 0,1 0 0,-1-1 0,0 1 0,1 0 0,-1 0 0,0-1 0,0 1 0,1 0 0,-1 0 0,0-1 0,0 1 0,0 0 0,1-1 0,-1 1 0,0 0 0,0-1 0,0 0 0,21-48 0,15-92 0,-7-3 0,19-233 0,-38 167 0,-20-252 0,8 422 0,-1-10 0,-1 1 0,-17-73 0,20 119 0,0-1 0,0 1 0,0 0 0,-1 0 0,1 0 0,-1 0 0,0 0 0,0 1 0,0-1 0,0 0 0,0 1 0,-1 0 0,1-1 0,-1 1 0,1 0 0,-5-2 0,6 3 0,-1 1 0,1-1 0,0 1 0,-1 0 0,1-1 0,-1 1 0,1 0 0,-1 0 0,1 0 0,0 0 0,-1 0 0,1 1 0,-1-1 0,1 0 0,0 0 0,-1 1 0,1-1 0,0 1 0,-1 0 0,1-1 0,0 1 0,0 0 0,-1 0 0,1-1 0,0 1 0,0 0 0,0 0 0,0 0 0,0 1 0,0-1 0,1 0 0,-1 0 0,0 0 0,0 1 0,1-1 0,-1 0 0,1 1 0,-1-1 0,1 0 0,-1 3 0,-6 21 0,0 0 0,2 1 0,1 0 0,1-1 0,0 37 0,2-31 0,-2 75 0,5 1 0,5 0 0,4 0 0,5-2 0,5 0 0,4-1 0,56 148 0,-61-202 0,1-1 0,42 67 0,-51-96 0,1-1 0,1 0 0,1-2 0,0 1 0,1-2 0,1 0 0,1-1 0,25 17 0,-32-25 0,0-1 0,1-1 0,0 0 0,0-1 0,0 0 0,1 0 0,16 1 0,-23-4 0,0 0 0,0 0 0,0-1 0,0 0 0,-1 0 0,1-1 0,0 0 0,0 0 0,0 0 0,0 0 0,-1-1 0,1 0 0,0-1 0,-1 1 0,0-1 0,0 0 0,0 0 0,6-5 0,7-10 0,-1-1 0,0-1 0,-2-1 0,22-38 0,44-99 0,-66 127 0,177-376 0,-183 389 0,-9 18 0,0 0 0,0 0 0,0 0 0,0 0 0,0 0 0,0-1 0,0 1 0,0 0 0,-1 0 0,1 0 0,0 0 0,0 0 0,0 0 0,0 0 0,-15 33 0,-133 394 0,129-359 0,3 1 0,3 1 0,4 0 0,-2 100 0,15-141 0,-4-29 0,0 0 0,0 0 0,1 1 0,-1-1 0,0 0 0,0 1 0,0-1 0,1 0 0,-1 0 0,0 1 0,0-1 0,1 0 0,-1 0 0,0 0 0,1 1 0,-1-1 0,0 0 0,0 0 0,1 0 0,-1 0 0,0 0 0,1 0 0,-1 0 0,0 0 0,1 0 0,-1 0 0,0 0 0,1 0 0,-1 0 0,0 0 0,1 0 0,-1 0 0,0 0 0,1 0 0,-1 0 0,0 0 0,1 0 0,0-1 0,3-3 0,1 0 0,-1 0 0,1-1 0,-1 1 0,0-1 0,-1 0 0,4-7 0,320-554 0,-253 429 0,187-360 0,-36-15 0,-225 512 0,10-28 0,-9 19 0,-8 12 0,-85 109 0,5 5 0,4 2 0,-98 195 0,-141 419 0,321-731 0,-13 48 0,14-49 0,-1 0 0,1 0 0,0-1 0,0 1 0,0 0 0,0 0 0,0 0 0,0-1 0,0 1 0,0 0 0,0 0 0,0-1 0,1 1 0,-1 0 0,0 0 0,0-1 0,1 1 0,-1 0 0,1 0 0,-1-1 0,0 1 0,1 0 0,-1-1 0,1 1 0,0-1 0,-1 1 0,1-1 0,-1 1 0,1-1 0,0 1 0,-1-1 0,1 0 0,0 1 0,0-1 0,-1 0 0,1 1 0,0-1 0,0 0 0,-1 0 0,1 0 0,0 0 0,0 0 0,0 0 0,-1 0 0,1 0 0,0 0 0,0 0 0,0 0 0,-1 0 0,1-1 0,0 1 0,0 0 0,-1-1 0,1 1 0,0 0 0,-1-1 0,2 0 0,16-8 0,0-2 0,-1 1 0,0-2 0,-1 0 0,-1-1 0,24-25 0,-10 11 0,587-493 0,-597 511 0,-18 10 0,-1-1 0,0 0 0,0 0 0,1 0 0,-1 0 0,0 0 0,1 1 0,-1-1 0,0 0 0,0 0 0,1 0 0,-1 1 0,0-1 0,0 0 0,0 0 0,1 1 0,-1-1 0,0 0 0,0 1 0,0-1 0,0 0 0,0 0 0,0 1 0,1-1 0,-1 0 0,0 1 0,0-1 0,0 0 0,0 1 0,0-1 0,0 0 0,0 1 0,-1-1 0,1 4 0,-1 0 0,0 0 0,0 0 0,0 0 0,0-1 0,-1 1 0,0 0 0,-2 3 0,-22 33 0,-2-2 0,-2-1 0,-1-2 0,-40 36 0,-152 117 0,54-60 0,-199 170 0,343-266 0,25-32 0,0 0 0,0 0 0,0 0 0,0 0 0,0 0 0,0 0 0,0 0 0,0 0 0,0 0 0,0 0 0,0 0 0,0 0 0,0 0 0,1 0 0,-1 0 0,0 0 0,0 0 0,0 0 0,0 0 0,0 0 0,0 0 0,0 0 0,0 0 0,0 0 0,0 0 0,0 1 0,0-1 0,0 0 0,0 0 0,0 0 0,0 0 0,0 0 0,0 0 0,0 0 0,0 0 0,0 0 0,0 0 0,0 0 0,0 0 0,0 1 0,0-1 0,0 0 0,0 0 0,0 0 0,17-17 0,40-54 0,68-108 0,35-91 0,3-4 0,-107 185 0,-15 20 0,4 1 0,69-80 0,-114 148 0,0 0 0,1 0 0,-1 0 0,0 0 0,0-1 0,0 1 0,1 0 0,-1 0 0,0 0 0,0 0 0,0-1 0,0 1 0,0 0 0,1 0 0,-1 0 0,0-1 0,0 1 0,0 0 0,0 0 0,0 0 0,0-1 0,0 1 0,0 0 0,0 0 0,0-1 0,0 1 0,0 0 0,0 0 0,0-1 0,0 1 0,0 0 0,0 0 0,0-1 0,0 1 0,0 0 0,0 0 0,-1 0 0,1-1 0,0 1 0,0 0 0,0 0 0,0 0 0,0 0 0,-1-1 0,1 1 0,0 0 0,0 0 0,-1 0 0,-15-3 0,-25 5 0,11 4 0,0 0 0,0 2 0,1 1 0,0 2 0,1 0 0,-53 31 0,20-5 0,-105 85 0,-60 81 0,190-166 0,1 2 0,3 1 0,-52 83 0,82-119 0,0 0 0,0-1 0,0 1 0,1 0 0,-1 0 0,1 0 0,0 0 0,0 0 0,1 0 0,-1 0 0,1 1 0,0-1 0,0 0 0,0 0 0,1 7 0,0-8 0,0 0 0,1 0 0,-1 0 0,0-1 0,1 1 0,0 0 0,0-1 0,0 1 0,0-1 0,0 0 0,0 1 0,0-1 0,1 0 0,-1 0 0,1-1 0,0 1 0,-1 0 0,1-1 0,0 0 0,0 0 0,3 1 0,9 4 0,11 4 0,1 0 0,0-1 0,0-2 0,1-1 0,0-1 0,51 2 0,-49-7 0,-3 0 0,0-1 0,40-6 0,-58 5 0,0 0 0,-1 0 0,1-1 0,-1-1 0,1 1 0,-1-1 0,0-1 0,0 1 0,-1-1 0,0-1 0,11-9 0,13-18 0,-2 0 0,-1-2 0,-2-2 0,28-52 0,70-166 0,-117 238 0,24-61 0,-30 73 0,1-1 0,-1 1 0,0-1 0,0 0 0,0 1 0,-1-1 0,0 0 0,0 1 0,0-1 0,-1 0 0,-2-8 0,2 10 0,-1 1 0,0 0 0,0 1 0,0-1 0,0 0 0,-1 0 0,1 1 0,-1 0 0,1-1 0,-1 1 0,0 0 0,0 0 0,0 0 0,0 1 0,0-1 0,0 1 0,-1 0 0,1 0 0,-6-2 0,-9-1 0,0 1 0,-27-2 0,35 4 0,-17-1 0,1 1 0,-1 2 0,0 1 0,1 0 0,-1 2 0,1 2 0,-45 14 0,35-7 0,1 2 0,1 2 0,0 1 0,-56 41 0,19-1 0,1 3 0,4 4 0,-97 120 0,134-151 0,2 2 0,2 0 0,-39 76 0,58-100 0,0 0 0,1 0 0,1 1 0,0-1 0,1 1 0,0 0 0,1 0 0,0 1 0,1-1 0,1 0 0,0 0 0,0 1 0,2-1 0,-1 0 0,2 0 0,0 0 0,6 17 0,-6-23 0,0 0 0,1 0 0,0 0 0,0-1 0,0 1 0,1-1 0,0 0 0,0-1 0,1 1 0,0-1 0,0 0 0,0 0 0,0-1 0,1 0 0,12 6 0,-8-6 0,0 0 0,0-1 0,1 0 0,-1-1 0,1-1 0,-1 0 0,1 0 0,-1-1 0,20-2 0,-1-3 0,-1-1 0,-1-1 0,0-2 0,0 0 0,0-2 0,-1-1 0,36-23 0,-27 13 0,-1-1 0,-1-2 0,58-54 0,-76 62 0,-2 1 0,0-2 0,-1 0 0,-1-1 0,0 0 0,-2 0 0,0-1 0,-2-1 0,8-23 0,-8 16 0,8-54 0,-14 71 0,-1 0 0,-1 0 0,0 0 0,0 0 0,-1 0 0,-1 0 0,0 0 0,-3-12 0,4 21 0,0 0 0,0 0 0,0 0 0,0 0 0,-1 0 0,1 0 0,-1 0 0,1 1 0,-1-1 0,1 0 0,-1 1 0,0-1 0,0 1 0,0 0 0,0 0 0,0-1 0,0 1 0,0 1 0,0-1 0,0 0 0,-1 0 0,1 1 0,0-1 0,0 1 0,-1 0 0,1 0 0,0 0 0,-1 0 0,1 0 0,0 0 0,-1 1 0,1-1 0,0 1 0,0-1 0,-1 1 0,1 0 0,-2 1 0,-5 1 0,0 1 0,0 0 0,1 0 0,-1 1 0,1 0 0,0 1 0,-11 10 0,-1 5 0,2 0 0,1 1 0,1 1 0,-18 33 0,-47 106 0,70-139 0,-16 34 0,2 1 0,2 1 0,3 1 0,3 1 0,-10 66 0,27-125 0,-1-1 0,1 1 0,-1 0 0,1 0 0,0 0 0,0-1 0,0 1 0,0 0 0,0 0 0,0 0 0,1 0 0,-1-1 0,0 1 0,1 0 0,0 0 0,-1-1 0,1 1 0,0 0 0,0-1 0,0 1 0,0-1 0,0 1 0,0-1 0,0 0 0,1 1 0,-1-1 0,0 0 0,1 0 0,-1 0 0,1 0 0,2 2 0,2-2 0,0 0 0,0 0 0,0-1 0,0 1 0,0-1 0,0 0 0,0-1 0,12-2 0,53-13 0,0-3 0,-1-3 0,101-48 0,-98 39 0,184-76 0,235-94 0,-471 194-1365,-5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7:04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251 567 24575,'18'148'0,"-17"-128"0,-1 0 0,-1 0 0,-1 0 0,-1 0 0,-6 24 0,8-40 0,1-1 0,-1 0 0,-1 1 0,1-1 0,0 0 0,-1 0 0,0 0 0,1 0 0,-1 0 0,0 0 0,-1 0 0,1-1 0,0 1 0,-1-1 0,0 1 0,1-1 0,-1 0 0,0 0 0,0 0 0,0-1 0,0 1 0,0-1 0,-1 0 0,1 1 0,0-1 0,-1-1 0,1 1 0,-1 0 0,1-1 0,-1 0 0,1 0 0,-1 0 0,1 0 0,-1-1 0,1 1 0,-1-1 0,1 0 0,-7-2 0,6 1 0,-1 0 0,1 0 0,0-1 0,0 1 0,0-1 0,0 0 0,0 0 0,0-1 0,1 1 0,0-1 0,0 1 0,0-1 0,0 0 0,0 0 0,1-1 0,-1 1 0,1 0 0,1-1 0,-1 1 0,0-1 0,-1-8 0,-2-11 0,1 1 0,1-1 0,0-25 0,3 45 0,-2-50 0,3 0 0,2 1 0,2-1 0,3 1 0,2 0 0,3 1 0,1 0 0,37-84 0,-45 122 0,1 0 0,1 1 0,0 0 0,1 0 0,1 1 0,-1 0 0,2 1 0,0 0 0,13-11 0,-21 20 0,-1 1 0,0-1 0,0 1 0,1 0 0,-1 0 0,1 0 0,-1 0 0,1 0 0,-1 1 0,1-1 0,0 1 0,-1-1 0,1 1 0,-1 0 0,1 0 0,0 0 0,-1 1 0,1-1 0,0 1 0,-1-1 0,1 1 0,-1 0 0,1 0 0,-1 0 0,1 0 0,-1 0 0,0 1 0,0-1 0,1 1 0,-1-1 0,0 1 0,0 0 0,-1 0 0,1 0 0,0 0 0,0 0 0,1 4 0,5 5 0,-1 1 0,-1 0 0,0 0 0,-1 0 0,0 1 0,3 13 0,0 4 0,-2 0 0,-1 0 0,-1 1 0,-2 0 0,0-1 0,-3 1 0,0 0 0,-9 43 0,6-53 0,-1-1 0,0 1 0,-2-1 0,0-1 0,-1 1 0,-1-1 0,-1-1 0,-1 0 0,0 0 0,-2-1 0,0-1 0,0 0 0,-20 18 0,24-28 0,1 0 0,-1 0 0,0-1 0,0 0 0,-1-1 0,1 0 0,-1 0 0,0-1 0,0-1 0,0 1 0,0-2 0,-1 1 0,1-1 0,-1-1 0,-18-1 0,25-1 0,-1 0 0,1 0 0,0 0 0,0-1 0,0 0 0,0 0 0,0 0 0,0 0 0,1 0 0,-1-1 0,1 0 0,0 0 0,0 1 0,0-2 0,1 1 0,0 0 0,0-1 0,0 1 0,0-1 0,0 1 0,1-1 0,-1-6 0,-4-14 0,1-1 0,-2-46 0,6 64 0,-1-30 0,1 0 0,2 1 0,1-1 0,8-38 0,-7 59 0,1 0 0,1 1 0,0-1 0,2 1 0,-1 0 0,2 0 0,0 1 0,1 0 0,1 1 0,0-1 0,13-12 0,-14 19 0,0 0 0,1 1 0,0 0 0,0 1 0,0 0 0,1 1 0,0 0 0,1 0 0,-1 1 0,1 1 0,-1 0 0,1 0 0,0 1 0,14 0 0,-22 2 0,-1 1 0,0 0 0,0 0 0,1-1 0,-1 2 0,0-1 0,0 0 0,0 1 0,0-1 0,0 1 0,-1 0 0,1 0 0,0 0 0,-1 0 0,0 1 0,1-1 0,-1 1 0,0-1 0,0 1 0,0 0 0,-1 0 0,1 0 0,-1 0 0,1 0 0,-1 0 0,0 0 0,1 4 0,2 10 0,0 1 0,-1-1 0,2 31 0,-4-44 0,4 67 0,-6 98 0,-1-139 0,-1 0 0,-2 0 0,-1-1 0,-1 1 0,-22 54 0,25-76 0,0 0 0,0 0 0,0-1 0,-1 0 0,0 0 0,-1 0 0,1 0 0,-1-1 0,-1 0 0,1 0 0,-10 6 0,10-14 0,8-10 0,7-14 0,31-58 0,3 1 0,4 3 0,3 1 0,3 3 0,74-80 0,-119 148 0,53-54 0,-56 57 0,0 0 0,1 1 0,-1 0 0,1 0 0,0 0 0,1 1 0,-1 0 0,1 0 0,9-2 0,-14 5 0,-1 0 0,0 0 0,0 0 0,0 0 0,0 0 0,0 0 0,0 1 0,0-1 0,0 0 0,0 1 0,0-1 0,0 1 0,0-1 0,-1 1 0,1 0 0,0-1 0,0 1 0,0 0 0,-1-1 0,1 1 0,0 0 0,-1 0 0,1 0 0,-1 0 0,1-1 0,-1 1 0,1 0 0,-1 0 0,1 0 0,-1 0 0,0 0 0,0 0 0,1 0 0,-1 0 0,0 1 0,0-1 0,0 0 0,0 0 0,0 0 0,-1 1 0,-1 46 0,-4-15 0,-2-1 0,-1 0 0,-1 0 0,-1-1 0,-2 0 0,-2-1 0,-21 34 0,34-61-80,1-1 0,-1 0-1,1 0 1,-1 0 0,0 0-1,1 0 1,-1 0 0,0-1-1,-1 1 1,1-1 0,0 1 0,0-1-1,0 0 1,-1 0 0,1 1-1,-4-1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7:23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525 703 24575,'-3'-13'0,"1"0"0,-2 0 0,0 0 0,0 1 0,-1-1 0,0 1 0,-9-13 0,2 1 0,10 20 0,1 1 0,-1-1 0,-1 0 0,1 1 0,0 0 0,-1-1 0,0 1 0,0 0 0,0 0 0,0 1 0,0-1 0,0 1 0,-1-1 0,1 1 0,-1 0 0,0 0 0,0 1 0,0-1 0,0 1 0,0 0 0,-4-1 0,2 1 0,0 1 0,0 0 0,1 0 0,-1 1 0,0-1 0,0 1 0,0 0 0,1 1 0,-1 0 0,1 0 0,-1 0 0,1 0 0,0 1 0,-9 5 0,-5 7 0,0 0 0,1 1 0,1 1 0,0 1 0,2 0 0,0 1 0,1 1 0,0 0 0,-13 29 0,26-46 0,-1-1 0,1 1 0,0-1 0,0 1 0,1-1 0,-1 1 0,0 0 0,1 0 0,0-1 0,-1 1 0,1 0 0,0 0 0,1-1 0,-1 1 0,0 0 0,1-1 0,-1 1 0,1 0 0,0-1 0,2 5 0,-2-6 0,0 1 0,0-1 0,1 0 0,-1 0 0,0 0 0,1 0 0,-1 0 0,1-1 0,-1 1 0,1 0 0,-1-1 0,1 1 0,-1-1 0,1 1 0,0-1 0,-1 0 0,1 0 0,0 0 0,-1 0 0,1 0 0,0 0 0,-1 0 0,1 0 0,0-1 0,-1 1 0,1 0 0,-1-1 0,1 0 0,-1 1 0,1-1 0,-1 0 0,1 0 0,-1 0 0,1 0 0,1-1 0,15-12 0,0 0 0,-1-1 0,0-1 0,-1-1 0,-1 0 0,0-1 0,-2 0 0,0-1 0,-1-1 0,15-32 0,-25 48 0,0-1 0,0 0 0,0 0 0,0 0 0,-1 0 0,0 0 0,0-1 0,-1 1 0,1 0 0,-1 0 0,-1-8 0,1 11 0,-1 0 0,0 0 0,1 0 0,-1 0 0,0 0 0,-1 0 0,1 0 0,0 0 0,0 0 0,-1 0 0,1 1 0,-1-1 0,0 1 0,1-1 0,-1 1 0,0 0 0,0-1 0,0 1 0,0 0 0,0 0 0,0 0 0,0 1 0,0-1 0,0 0 0,0 1 0,0-1 0,-1 1 0,-3 0 0,-16-4 0,0 2 0,0 1 0,0 0 0,0 2 0,-1 0 0,1 2 0,0 0 0,-22 7 0,37-6 0,0-1 0,0 1 0,1 1 0,-1-1 0,1 1 0,0 0 0,0 0 0,1 1 0,0 0 0,-9 12 0,10-13 0,0 0 0,1 1 0,0-1 0,0 1 0,0 0 0,1-1 0,-1 1 0,2 0 0,-1 1 0,1-1 0,-1 0 0,2 0 0,-1 12 0,1-17 0,0-1 0,0 1 0,0 0 0,0 0 0,0-1 0,0 1 0,0 0 0,0 0 0,1-1 0,-1 1 0,0 0 0,1-1 0,-1 1 0,0 0 0,1-1 0,-1 1 0,1-1 0,-1 1 0,1 0 0,-1-1 0,1 1 0,-1-1 0,1 0 0,-1 1 0,1-1 0,0 1 0,-1-1 0,1 0 0,0 1 0,0-1 0,23-8 0,19-28 0,-42 35 0,12-12 0,62-67 0,-68 72 0,-1 0 0,1-1 0,-2 0 0,0 0 0,0 0 0,0-1 0,-1 1 0,3-12 0,-7 6 0,-9 16 0,-11 20 0,12-5 0,0 0 0,1 0 0,0 1 0,1-1 0,1 2 0,-3 21 0,7-38 0,1 0 0,0 0 0,0 0 0,0 0 0,0 0 0,-1 0 0,1 0 0,1 0 0,-1 0 0,0 0 0,0 0 0,0 0 0,0-1 0,1 1 0,-1 0 0,0 0 0,1 0 0,-1 0 0,1 0 0,-1 0 0,1-1 0,-1 1 0,1 0 0,0 0 0,0-1 0,-1 1 0,1 0 0,1 0 0,-1-1 0,1 0 0,-1 0 0,1 0 0,-1 0 0,1 0 0,-1 0 0,0 0 0,1-1 0,-1 1 0,1-1 0,-1 1 0,0-1 0,1 1 0,-1-1 0,0 0 0,2-1 0,5-4 0,0 0 0,0 0 0,0-1 0,7-9 0,13-20 0,-3-1 0,-1-1 0,-1-1 0,-2-1 0,-3-1 0,0-1 0,-3-1 0,-2 0 0,10-53 0,-21 85 0,0 5 0,-1 1 0,0-1 0,0 0 0,-1 0 0,0 0 0,0-7 0,-18 58 0,-6 31 0,4 0 0,4 2 0,-9 97 0,20 4 0,5-142 0,-9-382 0,0 14 0,7 302 0,-4 41 0,-2 47 0,5 474 0,5-275 0,-2-258 0,0 0 0,1 0 0,-1 0 0,0 0 0,0 0 0,0 0 0,0 0 0,0 0 0,0 0 0,1 0 0,-1 0 0,0 0 0,0 0 0,0 0 0,0 0 0,0 0 0,1 0 0,-1 0 0,0 0 0,0 0 0,0 0 0,0 0 0,0 0 0,1 0 0,-1 0 0,0 0 0,0 0 0,0 0 0,0 0 0,0 0 0,0 0 0,0 1 0,1-1 0,-1 0 0,0 0 0,0 0 0,0 0 0,0 0 0,0 0 0,0 0 0,0 1 0,0-1 0,0 0 0,0 0 0,0 0 0,0 0 0,0 0 0,0 1 0,0-1 0,0 0 0,0 0 0,0 0 0,0 0 0,0 0 0,0 1 0,12-22 0,10-31 0,-9 18 0,46-122 0,-51 133 0,0 0 0,7-43 0,-15 74 0,-1 4 0,1 0 0,0 1 0,0-1 0,1 0 0,1 0 0,4 15 0,-5-24 0,0 0 0,1 0 0,0 0 0,-1 0 0,1 0 0,0 0 0,0 0 0,1 0 0,-1-1 0,1 0 0,-1 1 0,1-1 0,0 0 0,0 0 0,-1 0 0,2-1 0,-1 1 0,0-1 0,0 1 0,0-1 0,1 0 0,-1 0 0,0-1 0,1 1 0,-1-1 0,7 1 0,-4-2 0,-1 1 0,0-1 0,0 0 0,0 0 0,0 0 0,0 0 0,-1-1 0,1 0 0,0 0 0,-1-1 0,1 1 0,-1-1 0,0 0 0,0 0 0,0 0 0,0-1 0,0 1 0,-1-1 0,0 0 0,0 0 0,0 0 0,0-1 0,0 1 0,-1-1 0,0 1 0,0-1 0,2-7 0,-3 11 0,-1 0 0,1 0 0,-1 0 0,0 0 0,0 0 0,1-1 0,-1 1 0,0 0 0,0 0 0,0 0 0,0 0 0,0 0 0,0-1 0,0 1 0,-1 0 0,1 0 0,0 0 0,-1 0 0,1 0 0,0 0 0,-1 0 0,0 0 0,1 0 0,-1 0 0,1 0 0,-1 0 0,0 0 0,0 0 0,0 0 0,1 1 0,-1-1 0,0 0 0,0 1 0,0-1 0,0 0 0,0 1 0,0-1 0,0 1 0,-1 0 0,1-1 0,0 1 0,0 0 0,0 0 0,0 0 0,0-1 0,-1 1 0,1 0 0,0 1 0,-1-1 0,-4 0 0,1 0 0,-1 0 0,0 1 0,1 0 0,0 0 0,-1 1 0,1-1 0,0 1 0,-6 3 0,-36 26 0,1 3 0,2 1 0,-73 76 0,84-78 0,-57 62-1365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9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8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1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68D3F5-770B-4E10-ABC3-20D1324FBCD8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9B6-25D5-40AC-96D6-FB623F96DA9A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7118A4-3834-4E20-952F-A6652CDE62CB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E006-86E5-4B25-9774-FD31F96E0327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0286" y="57182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 sz="2400" b="1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B1E700-48CB-4512-96C0-A6781C1C546E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A285-CB1A-49B9-8BD7-E21A7D65A547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5E49-2751-46A8-BD8B-272072191A9A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DAA-62E7-49A5-B94F-90F6B7A2DAFB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8D4-46EE-4405-A777-3D4640CC0D4F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A8AC1A-EC50-40C8-9694-7CA46C5F4A08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FA5B-639F-4552-8299-9FFC7D1FBAB5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4C062E9-E6F7-41AA-8934-B36DCDA2C88A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customXml" Target="../ink/ink3.xml"/><Relationship Id="rId18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880.png"/><Relationship Id="rId17" Type="http://schemas.openxmlformats.org/officeDocument/2006/relationships/customXml" Target="../ink/ink5.xml"/><Relationship Id="rId2" Type="http://schemas.openxmlformats.org/officeDocument/2006/relationships/image" Target="../media/image82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customXml" Target="../ink/ink2.xml"/><Relationship Id="rId5" Type="http://schemas.openxmlformats.org/officeDocument/2006/relationships/image" Target="../media/image85.png"/><Relationship Id="rId15" Type="http://schemas.openxmlformats.org/officeDocument/2006/relationships/customXml" Target="../ink/ink4.xml"/><Relationship Id="rId10" Type="http://schemas.openxmlformats.org/officeDocument/2006/relationships/image" Target="../media/image870.png"/><Relationship Id="rId4" Type="http://schemas.openxmlformats.org/officeDocument/2006/relationships/image" Target="../media/image84.png"/><Relationship Id="rId9" Type="http://schemas.openxmlformats.org/officeDocument/2006/relationships/customXml" Target="../ink/ink1.xml"/><Relationship Id="rId1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TENSOR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       </a:t>
            </a:r>
            <a:r>
              <a:rPr lang="en-US" b="1" dirty="0">
                <a:solidFill>
                  <a:srgbClr val="7CEBFF"/>
                </a:solidFill>
              </a:rPr>
              <a:t>SAAD QASIM ABBASI</a:t>
            </a:r>
          </a:p>
          <a:p>
            <a:r>
              <a:rPr lang="en-US" sz="1200" dirty="0">
                <a:solidFill>
                  <a:srgbClr val="7CEBFF"/>
                </a:solidFill>
              </a:rPr>
              <a:t>Supervised by: Dr. Muhammad Irfan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BEDAE0-8106-934B-03D5-A29DE6A7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3E4E-E75F-9046-8251-5546677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1D spin model of light 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296DC-5370-57DB-81B5-B552B93DB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2200875"/>
            <a:ext cx="2671763" cy="806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0B439-A47F-CF8B-4CC4-3F90E5F27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9" y="2373669"/>
            <a:ext cx="1373188" cy="550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184ED-7675-4811-8D56-FBB7E1E83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9" y="3665379"/>
            <a:ext cx="5411787" cy="1086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44D22-73E6-4F96-23EB-A07567338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274" y="2200875"/>
            <a:ext cx="4864101" cy="957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B1B640-0200-0844-CE49-A0D5BA9E5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274" y="3801477"/>
            <a:ext cx="5314966" cy="1607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C22D7A-C73E-CE3F-B774-44B4A89CF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5562" y="5707022"/>
            <a:ext cx="6416675" cy="73286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6C56B9-5012-B001-C364-7BF543542972}"/>
              </a:ext>
            </a:extLst>
          </p:cNvPr>
          <p:cNvSpPr/>
          <p:nvPr/>
        </p:nvSpPr>
        <p:spPr>
          <a:xfrm>
            <a:off x="114300" y="2541577"/>
            <a:ext cx="336549" cy="24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F3A639E-2F9A-C8B4-3EE5-182BE7C3247C}"/>
              </a:ext>
            </a:extLst>
          </p:cNvPr>
          <p:cNvSpPr/>
          <p:nvPr/>
        </p:nvSpPr>
        <p:spPr>
          <a:xfrm>
            <a:off x="114300" y="4136148"/>
            <a:ext cx="336549" cy="24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469607B-F02F-D173-ADA8-ED5A7E6F949E}"/>
              </a:ext>
            </a:extLst>
          </p:cNvPr>
          <p:cNvSpPr/>
          <p:nvPr/>
        </p:nvSpPr>
        <p:spPr>
          <a:xfrm>
            <a:off x="6096000" y="2541577"/>
            <a:ext cx="336549" cy="24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4D2B96-7E1B-9A86-076A-B9C52431C0E2}"/>
              </a:ext>
            </a:extLst>
          </p:cNvPr>
          <p:cNvSpPr/>
          <p:nvPr/>
        </p:nvSpPr>
        <p:spPr>
          <a:xfrm>
            <a:off x="6146785" y="4011894"/>
            <a:ext cx="336549" cy="24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52958D9-6B71-3D7C-19EF-0306246D2228}"/>
              </a:ext>
            </a:extLst>
          </p:cNvPr>
          <p:cNvSpPr/>
          <p:nvPr/>
        </p:nvSpPr>
        <p:spPr>
          <a:xfrm>
            <a:off x="2246473" y="6031590"/>
            <a:ext cx="336549" cy="24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98A296B-D10D-936E-E20B-FDDC71E8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PB">
            <a:extLst>
              <a:ext uri="{FF2B5EF4-FFF2-40B4-BE49-F238E27FC236}">
                <a16:creationId xmlns:a16="http://schemas.microsoft.com/office/drawing/2014/main" id="{8201EAFB-6E18-33FF-92E4-68973D4EB38B}"/>
              </a:ext>
            </a:extLst>
          </p:cNvPr>
          <p:cNvSpPr/>
          <p:nvPr/>
        </p:nvSpPr>
        <p:spPr>
          <a:xfrm>
            <a:off x="0" y="-4238"/>
            <a:ext cx="4515555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89AB95-C4EF-6E16-A9B7-44C52F1ED2FE}"/>
              </a:ext>
            </a:extLst>
          </p:cNvPr>
          <p:cNvSpPr/>
          <p:nvPr/>
        </p:nvSpPr>
        <p:spPr>
          <a:xfrm>
            <a:off x="4749800" y="2451249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7DCD1A-31C1-AA44-F2AF-A2F134DBAA0D}"/>
              </a:ext>
            </a:extLst>
          </p:cNvPr>
          <p:cNvSpPr/>
          <p:nvPr/>
        </p:nvSpPr>
        <p:spPr>
          <a:xfrm>
            <a:off x="4749800" y="4729429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59E296-D4D3-A8EF-6A52-3BF7AADF361A}"/>
              </a:ext>
            </a:extLst>
          </p:cNvPr>
          <p:cNvSpPr/>
          <p:nvPr/>
        </p:nvSpPr>
        <p:spPr>
          <a:xfrm>
            <a:off x="11084554" y="3007666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5B8EE6-A398-26A9-04AB-3F2B9E9BC04C}"/>
              </a:ext>
            </a:extLst>
          </p:cNvPr>
          <p:cNvSpPr/>
          <p:nvPr/>
        </p:nvSpPr>
        <p:spPr>
          <a:xfrm>
            <a:off x="11084554" y="5307988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8C581F-FA0D-136C-5079-8FB909E0F923}"/>
              </a:ext>
            </a:extLst>
          </p:cNvPr>
          <p:cNvSpPr/>
          <p:nvPr/>
        </p:nvSpPr>
        <p:spPr>
          <a:xfrm>
            <a:off x="9170868" y="5905945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88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C1AA-0EBC-C0C0-54C5-3E8FC605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154779"/>
          </a:xfrm>
        </p:spPr>
        <p:txBody>
          <a:bodyPr/>
          <a:lstStyle/>
          <a:p>
            <a:pPr algn="ctr"/>
            <a:r>
              <a:rPr lang="en-US" sz="2800" b="1" dirty="0"/>
              <a:t>Simulations using matrix product states</a:t>
            </a:r>
            <a:br>
              <a:rPr lang="en-US" sz="2800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796DC0-F148-BB1A-3C02-52415626B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88"/>
          <a:stretch/>
        </p:blipFill>
        <p:spPr>
          <a:xfrm>
            <a:off x="6247748" y="1997287"/>
            <a:ext cx="5817484" cy="853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21DFD-68CE-9A3F-CF4F-0FA658B25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3" y="3010486"/>
            <a:ext cx="6570345" cy="1300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410475-E223-C0D9-60EC-E384A42E7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311009"/>
            <a:ext cx="3470303" cy="1618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F4B289-EFC6-8EB7-4C9F-D213E9B11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930" y="4839026"/>
            <a:ext cx="1711005" cy="485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6DDB64-3270-8DDE-FF5C-803B19AD4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126" y="2968162"/>
            <a:ext cx="3912401" cy="1618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A34666-84EB-21A5-562F-40694CAB4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2326" y="4839026"/>
            <a:ext cx="1781175" cy="1152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754CF-1BF7-5884-1B2B-EF64A9621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69" y="1856933"/>
            <a:ext cx="5387222" cy="8332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E13ACDE-5003-4A46-2FCC-410707BE89F9}"/>
              </a:ext>
            </a:extLst>
          </p:cNvPr>
          <p:cNvSpPr/>
          <p:nvPr/>
        </p:nvSpPr>
        <p:spPr>
          <a:xfrm>
            <a:off x="5513991" y="2273545"/>
            <a:ext cx="860525" cy="208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4A4E2AF-8961-CA70-1E51-15BDC34C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PB">
            <a:extLst>
              <a:ext uri="{FF2B5EF4-FFF2-40B4-BE49-F238E27FC236}">
                <a16:creationId xmlns:a16="http://schemas.microsoft.com/office/drawing/2014/main" id="{235CCC97-DCAA-45C4-A512-7852CC77DF55}"/>
              </a:ext>
            </a:extLst>
          </p:cNvPr>
          <p:cNvSpPr/>
          <p:nvPr/>
        </p:nvSpPr>
        <p:spPr>
          <a:xfrm>
            <a:off x="0" y="0"/>
            <a:ext cx="4967111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7A31-800F-87E8-49CB-32B13014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Simulations using matrix product states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688B2-EAE4-F2A9-113D-4744CAEDD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0" y="2078419"/>
            <a:ext cx="7224731" cy="2267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2EAC7-FE58-E7E4-AB94-482BFC72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745" y="4345947"/>
            <a:ext cx="7684509" cy="251205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2686A5-99CA-DEEF-8691-06C6451B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PB">
            <a:extLst>
              <a:ext uri="{FF2B5EF4-FFF2-40B4-BE49-F238E27FC236}">
                <a16:creationId xmlns:a16="http://schemas.microsoft.com/office/drawing/2014/main" id="{7A607CCB-0EE0-89FE-9FB1-36CB078F66A7}"/>
              </a:ext>
            </a:extLst>
          </p:cNvPr>
          <p:cNvSpPr/>
          <p:nvPr/>
        </p:nvSpPr>
        <p:spPr>
          <a:xfrm>
            <a:off x="0" y="0"/>
            <a:ext cx="5418667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3D16-F658-C82E-FEDC-D90E126C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Vacuum induced transparency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2BC3B-0194-0DE9-8643-A6D35A09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4003"/>
            <a:ext cx="5260285" cy="4051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DD88C-540F-11F0-6600-082F4C076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22" y="2104003"/>
            <a:ext cx="4191236" cy="3771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6D574-6FFA-44FC-5A6B-9C7D36F0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078" y="2599661"/>
            <a:ext cx="4094922" cy="621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000A41-04A2-4584-A713-CC370A66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722" y="4463176"/>
            <a:ext cx="3097721" cy="101380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83CD858-509B-41E1-21D2-2609ED6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PB">
            <a:extLst>
              <a:ext uri="{FF2B5EF4-FFF2-40B4-BE49-F238E27FC236}">
                <a16:creationId xmlns:a16="http://schemas.microsoft.com/office/drawing/2014/main" id="{16E0B0C4-F490-4B77-0ABF-BDE4D92D036F}"/>
              </a:ext>
            </a:extLst>
          </p:cNvPr>
          <p:cNvSpPr/>
          <p:nvPr/>
        </p:nvSpPr>
        <p:spPr>
          <a:xfrm>
            <a:off x="0" y="9378"/>
            <a:ext cx="5870222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B8ECC-1938-1BF8-A520-47607B9AED51}"/>
              </a:ext>
            </a:extLst>
          </p:cNvPr>
          <p:cNvSpPr/>
          <p:nvPr/>
        </p:nvSpPr>
        <p:spPr>
          <a:xfrm>
            <a:off x="10594998" y="3092406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7925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9872-89D3-AAB4-5997-AF9A6460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Vacuum induced transparency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22EEC-9E22-B617-65FC-F38D5BFA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48" y="2686888"/>
            <a:ext cx="5270432" cy="1855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CF77A-108A-F2B4-E5C0-2CC51CCB8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733" y="4585076"/>
            <a:ext cx="1255333" cy="333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A8F7D-A0AD-9E9A-DE5B-5667AE43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623" y="2804079"/>
            <a:ext cx="2086803" cy="62451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7D0F4CF-B387-B2F8-E35A-9410E2C140B0}"/>
              </a:ext>
            </a:extLst>
          </p:cNvPr>
          <p:cNvSpPr/>
          <p:nvPr/>
        </p:nvSpPr>
        <p:spPr>
          <a:xfrm>
            <a:off x="333076" y="2960209"/>
            <a:ext cx="496231" cy="312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D83CA2-1C8F-872A-C99B-32AECC5F0965}"/>
              </a:ext>
            </a:extLst>
          </p:cNvPr>
          <p:cNvSpPr/>
          <p:nvPr/>
        </p:nvSpPr>
        <p:spPr>
          <a:xfrm>
            <a:off x="7488618" y="2960209"/>
            <a:ext cx="496231" cy="312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851BA-02D9-AF7E-9A57-A599B60E70B3}"/>
              </a:ext>
            </a:extLst>
          </p:cNvPr>
          <p:cNvSpPr txBox="1"/>
          <p:nvPr/>
        </p:nvSpPr>
        <p:spPr>
          <a:xfrm>
            <a:off x="907048" y="228677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Atomic part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the total effective Hamiltonian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7996C0-C345-1AE7-015C-3CBB59C92F93}"/>
              </a:ext>
            </a:extLst>
          </p:cNvPr>
          <p:cNvSpPr txBox="1"/>
          <p:nvPr/>
        </p:nvSpPr>
        <p:spPr>
          <a:xfrm>
            <a:off x="7003048" y="2286778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Jump operator corresponding to cavity decay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3197C2-F7F6-EEE3-FD3E-28C6601D38E0}"/>
              </a:ext>
            </a:extLst>
          </p:cNvPr>
          <p:cNvSpPr txBox="1"/>
          <p:nvPr/>
        </p:nvSpPr>
        <p:spPr>
          <a:xfrm>
            <a:off x="7214055" y="3732696"/>
            <a:ext cx="6548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Free-space spontaneous emission into state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52948D-44D4-5F7F-0D2C-4C2AE36D9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4399" y="3761207"/>
            <a:ext cx="347601" cy="343087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9072685-5D58-1C22-429E-5F86B40B17F7}"/>
              </a:ext>
            </a:extLst>
          </p:cNvPr>
          <p:cNvSpPr/>
          <p:nvPr/>
        </p:nvSpPr>
        <p:spPr>
          <a:xfrm>
            <a:off x="7521824" y="4585075"/>
            <a:ext cx="496231" cy="312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879940-7BAF-A985-5810-58CF63549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3830" y="4436905"/>
            <a:ext cx="1176787" cy="5139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E68146-D699-F939-89CF-64D8DC97FB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6712" y="4234763"/>
            <a:ext cx="1601428" cy="700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BF9851-9D1C-853B-DAA8-6C1714C1E8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4847" y="5583538"/>
            <a:ext cx="3036495" cy="865696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7E060A22-C7F9-CAC7-7DC5-FE49F7FE75F6}"/>
              </a:ext>
            </a:extLst>
          </p:cNvPr>
          <p:cNvSpPr/>
          <p:nvPr/>
        </p:nvSpPr>
        <p:spPr>
          <a:xfrm>
            <a:off x="7488617" y="6016386"/>
            <a:ext cx="496231" cy="312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3F3937-E68C-25ED-2119-73E4A9CF4CB1}"/>
              </a:ext>
            </a:extLst>
          </p:cNvPr>
          <p:cNvSpPr txBox="1"/>
          <p:nvPr/>
        </p:nvSpPr>
        <p:spPr>
          <a:xfrm>
            <a:off x="7091949" y="5208179"/>
            <a:ext cx="6548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Free-space spontaneous emission into state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50CDCC4-9E1F-AA02-225C-72291D8853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84714" y="5232930"/>
            <a:ext cx="375359" cy="375359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353A8751-B2A0-020C-7C9C-B1AB9982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69" y="644923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6" name="PB">
            <a:extLst>
              <a:ext uri="{FF2B5EF4-FFF2-40B4-BE49-F238E27FC236}">
                <a16:creationId xmlns:a16="http://schemas.microsoft.com/office/drawing/2014/main" id="{5C6D8764-6925-F5E9-0599-5BF7D5F0FA4E}"/>
              </a:ext>
            </a:extLst>
          </p:cNvPr>
          <p:cNvSpPr/>
          <p:nvPr/>
        </p:nvSpPr>
        <p:spPr>
          <a:xfrm>
            <a:off x="0" y="0"/>
            <a:ext cx="6321778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669DD3-B6BD-32AE-F2E3-54E61A99CC03}"/>
              </a:ext>
            </a:extLst>
          </p:cNvPr>
          <p:cNvSpPr/>
          <p:nvPr/>
        </p:nvSpPr>
        <p:spPr>
          <a:xfrm>
            <a:off x="3760529" y="5108491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7937A2-3570-1DBD-50A5-4505CE039406}"/>
              </a:ext>
            </a:extLst>
          </p:cNvPr>
          <p:cNvSpPr/>
          <p:nvPr/>
        </p:nvSpPr>
        <p:spPr>
          <a:xfrm>
            <a:off x="11141813" y="2897217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E60A2A-EB46-5885-63DD-A98D0936792D}"/>
              </a:ext>
            </a:extLst>
          </p:cNvPr>
          <p:cNvSpPr/>
          <p:nvPr/>
        </p:nvSpPr>
        <p:spPr>
          <a:xfrm>
            <a:off x="11141813" y="4335176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E127C5-CB66-016D-227D-7E0DFDB63F6B}"/>
              </a:ext>
            </a:extLst>
          </p:cNvPr>
          <p:cNvSpPr/>
          <p:nvPr/>
        </p:nvSpPr>
        <p:spPr>
          <a:xfrm>
            <a:off x="11141813" y="5831880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555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5" grpId="0"/>
      <p:bldP spid="17" grpId="0"/>
      <p:bldP spid="20" grpId="0" animBg="1"/>
      <p:bldP spid="27" grpId="0" animBg="1"/>
      <p:bldP spid="29" grpId="0"/>
      <p:bldP spid="37" grpId="0" animBg="1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95D-DD78-728B-E63E-5BE9E787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Quantum jump formalism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428A-9184-35E9-653F-406C32A1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252535"/>
            <a:ext cx="6213307" cy="42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Master equation for our 1D spin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14D45-1389-2B2F-318F-B1D53FBE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3" y="2891633"/>
            <a:ext cx="4637087" cy="4233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99D38C0-4350-0C4D-DAE6-2AB8DB2C61B0}"/>
              </a:ext>
            </a:extLst>
          </p:cNvPr>
          <p:cNvSpPr/>
          <p:nvPr/>
        </p:nvSpPr>
        <p:spPr>
          <a:xfrm>
            <a:off x="342900" y="2933429"/>
            <a:ext cx="517693" cy="33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4A5C4-3096-499C-B846-B79258EDFC18}"/>
              </a:ext>
            </a:extLst>
          </p:cNvPr>
          <p:cNvSpPr txBox="1"/>
          <p:nvPr/>
        </p:nvSpPr>
        <p:spPr>
          <a:xfrm>
            <a:off x="342900" y="35430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l</a:t>
            </a:r>
            <a:r>
              <a:rPr lang="en-US" sz="2400" dirty="0"/>
              <a:t> are the jump operators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D23BC1-61E3-2CF0-51C3-5854D0EBD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093" y="4473731"/>
            <a:ext cx="4998954" cy="46622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4C752F-47E2-5468-B227-440E46B74608}"/>
              </a:ext>
            </a:extLst>
          </p:cNvPr>
          <p:cNvSpPr/>
          <p:nvPr/>
        </p:nvSpPr>
        <p:spPr>
          <a:xfrm>
            <a:off x="3817850" y="4554249"/>
            <a:ext cx="517693" cy="33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18F0C1-BD2A-8C4A-1E8C-DDD42D25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093" y="5027682"/>
            <a:ext cx="4298616" cy="70368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58DE62-F378-A187-43EF-B79B49E12EBE}"/>
              </a:ext>
            </a:extLst>
          </p:cNvPr>
          <p:cNvSpPr/>
          <p:nvPr/>
        </p:nvSpPr>
        <p:spPr>
          <a:xfrm>
            <a:off x="3817850" y="5268986"/>
            <a:ext cx="517693" cy="33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6DC0E7-3710-D0DE-9509-F1B9F4881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093" y="5764641"/>
            <a:ext cx="1938964" cy="55502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736662B-864B-F851-CCE1-4281DF9344FD}"/>
              </a:ext>
            </a:extLst>
          </p:cNvPr>
          <p:cNvSpPr/>
          <p:nvPr/>
        </p:nvSpPr>
        <p:spPr>
          <a:xfrm>
            <a:off x="3817852" y="5876933"/>
            <a:ext cx="517693" cy="33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19949D1-F2A0-0365-E51B-F68F5251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PB">
            <a:extLst>
              <a:ext uri="{FF2B5EF4-FFF2-40B4-BE49-F238E27FC236}">
                <a16:creationId xmlns:a16="http://schemas.microsoft.com/office/drawing/2014/main" id="{840AE67A-D587-3641-FE59-C29873C4ABBB}"/>
              </a:ext>
            </a:extLst>
          </p:cNvPr>
          <p:cNvSpPr/>
          <p:nvPr/>
        </p:nvSpPr>
        <p:spPr>
          <a:xfrm>
            <a:off x="4233" y="14946"/>
            <a:ext cx="6773333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DA96AF-DE54-6FEF-8702-773F0EC7C678}"/>
              </a:ext>
            </a:extLst>
          </p:cNvPr>
          <p:cNvSpPr/>
          <p:nvPr/>
        </p:nvSpPr>
        <p:spPr>
          <a:xfrm>
            <a:off x="5803491" y="2763461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36313-14BC-11A1-E3CF-8408FAD20928}"/>
              </a:ext>
            </a:extLst>
          </p:cNvPr>
          <p:cNvSpPr/>
          <p:nvPr/>
        </p:nvSpPr>
        <p:spPr>
          <a:xfrm>
            <a:off x="9973282" y="4304350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1E4964-6C20-D46D-9CB9-B9EDA003FC45}"/>
              </a:ext>
            </a:extLst>
          </p:cNvPr>
          <p:cNvSpPr/>
          <p:nvPr/>
        </p:nvSpPr>
        <p:spPr>
          <a:xfrm>
            <a:off x="9973282" y="5027682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97388D-6C73-A446-CE20-433CD6FA61E2}"/>
              </a:ext>
            </a:extLst>
          </p:cNvPr>
          <p:cNvSpPr/>
          <p:nvPr/>
        </p:nvSpPr>
        <p:spPr>
          <a:xfrm>
            <a:off x="9973282" y="5740346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83151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/>
      <p:bldP spid="11" grpId="0" animBg="1"/>
      <p:bldP spid="14" grpId="0" animBg="1"/>
      <p:bldP spid="17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D255-791B-A405-9867-634D382D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Quantum jump formalism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B3A3E-3D6E-924D-F1D4-B99BD4AE7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371"/>
            <a:ext cx="5635625" cy="1757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665D5-EB10-73DF-F8A3-0C61C89B90DC}"/>
              </a:ext>
            </a:extLst>
          </p:cNvPr>
          <p:cNvSpPr txBox="1"/>
          <p:nvPr/>
        </p:nvSpPr>
        <p:spPr>
          <a:xfrm>
            <a:off x="69553" y="408982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(a) Deterministic evolution under H</a:t>
            </a:r>
            <a:r>
              <a:rPr lang="en-US" sz="2000" baseline="-25000" dirty="0"/>
              <a:t>eff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27265-26FF-8677-AAC0-212DB62D14D2}"/>
              </a:ext>
            </a:extLst>
          </p:cNvPr>
          <p:cNvSpPr txBox="1"/>
          <p:nvPr/>
        </p:nvSpPr>
        <p:spPr>
          <a:xfrm>
            <a:off x="-10317" y="469062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(b) Stochastic quantum jumps made by applying jump     operators O</a:t>
            </a:r>
            <a:r>
              <a:rPr lang="en-US" sz="2000" baseline="-25000" dirty="0"/>
              <a:t>l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AB0694-9DDF-C2F3-3281-895B4055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767" y="1993959"/>
            <a:ext cx="879475" cy="536629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EE4ABB86-57BD-6EA8-F58A-36D8D0EB5F59}"/>
              </a:ext>
            </a:extLst>
          </p:cNvPr>
          <p:cNvSpPr/>
          <p:nvPr/>
        </p:nvSpPr>
        <p:spPr>
          <a:xfrm>
            <a:off x="7575944" y="2686968"/>
            <a:ext cx="315119" cy="742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E39FCD-1C7A-D985-1C34-44A62308B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063" y="2835435"/>
            <a:ext cx="315119" cy="374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EF974F-FE50-D436-494D-B53AECE43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039" y="3546547"/>
            <a:ext cx="3313907" cy="576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B56606-AC56-4CCC-2720-C55408911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318" y="4831633"/>
            <a:ext cx="4129882" cy="1029213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7BF7A418-7F14-29FC-6BCD-489232BB910A}"/>
              </a:ext>
            </a:extLst>
          </p:cNvPr>
          <p:cNvSpPr/>
          <p:nvPr/>
        </p:nvSpPr>
        <p:spPr>
          <a:xfrm>
            <a:off x="7613645" y="4190607"/>
            <a:ext cx="277418" cy="598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artoon Dice Vector Illustration On White Background Stock Illustration -  Download Image Now - iStock">
            <a:extLst>
              <a:ext uri="{FF2B5EF4-FFF2-40B4-BE49-F238E27FC236}">
                <a16:creationId xmlns:a16="http://schemas.microsoft.com/office/drawing/2014/main" id="{9D93FBDB-59EB-58E9-9359-BCF4E424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5583906"/>
            <a:ext cx="1092496" cy="109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81DDCB9B-AB57-9FFD-A3BE-F9C7C9687132}"/>
              </a:ext>
            </a:extLst>
          </p:cNvPr>
          <p:cNvSpPr/>
          <p:nvPr/>
        </p:nvSpPr>
        <p:spPr>
          <a:xfrm>
            <a:off x="5990493" y="6202542"/>
            <a:ext cx="1262210" cy="5252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7B9862-0A92-14D0-BE7E-B0E20AB32E04}"/>
              </a:ext>
            </a:extLst>
          </p:cNvPr>
          <p:cNvSpPr txBox="1"/>
          <p:nvPr/>
        </p:nvSpPr>
        <p:spPr>
          <a:xfrm>
            <a:off x="6975906" y="5567280"/>
            <a:ext cx="4037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F0A986A-471C-C4EA-7B55-BFA20125A94B}"/>
              </a:ext>
            </a:extLst>
          </p:cNvPr>
          <p:cNvCxnSpPr>
            <a:cxnSpLocks/>
          </p:cNvCxnSpPr>
          <p:nvPr/>
        </p:nvCxnSpPr>
        <p:spPr>
          <a:xfrm>
            <a:off x="7439096" y="6051717"/>
            <a:ext cx="1534172" cy="200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CCE3C2-D070-96E2-171D-FD82C32B8044}"/>
              </a:ext>
            </a:extLst>
          </p:cNvPr>
          <p:cNvCxnSpPr/>
          <p:nvPr/>
        </p:nvCxnSpPr>
        <p:spPr>
          <a:xfrm flipV="1">
            <a:off x="7418106" y="5667618"/>
            <a:ext cx="1534172" cy="179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21819B-F124-19A5-B637-2C29D2282362}"/>
              </a:ext>
            </a:extLst>
          </p:cNvPr>
          <p:cNvSpPr txBox="1"/>
          <p:nvPr/>
        </p:nvSpPr>
        <p:spPr>
          <a:xfrm>
            <a:off x="8990681" y="545955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000" dirty="0"/>
              <a:t>&gt; δ</a:t>
            </a:r>
            <a:r>
              <a:rPr lang="en-US" sz="2000" dirty="0"/>
              <a:t>p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D02D623-5104-FFAB-0A66-450C7244A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8847" y="5485158"/>
            <a:ext cx="1138238" cy="348907"/>
          </a:xfrm>
          <a:prstGeom prst="rect">
            <a:avLst/>
          </a:prstGeom>
        </p:spPr>
      </p:pic>
      <p:sp>
        <p:nvSpPr>
          <p:cNvPr id="39" name="Arrow: Bent 38">
            <a:extLst>
              <a:ext uri="{FF2B5EF4-FFF2-40B4-BE49-F238E27FC236}">
                <a16:creationId xmlns:a16="http://schemas.microsoft.com/office/drawing/2014/main" id="{5B2FC647-8D7A-09BA-5E68-4495D4DA62CB}"/>
              </a:ext>
            </a:extLst>
          </p:cNvPr>
          <p:cNvSpPr/>
          <p:nvPr/>
        </p:nvSpPr>
        <p:spPr>
          <a:xfrm flipH="1">
            <a:off x="9963912" y="3783820"/>
            <a:ext cx="827088" cy="15986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10174-73E4-5971-2C70-DC98099ED0F9}"/>
              </a:ext>
            </a:extLst>
          </p:cNvPr>
          <p:cNvSpPr txBox="1"/>
          <p:nvPr/>
        </p:nvSpPr>
        <p:spPr>
          <a:xfrm>
            <a:off x="8973268" y="6065041"/>
            <a:ext cx="8166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</a:t>
            </a:r>
            <a:r>
              <a:rPr lang="el-GR" sz="2000" dirty="0"/>
              <a:t> δ</a:t>
            </a:r>
            <a:r>
              <a:rPr lang="en-US" sz="2000" dirty="0"/>
              <a:t>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E5569FA-94EB-E114-44D9-CDA89DF70C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9645" y="5859666"/>
            <a:ext cx="2268408" cy="527652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BAC2AD-A561-64F3-85DB-2960C0B427D3}"/>
              </a:ext>
            </a:extLst>
          </p:cNvPr>
          <p:cNvCxnSpPr>
            <a:cxnSpLocks/>
          </p:cNvCxnSpPr>
          <p:nvPr/>
        </p:nvCxnSpPr>
        <p:spPr>
          <a:xfrm>
            <a:off x="9624744" y="5659611"/>
            <a:ext cx="264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B99282-957D-1717-9212-EBC235AB6342}"/>
              </a:ext>
            </a:extLst>
          </p:cNvPr>
          <p:cNvCxnSpPr>
            <a:cxnSpLocks/>
          </p:cNvCxnSpPr>
          <p:nvPr/>
        </p:nvCxnSpPr>
        <p:spPr>
          <a:xfrm>
            <a:off x="9609054" y="6252392"/>
            <a:ext cx="264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7C30262E-0FE0-3643-1F7B-C3321303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3" name="PB">
            <a:extLst>
              <a:ext uri="{FF2B5EF4-FFF2-40B4-BE49-F238E27FC236}">
                <a16:creationId xmlns:a16="http://schemas.microsoft.com/office/drawing/2014/main" id="{D4623BB4-BE61-3CD8-EEBE-BF7843794457}"/>
              </a:ext>
            </a:extLst>
          </p:cNvPr>
          <p:cNvSpPr/>
          <p:nvPr/>
        </p:nvSpPr>
        <p:spPr>
          <a:xfrm>
            <a:off x="-10317" y="0"/>
            <a:ext cx="7224889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1E4CBC-9200-E4CD-81E5-DDD868CEE092}"/>
              </a:ext>
            </a:extLst>
          </p:cNvPr>
          <p:cNvSpPr/>
          <p:nvPr/>
        </p:nvSpPr>
        <p:spPr>
          <a:xfrm>
            <a:off x="5690323" y="2585536"/>
            <a:ext cx="585018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4561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 animBg="1"/>
      <p:bldP spid="20" grpId="0" animBg="1"/>
      <p:bldP spid="21" grpId="0" animBg="1"/>
      <p:bldP spid="23" grpId="0"/>
      <p:bldP spid="34" grpId="0"/>
      <p:bldP spid="39" grpId="0" animBg="1"/>
      <p:bldP spid="41" grpId="0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A86E-AAE4-431A-0543-9FFC69E7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(a)  Deterministic Time evolution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BCCB-B5AF-3B2C-DFCD-B5BFBDB4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5781508" cy="410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W can be expressed in a local representation 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E3A11-ED40-8891-542D-968ADC7E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3" y="2780994"/>
            <a:ext cx="5603708" cy="1296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57344-8D40-FECC-34D9-3D94C293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342" y="2641907"/>
            <a:ext cx="4989658" cy="16081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A86B20B-8361-DB8A-320C-FB77DBCBDB45}"/>
              </a:ext>
            </a:extLst>
          </p:cNvPr>
          <p:cNvSpPr/>
          <p:nvPr/>
        </p:nvSpPr>
        <p:spPr>
          <a:xfrm>
            <a:off x="6273801" y="3149600"/>
            <a:ext cx="787399" cy="41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D65E09-71BB-49CC-5EC7-E82692244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63" y="4599141"/>
            <a:ext cx="2598737" cy="410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A29F25-00BD-5539-502A-EA1BA1704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447" y="4077006"/>
            <a:ext cx="4794106" cy="1748990"/>
          </a:xfrm>
          <a:prstGeom prst="rect">
            <a:avLst/>
          </a:prstGeom>
        </p:spPr>
      </p:pic>
      <p:sp>
        <p:nvSpPr>
          <p:cNvPr id="14" name="Arrow: Curved Up 13">
            <a:extLst>
              <a:ext uri="{FF2B5EF4-FFF2-40B4-BE49-F238E27FC236}">
                <a16:creationId xmlns:a16="http://schemas.microsoft.com/office/drawing/2014/main" id="{B7359C4D-94F0-1B39-751F-9689BB4EBFA0}"/>
              </a:ext>
            </a:extLst>
          </p:cNvPr>
          <p:cNvSpPr/>
          <p:nvPr/>
        </p:nvSpPr>
        <p:spPr>
          <a:xfrm>
            <a:off x="1351005" y="5128994"/>
            <a:ext cx="3157495" cy="8667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03B575-FD0C-9825-ABF7-ECC0122A1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802" y="6155844"/>
            <a:ext cx="4646395" cy="6887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A3C9E7-2FD0-A350-73F1-30C8D7D75F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1385" y="6155844"/>
            <a:ext cx="3597255" cy="5833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041BD5-27F6-4359-4AA2-DC604A5413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6365" y="4534171"/>
            <a:ext cx="1968536" cy="475669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F0B46D2-971A-14DB-DCE2-9BF040BA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5" name="PB">
            <a:extLst>
              <a:ext uri="{FF2B5EF4-FFF2-40B4-BE49-F238E27FC236}">
                <a16:creationId xmlns:a16="http://schemas.microsoft.com/office/drawing/2014/main" id="{B3DE62BC-0EE3-0644-13CD-A9A8B34D7055}"/>
              </a:ext>
            </a:extLst>
          </p:cNvPr>
          <p:cNvSpPr/>
          <p:nvPr/>
        </p:nvSpPr>
        <p:spPr>
          <a:xfrm>
            <a:off x="0" y="-9043"/>
            <a:ext cx="7676445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34C1-37E0-3D0A-267D-86E67C66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8DBA9-8EDD-2FD8-6B3D-25E4F5D7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268DB-4FAF-A134-8D06-3EAC0022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827"/>
            <a:ext cx="5341306" cy="2758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2B7DB-9FEB-44FD-9F2C-AE100596D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050" y="2981077"/>
            <a:ext cx="6513856" cy="895845"/>
          </a:xfrm>
          <a:prstGeom prst="rect">
            <a:avLst/>
          </a:prstGeom>
        </p:spPr>
      </p:pic>
      <p:sp>
        <p:nvSpPr>
          <p:cNvPr id="9" name="PB">
            <a:extLst>
              <a:ext uri="{FF2B5EF4-FFF2-40B4-BE49-F238E27FC236}">
                <a16:creationId xmlns:a16="http://schemas.microsoft.com/office/drawing/2014/main" id="{129C24D0-FDD8-937A-0B3B-41961AD92F03}"/>
              </a:ext>
            </a:extLst>
          </p:cNvPr>
          <p:cNvSpPr/>
          <p:nvPr/>
        </p:nvSpPr>
        <p:spPr>
          <a:xfrm>
            <a:off x="0" y="-9043"/>
            <a:ext cx="7676445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370D-0AA0-6C34-545D-131F43E8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(b) </a:t>
            </a:r>
            <a:r>
              <a:rPr lang="en-US" dirty="0"/>
              <a:t>Quantum jumps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087C1-B2D4-10BC-9CF4-F73CDD688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88369"/>
            <a:ext cx="2563813" cy="436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C02B6-4681-B664-2E2C-EE1054069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055" y="2740580"/>
            <a:ext cx="3898900" cy="1263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597831-7475-13E3-049B-2DC6D3A45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11" y="3100157"/>
            <a:ext cx="1778000" cy="450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619CB-5CA8-5DD5-88B8-EF2909E7A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4119348"/>
            <a:ext cx="4656511" cy="605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E7E60D-B63D-BBD5-F835-52AB1CEE8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0" y="4772736"/>
            <a:ext cx="4656511" cy="1005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026D4A-58D1-E000-A787-3673B219A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400" y="2078954"/>
            <a:ext cx="3048000" cy="542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18EB90-8BCB-F94C-BC7D-6230C01313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2200" y="2358631"/>
            <a:ext cx="177136" cy="752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657420F-6D1E-1B80-C4AF-6BB1ECCF4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11" y="2693935"/>
            <a:ext cx="3898900" cy="12632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F5C3FC-3088-91EA-850F-74781AF13228}"/>
                  </a:ext>
                </a:extLst>
              </p14:cNvPr>
              <p14:cNvContentPartPr/>
              <p14:nvPr/>
            </p14:nvContentPartPr>
            <p14:xfrm>
              <a:off x="6832250" y="240012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F5C3FC-3088-91EA-850F-74781AF132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4610" y="238212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510B64-AF4A-3F61-8BAA-B2E51F813415}"/>
              </a:ext>
            </a:extLst>
          </p:cNvPr>
          <p:cNvCxnSpPr/>
          <p:nvPr/>
        </p:nvCxnSpPr>
        <p:spPr>
          <a:xfrm>
            <a:off x="10582275" y="2933700"/>
            <a:ext cx="0" cy="16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A9DF2D7-A82C-B73B-D6F7-11715B78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805" y="4182697"/>
            <a:ext cx="4656511" cy="6050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8725A96-0D5A-DB71-CB61-DB75E713F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804" y="4838904"/>
            <a:ext cx="4656511" cy="100505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B8C842-78C7-EABC-A06D-4D4909FD21F9}"/>
              </a:ext>
            </a:extLst>
          </p:cNvPr>
          <p:cNvCxnSpPr/>
          <p:nvPr/>
        </p:nvCxnSpPr>
        <p:spPr>
          <a:xfrm>
            <a:off x="9763125" y="5275263"/>
            <a:ext cx="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AE6CDB3-1D64-4B23-2799-843D0F504EE6}"/>
                  </a:ext>
                </a:extLst>
              </p14:cNvPr>
              <p14:cNvContentPartPr/>
              <p14:nvPr/>
            </p14:nvContentPartPr>
            <p14:xfrm>
              <a:off x="8773200" y="4164220"/>
              <a:ext cx="1131120" cy="727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AE6CDB3-1D64-4B23-2799-843D0F504E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55560" y="4146580"/>
                <a:ext cx="116676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5A24BFA-E2C2-2076-502F-03BDAC5DE221}"/>
                  </a:ext>
                </a:extLst>
              </p14:cNvPr>
              <p14:cNvContentPartPr/>
              <p14:nvPr/>
            </p14:nvContentPartPr>
            <p14:xfrm>
              <a:off x="9043160" y="3978240"/>
              <a:ext cx="901080" cy="704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5A24BFA-E2C2-2076-502F-03BDAC5DE2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25520" y="3960240"/>
                <a:ext cx="93672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11D44C8-021A-DBEF-E416-3FDCF5038BDB}"/>
                  </a:ext>
                </a:extLst>
              </p14:cNvPr>
              <p14:cNvContentPartPr/>
              <p14:nvPr/>
            </p14:nvContentPartPr>
            <p14:xfrm>
              <a:off x="9796640" y="4234200"/>
              <a:ext cx="281520" cy="333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11D44C8-021A-DBEF-E416-3FDCF5038B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79000" y="4216200"/>
                <a:ext cx="3171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4534F81-92A2-73A9-86A4-975220965BA6}"/>
                  </a:ext>
                </a:extLst>
              </p14:cNvPr>
              <p14:cNvContentPartPr/>
              <p14:nvPr/>
            </p14:nvContentPartPr>
            <p14:xfrm>
              <a:off x="9914000" y="4312680"/>
              <a:ext cx="228960" cy="316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4534F81-92A2-73A9-86A4-975220965B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6360" y="4294680"/>
                <a:ext cx="264600" cy="3524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D40B9209-0A6E-8BA9-B314-34D5DA69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" name="PB">
            <a:extLst>
              <a:ext uri="{FF2B5EF4-FFF2-40B4-BE49-F238E27FC236}">
                <a16:creationId xmlns:a16="http://schemas.microsoft.com/office/drawing/2014/main" id="{534A484A-7C3D-88F0-C409-DD11C7DF7C40}"/>
              </a:ext>
            </a:extLst>
          </p:cNvPr>
          <p:cNvSpPr/>
          <p:nvPr/>
        </p:nvSpPr>
        <p:spPr>
          <a:xfrm>
            <a:off x="0" y="-4689"/>
            <a:ext cx="8128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4A52-7F56-2594-D73B-F7C84AC0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0840"/>
            <a:ext cx="11029616" cy="696722"/>
          </a:xfrm>
        </p:spPr>
        <p:txBody>
          <a:bodyPr/>
          <a:lstStyle/>
          <a:p>
            <a:pPr algn="ctr"/>
            <a:r>
              <a:rPr lang="en-US" sz="2800" dirty="0"/>
              <a:t>Emergent phenomenon in many-body systems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5DB1F-C32C-7F1B-2BC3-E617E62C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8" y="1842556"/>
            <a:ext cx="1975196" cy="1968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C7B71-6390-B567-3B8A-EB819367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90" y="3671092"/>
            <a:ext cx="1869533" cy="1829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C2A5A-B81F-B1AD-519F-EC668AA4F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521" y="4623911"/>
            <a:ext cx="1759369" cy="1753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AC800-83C3-FED0-7DBE-114E0EBF8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507" y="4625231"/>
            <a:ext cx="1903856" cy="1829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A632D1-14B7-40CA-751C-93F5DB0C1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569" y="4764468"/>
            <a:ext cx="2104089" cy="1829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46A38-BC9F-7EB4-7D69-0ABE92CA7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1939" y="3671091"/>
            <a:ext cx="1881971" cy="1829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7BA6E9-74C7-E938-D39A-E21B07FD4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1939" y="1842556"/>
            <a:ext cx="1606487" cy="158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7B68DB-42AB-6E3F-40A7-0C4BB332D9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1765" y="1842556"/>
            <a:ext cx="2343150" cy="274320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151B8CB-B4B2-68F7-467A-E87E07AF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PB">
            <a:extLst>
              <a:ext uri="{FF2B5EF4-FFF2-40B4-BE49-F238E27FC236}">
                <a16:creationId xmlns:a16="http://schemas.microsoft.com/office/drawing/2014/main" id="{E40C6771-9E90-0AEB-DF1A-D49A866AD798}"/>
              </a:ext>
            </a:extLst>
          </p:cNvPr>
          <p:cNvSpPr/>
          <p:nvPr/>
        </p:nvSpPr>
        <p:spPr>
          <a:xfrm>
            <a:off x="6534" y="9378"/>
            <a:ext cx="903111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F7BA8-DD2B-5492-A55D-9056634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333" y="6494418"/>
            <a:ext cx="6917210" cy="365125"/>
          </a:xfrm>
        </p:spPr>
        <p:txBody>
          <a:bodyPr/>
          <a:lstStyle/>
          <a:p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https://link.springer.com/article/10.1007/s10909-018-02132-z</a:t>
            </a:r>
          </a:p>
        </p:txBody>
      </p:sp>
    </p:spTree>
    <p:extLst>
      <p:ext uri="{BB962C8B-B14F-4D97-AF65-F5344CB8AC3E}">
        <p14:creationId xmlns:p14="http://schemas.microsoft.com/office/powerpoint/2010/main" val="260859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D309-1492-82FB-880B-75EBA612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282C699-C3F6-8A65-2630-60C523EF3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996023"/>
              </p:ext>
            </p:extLst>
          </p:nvPr>
        </p:nvGraphicFramePr>
        <p:xfrm>
          <a:off x="844064" y="2110154"/>
          <a:ext cx="8048146" cy="376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5012897-1ADC-5E13-7C9F-DA3AA1D7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210" y="2110154"/>
            <a:ext cx="9906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EFE42A-05D8-3447-5408-11B4E5A75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810" y="2048034"/>
            <a:ext cx="1333500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B7D9D-AC4E-43E9-47D8-DF164B539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485" y="2736008"/>
            <a:ext cx="240982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C93EF-EE22-BECC-6062-71C19EF1F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210" y="3457837"/>
            <a:ext cx="1771650" cy="628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0A4206-B844-32D2-713A-A25D2C050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8885" y="4189191"/>
            <a:ext cx="2173007" cy="619125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001160A-4C19-D8DA-AFF4-EAEA509E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0" name="PB">
            <a:extLst>
              <a:ext uri="{FF2B5EF4-FFF2-40B4-BE49-F238E27FC236}">
                <a16:creationId xmlns:a16="http://schemas.microsoft.com/office/drawing/2014/main" id="{60A0DCC4-73BC-A33C-EB93-A693866E6C48}"/>
              </a:ext>
            </a:extLst>
          </p:cNvPr>
          <p:cNvSpPr/>
          <p:nvPr/>
        </p:nvSpPr>
        <p:spPr>
          <a:xfrm>
            <a:off x="0" y="9378"/>
            <a:ext cx="8579555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8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9C65-DC0E-F302-770C-83C2781A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8CE959-34AE-7D66-821B-94E34FEDE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963029"/>
              </p:ext>
            </p:extLst>
          </p:nvPr>
        </p:nvGraphicFramePr>
        <p:xfrm>
          <a:off x="192258" y="2181226"/>
          <a:ext cx="6072993" cy="355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E6E990D-0925-1042-2387-05E2C5C4D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331239"/>
              </p:ext>
            </p:extLst>
          </p:nvPr>
        </p:nvGraphicFramePr>
        <p:xfrm>
          <a:off x="6265250" y="2181226"/>
          <a:ext cx="5734491" cy="3445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68AC3A-B876-5C47-8C22-18201DFC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PB">
            <a:extLst>
              <a:ext uri="{FF2B5EF4-FFF2-40B4-BE49-F238E27FC236}">
                <a16:creationId xmlns:a16="http://schemas.microsoft.com/office/drawing/2014/main" id="{E951F139-2BFB-9688-02D2-6BBADABD418B}"/>
              </a:ext>
            </a:extLst>
          </p:cNvPr>
          <p:cNvSpPr/>
          <p:nvPr/>
        </p:nvSpPr>
        <p:spPr>
          <a:xfrm>
            <a:off x="0" y="15713"/>
            <a:ext cx="9031111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3830-BFD5-8582-618F-61EFF18A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9FCB64-B626-3615-AD63-C13B10114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740452"/>
              </p:ext>
            </p:extLst>
          </p:nvPr>
        </p:nvGraphicFramePr>
        <p:xfrm>
          <a:off x="154598" y="2180496"/>
          <a:ext cx="6568782" cy="296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9FA505-2660-2477-13F9-76252B13C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713882"/>
              </p:ext>
            </p:extLst>
          </p:nvPr>
        </p:nvGraphicFramePr>
        <p:xfrm>
          <a:off x="6560527" y="2294432"/>
          <a:ext cx="5476875" cy="273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11BB9-26EA-61C9-3E1A-A53A1796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PB">
            <a:extLst>
              <a:ext uri="{FF2B5EF4-FFF2-40B4-BE49-F238E27FC236}">
                <a16:creationId xmlns:a16="http://schemas.microsoft.com/office/drawing/2014/main" id="{7FC1F6D5-E738-2873-FE97-EBF72394D485}"/>
              </a:ext>
            </a:extLst>
          </p:cNvPr>
          <p:cNvSpPr/>
          <p:nvPr/>
        </p:nvSpPr>
        <p:spPr>
          <a:xfrm>
            <a:off x="0" y="0"/>
            <a:ext cx="9482667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72B9-4AC4-CE5E-98FE-5011BDDD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9722A-8587-9090-2852-0CE68BE1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PB">
            <a:extLst>
              <a:ext uri="{FF2B5EF4-FFF2-40B4-BE49-F238E27FC236}">
                <a16:creationId xmlns:a16="http://schemas.microsoft.com/office/drawing/2014/main" id="{504956F1-D6B9-B7E5-8354-13961EB2032C}"/>
              </a:ext>
            </a:extLst>
          </p:cNvPr>
          <p:cNvSpPr/>
          <p:nvPr/>
        </p:nvSpPr>
        <p:spPr>
          <a:xfrm>
            <a:off x="0" y="0"/>
            <a:ext cx="9934222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A892AD-8C89-4C75-EE50-23A431F67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987337"/>
              </p:ext>
            </p:extLst>
          </p:nvPr>
        </p:nvGraphicFramePr>
        <p:xfrm>
          <a:off x="594472" y="1856935"/>
          <a:ext cx="10772223" cy="4118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425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F8B6-66E1-CEFC-A349-CD6F9F5C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VIT PULSE DISTORTION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99CE6-B64D-CF6F-835A-E0DB2BB11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9"/>
          <a:stretch/>
        </p:blipFill>
        <p:spPr>
          <a:xfrm>
            <a:off x="1401932" y="1941345"/>
            <a:ext cx="9082004" cy="391081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91F8B-2367-C66D-7626-EC4B4162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PB">
            <a:extLst>
              <a:ext uri="{FF2B5EF4-FFF2-40B4-BE49-F238E27FC236}">
                <a16:creationId xmlns:a16="http://schemas.microsoft.com/office/drawing/2014/main" id="{2E3CF2AF-ADFF-1F7E-49D4-BCA2B2CEFE1E}"/>
              </a:ext>
            </a:extLst>
          </p:cNvPr>
          <p:cNvSpPr/>
          <p:nvPr/>
        </p:nvSpPr>
        <p:spPr>
          <a:xfrm>
            <a:off x="0" y="0"/>
            <a:ext cx="10385778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7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5152-020E-6358-2917-BC4D086B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1E33C-096F-7267-B8D3-864206501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6" y="1847954"/>
            <a:ext cx="3071445" cy="254655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7013C-638C-7009-69E3-EB372C1808D6}"/>
              </a:ext>
            </a:extLst>
          </p:cNvPr>
          <p:cNvSpPr txBox="1"/>
          <p:nvPr/>
        </p:nvSpPr>
        <p:spPr>
          <a:xfrm>
            <a:off x="394792" y="4573931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|α|</a:t>
            </a:r>
            <a:r>
              <a:rPr lang="en-US" sz="2800" b="1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0.01 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11A9C-B556-DBAF-7DA5-5CD3734C2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21" y="1831758"/>
            <a:ext cx="3188950" cy="257894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2D6945-3A52-697D-03D2-BFC83A53AF6D}"/>
              </a:ext>
            </a:extLst>
          </p:cNvPr>
          <p:cNvSpPr txBox="1"/>
          <p:nvPr/>
        </p:nvSpPr>
        <p:spPr>
          <a:xfrm>
            <a:off x="3443964" y="4573931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|α|</a:t>
            </a:r>
            <a:r>
              <a:rPr lang="en-US" sz="2800" b="1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0.25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1A0F3-E2C7-5F50-368E-CDA49F73D6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39"/>
          <a:stretch/>
        </p:blipFill>
        <p:spPr bwMode="auto">
          <a:xfrm>
            <a:off x="6096000" y="1978781"/>
            <a:ext cx="2659968" cy="25054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CF240A-164D-0728-F54D-12A0CD31E0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9" b="8530"/>
          <a:stretch/>
        </p:blipFill>
        <p:spPr bwMode="auto">
          <a:xfrm>
            <a:off x="8755968" y="1978781"/>
            <a:ext cx="2976731" cy="25054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3169D2-B572-6063-D3FA-A6D8920C6DA5}"/>
              </a:ext>
            </a:extLst>
          </p:cNvPr>
          <p:cNvSpPr txBox="1"/>
          <p:nvPr/>
        </p:nvSpPr>
        <p:spPr>
          <a:xfrm>
            <a:off x="6096000" y="4573931"/>
            <a:ext cx="7456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|α|</a:t>
            </a:r>
            <a:r>
              <a:rPr lang="en-US" sz="2800" b="1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1.0                                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E6B29D-AAD3-EB9C-842F-B7469CC76B91}"/>
              </a:ext>
            </a:extLst>
          </p:cNvPr>
          <p:cNvSpPr txBox="1"/>
          <p:nvPr/>
        </p:nvSpPr>
        <p:spPr>
          <a:xfrm>
            <a:off x="9210275" y="4555747"/>
            <a:ext cx="6773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|α|</a:t>
            </a:r>
            <a:r>
              <a:rPr lang="en-US" sz="2800" b="1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2.0</a:t>
            </a:r>
            <a:endParaRPr lang="en-US" sz="28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A7CA0F-F877-2A9B-B923-0C6EE9B9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PB">
            <a:extLst>
              <a:ext uri="{FF2B5EF4-FFF2-40B4-BE49-F238E27FC236}">
                <a16:creationId xmlns:a16="http://schemas.microsoft.com/office/drawing/2014/main" id="{B290E8C4-0438-625B-B94D-CB8D199BCAAD}"/>
              </a:ext>
            </a:extLst>
          </p:cNvPr>
          <p:cNvSpPr/>
          <p:nvPr/>
        </p:nvSpPr>
        <p:spPr>
          <a:xfrm>
            <a:off x="0" y="7777"/>
            <a:ext cx="10837333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3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C33B-FE5E-E9F7-CC74-0A0F7165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AEBFFB-F620-39DD-5994-910E002DD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37118"/>
              </p:ext>
            </p:extLst>
          </p:nvPr>
        </p:nvGraphicFramePr>
        <p:xfrm>
          <a:off x="457200" y="1790702"/>
          <a:ext cx="5845126" cy="3446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8AF2E0-AA40-5BB6-731C-F07B020C6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493277"/>
              </p:ext>
            </p:extLst>
          </p:nvPr>
        </p:nvGraphicFramePr>
        <p:xfrm>
          <a:off x="6302326" y="1790701"/>
          <a:ext cx="5432474" cy="344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0A18F4-D764-1B7A-A6DD-E93CE771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PB">
            <a:extLst>
              <a:ext uri="{FF2B5EF4-FFF2-40B4-BE49-F238E27FC236}">
                <a16:creationId xmlns:a16="http://schemas.microsoft.com/office/drawing/2014/main" id="{964EB2FE-B760-B378-0656-BF0764BF83D1}"/>
              </a:ext>
            </a:extLst>
          </p:cNvPr>
          <p:cNvSpPr/>
          <p:nvPr/>
        </p:nvSpPr>
        <p:spPr>
          <a:xfrm>
            <a:off x="0" y="7054"/>
            <a:ext cx="11288889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9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EBDA-6B35-7C40-E6AA-BFCB6301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24BB03-31EA-EDD9-39CB-84723246C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403901"/>
              </p:ext>
            </p:extLst>
          </p:nvPr>
        </p:nvGraphicFramePr>
        <p:xfrm>
          <a:off x="196948" y="2039815"/>
          <a:ext cx="11563643" cy="4600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70885-53E1-1D61-B2D9-0BFF5567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PB">
            <a:extLst>
              <a:ext uri="{FF2B5EF4-FFF2-40B4-BE49-F238E27FC236}">
                <a16:creationId xmlns:a16="http://schemas.microsoft.com/office/drawing/2014/main" id="{6AD764D3-C38C-ADDB-EAF7-22514B7F3AD8}"/>
              </a:ext>
            </a:extLst>
          </p:cNvPr>
          <p:cNvSpPr/>
          <p:nvPr/>
        </p:nvSpPr>
        <p:spPr>
          <a:xfrm>
            <a:off x="0" y="0"/>
            <a:ext cx="11740445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5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5EA5-0581-2C0E-AB2D-580424E9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8F71-3D0F-5C1A-64E0-0E43AA13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51" y="2704733"/>
            <a:ext cx="11029615" cy="3451111"/>
          </a:xfrm>
        </p:spPr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Browaeys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Lahaye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"Many-body physics with individually controlled Rydberg atoms,"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Nat. Phys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vol. 16, pp. 132-142, 2020.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	H.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Tanji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-Suzuki, W. Chen, R.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Landig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Simon, and V.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Vuletić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‘Vacuum-induced transparency’,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333, no. 6047, pp. 1266–1269, 2011.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2219325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     M. T. Manzoni, D. E. Chang, and J. S. Douglas, ‘Simulating quantum light propagation through atomic ensembles using matrix product states’, Nature communications, vol. 8, no. 1, p. 1743, 2017.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	X.-B. Wang, T. Hiroshima, A. Tomita, and M. Hayashi, ‘Quantum information with Gaussian states’,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Physics reports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448, no. 1–4, pp. 1–111, 2007.	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	D. E. Browne, J.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Eisert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Scheel, and M. B.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Plenio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‘Driving non-Gaussian to Gaussian states with linear optics’,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 Review 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67, no. 6, p. 062320, 2003.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	K. M. Birnbaum, A. Boca, R. Miller, A. D. Boozer, T. E. Northup, and H. J. Kimble, ‘Photon blockade in an optical cavity with one trapped atom’,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436, no. 7047, pp. 87–90, 2005.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AFCE-ACE7-E2F6-BDE8-90002C6E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92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77C7DE-7240-93D6-89E0-C29094A1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PB">
            <a:extLst>
              <a:ext uri="{FF2B5EF4-FFF2-40B4-BE49-F238E27FC236}">
                <a16:creationId xmlns:a16="http://schemas.microsoft.com/office/drawing/2014/main" id="{ED78B179-6795-57BB-423C-E4096FFB12EB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27EB6339-0F39-4F95-FEE3-B5336BC28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D1CD-805E-CA7E-A440-402825F8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Area law for entanglement growth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72DCF5-7344-7806-D1DF-044471796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37" y="1860170"/>
            <a:ext cx="8772525" cy="44958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93005C-E283-A3FF-0D2E-130B9F45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PB">
            <a:extLst>
              <a:ext uri="{FF2B5EF4-FFF2-40B4-BE49-F238E27FC236}">
                <a16:creationId xmlns:a16="http://schemas.microsoft.com/office/drawing/2014/main" id="{B5305DDF-06AD-7252-AF60-9C8D96CA2171}"/>
              </a:ext>
            </a:extLst>
          </p:cNvPr>
          <p:cNvSpPr/>
          <p:nvPr/>
        </p:nvSpPr>
        <p:spPr>
          <a:xfrm>
            <a:off x="0" y="0"/>
            <a:ext cx="1354667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FB2E-61F1-72D1-98E4-06392D71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Area law for entanglement growth 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B3CFDA3-19F3-C258-830D-088F8ABB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77" y="2141296"/>
            <a:ext cx="9451643" cy="2951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FA53F-413B-A5A6-34B4-D0E0F61521C6}"/>
              </a:ext>
            </a:extLst>
          </p:cNvPr>
          <p:cNvSpPr txBox="1"/>
          <p:nvPr/>
        </p:nvSpPr>
        <p:spPr>
          <a:xfrm>
            <a:off x="835301" y="5251668"/>
            <a:ext cx="10521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manifold of quantum states in the Hilbert space that obeys the area law scaling for the entanglement entropy corresponds to a tiny corner in the overall huge space.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CFF7A-0107-540A-68A2-B47480C2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PB">
            <a:extLst>
              <a:ext uri="{FF2B5EF4-FFF2-40B4-BE49-F238E27FC236}">
                <a16:creationId xmlns:a16="http://schemas.microsoft.com/office/drawing/2014/main" id="{7757CD7C-B05D-2484-0471-68C8114DA06D}"/>
              </a:ext>
            </a:extLst>
          </p:cNvPr>
          <p:cNvSpPr/>
          <p:nvPr/>
        </p:nvSpPr>
        <p:spPr>
          <a:xfrm>
            <a:off x="-22525" y="0"/>
            <a:ext cx="1806222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2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EA6-AE78-80CE-3615-5C125DC3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92" y="600556"/>
            <a:ext cx="11029616" cy="1013800"/>
          </a:xfrm>
        </p:spPr>
        <p:txBody>
          <a:bodyPr/>
          <a:lstStyle/>
          <a:p>
            <a:pPr algn="ctr"/>
            <a:r>
              <a:rPr lang="en-US" sz="2800" dirty="0"/>
              <a:t>LOW ENTANGLEMENT STATES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 TENSOR NETWORK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2D3C29-1F49-7C75-A1CE-BC535976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877"/>
          <a:stretch/>
        </p:blipFill>
        <p:spPr>
          <a:xfrm>
            <a:off x="138482" y="3760300"/>
            <a:ext cx="6197381" cy="101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52BCD5-2DD2-C8B2-104A-2952FF71E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5" t="20958"/>
          <a:stretch/>
        </p:blipFill>
        <p:spPr>
          <a:xfrm>
            <a:off x="6593915" y="2962732"/>
            <a:ext cx="5501756" cy="167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47820-50F3-0391-B037-2F6F862B8A8B}"/>
              </a:ext>
            </a:extLst>
          </p:cNvPr>
          <p:cNvSpPr txBox="1"/>
          <p:nvPr/>
        </p:nvSpPr>
        <p:spPr>
          <a:xfrm>
            <a:off x="0" y="4774100"/>
            <a:ext cx="2934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MPS with open boundary conditions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B56EB0-4B4A-C9C4-B8FB-5A0733961B97}"/>
              </a:ext>
            </a:extLst>
          </p:cNvPr>
          <p:cNvSpPr txBox="1"/>
          <p:nvPr/>
        </p:nvSpPr>
        <p:spPr>
          <a:xfrm>
            <a:off x="3472731" y="4760300"/>
            <a:ext cx="267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MPS with periodic boundary conditions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3B6E5-0D93-BA25-0D78-99D747FF1FF9}"/>
              </a:ext>
            </a:extLst>
          </p:cNvPr>
          <p:cNvSpPr txBox="1"/>
          <p:nvPr/>
        </p:nvSpPr>
        <p:spPr>
          <a:xfrm>
            <a:off x="6963793" y="4683356"/>
            <a:ext cx="3975819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PEPS with open</a:t>
            </a:r>
          </a:p>
          <a:p>
            <a:pPr marL="0" marR="0" indent="45720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boundary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F4426-A8F6-2A5C-A094-B2CBA59E699C}"/>
              </a:ext>
            </a:extLst>
          </p:cNvPr>
          <p:cNvSpPr txBox="1"/>
          <p:nvPr/>
        </p:nvSpPr>
        <p:spPr>
          <a:xfrm>
            <a:off x="9879881" y="4721931"/>
            <a:ext cx="2312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PEPS with periodic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boundary conditions.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1A264-FA86-F476-FE29-C14FBABE7E22}"/>
              </a:ext>
            </a:extLst>
          </p:cNvPr>
          <p:cNvSpPr txBox="1"/>
          <p:nvPr/>
        </p:nvSpPr>
        <p:spPr>
          <a:xfrm>
            <a:off x="1778000" y="2248344"/>
            <a:ext cx="9022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Tensor Networks reflect different geometries of entanglement.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3D1DE35-8A63-6475-11E3-E6BB8347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PB">
            <a:extLst>
              <a:ext uri="{FF2B5EF4-FFF2-40B4-BE49-F238E27FC236}">
                <a16:creationId xmlns:a16="http://schemas.microsoft.com/office/drawing/2014/main" id="{6485945D-9D37-42FE-4DCA-FB87C79A9B5E}"/>
              </a:ext>
            </a:extLst>
          </p:cNvPr>
          <p:cNvSpPr/>
          <p:nvPr/>
        </p:nvSpPr>
        <p:spPr>
          <a:xfrm>
            <a:off x="0" y="-5998"/>
            <a:ext cx="2257778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5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25D1-5C14-7933-8F7C-2AC6B608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GRAPHICAL LANGUAGE OF TENSOR NETWORK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E7A50-5412-7DC7-F78C-7614F680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81" y="2789429"/>
            <a:ext cx="1340787" cy="1279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382143-6854-6580-C536-5BC15E62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63" y="2127213"/>
            <a:ext cx="1206617" cy="2038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2FF7F-A871-0813-A4F2-9C7A9B7E7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359" y="2424932"/>
            <a:ext cx="3082736" cy="1643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D3597-D7BF-A2EF-7027-AC7E36A34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220" y="1877821"/>
            <a:ext cx="4953000" cy="2190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C384C8-C5D1-3DB1-5C00-0D85D3636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417" y="4528770"/>
            <a:ext cx="1684109" cy="447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C5355F-5C41-F6F3-D7F2-F082F6475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1145" y="4475558"/>
            <a:ext cx="1795214" cy="6664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7E3EBE-8247-3146-E3AA-C846CE2FCE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7077" y="4475558"/>
            <a:ext cx="1598576" cy="5008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930ECF-99D9-6D7B-E710-2FA1F707D9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6920" y="4475558"/>
            <a:ext cx="1555947" cy="500887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6CB913F-E506-CCD3-FC17-147F4149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" name="PB">
            <a:extLst>
              <a:ext uri="{FF2B5EF4-FFF2-40B4-BE49-F238E27FC236}">
                <a16:creationId xmlns:a16="http://schemas.microsoft.com/office/drawing/2014/main" id="{00AF871B-80C8-F093-D980-2CA5F89649AF}"/>
              </a:ext>
            </a:extLst>
          </p:cNvPr>
          <p:cNvSpPr/>
          <p:nvPr/>
        </p:nvSpPr>
        <p:spPr>
          <a:xfrm>
            <a:off x="0" y="13020"/>
            <a:ext cx="2709333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75A1-1B48-4251-943B-C6D4FEC5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body wavefunction of n-particles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2424E-B6A5-465A-0B74-AEC9F0CC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58" y="2229747"/>
            <a:ext cx="2794131" cy="1706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301520-0D7D-29F8-5B4C-F4061788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859" y="2360929"/>
            <a:ext cx="6527883" cy="101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8948E-79FB-2CBF-7CF0-1FDA1E8C1F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13" t="-11380" r="513" b="11380"/>
          <a:stretch/>
        </p:blipFill>
        <p:spPr>
          <a:xfrm>
            <a:off x="4210859" y="3082823"/>
            <a:ext cx="7119306" cy="37178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24D28D-ACF7-7F19-AF86-B9120312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PB">
            <a:extLst>
              <a:ext uri="{FF2B5EF4-FFF2-40B4-BE49-F238E27FC236}">
                <a16:creationId xmlns:a16="http://schemas.microsoft.com/office/drawing/2014/main" id="{6CCB2CE3-DADA-E5A8-C574-CD895C76D776}"/>
              </a:ext>
            </a:extLst>
          </p:cNvPr>
          <p:cNvSpPr/>
          <p:nvPr/>
        </p:nvSpPr>
        <p:spPr>
          <a:xfrm>
            <a:off x="0" y="-19017"/>
            <a:ext cx="3160889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4558"/>
            <a:ext cx="11029616" cy="988332"/>
          </a:xfrm>
        </p:spPr>
        <p:txBody>
          <a:bodyPr/>
          <a:lstStyle/>
          <a:p>
            <a:pPr algn="ctr"/>
            <a:r>
              <a:rPr lang="en-US" sz="2800" b="1" dirty="0">
                <a:latin typeface="+mj-lt"/>
              </a:rPr>
              <a:t>Simulating quantum light propagation through atomic ensembles using matrix product states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46D6D0-7713-FEBE-6FC1-90C22BBFC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61" y="1955729"/>
            <a:ext cx="2998788" cy="246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BDDD92-00D1-A3DE-BACC-A753A0A89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423" y="2348958"/>
            <a:ext cx="2789251" cy="19834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9FFB87-E766-557C-B14E-E42F60A0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73" y="5362575"/>
            <a:ext cx="10258425" cy="1495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A1495B-6A00-6F24-183A-DEB8AFE1E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999" y="4102517"/>
            <a:ext cx="1652573" cy="13041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98DF22-CFF9-DEC7-FA7E-4592621649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46" y="4959036"/>
            <a:ext cx="239162" cy="2676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AE540E-AE09-CD62-03F6-4D5A48168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352" y="2639874"/>
            <a:ext cx="6003609" cy="11638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144A406-EEB0-0FB1-0FF5-FD10125076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52" y="2177634"/>
            <a:ext cx="557221" cy="4622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27159-A954-F838-3D49-A1B6BCB6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b="1" smtClean="0"/>
              <a:pPr/>
              <a:t>8</a:t>
            </a:fld>
            <a:endParaRPr lang="en-US" sz="2400" b="1" dirty="0"/>
          </a:p>
        </p:txBody>
      </p:sp>
      <p:sp>
        <p:nvSpPr>
          <p:cNvPr id="7" name="PB">
            <a:extLst>
              <a:ext uri="{FF2B5EF4-FFF2-40B4-BE49-F238E27FC236}">
                <a16:creationId xmlns:a16="http://schemas.microsoft.com/office/drawing/2014/main" id="{2DCFA032-F9A8-271E-318C-7582EDC1D7CB}"/>
              </a:ext>
            </a:extLst>
          </p:cNvPr>
          <p:cNvSpPr/>
          <p:nvPr/>
        </p:nvSpPr>
        <p:spPr>
          <a:xfrm>
            <a:off x="0" y="-6114"/>
            <a:ext cx="3612445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8A3C-ED1B-1B25-FB60-FFC2EAAC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79" y="1000377"/>
            <a:ext cx="11029616" cy="98833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Widely accepted as the standard model for quasi-1D light propagation through atomic ensembles.</a:t>
            </a:r>
            <a:br>
              <a:rPr lang="en-US" sz="2800" b="1" dirty="0"/>
            </a:b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4A74AE0-75CD-F2C5-0A80-25676B294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09"/>
          <a:stretch/>
        </p:blipFill>
        <p:spPr>
          <a:xfrm>
            <a:off x="0" y="1936575"/>
            <a:ext cx="7835705" cy="15870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053DF2A-B190-3A4D-EB9C-3BF54D278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52" b="34821"/>
          <a:stretch/>
        </p:blipFill>
        <p:spPr>
          <a:xfrm>
            <a:off x="2759991" y="4496550"/>
            <a:ext cx="8480096" cy="13610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690A04E-4832-D8A0-6B62-955401CE87EB}"/>
              </a:ext>
            </a:extLst>
          </p:cNvPr>
          <p:cNvSpPr txBox="1"/>
          <p:nvPr/>
        </p:nvSpPr>
        <p:spPr>
          <a:xfrm>
            <a:off x="100307" y="3511665"/>
            <a:ext cx="819963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Pge (z) :  Atomic polarization density operator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Γ</a:t>
            </a:r>
            <a:r>
              <a:rPr lang="en-US" sz="1800" b="1" baseline="-250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Coupling rate of an individual atom to one dimensional mode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058313-D3B0-2895-CBFC-A9DEC34F1216}"/>
              </a:ext>
            </a:extLst>
          </p:cNvPr>
          <p:cNvSpPr txBox="1"/>
          <p:nvPr/>
        </p:nvSpPr>
        <p:spPr>
          <a:xfrm>
            <a:off x="100307" y="5588326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ω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eg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       Atomic transition frequency, </a:t>
            </a:r>
          </a:p>
          <a:p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ee,gg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  Excited and Ground state populations </a:t>
            </a:r>
          </a:p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          Quantum noise associated with decay rate Γ</a:t>
            </a:r>
            <a:r>
              <a:rPr lang="en-US" dirty="0"/>
              <a:t>′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119F-15D7-F4E3-5244-5F46109F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4066" y="632158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z="2400" b="1" smtClean="0"/>
              <a:pPr/>
              <a:t>9</a:t>
            </a:fld>
            <a:endParaRPr lang="en-US" sz="2400" b="1" dirty="0"/>
          </a:p>
        </p:txBody>
      </p:sp>
      <p:sp>
        <p:nvSpPr>
          <p:cNvPr id="7" name="PB">
            <a:extLst>
              <a:ext uri="{FF2B5EF4-FFF2-40B4-BE49-F238E27FC236}">
                <a16:creationId xmlns:a16="http://schemas.microsoft.com/office/drawing/2014/main" id="{1805C65E-98D5-3C63-B88B-2CD255D0AF4A}"/>
              </a:ext>
            </a:extLst>
          </p:cNvPr>
          <p:cNvSpPr/>
          <p:nvPr/>
        </p:nvSpPr>
        <p:spPr>
          <a:xfrm>
            <a:off x="0" y="-6855"/>
            <a:ext cx="4064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DCDBC-8C1D-1A8D-D7C0-011E275DDE9D}"/>
              </a:ext>
            </a:extLst>
          </p:cNvPr>
          <p:cNvSpPr/>
          <p:nvPr/>
        </p:nvSpPr>
        <p:spPr>
          <a:xfrm>
            <a:off x="8299938" y="2361450"/>
            <a:ext cx="1392702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E69CF-05CA-869C-89A8-83A6B0F94AF4}"/>
              </a:ext>
            </a:extLst>
          </p:cNvPr>
          <p:cNvSpPr/>
          <p:nvPr/>
        </p:nvSpPr>
        <p:spPr>
          <a:xfrm>
            <a:off x="8299938" y="5857623"/>
            <a:ext cx="1392702" cy="499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724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Classic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Classic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Classic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Classic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3934</TotalTime>
  <Words>762</Words>
  <Application>Microsoft Office PowerPoint</Application>
  <PresentationFormat>Widescreen</PresentationFormat>
  <Paragraphs>139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Gill Sans MT</vt:lpstr>
      <vt:lpstr>Times New Roman</vt:lpstr>
      <vt:lpstr>Wingdings 2</vt:lpstr>
      <vt:lpstr>Dividend</vt:lpstr>
      <vt:lpstr>TENSOR NETWORKS</vt:lpstr>
      <vt:lpstr>Emergent phenomenon in many-body systems</vt:lpstr>
      <vt:lpstr>Area law for entanglement growth </vt:lpstr>
      <vt:lpstr>Area law for entanglement growth </vt:lpstr>
      <vt:lpstr>LOW ENTANGLEMENT STATES   TENSOR NETWORK</vt:lpstr>
      <vt:lpstr>GRAPHICAL LANGUAGE OF TENSOR NETWORK</vt:lpstr>
      <vt:lpstr>Many body wavefunction of n-particles</vt:lpstr>
      <vt:lpstr>Simulating quantum light propagation through atomic ensembles using matrix product states</vt:lpstr>
      <vt:lpstr>Widely accepted as the standard model for quasi-1D light propagation through atomic ensembles. </vt:lpstr>
      <vt:lpstr>1D spin model of light propagation</vt:lpstr>
      <vt:lpstr>Simulations using matrix product states </vt:lpstr>
      <vt:lpstr>Simulations using matrix product states</vt:lpstr>
      <vt:lpstr>Vacuum induced transparency</vt:lpstr>
      <vt:lpstr>Vacuum induced transparency</vt:lpstr>
      <vt:lpstr>Quantum jump formalism</vt:lpstr>
      <vt:lpstr>Quantum jump formalism</vt:lpstr>
      <vt:lpstr>(a)  Deterministic Time evolution</vt:lpstr>
      <vt:lpstr>Contd.</vt:lpstr>
      <vt:lpstr>(b) Quantum jumps</vt:lpstr>
      <vt:lpstr>Results</vt:lpstr>
      <vt:lpstr>Results</vt:lpstr>
      <vt:lpstr>Results</vt:lpstr>
      <vt:lpstr>Results</vt:lpstr>
      <vt:lpstr>VIT PULSE DISTORTION</vt:lpstr>
      <vt:lpstr>Results</vt:lpstr>
      <vt:lpstr>Results</vt:lpstr>
      <vt:lpstr>Results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NETWORKS</dc:title>
  <dc:creator>Dell</dc:creator>
  <cp:lastModifiedBy>Dell</cp:lastModifiedBy>
  <cp:revision>20</cp:revision>
  <dcterms:created xsi:type="dcterms:W3CDTF">2023-03-22T08:04:33Z</dcterms:created>
  <dcterms:modified xsi:type="dcterms:W3CDTF">2023-06-06T00:23:50Z</dcterms:modified>
</cp:coreProperties>
</file>