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7"/>
  </p:notesMasterIdLst>
  <p:sldIdLst>
    <p:sldId id="316" r:id="rId2"/>
    <p:sldId id="259" r:id="rId3"/>
    <p:sldId id="257" r:id="rId4"/>
    <p:sldId id="263" r:id="rId5"/>
    <p:sldId id="260" r:id="rId6"/>
  </p:sldIdLst>
  <p:sldSz cx="9144000" cy="5143500" type="screen16x9"/>
  <p:notesSz cx="6858000" cy="9144000"/>
  <p:embeddedFontLst>
    <p:embeddedFont>
      <p:font typeface="Nunito" pitchFamily="2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EEA118-AA67-4B36-863B-ED8A412C3497}">
  <a:tblStyle styleId="{7AEEA118-AA67-4B36-863B-ED8A412C34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83" autoAdjust="0"/>
  </p:normalViewPr>
  <p:slideViewPr>
    <p:cSldViewPr snapToGrid="0">
      <p:cViewPr varScale="1">
        <p:scale>
          <a:sx n="104" d="100"/>
          <a:sy n="104" d="100"/>
        </p:scale>
        <p:origin x="3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7387b1ac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7387b1ac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7387b1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7387b1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a7387b1acf_0_3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a7387b1acf_0_3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fdb49d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9fdb49d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_1_1_2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0_1_1_1_1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936725" y="2625000"/>
            <a:ext cx="3270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489621" y="-14699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2882104" y="419622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1004400" y="68642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765525" y="-8825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440950" y="1491475"/>
            <a:ext cx="4262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440950" y="2368000"/>
            <a:ext cx="42621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663675" y="-167627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594375" y="-26000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7661900" y="2596300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-4377775" y="26891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hasCustomPrompt="1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7" hasCustomPrompt="1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8" hasCustomPrompt="1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2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4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ubTitle" idx="6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0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0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3" r:id="rId6"/>
    <p:sldLayoutId id="2147483678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/>
          <p:nvPr/>
        </p:nvSpPr>
        <p:spPr>
          <a:xfrm>
            <a:off x="2424050" y="3544000"/>
            <a:ext cx="3169200" cy="3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1411647" y="4398158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45"/>
          <p:cNvGrpSpPr/>
          <p:nvPr/>
        </p:nvGrpSpPr>
        <p:grpSpPr>
          <a:xfrm>
            <a:off x="5226836" y="808179"/>
            <a:ext cx="3727293" cy="3417114"/>
            <a:chOff x="5226836" y="808179"/>
            <a:chExt cx="3727293" cy="3417114"/>
          </a:xfrm>
        </p:grpSpPr>
        <p:sp>
          <p:nvSpPr>
            <p:cNvPr id="282" name="Google Shape;282;p45"/>
            <p:cNvSpPr/>
            <p:nvPr/>
          </p:nvSpPr>
          <p:spPr>
            <a:xfrm>
              <a:off x="5467210" y="1102833"/>
              <a:ext cx="2832400" cy="3046794"/>
            </a:xfrm>
            <a:custGeom>
              <a:avLst/>
              <a:gdLst/>
              <a:ahLst/>
              <a:cxnLst/>
              <a:rect l="l" t="t" r="r" b="b"/>
              <a:pathLst>
                <a:path w="118399" h="127361" extrusionOk="0">
                  <a:moveTo>
                    <a:pt x="31663" y="0"/>
                  </a:moveTo>
                  <a:lnTo>
                    <a:pt x="30163" y="40"/>
                  </a:lnTo>
                  <a:lnTo>
                    <a:pt x="28702" y="119"/>
                  </a:lnTo>
                  <a:lnTo>
                    <a:pt x="27202" y="237"/>
                  </a:lnTo>
                  <a:lnTo>
                    <a:pt x="25741" y="395"/>
                  </a:lnTo>
                  <a:lnTo>
                    <a:pt x="24320" y="632"/>
                  </a:lnTo>
                  <a:lnTo>
                    <a:pt x="22859" y="909"/>
                  </a:lnTo>
                  <a:lnTo>
                    <a:pt x="21438" y="1264"/>
                  </a:lnTo>
                  <a:lnTo>
                    <a:pt x="20056" y="1659"/>
                  </a:lnTo>
                  <a:lnTo>
                    <a:pt x="18674" y="2093"/>
                  </a:lnTo>
                  <a:lnTo>
                    <a:pt x="17293" y="2567"/>
                  </a:lnTo>
                  <a:lnTo>
                    <a:pt x="15990" y="3119"/>
                  </a:lnTo>
                  <a:lnTo>
                    <a:pt x="14687" y="3751"/>
                  </a:lnTo>
                  <a:lnTo>
                    <a:pt x="13424" y="4422"/>
                  </a:lnTo>
                  <a:lnTo>
                    <a:pt x="12200" y="5133"/>
                  </a:lnTo>
                  <a:lnTo>
                    <a:pt x="11015" y="5922"/>
                  </a:lnTo>
                  <a:lnTo>
                    <a:pt x="9870" y="6751"/>
                  </a:lnTo>
                  <a:lnTo>
                    <a:pt x="8765" y="7659"/>
                  </a:lnTo>
                  <a:lnTo>
                    <a:pt x="7699" y="8607"/>
                  </a:lnTo>
                  <a:lnTo>
                    <a:pt x="6712" y="9594"/>
                  </a:lnTo>
                  <a:lnTo>
                    <a:pt x="5725" y="10699"/>
                  </a:lnTo>
                  <a:lnTo>
                    <a:pt x="4857" y="11805"/>
                  </a:lnTo>
                  <a:lnTo>
                    <a:pt x="3988" y="13029"/>
                  </a:lnTo>
                  <a:lnTo>
                    <a:pt x="3198" y="14292"/>
                  </a:lnTo>
                  <a:lnTo>
                    <a:pt x="2764" y="15042"/>
                  </a:lnTo>
                  <a:lnTo>
                    <a:pt x="2369" y="15832"/>
                  </a:lnTo>
                  <a:lnTo>
                    <a:pt x="1975" y="16621"/>
                  </a:lnTo>
                  <a:lnTo>
                    <a:pt x="1659" y="17371"/>
                  </a:lnTo>
                  <a:lnTo>
                    <a:pt x="1343" y="18121"/>
                  </a:lnTo>
                  <a:lnTo>
                    <a:pt x="1067" y="18872"/>
                  </a:lnTo>
                  <a:lnTo>
                    <a:pt x="830" y="19622"/>
                  </a:lnTo>
                  <a:lnTo>
                    <a:pt x="632" y="20332"/>
                  </a:lnTo>
                  <a:lnTo>
                    <a:pt x="474" y="21082"/>
                  </a:lnTo>
                  <a:lnTo>
                    <a:pt x="316" y="21793"/>
                  </a:lnTo>
                  <a:lnTo>
                    <a:pt x="198" y="22504"/>
                  </a:lnTo>
                  <a:lnTo>
                    <a:pt x="119" y="23214"/>
                  </a:lnTo>
                  <a:lnTo>
                    <a:pt x="40" y="23925"/>
                  </a:lnTo>
                  <a:lnTo>
                    <a:pt x="1" y="24596"/>
                  </a:lnTo>
                  <a:lnTo>
                    <a:pt x="1" y="25307"/>
                  </a:lnTo>
                  <a:lnTo>
                    <a:pt x="1" y="25978"/>
                  </a:lnTo>
                  <a:lnTo>
                    <a:pt x="80" y="26649"/>
                  </a:lnTo>
                  <a:lnTo>
                    <a:pt x="119" y="27320"/>
                  </a:lnTo>
                  <a:lnTo>
                    <a:pt x="238" y="27991"/>
                  </a:lnTo>
                  <a:lnTo>
                    <a:pt x="316" y="28662"/>
                  </a:lnTo>
                  <a:lnTo>
                    <a:pt x="632" y="29965"/>
                  </a:lnTo>
                  <a:lnTo>
                    <a:pt x="1027" y="31268"/>
                  </a:lnTo>
                  <a:lnTo>
                    <a:pt x="1461" y="32531"/>
                  </a:lnTo>
                  <a:lnTo>
                    <a:pt x="2014" y="33755"/>
                  </a:lnTo>
                  <a:lnTo>
                    <a:pt x="2606" y="34979"/>
                  </a:lnTo>
                  <a:lnTo>
                    <a:pt x="3277" y="36203"/>
                  </a:lnTo>
                  <a:lnTo>
                    <a:pt x="3988" y="37427"/>
                  </a:lnTo>
                  <a:lnTo>
                    <a:pt x="4778" y="38611"/>
                  </a:lnTo>
                  <a:lnTo>
                    <a:pt x="5607" y="39756"/>
                  </a:lnTo>
                  <a:lnTo>
                    <a:pt x="6475" y="40940"/>
                  </a:lnTo>
                  <a:lnTo>
                    <a:pt x="7383" y="42085"/>
                  </a:lnTo>
                  <a:lnTo>
                    <a:pt x="8291" y="43230"/>
                  </a:lnTo>
                  <a:lnTo>
                    <a:pt x="10226" y="45480"/>
                  </a:lnTo>
                  <a:lnTo>
                    <a:pt x="12200" y="47691"/>
                  </a:lnTo>
                  <a:lnTo>
                    <a:pt x="14213" y="49863"/>
                  </a:lnTo>
                  <a:lnTo>
                    <a:pt x="16187" y="52034"/>
                  </a:lnTo>
                  <a:lnTo>
                    <a:pt x="18082" y="54205"/>
                  </a:lnTo>
                  <a:lnTo>
                    <a:pt x="19227" y="55548"/>
                  </a:lnTo>
                  <a:lnTo>
                    <a:pt x="20253" y="56890"/>
                  </a:lnTo>
                  <a:lnTo>
                    <a:pt x="21240" y="58232"/>
                  </a:lnTo>
                  <a:lnTo>
                    <a:pt x="22188" y="59575"/>
                  </a:lnTo>
                  <a:lnTo>
                    <a:pt x="23017" y="60917"/>
                  </a:lnTo>
                  <a:lnTo>
                    <a:pt x="23846" y="62259"/>
                  </a:lnTo>
                  <a:lnTo>
                    <a:pt x="24596" y="63601"/>
                  </a:lnTo>
                  <a:lnTo>
                    <a:pt x="25307" y="64944"/>
                  </a:lnTo>
                  <a:lnTo>
                    <a:pt x="25938" y="66286"/>
                  </a:lnTo>
                  <a:lnTo>
                    <a:pt x="26570" y="67668"/>
                  </a:lnTo>
                  <a:lnTo>
                    <a:pt x="27123" y="69010"/>
                  </a:lnTo>
                  <a:lnTo>
                    <a:pt x="27636" y="70352"/>
                  </a:lnTo>
                  <a:lnTo>
                    <a:pt x="28110" y="71734"/>
                  </a:lnTo>
                  <a:lnTo>
                    <a:pt x="28584" y="73116"/>
                  </a:lnTo>
                  <a:lnTo>
                    <a:pt x="28978" y="74498"/>
                  </a:lnTo>
                  <a:lnTo>
                    <a:pt x="29373" y="75879"/>
                  </a:lnTo>
                  <a:lnTo>
                    <a:pt x="29728" y="77261"/>
                  </a:lnTo>
                  <a:lnTo>
                    <a:pt x="30044" y="78682"/>
                  </a:lnTo>
                  <a:lnTo>
                    <a:pt x="30676" y="81525"/>
                  </a:lnTo>
                  <a:lnTo>
                    <a:pt x="31189" y="84446"/>
                  </a:lnTo>
                  <a:lnTo>
                    <a:pt x="31702" y="87407"/>
                  </a:lnTo>
                  <a:lnTo>
                    <a:pt x="32610" y="93527"/>
                  </a:lnTo>
                  <a:lnTo>
                    <a:pt x="33084" y="96685"/>
                  </a:lnTo>
                  <a:lnTo>
                    <a:pt x="33637" y="99962"/>
                  </a:lnTo>
                  <a:lnTo>
                    <a:pt x="33874" y="101304"/>
                  </a:lnTo>
                  <a:lnTo>
                    <a:pt x="34150" y="102686"/>
                  </a:lnTo>
                  <a:lnTo>
                    <a:pt x="34466" y="104107"/>
                  </a:lnTo>
                  <a:lnTo>
                    <a:pt x="34821" y="105568"/>
                  </a:lnTo>
                  <a:lnTo>
                    <a:pt x="35256" y="106989"/>
                  </a:lnTo>
                  <a:lnTo>
                    <a:pt x="35690" y="108450"/>
                  </a:lnTo>
                  <a:lnTo>
                    <a:pt x="36203" y="109910"/>
                  </a:lnTo>
                  <a:lnTo>
                    <a:pt x="36756" y="111332"/>
                  </a:lnTo>
                  <a:lnTo>
                    <a:pt x="37348" y="112753"/>
                  </a:lnTo>
                  <a:lnTo>
                    <a:pt x="38019" y="114174"/>
                  </a:lnTo>
                  <a:lnTo>
                    <a:pt x="38690" y="115516"/>
                  </a:lnTo>
                  <a:lnTo>
                    <a:pt x="39440" y="116859"/>
                  </a:lnTo>
                  <a:lnTo>
                    <a:pt x="40269" y="118162"/>
                  </a:lnTo>
                  <a:lnTo>
                    <a:pt x="41138" y="119385"/>
                  </a:lnTo>
                  <a:lnTo>
                    <a:pt x="42046" y="120530"/>
                  </a:lnTo>
                  <a:lnTo>
                    <a:pt x="43033" y="121636"/>
                  </a:lnTo>
                  <a:lnTo>
                    <a:pt x="43546" y="122188"/>
                  </a:lnTo>
                  <a:lnTo>
                    <a:pt x="44059" y="122662"/>
                  </a:lnTo>
                  <a:lnTo>
                    <a:pt x="44612" y="123175"/>
                  </a:lnTo>
                  <a:lnTo>
                    <a:pt x="45165" y="123610"/>
                  </a:lnTo>
                  <a:lnTo>
                    <a:pt x="45718" y="124083"/>
                  </a:lnTo>
                  <a:lnTo>
                    <a:pt x="46310" y="124478"/>
                  </a:lnTo>
                  <a:lnTo>
                    <a:pt x="46902" y="124873"/>
                  </a:lnTo>
                  <a:lnTo>
                    <a:pt x="47534" y="125228"/>
                  </a:lnTo>
                  <a:lnTo>
                    <a:pt x="48165" y="125584"/>
                  </a:lnTo>
                  <a:lnTo>
                    <a:pt x="48836" y="125899"/>
                  </a:lnTo>
                  <a:lnTo>
                    <a:pt x="49507" y="126176"/>
                  </a:lnTo>
                  <a:lnTo>
                    <a:pt x="50179" y="126452"/>
                  </a:lnTo>
                  <a:lnTo>
                    <a:pt x="50889" y="126689"/>
                  </a:lnTo>
                  <a:lnTo>
                    <a:pt x="51600" y="126886"/>
                  </a:lnTo>
                  <a:lnTo>
                    <a:pt x="52350" y="127044"/>
                  </a:lnTo>
                  <a:lnTo>
                    <a:pt x="53100" y="127163"/>
                  </a:lnTo>
                  <a:lnTo>
                    <a:pt x="53850" y="127281"/>
                  </a:lnTo>
                  <a:lnTo>
                    <a:pt x="54640" y="127321"/>
                  </a:lnTo>
                  <a:lnTo>
                    <a:pt x="55469" y="127360"/>
                  </a:lnTo>
                  <a:lnTo>
                    <a:pt x="56258" y="127360"/>
                  </a:lnTo>
                  <a:lnTo>
                    <a:pt x="57127" y="127321"/>
                  </a:lnTo>
                  <a:lnTo>
                    <a:pt x="57956" y="127242"/>
                  </a:lnTo>
                  <a:lnTo>
                    <a:pt x="58864" y="127123"/>
                  </a:lnTo>
                  <a:lnTo>
                    <a:pt x="59733" y="126965"/>
                  </a:lnTo>
                  <a:lnTo>
                    <a:pt x="60680" y="126768"/>
                  </a:lnTo>
                  <a:lnTo>
                    <a:pt x="61588" y="126492"/>
                  </a:lnTo>
                  <a:lnTo>
                    <a:pt x="62536" y="126215"/>
                  </a:lnTo>
                  <a:lnTo>
                    <a:pt x="63523" y="125899"/>
                  </a:lnTo>
                  <a:lnTo>
                    <a:pt x="64510" y="125544"/>
                  </a:lnTo>
                  <a:lnTo>
                    <a:pt x="65536" y="125110"/>
                  </a:lnTo>
                  <a:lnTo>
                    <a:pt x="66562" y="124636"/>
                  </a:lnTo>
                  <a:lnTo>
                    <a:pt x="67628" y="124123"/>
                  </a:lnTo>
                  <a:lnTo>
                    <a:pt x="68971" y="123412"/>
                  </a:lnTo>
                  <a:lnTo>
                    <a:pt x="70274" y="122583"/>
                  </a:lnTo>
                  <a:lnTo>
                    <a:pt x="71497" y="121754"/>
                  </a:lnTo>
                  <a:lnTo>
                    <a:pt x="72682" y="120807"/>
                  </a:lnTo>
                  <a:lnTo>
                    <a:pt x="73827" y="119859"/>
                  </a:lnTo>
                  <a:lnTo>
                    <a:pt x="74893" y="118833"/>
                  </a:lnTo>
                  <a:lnTo>
                    <a:pt x="75919" y="117767"/>
                  </a:lnTo>
                  <a:lnTo>
                    <a:pt x="76906" y="116661"/>
                  </a:lnTo>
                  <a:lnTo>
                    <a:pt x="77854" y="115477"/>
                  </a:lnTo>
                  <a:lnTo>
                    <a:pt x="78762" y="114293"/>
                  </a:lnTo>
                  <a:lnTo>
                    <a:pt x="79630" y="113069"/>
                  </a:lnTo>
                  <a:lnTo>
                    <a:pt x="80459" y="111845"/>
                  </a:lnTo>
                  <a:lnTo>
                    <a:pt x="81288" y="110542"/>
                  </a:lnTo>
                  <a:lnTo>
                    <a:pt x="82078" y="109239"/>
                  </a:lnTo>
                  <a:lnTo>
                    <a:pt x="82828" y="107936"/>
                  </a:lnTo>
                  <a:lnTo>
                    <a:pt x="83578" y="106594"/>
                  </a:lnTo>
                  <a:lnTo>
                    <a:pt x="84999" y="103870"/>
                  </a:lnTo>
                  <a:lnTo>
                    <a:pt x="86381" y="101146"/>
                  </a:lnTo>
                  <a:lnTo>
                    <a:pt x="87723" y="98422"/>
                  </a:lnTo>
                  <a:lnTo>
                    <a:pt x="89066" y="95698"/>
                  </a:lnTo>
                  <a:lnTo>
                    <a:pt x="90447" y="93092"/>
                  </a:lnTo>
                  <a:lnTo>
                    <a:pt x="91158" y="91789"/>
                  </a:lnTo>
                  <a:lnTo>
                    <a:pt x="91869" y="90526"/>
                  </a:lnTo>
                  <a:lnTo>
                    <a:pt x="92579" y="89302"/>
                  </a:lnTo>
                  <a:lnTo>
                    <a:pt x="93329" y="88118"/>
                  </a:lnTo>
                  <a:lnTo>
                    <a:pt x="94119" y="86934"/>
                  </a:lnTo>
                  <a:lnTo>
                    <a:pt x="94909" y="85828"/>
                  </a:lnTo>
                  <a:lnTo>
                    <a:pt x="95777" y="84683"/>
                  </a:lnTo>
                  <a:lnTo>
                    <a:pt x="96646" y="83578"/>
                  </a:lnTo>
                  <a:lnTo>
                    <a:pt x="97554" y="82472"/>
                  </a:lnTo>
                  <a:lnTo>
                    <a:pt x="98501" y="81367"/>
                  </a:lnTo>
                  <a:lnTo>
                    <a:pt x="100396" y="79235"/>
                  </a:lnTo>
                  <a:lnTo>
                    <a:pt x="102331" y="77064"/>
                  </a:lnTo>
                  <a:lnTo>
                    <a:pt x="106239" y="72839"/>
                  </a:lnTo>
                  <a:lnTo>
                    <a:pt x="108134" y="70708"/>
                  </a:lnTo>
                  <a:lnTo>
                    <a:pt x="109950" y="68576"/>
                  </a:lnTo>
                  <a:lnTo>
                    <a:pt x="110819" y="67470"/>
                  </a:lnTo>
                  <a:lnTo>
                    <a:pt x="111648" y="66365"/>
                  </a:lnTo>
                  <a:lnTo>
                    <a:pt x="112477" y="65260"/>
                  </a:lnTo>
                  <a:lnTo>
                    <a:pt x="113227" y="64115"/>
                  </a:lnTo>
                  <a:lnTo>
                    <a:pt x="113977" y="62970"/>
                  </a:lnTo>
                  <a:lnTo>
                    <a:pt x="114648" y="61825"/>
                  </a:lnTo>
                  <a:lnTo>
                    <a:pt x="115319" y="60640"/>
                  </a:lnTo>
                  <a:lnTo>
                    <a:pt x="115911" y="59456"/>
                  </a:lnTo>
                  <a:lnTo>
                    <a:pt x="116425" y="58232"/>
                  </a:lnTo>
                  <a:lnTo>
                    <a:pt x="116898" y="57008"/>
                  </a:lnTo>
                  <a:lnTo>
                    <a:pt x="117333" y="55745"/>
                  </a:lnTo>
                  <a:lnTo>
                    <a:pt x="117688" y="54442"/>
                  </a:lnTo>
                  <a:lnTo>
                    <a:pt x="117964" y="53139"/>
                  </a:lnTo>
                  <a:lnTo>
                    <a:pt x="118201" y="51797"/>
                  </a:lnTo>
                  <a:lnTo>
                    <a:pt x="118320" y="50415"/>
                  </a:lnTo>
                  <a:lnTo>
                    <a:pt x="118399" y="49034"/>
                  </a:lnTo>
                  <a:lnTo>
                    <a:pt x="118399" y="48205"/>
                  </a:lnTo>
                  <a:lnTo>
                    <a:pt x="118359" y="47375"/>
                  </a:lnTo>
                  <a:lnTo>
                    <a:pt x="118320" y="46586"/>
                  </a:lnTo>
                  <a:lnTo>
                    <a:pt x="118241" y="45757"/>
                  </a:lnTo>
                  <a:lnTo>
                    <a:pt x="118122" y="44967"/>
                  </a:lnTo>
                  <a:lnTo>
                    <a:pt x="118004" y="44138"/>
                  </a:lnTo>
                  <a:lnTo>
                    <a:pt x="117846" y="43349"/>
                  </a:lnTo>
                  <a:lnTo>
                    <a:pt x="117688" y="42559"/>
                  </a:lnTo>
                  <a:lnTo>
                    <a:pt x="117491" y="41809"/>
                  </a:lnTo>
                  <a:lnTo>
                    <a:pt x="117254" y="41019"/>
                  </a:lnTo>
                  <a:lnTo>
                    <a:pt x="116977" y="40269"/>
                  </a:lnTo>
                  <a:lnTo>
                    <a:pt x="116701" y="39519"/>
                  </a:lnTo>
                  <a:lnTo>
                    <a:pt x="116385" y="38769"/>
                  </a:lnTo>
                  <a:lnTo>
                    <a:pt x="116069" y="38019"/>
                  </a:lnTo>
                  <a:lnTo>
                    <a:pt x="115714" y="37308"/>
                  </a:lnTo>
                  <a:lnTo>
                    <a:pt x="115319" y="36598"/>
                  </a:lnTo>
                  <a:lnTo>
                    <a:pt x="114924" y="35927"/>
                  </a:lnTo>
                  <a:lnTo>
                    <a:pt x="114490" y="35255"/>
                  </a:lnTo>
                  <a:lnTo>
                    <a:pt x="114016" y="34584"/>
                  </a:lnTo>
                  <a:lnTo>
                    <a:pt x="113543" y="33913"/>
                  </a:lnTo>
                  <a:lnTo>
                    <a:pt x="113029" y="33321"/>
                  </a:lnTo>
                  <a:lnTo>
                    <a:pt x="112477" y="32689"/>
                  </a:lnTo>
                  <a:lnTo>
                    <a:pt x="111924" y="32097"/>
                  </a:lnTo>
                  <a:lnTo>
                    <a:pt x="111332" y="31505"/>
                  </a:lnTo>
                  <a:lnTo>
                    <a:pt x="110740" y="30952"/>
                  </a:lnTo>
                  <a:lnTo>
                    <a:pt x="110068" y="30439"/>
                  </a:lnTo>
                  <a:lnTo>
                    <a:pt x="109397" y="29926"/>
                  </a:lnTo>
                  <a:lnTo>
                    <a:pt x="108726" y="29412"/>
                  </a:lnTo>
                  <a:lnTo>
                    <a:pt x="107976" y="28939"/>
                  </a:lnTo>
                  <a:lnTo>
                    <a:pt x="107265" y="28504"/>
                  </a:lnTo>
                  <a:lnTo>
                    <a:pt x="106476" y="28070"/>
                  </a:lnTo>
                  <a:lnTo>
                    <a:pt x="105686" y="27675"/>
                  </a:lnTo>
                  <a:lnTo>
                    <a:pt x="104147" y="27004"/>
                  </a:lnTo>
                  <a:lnTo>
                    <a:pt x="102607" y="26373"/>
                  </a:lnTo>
                  <a:lnTo>
                    <a:pt x="101028" y="25820"/>
                  </a:lnTo>
                  <a:lnTo>
                    <a:pt x="99409" y="25307"/>
                  </a:lnTo>
                  <a:lnTo>
                    <a:pt x="97790" y="24833"/>
                  </a:lnTo>
                  <a:lnTo>
                    <a:pt x="96132" y="24399"/>
                  </a:lnTo>
                  <a:lnTo>
                    <a:pt x="94474" y="23964"/>
                  </a:lnTo>
                  <a:lnTo>
                    <a:pt x="92816" y="23570"/>
                  </a:lnTo>
                  <a:lnTo>
                    <a:pt x="89460" y="22859"/>
                  </a:lnTo>
                  <a:lnTo>
                    <a:pt x="86105" y="22148"/>
                  </a:lnTo>
                  <a:lnTo>
                    <a:pt x="82749" y="21398"/>
                  </a:lnTo>
                  <a:lnTo>
                    <a:pt x="81091" y="21003"/>
                  </a:lnTo>
                  <a:lnTo>
                    <a:pt x="79433" y="20569"/>
                  </a:lnTo>
                  <a:lnTo>
                    <a:pt x="78169" y="20214"/>
                  </a:lnTo>
                  <a:lnTo>
                    <a:pt x="76945" y="19780"/>
                  </a:lnTo>
                  <a:lnTo>
                    <a:pt x="75761" y="19345"/>
                  </a:lnTo>
                  <a:lnTo>
                    <a:pt x="74577" y="18872"/>
                  </a:lnTo>
                  <a:lnTo>
                    <a:pt x="73432" y="18358"/>
                  </a:lnTo>
                  <a:lnTo>
                    <a:pt x="72326" y="17845"/>
                  </a:lnTo>
                  <a:lnTo>
                    <a:pt x="71221" y="17253"/>
                  </a:lnTo>
                  <a:lnTo>
                    <a:pt x="70116" y="16661"/>
                  </a:lnTo>
                  <a:lnTo>
                    <a:pt x="69050" y="16069"/>
                  </a:lnTo>
                  <a:lnTo>
                    <a:pt x="68023" y="15437"/>
                  </a:lnTo>
                  <a:lnTo>
                    <a:pt x="65970" y="14134"/>
                  </a:lnTo>
                  <a:lnTo>
                    <a:pt x="63917" y="12792"/>
                  </a:lnTo>
                  <a:lnTo>
                    <a:pt x="61943" y="11410"/>
                  </a:lnTo>
                  <a:lnTo>
                    <a:pt x="59930" y="10028"/>
                  </a:lnTo>
                  <a:lnTo>
                    <a:pt x="57917" y="8646"/>
                  </a:lnTo>
                  <a:lnTo>
                    <a:pt x="55864" y="7344"/>
                  </a:lnTo>
                  <a:lnTo>
                    <a:pt x="53811" y="6041"/>
                  </a:lnTo>
                  <a:lnTo>
                    <a:pt x="52745" y="5449"/>
                  </a:lnTo>
                  <a:lnTo>
                    <a:pt x="51679" y="4856"/>
                  </a:lnTo>
                  <a:lnTo>
                    <a:pt x="50573" y="4304"/>
                  </a:lnTo>
                  <a:lnTo>
                    <a:pt x="49468" y="3790"/>
                  </a:lnTo>
                  <a:lnTo>
                    <a:pt x="48323" y="3277"/>
                  </a:lnTo>
                  <a:lnTo>
                    <a:pt x="47139" y="2804"/>
                  </a:lnTo>
                  <a:lnTo>
                    <a:pt x="45954" y="2369"/>
                  </a:lnTo>
                  <a:lnTo>
                    <a:pt x="44731" y="1974"/>
                  </a:lnTo>
                  <a:lnTo>
                    <a:pt x="43349" y="1540"/>
                  </a:lnTo>
                  <a:lnTo>
                    <a:pt x="41927" y="1185"/>
                  </a:lnTo>
                  <a:lnTo>
                    <a:pt x="40506" y="869"/>
                  </a:lnTo>
                  <a:lnTo>
                    <a:pt x="39046" y="632"/>
                  </a:lnTo>
                  <a:lnTo>
                    <a:pt x="37585" y="395"/>
                  </a:lnTo>
                  <a:lnTo>
                    <a:pt x="36085" y="237"/>
                  </a:lnTo>
                  <a:lnTo>
                    <a:pt x="34624" y="119"/>
                  </a:lnTo>
                  <a:lnTo>
                    <a:pt x="33124" y="40"/>
                  </a:lnTo>
                  <a:lnTo>
                    <a:pt x="31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45"/>
            <p:cNvGrpSpPr/>
            <p:nvPr/>
          </p:nvGrpSpPr>
          <p:grpSpPr>
            <a:xfrm>
              <a:off x="5226836" y="808179"/>
              <a:ext cx="3727293" cy="3417114"/>
              <a:chOff x="1943100" y="894400"/>
              <a:chExt cx="3895175" cy="3571025"/>
            </a:xfrm>
          </p:grpSpPr>
          <p:sp>
            <p:nvSpPr>
              <p:cNvPr id="284" name="Google Shape;284;p45"/>
              <p:cNvSpPr/>
              <p:nvPr/>
            </p:nvSpPr>
            <p:spPr>
              <a:xfrm>
                <a:off x="1943100" y="4257150"/>
                <a:ext cx="3567950" cy="208275"/>
              </a:xfrm>
              <a:custGeom>
                <a:avLst/>
                <a:gdLst/>
                <a:ahLst/>
                <a:cxnLst/>
                <a:rect l="l" t="t" r="r" b="b"/>
                <a:pathLst>
                  <a:path w="142718" h="8331" extrusionOk="0">
                    <a:moveTo>
                      <a:pt x="71378" y="1"/>
                    </a:moveTo>
                    <a:lnTo>
                      <a:pt x="64075" y="40"/>
                    </a:lnTo>
                    <a:lnTo>
                      <a:pt x="57008" y="80"/>
                    </a:lnTo>
                    <a:lnTo>
                      <a:pt x="50139" y="198"/>
                    </a:lnTo>
                    <a:lnTo>
                      <a:pt x="43585" y="317"/>
                    </a:lnTo>
                    <a:lnTo>
                      <a:pt x="37347" y="514"/>
                    </a:lnTo>
                    <a:lnTo>
                      <a:pt x="31465" y="712"/>
                    </a:lnTo>
                    <a:lnTo>
                      <a:pt x="25977" y="948"/>
                    </a:lnTo>
                    <a:lnTo>
                      <a:pt x="20924" y="1225"/>
                    </a:lnTo>
                    <a:lnTo>
                      <a:pt x="16305" y="1541"/>
                    </a:lnTo>
                    <a:lnTo>
                      <a:pt x="12199" y="1856"/>
                    </a:lnTo>
                    <a:lnTo>
                      <a:pt x="8646" y="2172"/>
                    </a:lnTo>
                    <a:lnTo>
                      <a:pt x="5606" y="2567"/>
                    </a:lnTo>
                    <a:lnTo>
                      <a:pt x="4343" y="2725"/>
                    </a:lnTo>
                    <a:lnTo>
                      <a:pt x="3237" y="2922"/>
                    </a:lnTo>
                    <a:lnTo>
                      <a:pt x="2250" y="3120"/>
                    </a:lnTo>
                    <a:lnTo>
                      <a:pt x="1461" y="3317"/>
                    </a:lnTo>
                    <a:lnTo>
                      <a:pt x="829" y="3554"/>
                    </a:lnTo>
                    <a:lnTo>
                      <a:pt x="395" y="3751"/>
                    </a:lnTo>
                    <a:lnTo>
                      <a:pt x="237" y="3870"/>
                    </a:lnTo>
                    <a:lnTo>
                      <a:pt x="119" y="3949"/>
                    </a:lnTo>
                    <a:lnTo>
                      <a:pt x="40" y="4067"/>
                    </a:lnTo>
                    <a:lnTo>
                      <a:pt x="0" y="4186"/>
                    </a:lnTo>
                    <a:lnTo>
                      <a:pt x="40" y="4265"/>
                    </a:lnTo>
                    <a:lnTo>
                      <a:pt x="119" y="4383"/>
                    </a:lnTo>
                    <a:lnTo>
                      <a:pt x="237" y="4502"/>
                    </a:lnTo>
                    <a:lnTo>
                      <a:pt x="395" y="4620"/>
                    </a:lnTo>
                    <a:lnTo>
                      <a:pt x="829" y="4817"/>
                    </a:lnTo>
                    <a:lnTo>
                      <a:pt x="1461" y="5015"/>
                    </a:lnTo>
                    <a:lnTo>
                      <a:pt x="2250" y="5212"/>
                    </a:lnTo>
                    <a:lnTo>
                      <a:pt x="3237" y="5410"/>
                    </a:lnTo>
                    <a:lnTo>
                      <a:pt x="4343" y="5607"/>
                    </a:lnTo>
                    <a:lnTo>
                      <a:pt x="5606" y="5804"/>
                    </a:lnTo>
                    <a:lnTo>
                      <a:pt x="8646" y="6160"/>
                    </a:lnTo>
                    <a:lnTo>
                      <a:pt x="12199" y="6515"/>
                    </a:lnTo>
                    <a:lnTo>
                      <a:pt x="16305" y="6831"/>
                    </a:lnTo>
                    <a:lnTo>
                      <a:pt x="20924" y="7107"/>
                    </a:lnTo>
                    <a:lnTo>
                      <a:pt x="25977" y="7384"/>
                    </a:lnTo>
                    <a:lnTo>
                      <a:pt x="31465" y="7620"/>
                    </a:lnTo>
                    <a:lnTo>
                      <a:pt x="37347" y="7857"/>
                    </a:lnTo>
                    <a:lnTo>
                      <a:pt x="43585" y="8015"/>
                    </a:lnTo>
                    <a:lnTo>
                      <a:pt x="50139" y="8134"/>
                    </a:lnTo>
                    <a:lnTo>
                      <a:pt x="57008" y="8252"/>
                    </a:lnTo>
                    <a:lnTo>
                      <a:pt x="64075" y="8331"/>
                    </a:lnTo>
                    <a:lnTo>
                      <a:pt x="78682" y="8331"/>
                    </a:lnTo>
                    <a:lnTo>
                      <a:pt x="85749" y="8252"/>
                    </a:lnTo>
                    <a:lnTo>
                      <a:pt x="92579" y="8134"/>
                    </a:lnTo>
                    <a:lnTo>
                      <a:pt x="99132" y="8015"/>
                    </a:lnTo>
                    <a:lnTo>
                      <a:pt x="105370" y="7857"/>
                    </a:lnTo>
                    <a:lnTo>
                      <a:pt x="111252" y="7620"/>
                    </a:lnTo>
                    <a:lnTo>
                      <a:pt x="116779" y="7384"/>
                    </a:lnTo>
                    <a:lnTo>
                      <a:pt x="121833" y="7107"/>
                    </a:lnTo>
                    <a:lnTo>
                      <a:pt x="126452" y="6831"/>
                    </a:lnTo>
                    <a:lnTo>
                      <a:pt x="130558" y="6515"/>
                    </a:lnTo>
                    <a:lnTo>
                      <a:pt x="134111" y="6160"/>
                    </a:lnTo>
                    <a:lnTo>
                      <a:pt x="137111" y="5804"/>
                    </a:lnTo>
                    <a:lnTo>
                      <a:pt x="138414" y="5607"/>
                    </a:lnTo>
                    <a:lnTo>
                      <a:pt x="139519" y="5410"/>
                    </a:lnTo>
                    <a:lnTo>
                      <a:pt x="140467" y="5212"/>
                    </a:lnTo>
                    <a:lnTo>
                      <a:pt x="141296" y="5015"/>
                    </a:lnTo>
                    <a:lnTo>
                      <a:pt x="141888" y="4817"/>
                    </a:lnTo>
                    <a:lnTo>
                      <a:pt x="142362" y="4620"/>
                    </a:lnTo>
                    <a:lnTo>
                      <a:pt x="142520" y="4502"/>
                    </a:lnTo>
                    <a:lnTo>
                      <a:pt x="142638" y="4383"/>
                    </a:lnTo>
                    <a:lnTo>
                      <a:pt x="142717" y="4265"/>
                    </a:lnTo>
                    <a:lnTo>
                      <a:pt x="142717" y="4186"/>
                    </a:lnTo>
                    <a:lnTo>
                      <a:pt x="142717" y="4067"/>
                    </a:lnTo>
                    <a:lnTo>
                      <a:pt x="142638" y="3949"/>
                    </a:lnTo>
                    <a:lnTo>
                      <a:pt x="142520" y="3870"/>
                    </a:lnTo>
                    <a:lnTo>
                      <a:pt x="142362" y="3751"/>
                    </a:lnTo>
                    <a:lnTo>
                      <a:pt x="141888" y="3554"/>
                    </a:lnTo>
                    <a:lnTo>
                      <a:pt x="141296" y="3317"/>
                    </a:lnTo>
                    <a:lnTo>
                      <a:pt x="140467" y="3120"/>
                    </a:lnTo>
                    <a:lnTo>
                      <a:pt x="139519" y="2922"/>
                    </a:lnTo>
                    <a:lnTo>
                      <a:pt x="138414" y="2725"/>
                    </a:lnTo>
                    <a:lnTo>
                      <a:pt x="137111" y="2567"/>
                    </a:lnTo>
                    <a:lnTo>
                      <a:pt x="134111" y="2172"/>
                    </a:lnTo>
                    <a:lnTo>
                      <a:pt x="130558" y="1856"/>
                    </a:lnTo>
                    <a:lnTo>
                      <a:pt x="126452" y="1541"/>
                    </a:lnTo>
                    <a:lnTo>
                      <a:pt x="121833" y="1225"/>
                    </a:lnTo>
                    <a:lnTo>
                      <a:pt x="116779" y="948"/>
                    </a:lnTo>
                    <a:lnTo>
                      <a:pt x="111252" y="712"/>
                    </a:lnTo>
                    <a:lnTo>
                      <a:pt x="105370" y="514"/>
                    </a:lnTo>
                    <a:lnTo>
                      <a:pt x="99132" y="317"/>
                    </a:lnTo>
                    <a:lnTo>
                      <a:pt x="92579" y="198"/>
                    </a:lnTo>
                    <a:lnTo>
                      <a:pt x="85749" y="80"/>
                    </a:lnTo>
                    <a:lnTo>
                      <a:pt x="78682" y="40"/>
                    </a:lnTo>
                    <a:lnTo>
                      <a:pt x="7137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" name="Google Shape;285;p45"/>
              <p:cNvGrpSpPr/>
              <p:nvPr/>
            </p:nvGrpSpPr>
            <p:grpSpPr>
              <a:xfrm>
                <a:off x="3146125" y="2859450"/>
                <a:ext cx="930750" cy="1469650"/>
                <a:chOff x="1607050" y="2859450"/>
                <a:chExt cx="930750" cy="1469650"/>
              </a:xfrm>
            </p:grpSpPr>
            <p:sp>
              <p:nvSpPr>
                <p:cNvPr id="286" name="Google Shape;286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fill="none" extrusionOk="0">
                      <a:moveTo>
                        <a:pt x="0" y="1"/>
                      </a:moveTo>
                      <a:lnTo>
                        <a:pt x="1461" y="1"/>
                      </a:lnTo>
                      <a:lnTo>
                        <a:pt x="1461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extrusionOk="0">
                      <a:moveTo>
                        <a:pt x="0" y="1"/>
                      </a:moveTo>
                      <a:lnTo>
                        <a:pt x="0" y="40"/>
                      </a:ln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22228"/>
                      </a:lnTo>
                      <a:lnTo>
                        <a:pt x="750" y="22228"/>
                      </a:lnTo>
                      <a:lnTo>
                        <a:pt x="750" y="20135"/>
                      </a:lnTo>
                      <a:lnTo>
                        <a:pt x="1461" y="20135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fill="none" extrusionOk="0">
                      <a:moveTo>
                        <a:pt x="1461" y="1"/>
                      </a:move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22228"/>
                      </a:lnTo>
                      <a:lnTo>
                        <a:pt x="750" y="22228"/>
                      </a:lnTo>
                      <a:lnTo>
                        <a:pt x="750" y="20135"/>
                      </a:lnTo>
                      <a:lnTo>
                        <a:pt x="1461" y="20135"/>
                      </a:lnTo>
                      <a:lnTo>
                        <a:pt x="146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0"/>
                      </a:move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46230"/>
                      </a:moveTo>
                      <a:lnTo>
                        <a:pt x="0" y="46230"/>
                      </a:lnTo>
                      <a:lnTo>
                        <a:pt x="0" y="0"/>
                      </a:lnTo>
                      <a:lnTo>
                        <a:pt x="1500" y="0"/>
                      </a:lnTo>
                      <a:lnTo>
                        <a:pt x="1500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0"/>
                      </a:moveTo>
                      <a:lnTo>
                        <a:pt x="0" y="20095"/>
                      </a:lnTo>
                      <a:lnTo>
                        <a:pt x="948" y="20095"/>
                      </a:lnTo>
                      <a:lnTo>
                        <a:pt x="948" y="22188"/>
                      </a:lnTo>
                      <a:lnTo>
                        <a:pt x="0" y="22188"/>
                      </a:ln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4619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0"/>
                      </a:moveTo>
                      <a:lnTo>
                        <a:pt x="1500" y="0"/>
                      </a:lnTo>
                      <a:lnTo>
                        <a:pt x="0" y="0"/>
                      </a:lnTo>
                      <a:lnTo>
                        <a:pt x="0" y="20095"/>
                      </a:lnTo>
                      <a:lnTo>
                        <a:pt x="948" y="20095"/>
                      </a:lnTo>
                      <a:lnTo>
                        <a:pt x="948" y="22188"/>
                      </a:lnTo>
                      <a:lnTo>
                        <a:pt x="0" y="22188"/>
                      </a:ln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46191"/>
                      </a:lnTo>
                      <a:lnTo>
                        <a:pt x="15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45"/>
                <p:cNvSpPr/>
                <p:nvPr/>
              </p:nvSpPr>
              <p:spPr>
                <a:xfrm>
                  <a:off x="1782725" y="4270850"/>
                  <a:ext cx="5827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" h="2290" extrusionOk="0">
                      <a:moveTo>
                        <a:pt x="948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119" y="711"/>
                      </a:lnTo>
                      <a:lnTo>
                        <a:pt x="40" y="908"/>
                      </a:lnTo>
                      <a:lnTo>
                        <a:pt x="1" y="1145"/>
                      </a:lnTo>
                      <a:lnTo>
                        <a:pt x="40" y="1382"/>
                      </a:lnTo>
                      <a:lnTo>
                        <a:pt x="119" y="1579"/>
                      </a:lnTo>
                      <a:lnTo>
                        <a:pt x="198" y="1777"/>
                      </a:lnTo>
                      <a:lnTo>
                        <a:pt x="356" y="1974"/>
                      </a:lnTo>
                      <a:lnTo>
                        <a:pt x="514" y="2093"/>
                      </a:lnTo>
                      <a:lnTo>
                        <a:pt x="711" y="2211"/>
                      </a:lnTo>
                      <a:lnTo>
                        <a:pt x="948" y="2290"/>
                      </a:lnTo>
                      <a:lnTo>
                        <a:pt x="1422" y="2290"/>
                      </a:lnTo>
                      <a:lnTo>
                        <a:pt x="1619" y="2211"/>
                      </a:lnTo>
                      <a:lnTo>
                        <a:pt x="1817" y="2093"/>
                      </a:lnTo>
                      <a:lnTo>
                        <a:pt x="1975" y="1974"/>
                      </a:lnTo>
                      <a:lnTo>
                        <a:pt x="2133" y="1777"/>
                      </a:lnTo>
                      <a:lnTo>
                        <a:pt x="2251" y="1579"/>
                      </a:lnTo>
                      <a:lnTo>
                        <a:pt x="2291" y="1382"/>
                      </a:lnTo>
                      <a:lnTo>
                        <a:pt x="2330" y="1145"/>
                      </a:lnTo>
                      <a:lnTo>
                        <a:pt x="2291" y="908"/>
                      </a:lnTo>
                      <a:lnTo>
                        <a:pt x="2251" y="711"/>
                      </a:lnTo>
                      <a:lnTo>
                        <a:pt x="2133" y="513"/>
                      </a:lnTo>
                      <a:lnTo>
                        <a:pt x="1975" y="316"/>
                      </a:lnTo>
                      <a:lnTo>
                        <a:pt x="1817" y="198"/>
                      </a:lnTo>
                      <a:lnTo>
                        <a:pt x="1619" y="79"/>
                      </a:lnTo>
                      <a:lnTo>
                        <a:pt x="142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45"/>
                <p:cNvSpPr/>
                <p:nvPr/>
              </p:nvSpPr>
              <p:spPr>
                <a:xfrm>
                  <a:off x="1779775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fill="none" extrusionOk="0">
                      <a:moveTo>
                        <a:pt x="28544" y="1"/>
                      </a:moveTo>
                      <a:lnTo>
                        <a:pt x="28544" y="3475"/>
                      </a:lnTo>
                      <a:lnTo>
                        <a:pt x="1" y="3475"/>
                      </a:lnTo>
                      <a:lnTo>
                        <a:pt x="1" y="1"/>
                      </a:lnTo>
                      <a:lnTo>
                        <a:pt x="2854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fill="none" extrusionOk="0">
                      <a:moveTo>
                        <a:pt x="28544" y="1"/>
                      </a:moveTo>
                      <a:lnTo>
                        <a:pt x="1" y="1"/>
                      </a:lnTo>
                      <a:lnTo>
                        <a:pt x="1" y="3475"/>
                      </a:lnTo>
                      <a:lnTo>
                        <a:pt x="20254" y="3475"/>
                      </a:lnTo>
                      <a:lnTo>
                        <a:pt x="21715" y="3475"/>
                      </a:lnTo>
                      <a:lnTo>
                        <a:pt x="26215" y="3475"/>
                      </a:lnTo>
                      <a:lnTo>
                        <a:pt x="27715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fill="none" extrusionOk="0">
                      <a:moveTo>
                        <a:pt x="8686" y="1"/>
                      </a:moveTo>
                      <a:lnTo>
                        <a:pt x="8686" y="3475"/>
                      </a:lnTo>
                      <a:lnTo>
                        <a:pt x="1" y="3475"/>
                      </a:lnTo>
                      <a:lnTo>
                        <a:pt x="1" y="1"/>
                      </a:lnTo>
                      <a:lnTo>
                        <a:pt x="86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fill="none" extrusionOk="0">
                      <a:moveTo>
                        <a:pt x="8686" y="1"/>
                      </a:moveTo>
                      <a:lnTo>
                        <a:pt x="1" y="1"/>
                      </a:lnTo>
                      <a:lnTo>
                        <a:pt x="1" y="3475"/>
                      </a:lnTo>
                      <a:lnTo>
                        <a:pt x="2211" y="3475"/>
                      </a:lnTo>
                      <a:lnTo>
                        <a:pt x="3712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501" y="46231"/>
                      </a:ln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0" y="1"/>
                      </a:moveTo>
                      <a:lnTo>
                        <a:pt x="1501" y="1"/>
                      </a:lnTo>
                      <a:lnTo>
                        <a:pt x="1501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20135"/>
                      </a:lnTo>
                      <a:lnTo>
                        <a:pt x="1501" y="20135"/>
                      </a:lnTo>
                      <a:lnTo>
                        <a:pt x="1501" y="1"/>
                      </a:lnTo>
                      <a:close/>
                      <a:moveTo>
                        <a:pt x="0" y="22228"/>
                      </a:moveTo>
                      <a:lnTo>
                        <a:pt x="0" y="46231"/>
                      </a:lnTo>
                      <a:lnTo>
                        <a:pt x="1501" y="46231"/>
                      </a:lnTo>
                      <a:lnTo>
                        <a:pt x="1501" y="22228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5"/>
                <p:cNvSpPr/>
                <p:nvPr/>
              </p:nvSpPr>
              <p:spPr>
                <a:xfrm>
                  <a:off x="1662325" y="3661875"/>
                  <a:ext cx="37525" cy="6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4004" fill="none" extrusionOk="0">
                      <a:moveTo>
                        <a:pt x="1501" y="1"/>
                      </a:moveTo>
                      <a:lnTo>
                        <a:pt x="0" y="1"/>
                      </a:lnTo>
                      <a:lnTo>
                        <a:pt x="0" y="24004"/>
                      </a:lnTo>
                      <a:lnTo>
                        <a:pt x="1501" y="24004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5"/>
                <p:cNvSpPr/>
                <p:nvPr/>
              </p:nvSpPr>
              <p:spPr>
                <a:xfrm>
                  <a:off x="1662325" y="3106200"/>
                  <a:ext cx="37525" cy="5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0136" fill="none" extrusionOk="0">
                      <a:moveTo>
                        <a:pt x="1501" y="1"/>
                      </a:moveTo>
                      <a:lnTo>
                        <a:pt x="0" y="1"/>
                      </a:lnTo>
                      <a:lnTo>
                        <a:pt x="0" y="20135"/>
                      </a:lnTo>
                      <a:lnTo>
                        <a:pt x="1501" y="20135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46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461" y="0"/>
                      </a:lnTo>
                      <a:lnTo>
                        <a:pt x="146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22188"/>
                      </a:lnTo>
                      <a:lnTo>
                        <a:pt x="317" y="22188"/>
                      </a:lnTo>
                      <a:lnTo>
                        <a:pt x="317" y="20095"/>
                      </a:lnTo>
                      <a:lnTo>
                        <a:pt x="1461" y="20095"/>
                      </a:lnTo>
                      <a:lnTo>
                        <a:pt x="1461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461" y="0"/>
                      </a:moveTo>
                      <a:lnTo>
                        <a:pt x="1" y="0"/>
                      </a:ln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22188"/>
                      </a:lnTo>
                      <a:lnTo>
                        <a:pt x="317" y="22188"/>
                      </a:lnTo>
                      <a:lnTo>
                        <a:pt x="317" y="20095"/>
                      </a:lnTo>
                      <a:lnTo>
                        <a:pt x="1461" y="20095"/>
                      </a:lnTo>
                      <a:lnTo>
                        <a:pt x="146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5"/>
                <p:cNvSpPr/>
                <p:nvPr/>
              </p:nvSpPr>
              <p:spPr>
                <a:xfrm>
                  <a:off x="1633700" y="4270850"/>
                  <a:ext cx="58250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290" extrusionOk="0">
                      <a:moveTo>
                        <a:pt x="909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40" y="908"/>
                      </a:lnTo>
                      <a:lnTo>
                        <a:pt x="1" y="1145"/>
                      </a:lnTo>
                      <a:lnTo>
                        <a:pt x="40" y="1382"/>
                      </a:lnTo>
                      <a:lnTo>
                        <a:pt x="79" y="1579"/>
                      </a:lnTo>
                      <a:lnTo>
                        <a:pt x="198" y="1777"/>
                      </a:lnTo>
                      <a:lnTo>
                        <a:pt x="356" y="1974"/>
                      </a:lnTo>
                      <a:lnTo>
                        <a:pt x="514" y="2093"/>
                      </a:lnTo>
                      <a:lnTo>
                        <a:pt x="711" y="2211"/>
                      </a:lnTo>
                      <a:lnTo>
                        <a:pt x="909" y="2290"/>
                      </a:lnTo>
                      <a:lnTo>
                        <a:pt x="1382" y="2290"/>
                      </a:lnTo>
                      <a:lnTo>
                        <a:pt x="1619" y="2211"/>
                      </a:lnTo>
                      <a:lnTo>
                        <a:pt x="1817" y="2093"/>
                      </a:lnTo>
                      <a:lnTo>
                        <a:pt x="1974" y="1974"/>
                      </a:lnTo>
                      <a:lnTo>
                        <a:pt x="2132" y="1777"/>
                      </a:lnTo>
                      <a:lnTo>
                        <a:pt x="2211" y="1579"/>
                      </a:lnTo>
                      <a:lnTo>
                        <a:pt x="2290" y="1382"/>
                      </a:lnTo>
                      <a:lnTo>
                        <a:pt x="2330" y="1145"/>
                      </a:lnTo>
                      <a:lnTo>
                        <a:pt x="2290" y="908"/>
                      </a:lnTo>
                      <a:lnTo>
                        <a:pt x="2211" y="711"/>
                      </a:lnTo>
                      <a:lnTo>
                        <a:pt x="2132" y="513"/>
                      </a:lnTo>
                      <a:lnTo>
                        <a:pt x="1974" y="316"/>
                      </a:lnTo>
                      <a:lnTo>
                        <a:pt x="1817" y="198"/>
                      </a:lnTo>
                      <a:lnTo>
                        <a:pt x="1619" y="79"/>
                      </a:lnTo>
                      <a:lnTo>
                        <a:pt x="13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5"/>
                <p:cNvSpPr/>
                <p:nvPr/>
              </p:nvSpPr>
              <p:spPr>
                <a:xfrm>
                  <a:off x="1629750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0" y="1"/>
                      </a:moveTo>
                      <a:lnTo>
                        <a:pt x="1500" y="1"/>
                      </a:lnTo>
                      <a:lnTo>
                        <a:pt x="1500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0"/>
                      </a:lnTo>
                      <a:lnTo>
                        <a:pt x="0" y="20135"/>
                      </a:lnTo>
                      <a:lnTo>
                        <a:pt x="1027" y="20135"/>
                      </a:lnTo>
                      <a:lnTo>
                        <a:pt x="1027" y="22228"/>
                      </a:lnTo>
                      <a:lnTo>
                        <a:pt x="0" y="22228"/>
                      </a:ln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1"/>
                      </a:move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20135"/>
                      </a:lnTo>
                      <a:lnTo>
                        <a:pt x="1027" y="20135"/>
                      </a:lnTo>
                      <a:lnTo>
                        <a:pt x="1027" y="22228"/>
                      </a:lnTo>
                      <a:lnTo>
                        <a:pt x="0" y="22228"/>
                      </a:ln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fill="none" extrusionOk="0">
                      <a:moveTo>
                        <a:pt x="150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501" y="0"/>
                      </a:lnTo>
                      <a:lnTo>
                        <a:pt x="150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extrusionOk="0">
                      <a:moveTo>
                        <a:pt x="1" y="0"/>
                      </a:move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  <a:close/>
                      <a:moveTo>
                        <a:pt x="1" y="22188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22188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45"/>
                <p:cNvSpPr/>
                <p:nvPr/>
              </p:nvSpPr>
              <p:spPr>
                <a:xfrm>
                  <a:off x="2442025" y="3661875"/>
                  <a:ext cx="37550" cy="60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4044" fill="none" extrusionOk="0">
                      <a:moveTo>
                        <a:pt x="1501" y="1"/>
                      </a:moveTo>
                      <a:lnTo>
                        <a:pt x="1" y="1"/>
                      </a:lnTo>
                      <a:lnTo>
                        <a:pt x="1" y="24043"/>
                      </a:lnTo>
                      <a:lnTo>
                        <a:pt x="1501" y="24043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5"/>
                <p:cNvSpPr/>
                <p:nvPr/>
              </p:nvSpPr>
              <p:spPr>
                <a:xfrm>
                  <a:off x="2442025" y="3107200"/>
                  <a:ext cx="37550" cy="5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0096" fill="none" extrusionOk="0">
                      <a:moveTo>
                        <a:pt x="1501" y="0"/>
                      </a:moveTo>
                      <a:lnTo>
                        <a:pt x="1501" y="0"/>
                      </a:lnTo>
                      <a:lnTo>
                        <a:pt x="1" y="0"/>
                      </a:ln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5"/>
                <p:cNvSpPr/>
                <p:nvPr/>
              </p:nvSpPr>
              <p:spPr>
                <a:xfrm>
                  <a:off x="2450925" y="4270850"/>
                  <a:ext cx="5727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1" h="2290" extrusionOk="0">
                      <a:moveTo>
                        <a:pt x="908" y="0"/>
                      </a:moveTo>
                      <a:lnTo>
                        <a:pt x="671" y="79"/>
                      </a:lnTo>
                      <a:lnTo>
                        <a:pt x="474" y="198"/>
                      </a:lnTo>
                      <a:lnTo>
                        <a:pt x="31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0" y="908"/>
                      </a:lnTo>
                      <a:lnTo>
                        <a:pt x="0" y="1145"/>
                      </a:lnTo>
                      <a:lnTo>
                        <a:pt x="0" y="1382"/>
                      </a:lnTo>
                      <a:lnTo>
                        <a:pt x="79" y="1579"/>
                      </a:lnTo>
                      <a:lnTo>
                        <a:pt x="198" y="1777"/>
                      </a:lnTo>
                      <a:lnTo>
                        <a:pt x="316" y="1974"/>
                      </a:lnTo>
                      <a:lnTo>
                        <a:pt x="474" y="2093"/>
                      </a:lnTo>
                      <a:lnTo>
                        <a:pt x="671" y="2211"/>
                      </a:lnTo>
                      <a:lnTo>
                        <a:pt x="908" y="2290"/>
                      </a:lnTo>
                      <a:lnTo>
                        <a:pt x="1382" y="2290"/>
                      </a:lnTo>
                      <a:lnTo>
                        <a:pt x="1579" y="2211"/>
                      </a:lnTo>
                      <a:lnTo>
                        <a:pt x="1777" y="2093"/>
                      </a:lnTo>
                      <a:lnTo>
                        <a:pt x="1974" y="1974"/>
                      </a:lnTo>
                      <a:lnTo>
                        <a:pt x="2093" y="1777"/>
                      </a:lnTo>
                      <a:lnTo>
                        <a:pt x="2211" y="1579"/>
                      </a:lnTo>
                      <a:lnTo>
                        <a:pt x="2290" y="1382"/>
                      </a:lnTo>
                      <a:lnTo>
                        <a:pt x="2290" y="1145"/>
                      </a:lnTo>
                      <a:lnTo>
                        <a:pt x="2290" y="908"/>
                      </a:lnTo>
                      <a:lnTo>
                        <a:pt x="2211" y="711"/>
                      </a:lnTo>
                      <a:lnTo>
                        <a:pt x="2093" y="513"/>
                      </a:lnTo>
                      <a:lnTo>
                        <a:pt x="1974" y="316"/>
                      </a:lnTo>
                      <a:lnTo>
                        <a:pt x="1777" y="198"/>
                      </a:lnTo>
                      <a:lnTo>
                        <a:pt x="1579" y="79"/>
                      </a:lnTo>
                      <a:lnTo>
                        <a:pt x="13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5"/>
                <p:cNvSpPr/>
                <p:nvPr/>
              </p:nvSpPr>
              <p:spPr>
                <a:xfrm>
                  <a:off x="2446975" y="4262950"/>
                  <a:ext cx="6515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6" h="475" extrusionOk="0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1"/>
                      </a:moveTo>
                      <a:lnTo>
                        <a:pt x="1" y="46231"/>
                      </a:lnTo>
                      <a:lnTo>
                        <a:pt x="1462" y="46231"/>
                      </a:lnTo>
                      <a:lnTo>
                        <a:pt x="146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" y="1"/>
                      </a:moveTo>
                      <a:lnTo>
                        <a:pt x="1462" y="1"/>
                      </a:lnTo>
                      <a:lnTo>
                        <a:pt x="1462" y="46231"/>
                      </a:lnTo>
                      <a:lnTo>
                        <a:pt x="1" y="4623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1"/>
                      </a:moveTo>
                      <a:lnTo>
                        <a:pt x="1" y="40"/>
                      </a:lnTo>
                      <a:lnTo>
                        <a:pt x="1" y="20135"/>
                      </a:lnTo>
                      <a:lnTo>
                        <a:pt x="1462" y="20135"/>
                      </a:lnTo>
                      <a:lnTo>
                        <a:pt x="1462" y="1"/>
                      </a:lnTo>
                      <a:close/>
                      <a:moveTo>
                        <a:pt x="1" y="22228"/>
                      </a:moveTo>
                      <a:lnTo>
                        <a:pt x="1" y="46231"/>
                      </a:lnTo>
                      <a:lnTo>
                        <a:pt x="1462" y="46231"/>
                      </a:lnTo>
                      <a:lnTo>
                        <a:pt x="1462" y="22228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5"/>
                <p:cNvSpPr/>
                <p:nvPr/>
              </p:nvSpPr>
              <p:spPr>
                <a:xfrm>
                  <a:off x="2330500" y="3661875"/>
                  <a:ext cx="36550" cy="6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24004" fill="none" extrusionOk="0">
                      <a:moveTo>
                        <a:pt x="1462" y="1"/>
                      </a:moveTo>
                      <a:lnTo>
                        <a:pt x="1" y="1"/>
                      </a:lnTo>
                      <a:lnTo>
                        <a:pt x="1" y="24004"/>
                      </a:lnTo>
                      <a:lnTo>
                        <a:pt x="1462" y="24004"/>
                      </a:lnTo>
                      <a:lnTo>
                        <a:pt x="14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5"/>
                <p:cNvSpPr/>
                <p:nvPr/>
              </p:nvSpPr>
              <p:spPr>
                <a:xfrm>
                  <a:off x="2330500" y="3106200"/>
                  <a:ext cx="36550" cy="5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20136" fill="none" extrusionOk="0">
                      <a:moveTo>
                        <a:pt x="1462" y="1"/>
                      </a:moveTo>
                      <a:lnTo>
                        <a:pt x="1" y="1"/>
                      </a:lnTo>
                      <a:lnTo>
                        <a:pt x="1" y="40"/>
                      </a:lnTo>
                      <a:lnTo>
                        <a:pt x="1" y="20135"/>
                      </a:lnTo>
                      <a:lnTo>
                        <a:pt x="1462" y="20135"/>
                      </a:lnTo>
                      <a:lnTo>
                        <a:pt x="14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501" y="0"/>
                      </a:lnTo>
                      <a:lnTo>
                        <a:pt x="150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1" y="0"/>
                      </a:move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  <a:close/>
                      <a:moveTo>
                        <a:pt x="1" y="22188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22188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5"/>
                <p:cNvSpPr/>
                <p:nvPr/>
              </p:nvSpPr>
              <p:spPr>
                <a:xfrm>
                  <a:off x="2293000" y="3661875"/>
                  <a:ext cx="37525" cy="60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4044" fill="none" extrusionOk="0">
                      <a:moveTo>
                        <a:pt x="1501" y="1"/>
                      </a:moveTo>
                      <a:lnTo>
                        <a:pt x="1" y="1"/>
                      </a:lnTo>
                      <a:lnTo>
                        <a:pt x="1" y="24043"/>
                      </a:lnTo>
                      <a:lnTo>
                        <a:pt x="1501" y="24043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5"/>
                <p:cNvSpPr/>
                <p:nvPr/>
              </p:nvSpPr>
              <p:spPr>
                <a:xfrm>
                  <a:off x="2293000" y="3107200"/>
                  <a:ext cx="37525" cy="5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0096" fill="none" extrusionOk="0">
                      <a:moveTo>
                        <a:pt x="1501" y="0"/>
                      </a:moveTo>
                      <a:lnTo>
                        <a:pt x="1501" y="0"/>
                      </a:lnTo>
                      <a:lnTo>
                        <a:pt x="1" y="0"/>
                      </a:ln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5"/>
                <p:cNvSpPr/>
                <p:nvPr/>
              </p:nvSpPr>
              <p:spPr>
                <a:xfrm>
                  <a:off x="2300900" y="4270850"/>
                  <a:ext cx="58250" cy="5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330" extrusionOk="0">
                      <a:moveTo>
                        <a:pt x="908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40" y="908"/>
                      </a:lnTo>
                      <a:lnTo>
                        <a:pt x="0" y="1145"/>
                      </a:lnTo>
                      <a:lnTo>
                        <a:pt x="40" y="1382"/>
                      </a:lnTo>
                      <a:lnTo>
                        <a:pt x="79" y="1619"/>
                      </a:lnTo>
                      <a:lnTo>
                        <a:pt x="198" y="1816"/>
                      </a:lnTo>
                      <a:lnTo>
                        <a:pt x="356" y="1974"/>
                      </a:lnTo>
                      <a:lnTo>
                        <a:pt x="514" y="2132"/>
                      </a:lnTo>
                      <a:lnTo>
                        <a:pt x="711" y="2211"/>
                      </a:lnTo>
                      <a:lnTo>
                        <a:pt x="948" y="2290"/>
                      </a:lnTo>
                      <a:lnTo>
                        <a:pt x="1185" y="2329"/>
                      </a:lnTo>
                      <a:lnTo>
                        <a:pt x="1422" y="2290"/>
                      </a:lnTo>
                      <a:lnTo>
                        <a:pt x="1619" y="2211"/>
                      </a:lnTo>
                      <a:lnTo>
                        <a:pt x="1816" y="2093"/>
                      </a:lnTo>
                      <a:lnTo>
                        <a:pt x="1974" y="1974"/>
                      </a:lnTo>
                      <a:lnTo>
                        <a:pt x="2132" y="1777"/>
                      </a:lnTo>
                      <a:lnTo>
                        <a:pt x="2251" y="1579"/>
                      </a:lnTo>
                      <a:lnTo>
                        <a:pt x="2290" y="1382"/>
                      </a:lnTo>
                      <a:lnTo>
                        <a:pt x="2330" y="1145"/>
                      </a:lnTo>
                      <a:lnTo>
                        <a:pt x="2290" y="908"/>
                      </a:lnTo>
                      <a:lnTo>
                        <a:pt x="2251" y="711"/>
                      </a:lnTo>
                      <a:lnTo>
                        <a:pt x="2132" y="513"/>
                      </a:lnTo>
                      <a:lnTo>
                        <a:pt x="1974" y="316"/>
                      </a:lnTo>
                      <a:lnTo>
                        <a:pt x="1816" y="198"/>
                      </a:lnTo>
                      <a:lnTo>
                        <a:pt x="1619" y="79"/>
                      </a:lnTo>
                      <a:lnTo>
                        <a:pt x="142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5"/>
                <p:cNvSpPr/>
                <p:nvPr/>
              </p:nvSpPr>
              <p:spPr>
                <a:xfrm>
                  <a:off x="2297925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2607" y="474"/>
                      </a:lnTo>
                      <a:lnTo>
                        <a:pt x="260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extrusionOk="0">
                      <a:moveTo>
                        <a:pt x="1" y="0"/>
                      </a:move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fill="none" extrusionOk="0">
                      <a:moveTo>
                        <a:pt x="6594" y="0"/>
                      </a:moveTo>
                      <a:lnTo>
                        <a:pt x="6594" y="2093"/>
                      </a:lnTo>
                      <a:lnTo>
                        <a:pt x="1" y="2093"/>
                      </a:lnTo>
                      <a:lnTo>
                        <a:pt x="1" y="0"/>
                      </a:lnTo>
                      <a:lnTo>
                        <a:pt x="659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extrusionOk="0">
                      <a:moveTo>
                        <a:pt x="1" y="0"/>
                      </a:move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fill="none" extrusionOk="0">
                      <a:moveTo>
                        <a:pt x="6594" y="0"/>
                      </a:moveTo>
                      <a:lnTo>
                        <a:pt x="2646" y="0"/>
                      </a:lnTo>
                      <a:lnTo>
                        <a:pt x="1145" y="0"/>
                      </a:lnTo>
                      <a:lnTo>
                        <a:pt x="1145" y="0"/>
                      </a:lnTo>
                      <a:lnTo>
                        <a:pt x="1" y="0"/>
                      </a:ln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extrusionOk="0">
                      <a:moveTo>
                        <a:pt x="0" y="0"/>
                      </a:move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fill="none" extrusionOk="0">
                      <a:moveTo>
                        <a:pt x="26965" y="0"/>
                      </a:moveTo>
                      <a:lnTo>
                        <a:pt x="26965" y="2093"/>
                      </a:lnTo>
                      <a:lnTo>
                        <a:pt x="0" y="2093"/>
                      </a:lnTo>
                      <a:lnTo>
                        <a:pt x="0" y="0"/>
                      </a:lnTo>
                      <a:lnTo>
                        <a:pt x="2696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extrusionOk="0">
                      <a:moveTo>
                        <a:pt x="0" y="0"/>
                      </a:move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fill="none" extrusionOk="0">
                      <a:moveTo>
                        <a:pt x="26965" y="0"/>
                      </a:moveTo>
                      <a:lnTo>
                        <a:pt x="25938" y="0"/>
                      </a:lnTo>
                      <a:lnTo>
                        <a:pt x="24438" y="0"/>
                      </a:lnTo>
                      <a:lnTo>
                        <a:pt x="19977" y="0"/>
                      </a:lnTo>
                      <a:lnTo>
                        <a:pt x="18477" y="0"/>
                      </a:lnTo>
                      <a:lnTo>
                        <a:pt x="10462" y="0"/>
                      </a:lnTo>
                      <a:lnTo>
                        <a:pt x="10462" y="0"/>
                      </a:lnTo>
                      <a:lnTo>
                        <a:pt x="10383" y="0"/>
                      </a:lnTo>
                      <a:lnTo>
                        <a:pt x="7422" y="0"/>
                      </a:lnTo>
                      <a:lnTo>
                        <a:pt x="7422" y="0"/>
                      </a:lnTo>
                      <a:lnTo>
                        <a:pt x="7343" y="0"/>
                      </a:lnTo>
                      <a:lnTo>
                        <a:pt x="6514" y="0"/>
                      </a:lnTo>
                      <a:lnTo>
                        <a:pt x="6514" y="0"/>
                      </a:lnTo>
                      <a:lnTo>
                        <a:pt x="6435" y="0"/>
                      </a:lnTo>
                      <a:lnTo>
                        <a:pt x="3198" y="0"/>
                      </a:lnTo>
                      <a:lnTo>
                        <a:pt x="3198" y="0"/>
                      </a:lnTo>
                      <a:lnTo>
                        <a:pt x="3119" y="0"/>
                      </a:lnTo>
                      <a:lnTo>
                        <a:pt x="711" y="0"/>
                      </a:lnTo>
                      <a:lnTo>
                        <a:pt x="0" y="0"/>
                      </a:ln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5"/>
                <p:cNvSpPr/>
                <p:nvPr/>
              </p:nvSpPr>
              <p:spPr>
                <a:xfrm>
                  <a:off x="1999875" y="3460525"/>
                  <a:ext cx="107600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963" extrusionOk="0">
                      <a:moveTo>
                        <a:pt x="513" y="1"/>
                      </a:moveTo>
                      <a:lnTo>
                        <a:pt x="395" y="40"/>
                      </a:lnTo>
                      <a:lnTo>
                        <a:pt x="277" y="119"/>
                      </a:lnTo>
                      <a:lnTo>
                        <a:pt x="198" y="198"/>
                      </a:lnTo>
                      <a:lnTo>
                        <a:pt x="119" y="277"/>
                      </a:lnTo>
                      <a:lnTo>
                        <a:pt x="40" y="396"/>
                      </a:lnTo>
                      <a:lnTo>
                        <a:pt x="0" y="514"/>
                      </a:lnTo>
                      <a:lnTo>
                        <a:pt x="0" y="672"/>
                      </a:lnTo>
                      <a:lnTo>
                        <a:pt x="0" y="5291"/>
                      </a:lnTo>
                      <a:lnTo>
                        <a:pt x="0" y="5409"/>
                      </a:lnTo>
                      <a:lnTo>
                        <a:pt x="40" y="5567"/>
                      </a:lnTo>
                      <a:lnTo>
                        <a:pt x="119" y="5646"/>
                      </a:lnTo>
                      <a:lnTo>
                        <a:pt x="198" y="5765"/>
                      </a:lnTo>
                      <a:lnTo>
                        <a:pt x="277" y="5844"/>
                      </a:lnTo>
                      <a:lnTo>
                        <a:pt x="395" y="5883"/>
                      </a:lnTo>
                      <a:lnTo>
                        <a:pt x="513" y="5923"/>
                      </a:lnTo>
                      <a:lnTo>
                        <a:pt x="671" y="5962"/>
                      </a:lnTo>
                      <a:lnTo>
                        <a:pt x="3632" y="5962"/>
                      </a:lnTo>
                      <a:lnTo>
                        <a:pt x="3790" y="5923"/>
                      </a:lnTo>
                      <a:lnTo>
                        <a:pt x="3909" y="5883"/>
                      </a:lnTo>
                      <a:lnTo>
                        <a:pt x="3988" y="5844"/>
                      </a:lnTo>
                      <a:lnTo>
                        <a:pt x="4106" y="5765"/>
                      </a:lnTo>
                      <a:lnTo>
                        <a:pt x="4185" y="5646"/>
                      </a:lnTo>
                      <a:lnTo>
                        <a:pt x="4225" y="5567"/>
                      </a:lnTo>
                      <a:lnTo>
                        <a:pt x="4264" y="5409"/>
                      </a:lnTo>
                      <a:lnTo>
                        <a:pt x="4303" y="5291"/>
                      </a:lnTo>
                      <a:lnTo>
                        <a:pt x="4303" y="672"/>
                      </a:lnTo>
                      <a:lnTo>
                        <a:pt x="4264" y="514"/>
                      </a:lnTo>
                      <a:lnTo>
                        <a:pt x="4225" y="396"/>
                      </a:lnTo>
                      <a:lnTo>
                        <a:pt x="4185" y="277"/>
                      </a:lnTo>
                      <a:lnTo>
                        <a:pt x="4106" y="198"/>
                      </a:lnTo>
                      <a:lnTo>
                        <a:pt x="3988" y="119"/>
                      </a:lnTo>
                      <a:lnTo>
                        <a:pt x="3909" y="40"/>
                      </a:lnTo>
                      <a:lnTo>
                        <a:pt x="379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5"/>
                <p:cNvSpPr/>
                <p:nvPr/>
              </p:nvSpPr>
              <p:spPr>
                <a:xfrm>
                  <a:off x="1999875" y="3460525"/>
                  <a:ext cx="107600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963" fill="none" extrusionOk="0">
                      <a:moveTo>
                        <a:pt x="671" y="1"/>
                      </a:moveTo>
                      <a:lnTo>
                        <a:pt x="3632" y="1"/>
                      </a:lnTo>
                      <a:lnTo>
                        <a:pt x="3632" y="1"/>
                      </a:lnTo>
                      <a:lnTo>
                        <a:pt x="3790" y="1"/>
                      </a:lnTo>
                      <a:lnTo>
                        <a:pt x="3909" y="40"/>
                      </a:lnTo>
                      <a:lnTo>
                        <a:pt x="3988" y="119"/>
                      </a:lnTo>
                      <a:lnTo>
                        <a:pt x="4106" y="198"/>
                      </a:lnTo>
                      <a:lnTo>
                        <a:pt x="4185" y="277"/>
                      </a:lnTo>
                      <a:lnTo>
                        <a:pt x="4225" y="396"/>
                      </a:lnTo>
                      <a:lnTo>
                        <a:pt x="4264" y="514"/>
                      </a:lnTo>
                      <a:lnTo>
                        <a:pt x="4303" y="672"/>
                      </a:lnTo>
                      <a:lnTo>
                        <a:pt x="4303" y="5291"/>
                      </a:lnTo>
                      <a:lnTo>
                        <a:pt x="4303" y="5291"/>
                      </a:lnTo>
                      <a:lnTo>
                        <a:pt x="4264" y="5409"/>
                      </a:lnTo>
                      <a:lnTo>
                        <a:pt x="4225" y="5567"/>
                      </a:lnTo>
                      <a:lnTo>
                        <a:pt x="4185" y="5646"/>
                      </a:lnTo>
                      <a:lnTo>
                        <a:pt x="4106" y="5765"/>
                      </a:lnTo>
                      <a:lnTo>
                        <a:pt x="3988" y="5844"/>
                      </a:lnTo>
                      <a:lnTo>
                        <a:pt x="3909" y="5883"/>
                      </a:lnTo>
                      <a:lnTo>
                        <a:pt x="3790" y="5923"/>
                      </a:lnTo>
                      <a:lnTo>
                        <a:pt x="3632" y="5962"/>
                      </a:lnTo>
                      <a:lnTo>
                        <a:pt x="671" y="5962"/>
                      </a:lnTo>
                      <a:lnTo>
                        <a:pt x="671" y="5962"/>
                      </a:lnTo>
                      <a:lnTo>
                        <a:pt x="513" y="5923"/>
                      </a:lnTo>
                      <a:lnTo>
                        <a:pt x="395" y="5883"/>
                      </a:lnTo>
                      <a:lnTo>
                        <a:pt x="277" y="5844"/>
                      </a:lnTo>
                      <a:lnTo>
                        <a:pt x="198" y="5765"/>
                      </a:lnTo>
                      <a:lnTo>
                        <a:pt x="119" y="5646"/>
                      </a:lnTo>
                      <a:lnTo>
                        <a:pt x="40" y="5567"/>
                      </a:lnTo>
                      <a:lnTo>
                        <a:pt x="0" y="5409"/>
                      </a:lnTo>
                      <a:lnTo>
                        <a:pt x="0" y="5291"/>
                      </a:lnTo>
                      <a:lnTo>
                        <a:pt x="0" y="672"/>
                      </a:lnTo>
                      <a:lnTo>
                        <a:pt x="0" y="672"/>
                      </a:lnTo>
                      <a:lnTo>
                        <a:pt x="0" y="514"/>
                      </a:lnTo>
                      <a:lnTo>
                        <a:pt x="40" y="396"/>
                      </a:lnTo>
                      <a:lnTo>
                        <a:pt x="119" y="277"/>
                      </a:lnTo>
                      <a:lnTo>
                        <a:pt x="198" y="198"/>
                      </a:lnTo>
                      <a:lnTo>
                        <a:pt x="277" y="119"/>
                      </a:lnTo>
                      <a:lnTo>
                        <a:pt x="395" y="40"/>
                      </a:lnTo>
                      <a:lnTo>
                        <a:pt x="513" y="1"/>
                      </a:lnTo>
                      <a:lnTo>
                        <a:pt x="67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5"/>
                <p:cNvSpPr/>
                <p:nvPr/>
              </p:nvSpPr>
              <p:spPr>
                <a:xfrm>
                  <a:off x="2004800" y="3460525"/>
                  <a:ext cx="102675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7" h="5963" extrusionOk="0">
                      <a:moveTo>
                        <a:pt x="474" y="1"/>
                      </a:moveTo>
                      <a:lnTo>
                        <a:pt x="316" y="40"/>
                      </a:lnTo>
                      <a:lnTo>
                        <a:pt x="198" y="80"/>
                      </a:lnTo>
                      <a:lnTo>
                        <a:pt x="198" y="198"/>
                      </a:lnTo>
                      <a:lnTo>
                        <a:pt x="198" y="5251"/>
                      </a:lnTo>
                      <a:lnTo>
                        <a:pt x="159" y="5370"/>
                      </a:lnTo>
                      <a:lnTo>
                        <a:pt x="119" y="5528"/>
                      </a:lnTo>
                      <a:lnTo>
                        <a:pt x="80" y="5646"/>
                      </a:lnTo>
                      <a:lnTo>
                        <a:pt x="1" y="5725"/>
                      </a:lnTo>
                      <a:lnTo>
                        <a:pt x="80" y="5844"/>
                      </a:lnTo>
                      <a:lnTo>
                        <a:pt x="198" y="5883"/>
                      </a:lnTo>
                      <a:lnTo>
                        <a:pt x="316" y="5923"/>
                      </a:lnTo>
                      <a:lnTo>
                        <a:pt x="474" y="5962"/>
                      </a:lnTo>
                      <a:lnTo>
                        <a:pt x="3435" y="5962"/>
                      </a:lnTo>
                      <a:lnTo>
                        <a:pt x="3593" y="5923"/>
                      </a:lnTo>
                      <a:lnTo>
                        <a:pt x="3712" y="5883"/>
                      </a:lnTo>
                      <a:lnTo>
                        <a:pt x="3791" y="5844"/>
                      </a:lnTo>
                      <a:lnTo>
                        <a:pt x="3909" y="5765"/>
                      </a:lnTo>
                      <a:lnTo>
                        <a:pt x="3988" y="5646"/>
                      </a:lnTo>
                      <a:lnTo>
                        <a:pt x="4028" y="5567"/>
                      </a:lnTo>
                      <a:lnTo>
                        <a:pt x="4067" y="5409"/>
                      </a:lnTo>
                      <a:lnTo>
                        <a:pt x="4106" y="5291"/>
                      </a:lnTo>
                      <a:lnTo>
                        <a:pt x="4106" y="672"/>
                      </a:lnTo>
                      <a:lnTo>
                        <a:pt x="4067" y="514"/>
                      </a:lnTo>
                      <a:lnTo>
                        <a:pt x="4028" y="396"/>
                      </a:lnTo>
                      <a:lnTo>
                        <a:pt x="3988" y="277"/>
                      </a:lnTo>
                      <a:lnTo>
                        <a:pt x="3909" y="198"/>
                      </a:lnTo>
                      <a:lnTo>
                        <a:pt x="3791" y="119"/>
                      </a:lnTo>
                      <a:lnTo>
                        <a:pt x="3712" y="40"/>
                      </a:lnTo>
                      <a:lnTo>
                        <a:pt x="3593" y="1"/>
                      </a:lnTo>
                      <a:close/>
                    </a:path>
                  </a:pathLst>
                </a:custGeom>
                <a:solidFill>
                  <a:srgbClr val="B2CF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5"/>
                <p:cNvSpPr/>
                <p:nvPr/>
              </p:nvSpPr>
              <p:spPr>
                <a:xfrm>
                  <a:off x="2004800" y="3460525"/>
                  <a:ext cx="102675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7" h="5963" fill="none" extrusionOk="0">
                      <a:moveTo>
                        <a:pt x="3435" y="1"/>
                      </a:moveTo>
                      <a:lnTo>
                        <a:pt x="474" y="1"/>
                      </a:lnTo>
                      <a:lnTo>
                        <a:pt x="474" y="1"/>
                      </a:lnTo>
                      <a:lnTo>
                        <a:pt x="316" y="40"/>
                      </a:lnTo>
                      <a:lnTo>
                        <a:pt x="198" y="80"/>
                      </a:lnTo>
                      <a:lnTo>
                        <a:pt x="198" y="80"/>
                      </a:lnTo>
                      <a:lnTo>
                        <a:pt x="198" y="198"/>
                      </a:lnTo>
                      <a:lnTo>
                        <a:pt x="198" y="5251"/>
                      </a:lnTo>
                      <a:lnTo>
                        <a:pt x="198" y="5251"/>
                      </a:lnTo>
                      <a:lnTo>
                        <a:pt x="198" y="5251"/>
                      </a:lnTo>
                      <a:lnTo>
                        <a:pt x="159" y="5370"/>
                      </a:lnTo>
                      <a:lnTo>
                        <a:pt x="119" y="5528"/>
                      </a:lnTo>
                      <a:lnTo>
                        <a:pt x="80" y="5646"/>
                      </a:lnTo>
                      <a:lnTo>
                        <a:pt x="1" y="5725"/>
                      </a:lnTo>
                      <a:lnTo>
                        <a:pt x="1" y="5725"/>
                      </a:lnTo>
                      <a:lnTo>
                        <a:pt x="80" y="5844"/>
                      </a:lnTo>
                      <a:lnTo>
                        <a:pt x="198" y="5883"/>
                      </a:lnTo>
                      <a:lnTo>
                        <a:pt x="316" y="5923"/>
                      </a:lnTo>
                      <a:lnTo>
                        <a:pt x="474" y="5962"/>
                      </a:lnTo>
                      <a:lnTo>
                        <a:pt x="3435" y="5962"/>
                      </a:lnTo>
                      <a:lnTo>
                        <a:pt x="3435" y="5962"/>
                      </a:lnTo>
                      <a:lnTo>
                        <a:pt x="3593" y="5923"/>
                      </a:lnTo>
                      <a:lnTo>
                        <a:pt x="3712" y="5883"/>
                      </a:lnTo>
                      <a:lnTo>
                        <a:pt x="3791" y="5844"/>
                      </a:lnTo>
                      <a:lnTo>
                        <a:pt x="3909" y="5765"/>
                      </a:lnTo>
                      <a:lnTo>
                        <a:pt x="3988" y="5646"/>
                      </a:lnTo>
                      <a:lnTo>
                        <a:pt x="4028" y="5567"/>
                      </a:lnTo>
                      <a:lnTo>
                        <a:pt x="4067" y="5409"/>
                      </a:lnTo>
                      <a:lnTo>
                        <a:pt x="4106" y="5291"/>
                      </a:lnTo>
                      <a:lnTo>
                        <a:pt x="4106" y="672"/>
                      </a:lnTo>
                      <a:lnTo>
                        <a:pt x="4106" y="672"/>
                      </a:lnTo>
                      <a:lnTo>
                        <a:pt x="4067" y="514"/>
                      </a:lnTo>
                      <a:lnTo>
                        <a:pt x="4028" y="396"/>
                      </a:lnTo>
                      <a:lnTo>
                        <a:pt x="3988" y="277"/>
                      </a:lnTo>
                      <a:lnTo>
                        <a:pt x="3909" y="198"/>
                      </a:lnTo>
                      <a:lnTo>
                        <a:pt x="3791" y="119"/>
                      </a:lnTo>
                      <a:lnTo>
                        <a:pt x="3712" y="40"/>
                      </a:lnTo>
                      <a:lnTo>
                        <a:pt x="3593" y="1"/>
                      </a:lnTo>
                      <a:lnTo>
                        <a:pt x="3435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5"/>
                <p:cNvSpPr/>
                <p:nvPr/>
              </p:nvSpPr>
              <p:spPr>
                <a:xfrm>
                  <a:off x="2069950" y="3502975"/>
                  <a:ext cx="37525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001" extrusionOk="0">
                      <a:moveTo>
                        <a:pt x="0" y="0"/>
                      </a:moveTo>
                      <a:lnTo>
                        <a:pt x="0" y="3001"/>
                      </a:lnTo>
                      <a:lnTo>
                        <a:pt x="1500" y="300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5"/>
                <p:cNvSpPr/>
                <p:nvPr/>
              </p:nvSpPr>
              <p:spPr>
                <a:xfrm>
                  <a:off x="2022575" y="3502975"/>
                  <a:ext cx="37525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001" extrusionOk="0">
                      <a:moveTo>
                        <a:pt x="0" y="0"/>
                      </a:moveTo>
                      <a:lnTo>
                        <a:pt x="0" y="3001"/>
                      </a:lnTo>
                      <a:lnTo>
                        <a:pt x="1500" y="300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5"/>
                <p:cNvSpPr/>
                <p:nvPr/>
              </p:nvSpPr>
              <p:spPr>
                <a:xfrm>
                  <a:off x="2014675" y="3440800"/>
                  <a:ext cx="78000" cy="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790" extrusionOk="0">
                      <a:moveTo>
                        <a:pt x="119" y="0"/>
                      </a:moveTo>
                      <a:lnTo>
                        <a:pt x="40" y="40"/>
                      </a:lnTo>
                      <a:lnTo>
                        <a:pt x="0" y="119"/>
                      </a:lnTo>
                      <a:lnTo>
                        <a:pt x="0" y="198"/>
                      </a:lnTo>
                      <a:lnTo>
                        <a:pt x="0" y="592"/>
                      </a:lnTo>
                      <a:lnTo>
                        <a:pt x="0" y="671"/>
                      </a:lnTo>
                      <a:lnTo>
                        <a:pt x="40" y="750"/>
                      </a:lnTo>
                      <a:lnTo>
                        <a:pt x="119" y="790"/>
                      </a:lnTo>
                      <a:lnTo>
                        <a:pt x="3001" y="790"/>
                      </a:lnTo>
                      <a:lnTo>
                        <a:pt x="3080" y="750"/>
                      </a:lnTo>
                      <a:lnTo>
                        <a:pt x="3119" y="671"/>
                      </a:lnTo>
                      <a:lnTo>
                        <a:pt x="3119" y="592"/>
                      </a:lnTo>
                      <a:lnTo>
                        <a:pt x="3119" y="198"/>
                      </a:lnTo>
                      <a:lnTo>
                        <a:pt x="3119" y="119"/>
                      </a:lnTo>
                      <a:lnTo>
                        <a:pt x="3080" y="40"/>
                      </a:lnTo>
                      <a:lnTo>
                        <a:pt x="30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extrusionOk="0">
                      <a:moveTo>
                        <a:pt x="711" y="1"/>
                      </a:move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20" y="553"/>
                      </a:lnTo>
                      <a:lnTo>
                        <a:pt x="4580" y="435"/>
                      </a:lnTo>
                      <a:lnTo>
                        <a:pt x="4541" y="316"/>
                      </a:lnTo>
                      <a:lnTo>
                        <a:pt x="4462" y="198"/>
                      </a:lnTo>
                      <a:lnTo>
                        <a:pt x="4343" y="119"/>
                      </a:lnTo>
                      <a:lnTo>
                        <a:pt x="4225" y="79"/>
                      </a:lnTo>
                      <a:lnTo>
                        <a:pt x="4106" y="40"/>
                      </a:lnTo>
                      <a:lnTo>
                        <a:pt x="394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fill="none" extrusionOk="0">
                      <a:moveTo>
                        <a:pt x="711" y="1"/>
                      </a:moveTo>
                      <a:lnTo>
                        <a:pt x="3948" y="1"/>
                      </a:lnTo>
                      <a:lnTo>
                        <a:pt x="3948" y="1"/>
                      </a:lnTo>
                      <a:lnTo>
                        <a:pt x="4106" y="40"/>
                      </a:lnTo>
                      <a:lnTo>
                        <a:pt x="4225" y="79"/>
                      </a:lnTo>
                      <a:lnTo>
                        <a:pt x="4343" y="119"/>
                      </a:lnTo>
                      <a:lnTo>
                        <a:pt x="4462" y="198"/>
                      </a:lnTo>
                      <a:lnTo>
                        <a:pt x="4541" y="316"/>
                      </a:lnTo>
                      <a:lnTo>
                        <a:pt x="4580" y="435"/>
                      </a:lnTo>
                      <a:lnTo>
                        <a:pt x="4620" y="553"/>
                      </a:lnTo>
                      <a:lnTo>
                        <a:pt x="4659" y="711"/>
                      </a:lnTo>
                      <a:lnTo>
                        <a:pt x="4659" y="5764"/>
                      </a:lnTo>
                      <a:lnTo>
                        <a:pt x="4659" y="5764"/>
                      </a:lnTo>
                      <a:lnTo>
                        <a:pt x="4620" y="5883"/>
                      </a:lnTo>
                      <a:lnTo>
                        <a:pt x="4580" y="6041"/>
                      </a:lnTo>
                      <a:lnTo>
                        <a:pt x="4541" y="6159"/>
                      </a:lnTo>
                      <a:lnTo>
                        <a:pt x="4462" y="6238"/>
                      </a:lnTo>
                      <a:lnTo>
                        <a:pt x="4343" y="6357"/>
                      </a:lnTo>
                      <a:lnTo>
                        <a:pt x="4225" y="6396"/>
                      </a:lnTo>
                      <a:lnTo>
                        <a:pt x="4106" y="6436"/>
                      </a:lnTo>
                      <a:lnTo>
                        <a:pt x="3948" y="6475"/>
                      </a:lnTo>
                      <a:lnTo>
                        <a:pt x="711" y="6475"/>
                      </a:lnTo>
                      <a:lnTo>
                        <a:pt x="711" y="6475"/>
                      </a:lnTo>
                      <a:lnTo>
                        <a:pt x="553" y="6436"/>
                      </a:lnTo>
                      <a:lnTo>
                        <a:pt x="435" y="6396"/>
                      </a:lnTo>
                      <a:lnTo>
                        <a:pt x="316" y="6357"/>
                      </a:lnTo>
                      <a:lnTo>
                        <a:pt x="198" y="6238"/>
                      </a:lnTo>
                      <a:lnTo>
                        <a:pt x="119" y="6159"/>
                      </a:lnTo>
                      <a:lnTo>
                        <a:pt x="40" y="6041"/>
                      </a:lnTo>
                      <a:lnTo>
                        <a:pt x="1" y="5883"/>
                      </a:lnTo>
                      <a:lnTo>
                        <a:pt x="1" y="5764"/>
                      </a:lnTo>
                      <a:lnTo>
                        <a:pt x="1" y="711"/>
                      </a:lnTo>
                      <a:lnTo>
                        <a:pt x="1" y="711"/>
                      </a:lnTo>
                      <a:lnTo>
                        <a:pt x="1" y="553"/>
                      </a:lnTo>
                      <a:lnTo>
                        <a:pt x="40" y="435"/>
                      </a:lnTo>
                      <a:lnTo>
                        <a:pt x="119" y="316"/>
                      </a:lnTo>
                      <a:lnTo>
                        <a:pt x="198" y="198"/>
                      </a:lnTo>
                      <a:lnTo>
                        <a:pt x="316" y="119"/>
                      </a:lnTo>
                      <a:lnTo>
                        <a:pt x="435" y="79"/>
                      </a:lnTo>
                      <a:lnTo>
                        <a:pt x="553" y="40"/>
                      </a:lnTo>
                      <a:lnTo>
                        <a:pt x="71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extrusionOk="0">
                      <a:moveTo>
                        <a:pt x="711" y="1"/>
                      </a:move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59" y="593"/>
                      </a:lnTo>
                      <a:lnTo>
                        <a:pt x="4541" y="356"/>
                      </a:lnTo>
                      <a:lnTo>
                        <a:pt x="4383" y="158"/>
                      </a:lnTo>
                      <a:lnTo>
                        <a:pt x="4185" y="40"/>
                      </a:lnTo>
                      <a:lnTo>
                        <a:pt x="3948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fill="none" extrusionOk="0">
                      <a:moveTo>
                        <a:pt x="3948" y="1"/>
                      </a:moveTo>
                      <a:lnTo>
                        <a:pt x="711" y="1"/>
                      </a:lnTo>
                      <a:lnTo>
                        <a:pt x="711" y="1"/>
                      </a:ln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59" y="711"/>
                      </a:lnTo>
                      <a:lnTo>
                        <a:pt x="4659" y="593"/>
                      </a:lnTo>
                      <a:lnTo>
                        <a:pt x="4659" y="593"/>
                      </a:lnTo>
                      <a:lnTo>
                        <a:pt x="4541" y="356"/>
                      </a:lnTo>
                      <a:lnTo>
                        <a:pt x="4383" y="158"/>
                      </a:lnTo>
                      <a:lnTo>
                        <a:pt x="4185" y="40"/>
                      </a:lnTo>
                      <a:lnTo>
                        <a:pt x="394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5"/>
                <p:cNvSpPr/>
                <p:nvPr/>
              </p:nvSpPr>
              <p:spPr>
                <a:xfrm>
                  <a:off x="1930775" y="3494100"/>
                  <a:ext cx="66150" cy="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238" extrusionOk="0">
                      <a:moveTo>
                        <a:pt x="1" y="0"/>
                      </a:moveTo>
                      <a:lnTo>
                        <a:pt x="1" y="3237"/>
                      </a:lnTo>
                      <a:lnTo>
                        <a:pt x="2646" y="3237"/>
                      </a:lnTo>
                      <a:lnTo>
                        <a:pt x="26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45"/>
                <p:cNvSpPr/>
                <p:nvPr/>
              </p:nvSpPr>
              <p:spPr>
                <a:xfrm>
                  <a:off x="1909075" y="3425975"/>
                  <a:ext cx="8490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870" extrusionOk="0">
                      <a:moveTo>
                        <a:pt x="119" y="1"/>
                      </a:moveTo>
                      <a:lnTo>
                        <a:pt x="40" y="80"/>
                      </a:lnTo>
                      <a:lnTo>
                        <a:pt x="0" y="119"/>
                      </a:lnTo>
                      <a:lnTo>
                        <a:pt x="0" y="198"/>
                      </a:lnTo>
                      <a:lnTo>
                        <a:pt x="0" y="672"/>
                      </a:lnTo>
                      <a:lnTo>
                        <a:pt x="0" y="751"/>
                      </a:lnTo>
                      <a:lnTo>
                        <a:pt x="40" y="791"/>
                      </a:lnTo>
                      <a:lnTo>
                        <a:pt x="119" y="870"/>
                      </a:lnTo>
                      <a:lnTo>
                        <a:pt x="3277" y="870"/>
                      </a:lnTo>
                      <a:lnTo>
                        <a:pt x="3316" y="791"/>
                      </a:lnTo>
                      <a:lnTo>
                        <a:pt x="3395" y="751"/>
                      </a:lnTo>
                      <a:lnTo>
                        <a:pt x="3395" y="672"/>
                      </a:lnTo>
                      <a:lnTo>
                        <a:pt x="3395" y="198"/>
                      </a:lnTo>
                      <a:lnTo>
                        <a:pt x="3395" y="119"/>
                      </a:lnTo>
                      <a:lnTo>
                        <a:pt x="3316" y="80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5"/>
                <p:cNvSpPr/>
                <p:nvPr/>
              </p:nvSpPr>
              <p:spPr>
                <a:xfrm>
                  <a:off x="1710675" y="2866375"/>
                  <a:ext cx="247775" cy="1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6120" extrusionOk="0">
                      <a:moveTo>
                        <a:pt x="1" y="0"/>
                      </a:moveTo>
                      <a:lnTo>
                        <a:pt x="1" y="6120"/>
                      </a:lnTo>
                      <a:lnTo>
                        <a:pt x="9910" y="6120"/>
                      </a:lnTo>
                      <a:lnTo>
                        <a:pt x="991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45"/>
                <p:cNvSpPr/>
                <p:nvPr/>
              </p:nvSpPr>
              <p:spPr>
                <a:xfrm>
                  <a:off x="1710675" y="2866375"/>
                  <a:ext cx="247775" cy="1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6120" fill="none" extrusionOk="0">
                      <a:moveTo>
                        <a:pt x="1" y="0"/>
                      </a:moveTo>
                      <a:lnTo>
                        <a:pt x="9910" y="0"/>
                      </a:lnTo>
                      <a:lnTo>
                        <a:pt x="9910" y="6120"/>
                      </a:lnTo>
                      <a:lnTo>
                        <a:pt x="1" y="612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45"/>
                <p:cNvSpPr/>
                <p:nvPr/>
              </p:nvSpPr>
              <p:spPr>
                <a:xfrm>
                  <a:off x="1793600" y="2929525"/>
                  <a:ext cx="164850" cy="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3594" extrusionOk="0">
                      <a:moveTo>
                        <a:pt x="0" y="1"/>
                      </a:moveTo>
                      <a:lnTo>
                        <a:pt x="0" y="554"/>
                      </a:lnTo>
                      <a:lnTo>
                        <a:pt x="6593" y="554"/>
                      </a:lnTo>
                      <a:lnTo>
                        <a:pt x="6593" y="1"/>
                      </a:lnTo>
                      <a:close/>
                      <a:moveTo>
                        <a:pt x="0" y="1067"/>
                      </a:moveTo>
                      <a:lnTo>
                        <a:pt x="0" y="3594"/>
                      </a:lnTo>
                      <a:lnTo>
                        <a:pt x="6593" y="3594"/>
                      </a:lnTo>
                      <a:lnTo>
                        <a:pt x="6593" y="1067"/>
                      </a:lnTo>
                      <a:close/>
                    </a:path>
                  </a:pathLst>
                </a:custGeom>
                <a:solidFill>
                  <a:srgbClr val="A7C8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45"/>
                <p:cNvSpPr/>
                <p:nvPr/>
              </p:nvSpPr>
              <p:spPr>
                <a:xfrm>
                  <a:off x="1793600" y="2956175"/>
                  <a:ext cx="164850" cy="6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8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2528"/>
                      </a:lnTo>
                      <a:lnTo>
                        <a:pt x="6593" y="2528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45"/>
                <p:cNvSpPr/>
                <p:nvPr/>
              </p:nvSpPr>
              <p:spPr>
                <a:xfrm>
                  <a:off x="1793600" y="2929525"/>
                  <a:ext cx="164850" cy="1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54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554"/>
                      </a:lnTo>
                      <a:lnTo>
                        <a:pt x="6593" y="554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45"/>
                <p:cNvSpPr/>
                <p:nvPr/>
              </p:nvSpPr>
              <p:spPr>
                <a:xfrm>
                  <a:off x="1710675" y="2866375"/>
                  <a:ext cx="2477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2527" extrusionOk="0">
                      <a:moveTo>
                        <a:pt x="9910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317" y="0"/>
                      </a:lnTo>
                      <a:lnTo>
                        <a:pt x="9910" y="0"/>
                      </a:lnTo>
                      <a:lnTo>
                        <a:pt x="9910" y="2527"/>
                      </a:lnTo>
                      <a:lnTo>
                        <a:pt x="99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45"/>
                <p:cNvSpPr/>
                <p:nvPr/>
              </p:nvSpPr>
              <p:spPr>
                <a:xfrm>
                  <a:off x="1710675" y="2866375"/>
                  <a:ext cx="2477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2527" fill="none" extrusionOk="0">
                      <a:moveTo>
                        <a:pt x="9910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317" y="0"/>
                      </a:lnTo>
                      <a:lnTo>
                        <a:pt x="9910" y="0"/>
                      </a:lnTo>
                      <a:lnTo>
                        <a:pt x="9910" y="2527"/>
                      </a:lnTo>
                      <a:lnTo>
                        <a:pt x="991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45"/>
                <p:cNvSpPr/>
                <p:nvPr/>
              </p:nvSpPr>
              <p:spPr>
                <a:xfrm>
                  <a:off x="1710675" y="2866375"/>
                  <a:ext cx="829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527" extrusionOk="0">
                      <a:moveTo>
                        <a:pt x="1" y="0"/>
                      </a:moveTo>
                      <a:lnTo>
                        <a:pt x="1" y="2527"/>
                      </a:lnTo>
                      <a:lnTo>
                        <a:pt x="3317" y="2527"/>
                      </a:lnTo>
                      <a:lnTo>
                        <a:pt x="3317" y="0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45"/>
                <p:cNvSpPr/>
                <p:nvPr/>
              </p:nvSpPr>
              <p:spPr>
                <a:xfrm>
                  <a:off x="1710675" y="2866375"/>
                  <a:ext cx="829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527" fill="none" extrusionOk="0">
                      <a:moveTo>
                        <a:pt x="3317" y="0"/>
                      </a:moveTo>
                      <a:lnTo>
                        <a:pt x="1" y="0"/>
                      </a:lnTo>
                      <a:lnTo>
                        <a:pt x="1" y="2527"/>
                      </a:lnTo>
                      <a:lnTo>
                        <a:pt x="3317" y="2527"/>
                      </a:lnTo>
                      <a:lnTo>
                        <a:pt x="331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45"/>
                <p:cNvSpPr/>
                <p:nvPr/>
              </p:nvSpPr>
              <p:spPr>
                <a:xfrm>
                  <a:off x="1793600" y="2866375"/>
                  <a:ext cx="1648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7" extrusionOk="0">
                      <a:moveTo>
                        <a:pt x="0" y="0"/>
                      </a:moveTo>
                      <a:lnTo>
                        <a:pt x="0" y="2527"/>
                      </a:lnTo>
                      <a:lnTo>
                        <a:pt x="6593" y="2527"/>
                      </a:lnTo>
                      <a:lnTo>
                        <a:pt x="6593" y="0"/>
                      </a:lnTo>
                      <a:close/>
                    </a:path>
                  </a:pathLst>
                </a:custGeom>
                <a:solidFill>
                  <a:srgbClr val="D3E4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45"/>
                <p:cNvSpPr/>
                <p:nvPr/>
              </p:nvSpPr>
              <p:spPr>
                <a:xfrm>
                  <a:off x="1793600" y="2866375"/>
                  <a:ext cx="1648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7" fill="none" extrusionOk="0">
                      <a:moveTo>
                        <a:pt x="6593" y="0"/>
                      </a:moveTo>
                      <a:lnTo>
                        <a:pt x="0" y="0"/>
                      </a:lnTo>
                      <a:lnTo>
                        <a:pt x="0" y="2527"/>
                      </a:lnTo>
                      <a:lnTo>
                        <a:pt x="6593" y="2527"/>
                      </a:lnTo>
                      <a:lnTo>
                        <a:pt x="659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5"/>
                <p:cNvSpPr/>
                <p:nvPr/>
              </p:nvSpPr>
              <p:spPr>
                <a:xfrm>
                  <a:off x="1710675" y="2943350"/>
                  <a:ext cx="829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514" extrusionOk="0">
                      <a:moveTo>
                        <a:pt x="1" y="1"/>
                      </a:moveTo>
                      <a:lnTo>
                        <a:pt x="1" y="514"/>
                      </a:lnTo>
                      <a:lnTo>
                        <a:pt x="3317" y="514"/>
                      </a:lnTo>
                      <a:lnTo>
                        <a:pt x="3317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45"/>
                <p:cNvSpPr/>
                <p:nvPr/>
              </p:nvSpPr>
              <p:spPr>
                <a:xfrm>
                  <a:off x="1710675" y="2943350"/>
                  <a:ext cx="829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514" fill="none" extrusionOk="0">
                      <a:moveTo>
                        <a:pt x="3317" y="1"/>
                      </a:moveTo>
                      <a:lnTo>
                        <a:pt x="1" y="1"/>
                      </a:lnTo>
                      <a:lnTo>
                        <a:pt x="1" y="514"/>
                      </a:lnTo>
                      <a:lnTo>
                        <a:pt x="3317" y="514"/>
                      </a:lnTo>
                      <a:lnTo>
                        <a:pt x="331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5"/>
                <p:cNvSpPr/>
                <p:nvPr/>
              </p:nvSpPr>
              <p:spPr>
                <a:xfrm>
                  <a:off x="1793600" y="2943350"/>
                  <a:ext cx="1648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14" extrusionOk="0">
                      <a:moveTo>
                        <a:pt x="0" y="1"/>
                      </a:moveTo>
                      <a:lnTo>
                        <a:pt x="0" y="514"/>
                      </a:lnTo>
                      <a:lnTo>
                        <a:pt x="6593" y="514"/>
                      </a:lnTo>
                      <a:lnTo>
                        <a:pt x="6593" y="1"/>
                      </a:lnTo>
                      <a:close/>
                    </a:path>
                  </a:pathLst>
                </a:custGeom>
                <a:solidFill>
                  <a:srgbClr val="D3E4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45"/>
                <p:cNvSpPr/>
                <p:nvPr/>
              </p:nvSpPr>
              <p:spPr>
                <a:xfrm>
                  <a:off x="1793600" y="2943350"/>
                  <a:ext cx="1648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14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514"/>
                      </a:lnTo>
                      <a:lnTo>
                        <a:pt x="6593" y="514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45"/>
                <p:cNvSpPr/>
                <p:nvPr/>
              </p:nvSpPr>
              <p:spPr>
                <a:xfrm>
                  <a:off x="1806425" y="2970000"/>
                  <a:ext cx="139175" cy="3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422" extrusionOk="0">
                      <a:moveTo>
                        <a:pt x="0" y="1"/>
                      </a:moveTo>
                      <a:lnTo>
                        <a:pt x="0" y="1422"/>
                      </a:lnTo>
                      <a:lnTo>
                        <a:pt x="5567" y="1422"/>
                      </a:lnTo>
                      <a:lnTo>
                        <a:pt x="556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45"/>
                <p:cNvSpPr/>
                <p:nvPr/>
              </p:nvSpPr>
              <p:spPr>
                <a:xfrm>
                  <a:off x="2276225" y="2859450"/>
                  <a:ext cx="8687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4068" extrusionOk="0">
                      <a:moveTo>
                        <a:pt x="3198" y="1"/>
                      </a:moveTo>
                      <a:lnTo>
                        <a:pt x="3080" y="40"/>
                      </a:lnTo>
                      <a:lnTo>
                        <a:pt x="3001" y="80"/>
                      </a:lnTo>
                      <a:lnTo>
                        <a:pt x="40" y="3633"/>
                      </a:lnTo>
                      <a:lnTo>
                        <a:pt x="0" y="3712"/>
                      </a:lnTo>
                      <a:lnTo>
                        <a:pt x="0" y="3830"/>
                      </a:lnTo>
                      <a:lnTo>
                        <a:pt x="0" y="3909"/>
                      </a:lnTo>
                      <a:lnTo>
                        <a:pt x="79" y="4028"/>
                      </a:lnTo>
                      <a:lnTo>
                        <a:pt x="198" y="4067"/>
                      </a:lnTo>
                      <a:lnTo>
                        <a:pt x="277" y="4067"/>
                      </a:lnTo>
                      <a:lnTo>
                        <a:pt x="395" y="4028"/>
                      </a:lnTo>
                      <a:lnTo>
                        <a:pt x="474" y="3988"/>
                      </a:lnTo>
                      <a:lnTo>
                        <a:pt x="3435" y="435"/>
                      </a:lnTo>
                      <a:lnTo>
                        <a:pt x="3475" y="356"/>
                      </a:lnTo>
                      <a:lnTo>
                        <a:pt x="3475" y="238"/>
                      </a:lnTo>
                      <a:lnTo>
                        <a:pt x="3475" y="159"/>
                      </a:lnTo>
                      <a:lnTo>
                        <a:pt x="3396" y="40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45"/>
                <p:cNvSpPr/>
                <p:nvPr/>
              </p:nvSpPr>
              <p:spPr>
                <a:xfrm>
                  <a:off x="2276225" y="2859450"/>
                  <a:ext cx="8687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4068" fill="none" extrusionOk="0">
                      <a:moveTo>
                        <a:pt x="79" y="4028"/>
                      </a:moveTo>
                      <a:lnTo>
                        <a:pt x="79" y="4028"/>
                      </a:lnTo>
                      <a:lnTo>
                        <a:pt x="0" y="3909"/>
                      </a:lnTo>
                      <a:lnTo>
                        <a:pt x="0" y="3830"/>
                      </a:lnTo>
                      <a:lnTo>
                        <a:pt x="0" y="3712"/>
                      </a:lnTo>
                      <a:lnTo>
                        <a:pt x="40" y="3633"/>
                      </a:lnTo>
                      <a:lnTo>
                        <a:pt x="3001" y="80"/>
                      </a:lnTo>
                      <a:lnTo>
                        <a:pt x="3001" y="80"/>
                      </a:lnTo>
                      <a:lnTo>
                        <a:pt x="3080" y="40"/>
                      </a:lnTo>
                      <a:lnTo>
                        <a:pt x="3198" y="1"/>
                      </a:lnTo>
                      <a:lnTo>
                        <a:pt x="3277" y="1"/>
                      </a:lnTo>
                      <a:lnTo>
                        <a:pt x="3396" y="40"/>
                      </a:lnTo>
                      <a:lnTo>
                        <a:pt x="3396" y="40"/>
                      </a:lnTo>
                      <a:lnTo>
                        <a:pt x="3475" y="159"/>
                      </a:lnTo>
                      <a:lnTo>
                        <a:pt x="3475" y="238"/>
                      </a:lnTo>
                      <a:lnTo>
                        <a:pt x="3475" y="356"/>
                      </a:lnTo>
                      <a:lnTo>
                        <a:pt x="3435" y="435"/>
                      </a:lnTo>
                      <a:lnTo>
                        <a:pt x="474" y="3988"/>
                      </a:lnTo>
                      <a:lnTo>
                        <a:pt x="474" y="3988"/>
                      </a:lnTo>
                      <a:lnTo>
                        <a:pt x="395" y="4028"/>
                      </a:lnTo>
                      <a:lnTo>
                        <a:pt x="277" y="4067"/>
                      </a:lnTo>
                      <a:lnTo>
                        <a:pt x="198" y="4067"/>
                      </a:lnTo>
                      <a:lnTo>
                        <a:pt x="79" y="40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45"/>
                <p:cNvSpPr/>
                <p:nvPr/>
              </p:nvSpPr>
              <p:spPr>
                <a:xfrm>
                  <a:off x="2299900" y="285945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extrusionOk="0">
                      <a:moveTo>
                        <a:pt x="3199" y="1"/>
                      </a:moveTo>
                      <a:lnTo>
                        <a:pt x="3080" y="40"/>
                      </a:lnTo>
                      <a:lnTo>
                        <a:pt x="3001" y="119"/>
                      </a:lnTo>
                      <a:lnTo>
                        <a:pt x="80" y="3633"/>
                      </a:lnTo>
                      <a:lnTo>
                        <a:pt x="1" y="3751"/>
                      </a:lnTo>
                      <a:lnTo>
                        <a:pt x="1" y="3830"/>
                      </a:lnTo>
                      <a:lnTo>
                        <a:pt x="40" y="3949"/>
                      </a:lnTo>
                      <a:lnTo>
                        <a:pt x="80" y="4028"/>
                      </a:lnTo>
                      <a:lnTo>
                        <a:pt x="198" y="4067"/>
                      </a:lnTo>
                      <a:lnTo>
                        <a:pt x="317" y="4107"/>
                      </a:lnTo>
                      <a:lnTo>
                        <a:pt x="396" y="4067"/>
                      </a:lnTo>
                      <a:lnTo>
                        <a:pt x="475" y="3988"/>
                      </a:lnTo>
                      <a:lnTo>
                        <a:pt x="3436" y="475"/>
                      </a:lnTo>
                      <a:lnTo>
                        <a:pt x="3475" y="356"/>
                      </a:lnTo>
                      <a:lnTo>
                        <a:pt x="3515" y="277"/>
                      </a:lnTo>
                      <a:lnTo>
                        <a:pt x="3475" y="159"/>
                      </a:lnTo>
                      <a:lnTo>
                        <a:pt x="3396" y="80"/>
                      </a:lnTo>
                      <a:lnTo>
                        <a:pt x="3278" y="40"/>
                      </a:lnTo>
                      <a:lnTo>
                        <a:pt x="3199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45"/>
                <p:cNvSpPr/>
                <p:nvPr/>
              </p:nvSpPr>
              <p:spPr>
                <a:xfrm>
                  <a:off x="2299900" y="285945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fill="none" extrusionOk="0">
                      <a:moveTo>
                        <a:pt x="80" y="4028"/>
                      </a:moveTo>
                      <a:lnTo>
                        <a:pt x="80" y="4028"/>
                      </a:lnTo>
                      <a:lnTo>
                        <a:pt x="40" y="3949"/>
                      </a:lnTo>
                      <a:lnTo>
                        <a:pt x="1" y="3830"/>
                      </a:lnTo>
                      <a:lnTo>
                        <a:pt x="1" y="3751"/>
                      </a:lnTo>
                      <a:lnTo>
                        <a:pt x="80" y="3633"/>
                      </a:lnTo>
                      <a:lnTo>
                        <a:pt x="3001" y="119"/>
                      </a:lnTo>
                      <a:lnTo>
                        <a:pt x="3001" y="119"/>
                      </a:lnTo>
                      <a:lnTo>
                        <a:pt x="3080" y="40"/>
                      </a:lnTo>
                      <a:lnTo>
                        <a:pt x="3199" y="1"/>
                      </a:lnTo>
                      <a:lnTo>
                        <a:pt x="3278" y="40"/>
                      </a:lnTo>
                      <a:lnTo>
                        <a:pt x="3396" y="80"/>
                      </a:lnTo>
                      <a:lnTo>
                        <a:pt x="3396" y="80"/>
                      </a:lnTo>
                      <a:lnTo>
                        <a:pt x="3396" y="80"/>
                      </a:lnTo>
                      <a:lnTo>
                        <a:pt x="3475" y="159"/>
                      </a:lnTo>
                      <a:lnTo>
                        <a:pt x="3515" y="277"/>
                      </a:lnTo>
                      <a:lnTo>
                        <a:pt x="3475" y="356"/>
                      </a:lnTo>
                      <a:lnTo>
                        <a:pt x="3436" y="475"/>
                      </a:lnTo>
                      <a:lnTo>
                        <a:pt x="3436" y="475"/>
                      </a:lnTo>
                      <a:lnTo>
                        <a:pt x="475" y="3988"/>
                      </a:lnTo>
                      <a:lnTo>
                        <a:pt x="475" y="3988"/>
                      </a:lnTo>
                      <a:lnTo>
                        <a:pt x="396" y="4067"/>
                      </a:lnTo>
                      <a:lnTo>
                        <a:pt x="317" y="4107"/>
                      </a:lnTo>
                      <a:lnTo>
                        <a:pt x="198" y="4067"/>
                      </a:lnTo>
                      <a:lnTo>
                        <a:pt x="80" y="40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45"/>
                <p:cNvSpPr/>
                <p:nvPr/>
              </p:nvSpPr>
              <p:spPr>
                <a:xfrm>
                  <a:off x="2319650" y="286440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extrusionOk="0">
                      <a:moveTo>
                        <a:pt x="3198" y="0"/>
                      </a:moveTo>
                      <a:lnTo>
                        <a:pt x="3119" y="40"/>
                      </a:lnTo>
                      <a:lnTo>
                        <a:pt x="3040" y="119"/>
                      </a:lnTo>
                      <a:lnTo>
                        <a:pt x="79" y="3632"/>
                      </a:lnTo>
                      <a:lnTo>
                        <a:pt x="40" y="3751"/>
                      </a:lnTo>
                      <a:lnTo>
                        <a:pt x="1" y="3869"/>
                      </a:lnTo>
                      <a:lnTo>
                        <a:pt x="40" y="3948"/>
                      </a:lnTo>
                      <a:lnTo>
                        <a:pt x="119" y="4027"/>
                      </a:lnTo>
                      <a:lnTo>
                        <a:pt x="198" y="4106"/>
                      </a:lnTo>
                      <a:lnTo>
                        <a:pt x="316" y="4106"/>
                      </a:lnTo>
                      <a:lnTo>
                        <a:pt x="435" y="4067"/>
                      </a:lnTo>
                      <a:lnTo>
                        <a:pt x="514" y="3988"/>
                      </a:lnTo>
                      <a:lnTo>
                        <a:pt x="3435" y="474"/>
                      </a:lnTo>
                      <a:lnTo>
                        <a:pt x="3514" y="395"/>
                      </a:lnTo>
                      <a:lnTo>
                        <a:pt x="3514" y="277"/>
                      </a:lnTo>
                      <a:lnTo>
                        <a:pt x="3475" y="158"/>
                      </a:lnTo>
                      <a:lnTo>
                        <a:pt x="3396" y="79"/>
                      </a:lnTo>
                      <a:lnTo>
                        <a:pt x="3317" y="40"/>
                      </a:lnTo>
                      <a:lnTo>
                        <a:pt x="3198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45"/>
                <p:cNvSpPr/>
                <p:nvPr/>
              </p:nvSpPr>
              <p:spPr>
                <a:xfrm>
                  <a:off x="2319650" y="286440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fill="none" extrusionOk="0">
                      <a:moveTo>
                        <a:pt x="119" y="4027"/>
                      </a:moveTo>
                      <a:lnTo>
                        <a:pt x="119" y="4027"/>
                      </a:lnTo>
                      <a:lnTo>
                        <a:pt x="40" y="3948"/>
                      </a:lnTo>
                      <a:lnTo>
                        <a:pt x="1" y="3869"/>
                      </a:lnTo>
                      <a:lnTo>
                        <a:pt x="40" y="3751"/>
                      </a:lnTo>
                      <a:lnTo>
                        <a:pt x="79" y="3632"/>
                      </a:lnTo>
                      <a:lnTo>
                        <a:pt x="79" y="3632"/>
                      </a:lnTo>
                      <a:lnTo>
                        <a:pt x="3040" y="119"/>
                      </a:lnTo>
                      <a:lnTo>
                        <a:pt x="3040" y="119"/>
                      </a:lnTo>
                      <a:lnTo>
                        <a:pt x="3119" y="40"/>
                      </a:lnTo>
                      <a:lnTo>
                        <a:pt x="3198" y="0"/>
                      </a:lnTo>
                      <a:lnTo>
                        <a:pt x="3317" y="40"/>
                      </a:lnTo>
                      <a:lnTo>
                        <a:pt x="3396" y="79"/>
                      </a:lnTo>
                      <a:lnTo>
                        <a:pt x="3396" y="79"/>
                      </a:lnTo>
                      <a:lnTo>
                        <a:pt x="3396" y="79"/>
                      </a:lnTo>
                      <a:lnTo>
                        <a:pt x="3475" y="158"/>
                      </a:lnTo>
                      <a:lnTo>
                        <a:pt x="3514" y="277"/>
                      </a:lnTo>
                      <a:lnTo>
                        <a:pt x="3514" y="395"/>
                      </a:lnTo>
                      <a:lnTo>
                        <a:pt x="3435" y="474"/>
                      </a:lnTo>
                      <a:lnTo>
                        <a:pt x="514" y="3988"/>
                      </a:lnTo>
                      <a:lnTo>
                        <a:pt x="514" y="3988"/>
                      </a:lnTo>
                      <a:lnTo>
                        <a:pt x="435" y="4067"/>
                      </a:lnTo>
                      <a:lnTo>
                        <a:pt x="316" y="4106"/>
                      </a:lnTo>
                      <a:lnTo>
                        <a:pt x="198" y="4106"/>
                      </a:lnTo>
                      <a:lnTo>
                        <a:pt x="119" y="402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extrusionOk="0">
                      <a:moveTo>
                        <a:pt x="988" y="1"/>
                      </a:moveTo>
                      <a:lnTo>
                        <a:pt x="672" y="40"/>
                      </a:lnTo>
                      <a:lnTo>
                        <a:pt x="396" y="119"/>
                      </a:lnTo>
                      <a:lnTo>
                        <a:pt x="277" y="198"/>
                      </a:lnTo>
                      <a:lnTo>
                        <a:pt x="159" y="317"/>
                      </a:lnTo>
                      <a:lnTo>
                        <a:pt x="80" y="474"/>
                      </a:lnTo>
                      <a:lnTo>
                        <a:pt x="1" y="632"/>
                      </a:lnTo>
                      <a:lnTo>
                        <a:pt x="1" y="790"/>
                      </a:lnTo>
                      <a:lnTo>
                        <a:pt x="1" y="988"/>
                      </a:lnTo>
                      <a:lnTo>
                        <a:pt x="80" y="1304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277" y="1659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790" y="1619"/>
                      </a:lnTo>
                      <a:lnTo>
                        <a:pt x="830" y="1501"/>
                      </a:lnTo>
                      <a:lnTo>
                        <a:pt x="869" y="1343"/>
                      </a:lnTo>
                      <a:lnTo>
                        <a:pt x="830" y="1225"/>
                      </a:lnTo>
                      <a:lnTo>
                        <a:pt x="751" y="988"/>
                      </a:lnTo>
                      <a:lnTo>
                        <a:pt x="712" y="869"/>
                      </a:lnTo>
                      <a:lnTo>
                        <a:pt x="712" y="790"/>
                      </a:lnTo>
                      <a:lnTo>
                        <a:pt x="869" y="711"/>
                      </a:lnTo>
                      <a:lnTo>
                        <a:pt x="1106" y="711"/>
                      </a:lnTo>
                      <a:lnTo>
                        <a:pt x="1422" y="751"/>
                      </a:lnTo>
                      <a:lnTo>
                        <a:pt x="1777" y="830"/>
                      </a:lnTo>
                      <a:lnTo>
                        <a:pt x="2607" y="988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2713" y="988"/>
                      </a:lnTo>
                      <a:lnTo>
                        <a:pt x="13542" y="830"/>
                      </a:lnTo>
                      <a:lnTo>
                        <a:pt x="13898" y="751"/>
                      </a:lnTo>
                      <a:lnTo>
                        <a:pt x="14213" y="711"/>
                      </a:lnTo>
                      <a:lnTo>
                        <a:pt x="14450" y="751"/>
                      </a:lnTo>
                      <a:lnTo>
                        <a:pt x="14569" y="790"/>
                      </a:lnTo>
                      <a:lnTo>
                        <a:pt x="14569" y="869"/>
                      </a:lnTo>
                      <a:lnTo>
                        <a:pt x="14569" y="1027"/>
                      </a:lnTo>
                      <a:lnTo>
                        <a:pt x="14490" y="1225"/>
                      </a:lnTo>
                      <a:lnTo>
                        <a:pt x="14450" y="1382"/>
                      </a:lnTo>
                      <a:lnTo>
                        <a:pt x="14490" y="1501"/>
                      </a:lnTo>
                      <a:lnTo>
                        <a:pt x="14569" y="1619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964" y="1698"/>
                      </a:lnTo>
                      <a:lnTo>
                        <a:pt x="15082" y="1619"/>
                      </a:lnTo>
                      <a:lnTo>
                        <a:pt x="15161" y="1501"/>
                      </a:lnTo>
                      <a:lnTo>
                        <a:pt x="15240" y="1304"/>
                      </a:lnTo>
                      <a:lnTo>
                        <a:pt x="15319" y="988"/>
                      </a:lnTo>
                      <a:lnTo>
                        <a:pt x="15358" y="790"/>
                      </a:lnTo>
                      <a:lnTo>
                        <a:pt x="15319" y="632"/>
                      </a:lnTo>
                      <a:lnTo>
                        <a:pt x="15279" y="474"/>
                      </a:lnTo>
                      <a:lnTo>
                        <a:pt x="15161" y="317"/>
                      </a:lnTo>
                      <a:lnTo>
                        <a:pt x="15042" y="198"/>
                      </a:lnTo>
                      <a:lnTo>
                        <a:pt x="14924" y="119"/>
                      </a:lnTo>
                      <a:lnTo>
                        <a:pt x="14648" y="40"/>
                      </a:lnTo>
                      <a:lnTo>
                        <a:pt x="14332" y="1"/>
                      </a:lnTo>
                      <a:lnTo>
                        <a:pt x="13937" y="1"/>
                      </a:lnTo>
                      <a:lnTo>
                        <a:pt x="13463" y="80"/>
                      </a:lnTo>
                      <a:lnTo>
                        <a:pt x="12950" y="198"/>
                      </a:lnTo>
                      <a:lnTo>
                        <a:pt x="11726" y="474"/>
                      </a:lnTo>
                      <a:lnTo>
                        <a:pt x="10739" y="751"/>
                      </a:lnTo>
                      <a:lnTo>
                        <a:pt x="9673" y="988"/>
                      </a:lnTo>
                      <a:lnTo>
                        <a:pt x="8647" y="1146"/>
                      </a:lnTo>
                      <a:lnTo>
                        <a:pt x="8134" y="118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2370" y="198"/>
                      </a:lnTo>
                      <a:lnTo>
                        <a:pt x="1856" y="80"/>
                      </a:lnTo>
                      <a:lnTo>
                        <a:pt x="142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fill="none" extrusionOk="0">
                      <a:moveTo>
                        <a:pt x="7660" y="1935"/>
                      </a:moveTo>
                      <a:lnTo>
                        <a:pt x="7660" y="1935"/>
                      </a:lnTo>
                      <a:lnTo>
                        <a:pt x="7147" y="1935"/>
                      </a:lnTo>
                      <a:lnTo>
                        <a:pt x="6594" y="1856"/>
                      </a:lnTo>
                      <a:lnTo>
                        <a:pt x="5528" y="1698"/>
                      </a:lnTo>
                      <a:lnTo>
                        <a:pt x="4462" y="1461"/>
                      </a:lnTo>
                      <a:lnTo>
                        <a:pt x="3396" y="1185"/>
                      </a:lnTo>
                      <a:lnTo>
                        <a:pt x="3396" y="1185"/>
                      </a:lnTo>
                      <a:lnTo>
                        <a:pt x="2607" y="988"/>
                      </a:lnTo>
                      <a:lnTo>
                        <a:pt x="1777" y="830"/>
                      </a:lnTo>
                      <a:lnTo>
                        <a:pt x="1422" y="751"/>
                      </a:lnTo>
                      <a:lnTo>
                        <a:pt x="1106" y="711"/>
                      </a:lnTo>
                      <a:lnTo>
                        <a:pt x="869" y="711"/>
                      </a:lnTo>
                      <a:lnTo>
                        <a:pt x="712" y="790"/>
                      </a:lnTo>
                      <a:lnTo>
                        <a:pt x="712" y="790"/>
                      </a:lnTo>
                      <a:lnTo>
                        <a:pt x="712" y="869"/>
                      </a:lnTo>
                      <a:lnTo>
                        <a:pt x="751" y="988"/>
                      </a:lnTo>
                      <a:lnTo>
                        <a:pt x="830" y="1225"/>
                      </a:lnTo>
                      <a:lnTo>
                        <a:pt x="830" y="1225"/>
                      </a:lnTo>
                      <a:lnTo>
                        <a:pt x="869" y="1343"/>
                      </a:lnTo>
                      <a:lnTo>
                        <a:pt x="830" y="1501"/>
                      </a:lnTo>
                      <a:lnTo>
                        <a:pt x="790" y="1619"/>
                      </a:lnTo>
                      <a:lnTo>
                        <a:pt x="672" y="1698"/>
                      </a:lnTo>
                      <a:lnTo>
                        <a:pt x="672" y="1698"/>
                      </a:lnTo>
                      <a:lnTo>
                        <a:pt x="514" y="1738"/>
                      </a:lnTo>
                      <a:lnTo>
                        <a:pt x="396" y="1738"/>
                      </a:lnTo>
                      <a:lnTo>
                        <a:pt x="277" y="1659"/>
                      </a:lnTo>
                      <a:lnTo>
                        <a:pt x="159" y="1540"/>
                      </a:lnTo>
                      <a:lnTo>
                        <a:pt x="159" y="1540"/>
                      </a:lnTo>
                      <a:lnTo>
                        <a:pt x="159" y="1501"/>
                      </a:lnTo>
                      <a:lnTo>
                        <a:pt x="159" y="1501"/>
                      </a:lnTo>
                      <a:lnTo>
                        <a:pt x="80" y="1304"/>
                      </a:lnTo>
                      <a:lnTo>
                        <a:pt x="1" y="988"/>
                      </a:lnTo>
                      <a:lnTo>
                        <a:pt x="1" y="790"/>
                      </a:lnTo>
                      <a:lnTo>
                        <a:pt x="1" y="632"/>
                      </a:lnTo>
                      <a:lnTo>
                        <a:pt x="80" y="474"/>
                      </a:lnTo>
                      <a:lnTo>
                        <a:pt x="159" y="317"/>
                      </a:lnTo>
                      <a:lnTo>
                        <a:pt x="159" y="317"/>
                      </a:lnTo>
                      <a:lnTo>
                        <a:pt x="277" y="198"/>
                      </a:lnTo>
                      <a:lnTo>
                        <a:pt x="396" y="119"/>
                      </a:lnTo>
                      <a:lnTo>
                        <a:pt x="672" y="40"/>
                      </a:lnTo>
                      <a:lnTo>
                        <a:pt x="988" y="1"/>
                      </a:lnTo>
                      <a:lnTo>
                        <a:pt x="1422" y="1"/>
                      </a:lnTo>
                      <a:lnTo>
                        <a:pt x="1856" y="80"/>
                      </a:lnTo>
                      <a:lnTo>
                        <a:pt x="2370" y="198"/>
                      </a:lnTo>
                      <a:lnTo>
                        <a:pt x="3594" y="474"/>
                      </a:lnTo>
                      <a:lnTo>
                        <a:pt x="3594" y="474"/>
                      </a:lnTo>
                      <a:lnTo>
                        <a:pt x="4620" y="751"/>
                      </a:lnTo>
                      <a:lnTo>
                        <a:pt x="5646" y="988"/>
                      </a:lnTo>
                      <a:lnTo>
                        <a:pt x="6673" y="1146"/>
                      </a:lnTo>
                      <a:lnTo>
                        <a:pt x="7186" y="1185"/>
                      </a:lnTo>
                      <a:lnTo>
                        <a:pt x="7660" y="1225"/>
                      </a:lnTo>
                      <a:lnTo>
                        <a:pt x="7660" y="1225"/>
                      </a:lnTo>
                      <a:lnTo>
                        <a:pt x="8134" y="1185"/>
                      </a:lnTo>
                      <a:lnTo>
                        <a:pt x="8647" y="1146"/>
                      </a:lnTo>
                      <a:lnTo>
                        <a:pt x="9673" y="988"/>
                      </a:lnTo>
                      <a:lnTo>
                        <a:pt x="10739" y="751"/>
                      </a:lnTo>
                      <a:lnTo>
                        <a:pt x="11726" y="474"/>
                      </a:lnTo>
                      <a:lnTo>
                        <a:pt x="11726" y="474"/>
                      </a:lnTo>
                      <a:lnTo>
                        <a:pt x="12950" y="198"/>
                      </a:lnTo>
                      <a:lnTo>
                        <a:pt x="13463" y="80"/>
                      </a:lnTo>
                      <a:lnTo>
                        <a:pt x="13937" y="1"/>
                      </a:lnTo>
                      <a:lnTo>
                        <a:pt x="14332" y="1"/>
                      </a:lnTo>
                      <a:lnTo>
                        <a:pt x="14648" y="40"/>
                      </a:lnTo>
                      <a:lnTo>
                        <a:pt x="14924" y="119"/>
                      </a:lnTo>
                      <a:lnTo>
                        <a:pt x="15042" y="198"/>
                      </a:lnTo>
                      <a:lnTo>
                        <a:pt x="15161" y="317"/>
                      </a:lnTo>
                      <a:lnTo>
                        <a:pt x="15161" y="317"/>
                      </a:lnTo>
                      <a:lnTo>
                        <a:pt x="15279" y="474"/>
                      </a:lnTo>
                      <a:lnTo>
                        <a:pt x="15319" y="632"/>
                      </a:lnTo>
                      <a:lnTo>
                        <a:pt x="15358" y="790"/>
                      </a:lnTo>
                      <a:lnTo>
                        <a:pt x="15319" y="988"/>
                      </a:lnTo>
                      <a:lnTo>
                        <a:pt x="15240" y="1304"/>
                      </a:lnTo>
                      <a:lnTo>
                        <a:pt x="15161" y="1501"/>
                      </a:lnTo>
                      <a:lnTo>
                        <a:pt x="15161" y="1501"/>
                      </a:lnTo>
                      <a:lnTo>
                        <a:pt x="15082" y="1619"/>
                      </a:lnTo>
                      <a:lnTo>
                        <a:pt x="14964" y="1698"/>
                      </a:lnTo>
                      <a:lnTo>
                        <a:pt x="14845" y="1738"/>
                      </a:lnTo>
                      <a:lnTo>
                        <a:pt x="14687" y="1698"/>
                      </a:lnTo>
                      <a:lnTo>
                        <a:pt x="14687" y="1698"/>
                      </a:lnTo>
                      <a:lnTo>
                        <a:pt x="14569" y="1619"/>
                      </a:lnTo>
                      <a:lnTo>
                        <a:pt x="14490" y="1501"/>
                      </a:lnTo>
                      <a:lnTo>
                        <a:pt x="14450" y="1382"/>
                      </a:lnTo>
                      <a:lnTo>
                        <a:pt x="14490" y="1225"/>
                      </a:lnTo>
                      <a:lnTo>
                        <a:pt x="14490" y="1225"/>
                      </a:lnTo>
                      <a:lnTo>
                        <a:pt x="14569" y="1027"/>
                      </a:lnTo>
                      <a:lnTo>
                        <a:pt x="14569" y="869"/>
                      </a:lnTo>
                      <a:lnTo>
                        <a:pt x="14569" y="790"/>
                      </a:lnTo>
                      <a:lnTo>
                        <a:pt x="14569" y="790"/>
                      </a:lnTo>
                      <a:lnTo>
                        <a:pt x="14450" y="751"/>
                      </a:lnTo>
                      <a:lnTo>
                        <a:pt x="14213" y="711"/>
                      </a:lnTo>
                      <a:lnTo>
                        <a:pt x="13898" y="751"/>
                      </a:lnTo>
                      <a:lnTo>
                        <a:pt x="13542" y="830"/>
                      </a:lnTo>
                      <a:lnTo>
                        <a:pt x="12713" y="988"/>
                      </a:lnTo>
                      <a:lnTo>
                        <a:pt x="11924" y="1225"/>
                      </a:lnTo>
                      <a:lnTo>
                        <a:pt x="11924" y="1225"/>
                      </a:lnTo>
                      <a:lnTo>
                        <a:pt x="10858" y="1461"/>
                      </a:lnTo>
                      <a:lnTo>
                        <a:pt x="9792" y="1698"/>
                      </a:lnTo>
                      <a:lnTo>
                        <a:pt x="8726" y="1856"/>
                      </a:lnTo>
                      <a:lnTo>
                        <a:pt x="8173" y="1935"/>
                      </a:lnTo>
                      <a:lnTo>
                        <a:pt x="7660" y="193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extrusionOk="0">
                      <a:moveTo>
                        <a:pt x="790" y="1"/>
                      </a:moveTo>
                      <a:lnTo>
                        <a:pt x="554" y="80"/>
                      </a:lnTo>
                      <a:lnTo>
                        <a:pt x="317" y="159"/>
                      </a:lnTo>
                      <a:lnTo>
                        <a:pt x="159" y="317"/>
                      </a:lnTo>
                      <a:lnTo>
                        <a:pt x="80" y="435"/>
                      </a:lnTo>
                      <a:lnTo>
                        <a:pt x="40" y="553"/>
                      </a:lnTo>
                      <a:lnTo>
                        <a:pt x="1" y="830"/>
                      </a:lnTo>
                      <a:lnTo>
                        <a:pt x="1" y="1027"/>
                      </a:lnTo>
                      <a:lnTo>
                        <a:pt x="40" y="1225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238" y="1619"/>
                      </a:lnTo>
                      <a:lnTo>
                        <a:pt x="317" y="1698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751" y="1659"/>
                      </a:lnTo>
                      <a:lnTo>
                        <a:pt x="830" y="1580"/>
                      </a:lnTo>
                      <a:lnTo>
                        <a:pt x="869" y="1501"/>
                      </a:lnTo>
                      <a:lnTo>
                        <a:pt x="869" y="1382"/>
                      </a:lnTo>
                      <a:lnTo>
                        <a:pt x="830" y="1225"/>
                      </a:lnTo>
                      <a:lnTo>
                        <a:pt x="751" y="948"/>
                      </a:lnTo>
                      <a:lnTo>
                        <a:pt x="712" y="830"/>
                      </a:lnTo>
                      <a:lnTo>
                        <a:pt x="712" y="790"/>
                      </a:lnTo>
                      <a:lnTo>
                        <a:pt x="830" y="751"/>
                      </a:lnTo>
                      <a:lnTo>
                        <a:pt x="1027" y="711"/>
                      </a:lnTo>
                      <a:lnTo>
                        <a:pt x="1501" y="751"/>
                      </a:lnTo>
                      <a:lnTo>
                        <a:pt x="2093" y="869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3187" y="869"/>
                      </a:lnTo>
                      <a:lnTo>
                        <a:pt x="13819" y="751"/>
                      </a:lnTo>
                      <a:lnTo>
                        <a:pt x="14292" y="711"/>
                      </a:lnTo>
                      <a:lnTo>
                        <a:pt x="14490" y="751"/>
                      </a:lnTo>
                      <a:lnTo>
                        <a:pt x="14569" y="790"/>
                      </a:lnTo>
                      <a:lnTo>
                        <a:pt x="14569" y="830"/>
                      </a:lnTo>
                      <a:lnTo>
                        <a:pt x="14569" y="988"/>
                      </a:lnTo>
                      <a:lnTo>
                        <a:pt x="14490" y="1225"/>
                      </a:lnTo>
                      <a:lnTo>
                        <a:pt x="14450" y="1343"/>
                      </a:lnTo>
                      <a:lnTo>
                        <a:pt x="14490" y="1461"/>
                      </a:lnTo>
                      <a:lnTo>
                        <a:pt x="14529" y="1580"/>
                      </a:lnTo>
                      <a:lnTo>
                        <a:pt x="14608" y="1659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924" y="1698"/>
                      </a:lnTo>
                      <a:lnTo>
                        <a:pt x="15042" y="1659"/>
                      </a:lnTo>
                      <a:lnTo>
                        <a:pt x="15121" y="1580"/>
                      </a:lnTo>
                      <a:lnTo>
                        <a:pt x="15161" y="1501"/>
                      </a:lnTo>
                      <a:lnTo>
                        <a:pt x="15279" y="1225"/>
                      </a:lnTo>
                      <a:lnTo>
                        <a:pt x="15319" y="1027"/>
                      </a:lnTo>
                      <a:lnTo>
                        <a:pt x="15358" y="830"/>
                      </a:lnTo>
                      <a:lnTo>
                        <a:pt x="15319" y="672"/>
                      </a:lnTo>
                      <a:lnTo>
                        <a:pt x="15319" y="553"/>
                      </a:lnTo>
                      <a:lnTo>
                        <a:pt x="15240" y="435"/>
                      </a:lnTo>
                      <a:lnTo>
                        <a:pt x="15161" y="317"/>
                      </a:lnTo>
                      <a:lnTo>
                        <a:pt x="15003" y="159"/>
                      </a:lnTo>
                      <a:lnTo>
                        <a:pt x="14806" y="80"/>
                      </a:lnTo>
                      <a:lnTo>
                        <a:pt x="14569" y="1"/>
                      </a:lnTo>
                      <a:lnTo>
                        <a:pt x="13977" y="1"/>
                      </a:lnTo>
                      <a:lnTo>
                        <a:pt x="13542" y="80"/>
                      </a:lnTo>
                      <a:lnTo>
                        <a:pt x="13108" y="159"/>
                      </a:lnTo>
                      <a:lnTo>
                        <a:pt x="12832" y="198"/>
                      </a:lnTo>
                      <a:lnTo>
                        <a:pt x="11884" y="435"/>
                      </a:lnTo>
                      <a:lnTo>
                        <a:pt x="11726" y="474"/>
                      </a:lnTo>
                      <a:lnTo>
                        <a:pt x="11568" y="514"/>
                      </a:lnTo>
                      <a:lnTo>
                        <a:pt x="10660" y="790"/>
                      </a:lnTo>
                      <a:lnTo>
                        <a:pt x="9871" y="948"/>
                      </a:lnTo>
                      <a:lnTo>
                        <a:pt x="9121" y="1106"/>
                      </a:lnTo>
                      <a:lnTo>
                        <a:pt x="8370" y="118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2133" y="119"/>
                      </a:lnTo>
                      <a:lnTo>
                        <a:pt x="1541" y="40"/>
                      </a:lnTo>
                      <a:lnTo>
                        <a:pt x="1067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fill="none" extrusionOk="0">
                      <a:moveTo>
                        <a:pt x="1067" y="1"/>
                      </a:moveTo>
                      <a:lnTo>
                        <a:pt x="1067" y="1"/>
                      </a:lnTo>
                      <a:lnTo>
                        <a:pt x="790" y="1"/>
                      </a:lnTo>
                      <a:lnTo>
                        <a:pt x="554" y="80"/>
                      </a:lnTo>
                      <a:lnTo>
                        <a:pt x="317" y="159"/>
                      </a:lnTo>
                      <a:lnTo>
                        <a:pt x="159" y="317"/>
                      </a:lnTo>
                      <a:lnTo>
                        <a:pt x="159" y="317"/>
                      </a:lnTo>
                      <a:lnTo>
                        <a:pt x="80" y="435"/>
                      </a:lnTo>
                      <a:lnTo>
                        <a:pt x="40" y="553"/>
                      </a:lnTo>
                      <a:lnTo>
                        <a:pt x="1" y="830"/>
                      </a:lnTo>
                      <a:lnTo>
                        <a:pt x="1" y="830"/>
                      </a:lnTo>
                      <a:lnTo>
                        <a:pt x="1" y="1027"/>
                      </a:lnTo>
                      <a:lnTo>
                        <a:pt x="40" y="1225"/>
                      </a:lnTo>
                      <a:lnTo>
                        <a:pt x="159" y="1501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159" y="1540"/>
                      </a:lnTo>
                      <a:lnTo>
                        <a:pt x="238" y="1619"/>
                      </a:lnTo>
                      <a:lnTo>
                        <a:pt x="317" y="1698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672" y="1698"/>
                      </a:lnTo>
                      <a:lnTo>
                        <a:pt x="751" y="1659"/>
                      </a:lnTo>
                      <a:lnTo>
                        <a:pt x="830" y="1580"/>
                      </a:lnTo>
                      <a:lnTo>
                        <a:pt x="869" y="1501"/>
                      </a:lnTo>
                      <a:lnTo>
                        <a:pt x="869" y="1382"/>
                      </a:lnTo>
                      <a:lnTo>
                        <a:pt x="869" y="1382"/>
                      </a:lnTo>
                      <a:lnTo>
                        <a:pt x="830" y="1225"/>
                      </a:lnTo>
                      <a:lnTo>
                        <a:pt x="830" y="1225"/>
                      </a:lnTo>
                      <a:lnTo>
                        <a:pt x="751" y="948"/>
                      </a:lnTo>
                      <a:lnTo>
                        <a:pt x="712" y="830"/>
                      </a:lnTo>
                      <a:lnTo>
                        <a:pt x="712" y="830"/>
                      </a:lnTo>
                      <a:lnTo>
                        <a:pt x="712" y="790"/>
                      </a:lnTo>
                      <a:lnTo>
                        <a:pt x="712" y="790"/>
                      </a:lnTo>
                      <a:lnTo>
                        <a:pt x="830" y="751"/>
                      </a:lnTo>
                      <a:lnTo>
                        <a:pt x="1027" y="711"/>
                      </a:lnTo>
                      <a:lnTo>
                        <a:pt x="1027" y="711"/>
                      </a:lnTo>
                      <a:lnTo>
                        <a:pt x="1501" y="751"/>
                      </a:lnTo>
                      <a:lnTo>
                        <a:pt x="2093" y="869"/>
                      </a:lnTo>
                      <a:lnTo>
                        <a:pt x="3396" y="1185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7660" y="1935"/>
                      </a:lnTo>
                      <a:lnTo>
                        <a:pt x="7660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1924" y="1225"/>
                      </a:lnTo>
                      <a:lnTo>
                        <a:pt x="13187" y="869"/>
                      </a:lnTo>
                      <a:lnTo>
                        <a:pt x="13819" y="751"/>
                      </a:lnTo>
                      <a:lnTo>
                        <a:pt x="14292" y="711"/>
                      </a:lnTo>
                      <a:lnTo>
                        <a:pt x="14292" y="711"/>
                      </a:lnTo>
                      <a:lnTo>
                        <a:pt x="14490" y="751"/>
                      </a:lnTo>
                      <a:lnTo>
                        <a:pt x="14569" y="790"/>
                      </a:lnTo>
                      <a:lnTo>
                        <a:pt x="14569" y="790"/>
                      </a:lnTo>
                      <a:lnTo>
                        <a:pt x="14569" y="830"/>
                      </a:lnTo>
                      <a:lnTo>
                        <a:pt x="14569" y="830"/>
                      </a:lnTo>
                      <a:lnTo>
                        <a:pt x="14569" y="988"/>
                      </a:lnTo>
                      <a:lnTo>
                        <a:pt x="14490" y="1225"/>
                      </a:lnTo>
                      <a:lnTo>
                        <a:pt x="14490" y="1225"/>
                      </a:lnTo>
                      <a:lnTo>
                        <a:pt x="14450" y="1343"/>
                      </a:lnTo>
                      <a:lnTo>
                        <a:pt x="14450" y="1343"/>
                      </a:lnTo>
                      <a:lnTo>
                        <a:pt x="14490" y="1461"/>
                      </a:lnTo>
                      <a:lnTo>
                        <a:pt x="14529" y="1580"/>
                      </a:lnTo>
                      <a:lnTo>
                        <a:pt x="14608" y="1659"/>
                      </a:lnTo>
                      <a:lnTo>
                        <a:pt x="14687" y="1698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845" y="1738"/>
                      </a:lnTo>
                      <a:lnTo>
                        <a:pt x="14924" y="1698"/>
                      </a:lnTo>
                      <a:lnTo>
                        <a:pt x="15042" y="1659"/>
                      </a:lnTo>
                      <a:lnTo>
                        <a:pt x="15121" y="1580"/>
                      </a:lnTo>
                      <a:lnTo>
                        <a:pt x="15161" y="1501"/>
                      </a:lnTo>
                      <a:lnTo>
                        <a:pt x="15161" y="1501"/>
                      </a:lnTo>
                      <a:lnTo>
                        <a:pt x="15279" y="1225"/>
                      </a:lnTo>
                      <a:lnTo>
                        <a:pt x="15319" y="1027"/>
                      </a:lnTo>
                      <a:lnTo>
                        <a:pt x="15358" y="830"/>
                      </a:lnTo>
                      <a:lnTo>
                        <a:pt x="15358" y="830"/>
                      </a:lnTo>
                      <a:lnTo>
                        <a:pt x="15319" y="672"/>
                      </a:lnTo>
                      <a:lnTo>
                        <a:pt x="15319" y="553"/>
                      </a:lnTo>
                      <a:lnTo>
                        <a:pt x="15240" y="435"/>
                      </a:lnTo>
                      <a:lnTo>
                        <a:pt x="15161" y="317"/>
                      </a:lnTo>
                      <a:lnTo>
                        <a:pt x="15161" y="317"/>
                      </a:lnTo>
                      <a:lnTo>
                        <a:pt x="15003" y="159"/>
                      </a:lnTo>
                      <a:lnTo>
                        <a:pt x="14806" y="80"/>
                      </a:lnTo>
                      <a:lnTo>
                        <a:pt x="14569" y="1"/>
                      </a:lnTo>
                      <a:lnTo>
                        <a:pt x="14292" y="1"/>
                      </a:lnTo>
                      <a:lnTo>
                        <a:pt x="14292" y="1"/>
                      </a:lnTo>
                      <a:lnTo>
                        <a:pt x="13977" y="1"/>
                      </a:lnTo>
                      <a:lnTo>
                        <a:pt x="13977" y="1"/>
                      </a:lnTo>
                      <a:lnTo>
                        <a:pt x="13542" y="80"/>
                      </a:lnTo>
                      <a:lnTo>
                        <a:pt x="13108" y="159"/>
                      </a:lnTo>
                      <a:lnTo>
                        <a:pt x="13108" y="159"/>
                      </a:lnTo>
                      <a:lnTo>
                        <a:pt x="12832" y="198"/>
                      </a:lnTo>
                      <a:lnTo>
                        <a:pt x="12832" y="198"/>
                      </a:lnTo>
                      <a:lnTo>
                        <a:pt x="11884" y="435"/>
                      </a:lnTo>
                      <a:lnTo>
                        <a:pt x="11884" y="435"/>
                      </a:lnTo>
                      <a:lnTo>
                        <a:pt x="11726" y="474"/>
                      </a:lnTo>
                      <a:lnTo>
                        <a:pt x="11726" y="474"/>
                      </a:lnTo>
                      <a:lnTo>
                        <a:pt x="11568" y="514"/>
                      </a:lnTo>
                      <a:lnTo>
                        <a:pt x="11568" y="514"/>
                      </a:lnTo>
                      <a:lnTo>
                        <a:pt x="10660" y="790"/>
                      </a:lnTo>
                      <a:lnTo>
                        <a:pt x="10660" y="790"/>
                      </a:lnTo>
                      <a:lnTo>
                        <a:pt x="9871" y="948"/>
                      </a:lnTo>
                      <a:lnTo>
                        <a:pt x="9121" y="1106"/>
                      </a:lnTo>
                      <a:lnTo>
                        <a:pt x="8370" y="1185"/>
                      </a:lnTo>
                      <a:lnTo>
                        <a:pt x="7660" y="122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3594" y="474"/>
                      </a:lnTo>
                      <a:lnTo>
                        <a:pt x="2133" y="119"/>
                      </a:lnTo>
                      <a:lnTo>
                        <a:pt x="1541" y="40"/>
                      </a:lnTo>
                      <a:lnTo>
                        <a:pt x="106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45"/>
                <p:cNvSpPr/>
                <p:nvPr/>
              </p:nvSpPr>
              <p:spPr>
                <a:xfrm>
                  <a:off x="2049225" y="2904875"/>
                  <a:ext cx="365200" cy="1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8" h="4580" extrusionOk="0">
                      <a:moveTo>
                        <a:pt x="671" y="0"/>
                      </a:moveTo>
                      <a:lnTo>
                        <a:pt x="356" y="39"/>
                      </a:lnTo>
                      <a:lnTo>
                        <a:pt x="237" y="79"/>
                      </a:lnTo>
                      <a:lnTo>
                        <a:pt x="119" y="158"/>
                      </a:lnTo>
                      <a:lnTo>
                        <a:pt x="79" y="237"/>
                      </a:lnTo>
                      <a:lnTo>
                        <a:pt x="0" y="316"/>
                      </a:lnTo>
                      <a:lnTo>
                        <a:pt x="0" y="474"/>
                      </a:lnTo>
                      <a:lnTo>
                        <a:pt x="0" y="592"/>
                      </a:lnTo>
                      <a:lnTo>
                        <a:pt x="119" y="987"/>
                      </a:lnTo>
                      <a:lnTo>
                        <a:pt x="356" y="1421"/>
                      </a:lnTo>
                      <a:lnTo>
                        <a:pt x="592" y="1816"/>
                      </a:lnTo>
                      <a:lnTo>
                        <a:pt x="869" y="2211"/>
                      </a:lnTo>
                      <a:lnTo>
                        <a:pt x="1185" y="2566"/>
                      </a:lnTo>
                      <a:lnTo>
                        <a:pt x="1540" y="2882"/>
                      </a:lnTo>
                      <a:lnTo>
                        <a:pt x="1935" y="3158"/>
                      </a:lnTo>
                      <a:lnTo>
                        <a:pt x="2369" y="3435"/>
                      </a:lnTo>
                      <a:lnTo>
                        <a:pt x="2803" y="3672"/>
                      </a:lnTo>
                      <a:lnTo>
                        <a:pt x="3277" y="3869"/>
                      </a:lnTo>
                      <a:lnTo>
                        <a:pt x="3790" y="4066"/>
                      </a:lnTo>
                      <a:lnTo>
                        <a:pt x="4343" y="4224"/>
                      </a:lnTo>
                      <a:lnTo>
                        <a:pt x="4896" y="4343"/>
                      </a:lnTo>
                      <a:lnTo>
                        <a:pt x="5448" y="4461"/>
                      </a:lnTo>
                      <a:lnTo>
                        <a:pt x="6041" y="4540"/>
                      </a:lnTo>
                      <a:lnTo>
                        <a:pt x="6672" y="4580"/>
                      </a:lnTo>
                      <a:lnTo>
                        <a:pt x="7936" y="4580"/>
                      </a:lnTo>
                      <a:lnTo>
                        <a:pt x="8567" y="4540"/>
                      </a:lnTo>
                      <a:lnTo>
                        <a:pt x="9159" y="4461"/>
                      </a:lnTo>
                      <a:lnTo>
                        <a:pt x="9752" y="4343"/>
                      </a:lnTo>
                      <a:lnTo>
                        <a:pt x="10304" y="4224"/>
                      </a:lnTo>
                      <a:lnTo>
                        <a:pt x="10818" y="4066"/>
                      </a:lnTo>
                      <a:lnTo>
                        <a:pt x="11331" y="3869"/>
                      </a:lnTo>
                      <a:lnTo>
                        <a:pt x="11804" y="3672"/>
                      </a:lnTo>
                      <a:lnTo>
                        <a:pt x="12239" y="3435"/>
                      </a:lnTo>
                      <a:lnTo>
                        <a:pt x="12673" y="3158"/>
                      </a:lnTo>
                      <a:lnTo>
                        <a:pt x="13068" y="2882"/>
                      </a:lnTo>
                      <a:lnTo>
                        <a:pt x="13423" y="2566"/>
                      </a:lnTo>
                      <a:lnTo>
                        <a:pt x="13739" y="2211"/>
                      </a:lnTo>
                      <a:lnTo>
                        <a:pt x="14015" y="1816"/>
                      </a:lnTo>
                      <a:lnTo>
                        <a:pt x="14252" y="1421"/>
                      </a:lnTo>
                      <a:lnTo>
                        <a:pt x="14489" y="987"/>
                      </a:lnTo>
                      <a:lnTo>
                        <a:pt x="14608" y="592"/>
                      </a:lnTo>
                      <a:lnTo>
                        <a:pt x="14608" y="474"/>
                      </a:lnTo>
                      <a:lnTo>
                        <a:pt x="14608" y="316"/>
                      </a:lnTo>
                      <a:lnTo>
                        <a:pt x="14529" y="237"/>
                      </a:lnTo>
                      <a:lnTo>
                        <a:pt x="14489" y="118"/>
                      </a:lnTo>
                      <a:lnTo>
                        <a:pt x="14371" y="79"/>
                      </a:lnTo>
                      <a:lnTo>
                        <a:pt x="14252" y="39"/>
                      </a:lnTo>
                      <a:lnTo>
                        <a:pt x="13936" y="0"/>
                      </a:lnTo>
                      <a:lnTo>
                        <a:pt x="13542" y="39"/>
                      </a:lnTo>
                      <a:lnTo>
                        <a:pt x="13068" y="118"/>
                      </a:lnTo>
                      <a:lnTo>
                        <a:pt x="12515" y="197"/>
                      </a:lnTo>
                      <a:lnTo>
                        <a:pt x="11331" y="513"/>
                      </a:lnTo>
                      <a:lnTo>
                        <a:pt x="9988" y="829"/>
                      </a:lnTo>
                      <a:lnTo>
                        <a:pt x="9317" y="987"/>
                      </a:lnTo>
                      <a:lnTo>
                        <a:pt x="8607" y="1105"/>
                      </a:lnTo>
                      <a:lnTo>
                        <a:pt x="7936" y="1184"/>
                      </a:lnTo>
                      <a:lnTo>
                        <a:pt x="7304" y="1224"/>
                      </a:lnTo>
                      <a:lnTo>
                        <a:pt x="6672" y="1184"/>
                      </a:lnTo>
                      <a:lnTo>
                        <a:pt x="6001" y="1105"/>
                      </a:lnTo>
                      <a:lnTo>
                        <a:pt x="5290" y="987"/>
                      </a:lnTo>
                      <a:lnTo>
                        <a:pt x="4619" y="829"/>
                      </a:lnTo>
                      <a:lnTo>
                        <a:pt x="3277" y="513"/>
                      </a:lnTo>
                      <a:lnTo>
                        <a:pt x="2093" y="237"/>
                      </a:lnTo>
                      <a:lnTo>
                        <a:pt x="1540" y="118"/>
                      </a:lnTo>
                      <a:lnTo>
                        <a:pt x="1066" y="39"/>
                      </a:lnTo>
                      <a:lnTo>
                        <a:pt x="67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45"/>
              <p:cNvGrpSpPr/>
              <p:nvPr/>
            </p:nvGrpSpPr>
            <p:grpSpPr>
              <a:xfrm>
                <a:off x="2297250" y="1567500"/>
                <a:ext cx="1107400" cy="2820825"/>
                <a:chOff x="238125" y="1567500"/>
                <a:chExt cx="1107400" cy="2820825"/>
              </a:xfrm>
            </p:grpSpPr>
            <p:sp>
              <p:nvSpPr>
                <p:cNvPr id="387" name="Google Shape;387;p45"/>
                <p:cNvSpPr/>
                <p:nvPr/>
              </p:nvSpPr>
              <p:spPr>
                <a:xfrm>
                  <a:off x="1180675" y="2115275"/>
                  <a:ext cx="164850" cy="1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884" extrusionOk="0">
                      <a:moveTo>
                        <a:pt x="4264" y="1"/>
                      </a:moveTo>
                      <a:lnTo>
                        <a:pt x="4067" y="40"/>
                      </a:lnTo>
                      <a:lnTo>
                        <a:pt x="3870" y="80"/>
                      </a:lnTo>
                      <a:lnTo>
                        <a:pt x="3672" y="159"/>
                      </a:lnTo>
                      <a:lnTo>
                        <a:pt x="3475" y="277"/>
                      </a:lnTo>
                      <a:lnTo>
                        <a:pt x="2172" y="1422"/>
                      </a:lnTo>
                      <a:lnTo>
                        <a:pt x="1777" y="1659"/>
                      </a:lnTo>
                      <a:lnTo>
                        <a:pt x="1422" y="1975"/>
                      </a:lnTo>
                      <a:lnTo>
                        <a:pt x="988" y="2330"/>
                      </a:lnTo>
                      <a:lnTo>
                        <a:pt x="593" y="2804"/>
                      </a:lnTo>
                      <a:lnTo>
                        <a:pt x="395" y="3041"/>
                      </a:lnTo>
                      <a:lnTo>
                        <a:pt x="237" y="3277"/>
                      </a:lnTo>
                      <a:lnTo>
                        <a:pt x="119" y="3554"/>
                      </a:lnTo>
                      <a:lnTo>
                        <a:pt x="40" y="3830"/>
                      </a:lnTo>
                      <a:lnTo>
                        <a:pt x="1" y="4107"/>
                      </a:lnTo>
                      <a:lnTo>
                        <a:pt x="1" y="4383"/>
                      </a:lnTo>
                      <a:lnTo>
                        <a:pt x="80" y="4620"/>
                      </a:lnTo>
                      <a:lnTo>
                        <a:pt x="237" y="4778"/>
                      </a:lnTo>
                      <a:lnTo>
                        <a:pt x="1343" y="5725"/>
                      </a:lnTo>
                      <a:lnTo>
                        <a:pt x="1540" y="5844"/>
                      </a:lnTo>
                      <a:lnTo>
                        <a:pt x="1738" y="5883"/>
                      </a:lnTo>
                      <a:lnTo>
                        <a:pt x="1935" y="5883"/>
                      </a:lnTo>
                      <a:lnTo>
                        <a:pt x="2132" y="5844"/>
                      </a:lnTo>
                      <a:lnTo>
                        <a:pt x="3238" y="5330"/>
                      </a:lnTo>
                      <a:lnTo>
                        <a:pt x="3633" y="5133"/>
                      </a:lnTo>
                      <a:lnTo>
                        <a:pt x="4027" y="4936"/>
                      </a:lnTo>
                      <a:lnTo>
                        <a:pt x="4383" y="4699"/>
                      </a:lnTo>
                      <a:lnTo>
                        <a:pt x="4738" y="4462"/>
                      </a:lnTo>
                      <a:lnTo>
                        <a:pt x="5093" y="4185"/>
                      </a:lnTo>
                      <a:lnTo>
                        <a:pt x="5449" y="3870"/>
                      </a:lnTo>
                      <a:lnTo>
                        <a:pt x="5765" y="3593"/>
                      </a:lnTo>
                      <a:lnTo>
                        <a:pt x="6041" y="3238"/>
                      </a:lnTo>
                      <a:lnTo>
                        <a:pt x="6317" y="2962"/>
                      </a:lnTo>
                      <a:lnTo>
                        <a:pt x="6436" y="2764"/>
                      </a:lnTo>
                      <a:lnTo>
                        <a:pt x="6554" y="2527"/>
                      </a:lnTo>
                      <a:lnTo>
                        <a:pt x="6594" y="2330"/>
                      </a:lnTo>
                      <a:lnTo>
                        <a:pt x="6594" y="2093"/>
                      </a:lnTo>
                      <a:lnTo>
                        <a:pt x="6554" y="1856"/>
                      </a:lnTo>
                      <a:lnTo>
                        <a:pt x="6475" y="1659"/>
                      </a:lnTo>
                      <a:lnTo>
                        <a:pt x="6357" y="1422"/>
                      </a:lnTo>
                      <a:lnTo>
                        <a:pt x="6199" y="1264"/>
                      </a:lnTo>
                      <a:lnTo>
                        <a:pt x="6159" y="1264"/>
                      </a:lnTo>
                      <a:lnTo>
                        <a:pt x="5054" y="277"/>
                      </a:lnTo>
                      <a:lnTo>
                        <a:pt x="4857" y="159"/>
                      </a:lnTo>
                      <a:lnTo>
                        <a:pt x="4659" y="80"/>
                      </a:lnTo>
                      <a:lnTo>
                        <a:pt x="4462" y="40"/>
                      </a:lnTo>
                      <a:lnTo>
                        <a:pt x="4264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45"/>
                <p:cNvSpPr/>
                <p:nvPr/>
              </p:nvSpPr>
              <p:spPr>
                <a:xfrm>
                  <a:off x="1180675" y="2115275"/>
                  <a:ext cx="164850" cy="1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884" fill="none" extrusionOk="0">
                      <a:moveTo>
                        <a:pt x="1" y="4383"/>
                      </a:moveTo>
                      <a:lnTo>
                        <a:pt x="1" y="4383"/>
                      </a:lnTo>
                      <a:lnTo>
                        <a:pt x="80" y="4620"/>
                      </a:lnTo>
                      <a:lnTo>
                        <a:pt x="237" y="4778"/>
                      </a:lnTo>
                      <a:lnTo>
                        <a:pt x="1343" y="5725"/>
                      </a:lnTo>
                      <a:lnTo>
                        <a:pt x="1343" y="5725"/>
                      </a:lnTo>
                      <a:lnTo>
                        <a:pt x="1540" y="5844"/>
                      </a:lnTo>
                      <a:lnTo>
                        <a:pt x="1738" y="5883"/>
                      </a:lnTo>
                      <a:lnTo>
                        <a:pt x="1935" y="5883"/>
                      </a:lnTo>
                      <a:lnTo>
                        <a:pt x="2132" y="5844"/>
                      </a:lnTo>
                      <a:lnTo>
                        <a:pt x="3238" y="5330"/>
                      </a:lnTo>
                      <a:lnTo>
                        <a:pt x="3238" y="5330"/>
                      </a:lnTo>
                      <a:lnTo>
                        <a:pt x="3633" y="5133"/>
                      </a:lnTo>
                      <a:lnTo>
                        <a:pt x="4027" y="4936"/>
                      </a:lnTo>
                      <a:lnTo>
                        <a:pt x="4383" y="4699"/>
                      </a:lnTo>
                      <a:lnTo>
                        <a:pt x="4738" y="4462"/>
                      </a:lnTo>
                      <a:lnTo>
                        <a:pt x="5093" y="4185"/>
                      </a:lnTo>
                      <a:lnTo>
                        <a:pt x="5449" y="3870"/>
                      </a:lnTo>
                      <a:lnTo>
                        <a:pt x="5765" y="3593"/>
                      </a:lnTo>
                      <a:lnTo>
                        <a:pt x="6041" y="3238"/>
                      </a:lnTo>
                      <a:lnTo>
                        <a:pt x="6317" y="2962"/>
                      </a:lnTo>
                      <a:lnTo>
                        <a:pt x="6317" y="2962"/>
                      </a:lnTo>
                      <a:lnTo>
                        <a:pt x="6436" y="2764"/>
                      </a:lnTo>
                      <a:lnTo>
                        <a:pt x="6554" y="2527"/>
                      </a:lnTo>
                      <a:lnTo>
                        <a:pt x="6594" y="2330"/>
                      </a:lnTo>
                      <a:lnTo>
                        <a:pt x="6594" y="2093"/>
                      </a:lnTo>
                      <a:lnTo>
                        <a:pt x="6554" y="1856"/>
                      </a:lnTo>
                      <a:lnTo>
                        <a:pt x="6475" y="1659"/>
                      </a:lnTo>
                      <a:lnTo>
                        <a:pt x="6357" y="1422"/>
                      </a:lnTo>
                      <a:lnTo>
                        <a:pt x="6199" y="1264"/>
                      </a:lnTo>
                      <a:lnTo>
                        <a:pt x="6159" y="1264"/>
                      </a:lnTo>
                      <a:lnTo>
                        <a:pt x="5054" y="277"/>
                      </a:lnTo>
                      <a:lnTo>
                        <a:pt x="5054" y="277"/>
                      </a:lnTo>
                      <a:lnTo>
                        <a:pt x="4857" y="159"/>
                      </a:lnTo>
                      <a:lnTo>
                        <a:pt x="4659" y="80"/>
                      </a:lnTo>
                      <a:lnTo>
                        <a:pt x="4462" y="40"/>
                      </a:lnTo>
                      <a:lnTo>
                        <a:pt x="4264" y="1"/>
                      </a:lnTo>
                      <a:lnTo>
                        <a:pt x="4067" y="40"/>
                      </a:lnTo>
                      <a:lnTo>
                        <a:pt x="3870" y="80"/>
                      </a:lnTo>
                      <a:lnTo>
                        <a:pt x="3672" y="159"/>
                      </a:lnTo>
                      <a:lnTo>
                        <a:pt x="3475" y="277"/>
                      </a:lnTo>
                      <a:lnTo>
                        <a:pt x="2172" y="1422"/>
                      </a:lnTo>
                      <a:lnTo>
                        <a:pt x="2172" y="1422"/>
                      </a:lnTo>
                      <a:lnTo>
                        <a:pt x="1777" y="1659"/>
                      </a:lnTo>
                      <a:lnTo>
                        <a:pt x="1422" y="1975"/>
                      </a:lnTo>
                      <a:lnTo>
                        <a:pt x="988" y="2330"/>
                      </a:lnTo>
                      <a:lnTo>
                        <a:pt x="593" y="2804"/>
                      </a:lnTo>
                      <a:lnTo>
                        <a:pt x="395" y="3041"/>
                      </a:lnTo>
                      <a:lnTo>
                        <a:pt x="237" y="3277"/>
                      </a:lnTo>
                      <a:lnTo>
                        <a:pt x="119" y="3554"/>
                      </a:lnTo>
                      <a:lnTo>
                        <a:pt x="40" y="3830"/>
                      </a:lnTo>
                      <a:lnTo>
                        <a:pt x="1" y="4107"/>
                      </a:lnTo>
                      <a:lnTo>
                        <a:pt x="1" y="438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45"/>
                <p:cNvSpPr/>
                <p:nvPr/>
              </p:nvSpPr>
              <p:spPr>
                <a:xfrm>
                  <a:off x="1162900" y="2197200"/>
                  <a:ext cx="9872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" h="3949" extrusionOk="0">
                      <a:moveTo>
                        <a:pt x="554" y="0"/>
                      </a:moveTo>
                      <a:lnTo>
                        <a:pt x="396" y="40"/>
                      </a:lnTo>
                      <a:lnTo>
                        <a:pt x="238" y="435"/>
                      </a:lnTo>
                      <a:lnTo>
                        <a:pt x="119" y="830"/>
                      </a:lnTo>
                      <a:lnTo>
                        <a:pt x="40" y="1264"/>
                      </a:lnTo>
                      <a:lnTo>
                        <a:pt x="1" y="1659"/>
                      </a:lnTo>
                      <a:lnTo>
                        <a:pt x="554" y="2172"/>
                      </a:lnTo>
                      <a:lnTo>
                        <a:pt x="1264" y="2725"/>
                      </a:lnTo>
                      <a:lnTo>
                        <a:pt x="2014" y="3356"/>
                      </a:lnTo>
                      <a:lnTo>
                        <a:pt x="2330" y="3633"/>
                      </a:lnTo>
                      <a:lnTo>
                        <a:pt x="2646" y="3948"/>
                      </a:lnTo>
                      <a:lnTo>
                        <a:pt x="3238" y="3435"/>
                      </a:lnTo>
                      <a:lnTo>
                        <a:pt x="3673" y="3001"/>
                      </a:lnTo>
                      <a:lnTo>
                        <a:pt x="3830" y="2803"/>
                      </a:lnTo>
                      <a:lnTo>
                        <a:pt x="3949" y="2606"/>
                      </a:lnTo>
                      <a:lnTo>
                        <a:pt x="3870" y="2448"/>
                      </a:lnTo>
                      <a:lnTo>
                        <a:pt x="3751" y="2251"/>
                      </a:lnTo>
                      <a:lnTo>
                        <a:pt x="3396" y="1817"/>
                      </a:lnTo>
                      <a:lnTo>
                        <a:pt x="2922" y="1382"/>
                      </a:lnTo>
                      <a:lnTo>
                        <a:pt x="2409" y="948"/>
                      </a:lnTo>
                      <a:lnTo>
                        <a:pt x="1856" y="553"/>
                      </a:lnTo>
                      <a:lnTo>
                        <a:pt x="1304" y="237"/>
                      </a:lnTo>
                      <a:lnTo>
                        <a:pt x="1027" y="119"/>
                      </a:lnTo>
                      <a:lnTo>
                        <a:pt x="791" y="4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45"/>
                <p:cNvSpPr/>
                <p:nvPr/>
              </p:nvSpPr>
              <p:spPr>
                <a:xfrm>
                  <a:off x="1162900" y="2197200"/>
                  <a:ext cx="9872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" h="3949" fill="none" extrusionOk="0">
                      <a:moveTo>
                        <a:pt x="1" y="1659"/>
                      </a:moveTo>
                      <a:lnTo>
                        <a:pt x="1" y="1659"/>
                      </a:lnTo>
                      <a:lnTo>
                        <a:pt x="40" y="1264"/>
                      </a:lnTo>
                      <a:lnTo>
                        <a:pt x="119" y="830"/>
                      </a:lnTo>
                      <a:lnTo>
                        <a:pt x="238" y="435"/>
                      </a:lnTo>
                      <a:lnTo>
                        <a:pt x="396" y="40"/>
                      </a:lnTo>
                      <a:lnTo>
                        <a:pt x="396" y="40"/>
                      </a:lnTo>
                      <a:lnTo>
                        <a:pt x="554" y="0"/>
                      </a:lnTo>
                      <a:lnTo>
                        <a:pt x="791" y="40"/>
                      </a:lnTo>
                      <a:lnTo>
                        <a:pt x="1027" y="119"/>
                      </a:lnTo>
                      <a:lnTo>
                        <a:pt x="1304" y="237"/>
                      </a:lnTo>
                      <a:lnTo>
                        <a:pt x="1856" y="553"/>
                      </a:lnTo>
                      <a:lnTo>
                        <a:pt x="2409" y="948"/>
                      </a:lnTo>
                      <a:lnTo>
                        <a:pt x="2922" y="1382"/>
                      </a:lnTo>
                      <a:lnTo>
                        <a:pt x="3396" y="1817"/>
                      </a:lnTo>
                      <a:lnTo>
                        <a:pt x="3751" y="2251"/>
                      </a:lnTo>
                      <a:lnTo>
                        <a:pt x="3870" y="2448"/>
                      </a:lnTo>
                      <a:lnTo>
                        <a:pt x="3949" y="2606"/>
                      </a:lnTo>
                      <a:lnTo>
                        <a:pt x="3949" y="2606"/>
                      </a:lnTo>
                      <a:lnTo>
                        <a:pt x="3830" y="2803"/>
                      </a:lnTo>
                      <a:lnTo>
                        <a:pt x="3673" y="3001"/>
                      </a:lnTo>
                      <a:lnTo>
                        <a:pt x="3238" y="3435"/>
                      </a:lnTo>
                      <a:lnTo>
                        <a:pt x="2646" y="3948"/>
                      </a:lnTo>
                      <a:lnTo>
                        <a:pt x="2646" y="3948"/>
                      </a:lnTo>
                      <a:lnTo>
                        <a:pt x="2330" y="3633"/>
                      </a:lnTo>
                      <a:lnTo>
                        <a:pt x="2014" y="3356"/>
                      </a:lnTo>
                      <a:lnTo>
                        <a:pt x="1264" y="2725"/>
                      </a:lnTo>
                      <a:lnTo>
                        <a:pt x="554" y="2172"/>
                      </a:lnTo>
                      <a:lnTo>
                        <a:pt x="1" y="165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45"/>
                <p:cNvSpPr/>
                <p:nvPr/>
              </p:nvSpPr>
              <p:spPr>
                <a:xfrm>
                  <a:off x="760225" y="2087650"/>
                  <a:ext cx="506350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4" h="17569" extrusionOk="0">
                      <a:moveTo>
                        <a:pt x="10068" y="11528"/>
                      </a:moveTo>
                      <a:lnTo>
                        <a:pt x="9949" y="11568"/>
                      </a:lnTo>
                      <a:lnTo>
                        <a:pt x="9910" y="11568"/>
                      </a:lnTo>
                      <a:lnTo>
                        <a:pt x="10068" y="11528"/>
                      </a:lnTo>
                      <a:close/>
                      <a:moveTo>
                        <a:pt x="6515" y="0"/>
                      </a:moveTo>
                      <a:lnTo>
                        <a:pt x="0" y="2132"/>
                      </a:lnTo>
                      <a:lnTo>
                        <a:pt x="632" y="3869"/>
                      </a:lnTo>
                      <a:lnTo>
                        <a:pt x="1264" y="5567"/>
                      </a:lnTo>
                      <a:lnTo>
                        <a:pt x="1935" y="7264"/>
                      </a:lnTo>
                      <a:lnTo>
                        <a:pt x="2606" y="8962"/>
                      </a:lnTo>
                      <a:lnTo>
                        <a:pt x="3356" y="10660"/>
                      </a:lnTo>
                      <a:lnTo>
                        <a:pt x="4146" y="12357"/>
                      </a:lnTo>
                      <a:lnTo>
                        <a:pt x="4580" y="13265"/>
                      </a:lnTo>
                      <a:lnTo>
                        <a:pt x="5054" y="14134"/>
                      </a:lnTo>
                      <a:lnTo>
                        <a:pt x="5646" y="15121"/>
                      </a:lnTo>
                      <a:lnTo>
                        <a:pt x="5843" y="15397"/>
                      </a:lnTo>
                      <a:lnTo>
                        <a:pt x="5922" y="15555"/>
                      </a:lnTo>
                      <a:lnTo>
                        <a:pt x="6080" y="15713"/>
                      </a:lnTo>
                      <a:lnTo>
                        <a:pt x="6357" y="16029"/>
                      </a:lnTo>
                      <a:lnTo>
                        <a:pt x="6751" y="16424"/>
                      </a:lnTo>
                      <a:lnTo>
                        <a:pt x="6949" y="16621"/>
                      </a:lnTo>
                      <a:lnTo>
                        <a:pt x="6988" y="16621"/>
                      </a:lnTo>
                      <a:lnTo>
                        <a:pt x="7383" y="16897"/>
                      </a:lnTo>
                      <a:lnTo>
                        <a:pt x="7857" y="17095"/>
                      </a:lnTo>
                      <a:lnTo>
                        <a:pt x="8291" y="17292"/>
                      </a:lnTo>
                      <a:lnTo>
                        <a:pt x="8765" y="17411"/>
                      </a:lnTo>
                      <a:lnTo>
                        <a:pt x="9278" y="17529"/>
                      </a:lnTo>
                      <a:lnTo>
                        <a:pt x="9752" y="17568"/>
                      </a:lnTo>
                      <a:lnTo>
                        <a:pt x="10265" y="17568"/>
                      </a:lnTo>
                      <a:lnTo>
                        <a:pt x="10739" y="17529"/>
                      </a:lnTo>
                      <a:lnTo>
                        <a:pt x="11489" y="17332"/>
                      </a:lnTo>
                      <a:lnTo>
                        <a:pt x="12200" y="17095"/>
                      </a:lnTo>
                      <a:lnTo>
                        <a:pt x="12871" y="16779"/>
                      </a:lnTo>
                      <a:lnTo>
                        <a:pt x="13502" y="16384"/>
                      </a:lnTo>
                      <a:lnTo>
                        <a:pt x="13937" y="16068"/>
                      </a:lnTo>
                      <a:lnTo>
                        <a:pt x="14371" y="15713"/>
                      </a:lnTo>
                      <a:lnTo>
                        <a:pt x="14805" y="15318"/>
                      </a:lnTo>
                      <a:lnTo>
                        <a:pt x="15200" y="14923"/>
                      </a:lnTo>
                      <a:lnTo>
                        <a:pt x="15871" y="14213"/>
                      </a:lnTo>
                      <a:lnTo>
                        <a:pt x="16503" y="13463"/>
                      </a:lnTo>
                      <a:lnTo>
                        <a:pt x="17055" y="12752"/>
                      </a:lnTo>
                      <a:lnTo>
                        <a:pt x="17569" y="12002"/>
                      </a:lnTo>
                      <a:lnTo>
                        <a:pt x="18082" y="11212"/>
                      </a:lnTo>
                      <a:lnTo>
                        <a:pt x="18556" y="10423"/>
                      </a:lnTo>
                      <a:lnTo>
                        <a:pt x="19464" y="8883"/>
                      </a:lnTo>
                      <a:lnTo>
                        <a:pt x="19858" y="8094"/>
                      </a:lnTo>
                      <a:lnTo>
                        <a:pt x="20253" y="7264"/>
                      </a:lnTo>
                      <a:lnTo>
                        <a:pt x="15595" y="4817"/>
                      </a:lnTo>
                      <a:lnTo>
                        <a:pt x="15200" y="5488"/>
                      </a:lnTo>
                      <a:lnTo>
                        <a:pt x="14805" y="6120"/>
                      </a:lnTo>
                      <a:lnTo>
                        <a:pt x="13937" y="7422"/>
                      </a:lnTo>
                      <a:lnTo>
                        <a:pt x="13068" y="8646"/>
                      </a:lnTo>
                      <a:lnTo>
                        <a:pt x="12081" y="9791"/>
                      </a:lnTo>
                      <a:lnTo>
                        <a:pt x="11686" y="10225"/>
                      </a:lnTo>
                      <a:lnTo>
                        <a:pt x="11252" y="10660"/>
                      </a:lnTo>
                      <a:lnTo>
                        <a:pt x="10778" y="11054"/>
                      </a:lnTo>
                      <a:lnTo>
                        <a:pt x="10514" y="11238"/>
                      </a:lnTo>
                      <a:lnTo>
                        <a:pt x="10514" y="11238"/>
                      </a:lnTo>
                      <a:lnTo>
                        <a:pt x="10502" y="11212"/>
                      </a:lnTo>
                      <a:lnTo>
                        <a:pt x="10147" y="10541"/>
                      </a:lnTo>
                      <a:lnTo>
                        <a:pt x="9831" y="9791"/>
                      </a:lnTo>
                      <a:lnTo>
                        <a:pt x="9239" y="8251"/>
                      </a:lnTo>
                      <a:lnTo>
                        <a:pt x="8646" y="6633"/>
                      </a:lnTo>
                      <a:lnTo>
                        <a:pt x="7541" y="3317"/>
                      </a:lnTo>
                      <a:lnTo>
                        <a:pt x="7028" y="1658"/>
                      </a:lnTo>
                      <a:lnTo>
                        <a:pt x="651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45"/>
                <p:cNvSpPr/>
                <p:nvPr/>
              </p:nvSpPr>
              <p:spPr>
                <a:xfrm>
                  <a:off x="760225" y="2087650"/>
                  <a:ext cx="506350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4" h="17569" fill="none" extrusionOk="0">
                      <a:moveTo>
                        <a:pt x="6515" y="0"/>
                      </a:moveTo>
                      <a:lnTo>
                        <a:pt x="6515" y="0"/>
                      </a:lnTo>
                      <a:lnTo>
                        <a:pt x="7028" y="1658"/>
                      </a:lnTo>
                      <a:lnTo>
                        <a:pt x="7541" y="3317"/>
                      </a:lnTo>
                      <a:lnTo>
                        <a:pt x="7541" y="3317"/>
                      </a:lnTo>
                      <a:lnTo>
                        <a:pt x="8646" y="6633"/>
                      </a:lnTo>
                      <a:lnTo>
                        <a:pt x="8646" y="6633"/>
                      </a:lnTo>
                      <a:lnTo>
                        <a:pt x="9239" y="8251"/>
                      </a:lnTo>
                      <a:lnTo>
                        <a:pt x="9831" y="9791"/>
                      </a:lnTo>
                      <a:lnTo>
                        <a:pt x="9831" y="9791"/>
                      </a:lnTo>
                      <a:lnTo>
                        <a:pt x="10147" y="10541"/>
                      </a:lnTo>
                      <a:lnTo>
                        <a:pt x="10502" y="11212"/>
                      </a:lnTo>
                      <a:lnTo>
                        <a:pt x="10502" y="11212"/>
                      </a:lnTo>
                      <a:lnTo>
                        <a:pt x="10778" y="11805"/>
                      </a:lnTo>
                      <a:lnTo>
                        <a:pt x="10857" y="11883"/>
                      </a:lnTo>
                      <a:lnTo>
                        <a:pt x="10857" y="11923"/>
                      </a:lnTo>
                      <a:lnTo>
                        <a:pt x="10857" y="11923"/>
                      </a:lnTo>
                      <a:lnTo>
                        <a:pt x="10857" y="11962"/>
                      </a:lnTo>
                      <a:lnTo>
                        <a:pt x="10857" y="11923"/>
                      </a:lnTo>
                      <a:lnTo>
                        <a:pt x="10857" y="11923"/>
                      </a:lnTo>
                      <a:lnTo>
                        <a:pt x="10778" y="11844"/>
                      </a:lnTo>
                      <a:lnTo>
                        <a:pt x="10541" y="11647"/>
                      </a:lnTo>
                      <a:lnTo>
                        <a:pt x="10541" y="11647"/>
                      </a:lnTo>
                      <a:lnTo>
                        <a:pt x="10226" y="11568"/>
                      </a:lnTo>
                      <a:lnTo>
                        <a:pt x="10226" y="11568"/>
                      </a:lnTo>
                      <a:lnTo>
                        <a:pt x="10068" y="11528"/>
                      </a:lnTo>
                      <a:lnTo>
                        <a:pt x="9910" y="11568"/>
                      </a:lnTo>
                      <a:lnTo>
                        <a:pt x="9910" y="11568"/>
                      </a:lnTo>
                      <a:lnTo>
                        <a:pt x="9910" y="11568"/>
                      </a:lnTo>
                      <a:lnTo>
                        <a:pt x="9949" y="11568"/>
                      </a:lnTo>
                      <a:lnTo>
                        <a:pt x="10068" y="11528"/>
                      </a:lnTo>
                      <a:lnTo>
                        <a:pt x="10265" y="11410"/>
                      </a:lnTo>
                      <a:lnTo>
                        <a:pt x="10265" y="11410"/>
                      </a:lnTo>
                      <a:lnTo>
                        <a:pt x="10778" y="11054"/>
                      </a:lnTo>
                      <a:lnTo>
                        <a:pt x="11252" y="10660"/>
                      </a:lnTo>
                      <a:lnTo>
                        <a:pt x="11686" y="10225"/>
                      </a:lnTo>
                      <a:lnTo>
                        <a:pt x="12081" y="9791"/>
                      </a:lnTo>
                      <a:lnTo>
                        <a:pt x="12081" y="9791"/>
                      </a:lnTo>
                      <a:lnTo>
                        <a:pt x="13068" y="8646"/>
                      </a:lnTo>
                      <a:lnTo>
                        <a:pt x="13937" y="7422"/>
                      </a:lnTo>
                      <a:lnTo>
                        <a:pt x="13937" y="7422"/>
                      </a:lnTo>
                      <a:lnTo>
                        <a:pt x="14805" y="6120"/>
                      </a:lnTo>
                      <a:lnTo>
                        <a:pt x="15200" y="5488"/>
                      </a:lnTo>
                      <a:lnTo>
                        <a:pt x="15595" y="4817"/>
                      </a:lnTo>
                      <a:lnTo>
                        <a:pt x="20253" y="7264"/>
                      </a:lnTo>
                      <a:lnTo>
                        <a:pt x="20253" y="7264"/>
                      </a:lnTo>
                      <a:lnTo>
                        <a:pt x="19858" y="8094"/>
                      </a:lnTo>
                      <a:lnTo>
                        <a:pt x="19464" y="8883"/>
                      </a:lnTo>
                      <a:lnTo>
                        <a:pt x="19464" y="8883"/>
                      </a:lnTo>
                      <a:lnTo>
                        <a:pt x="18556" y="10423"/>
                      </a:lnTo>
                      <a:lnTo>
                        <a:pt x="18556" y="10423"/>
                      </a:lnTo>
                      <a:lnTo>
                        <a:pt x="18082" y="11212"/>
                      </a:lnTo>
                      <a:lnTo>
                        <a:pt x="17569" y="12002"/>
                      </a:lnTo>
                      <a:lnTo>
                        <a:pt x="17055" y="12752"/>
                      </a:lnTo>
                      <a:lnTo>
                        <a:pt x="16503" y="13463"/>
                      </a:lnTo>
                      <a:lnTo>
                        <a:pt x="16503" y="13463"/>
                      </a:lnTo>
                      <a:lnTo>
                        <a:pt x="15871" y="14213"/>
                      </a:lnTo>
                      <a:lnTo>
                        <a:pt x="15200" y="14923"/>
                      </a:lnTo>
                      <a:lnTo>
                        <a:pt x="15200" y="14923"/>
                      </a:lnTo>
                      <a:lnTo>
                        <a:pt x="14805" y="15318"/>
                      </a:lnTo>
                      <a:lnTo>
                        <a:pt x="14371" y="15713"/>
                      </a:lnTo>
                      <a:lnTo>
                        <a:pt x="13937" y="16068"/>
                      </a:lnTo>
                      <a:lnTo>
                        <a:pt x="13502" y="16384"/>
                      </a:lnTo>
                      <a:lnTo>
                        <a:pt x="13502" y="16384"/>
                      </a:lnTo>
                      <a:lnTo>
                        <a:pt x="12871" y="16779"/>
                      </a:lnTo>
                      <a:lnTo>
                        <a:pt x="12200" y="17095"/>
                      </a:lnTo>
                      <a:lnTo>
                        <a:pt x="11489" y="17332"/>
                      </a:lnTo>
                      <a:lnTo>
                        <a:pt x="10739" y="17529"/>
                      </a:lnTo>
                      <a:lnTo>
                        <a:pt x="10739" y="17529"/>
                      </a:lnTo>
                      <a:lnTo>
                        <a:pt x="10265" y="17568"/>
                      </a:lnTo>
                      <a:lnTo>
                        <a:pt x="9752" y="17568"/>
                      </a:lnTo>
                      <a:lnTo>
                        <a:pt x="9278" y="17529"/>
                      </a:lnTo>
                      <a:lnTo>
                        <a:pt x="8765" y="17411"/>
                      </a:lnTo>
                      <a:lnTo>
                        <a:pt x="8765" y="17411"/>
                      </a:lnTo>
                      <a:lnTo>
                        <a:pt x="8291" y="17292"/>
                      </a:lnTo>
                      <a:lnTo>
                        <a:pt x="7857" y="17095"/>
                      </a:lnTo>
                      <a:lnTo>
                        <a:pt x="7383" y="16897"/>
                      </a:lnTo>
                      <a:lnTo>
                        <a:pt x="6988" y="16621"/>
                      </a:lnTo>
                      <a:lnTo>
                        <a:pt x="6949" y="16621"/>
                      </a:lnTo>
                      <a:lnTo>
                        <a:pt x="6949" y="16621"/>
                      </a:lnTo>
                      <a:lnTo>
                        <a:pt x="6751" y="16424"/>
                      </a:lnTo>
                      <a:lnTo>
                        <a:pt x="6751" y="16424"/>
                      </a:lnTo>
                      <a:lnTo>
                        <a:pt x="6357" y="16029"/>
                      </a:lnTo>
                      <a:lnTo>
                        <a:pt x="6357" y="16029"/>
                      </a:lnTo>
                      <a:lnTo>
                        <a:pt x="6080" y="15713"/>
                      </a:lnTo>
                      <a:lnTo>
                        <a:pt x="5922" y="15555"/>
                      </a:lnTo>
                      <a:lnTo>
                        <a:pt x="5843" y="15397"/>
                      </a:lnTo>
                      <a:lnTo>
                        <a:pt x="5646" y="15121"/>
                      </a:lnTo>
                      <a:lnTo>
                        <a:pt x="5646" y="15121"/>
                      </a:lnTo>
                      <a:lnTo>
                        <a:pt x="5054" y="14134"/>
                      </a:lnTo>
                      <a:lnTo>
                        <a:pt x="5054" y="14134"/>
                      </a:lnTo>
                      <a:lnTo>
                        <a:pt x="4580" y="13265"/>
                      </a:lnTo>
                      <a:lnTo>
                        <a:pt x="4146" y="12357"/>
                      </a:lnTo>
                      <a:lnTo>
                        <a:pt x="4146" y="12357"/>
                      </a:lnTo>
                      <a:lnTo>
                        <a:pt x="3356" y="10660"/>
                      </a:lnTo>
                      <a:lnTo>
                        <a:pt x="2606" y="8962"/>
                      </a:lnTo>
                      <a:lnTo>
                        <a:pt x="2606" y="8962"/>
                      </a:lnTo>
                      <a:lnTo>
                        <a:pt x="1935" y="7264"/>
                      </a:lnTo>
                      <a:lnTo>
                        <a:pt x="1264" y="5567"/>
                      </a:lnTo>
                      <a:lnTo>
                        <a:pt x="1264" y="5567"/>
                      </a:lnTo>
                      <a:lnTo>
                        <a:pt x="632" y="3869"/>
                      </a:lnTo>
                      <a:lnTo>
                        <a:pt x="0" y="2132"/>
                      </a:lnTo>
                      <a:lnTo>
                        <a:pt x="651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45"/>
                <p:cNvSpPr/>
                <p:nvPr/>
              </p:nvSpPr>
              <p:spPr>
                <a:xfrm>
                  <a:off x="922100" y="2087650"/>
                  <a:ext cx="344475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9" h="17569" extrusionOk="0">
                      <a:moveTo>
                        <a:pt x="0" y="0"/>
                      </a:moveTo>
                      <a:lnTo>
                        <a:pt x="40" y="237"/>
                      </a:lnTo>
                      <a:lnTo>
                        <a:pt x="158" y="869"/>
                      </a:lnTo>
                      <a:lnTo>
                        <a:pt x="237" y="1619"/>
                      </a:lnTo>
                      <a:lnTo>
                        <a:pt x="395" y="3317"/>
                      </a:lnTo>
                      <a:lnTo>
                        <a:pt x="513" y="5330"/>
                      </a:lnTo>
                      <a:lnTo>
                        <a:pt x="553" y="7541"/>
                      </a:lnTo>
                      <a:lnTo>
                        <a:pt x="671" y="12239"/>
                      </a:lnTo>
                      <a:lnTo>
                        <a:pt x="750" y="16779"/>
                      </a:lnTo>
                      <a:lnTo>
                        <a:pt x="1105" y="16976"/>
                      </a:lnTo>
                      <a:lnTo>
                        <a:pt x="1500" y="17174"/>
                      </a:lnTo>
                      <a:lnTo>
                        <a:pt x="1895" y="17292"/>
                      </a:lnTo>
                      <a:lnTo>
                        <a:pt x="2290" y="17411"/>
                      </a:lnTo>
                      <a:lnTo>
                        <a:pt x="2882" y="17529"/>
                      </a:lnTo>
                      <a:lnTo>
                        <a:pt x="3514" y="17568"/>
                      </a:lnTo>
                      <a:lnTo>
                        <a:pt x="3908" y="17568"/>
                      </a:lnTo>
                      <a:lnTo>
                        <a:pt x="4264" y="17529"/>
                      </a:lnTo>
                      <a:lnTo>
                        <a:pt x="5014" y="17332"/>
                      </a:lnTo>
                      <a:lnTo>
                        <a:pt x="5725" y="17095"/>
                      </a:lnTo>
                      <a:lnTo>
                        <a:pt x="6396" y="16779"/>
                      </a:lnTo>
                      <a:lnTo>
                        <a:pt x="7027" y="16384"/>
                      </a:lnTo>
                      <a:lnTo>
                        <a:pt x="7462" y="16068"/>
                      </a:lnTo>
                      <a:lnTo>
                        <a:pt x="7896" y="15713"/>
                      </a:lnTo>
                      <a:lnTo>
                        <a:pt x="8330" y="15318"/>
                      </a:lnTo>
                      <a:lnTo>
                        <a:pt x="8725" y="14923"/>
                      </a:lnTo>
                      <a:lnTo>
                        <a:pt x="9396" y="14213"/>
                      </a:lnTo>
                      <a:lnTo>
                        <a:pt x="10028" y="13463"/>
                      </a:lnTo>
                      <a:lnTo>
                        <a:pt x="10580" y="12752"/>
                      </a:lnTo>
                      <a:lnTo>
                        <a:pt x="11094" y="12002"/>
                      </a:lnTo>
                      <a:lnTo>
                        <a:pt x="11607" y="11212"/>
                      </a:lnTo>
                      <a:lnTo>
                        <a:pt x="12081" y="10423"/>
                      </a:lnTo>
                      <a:lnTo>
                        <a:pt x="12989" y="8883"/>
                      </a:lnTo>
                      <a:lnTo>
                        <a:pt x="13383" y="8094"/>
                      </a:lnTo>
                      <a:lnTo>
                        <a:pt x="13778" y="7264"/>
                      </a:lnTo>
                      <a:lnTo>
                        <a:pt x="13502" y="7107"/>
                      </a:lnTo>
                      <a:lnTo>
                        <a:pt x="9791" y="5172"/>
                      </a:lnTo>
                      <a:lnTo>
                        <a:pt x="9120" y="4817"/>
                      </a:lnTo>
                      <a:lnTo>
                        <a:pt x="8725" y="5488"/>
                      </a:lnTo>
                      <a:lnTo>
                        <a:pt x="8330" y="6120"/>
                      </a:lnTo>
                      <a:lnTo>
                        <a:pt x="7462" y="7422"/>
                      </a:lnTo>
                      <a:lnTo>
                        <a:pt x="6593" y="8646"/>
                      </a:lnTo>
                      <a:lnTo>
                        <a:pt x="5606" y="9791"/>
                      </a:lnTo>
                      <a:lnTo>
                        <a:pt x="5251" y="10186"/>
                      </a:lnTo>
                      <a:lnTo>
                        <a:pt x="4856" y="10581"/>
                      </a:lnTo>
                      <a:lnTo>
                        <a:pt x="4461" y="10936"/>
                      </a:lnTo>
                      <a:lnTo>
                        <a:pt x="4027" y="11252"/>
                      </a:lnTo>
                      <a:lnTo>
                        <a:pt x="4027" y="11212"/>
                      </a:lnTo>
                      <a:lnTo>
                        <a:pt x="3672" y="10541"/>
                      </a:lnTo>
                      <a:lnTo>
                        <a:pt x="3356" y="9791"/>
                      </a:lnTo>
                      <a:lnTo>
                        <a:pt x="2764" y="8251"/>
                      </a:lnTo>
                      <a:lnTo>
                        <a:pt x="2171" y="6633"/>
                      </a:lnTo>
                      <a:lnTo>
                        <a:pt x="1066" y="3317"/>
                      </a:lnTo>
                      <a:lnTo>
                        <a:pt x="553" y="165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D3E3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45"/>
                <p:cNvSpPr/>
                <p:nvPr/>
              </p:nvSpPr>
              <p:spPr>
                <a:xfrm>
                  <a:off x="1031650" y="2385700"/>
                  <a:ext cx="25" cy="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1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5"/>
                <p:cNvSpPr/>
                <p:nvPr/>
              </p:nvSpPr>
              <p:spPr>
                <a:xfrm>
                  <a:off x="1007950" y="2375850"/>
                  <a:ext cx="3000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0" fill="none" extrusionOk="0">
                      <a:moveTo>
                        <a:pt x="119" y="0"/>
                      </a:moveTo>
                      <a:lnTo>
                        <a:pt x="119" y="0"/>
                      </a:lnTo>
                      <a:lnTo>
                        <a:pt x="119" y="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19" y="0"/>
                      </a:lnTo>
                      <a:lnTo>
                        <a:pt x="11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5"/>
                <p:cNvSpPr/>
                <p:nvPr/>
              </p:nvSpPr>
              <p:spPr>
                <a:xfrm>
                  <a:off x="922100" y="2087650"/>
                  <a:ext cx="344475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9" h="17569" fill="none" extrusionOk="0">
                      <a:moveTo>
                        <a:pt x="4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0" y="237"/>
                      </a:lnTo>
                      <a:lnTo>
                        <a:pt x="40" y="237"/>
                      </a:lnTo>
                      <a:lnTo>
                        <a:pt x="158" y="869"/>
                      </a:lnTo>
                      <a:lnTo>
                        <a:pt x="237" y="1619"/>
                      </a:lnTo>
                      <a:lnTo>
                        <a:pt x="395" y="3317"/>
                      </a:lnTo>
                      <a:lnTo>
                        <a:pt x="513" y="5330"/>
                      </a:lnTo>
                      <a:lnTo>
                        <a:pt x="553" y="7541"/>
                      </a:lnTo>
                      <a:lnTo>
                        <a:pt x="671" y="12239"/>
                      </a:lnTo>
                      <a:lnTo>
                        <a:pt x="750" y="16779"/>
                      </a:lnTo>
                      <a:lnTo>
                        <a:pt x="750" y="16779"/>
                      </a:lnTo>
                      <a:lnTo>
                        <a:pt x="1105" y="16976"/>
                      </a:lnTo>
                      <a:lnTo>
                        <a:pt x="1500" y="17174"/>
                      </a:lnTo>
                      <a:lnTo>
                        <a:pt x="1895" y="17292"/>
                      </a:lnTo>
                      <a:lnTo>
                        <a:pt x="2290" y="17411"/>
                      </a:lnTo>
                      <a:lnTo>
                        <a:pt x="2290" y="17411"/>
                      </a:lnTo>
                      <a:lnTo>
                        <a:pt x="2882" y="17529"/>
                      </a:lnTo>
                      <a:lnTo>
                        <a:pt x="3514" y="17568"/>
                      </a:lnTo>
                      <a:lnTo>
                        <a:pt x="3514" y="17568"/>
                      </a:lnTo>
                      <a:lnTo>
                        <a:pt x="3908" y="17568"/>
                      </a:lnTo>
                      <a:lnTo>
                        <a:pt x="4264" y="17529"/>
                      </a:lnTo>
                      <a:lnTo>
                        <a:pt x="4264" y="17529"/>
                      </a:lnTo>
                      <a:lnTo>
                        <a:pt x="5014" y="17332"/>
                      </a:lnTo>
                      <a:lnTo>
                        <a:pt x="5725" y="17095"/>
                      </a:lnTo>
                      <a:lnTo>
                        <a:pt x="6396" y="16779"/>
                      </a:lnTo>
                      <a:lnTo>
                        <a:pt x="7027" y="16384"/>
                      </a:lnTo>
                      <a:lnTo>
                        <a:pt x="7027" y="16384"/>
                      </a:lnTo>
                      <a:lnTo>
                        <a:pt x="7462" y="16068"/>
                      </a:lnTo>
                      <a:lnTo>
                        <a:pt x="7896" y="15713"/>
                      </a:lnTo>
                      <a:lnTo>
                        <a:pt x="8330" y="15318"/>
                      </a:lnTo>
                      <a:lnTo>
                        <a:pt x="8725" y="14923"/>
                      </a:lnTo>
                      <a:lnTo>
                        <a:pt x="8725" y="14923"/>
                      </a:lnTo>
                      <a:lnTo>
                        <a:pt x="9396" y="14213"/>
                      </a:lnTo>
                      <a:lnTo>
                        <a:pt x="10028" y="13463"/>
                      </a:lnTo>
                      <a:lnTo>
                        <a:pt x="10028" y="13463"/>
                      </a:lnTo>
                      <a:lnTo>
                        <a:pt x="10580" y="12752"/>
                      </a:lnTo>
                      <a:lnTo>
                        <a:pt x="11094" y="12002"/>
                      </a:lnTo>
                      <a:lnTo>
                        <a:pt x="11607" y="11212"/>
                      </a:lnTo>
                      <a:lnTo>
                        <a:pt x="12081" y="10423"/>
                      </a:lnTo>
                      <a:lnTo>
                        <a:pt x="12081" y="10423"/>
                      </a:lnTo>
                      <a:lnTo>
                        <a:pt x="12989" y="8883"/>
                      </a:lnTo>
                      <a:lnTo>
                        <a:pt x="13383" y="8094"/>
                      </a:lnTo>
                      <a:lnTo>
                        <a:pt x="13383" y="8094"/>
                      </a:lnTo>
                      <a:lnTo>
                        <a:pt x="13778" y="7264"/>
                      </a:lnTo>
                      <a:lnTo>
                        <a:pt x="13502" y="7107"/>
                      </a:lnTo>
                      <a:lnTo>
                        <a:pt x="9791" y="5172"/>
                      </a:lnTo>
                      <a:lnTo>
                        <a:pt x="9120" y="4817"/>
                      </a:lnTo>
                      <a:lnTo>
                        <a:pt x="8725" y="5488"/>
                      </a:lnTo>
                      <a:lnTo>
                        <a:pt x="8330" y="6120"/>
                      </a:lnTo>
                      <a:lnTo>
                        <a:pt x="8330" y="6120"/>
                      </a:lnTo>
                      <a:lnTo>
                        <a:pt x="7462" y="7422"/>
                      </a:lnTo>
                      <a:lnTo>
                        <a:pt x="7462" y="7422"/>
                      </a:lnTo>
                      <a:lnTo>
                        <a:pt x="6593" y="8646"/>
                      </a:lnTo>
                      <a:lnTo>
                        <a:pt x="5606" y="9791"/>
                      </a:lnTo>
                      <a:lnTo>
                        <a:pt x="5606" y="9791"/>
                      </a:lnTo>
                      <a:lnTo>
                        <a:pt x="5251" y="10186"/>
                      </a:lnTo>
                      <a:lnTo>
                        <a:pt x="4856" y="10581"/>
                      </a:lnTo>
                      <a:lnTo>
                        <a:pt x="4461" y="10936"/>
                      </a:lnTo>
                      <a:lnTo>
                        <a:pt x="4027" y="11252"/>
                      </a:lnTo>
                      <a:lnTo>
                        <a:pt x="4027" y="11252"/>
                      </a:lnTo>
                      <a:lnTo>
                        <a:pt x="4027" y="11212"/>
                      </a:lnTo>
                      <a:lnTo>
                        <a:pt x="4027" y="11212"/>
                      </a:lnTo>
                      <a:lnTo>
                        <a:pt x="3672" y="10541"/>
                      </a:lnTo>
                      <a:lnTo>
                        <a:pt x="3356" y="9791"/>
                      </a:lnTo>
                      <a:lnTo>
                        <a:pt x="3356" y="9791"/>
                      </a:lnTo>
                      <a:lnTo>
                        <a:pt x="2764" y="8251"/>
                      </a:lnTo>
                      <a:lnTo>
                        <a:pt x="2171" y="6633"/>
                      </a:lnTo>
                      <a:lnTo>
                        <a:pt x="2171" y="6633"/>
                      </a:lnTo>
                      <a:lnTo>
                        <a:pt x="1066" y="3317"/>
                      </a:lnTo>
                      <a:lnTo>
                        <a:pt x="1066" y="3317"/>
                      </a:lnTo>
                      <a:lnTo>
                        <a:pt x="553" y="1658"/>
                      </a:lnTo>
                      <a:lnTo>
                        <a:pt x="4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5"/>
                <p:cNvSpPr/>
                <p:nvPr/>
              </p:nvSpPr>
              <p:spPr>
                <a:xfrm>
                  <a:off x="554925" y="2706475"/>
                  <a:ext cx="471800" cy="16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2" h="64273" extrusionOk="0">
                      <a:moveTo>
                        <a:pt x="13068" y="1"/>
                      </a:moveTo>
                      <a:lnTo>
                        <a:pt x="1" y="1304"/>
                      </a:lnTo>
                      <a:lnTo>
                        <a:pt x="593" y="4107"/>
                      </a:lnTo>
                      <a:lnTo>
                        <a:pt x="1304" y="7304"/>
                      </a:lnTo>
                      <a:lnTo>
                        <a:pt x="2251" y="11371"/>
                      </a:lnTo>
                      <a:lnTo>
                        <a:pt x="3357" y="16069"/>
                      </a:lnTo>
                      <a:lnTo>
                        <a:pt x="4659" y="21201"/>
                      </a:lnTo>
                      <a:lnTo>
                        <a:pt x="5370" y="23846"/>
                      </a:lnTo>
                      <a:lnTo>
                        <a:pt x="6120" y="26491"/>
                      </a:lnTo>
                      <a:lnTo>
                        <a:pt x="6910" y="29136"/>
                      </a:lnTo>
                      <a:lnTo>
                        <a:pt x="7699" y="31742"/>
                      </a:lnTo>
                      <a:lnTo>
                        <a:pt x="7778" y="32926"/>
                      </a:lnTo>
                      <a:lnTo>
                        <a:pt x="7857" y="34150"/>
                      </a:lnTo>
                      <a:lnTo>
                        <a:pt x="7976" y="35413"/>
                      </a:lnTo>
                      <a:lnTo>
                        <a:pt x="8134" y="36677"/>
                      </a:lnTo>
                      <a:lnTo>
                        <a:pt x="8528" y="39322"/>
                      </a:lnTo>
                      <a:lnTo>
                        <a:pt x="9002" y="42007"/>
                      </a:lnTo>
                      <a:lnTo>
                        <a:pt x="9555" y="44731"/>
                      </a:lnTo>
                      <a:lnTo>
                        <a:pt x="10147" y="47455"/>
                      </a:lnTo>
                      <a:lnTo>
                        <a:pt x="10818" y="50100"/>
                      </a:lnTo>
                      <a:lnTo>
                        <a:pt x="11450" y="52626"/>
                      </a:lnTo>
                      <a:lnTo>
                        <a:pt x="12121" y="55035"/>
                      </a:lnTo>
                      <a:lnTo>
                        <a:pt x="12753" y="57245"/>
                      </a:lnTo>
                      <a:lnTo>
                        <a:pt x="13858" y="60917"/>
                      </a:lnTo>
                      <a:lnTo>
                        <a:pt x="14608" y="63404"/>
                      </a:lnTo>
                      <a:lnTo>
                        <a:pt x="14924" y="64273"/>
                      </a:lnTo>
                      <a:lnTo>
                        <a:pt x="18872" y="63957"/>
                      </a:lnTo>
                      <a:lnTo>
                        <a:pt x="18359" y="60206"/>
                      </a:lnTo>
                      <a:lnTo>
                        <a:pt x="17135" y="51205"/>
                      </a:lnTo>
                      <a:lnTo>
                        <a:pt x="16424" y="45836"/>
                      </a:lnTo>
                      <a:lnTo>
                        <a:pt x="15714" y="40388"/>
                      </a:lnTo>
                      <a:lnTo>
                        <a:pt x="15121" y="35295"/>
                      </a:lnTo>
                      <a:lnTo>
                        <a:pt x="14924" y="33045"/>
                      </a:lnTo>
                      <a:lnTo>
                        <a:pt x="14727" y="31031"/>
                      </a:lnTo>
                      <a:lnTo>
                        <a:pt x="14411" y="26965"/>
                      </a:lnTo>
                      <a:lnTo>
                        <a:pt x="14134" y="22188"/>
                      </a:lnTo>
                      <a:lnTo>
                        <a:pt x="13819" y="17056"/>
                      </a:lnTo>
                      <a:lnTo>
                        <a:pt x="13582" y="11963"/>
                      </a:lnTo>
                      <a:lnTo>
                        <a:pt x="13187" y="3514"/>
                      </a:lnTo>
                      <a:lnTo>
                        <a:pt x="1306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5"/>
                <p:cNvSpPr/>
                <p:nvPr/>
              </p:nvSpPr>
              <p:spPr>
                <a:xfrm>
                  <a:off x="554925" y="2706475"/>
                  <a:ext cx="471800" cy="16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2" h="64273" fill="none" extrusionOk="0">
                      <a:moveTo>
                        <a:pt x="7699" y="31742"/>
                      </a:moveTo>
                      <a:lnTo>
                        <a:pt x="7699" y="31742"/>
                      </a:lnTo>
                      <a:lnTo>
                        <a:pt x="6910" y="29136"/>
                      </a:lnTo>
                      <a:lnTo>
                        <a:pt x="6120" y="26491"/>
                      </a:lnTo>
                      <a:lnTo>
                        <a:pt x="5370" y="23846"/>
                      </a:lnTo>
                      <a:lnTo>
                        <a:pt x="4659" y="21201"/>
                      </a:lnTo>
                      <a:lnTo>
                        <a:pt x="3357" y="16069"/>
                      </a:lnTo>
                      <a:lnTo>
                        <a:pt x="2251" y="11371"/>
                      </a:lnTo>
                      <a:lnTo>
                        <a:pt x="1304" y="7304"/>
                      </a:lnTo>
                      <a:lnTo>
                        <a:pt x="593" y="4107"/>
                      </a:lnTo>
                      <a:lnTo>
                        <a:pt x="1" y="1304"/>
                      </a:lnTo>
                      <a:lnTo>
                        <a:pt x="13068" y="1"/>
                      </a:lnTo>
                      <a:lnTo>
                        <a:pt x="13068" y="1"/>
                      </a:lnTo>
                      <a:lnTo>
                        <a:pt x="13187" y="3514"/>
                      </a:lnTo>
                      <a:lnTo>
                        <a:pt x="13582" y="11963"/>
                      </a:lnTo>
                      <a:lnTo>
                        <a:pt x="13819" y="17056"/>
                      </a:lnTo>
                      <a:lnTo>
                        <a:pt x="14134" y="22188"/>
                      </a:lnTo>
                      <a:lnTo>
                        <a:pt x="14411" y="26965"/>
                      </a:lnTo>
                      <a:lnTo>
                        <a:pt x="14727" y="31031"/>
                      </a:lnTo>
                      <a:lnTo>
                        <a:pt x="14727" y="31031"/>
                      </a:lnTo>
                      <a:lnTo>
                        <a:pt x="14924" y="33045"/>
                      </a:lnTo>
                      <a:lnTo>
                        <a:pt x="15121" y="35295"/>
                      </a:lnTo>
                      <a:lnTo>
                        <a:pt x="15714" y="40388"/>
                      </a:lnTo>
                      <a:lnTo>
                        <a:pt x="16424" y="45836"/>
                      </a:lnTo>
                      <a:lnTo>
                        <a:pt x="17135" y="51205"/>
                      </a:lnTo>
                      <a:lnTo>
                        <a:pt x="18359" y="60206"/>
                      </a:lnTo>
                      <a:lnTo>
                        <a:pt x="18872" y="63957"/>
                      </a:lnTo>
                      <a:lnTo>
                        <a:pt x="14924" y="64273"/>
                      </a:lnTo>
                      <a:lnTo>
                        <a:pt x="14924" y="64273"/>
                      </a:lnTo>
                      <a:lnTo>
                        <a:pt x="14608" y="63404"/>
                      </a:lnTo>
                      <a:lnTo>
                        <a:pt x="13858" y="60917"/>
                      </a:lnTo>
                      <a:lnTo>
                        <a:pt x="12753" y="57245"/>
                      </a:lnTo>
                      <a:lnTo>
                        <a:pt x="12121" y="55035"/>
                      </a:lnTo>
                      <a:lnTo>
                        <a:pt x="11450" y="52626"/>
                      </a:lnTo>
                      <a:lnTo>
                        <a:pt x="10818" y="50100"/>
                      </a:lnTo>
                      <a:lnTo>
                        <a:pt x="10147" y="47455"/>
                      </a:lnTo>
                      <a:lnTo>
                        <a:pt x="9555" y="44731"/>
                      </a:lnTo>
                      <a:lnTo>
                        <a:pt x="9002" y="42007"/>
                      </a:lnTo>
                      <a:lnTo>
                        <a:pt x="8528" y="39322"/>
                      </a:lnTo>
                      <a:lnTo>
                        <a:pt x="8134" y="36677"/>
                      </a:lnTo>
                      <a:lnTo>
                        <a:pt x="7976" y="35413"/>
                      </a:lnTo>
                      <a:lnTo>
                        <a:pt x="7857" y="34150"/>
                      </a:lnTo>
                      <a:lnTo>
                        <a:pt x="7778" y="32926"/>
                      </a:lnTo>
                      <a:lnTo>
                        <a:pt x="7699" y="3174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45"/>
                <p:cNvSpPr/>
                <p:nvPr/>
              </p:nvSpPr>
              <p:spPr>
                <a:xfrm>
                  <a:off x="671400" y="3073625"/>
                  <a:ext cx="45425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3030" extrusionOk="0">
                      <a:moveTo>
                        <a:pt x="869" y="1"/>
                      </a:moveTo>
                      <a:lnTo>
                        <a:pt x="0" y="6436"/>
                      </a:lnTo>
                      <a:lnTo>
                        <a:pt x="869" y="9713"/>
                      </a:lnTo>
                      <a:lnTo>
                        <a:pt x="1816" y="13029"/>
                      </a:lnTo>
                      <a:lnTo>
                        <a:pt x="1698" y="9436"/>
                      </a:lnTo>
                      <a:lnTo>
                        <a:pt x="1461" y="5883"/>
                      </a:lnTo>
                      <a:lnTo>
                        <a:pt x="1185" y="2646"/>
                      </a:lnTo>
                      <a:lnTo>
                        <a:pt x="1027" y="1225"/>
                      </a:ln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45"/>
                <p:cNvSpPr/>
                <p:nvPr/>
              </p:nvSpPr>
              <p:spPr>
                <a:xfrm>
                  <a:off x="671400" y="3073625"/>
                  <a:ext cx="45425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3030" fill="none" extrusionOk="0">
                      <a:moveTo>
                        <a:pt x="869" y="1"/>
                      </a:moveTo>
                      <a:lnTo>
                        <a:pt x="869" y="1"/>
                      </a:lnTo>
                      <a:lnTo>
                        <a:pt x="0" y="6436"/>
                      </a:lnTo>
                      <a:lnTo>
                        <a:pt x="0" y="6436"/>
                      </a:lnTo>
                      <a:lnTo>
                        <a:pt x="869" y="9713"/>
                      </a:lnTo>
                      <a:lnTo>
                        <a:pt x="1816" y="13029"/>
                      </a:lnTo>
                      <a:lnTo>
                        <a:pt x="1816" y="13029"/>
                      </a:lnTo>
                      <a:lnTo>
                        <a:pt x="1698" y="9436"/>
                      </a:lnTo>
                      <a:lnTo>
                        <a:pt x="1461" y="5883"/>
                      </a:lnTo>
                      <a:lnTo>
                        <a:pt x="1185" y="2646"/>
                      </a:lnTo>
                      <a:lnTo>
                        <a:pt x="1027" y="1225"/>
                      </a:lnTo>
                      <a:lnTo>
                        <a:pt x="86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5"/>
                <p:cNvSpPr/>
                <p:nvPr/>
              </p:nvSpPr>
              <p:spPr>
                <a:xfrm>
                  <a:off x="930975" y="4297500"/>
                  <a:ext cx="236900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3633" extrusionOk="0">
                      <a:moveTo>
                        <a:pt x="3001" y="0"/>
                      </a:moveTo>
                      <a:lnTo>
                        <a:pt x="0" y="434"/>
                      </a:lnTo>
                      <a:lnTo>
                        <a:pt x="474" y="3632"/>
                      </a:lnTo>
                      <a:lnTo>
                        <a:pt x="2330" y="3356"/>
                      </a:lnTo>
                      <a:lnTo>
                        <a:pt x="2567" y="3000"/>
                      </a:lnTo>
                      <a:lnTo>
                        <a:pt x="3080" y="3237"/>
                      </a:lnTo>
                      <a:lnTo>
                        <a:pt x="4580" y="3000"/>
                      </a:lnTo>
                      <a:lnTo>
                        <a:pt x="6514" y="2645"/>
                      </a:lnTo>
                      <a:lnTo>
                        <a:pt x="7462" y="2448"/>
                      </a:lnTo>
                      <a:lnTo>
                        <a:pt x="8291" y="2250"/>
                      </a:lnTo>
                      <a:lnTo>
                        <a:pt x="9002" y="2053"/>
                      </a:lnTo>
                      <a:lnTo>
                        <a:pt x="9475" y="1856"/>
                      </a:lnTo>
                      <a:lnTo>
                        <a:pt x="9436" y="1698"/>
                      </a:lnTo>
                      <a:lnTo>
                        <a:pt x="9396" y="1500"/>
                      </a:lnTo>
                      <a:lnTo>
                        <a:pt x="9278" y="1382"/>
                      </a:lnTo>
                      <a:lnTo>
                        <a:pt x="9120" y="1263"/>
                      </a:lnTo>
                      <a:lnTo>
                        <a:pt x="8251" y="1145"/>
                      </a:lnTo>
                      <a:lnTo>
                        <a:pt x="7343" y="1066"/>
                      </a:lnTo>
                      <a:lnTo>
                        <a:pt x="6278" y="908"/>
                      </a:lnTo>
                      <a:lnTo>
                        <a:pt x="5172" y="750"/>
                      </a:lnTo>
                      <a:lnTo>
                        <a:pt x="4185" y="513"/>
                      </a:lnTo>
                      <a:lnTo>
                        <a:pt x="3751" y="395"/>
                      </a:lnTo>
                      <a:lnTo>
                        <a:pt x="3396" y="276"/>
                      </a:lnTo>
                      <a:lnTo>
                        <a:pt x="3159" y="119"/>
                      </a:lnTo>
                      <a:lnTo>
                        <a:pt x="300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5"/>
                <p:cNvSpPr/>
                <p:nvPr/>
              </p:nvSpPr>
              <p:spPr>
                <a:xfrm>
                  <a:off x="930975" y="4297500"/>
                  <a:ext cx="236900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3633" fill="none" extrusionOk="0">
                      <a:moveTo>
                        <a:pt x="9120" y="1263"/>
                      </a:moveTo>
                      <a:lnTo>
                        <a:pt x="9120" y="1263"/>
                      </a:lnTo>
                      <a:lnTo>
                        <a:pt x="8251" y="1145"/>
                      </a:lnTo>
                      <a:lnTo>
                        <a:pt x="7343" y="1066"/>
                      </a:lnTo>
                      <a:lnTo>
                        <a:pt x="6278" y="908"/>
                      </a:lnTo>
                      <a:lnTo>
                        <a:pt x="5172" y="750"/>
                      </a:lnTo>
                      <a:lnTo>
                        <a:pt x="4185" y="513"/>
                      </a:lnTo>
                      <a:lnTo>
                        <a:pt x="3751" y="395"/>
                      </a:lnTo>
                      <a:lnTo>
                        <a:pt x="3396" y="276"/>
                      </a:lnTo>
                      <a:lnTo>
                        <a:pt x="3159" y="119"/>
                      </a:lnTo>
                      <a:lnTo>
                        <a:pt x="3001" y="0"/>
                      </a:lnTo>
                      <a:lnTo>
                        <a:pt x="0" y="434"/>
                      </a:lnTo>
                      <a:lnTo>
                        <a:pt x="474" y="3632"/>
                      </a:lnTo>
                      <a:lnTo>
                        <a:pt x="2330" y="3356"/>
                      </a:lnTo>
                      <a:lnTo>
                        <a:pt x="2567" y="3000"/>
                      </a:lnTo>
                      <a:lnTo>
                        <a:pt x="3080" y="3237"/>
                      </a:lnTo>
                      <a:lnTo>
                        <a:pt x="3080" y="3237"/>
                      </a:lnTo>
                      <a:lnTo>
                        <a:pt x="4580" y="3000"/>
                      </a:lnTo>
                      <a:lnTo>
                        <a:pt x="6514" y="2645"/>
                      </a:lnTo>
                      <a:lnTo>
                        <a:pt x="7462" y="2448"/>
                      </a:lnTo>
                      <a:lnTo>
                        <a:pt x="8291" y="2250"/>
                      </a:lnTo>
                      <a:lnTo>
                        <a:pt x="9002" y="2053"/>
                      </a:lnTo>
                      <a:lnTo>
                        <a:pt x="9475" y="1856"/>
                      </a:lnTo>
                      <a:lnTo>
                        <a:pt x="9475" y="1856"/>
                      </a:lnTo>
                      <a:lnTo>
                        <a:pt x="9436" y="1698"/>
                      </a:lnTo>
                      <a:lnTo>
                        <a:pt x="9396" y="1500"/>
                      </a:lnTo>
                      <a:lnTo>
                        <a:pt x="9278" y="1382"/>
                      </a:lnTo>
                      <a:lnTo>
                        <a:pt x="9120" y="126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5"/>
                <p:cNvSpPr/>
                <p:nvPr/>
              </p:nvSpPr>
              <p:spPr>
                <a:xfrm>
                  <a:off x="412800" y="2709450"/>
                  <a:ext cx="328700" cy="1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8" h="64115" extrusionOk="0">
                      <a:moveTo>
                        <a:pt x="13147" y="0"/>
                      </a:moveTo>
                      <a:lnTo>
                        <a:pt x="1264" y="158"/>
                      </a:lnTo>
                      <a:lnTo>
                        <a:pt x="1067" y="1500"/>
                      </a:lnTo>
                      <a:lnTo>
                        <a:pt x="909" y="2922"/>
                      </a:lnTo>
                      <a:lnTo>
                        <a:pt x="790" y="4382"/>
                      </a:lnTo>
                      <a:lnTo>
                        <a:pt x="711" y="5883"/>
                      </a:lnTo>
                      <a:lnTo>
                        <a:pt x="632" y="7501"/>
                      </a:lnTo>
                      <a:lnTo>
                        <a:pt x="632" y="9159"/>
                      </a:lnTo>
                      <a:lnTo>
                        <a:pt x="632" y="12752"/>
                      </a:lnTo>
                      <a:lnTo>
                        <a:pt x="751" y="20964"/>
                      </a:lnTo>
                      <a:lnTo>
                        <a:pt x="751" y="25622"/>
                      </a:lnTo>
                      <a:lnTo>
                        <a:pt x="711" y="30715"/>
                      </a:lnTo>
                      <a:lnTo>
                        <a:pt x="554" y="31781"/>
                      </a:lnTo>
                      <a:lnTo>
                        <a:pt x="396" y="32886"/>
                      </a:lnTo>
                      <a:lnTo>
                        <a:pt x="238" y="34071"/>
                      </a:lnTo>
                      <a:lnTo>
                        <a:pt x="159" y="35294"/>
                      </a:lnTo>
                      <a:lnTo>
                        <a:pt x="80" y="36558"/>
                      </a:lnTo>
                      <a:lnTo>
                        <a:pt x="40" y="37861"/>
                      </a:lnTo>
                      <a:lnTo>
                        <a:pt x="1" y="40545"/>
                      </a:lnTo>
                      <a:lnTo>
                        <a:pt x="40" y="43309"/>
                      </a:lnTo>
                      <a:lnTo>
                        <a:pt x="119" y="46072"/>
                      </a:lnTo>
                      <a:lnTo>
                        <a:pt x="277" y="48836"/>
                      </a:lnTo>
                      <a:lnTo>
                        <a:pt x="475" y="51520"/>
                      </a:lnTo>
                      <a:lnTo>
                        <a:pt x="672" y="54087"/>
                      </a:lnTo>
                      <a:lnTo>
                        <a:pt x="909" y="56455"/>
                      </a:lnTo>
                      <a:lnTo>
                        <a:pt x="1343" y="60443"/>
                      </a:lnTo>
                      <a:lnTo>
                        <a:pt x="1659" y="63127"/>
                      </a:lnTo>
                      <a:lnTo>
                        <a:pt x="1777" y="64114"/>
                      </a:lnTo>
                      <a:lnTo>
                        <a:pt x="5488" y="64114"/>
                      </a:lnTo>
                      <a:lnTo>
                        <a:pt x="5804" y="60364"/>
                      </a:lnTo>
                      <a:lnTo>
                        <a:pt x="6594" y="51441"/>
                      </a:lnTo>
                      <a:lnTo>
                        <a:pt x="7107" y="46072"/>
                      </a:lnTo>
                      <a:lnTo>
                        <a:pt x="7660" y="40743"/>
                      </a:lnTo>
                      <a:lnTo>
                        <a:pt x="8212" y="35808"/>
                      </a:lnTo>
                      <a:lnTo>
                        <a:pt x="8489" y="33636"/>
                      </a:lnTo>
                      <a:lnTo>
                        <a:pt x="8805" y="31741"/>
                      </a:lnTo>
                      <a:lnTo>
                        <a:pt x="9397" y="27714"/>
                      </a:lnTo>
                      <a:lnTo>
                        <a:pt x="10068" y="22859"/>
                      </a:lnTo>
                      <a:lnTo>
                        <a:pt x="11529" y="12357"/>
                      </a:lnTo>
                      <a:lnTo>
                        <a:pt x="13147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45"/>
                <p:cNvSpPr/>
                <p:nvPr/>
              </p:nvSpPr>
              <p:spPr>
                <a:xfrm>
                  <a:off x="412800" y="2709450"/>
                  <a:ext cx="328700" cy="1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8" h="64115" fill="none" extrusionOk="0">
                      <a:moveTo>
                        <a:pt x="711" y="30715"/>
                      </a:moveTo>
                      <a:lnTo>
                        <a:pt x="711" y="30715"/>
                      </a:lnTo>
                      <a:lnTo>
                        <a:pt x="751" y="25622"/>
                      </a:lnTo>
                      <a:lnTo>
                        <a:pt x="751" y="20964"/>
                      </a:lnTo>
                      <a:lnTo>
                        <a:pt x="632" y="12752"/>
                      </a:lnTo>
                      <a:lnTo>
                        <a:pt x="632" y="9159"/>
                      </a:lnTo>
                      <a:lnTo>
                        <a:pt x="632" y="7501"/>
                      </a:lnTo>
                      <a:lnTo>
                        <a:pt x="711" y="5883"/>
                      </a:lnTo>
                      <a:lnTo>
                        <a:pt x="790" y="4382"/>
                      </a:lnTo>
                      <a:lnTo>
                        <a:pt x="909" y="2922"/>
                      </a:lnTo>
                      <a:lnTo>
                        <a:pt x="1067" y="1500"/>
                      </a:lnTo>
                      <a:lnTo>
                        <a:pt x="1264" y="158"/>
                      </a:lnTo>
                      <a:lnTo>
                        <a:pt x="13147" y="0"/>
                      </a:lnTo>
                      <a:lnTo>
                        <a:pt x="13147" y="0"/>
                      </a:lnTo>
                      <a:lnTo>
                        <a:pt x="11529" y="12357"/>
                      </a:lnTo>
                      <a:lnTo>
                        <a:pt x="10068" y="22859"/>
                      </a:lnTo>
                      <a:lnTo>
                        <a:pt x="9397" y="27714"/>
                      </a:lnTo>
                      <a:lnTo>
                        <a:pt x="8805" y="31741"/>
                      </a:lnTo>
                      <a:lnTo>
                        <a:pt x="8805" y="31741"/>
                      </a:lnTo>
                      <a:lnTo>
                        <a:pt x="8489" y="33636"/>
                      </a:lnTo>
                      <a:lnTo>
                        <a:pt x="8212" y="35808"/>
                      </a:lnTo>
                      <a:lnTo>
                        <a:pt x="7660" y="40743"/>
                      </a:lnTo>
                      <a:lnTo>
                        <a:pt x="7107" y="46072"/>
                      </a:lnTo>
                      <a:lnTo>
                        <a:pt x="6594" y="51441"/>
                      </a:lnTo>
                      <a:lnTo>
                        <a:pt x="5804" y="60364"/>
                      </a:lnTo>
                      <a:lnTo>
                        <a:pt x="5488" y="64114"/>
                      </a:lnTo>
                      <a:lnTo>
                        <a:pt x="1777" y="64114"/>
                      </a:lnTo>
                      <a:lnTo>
                        <a:pt x="1777" y="64114"/>
                      </a:lnTo>
                      <a:lnTo>
                        <a:pt x="1659" y="63127"/>
                      </a:lnTo>
                      <a:lnTo>
                        <a:pt x="1343" y="60443"/>
                      </a:lnTo>
                      <a:lnTo>
                        <a:pt x="909" y="56455"/>
                      </a:lnTo>
                      <a:lnTo>
                        <a:pt x="672" y="54087"/>
                      </a:lnTo>
                      <a:lnTo>
                        <a:pt x="475" y="51520"/>
                      </a:lnTo>
                      <a:lnTo>
                        <a:pt x="277" y="48836"/>
                      </a:lnTo>
                      <a:lnTo>
                        <a:pt x="119" y="46072"/>
                      </a:lnTo>
                      <a:lnTo>
                        <a:pt x="40" y="43309"/>
                      </a:lnTo>
                      <a:lnTo>
                        <a:pt x="1" y="40545"/>
                      </a:lnTo>
                      <a:lnTo>
                        <a:pt x="40" y="37861"/>
                      </a:lnTo>
                      <a:lnTo>
                        <a:pt x="80" y="36558"/>
                      </a:lnTo>
                      <a:lnTo>
                        <a:pt x="159" y="35294"/>
                      </a:lnTo>
                      <a:lnTo>
                        <a:pt x="238" y="34071"/>
                      </a:lnTo>
                      <a:lnTo>
                        <a:pt x="396" y="32886"/>
                      </a:lnTo>
                      <a:lnTo>
                        <a:pt x="554" y="31781"/>
                      </a:lnTo>
                      <a:lnTo>
                        <a:pt x="711" y="3071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45"/>
                <p:cNvSpPr/>
                <p:nvPr/>
              </p:nvSpPr>
              <p:spPr>
                <a:xfrm>
                  <a:off x="464125" y="4308350"/>
                  <a:ext cx="1836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3199" extrusionOk="0">
                      <a:moveTo>
                        <a:pt x="1" y="0"/>
                      </a:moveTo>
                      <a:lnTo>
                        <a:pt x="238" y="3198"/>
                      </a:lnTo>
                      <a:lnTo>
                        <a:pt x="2725" y="3198"/>
                      </a:lnTo>
                      <a:lnTo>
                        <a:pt x="3001" y="2882"/>
                      </a:lnTo>
                      <a:lnTo>
                        <a:pt x="3475" y="3198"/>
                      </a:lnTo>
                      <a:lnTo>
                        <a:pt x="4580" y="3198"/>
                      </a:lnTo>
                      <a:lnTo>
                        <a:pt x="5646" y="3119"/>
                      </a:lnTo>
                      <a:lnTo>
                        <a:pt x="6554" y="3001"/>
                      </a:lnTo>
                      <a:lnTo>
                        <a:pt x="6949" y="2922"/>
                      </a:lnTo>
                      <a:lnTo>
                        <a:pt x="7344" y="2803"/>
                      </a:lnTo>
                      <a:lnTo>
                        <a:pt x="7344" y="2606"/>
                      </a:lnTo>
                      <a:lnTo>
                        <a:pt x="7265" y="2448"/>
                      </a:lnTo>
                      <a:lnTo>
                        <a:pt x="7186" y="2290"/>
                      </a:lnTo>
                      <a:lnTo>
                        <a:pt x="7067" y="2132"/>
                      </a:lnTo>
                      <a:lnTo>
                        <a:pt x="6475" y="1935"/>
                      </a:lnTo>
                      <a:lnTo>
                        <a:pt x="5212" y="1382"/>
                      </a:lnTo>
                      <a:lnTo>
                        <a:pt x="4541" y="1027"/>
                      </a:lnTo>
                      <a:lnTo>
                        <a:pt x="3870" y="671"/>
                      </a:lnTo>
                      <a:lnTo>
                        <a:pt x="3593" y="514"/>
                      </a:lnTo>
                      <a:lnTo>
                        <a:pt x="3356" y="316"/>
                      </a:lnTo>
                      <a:lnTo>
                        <a:pt x="3159" y="158"/>
                      </a:lnTo>
                      <a:lnTo>
                        <a:pt x="304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45"/>
                <p:cNvSpPr/>
                <p:nvPr/>
              </p:nvSpPr>
              <p:spPr>
                <a:xfrm>
                  <a:off x="464125" y="4308350"/>
                  <a:ext cx="1836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3199" fill="none" extrusionOk="0">
                      <a:moveTo>
                        <a:pt x="7067" y="2132"/>
                      </a:moveTo>
                      <a:lnTo>
                        <a:pt x="7067" y="2132"/>
                      </a:lnTo>
                      <a:lnTo>
                        <a:pt x="6475" y="1935"/>
                      </a:lnTo>
                      <a:lnTo>
                        <a:pt x="5212" y="1382"/>
                      </a:lnTo>
                      <a:lnTo>
                        <a:pt x="4541" y="1027"/>
                      </a:lnTo>
                      <a:lnTo>
                        <a:pt x="3870" y="671"/>
                      </a:lnTo>
                      <a:lnTo>
                        <a:pt x="3593" y="514"/>
                      </a:lnTo>
                      <a:lnTo>
                        <a:pt x="3356" y="316"/>
                      </a:lnTo>
                      <a:lnTo>
                        <a:pt x="3159" y="158"/>
                      </a:lnTo>
                      <a:lnTo>
                        <a:pt x="3041" y="0"/>
                      </a:lnTo>
                      <a:lnTo>
                        <a:pt x="1" y="0"/>
                      </a:lnTo>
                      <a:lnTo>
                        <a:pt x="238" y="3198"/>
                      </a:lnTo>
                      <a:lnTo>
                        <a:pt x="2725" y="3198"/>
                      </a:lnTo>
                      <a:lnTo>
                        <a:pt x="3001" y="2882"/>
                      </a:lnTo>
                      <a:lnTo>
                        <a:pt x="3475" y="3198"/>
                      </a:lnTo>
                      <a:lnTo>
                        <a:pt x="3475" y="3198"/>
                      </a:lnTo>
                      <a:lnTo>
                        <a:pt x="4580" y="3198"/>
                      </a:lnTo>
                      <a:lnTo>
                        <a:pt x="5646" y="3119"/>
                      </a:lnTo>
                      <a:lnTo>
                        <a:pt x="6554" y="3001"/>
                      </a:lnTo>
                      <a:lnTo>
                        <a:pt x="6949" y="2922"/>
                      </a:lnTo>
                      <a:lnTo>
                        <a:pt x="7344" y="2803"/>
                      </a:lnTo>
                      <a:lnTo>
                        <a:pt x="7344" y="2803"/>
                      </a:lnTo>
                      <a:lnTo>
                        <a:pt x="7344" y="2606"/>
                      </a:lnTo>
                      <a:lnTo>
                        <a:pt x="7265" y="2448"/>
                      </a:lnTo>
                      <a:lnTo>
                        <a:pt x="7186" y="2290"/>
                      </a:lnTo>
                      <a:lnTo>
                        <a:pt x="7067" y="213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45"/>
                <p:cNvSpPr/>
                <p:nvPr/>
              </p:nvSpPr>
              <p:spPr>
                <a:xfrm>
                  <a:off x="363450" y="2000800"/>
                  <a:ext cx="559650" cy="8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6" h="33518" extrusionOk="0">
                      <a:moveTo>
                        <a:pt x="9081" y="0"/>
                      </a:moveTo>
                      <a:lnTo>
                        <a:pt x="7186" y="40"/>
                      </a:lnTo>
                      <a:lnTo>
                        <a:pt x="5409" y="158"/>
                      </a:lnTo>
                      <a:lnTo>
                        <a:pt x="3751" y="355"/>
                      </a:lnTo>
                      <a:lnTo>
                        <a:pt x="3357" y="395"/>
                      </a:lnTo>
                      <a:lnTo>
                        <a:pt x="2922" y="513"/>
                      </a:lnTo>
                      <a:lnTo>
                        <a:pt x="2528" y="671"/>
                      </a:lnTo>
                      <a:lnTo>
                        <a:pt x="2133" y="869"/>
                      </a:lnTo>
                      <a:lnTo>
                        <a:pt x="1777" y="1106"/>
                      </a:lnTo>
                      <a:lnTo>
                        <a:pt x="1462" y="1342"/>
                      </a:lnTo>
                      <a:lnTo>
                        <a:pt x="1185" y="1658"/>
                      </a:lnTo>
                      <a:lnTo>
                        <a:pt x="909" y="1935"/>
                      </a:lnTo>
                      <a:lnTo>
                        <a:pt x="672" y="2290"/>
                      </a:lnTo>
                      <a:lnTo>
                        <a:pt x="475" y="2645"/>
                      </a:lnTo>
                      <a:lnTo>
                        <a:pt x="317" y="3001"/>
                      </a:lnTo>
                      <a:lnTo>
                        <a:pt x="159" y="3395"/>
                      </a:lnTo>
                      <a:lnTo>
                        <a:pt x="80" y="3790"/>
                      </a:lnTo>
                      <a:lnTo>
                        <a:pt x="40" y="4224"/>
                      </a:lnTo>
                      <a:lnTo>
                        <a:pt x="1" y="4619"/>
                      </a:lnTo>
                      <a:lnTo>
                        <a:pt x="40" y="5053"/>
                      </a:lnTo>
                      <a:lnTo>
                        <a:pt x="119" y="5488"/>
                      </a:lnTo>
                      <a:lnTo>
                        <a:pt x="554" y="7422"/>
                      </a:lnTo>
                      <a:lnTo>
                        <a:pt x="988" y="9238"/>
                      </a:lnTo>
                      <a:lnTo>
                        <a:pt x="1935" y="12752"/>
                      </a:lnTo>
                      <a:lnTo>
                        <a:pt x="2843" y="16029"/>
                      </a:lnTo>
                      <a:lnTo>
                        <a:pt x="3238" y="17568"/>
                      </a:lnTo>
                      <a:lnTo>
                        <a:pt x="3554" y="19069"/>
                      </a:lnTo>
                      <a:lnTo>
                        <a:pt x="3159" y="22385"/>
                      </a:lnTo>
                      <a:lnTo>
                        <a:pt x="2962" y="24280"/>
                      </a:lnTo>
                      <a:lnTo>
                        <a:pt x="2764" y="26175"/>
                      </a:lnTo>
                      <a:lnTo>
                        <a:pt x="2646" y="28030"/>
                      </a:lnTo>
                      <a:lnTo>
                        <a:pt x="2567" y="29688"/>
                      </a:lnTo>
                      <a:lnTo>
                        <a:pt x="2567" y="31070"/>
                      </a:lnTo>
                      <a:lnTo>
                        <a:pt x="2567" y="31623"/>
                      </a:lnTo>
                      <a:lnTo>
                        <a:pt x="2606" y="32097"/>
                      </a:lnTo>
                      <a:lnTo>
                        <a:pt x="3080" y="32215"/>
                      </a:lnTo>
                      <a:lnTo>
                        <a:pt x="4304" y="32531"/>
                      </a:lnTo>
                      <a:lnTo>
                        <a:pt x="5173" y="32728"/>
                      </a:lnTo>
                      <a:lnTo>
                        <a:pt x="6199" y="32926"/>
                      </a:lnTo>
                      <a:lnTo>
                        <a:pt x="7344" y="33123"/>
                      </a:lnTo>
                      <a:lnTo>
                        <a:pt x="8647" y="33281"/>
                      </a:lnTo>
                      <a:lnTo>
                        <a:pt x="10029" y="33439"/>
                      </a:lnTo>
                      <a:lnTo>
                        <a:pt x="11529" y="33518"/>
                      </a:lnTo>
                      <a:lnTo>
                        <a:pt x="13108" y="33518"/>
                      </a:lnTo>
                      <a:lnTo>
                        <a:pt x="14727" y="33478"/>
                      </a:lnTo>
                      <a:lnTo>
                        <a:pt x="15556" y="33399"/>
                      </a:lnTo>
                      <a:lnTo>
                        <a:pt x="16385" y="33321"/>
                      </a:lnTo>
                      <a:lnTo>
                        <a:pt x="17253" y="33202"/>
                      </a:lnTo>
                      <a:lnTo>
                        <a:pt x="18122" y="33044"/>
                      </a:lnTo>
                      <a:lnTo>
                        <a:pt x="18990" y="32847"/>
                      </a:lnTo>
                      <a:lnTo>
                        <a:pt x="19859" y="32649"/>
                      </a:lnTo>
                      <a:lnTo>
                        <a:pt x="20688" y="32412"/>
                      </a:lnTo>
                      <a:lnTo>
                        <a:pt x="21556" y="32136"/>
                      </a:lnTo>
                      <a:lnTo>
                        <a:pt x="21991" y="24161"/>
                      </a:lnTo>
                      <a:lnTo>
                        <a:pt x="22149" y="20332"/>
                      </a:lnTo>
                      <a:lnTo>
                        <a:pt x="22307" y="16660"/>
                      </a:lnTo>
                      <a:lnTo>
                        <a:pt x="22386" y="13226"/>
                      </a:lnTo>
                      <a:lnTo>
                        <a:pt x="22386" y="11568"/>
                      </a:lnTo>
                      <a:lnTo>
                        <a:pt x="22346" y="10028"/>
                      </a:lnTo>
                      <a:lnTo>
                        <a:pt x="22307" y="8567"/>
                      </a:lnTo>
                      <a:lnTo>
                        <a:pt x="22228" y="7146"/>
                      </a:lnTo>
                      <a:lnTo>
                        <a:pt x="22149" y="5883"/>
                      </a:lnTo>
                      <a:lnTo>
                        <a:pt x="21991" y="4659"/>
                      </a:lnTo>
                      <a:lnTo>
                        <a:pt x="21912" y="4303"/>
                      </a:lnTo>
                      <a:lnTo>
                        <a:pt x="21833" y="3909"/>
                      </a:lnTo>
                      <a:lnTo>
                        <a:pt x="21675" y="3553"/>
                      </a:lnTo>
                      <a:lnTo>
                        <a:pt x="21517" y="3198"/>
                      </a:lnTo>
                      <a:lnTo>
                        <a:pt x="21359" y="2882"/>
                      </a:lnTo>
                      <a:lnTo>
                        <a:pt x="21162" y="2566"/>
                      </a:lnTo>
                      <a:lnTo>
                        <a:pt x="20925" y="2250"/>
                      </a:lnTo>
                      <a:lnTo>
                        <a:pt x="20688" y="1974"/>
                      </a:lnTo>
                      <a:lnTo>
                        <a:pt x="20412" y="1698"/>
                      </a:lnTo>
                      <a:lnTo>
                        <a:pt x="20096" y="1461"/>
                      </a:lnTo>
                      <a:lnTo>
                        <a:pt x="19819" y="1263"/>
                      </a:lnTo>
                      <a:lnTo>
                        <a:pt x="19464" y="1066"/>
                      </a:lnTo>
                      <a:lnTo>
                        <a:pt x="19148" y="908"/>
                      </a:lnTo>
                      <a:lnTo>
                        <a:pt x="18793" y="750"/>
                      </a:lnTo>
                      <a:lnTo>
                        <a:pt x="18398" y="632"/>
                      </a:lnTo>
                      <a:lnTo>
                        <a:pt x="18043" y="553"/>
                      </a:lnTo>
                      <a:lnTo>
                        <a:pt x="16424" y="316"/>
                      </a:lnTo>
                      <a:lnTo>
                        <a:pt x="14687" y="158"/>
                      </a:lnTo>
                      <a:lnTo>
                        <a:pt x="12871" y="40"/>
                      </a:lnTo>
                      <a:lnTo>
                        <a:pt x="109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5"/>
                <p:cNvSpPr/>
                <p:nvPr/>
              </p:nvSpPr>
              <p:spPr>
                <a:xfrm>
                  <a:off x="363450" y="2000800"/>
                  <a:ext cx="559650" cy="8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6" h="33518" fill="none" extrusionOk="0">
                      <a:moveTo>
                        <a:pt x="3751" y="355"/>
                      </a:moveTo>
                      <a:lnTo>
                        <a:pt x="3751" y="355"/>
                      </a:lnTo>
                      <a:lnTo>
                        <a:pt x="5409" y="158"/>
                      </a:lnTo>
                      <a:lnTo>
                        <a:pt x="7186" y="40"/>
                      </a:lnTo>
                      <a:lnTo>
                        <a:pt x="9081" y="0"/>
                      </a:lnTo>
                      <a:lnTo>
                        <a:pt x="10976" y="0"/>
                      </a:lnTo>
                      <a:lnTo>
                        <a:pt x="12871" y="40"/>
                      </a:lnTo>
                      <a:lnTo>
                        <a:pt x="14687" y="158"/>
                      </a:lnTo>
                      <a:lnTo>
                        <a:pt x="16424" y="316"/>
                      </a:lnTo>
                      <a:lnTo>
                        <a:pt x="18043" y="553"/>
                      </a:lnTo>
                      <a:lnTo>
                        <a:pt x="18043" y="553"/>
                      </a:lnTo>
                      <a:lnTo>
                        <a:pt x="18398" y="632"/>
                      </a:lnTo>
                      <a:lnTo>
                        <a:pt x="18793" y="750"/>
                      </a:lnTo>
                      <a:lnTo>
                        <a:pt x="19148" y="908"/>
                      </a:lnTo>
                      <a:lnTo>
                        <a:pt x="19464" y="1066"/>
                      </a:lnTo>
                      <a:lnTo>
                        <a:pt x="19819" y="1263"/>
                      </a:lnTo>
                      <a:lnTo>
                        <a:pt x="20096" y="1461"/>
                      </a:lnTo>
                      <a:lnTo>
                        <a:pt x="20412" y="1698"/>
                      </a:lnTo>
                      <a:lnTo>
                        <a:pt x="20688" y="1974"/>
                      </a:lnTo>
                      <a:lnTo>
                        <a:pt x="20925" y="2250"/>
                      </a:lnTo>
                      <a:lnTo>
                        <a:pt x="21162" y="2566"/>
                      </a:lnTo>
                      <a:lnTo>
                        <a:pt x="21359" y="2882"/>
                      </a:lnTo>
                      <a:lnTo>
                        <a:pt x="21517" y="3198"/>
                      </a:lnTo>
                      <a:lnTo>
                        <a:pt x="21675" y="3553"/>
                      </a:lnTo>
                      <a:lnTo>
                        <a:pt x="21833" y="3909"/>
                      </a:lnTo>
                      <a:lnTo>
                        <a:pt x="21912" y="4303"/>
                      </a:lnTo>
                      <a:lnTo>
                        <a:pt x="21991" y="4659"/>
                      </a:lnTo>
                      <a:lnTo>
                        <a:pt x="21991" y="4659"/>
                      </a:lnTo>
                      <a:lnTo>
                        <a:pt x="22149" y="5883"/>
                      </a:lnTo>
                      <a:lnTo>
                        <a:pt x="22228" y="7146"/>
                      </a:lnTo>
                      <a:lnTo>
                        <a:pt x="22307" y="8567"/>
                      </a:lnTo>
                      <a:lnTo>
                        <a:pt x="22346" y="10028"/>
                      </a:lnTo>
                      <a:lnTo>
                        <a:pt x="22386" y="11568"/>
                      </a:lnTo>
                      <a:lnTo>
                        <a:pt x="22386" y="13226"/>
                      </a:lnTo>
                      <a:lnTo>
                        <a:pt x="22307" y="16660"/>
                      </a:lnTo>
                      <a:lnTo>
                        <a:pt x="22149" y="20332"/>
                      </a:lnTo>
                      <a:lnTo>
                        <a:pt x="21991" y="24161"/>
                      </a:lnTo>
                      <a:lnTo>
                        <a:pt x="21556" y="32136"/>
                      </a:lnTo>
                      <a:lnTo>
                        <a:pt x="21556" y="32136"/>
                      </a:lnTo>
                      <a:lnTo>
                        <a:pt x="20688" y="32412"/>
                      </a:lnTo>
                      <a:lnTo>
                        <a:pt x="19859" y="32649"/>
                      </a:lnTo>
                      <a:lnTo>
                        <a:pt x="18990" y="32847"/>
                      </a:lnTo>
                      <a:lnTo>
                        <a:pt x="18122" y="33044"/>
                      </a:lnTo>
                      <a:lnTo>
                        <a:pt x="17253" y="33202"/>
                      </a:lnTo>
                      <a:lnTo>
                        <a:pt x="16385" y="33321"/>
                      </a:lnTo>
                      <a:lnTo>
                        <a:pt x="15556" y="33399"/>
                      </a:lnTo>
                      <a:lnTo>
                        <a:pt x="14727" y="33478"/>
                      </a:lnTo>
                      <a:lnTo>
                        <a:pt x="13108" y="33518"/>
                      </a:lnTo>
                      <a:lnTo>
                        <a:pt x="11529" y="33518"/>
                      </a:lnTo>
                      <a:lnTo>
                        <a:pt x="10029" y="33439"/>
                      </a:lnTo>
                      <a:lnTo>
                        <a:pt x="8647" y="33281"/>
                      </a:lnTo>
                      <a:lnTo>
                        <a:pt x="7344" y="33123"/>
                      </a:lnTo>
                      <a:lnTo>
                        <a:pt x="6199" y="32926"/>
                      </a:lnTo>
                      <a:lnTo>
                        <a:pt x="5173" y="32728"/>
                      </a:lnTo>
                      <a:lnTo>
                        <a:pt x="4304" y="32531"/>
                      </a:lnTo>
                      <a:lnTo>
                        <a:pt x="3080" y="32215"/>
                      </a:lnTo>
                      <a:lnTo>
                        <a:pt x="2606" y="32097"/>
                      </a:lnTo>
                      <a:lnTo>
                        <a:pt x="2606" y="32097"/>
                      </a:lnTo>
                      <a:lnTo>
                        <a:pt x="2567" y="31623"/>
                      </a:lnTo>
                      <a:lnTo>
                        <a:pt x="2567" y="31070"/>
                      </a:lnTo>
                      <a:lnTo>
                        <a:pt x="2567" y="29688"/>
                      </a:lnTo>
                      <a:lnTo>
                        <a:pt x="2646" y="28030"/>
                      </a:lnTo>
                      <a:lnTo>
                        <a:pt x="2764" y="26175"/>
                      </a:lnTo>
                      <a:lnTo>
                        <a:pt x="2962" y="24280"/>
                      </a:lnTo>
                      <a:lnTo>
                        <a:pt x="3159" y="22385"/>
                      </a:lnTo>
                      <a:lnTo>
                        <a:pt x="3554" y="19069"/>
                      </a:lnTo>
                      <a:lnTo>
                        <a:pt x="3554" y="19069"/>
                      </a:lnTo>
                      <a:lnTo>
                        <a:pt x="3238" y="17568"/>
                      </a:lnTo>
                      <a:lnTo>
                        <a:pt x="2843" y="16029"/>
                      </a:lnTo>
                      <a:lnTo>
                        <a:pt x="1935" y="12752"/>
                      </a:lnTo>
                      <a:lnTo>
                        <a:pt x="988" y="9238"/>
                      </a:lnTo>
                      <a:lnTo>
                        <a:pt x="554" y="7422"/>
                      </a:lnTo>
                      <a:lnTo>
                        <a:pt x="119" y="5488"/>
                      </a:lnTo>
                      <a:lnTo>
                        <a:pt x="119" y="5488"/>
                      </a:lnTo>
                      <a:lnTo>
                        <a:pt x="40" y="5053"/>
                      </a:lnTo>
                      <a:lnTo>
                        <a:pt x="1" y="4619"/>
                      </a:lnTo>
                      <a:lnTo>
                        <a:pt x="40" y="4224"/>
                      </a:lnTo>
                      <a:lnTo>
                        <a:pt x="80" y="3790"/>
                      </a:lnTo>
                      <a:lnTo>
                        <a:pt x="159" y="3395"/>
                      </a:lnTo>
                      <a:lnTo>
                        <a:pt x="317" y="3001"/>
                      </a:lnTo>
                      <a:lnTo>
                        <a:pt x="475" y="2645"/>
                      </a:lnTo>
                      <a:lnTo>
                        <a:pt x="672" y="2290"/>
                      </a:lnTo>
                      <a:lnTo>
                        <a:pt x="909" y="1935"/>
                      </a:lnTo>
                      <a:lnTo>
                        <a:pt x="1185" y="1658"/>
                      </a:lnTo>
                      <a:lnTo>
                        <a:pt x="1462" y="1342"/>
                      </a:lnTo>
                      <a:lnTo>
                        <a:pt x="1777" y="1106"/>
                      </a:lnTo>
                      <a:lnTo>
                        <a:pt x="2133" y="869"/>
                      </a:lnTo>
                      <a:lnTo>
                        <a:pt x="2528" y="671"/>
                      </a:lnTo>
                      <a:lnTo>
                        <a:pt x="2922" y="513"/>
                      </a:lnTo>
                      <a:lnTo>
                        <a:pt x="3357" y="395"/>
                      </a:lnTo>
                      <a:lnTo>
                        <a:pt x="3357" y="395"/>
                      </a:lnTo>
                      <a:lnTo>
                        <a:pt x="3751" y="3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45"/>
                <p:cNvSpPr/>
                <p:nvPr/>
              </p:nvSpPr>
              <p:spPr>
                <a:xfrm>
                  <a:off x="550975" y="1808325"/>
                  <a:ext cx="182625" cy="2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0345" extrusionOk="0">
                      <a:moveTo>
                        <a:pt x="1" y="1"/>
                      </a:moveTo>
                      <a:lnTo>
                        <a:pt x="159" y="988"/>
                      </a:lnTo>
                      <a:lnTo>
                        <a:pt x="277" y="2093"/>
                      </a:lnTo>
                      <a:lnTo>
                        <a:pt x="317" y="3277"/>
                      </a:lnTo>
                      <a:lnTo>
                        <a:pt x="317" y="4462"/>
                      </a:lnTo>
                      <a:lnTo>
                        <a:pt x="277" y="5607"/>
                      </a:lnTo>
                      <a:lnTo>
                        <a:pt x="238" y="6594"/>
                      </a:lnTo>
                      <a:lnTo>
                        <a:pt x="119" y="7423"/>
                      </a:lnTo>
                      <a:lnTo>
                        <a:pt x="1" y="8015"/>
                      </a:lnTo>
                      <a:lnTo>
                        <a:pt x="238" y="8291"/>
                      </a:lnTo>
                      <a:lnTo>
                        <a:pt x="514" y="8528"/>
                      </a:lnTo>
                      <a:lnTo>
                        <a:pt x="790" y="8765"/>
                      </a:lnTo>
                      <a:lnTo>
                        <a:pt x="1067" y="8962"/>
                      </a:lnTo>
                      <a:lnTo>
                        <a:pt x="1422" y="9160"/>
                      </a:lnTo>
                      <a:lnTo>
                        <a:pt x="1738" y="9357"/>
                      </a:lnTo>
                      <a:lnTo>
                        <a:pt x="2488" y="9673"/>
                      </a:lnTo>
                      <a:lnTo>
                        <a:pt x="3238" y="9910"/>
                      </a:lnTo>
                      <a:lnTo>
                        <a:pt x="4028" y="10107"/>
                      </a:lnTo>
                      <a:lnTo>
                        <a:pt x="4778" y="10226"/>
                      </a:lnTo>
                      <a:lnTo>
                        <a:pt x="5488" y="10344"/>
                      </a:lnTo>
                      <a:lnTo>
                        <a:pt x="5883" y="10147"/>
                      </a:lnTo>
                      <a:lnTo>
                        <a:pt x="6318" y="9910"/>
                      </a:lnTo>
                      <a:lnTo>
                        <a:pt x="6673" y="9634"/>
                      </a:lnTo>
                      <a:lnTo>
                        <a:pt x="6989" y="9318"/>
                      </a:lnTo>
                      <a:lnTo>
                        <a:pt x="7186" y="8962"/>
                      </a:lnTo>
                      <a:lnTo>
                        <a:pt x="7265" y="8805"/>
                      </a:lnTo>
                      <a:lnTo>
                        <a:pt x="7305" y="8647"/>
                      </a:lnTo>
                      <a:lnTo>
                        <a:pt x="7305" y="8449"/>
                      </a:lnTo>
                      <a:lnTo>
                        <a:pt x="7305" y="8291"/>
                      </a:lnTo>
                      <a:lnTo>
                        <a:pt x="7226" y="8133"/>
                      </a:lnTo>
                      <a:lnTo>
                        <a:pt x="7107" y="7936"/>
                      </a:lnTo>
                      <a:lnTo>
                        <a:pt x="6633" y="7818"/>
                      </a:lnTo>
                      <a:lnTo>
                        <a:pt x="6239" y="7660"/>
                      </a:lnTo>
                      <a:lnTo>
                        <a:pt x="5883" y="7462"/>
                      </a:lnTo>
                      <a:lnTo>
                        <a:pt x="5607" y="7265"/>
                      </a:lnTo>
                      <a:lnTo>
                        <a:pt x="5370" y="7067"/>
                      </a:lnTo>
                      <a:lnTo>
                        <a:pt x="5173" y="6831"/>
                      </a:lnTo>
                      <a:lnTo>
                        <a:pt x="5015" y="6594"/>
                      </a:lnTo>
                      <a:lnTo>
                        <a:pt x="4936" y="6317"/>
                      </a:lnTo>
                      <a:lnTo>
                        <a:pt x="4857" y="6041"/>
                      </a:lnTo>
                      <a:lnTo>
                        <a:pt x="4817" y="5765"/>
                      </a:lnTo>
                      <a:lnTo>
                        <a:pt x="4857" y="5449"/>
                      </a:lnTo>
                      <a:lnTo>
                        <a:pt x="4896" y="5172"/>
                      </a:lnTo>
                      <a:lnTo>
                        <a:pt x="5015" y="4541"/>
                      </a:lnTo>
                      <a:lnTo>
                        <a:pt x="5212" y="39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5"/>
                <p:cNvSpPr/>
                <p:nvPr/>
              </p:nvSpPr>
              <p:spPr>
                <a:xfrm>
                  <a:off x="550975" y="1808325"/>
                  <a:ext cx="182625" cy="2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0345" fill="none" extrusionOk="0">
                      <a:moveTo>
                        <a:pt x="1" y="1"/>
                      </a:moveTo>
                      <a:lnTo>
                        <a:pt x="5212" y="3909"/>
                      </a:lnTo>
                      <a:lnTo>
                        <a:pt x="5212" y="3909"/>
                      </a:lnTo>
                      <a:lnTo>
                        <a:pt x="5015" y="4541"/>
                      </a:lnTo>
                      <a:lnTo>
                        <a:pt x="4896" y="5172"/>
                      </a:lnTo>
                      <a:lnTo>
                        <a:pt x="4857" y="5449"/>
                      </a:lnTo>
                      <a:lnTo>
                        <a:pt x="4817" y="5765"/>
                      </a:lnTo>
                      <a:lnTo>
                        <a:pt x="4857" y="6041"/>
                      </a:lnTo>
                      <a:lnTo>
                        <a:pt x="4936" y="6317"/>
                      </a:lnTo>
                      <a:lnTo>
                        <a:pt x="5015" y="6594"/>
                      </a:lnTo>
                      <a:lnTo>
                        <a:pt x="5173" y="6831"/>
                      </a:lnTo>
                      <a:lnTo>
                        <a:pt x="5370" y="7067"/>
                      </a:lnTo>
                      <a:lnTo>
                        <a:pt x="5607" y="7265"/>
                      </a:lnTo>
                      <a:lnTo>
                        <a:pt x="5883" y="7462"/>
                      </a:lnTo>
                      <a:lnTo>
                        <a:pt x="6239" y="7660"/>
                      </a:lnTo>
                      <a:lnTo>
                        <a:pt x="6633" y="7818"/>
                      </a:lnTo>
                      <a:lnTo>
                        <a:pt x="7107" y="7936"/>
                      </a:lnTo>
                      <a:lnTo>
                        <a:pt x="7107" y="7936"/>
                      </a:lnTo>
                      <a:lnTo>
                        <a:pt x="7226" y="8133"/>
                      </a:lnTo>
                      <a:lnTo>
                        <a:pt x="7305" y="8291"/>
                      </a:lnTo>
                      <a:lnTo>
                        <a:pt x="7305" y="8449"/>
                      </a:lnTo>
                      <a:lnTo>
                        <a:pt x="7305" y="8647"/>
                      </a:lnTo>
                      <a:lnTo>
                        <a:pt x="7265" y="8805"/>
                      </a:lnTo>
                      <a:lnTo>
                        <a:pt x="7186" y="8962"/>
                      </a:lnTo>
                      <a:lnTo>
                        <a:pt x="6989" y="9318"/>
                      </a:lnTo>
                      <a:lnTo>
                        <a:pt x="6673" y="9634"/>
                      </a:lnTo>
                      <a:lnTo>
                        <a:pt x="6318" y="9910"/>
                      </a:lnTo>
                      <a:lnTo>
                        <a:pt x="5883" y="10147"/>
                      </a:lnTo>
                      <a:lnTo>
                        <a:pt x="5488" y="10344"/>
                      </a:lnTo>
                      <a:lnTo>
                        <a:pt x="5488" y="10344"/>
                      </a:lnTo>
                      <a:lnTo>
                        <a:pt x="4778" y="10226"/>
                      </a:lnTo>
                      <a:lnTo>
                        <a:pt x="4028" y="10107"/>
                      </a:lnTo>
                      <a:lnTo>
                        <a:pt x="3238" y="9910"/>
                      </a:lnTo>
                      <a:lnTo>
                        <a:pt x="2488" y="9673"/>
                      </a:lnTo>
                      <a:lnTo>
                        <a:pt x="1738" y="9357"/>
                      </a:lnTo>
                      <a:lnTo>
                        <a:pt x="1422" y="9160"/>
                      </a:lnTo>
                      <a:lnTo>
                        <a:pt x="1067" y="8962"/>
                      </a:lnTo>
                      <a:lnTo>
                        <a:pt x="790" y="8765"/>
                      </a:lnTo>
                      <a:lnTo>
                        <a:pt x="514" y="8528"/>
                      </a:lnTo>
                      <a:lnTo>
                        <a:pt x="238" y="8291"/>
                      </a:lnTo>
                      <a:lnTo>
                        <a:pt x="1" y="8015"/>
                      </a:lnTo>
                      <a:lnTo>
                        <a:pt x="1" y="8015"/>
                      </a:lnTo>
                      <a:lnTo>
                        <a:pt x="119" y="7423"/>
                      </a:lnTo>
                      <a:lnTo>
                        <a:pt x="238" y="6594"/>
                      </a:lnTo>
                      <a:lnTo>
                        <a:pt x="277" y="5607"/>
                      </a:lnTo>
                      <a:lnTo>
                        <a:pt x="317" y="4462"/>
                      </a:lnTo>
                      <a:lnTo>
                        <a:pt x="317" y="3277"/>
                      </a:lnTo>
                      <a:lnTo>
                        <a:pt x="277" y="2093"/>
                      </a:lnTo>
                      <a:lnTo>
                        <a:pt x="159" y="988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5"/>
                <p:cNvSpPr/>
                <p:nvPr/>
              </p:nvSpPr>
              <p:spPr>
                <a:xfrm>
                  <a:off x="646725" y="2024475"/>
                  <a:ext cx="70100" cy="5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2212" extrusionOk="0">
                      <a:moveTo>
                        <a:pt x="987" y="1"/>
                      </a:moveTo>
                      <a:lnTo>
                        <a:pt x="790" y="119"/>
                      </a:lnTo>
                      <a:lnTo>
                        <a:pt x="593" y="316"/>
                      </a:lnTo>
                      <a:lnTo>
                        <a:pt x="435" y="514"/>
                      </a:lnTo>
                      <a:lnTo>
                        <a:pt x="277" y="751"/>
                      </a:lnTo>
                      <a:lnTo>
                        <a:pt x="79" y="1185"/>
                      </a:lnTo>
                      <a:lnTo>
                        <a:pt x="0" y="1382"/>
                      </a:lnTo>
                      <a:lnTo>
                        <a:pt x="158" y="1501"/>
                      </a:lnTo>
                      <a:lnTo>
                        <a:pt x="632" y="1777"/>
                      </a:lnTo>
                      <a:lnTo>
                        <a:pt x="908" y="1935"/>
                      </a:lnTo>
                      <a:lnTo>
                        <a:pt x="1224" y="2093"/>
                      </a:lnTo>
                      <a:lnTo>
                        <a:pt x="1501" y="2172"/>
                      </a:lnTo>
                      <a:lnTo>
                        <a:pt x="1816" y="2211"/>
                      </a:lnTo>
                      <a:lnTo>
                        <a:pt x="2132" y="1896"/>
                      </a:lnTo>
                      <a:lnTo>
                        <a:pt x="2409" y="1501"/>
                      </a:lnTo>
                      <a:lnTo>
                        <a:pt x="2606" y="1106"/>
                      </a:lnTo>
                      <a:lnTo>
                        <a:pt x="2803" y="711"/>
                      </a:lnTo>
                      <a:lnTo>
                        <a:pt x="2724" y="632"/>
                      </a:lnTo>
                      <a:lnTo>
                        <a:pt x="2448" y="474"/>
                      </a:lnTo>
                      <a:lnTo>
                        <a:pt x="1895" y="237"/>
                      </a:lnTo>
                      <a:lnTo>
                        <a:pt x="1501" y="119"/>
                      </a:lnTo>
                      <a:lnTo>
                        <a:pt x="98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5"/>
                <p:cNvSpPr/>
                <p:nvPr/>
              </p:nvSpPr>
              <p:spPr>
                <a:xfrm>
                  <a:off x="674350" y="2061975"/>
                  <a:ext cx="96750" cy="5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20925" extrusionOk="0">
                      <a:moveTo>
                        <a:pt x="593" y="1"/>
                      </a:moveTo>
                      <a:lnTo>
                        <a:pt x="396" y="40"/>
                      </a:lnTo>
                      <a:lnTo>
                        <a:pt x="198" y="119"/>
                      </a:lnTo>
                      <a:lnTo>
                        <a:pt x="1" y="277"/>
                      </a:lnTo>
                      <a:lnTo>
                        <a:pt x="317" y="3672"/>
                      </a:lnTo>
                      <a:lnTo>
                        <a:pt x="632" y="8489"/>
                      </a:lnTo>
                      <a:lnTo>
                        <a:pt x="790" y="10976"/>
                      </a:lnTo>
                      <a:lnTo>
                        <a:pt x="869" y="13187"/>
                      </a:lnTo>
                      <a:lnTo>
                        <a:pt x="909" y="15003"/>
                      </a:lnTo>
                      <a:lnTo>
                        <a:pt x="909" y="15714"/>
                      </a:lnTo>
                      <a:lnTo>
                        <a:pt x="869" y="16227"/>
                      </a:lnTo>
                      <a:lnTo>
                        <a:pt x="1422" y="17530"/>
                      </a:lnTo>
                      <a:lnTo>
                        <a:pt x="1896" y="18674"/>
                      </a:lnTo>
                      <a:lnTo>
                        <a:pt x="2370" y="19740"/>
                      </a:lnTo>
                      <a:lnTo>
                        <a:pt x="2567" y="20293"/>
                      </a:lnTo>
                      <a:lnTo>
                        <a:pt x="2725" y="20925"/>
                      </a:lnTo>
                      <a:lnTo>
                        <a:pt x="3080" y="19504"/>
                      </a:lnTo>
                      <a:lnTo>
                        <a:pt x="3396" y="18398"/>
                      </a:lnTo>
                      <a:lnTo>
                        <a:pt x="3672" y="17332"/>
                      </a:lnTo>
                      <a:lnTo>
                        <a:pt x="3791" y="16740"/>
                      </a:lnTo>
                      <a:lnTo>
                        <a:pt x="3870" y="16069"/>
                      </a:lnTo>
                      <a:lnTo>
                        <a:pt x="3278" y="12437"/>
                      </a:lnTo>
                      <a:lnTo>
                        <a:pt x="2488" y="7502"/>
                      </a:lnTo>
                      <a:lnTo>
                        <a:pt x="2054" y="5015"/>
                      </a:lnTo>
                      <a:lnTo>
                        <a:pt x="1619" y="2804"/>
                      </a:lnTo>
                      <a:lnTo>
                        <a:pt x="1422" y="1856"/>
                      </a:lnTo>
                      <a:lnTo>
                        <a:pt x="1225" y="1067"/>
                      </a:lnTo>
                      <a:lnTo>
                        <a:pt x="1027" y="435"/>
                      </a:lnTo>
                      <a:lnTo>
                        <a:pt x="83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5"/>
                <p:cNvSpPr/>
                <p:nvPr/>
              </p:nvSpPr>
              <p:spPr>
                <a:xfrm>
                  <a:off x="607250" y="1850775"/>
                  <a:ext cx="740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4975" extrusionOk="0">
                      <a:moveTo>
                        <a:pt x="0" y="0"/>
                      </a:moveTo>
                      <a:lnTo>
                        <a:pt x="1481" y="1106"/>
                      </a:lnTo>
                      <a:lnTo>
                        <a:pt x="1481" y="1106"/>
                      </a:lnTo>
                      <a:lnTo>
                        <a:pt x="40" y="0"/>
                      </a:lnTo>
                      <a:close/>
                      <a:moveTo>
                        <a:pt x="1481" y="1106"/>
                      </a:moveTo>
                      <a:lnTo>
                        <a:pt x="2922" y="2211"/>
                      </a:lnTo>
                      <a:lnTo>
                        <a:pt x="2961" y="2211"/>
                      </a:lnTo>
                      <a:lnTo>
                        <a:pt x="1481" y="1106"/>
                      </a:lnTo>
                      <a:close/>
                      <a:moveTo>
                        <a:pt x="2961" y="2211"/>
                      </a:moveTo>
                      <a:lnTo>
                        <a:pt x="2724" y="2961"/>
                      </a:lnTo>
                      <a:lnTo>
                        <a:pt x="2724" y="2961"/>
                      </a:lnTo>
                      <a:lnTo>
                        <a:pt x="2961" y="2251"/>
                      </a:lnTo>
                      <a:lnTo>
                        <a:pt x="2961" y="2211"/>
                      </a:lnTo>
                      <a:close/>
                      <a:moveTo>
                        <a:pt x="2606" y="3672"/>
                      </a:moveTo>
                      <a:lnTo>
                        <a:pt x="2566" y="4027"/>
                      </a:lnTo>
                      <a:lnTo>
                        <a:pt x="2606" y="4343"/>
                      </a:lnTo>
                      <a:lnTo>
                        <a:pt x="2606" y="4027"/>
                      </a:lnTo>
                      <a:lnTo>
                        <a:pt x="2606" y="3672"/>
                      </a:lnTo>
                      <a:close/>
                      <a:moveTo>
                        <a:pt x="2685" y="4659"/>
                      </a:moveTo>
                      <a:lnTo>
                        <a:pt x="2803" y="4975"/>
                      </a:lnTo>
                      <a:lnTo>
                        <a:pt x="2843" y="4975"/>
                      </a:lnTo>
                      <a:lnTo>
                        <a:pt x="2685" y="465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5"/>
                <p:cNvSpPr/>
                <p:nvPr/>
              </p:nvSpPr>
              <p:spPr>
                <a:xfrm>
                  <a:off x="607250" y="1850775"/>
                  <a:ext cx="740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497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961" y="2211"/>
                      </a:lnTo>
                      <a:lnTo>
                        <a:pt x="2961" y="2211"/>
                      </a:lnTo>
                      <a:lnTo>
                        <a:pt x="2724" y="2961"/>
                      </a:lnTo>
                      <a:lnTo>
                        <a:pt x="2645" y="3317"/>
                      </a:lnTo>
                      <a:lnTo>
                        <a:pt x="2606" y="3672"/>
                      </a:lnTo>
                      <a:lnTo>
                        <a:pt x="2566" y="4027"/>
                      </a:lnTo>
                      <a:lnTo>
                        <a:pt x="2606" y="4343"/>
                      </a:lnTo>
                      <a:lnTo>
                        <a:pt x="2685" y="4659"/>
                      </a:lnTo>
                      <a:lnTo>
                        <a:pt x="2803" y="4975"/>
                      </a:lnTo>
                      <a:lnTo>
                        <a:pt x="2803" y="4975"/>
                      </a:lnTo>
                      <a:lnTo>
                        <a:pt x="2843" y="4975"/>
                      </a:lnTo>
                      <a:lnTo>
                        <a:pt x="2843" y="4975"/>
                      </a:lnTo>
                      <a:lnTo>
                        <a:pt x="2685" y="4659"/>
                      </a:lnTo>
                      <a:lnTo>
                        <a:pt x="2606" y="4343"/>
                      </a:lnTo>
                      <a:lnTo>
                        <a:pt x="2606" y="4027"/>
                      </a:lnTo>
                      <a:lnTo>
                        <a:pt x="2606" y="3672"/>
                      </a:lnTo>
                      <a:lnTo>
                        <a:pt x="2645" y="3317"/>
                      </a:lnTo>
                      <a:lnTo>
                        <a:pt x="2724" y="2961"/>
                      </a:lnTo>
                      <a:lnTo>
                        <a:pt x="2961" y="2251"/>
                      </a:lnTo>
                      <a:lnTo>
                        <a:pt x="2961" y="2211"/>
                      </a:lnTo>
                      <a:lnTo>
                        <a:pt x="2922" y="221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5"/>
                <p:cNvSpPr/>
                <p:nvPr/>
              </p:nvSpPr>
              <p:spPr>
                <a:xfrm>
                  <a:off x="591450" y="1850775"/>
                  <a:ext cx="898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975" extrusionOk="0">
                      <a:moveTo>
                        <a:pt x="395" y="0"/>
                      </a:moveTo>
                      <a:lnTo>
                        <a:pt x="277" y="79"/>
                      </a:lnTo>
                      <a:lnTo>
                        <a:pt x="158" y="237"/>
                      </a:lnTo>
                      <a:lnTo>
                        <a:pt x="40" y="474"/>
                      </a:lnTo>
                      <a:lnTo>
                        <a:pt x="1" y="829"/>
                      </a:lnTo>
                      <a:lnTo>
                        <a:pt x="1" y="1343"/>
                      </a:lnTo>
                      <a:lnTo>
                        <a:pt x="40" y="2014"/>
                      </a:lnTo>
                      <a:lnTo>
                        <a:pt x="79" y="2251"/>
                      </a:lnTo>
                      <a:lnTo>
                        <a:pt x="198" y="2487"/>
                      </a:lnTo>
                      <a:lnTo>
                        <a:pt x="316" y="2724"/>
                      </a:lnTo>
                      <a:lnTo>
                        <a:pt x="474" y="2961"/>
                      </a:lnTo>
                      <a:lnTo>
                        <a:pt x="830" y="3435"/>
                      </a:lnTo>
                      <a:lnTo>
                        <a:pt x="1303" y="3869"/>
                      </a:lnTo>
                      <a:lnTo>
                        <a:pt x="1856" y="4264"/>
                      </a:lnTo>
                      <a:lnTo>
                        <a:pt x="2409" y="4580"/>
                      </a:lnTo>
                      <a:lnTo>
                        <a:pt x="2922" y="4817"/>
                      </a:lnTo>
                      <a:lnTo>
                        <a:pt x="3435" y="4975"/>
                      </a:lnTo>
                      <a:lnTo>
                        <a:pt x="3435" y="4975"/>
                      </a:lnTo>
                      <a:lnTo>
                        <a:pt x="3317" y="4659"/>
                      </a:lnTo>
                      <a:lnTo>
                        <a:pt x="3238" y="4343"/>
                      </a:lnTo>
                      <a:lnTo>
                        <a:pt x="3198" y="4027"/>
                      </a:lnTo>
                      <a:lnTo>
                        <a:pt x="3238" y="3672"/>
                      </a:lnTo>
                      <a:lnTo>
                        <a:pt x="3277" y="3317"/>
                      </a:lnTo>
                      <a:lnTo>
                        <a:pt x="3356" y="2961"/>
                      </a:lnTo>
                      <a:lnTo>
                        <a:pt x="3593" y="2211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CC91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5"/>
                <p:cNvSpPr/>
                <p:nvPr/>
              </p:nvSpPr>
              <p:spPr>
                <a:xfrm>
                  <a:off x="591450" y="1850775"/>
                  <a:ext cx="898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975" fill="none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514" y="0"/>
                      </a:lnTo>
                      <a:lnTo>
                        <a:pt x="395" y="0"/>
                      </a:lnTo>
                      <a:lnTo>
                        <a:pt x="277" y="79"/>
                      </a:lnTo>
                      <a:lnTo>
                        <a:pt x="158" y="237"/>
                      </a:lnTo>
                      <a:lnTo>
                        <a:pt x="40" y="474"/>
                      </a:lnTo>
                      <a:lnTo>
                        <a:pt x="1" y="829"/>
                      </a:lnTo>
                      <a:lnTo>
                        <a:pt x="1" y="1343"/>
                      </a:lnTo>
                      <a:lnTo>
                        <a:pt x="40" y="2014"/>
                      </a:lnTo>
                      <a:lnTo>
                        <a:pt x="40" y="2014"/>
                      </a:lnTo>
                      <a:lnTo>
                        <a:pt x="79" y="2251"/>
                      </a:lnTo>
                      <a:lnTo>
                        <a:pt x="198" y="2487"/>
                      </a:lnTo>
                      <a:lnTo>
                        <a:pt x="316" y="2724"/>
                      </a:lnTo>
                      <a:lnTo>
                        <a:pt x="474" y="2961"/>
                      </a:lnTo>
                      <a:lnTo>
                        <a:pt x="830" y="3435"/>
                      </a:lnTo>
                      <a:lnTo>
                        <a:pt x="1303" y="3869"/>
                      </a:lnTo>
                      <a:lnTo>
                        <a:pt x="1856" y="4264"/>
                      </a:lnTo>
                      <a:lnTo>
                        <a:pt x="2409" y="4580"/>
                      </a:lnTo>
                      <a:lnTo>
                        <a:pt x="2922" y="4817"/>
                      </a:lnTo>
                      <a:lnTo>
                        <a:pt x="3435" y="4975"/>
                      </a:lnTo>
                      <a:lnTo>
                        <a:pt x="3435" y="4975"/>
                      </a:lnTo>
                      <a:lnTo>
                        <a:pt x="3317" y="4659"/>
                      </a:lnTo>
                      <a:lnTo>
                        <a:pt x="3238" y="4343"/>
                      </a:lnTo>
                      <a:lnTo>
                        <a:pt x="3198" y="4027"/>
                      </a:lnTo>
                      <a:lnTo>
                        <a:pt x="3238" y="3672"/>
                      </a:lnTo>
                      <a:lnTo>
                        <a:pt x="3277" y="3317"/>
                      </a:lnTo>
                      <a:lnTo>
                        <a:pt x="3356" y="2961"/>
                      </a:lnTo>
                      <a:lnTo>
                        <a:pt x="3593" y="2211"/>
                      </a:lnTo>
                      <a:lnTo>
                        <a:pt x="63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5"/>
                <p:cNvSpPr/>
                <p:nvPr/>
              </p:nvSpPr>
              <p:spPr>
                <a:xfrm>
                  <a:off x="733575" y="1685950"/>
                  <a:ext cx="484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5054" extrusionOk="0">
                      <a:moveTo>
                        <a:pt x="869" y="0"/>
                      </a:moveTo>
                      <a:lnTo>
                        <a:pt x="672" y="40"/>
                      </a:lnTo>
                      <a:lnTo>
                        <a:pt x="474" y="198"/>
                      </a:lnTo>
                      <a:lnTo>
                        <a:pt x="316" y="395"/>
                      </a:lnTo>
                      <a:lnTo>
                        <a:pt x="198" y="632"/>
                      </a:lnTo>
                      <a:lnTo>
                        <a:pt x="79" y="948"/>
                      </a:lnTo>
                      <a:lnTo>
                        <a:pt x="40" y="1303"/>
                      </a:lnTo>
                      <a:lnTo>
                        <a:pt x="1" y="1658"/>
                      </a:lnTo>
                      <a:lnTo>
                        <a:pt x="40" y="2093"/>
                      </a:lnTo>
                      <a:lnTo>
                        <a:pt x="79" y="2566"/>
                      </a:lnTo>
                      <a:lnTo>
                        <a:pt x="158" y="3040"/>
                      </a:lnTo>
                      <a:lnTo>
                        <a:pt x="316" y="3514"/>
                      </a:lnTo>
                      <a:lnTo>
                        <a:pt x="474" y="4027"/>
                      </a:lnTo>
                      <a:lnTo>
                        <a:pt x="672" y="4540"/>
                      </a:lnTo>
                      <a:lnTo>
                        <a:pt x="948" y="5054"/>
                      </a:lnTo>
                      <a:lnTo>
                        <a:pt x="1106" y="4856"/>
                      </a:lnTo>
                      <a:lnTo>
                        <a:pt x="1224" y="4659"/>
                      </a:lnTo>
                      <a:lnTo>
                        <a:pt x="1501" y="4146"/>
                      </a:lnTo>
                      <a:lnTo>
                        <a:pt x="1738" y="3553"/>
                      </a:lnTo>
                      <a:lnTo>
                        <a:pt x="1856" y="2882"/>
                      </a:lnTo>
                      <a:lnTo>
                        <a:pt x="1935" y="2527"/>
                      </a:lnTo>
                      <a:lnTo>
                        <a:pt x="1935" y="2172"/>
                      </a:lnTo>
                      <a:lnTo>
                        <a:pt x="1935" y="1816"/>
                      </a:lnTo>
                      <a:lnTo>
                        <a:pt x="1896" y="1461"/>
                      </a:lnTo>
                      <a:lnTo>
                        <a:pt x="1856" y="1106"/>
                      </a:lnTo>
                      <a:lnTo>
                        <a:pt x="1738" y="750"/>
                      </a:lnTo>
                      <a:lnTo>
                        <a:pt x="1619" y="435"/>
                      </a:lnTo>
                      <a:lnTo>
                        <a:pt x="1422" y="119"/>
                      </a:lnTo>
                      <a:lnTo>
                        <a:pt x="114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5"/>
                <p:cNvSpPr/>
                <p:nvPr/>
              </p:nvSpPr>
              <p:spPr>
                <a:xfrm>
                  <a:off x="560850" y="1627700"/>
                  <a:ext cx="215200" cy="30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8" h="12003" extrusionOk="0">
                      <a:moveTo>
                        <a:pt x="4107" y="1"/>
                      </a:moveTo>
                      <a:lnTo>
                        <a:pt x="3672" y="40"/>
                      </a:lnTo>
                      <a:lnTo>
                        <a:pt x="3277" y="119"/>
                      </a:lnTo>
                      <a:lnTo>
                        <a:pt x="2922" y="198"/>
                      </a:lnTo>
                      <a:lnTo>
                        <a:pt x="2527" y="356"/>
                      </a:lnTo>
                      <a:lnTo>
                        <a:pt x="2172" y="554"/>
                      </a:lnTo>
                      <a:lnTo>
                        <a:pt x="1817" y="751"/>
                      </a:lnTo>
                      <a:lnTo>
                        <a:pt x="1501" y="988"/>
                      </a:lnTo>
                      <a:lnTo>
                        <a:pt x="1225" y="1264"/>
                      </a:lnTo>
                      <a:lnTo>
                        <a:pt x="948" y="1580"/>
                      </a:lnTo>
                      <a:lnTo>
                        <a:pt x="711" y="1935"/>
                      </a:lnTo>
                      <a:lnTo>
                        <a:pt x="474" y="2330"/>
                      </a:lnTo>
                      <a:lnTo>
                        <a:pt x="317" y="2725"/>
                      </a:lnTo>
                      <a:lnTo>
                        <a:pt x="159" y="3199"/>
                      </a:lnTo>
                      <a:lnTo>
                        <a:pt x="80" y="3633"/>
                      </a:lnTo>
                      <a:lnTo>
                        <a:pt x="40" y="4107"/>
                      </a:lnTo>
                      <a:lnTo>
                        <a:pt x="1" y="6160"/>
                      </a:lnTo>
                      <a:lnTo>
                        <a:pt x="1" y="7068"/>
                      </a:lnTo>
                      <a:lnTo>
                        <a:pt x="40" y="7857"/>
                      </a:lnTo>
                      <a:lnTo>
                        <a:pt x="159" y="8607"/>
                      </a:lnTo>
                      <a:lnTo>
                        <a:pt x="277" y="8963"/>
                      </a:lnTo>
                      <a:lnTo>
                        <a:pt x="395" y="9318"/>
                      </a:lnTo>
                      <a:lnTo>
                        <a:pt x="514" y="9634"/>
                      </a:lnTo>
                      <a:lnTo>
                        <a:pt x="711" y="9950"/>
                      </a:lnTo>
                      <a:lnTo>
                        <a:pt x="909" y="10266"/>
                      </a:lnTo>
                      <a:lnTo>
                        <a:pt x="1146" y="10581"/>
                      </a:lnTo>
                      <a:lnTo>
                        <a:pt x="1580" y="11016"/>
                      </a:lnTo>
                      <a:lnTo>
                        <a:pt x="2014" y="11371"/>
                      </a:lnTo>
                      <a:lnTo>
                        <a:pt x="2488" y="11647"/>
                      </a:lnTo>
                      <a:lnTo>
                        <a:pt x="2962" y="11845"/>
                      </a:lnTo>
                      <a:lnTo>
                        <a:pt x="3475" y="11963"/>
                      </a:lnTo>
                      <a:lnTo>
                        <a:pt x="3988" y="12003"/>
                      </a:lnTo>
                      <a:lnTo>
                        <a:pt x="4541" y="11963"/>
                      </a:lnTo>
                      <a:lnTo>
                        <a:pt x="5054" y="11884"/>
                      </a:lnTo>
                      <a:lnTo>
                        <a:pt x="5528" y="11726"/>
                      </a:lnTo>
                      <a:lnTo>
                        <a:pt x="6002" y="11529"/>
                      </a:lnTo>
                      <a:lnTo>
                        <a:pt x="6475" y="11253"/>
                      </a:lnTo>
                      <a:lnTo>
                        <a:pt x="6870" y="10897"/>
                      </a:lnTo>
                      <a:lnTo>
                        <a:pt x="7265" y="10502"/>
                      </a:lnTo>
                      <a:lnTo>
                        <a:pt x="7581" y="10068"/>
                      </a:lnTo>
                      <a:lnTo>
                        <a:pt x="7897" y="9594"/>
                      </a:lnTo>
                      <a:lnTo>
                        <a:pt x="8094" y="9081"/>
                      </a:lnTo>
                      <a:lnTo>
                        <a:pt x="8252" y="8528"/>
                      </a:lnTo>
                      <a:lnTo>
                        <a:pt x="8370" y="7976"/>
                      </a:lnTo>
                      <a:lnTo>
                        <a:pt x="8489" y="7384"/>
                      </a:lnTo>
                      <a:lnTo>
                        <a:pt x="8568" y="6791"/>
                      </a:lnTo>
                      <a:lnTo>
                        <a:pt x="8607" y="6160"/>
                      </a:lnTo>
                      <a:lnTo>
                        <a:pt x="8607" y="5528"/>
                      </a:lnTo>
                      <a:lnTo>
                        <a:pt x="8568" y="4896"/>
                      </a:lnTo>
                      <a:lnTo>
                        <a:pt x="8528" y="4304"/>
                      </a:lnTo>
                      <a:lnTo>
                        <a:pt x="8410" y="3673"/>
                      </a:lnTo>
                      <a:lnTo>
                        <a:pt x="8212" y="3080"/>
                      </a:lnTo>
                      <a:lnTo>
                        <a:pt x="8015" y="2528"/>
                      </a:lnTo>
                      <a:lnTo>
                        <a:pt x="7739" y="2014"/>
                      </a:lnTo>
                      <a:lnTo>
                        <a:pt x="7423" y="1541"/>
                      </a:lnTo>
                      <a:lnTo>
                        <a:pt x="7067" y="1106"/>
                      </a:lnTo>
                      <a:lnTo>
                        <a:pt x="6594" y="751"/>
                      </a:lnTo>
                      <a:lnTo>
                        <a:pt x="6120" y="435"/>
                      </a:lnTo>
                      <a:lnTo>
                        <a:pt x="5725" y="277"/>
                      </a:lnTo>
                      <a:lnTo>
                        <a:pt x="5330" y="119"/>
                      </a:lnTo>
                      <a:lnTo>
                        <a:pt x="4896" y="40"/>
                      </a:lnTo>
                      <a:lnTo>
                        <a:pt x="4501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5"/>
                <p:cNvSpPr/>
                <p:nvPr/>
              </p:nvSpPr>
              <p:spPr>
                <a:xfrm>
                  <a:off x="483875" y="1567500"/>
                  <a:ext cx="325725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9" h="9358" extrusionOk="0">
                      <a:moveTo>
                        <a:pt x="3711" y="1"/>
                      </a:moveTo>
                      <a:lnTo>
                        <a:pt x="3238" y="40"/>
                      </a:lnTo>
                      <a:lnTo>
                        <a:pt x="2764" y="159"/>
                      </a:lnTo>
                      <a:lnTo>
                        <a:pt x="2369" y="317"/>
                      </a:lnTo>
                      <a:lnTo>
                        <a:pt x="2053" y="553"/>
                      </a:lnTo>
                      <a:lnTo>
                        <a:pt x="1737" y="790"/>
                      </a:lnTo>
                      <a:lnTo>
                        <a:pt x="1540" y="1067"/>
                      </a:lnTo>
                      <a:lnTo>
                        <a:pt x="1343" y="1343"/>
                      </a:lnTo>
                      <a:lnTo>
                        <a:pt x="1264" y="1698"/>
                      </a:lnTo>
                      <a:lnTo>
                        <a:pt x="1224" y="2014"/>
                      </a:lnTo>
                      <a:lnTo>
                        <a:pt x="1224" y="2370"/>
                      </a:lnTo>
                      <a:lnTo>
                        <a:pt x="1343" y="2764"/>
                      </a:lnTo>
                      <a:lnTo>
                        <a:pt x="1501" y="3120"/>
                      </a:lnTo>
                      <a:lnTo>
                        <a:pt x="1027" y="3396"/>
                      </a:lnTo>
                      <a:lnTo>
                        <a:pt x="632" y="3672"/>
                      </a:lnTo>
                      <a:lnTo>
                        <a:pt x="356" y="4028"/>
                      </a:lnTo>
                      <a:lnTo>
                        <a:pt x="158" y="4383"/>
                      </a:lnTo>
                      <a:lnTo>
                        <a:pt x="40" y="4738"/>
                      </a:lnTo>
                      <a:lnTo>
                        <a:pt x="0" y="5133"/>
                      </a:lnTo>
                      <a:lnTo>
                        <a:pt x="40" y="5528"/>
                      </a:lnTo>
                      <a:lnTo>
                        <a:pt x="158" y="5962"/>
                      </a:lnTo>
                      <a:lnTo>
                        <a:pt x="316" y="6396"/>
                      </a:lnTo>
                      <a:lnTo>
                        <a:pt x="553" y="6831"/>
                      </a:lnTo>
                      <a:lnTo>
                        <a:pt x="829" y="7265"/>
                      </a:lnTo>
                      <a:lnTo>
                        <a:pt x="1106" y="7699"/>
                      </a:lnTo>
                      <a:lnTo>
                        <a:pt x="1461" y="8133"/>
                      </a:lnTo>
                      <a:lnTo>
                        <a:pt x="1856" y="8528"/>
                      </a:lnTo>
                      <a:lnTo>
                        <a:pt x="2645" y="9357"/>
                      </a:lnTo>
                      <a:lnTo>
                        <a:pt x="3238" y="9081"/>
                      </a:lnTo>
                      <a:lnTo>
                        <a:pt x="3869" y="8923"/>
                      </a:lnTo>
                      <a:lnTo>
                        <a:pt x="4146" y="8844"/>
                      </a:lnTo>
                      <a:lnTo>
                        <a:pt x="4382" y="8765"/>
                      </a:lnTo>
                      <a:lnTo>
                        <a:pt x="4619" y="8607"/>
                      </a:lnTo>
                      <a:lnTo>
                        <a:pt x="4777" y="8410"/>
                      </a:lnTo>
                      <a:lnTo>
                        <a:pt x="4975" y="8133"/>
                      </a:lnTo>
                      <a:lnTo>
                        <a:pt x="5093" y="7857"/>
                      </a:lnTo>
                      <a:lnTo>
                        <a:pt x="5212" y="7581"/>
                      </a:lnTo>
                      <a:lnTo>
                        <a:pt x="5291" y="7225"/>
                      </a:lnTo>
                      <a:lnTo>
                        <a:pt x="5330" y="6870"/>
                      </a:lnTo>
                      <a:lnTo>
                        <a:pt x="5369" y="6475"/>
                      </a:lnTo>
                      <a:lnTo>
                        <a:pt x="5369" y="6081"/>
                      </a:lnTo>
                      <a:lnTo>
                        <a:pt x="5330" y="5686"/>
                      </a:lnTo>
                      <a:lnTo>
                        <a:pt x="5291" y="5291"/>
                      </a:lnTo>
                      <a:lnTo>
                        <a:pt x="5172" y="4896"/>
                      </a:lnTo>
                      <a:lnTo>
                        <a:pt x="5054" y="4462"/>
                      </a:lnTo>
                      <a:lnTo>
                        <a:pt x="4896" y="4067"/>
                      </a:lnTo>
                      <a:lnTo>
                        <a:pt x="5251" y="3988"/>
                      </a:lnTo>
                      <a:lnTo>
                        <a:pt x="5606" y="3949"/>
                      </a:lnTo>
                      <a:lnTo>
                        <a:pt x="6317" y="3909"/>
                      </a:lnTo>
                      <a:lnTo>
                        <a:pt x="6988" y="3988"/>
                      </a:lnTo>
                      <a:lnTo>
                        <a:pt x="7620" y="4107"/>
                      </a:lnTo>
                      <a:lnTo>
                        <a:pt x="8251" y="4265"/>
                      </a:lnTo>
                      <a:lnTo>
                        <a:pt x="8844" y="4462"/>
                      </a:lnTo>
                      <a:lnTo>
                        <a:pt x="9870" y="4857"/>
                      </a:lnTo>
                      <a:lnTo>
                        <a:pt x="10383" y="5015"/>
                      </a:lnTo>
                      <a:lnTo>
                        <a:pt x="10897" y="5094"/>
                      </a:lnTo>
                      <a:lnTo>
                        <a:pt x="11449" y="5133"/>
                      </a:lnTo>
                      <a:lnTo>
                        <a:pt x="11923" y="5094"/>
                      </a:lnTo>
                      <a:lnTo>
                        <a:pt x="12160" y="5054"/>
                      </a:lnTo>
                      <a:lnTo>
                        <a:pt x="12357" y="4975"/>
                      </a:lnTo>
                      <a:lnTo>
                        <a:pt x="12555" y="4857"/>
                      </a:lnTo>
                      <a:lnTo>
                        <a:pt x="12713" y="4699"/>
                      </a:lnTo>
                      <a:lnTo>
                        <a:pt x="12831" y="4541"/>
                      </a:lnTo>
                      <a:lnTo>
                        <a:pt x="12949" y="4343"/>
                      </a:lnTo>
                      <a:lnTo>
                        <a:pt x="12989" y="4107"/>
                      </a:lnTo>
                      <a:lnTo>
                        <a:pt x="13028" y="3830"/>
                      </a:lnTo>
                      <a:lnTo>
                        <a:pt x="12910" y="3870"/>
                      </a:lnTo>
                      <a:lnTo>
                        <a:pt x="12752" y="3909"/>
                      </a:lnTo>
                      <a:lnTo>
                        <a:pt x="12436" y="3949"/>
                      </a:lnTo>
                      <a:lnTo>
                        <a:pt x="12120" y="3870"/>
                      </a:lnTo>
                      <a:lnTo>
                        <a:pt x="11805" y="3791"/>
                      </a:lnTo>
                      <a:lnTo>
                        <a:pt x="11528" y="3633"/>
                      </a:lnTo>
                      <a:lnTo>
                        <a:pt x="11252" y="3435"/>
                      </a:lnTo>
                      <a:lnTo>
                        <a:pt x="11054" y="3199"/>
                      </a:lnTo>
                      <a:lnTo>
                        <a:pt x="11015" y="3080"/>
                      </a:lnTo>
                      <a:lnTo>
                        <a:pt x="10976" y="2962"/>
                      </a:lnTo>
                      <a:lnTo>
                        <a:pt x="11212" y="2962"/>
                      </a:lnTo>
                      <a:lnTo>
                        <a:pt x="11449" y="2922"/>
                      </a:lnTo>
                      <a:lnTo>
                        <a:pt x="11607" y="2843"/>
                      </a:lnTo>
                      <a:lnTo>
                        <a:pt x="11765" y="2725"/>
                      </a:lnTo>
                      <a:lnTo>
                        <a:pt x="11923" y="2567"/>
                      </a:lnTo>
                      <a:lnTo>
                        <a:pt x="12002" y="2409"/>
                      </a:lnTo>
                      <a:lnTo>
                        <a:pt x="12081" y="2212"/>
                      </a:lnTo>
                      <a:lnTo>
                        <a:pt x="12160" y="2014"/>
                      </a:lnTo>
                      <a:lnTo>
                        <a:pt x="12160" y="1777"/>
                      </a:lnTo>
                      <a:lnTo>
                        <a:pt x="12160" y="1580"/>
                      </a:lnTo>
                      <a:lnTo>
                        <a:pt x="12160" y="1383"/>
                      </a:lnTo>
                      <a:lnTo>
                        <a:pt x="12120" y="1185"/>
                      </a:lnTo>
                      <a:lnTo>
                        <a:pt x="12041" y="1027"/>
                      </a:lnTo>
                      <a:lnTo>
                        <a:pt x="11962" y="869"/>
                      </a:lnTo>
                      <a:lnTo>
                        <a:pt x="11844" y="751"/>
                      </a:lnTo>
                      <a:lnTo>
                        <a:pt x="11726" y="672"/>
                      </a:lnTo>
                      <a:lnTo>
                        <a:pt x="11686" y="830"/>
                      </a:lnTo>
                      <a:lnTo>
                        <a:pt x="11568" y="988"/>
                      </a:lnTo>
                      <a:lnTo>
                        <a:pt x="11370" y="1106"/>
                      </a:lnTo>
                      <a:lnTo>
                        <a:pt x="11094" y="1185"/>
                      </a:lnTo>
                      <a:lnTo>
                        <a:pt x="10818" y="1225"/>
                      </a:lnTo>
                      <a:lnTo>
                        <a:pt x="10462" y="1225"/>
                      </a:lnTo>
                      <a:lnTo>
                        <a:pt x="9633" y="1185"/>
                      </a:lnTo>
                      <a:lnTo>
                        <a:pt x="8725" y="1067"/>
                      </a:lnTo>
                      <a:lnTo>
                        <a:pt x="7817" y="869"/>
                      </a:lnTo>
                      <a:lnTo>
                        <a:pt x="6909" y="632"/>
                      </a:lnTo>
                      <a:lnTo>
                        <a:pt x="6120" y="396"/>
                      </a:lnTo>
                      <a:lnTo>
                        <a:pt x="5488" y="198"/>
                      </a:lnTo>
                      <a:lnTo>
                        <a:pt x="4856" y="40"/>
                      </a:lnTo>
                      <a:lnTo>
                        <a:pt x="426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5"/>
                <p:cNvSpPr/>
                <p:nvPr/>
              </p:nvSpPr>
              <p:spPr>
                <a:xfrm>
                  <a:off x="578625" y="1758975"/>
                  <a:ext cx="211225" cy="1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9" h="7937" extrusionOk="0">
                      <a:moveTo>
                        <a:pt x="987" y="1"/>
                      </a:moveTo>
                      <a:lnTo>
                        <a:pt x="435" y="159"/>
                      </a:lnTo>
                      <a:lnTo>
                        <a:pt x="277" y="790"/>
                      </a:lnTo>
                      <a:lnTo>
                        <a:pt x="119" y="1501"/>
                      </a:lnTo>
                      <a:lnTo>
                        <a:pt x="40" y="2369"/>
                      </a:lnTo>
                      <a:lnTo>
                        <a:pt x="0" y="2843"/>
                      </a:lnTo>
                      <a:lnTo>
                        <a:pt x="0" y="3317"/>
                      </a:lnTo>
                      <a:lnTo>
                        <a:pt x="0" y="3830"/>
                      </a:lnTo>
                      <a:lnTo>
                        <a:pt x="79" y="4343"/>
                      </a:lnTo>
                      <a:lnTo>
                        <a:pt x="158" y="4817"/>
                      </a:lnTo>
                      <a:lnTo>
                        <a:pt x="316" y="5330"/>
                      </a:lnTo>
                      <a:lnTo>
                        <a:pt x="514" y="5804"/>
                      </a:lnTo>
                      <a:lnTo>
                        <a:pt x="790" y="6238"/>
                      </a:lnTo>
                      <a:lnTo>
                        <a:pt x="1106" y="6633"/>
                      </a:lnTo>
                      <a:lnTo>
                        <a:pt x="1461" y="6949"/>
                      </a:lnTo>
                      <a:lnTo>
                        <a:pt x="1895" y="7225"/>
                      </a:lnTo>
                      <a:lnTo>
                        <a:pt x="2369" y="7462"/>
                      </a:lnTo>
                      <a:lnTo>
                        <a:pt x="2882" y="7660"/>
                      </a:lnTo>
                      <a:lnTo>
                        <a:pt x="3396" y="7778"/>
                      </a:lnTo>
                      <a:lnTo>
                        <a:pt x="3909" y="7857"/>
                      </a:lnTo>
                      <a:lnTo>
                        <a:pt x="4461" y="7897"/>
                      </a:lnTo>
                      <a:lnTo>
                        <a:pt x="5014" y="7936"/>
                      </a:lnTo>
                      <a:lnTo>
                        <a:pt x="5527" y="7897"/>
                      </a:lnTo>
                      <a:lnTo>
                        <a:pt x="6041" y="7818"/>
                      </a:lnTo>
                      <a:lnTo>
                        <a:pt x="6514" y="7739"/>
                      </a:lnTo>
                      <a:lnTo>
                        <a:pt x="6949" y="7620"/>
                      </a:lnTo>
                      <a:lnTo>
                        <a:pt x="7343" y="7462"/>
                      </a:lnTo>
                      <a:lnTo>
                        <a:pt x="7659" y="7265"/>
                      </a:lnTo>
                      <a:lnTo>
                        <a:pt x="7936" y="7067"/>
                      </a:lnTo>
                      <a:lnTo>
                        <a:pt x="8133" y="6870"/>
                      </a:lnTo>
                      <a:lnTo>
                        <a:pt x="8291" y="6673"/>
                      </a:lnTo>
                      <a:lnTo>
                        <a:pt x="8370" y="6436"/>
                      </a:lnTo>
                      <a:lnTo>
                        <a:pt x="8449" y="6238"/>
                      </a:lnTo>
                      <a:lnTo>
                        <a:pt x="8449" y="6002"/>
                      </a:lnTo>
                      <a:lnTo>
                        <a:pt x="8449" y="5804"/>
                      </a:lnTo>
                      <a:lnTo>
                        <a:pt x="8370" y="5330"/>
                      </a:lnTo>
                      <a:lnTo>
                        <a:pt x="8172" y="4817"/>
                      </a:lnTo>
                      <a:lnTo>
                        <a:pt x="7975" y="4264"/>
                      </a:lnTo>
                      <a:lnTo>
                        <a:pt x="7778" y="3672"/>
                      </a:lnTo>
                      <a:lnTo>
                        <a:pt x="7620" y="3041"/>
                      </a:lnTo>
                      <a:lnTo>
                        <a:pt x="7028" y="3001"/>
                      </a:lnTo>
                      <a:lnTo>
                        <a:pt x="6120" y="2883"/>
                      </a:lnTo>
                      <a:lnTo>
                        <a:pt x="5014" y="2646"/>
                      </a:lnTo>
                      <a:lnTo>
                        <a:pt x="4461" y="2488"/>
                      </a:lnTo>
                      <a:lnTo>
                        <a:pt x="3869" y="2330"/>
                      </a:lnTo>
                      <a:lnTo>
                        <a:pt x="3277" y="2133"/>
                      </a:lnTo>
                      <a:lnTo>
                        <a:pt x="2724" y="1896"/>
                      </a:lnTo>
                      <a:lnTo>
                        <a:pt x="2251" y="1619"/>
                      </a:lnTo>
                      <a:lnTo>
                        <a:pt x="1816" y="1343"/>
                      </a:lnTo>
                      <a:lnTo>
                        <a:pt x="1422" y="1067"/>
                      </a:lnTo>
                      <a:lnTo>
                        <a:pt x="1303" y="869"/>
                      </a:lnTo>
                      <a:lnTo>
                        <a:pt x="1185" y="711"/>
                      </a:lnTo>
                      <a:lnTo>
                        <a:pt x="1106" y="553"/>
                      </a:lnTo>
                      <a:lnTo>
                        <a:pt x="1027" y="356"/>
                      </a:lnTo>
                      <a:lnTo>
                        <a:pt x="987" y="198"/>
                      </a:lnTo>
                      <a:lnTo>
                        <a:pt x="98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5"/>
                <p:cNvSpPr/>
                <p:nvPr/>
              </p:nvSpPr>
              <p:spPr>
                <a:xfrm>
                  <a:off x="668425" y="1832025"/>
                  <a:ext cx="5530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830" extrusionOk="0">
                      <a:moveTo>
                        <a:pt x="40" y="0"/>
                      </a:moveTo>
                      <a:lnTo>
                        <a:pt x="1" y="79"/>
                      </a:lnTo>
                      <a:lnTo>
                        <a:pt x="40" y="119"/>
                      </a:lnTo>
                      <a:lnTo>
                        <a:pt x="396" y="395"/>
                      </a:lnTo>
                      <a:lnTo>
                        <a:pt x="790" y="632"/>
                      </a:lnTo>
                      <a:lnTo>
                        <a:pt x="1225" y="790"/>
                      </a:lnTo>
                      <a:lnTo>
                        <a:pt x="1659" y="829"/>
                      </a:lnTo>
                      <a:lnTo>
                        <a:pt x="2133" y="829"/>
                      </a:lnTo>
                      <a:lnTo>
                        <a:pt x="2172" y="790"/>
                      </a:lnTo>
                      <a:lnTo>
                        <a:pt x="2212" y="750"/>
                      </a:lnTo>
                      <a:lnTo>
                        <a:pt x="2212" y="711"/>
                      </a:lnTo>
                      <a:lnTo>
                        <a:pt x="2172" y="671"/>
                      </a:lnTo>
                      <a:lnTo>
                        <a:pt x="1541" y="671"/>
                      </a:lnTo>
                      <a:lnTo>
                        <a:pt x="1304" y="632"/>
                      </a:lnTo>
                      <a:lnTo>
                        <a:pt x="1027" y="553"/>
                      </a:lnTo>
                      <a:lnTo>
                        <a:pt x="790" y="474"/>
                      </a:lnTo>
                      <a:lnTo>
                        <a:pt x="554" y="316"/>
                      </a:lnTo>
                      <a:lnTo>
                        <a:pt x="356" y="198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5"/>
                <p:cNvSpPr/>
                <p:nvPr/>
              </p:nvSpPr>
              <p:spPr>
                <a:xfrm>
                  <a:off x="487825" y="1589225"/>
                  <a:ext cx="5627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449" extrusionOk="0">
                      <a:moveTo>
                        <a:pt x="908" y="0"/>
                      </a:moveTo>
                      <a:lnTo>
                        <a:pt x="592" y="158"/>
                      </a:lnTo>
                      <a:lnTo>
                        <a:pt x="356" y="356"/>
                      </a:lnTo>
                      <a:lnTo>
                        <a:pt x="158" y="593"/>
                      </a:lnTo>
                      <a:lnTo>
                        <a:pt x="40" y="829"/>
                      </a:lnTo>
                      <a:lnTo>
                        <a:pt x="0" y="1106"/>
                      </a:lnTo>
                      <a:lnTo>
                        <a:pt x="0" y="1343"/>
                      </a:lnTo>
                      <a:lnTo>
                        <a:pt x="79" y="1579"/>
                      </a:lnTo>
                      <a:lnTo>
                        <a:pt x="198" y="1816"/>
                      </a:lnTo>
                      <a:lnTo>
                        <a:pt x="356" y="2014"/>
                      </a:lnTo>
                      <a:lnTo>
                        <a:pt x="553" y="2172"/>
                      </a:lnTo>
                      <a:lnTo>
                        <a:pt x="750" y="2290"/>
                      </a:lnTo>
                      <a:lnTo>
                        <a:pt x="1027" y="2409"/>
                      </a:lnTo>
                      <a:lnTo>
                        <a:pt x="1303" y="2448"/>
                      </a:lnTo>
                      <a:lnTo>
                        <a:pt x="1579" y="2409"/>
                      </a:lnTo>
                      <a:lnTo>
                        <a:pt x="1895" y="2330"/>
                      </a:lnTo>
                      <a:lnTo>
                        <a:pt x="2251" y="2211"/>
                      </a:lnTo>
                      <a:lnTo>
                        <a:pt x="1737" y="2211"/>
                      </a:lnTo>
                      <a:lnTo>
                        <a:pt x="1540" y="2172"/>
                      </a:lnTo>
                      <a:lnTo>
                        <a:pt x="1382" y="2093"/>
                      </a:lnTo>
                      <a:lnTo>
                        <a:pt x="1224" y="2014"/>
                      </a:lnTo>
                      <a:lnTo>
                        <a:pt x="1066" y="1856"/>
                      </a:lnTo>
                      <a:lnTo>
                        <a:pt x="948" y="1737"/>
                      </a:lnTo>
                      <a:lnTo>
                        <a:pt x="869" y="1579"/>
                      </a:lnTo>
                      <a:lnTo>
                        <a:pt x="790" y="1382"/>
                      </a:lnTo>
                      <a:lnTo>
                        <a:pt x="750" y="1224"/>
                      </a:lnTo>
                      <a:lnTo>
                        <a:pt x="711" y="790"/>
                      </a:lnTo>
                      <a:lnTo>
                        <a:pt x="750" y="395"/>
                      </a:lnTo>
                      <a:lnTo>
                        <a:pt x="90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5"/>
                <p:cNvSpPr/>
                <p:nvPr/>
              </p:nvSpPr>
              <p:spPr>
                <a:xfrm>
                  <a:off x="525325" y="1745175"/>
                  <a:ext cx="671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" h="3317" extrusionOk="0">
                      <a:moveTo>
                        <a:pt x="1066" y="0"/>
                      </a:moveTo>
                      <a:lnTo>
                        <a:pt x="869" y="39"/>
                      </a:lnTo>
                      <a:lnTo>
                        <a:pt x="632" y="118"/>
                      </a:lnTo>
                      <a:lnTo>
                        <a:pt x="435" y="237"/>
                      </a:lnTo>
                      <a:lnTo>
                        <a:pt x="277" y="395"/>
                      </a:lnTo>
                      <a:lnTo>
                        <a:pt x="158" y="592"/>
                      </a:lnTo>
                      <a:lnTo>
                        <a:pt x="79" y="829"/>
                      </a:lnTo>
                      <a:lnTo>
                        <a:pt x="0" y="1066"/>
                      </a:lnTo>
                      <a:lnTo>
                        <a:pt x="0" y="1303"/>
                      </a:lnTo>
                      <a:lnTo>
                        <a:pt x="79" y="1540"/>
                      </a:lnTo>
                      <a:lnTo>
                        <a:pt x="158" y="1777"/>
                      </a:lnTo>
                      <a:lnTo>
                        <a:pt x="237" y="2013"/>
                      </a:lnTo>
                      <a:lnTo>
                        <a:pt x="356" y="2250"/>
                      </a:lnTo>
                      <a:lnTo>
                        <a:pt x="514" y="2448"/>
                      </a:lnTo>
                      <a:lnTo>
                        <a:pt x="672" y="2645"/>
                      </a:lnTo>
                      <a:lnTo>
                        <a:pt x="829" y="2843"/>
                      </a:lnTo>
                      <a:lnTo>
                        <a:pt x="1066" y="3000"/>
                      </a:lnTo>
                      <a:lnTo>
                        <a:pt x="1264" y="3158"/>
                      </a:lnTo>
                      <a:lnTo>
                        <a:pt x="1540" y="3277"/>
                      </a:lnTo>
                      <a:lnTo>
                        <a:pt x="1816" y="3316"/>
                      </a:lnTo>
                      <a:lnTo>
                        <a:pt x="2093" y="3237"/>
                      </a:lnTo>
                      <a:lnTo>
                        <a:pt x="2290" y="3119"/>
                      </a:lnTo>
                      <a:lnTo>
                        <a:pt x="2448" y="2921"/>
                      </a:lnTo>
                      <a:lnTo>
                        <a:pt x="2567" y="2685"/>
                      </a:lnTo>
                      <a:lnTo>
                        <a:pt x="2646" y="2408"/>
                      </a:lnTo>
                      <a:lnTo>
                        <a:pt x="2685" y="2092"/>
                      </a:lnTo>
                      <a:lnTo>
                        <a:pt x="2646" y="1777"/>
                      </a:lnTo>
                      <a:lnTo>
                        <a:pt x="2606" y="1421"/>
                      </a:lnTo>
                      <a:lnTo>
                        <a:pt x="2488" y="1105"/>
                      </a:lnTo>
                      <a:lnTo>
                        <a:pt x="2330" y="790"/>
                      </a:lnTo>
                      <a:lnTo>
                        <a:pt x="2132" y="474"/>
                      </a:lnTo>
                      <a:lnTo>
                        <a:pt x="1935" y="237"/>
                      </a:lnTo>
                      <a:lnTo>
                        <a:pt x="1659" y="79"/>
                      </a:lnTo>
                      <a:lnTo>
                        <a:pt x="1501" y="39"/>
                      </a:lnTo>
                      <a:lnTo>
                        <a:pt x="1343" y="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5"/>
                <p:cNvSpPr/>
                <p:nvPr/>
              </p:nvSpPr>
              <p:spPr>
                <a:xfrm>
                  <a:off x="680275" y="1743200"/>
                  <a:ext cx="1385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869" extrusionOk="0">
                      <a:moveTo>
                        <a:pt x="198" y="0"/>
                      </a:moveTo>
                      <a:lnTo>
                        <a:pt x="80" y="118"/>
                      </a:lnTo>
                      <a:lnTo>
                        <a:pt x="40" y="237"/>
                      </a:lnTo>
                      <a:lnTo>
                        <a:pt x="1" y="395"/>
                      </a:lnTo>
                      <a:lnTo>
                        <a:pt x="1" y="592"/>
                      </a:lnTo>
                      <a:lnTo>
                        <a:pt x="40" y="750"/>
                      </a:lnTo>
                      <a:lnTo>
                        <a:pt x="119" y="829"/>
                      </a:lnTo>
                      <a:lnTo>
                        <a:pt x="238" y="869"/>
                      </a:lnTo>
                      <a:lnTo>
                        <a:pt x="356" y="869"/>
                      </a:lnTo>
                      <a:lnTo>
                        <a:pt x="474" y="750"/>
                      </a:lnTo>
                      <a:lnTo>
                        <a:pt x="514" y="632"/>
                      </a:lnTo>
                      <a:lnTo>
                        <a:pt x="553" y="474"/>
                      </a:lnTo>
                      <a:lnTo>
                        <a:pt x="553" y="276"/>
                      </a:lnTo>
                      <a:lnTo>
                        <a:pt x="514" y="118"/>
                      </a:lnTo>
                      <a:lnTo>
                        <a:pt x="435" y="40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45"/>
                <p:cNvSpPr/>
                <p:nvPr/>
              </p:nvSpPr>
              <p:spPr>
                <a:xfrm>
                  <a:off x="752325" y="1754050"/>
                  <a:ext cx="1482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869" extrusionOk="0">
                      <a:moveTo>
                        <a:pt x="238" y="0"/>
                      </a:moveTo>
                      <a:lnTo>
                        <a:pt x="119" y="79"/>
                      </a:lnTo>
                      <a:lnTo>
                        <a:pt x="40" y="237"/>
                      </a:lnTo>
                      <a:lnTo>
                        <a:pt x="1" y="395"/>
                      </a:lnTo>
                      <a:lnTo>
                        <a:pt x="40" y="593"/>
                      </a:lnTo>
                      <a:lnTo>
                        <a:pt x="80" y="711"/>
                      </a:lnTo>
                      <a:lnTo>
                        <a:pt x="159" y="829"/>
                      </a:lnTo>
                      <a:lnTo>
                        <a:pt x="277" y="869"/>
                      </a:lnTo>
                      <a:lnTo>
                        <a:pt x="395" y="829"/>
                      </a:lnTo>
                      <a:lnTo>
                        <a:pt x="474" y="750"/>
                      </a:lnTo>
                      <a:lnTo>
                        <a:pt x="553" y="632"/>
                      </a:lnTo>
                      <a:lnTo>
                        <a:pt x="593" y="435"/>
                      </a:lnTo>
                      <a:lnTo>
                        <a:pt x="593" y="277"/>
                      </a:lnTo>
                      <a:lnTo>
                        <a:pt x="553" y="119"/>
                      </a:lnTo>
                      <a:lnTo>
                        <a:pt x="474" y="40"/>
                      </a:lnTo>
                      <a:lnTo>
                        <a:pt x="35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45"/>
                <p:cNvSpPr/>
                <p:nvPr/>
              </p:nvSpPr>
              <p:spPr>
                <a:xfrm>
                  <a:off x="727650" y="1768850"/>
                  <a:ext cx="29650" cy="6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2409" extrusionOk="0">
                      <a:moveTo>
                        <a:pt x="198" y="1"/>
                      </a:moveTo>
                      <a:lnTo>
                        <a:pt x="1" y="2330"/>
                      </a:lnTo>
                      <a:lnTo>
                        <a:pt x="277" y="2409"/>
                      </a:lnTo>
                      <a:lnTo>
                        <a:pt x="593" y="2409"/>
                      </a:lnTo>
                      <a:lnTo>
                        <a:pt x="909" y="2330"/>
                      </a:lnTo>
                      <a:lnTo>
                        <a:pt x="1185" y="2211"/>
                      </a:lnTo>
                      <a:lnTo>
                        <a:pt x="869" y="1698"/>
                      </a:lnTo>
                      <a:lnTo>
                        <a:pt x="593" y="1145"/>
                      </a:lnTo>
                      <a:lnTo>
                        <a:pt x="395" y="593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rgbClr val="ED89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45"/>
                <p:cNvSpPr/>
                <p:nvPr/>
              </p:nvSpPr>
              <p:spPr>
                <a:xfrm>
                  <a:off x="647700" y="1705675"/>
                  <a:ext cx="31625" cy="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949" extrusionOk="0">
                      <a:moveTo>
                        <a:pt x="1146" y="1"/>
                      </a:moveTo>
                      <a:lnTo>
                        <a:pt x="790" y="80"/>
                      </a:lnTo>
                      <a:lnTo>
                        <a:pt x="475" y="238"/>
                      </a:lnTo>
                      <a:lnTo>
                        <a:pt x="238" y="475"/>
                      </a:lnTo>
                      <a:lnTo>
                        <a:pt x="1" y="751"/>
                      </a:lnTo>
                      <a:lnTo>
                        <a:pt x="1" y="830"/>
                      </a:lnTo>
                      <a:lnTo>
                        <a:pt x="40" y="948"/>
                      </a:lnTo>
                      <a:lnTo>
                        <a:pt x="198" y="948"/>
                      </a:lnTo>
                      <a:lnTo>
                        <a:pt x="238" y="869"/>
                      </a:lnTo>
                      <a:lnTo>
                        <a:pt x="396" y="633"/>
                      </a:lnTo>
                      <a:lnTo>
                        <a:pt x="633" y="475"/>
                      </a:lnTo>
                      <a:lnTo>
                        <a:pt x="869" y="356"/>
                      </a:lnTo>
                      <a:lnTo>
                        <a:pt x="1146" y="277"/>
                      </a:lnTo>
                      <a:lnTo>
                        <a:pt x="1225" y="238"/>
                      </a:lnTo>
                      <a:lnTo>
                        <a:pt x="1264" y="159"/>
                      </a:lnTo>
                      <a:lnTo>
                        <a:pt x="1225" y="80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45"/>
                <p:cNvSpPr/>
                <p:nvPr/>
              </p:nvSpPr>
              <p:spPr>
                <a:xfrm>
                  <a:off x="749375" y="1719500"/>
                  <a:ext cx="3260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870" extrusionOk="0">
                      <a:moveTo>
                        <a:pt x="119" y="1"/>
                      </a:moveTo>
                      <a:lnTo>
                        <a:pt x="40" y="40"/>
                      </a:lnTo>
                      <a:lnTo>
                        <a:pt x="0" y="158"/>
                      </a:lnTo>
                      <a:lnTo>
                        <a:pt x="40" y="277"/>
                      </a:lnTo>
                      <a:lnTo>
                        <a:pt x="119" y="316"/>
                      </a:lnTo>
                      <a:lnTo>
                        <a:pt x="395" y="356"/>
                      </a:lnTo>
                      <a:lnTo>
                        <a:pt x="671" y="435"/>
                      </a:lnTo>
                      <a:lnTo>
                        <a:pt x="869" y="593"/>
                      </a:lnTo>
                      <a:lnTo>
                        <a:pt x="1027" y="830"/>
                      </a:lnTo>
                      <a:lnTo>
                        <a:pt x="1106" y="869"/>
                      </a:lnTo>
                      <a:lnTo>
                        <a:pt x="1264" y="869"/>
                      </a:lnTo>
                      <a:lnTo>
                        <a:pt x="1303" y="751"/>
                      </a:lnTo>
                      <a:lnTo>
                        <a:pt x="1264" y="672"/>
                      </a:lnTo>
                      <a:lnTo>
                        <a:pt x="1066" y="395"/>
                      </a:lnTo>
                      <a:lnTo>
                        <a:pt x="790" y="198"/>
                      </a:lnTo>
                      <a:lnTo>
                        <a:pt x="474" y="80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45"/>
                <p:cNvSpPr/>
                <p:nvPr/>
              </p:nvSpPr>
              <p:spPr>
                <a:xfrm>
                  <a:off x="517425" y="1987950"/>
                  <a:ext cx="154000" cy="1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0" h="4660" extrusionOk="0">
                      <a:moveTo>
                        <a:pt x="1461" y="1"/>
                      </a:moveTo>
                      <a:lnTo>
                        <a:pt x="1" y="396"/>
                      </a:lnTo>
                      <a:lnTo>
                        <a:pt x="1" y="554"/>
                      </a:lnTo>
                      <a:lnTo>
                        <a:pt x="80" y="751"/>
                      </a:lnTo>
                      <a:lnTo>
                        <a:pt x="198" y="948"/>
                      </a:lnTo>
                      <a:lnTo>
                        <a:pt x="316" y="1185"/>
                      </a:lnTo>
                      <a:lnTo>
                        <a:pt x="514" y="1462"/>
                      </a:lnTo>
                      <a:lnTo>
                        <a:pt x="790" y="1738"/>
                      </a:lnTo>
                      <a:lnTo>
                        <a:pt x="1067" y="2054"/>
                      </a:lnTo>
                      <a:lnTo>
                        <a:pt x="1422" y="2370"/>
                      </a:lnTo>
                      <a:lnTo>
                        <a:pt x="2330" y="3080"/>
                      </a:lnTo>
                      <a:lnTo>
                        <a:pt x="2883" y="3475"/>
                      </a:lnTo>
                      <a:lnTo>
                        <a:pt x="3435" y="3830"/>
                      </a:lnTo>
                      <a:lnTo>
                        <a:pt x="3988" y="4146"/>
                      </a:lnTo>
                      <a:lnTo>
                        <a:pt x="4541" y="4423"/>
                      </a:lnTo>
                      <a:lnTo>
                        <a:pt x="5014" y="4620"/>
                      </a:lnTo>
                      <a:lnTo>
                        <a:pt x="5251" y="4659"/>
                      </a:lnTo>
                      <a:lnTo>
                        <a:pt x="5409" y="4659"/>
                      </a:lnTo>
                      <a:lnTo>
                        <a:pt x="5409" y="4225"/>
                      </a:lnTo>
                      <a:lnTo>
                        <a:pt x="5409" y="3791"/>
                      </a:lnTo>
                      <a:lnTo>
                        <a:pt x="5488" y="3317"/>
                      </a:lnTo>
                      <a:lnTo>
                        <a:pt x="5567" y="2843"/>
                      </a:lnTo>
                      <a:lnTo>
                        <a:pt x="5686" y="2409"/>
                      </a:lnTo>
                      <a:lnTo>
                        <a:pt x="5804" y="2014"/>
                      </a:lnTo>
                      <a:lnTo>
                        <a:pt x="5962" y="1698"/>
                      </a:lnTo>
                      <a:lnTo>
                        <a:pt x="6159" y="1462"/>
                      </a:lnTo>
                      <a:lnTo>
                        <a:pt x="5646" y="1422"/>
                      </a:lnTo>
                      <a:lnTo>
                        <a:pt x="5093" y="1343"/>
                      </a:lnTo>
                      <a:lnTo>
                        <a:pt x="4462" y="1225"/>
                      </a:lnTo>
                      <a:lnTo>
                        <a:pt x="3791" y="1027"/>
                      </a:lnTo>
                      <a:lnTo>
                        <a:pt x="3159" y="830"/>
                      </a:lnTo>
                      <a:lnTo>
                        <a:pt x="2527" y="593"/>
                      </a:lnTo>
                      <a:lnTo>
                        <a:pt x="1975" y="317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45"/>
                <p:cNvSpPr/>
                <p:nvPr/>
              </p:nvSpPr>
              <p:spPr>
                <a:xfrm>
                  <a:off x="671400" y="1996850"/>
                  <a:ext cx="84900" cy="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67" extrusionOk="0">
                      <a:moveTo>
                        <a:pt x="2093" y="0"/>
                      </a:moveTo>
                      <a:lnTo>
                        <a:pt x="1658" y="40"/>
                      </a:lnTo>
                      <a:lnTo>
                        <a:pt x="1619" y="198"/>
                      </a:lnTo>
                      <a:lnTo>
                        <a:pt x="1540" y="356"/>
                      </a:lnTo>
                      <a:lnTo>
                        <a:pt x="1422" y="553"/>
                      </a:lnTo>
                      <a:lnTo>
                        <a:pt x="1264" y="711"/>
                      </a:lnTo>
                      <a:lnTo>
                        <a:pt x="1066" y="829"/>
                      </a:lnTo>
                      <a:lnTo>
                        <a:pt x="790" y="948"/>
                      </a:lnTo>
                      <a:lnTo>
                        <a:pt x="435" y="1027"/>
                      </a:lnTo>
                      <a:lnTo>
                        <a:pt x="0" y="1106"/>
                      </a:lnTo>
                      <a:lnTo>
                        <a:pt x="395" y="1303"/>
                      </a:lnTo>
                      <a:lnTo>
                        <a:pt x="790" y="1579"/>
                      </a:lnTo>
                      <a:lnTo>
                        <a:pt x="1145" y="1935"/>
                      </a:lnTo>
                      <a:lnTo>
                        <a:pt x="1540" y="2329"/>
                      </a:lnTo>
                      <a:lnTo>
                        <a:pt x="1856" y="2764"/>
                      </a:lnTo>
                      <a:lnTo>
                        <a:pt x="2132" y="3237"/>
                      </a:lnTo>
                      <a:lnTo>
                        <a:pt x="2330" y="3672"/>
                      </a:lnTo>
                      <a:lnTo>
                        <a:pt x="2488" y="4067"/>
                      </a:lnTo>
                      <a:lnTo>
                        <a:pt x="2606" y="3988"/>
                      </a:lnTo>
                      <a:lnTo>
                        <a:pt x="2685" y="3869"/>
                      </a:lnTo>
                      <a:lnTo>
                        <a:pt x="2882" y="3553"/>
                      </a:lnTo>
                      <a:lnTo>
                        <a:pt x="3080" y="3119"/>
                      </a:lnTo>
                      <a:lnTo>
                        <a:pt x="3238" y="2606"/>
                      </a:lnTo>
                      <a:lnTo>
                        <a:pt x="3317" y="2053"/>
                      </a:lnTo>
                      <a:lnTo>
                        <a:pt x="3396" y="1461"/>
                      </a:lnTo>
                      <a:lnTo>
                        <a:pt x="3396" y="869"/>
                      </a:lnTo>
                      <a:lnTo>
                        <a:pt x="3317" y="316"/>
                      </a:lnTo>
                      <a:lnTo>
                        <a:pt x="2922" y="158"/>
                      </a:lnTo>
                      <a:lnTo>
                        <a:pt x="2488" y="40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45"/>
                <p:cNvSpPr/>
                <p:nvPr/>
              </p:nvSpPr>
              <p:spPr>
                <a:xfrm>
                  <a:off x="671400" y="1996850"/>
                  <a:ext cx="84900" cy="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67" fill="none" extrusionOk="0">
                      <a:moveTo>
                        <a:pt x="0" y="1106"/>
                      </a:moveTo>
                      <a:lnTo>
                        <a:pt x="0" y="1106"/>
                      </a:lnTo>
                      <a:lnTo>
                        <a:pt x="395" y="1303"/>
                      </a:lnTo>
                      <a:lnTo>
                        <a:pt x="790" y="1579"/>
                      </a:lnTo>
                      <a:lnTo>
                        <a:pt x="1145" y="1935"/>
                      </a:lnTo>
                      <a:lnTo>
                        <a:pt x="1540" y="2329"/>
                      </a:lnTo>
                      <a:lnTo>
                        <a:pt x="1856" y="2764"/>
                      </a:lnTo>
                      <a:lnTo>
                        <a:pt x="2132" y="3237"/>
                      </a:lnTo>
                      <a:lnTo>
                        <a:pt x="2330" y="3672"/>
                      </a:lnTo>
                      <a:lnTo>
                        <a:pt x="2488" y="4067"/>
                      </a:lnTo>
                      <a:lnTo>
                        <a:pt x="2488" y="4067"/>
                      </a:lnTo>
                      <a:lnTo>
                        <a:pt x="2606" y="3988"/>
                      </a:lnTo>
                      <a:lnTo>
                        <a:pt x="2685" y="3869"/>
                      </a:lnTo>
                      <a:lnTo>
                        <a:pt x="2882" y="3553"/>
                      </a:lnTo>
                      <a:lnTo>
                        <a:pt x="3080" y="3119"/>
                      </a:lnTo>
                      <a:lnTo>
                        <a:pt x="3238" y="2606"/>
                      </a:lnTo>
                      <a:lnTo>
                        <a:pt x="3317" y="2053"/>
                      </a:lnTo>
                      <a:lnTo>
                        <a:pt x="3396" y="1461"/>
                      </a:lnTo>
                      <a:lnTo>
                        <a:pt x="3396" y="869"/>
                      </a:lnTo>
                      <a:lnTo>
                        <a:pt x="3317" y="316"/>
                      </a:lnTo>
                      <a:lnTo>
                        <a:pt x="3317" y="316"/>
                      </a:lnTo>
                      <a:lnTo>
                        <a:pt x="2922" y="158"/>
                      </a:lnTo>
                      <a:lnTo>
                        <a:pt x="2488" y="40"/>
                      </a:lnTo>
                      <a:lnTo>
                        <a:pt x="2093" y="0"/>
                      </a:lnTo>
                      <a:lnTo>
                        <a:pt x="1658" y="40"/>
                      </a:lnTo>
                      <a:lnTo>
                        <a:pt x="1658" y="40"/>
                      </a:lnTo>
                      <a:lnTo>
                        <a:pt x="1619" y="198"/>
                      </a:lnTo>
                      <a:lnTo>
                        <a:pt x="1540" y="356"/>
                      </a:lnTo>
                      <a:lnTo>
                        <a:pt x="1422" y="553"/>
                      </a:lnTo>
                      <a:lnTo>
                        <a:pt x="1264" y="711"/>
                      </a:lnTo>
                      <a:lnTo>
                        <a:pt x="1066" y="829"/>
                      </a:lnTo>
                      <a:lnTo>
                        <a:pt x="790" y="948"/>
                      </a:lnTo>
                      <a:lnTo>
                        <a:pt x="435" y="1027"/>
                      </a:lnTo>
                      <a:lnTo>
                        <a:pt x="0" y="110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fill="none" extrusionOk="0">
                      <a:moveTo>
                        <a:pt x="4501" y="2212"/>
                      </a:moveTo>
                      <a:lnTo>
                        <a:pt x="434" y="2330"/>
                      </a:lnTo>
                      <a:lnTo>
                        <a:pt x="0" y="1"/>
                      </a:lnTo>
                      <a:lnTo>
                        <a:pt x="4777" y="277"/>
                      </a:lnTo>
                      <a:lnTo>
                        <a:pt x="4501" y="221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4422" y="277"/>
                      </a:lnTo>
                      <a:lnTo>
                        <a:pt x="316" y="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fill="none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4422" y="277"/>
                      </a:lnTo>
                      <a:lnTo>
                        <a:pt x="316" y="4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extrusionOk="0">
                      <a:moveTo>
                        <a:pt x="4857" y="0"/>
                      </a:move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fill="none" extrusionOk="0">
                      <a:moveTo>
                        <a:pt x="5133" y="2329"/>
                      </a:moveTo>
                      <a:lnTo>
                        <a:pt x="751" y="3040"/>
                      </a:lnTo>
                      <a:lnTo>
                        <a:pt x="1" y="1106"/>
                      </a:lnTo>
                      <a:lnTo>
                        <a:pt x="4857" y="0"/>
                      </a:lnTo>
                      <a:lnTo>
                        <a:pt x="5133" y="232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extrusionOk="0">
                      <a:moveTo>
                        <a:pt x="4857" y="0"/>
                      </a:moveTo>
                      <a:lnTo>
                        <a:pt x="4620" y="40"/>
                      </a:lnTo>
                      <a:lnTo>
                        <a:pt x="435" y="987"/>
                      </a:ln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fill="none" extrusionOk="0">
                      <a:moveTo>
                        <a:pt x="4857" y="0"/>
                      </a:moveTo>
                      <a:lnTo>
                        <a:pt x="4620" y="40"/>
                      </a:lnTo>
                      <a:lnTo>
                        <a:pt x="435" y="987"/>
                      </a:ln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extrusionOk="0">
                      <a:moveTo>
                        <a:pt x="7698" y="1"/>
                      </a:moveTo>
                      <a:lnTo>
                        <a:pt x="6672" y="198"/>
                      </a:lnTo>
                      <a:lnTo>
                        <a:pt x="5567" y="435"/>
                      </a:lnTo>
                      <a:lnTo>
                        <a:pt x="4461" y="751"/>
                      </a:lnTo>
                      <a:lnTo>
                        <a:pt x="3908" y="948"/>
                      </a:lnTo>
                      <a:lnTo>
                        <a:pt x="3395" y="1185"/>
                      </a:lnTo>
                      <a:lnTo>
                        <a:pt x="2922" y="1422"/>
                      </a:lnTo>
                      <a:lnTo>
                        <a:pt x="2487" y="1698"/>
                      </a:lnTo>
                      <a:lnTo>
                        <a:pt x="2053" y="1975"/>
                      </a:lnTo>
                      <a:lnTo>
                        <a:pt x="1698" y="2291"/>
                      </a:lnTo>
                      <a:lnTo>
                        <a:pt x="1421" y="2646"/>
                      </a:lnTo>
                      <a:lnTo>
                        <a:pt x="1184" y="3001"/>
                      </a:lnTo>
                      <a:lnTo>
                        <a:pt x="987" y="3396"/>
                      </a:lnTo>
                      <a:lnTo>
                        <a:pt x="908" y="3830"/>
                      </a:lnTo>
                      <a:lnTo>
                        <a:pt x="869" y="4304"/>
                      </a:lnTo>
                      <a:lnTo>
                        <a:pt x="869" y="4817"/>
                      </a:lnTo>
                      <a:lnTo>
                        <a:pt x="948" y="6041"/>
                      </a:lnTo>
                      <a:lnTo>
                        <a:pt x="1105" y="7502"/>
                      </a:lnTo>
                      <a:lnTo>
                        <a:pt x="1342" y="9239"/>
                      </a:lnTo>
                      <a:lnTo>
                        <a:pt x="1935" y="13463"/>
                      </a:lnTo>
                      <a:lnTo>
                        <a:pt x="2290" y="15990"/>
                      </a:lnTo>
                      <a:lnTo>
                        <a:pt x="2645" y="18832"/>
                      </a:lnTo>
                      <a:lnTo>
                        <a:pt x="2724" y="19622"/>
                      </a:lnTo>
                      <a:lnTo>
                        <a:pt x="2764" y="20530"/>
                      </a:lnTo>
                      <a:lnTo>
                        <a:pt x="2803" y="21478"/>
                      </a:lnTo>
                      <a:lnTo>
                        <a:pt x="2803" y="22543"/>
                      </a:lnTo>
                      <a:lnTo>
                        <a:pt x="2724" y="24833"/>
                      </a:lnTo>
                      <a:lnTo>
                        <a:pt x="2606" y="27360"/>
                      </a:lnTo>
                      <a:lnTo>
                        <a:pt x="2448" y="30005"/>
                      </a:lnTo>
                      <a:lnTo>
                        <a:pt x="2211" y="32769"/>
                      </a:lnTo>
                      <a:lnTo>
                        <a:pt x="1935" y="35532"/>
                      </a:lnTo>
                      <a:lnTo>
                        <a:pt x="1658" y="38296"/>
                      </a:lnTo>
                      <a:lnTo>
                        <a:pt x="1066" y="43467"/>
                      </a:lnTo>
                      <a:lnTo>
                        <a:pt x="553" y="47731"/>
                      </a:lnTo>
                      <a:lnTo>
                        <a:pt x="0" y="51758"/>
                      </a:lnTo>
                      <a:lnTo>
                        <a:pt x="237" y="52113"/>
                      </a:lnTo>
                      <a:lnTo>
                        <a:pt x="948" y="52942"/>
                      </a:lnTo>
                      <a:lnTo>
                        <a:pt x="1421" y="53535"/>
                      </a:lnTo>
                      <a:lnTo>
                        <a:pt x="2013" y="54166"/>
                      </a:lnTo>
                      <a:lnTo>
                        <a:pt x="2645" y="54798"/>
                      </a:lnTo>
                      <a:lnTo>
                        <a:pt x="3395" y="55509"/>
                      </a:lnTo>
                      <a:lnTo>
                        <a:pt x="4185" y="56180"/>
                      </a:lnTo>
                      <a:lnTo>
                        <a:pt x="5053" y="56811"/>
                      </a:lnTo>
                      <a:lnTo>
                        <a:pt x="5922" y="57364"/>
                      </a:lnTo>
                      <a:lnTo>
                        <a:pt x="6396" y="57640"/>
                      </a:lnTo>
                      <a:lnTo>
                        <a:pt x="6869" y="57877"/>
                      </a:lnTo>
                      <a:lnTo>
                        <a:pt x="7343" y="58075"/>
                      </a:lnTo>
                      <a:lnTo>
                        <a:pt x="7817" y="58233"/>
                      </a:lnTo>
                      <a:lnTo>
                        <a:pt x="8330" y="58391"/>
                      </a:lnTo>
                      <a:lnTo>
                        <a:pt x="8843" y="58509"/>
                      </a:lnTo>
                      <a:lnTo>
                        <a:pt x="9317" y="58588"/>
                      </a:lnTo>
                      <a:lnTo>
                        <a:pt x="10344" y="58588"/>
                      </a:lnTo>
                      <a:lnTo>
                        <a:pt x="10857" y="58509"/>
                      </a:lnTo>
                      <a:lnTo>
                        <a:pt x="11173" y="53811"/>
                      </a:lnTo>
                      <a:lnTo>
                        <a:pt x="11449" y="49073"/>
                      </a:lnTo>
                      <a:lnTo>
                        <a:pt x="11646" y="44336"/>
                      </a:lnTo>
                      <a:lnTo>
                        <a:pt x="11725" y="39598"/>
                      </a:lnTo>
                      <a:lnTo>
                        <a:pt x="11765" y="34940"/>
                      </a:lnTo>
                      <a:lnTo>
                        <a:pt x="11725" y="30400"/>
                      </a:lnTo>
                      <a:lnTo>
                        <a:pt x="11607" y="26018"/>
                      </a:lnTo>
                      <a:lnTo>
                        <a:pt x="11449" y="21793"/>
                      </a:lnTo>
                      <a:lnTo>
                        <a:pt x="11173" y="17845"/>
                      </a:lnTo>
                      <a:lnTo>
                        <a:pt x="10857" y="14134"/>
                      </a:lnTo>
                      <a:lnTo>
                        <a:pt x="10699" y="12397"/>
                      </a:lnTo>
                      <a:lnTo>
                        <a:pt x="10502" y="10779"/>
                      </a:lnTo>
                      <a:lnTo>
                        <a:pt x="10265" y="9200"/>
                      </a:lnTo>
                      <a:lnTo>
                        <a:pt x="10028" y="7739"/>
                      </a:lnTo>
                      <a:lnTo>
                        <a:pt x="9791" y="6357"/>
                      </a:lnTo>
                      <a:lnTo>
                        <a:pt x="9554" y="5094"/>
                      </a:lnTo>
                      <a:lnTo>
                        <a:pt x="9278" y="3949"/>
                      </a:lnTo>
                      <a:lnTo>
                        <a:pt x="9001" y="2922"/>
                      </a:lnTo>
                      <a:lnTo>
                        <a:pt x="8685" y="2014"/>
                      </a:lnTo>
                      <a:lnTo>
                        <a:pt x="8370" y="1185"/>
                      </a:lnTo>
                      <a:lnTo>
                        <a:pt x="8054" y="554"/>
                      </a:lnTo>
                      <a:lnTo>
                        <a:pt x="769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fill="none" extrusionOk="0">
                      <a:moveTo>
                        <a:pt x="7698" y="1"/>
                      </a:moveTo>
                      <a:lnTo>
                        <a:pt x="7698" y="1"/>
                      </a:lnTo>
                      <a:lnTo>
                        <a:pt x="8054" y="554"/>
                      </a:lnTo>
                      <a:lnTo>
                        <a:pt x="8370" y="1185"/>
                      </a:lnTo>
                      <a:lnTo>
                        <a:pt x="8685" y="2014"/>
                      </a:lnTo>
                      <a:lnTo>
                        <a:pt x="9001" y="2922"/>
                      </a:lnTo>
                      <a:lnTo>
                        <a:pt x="9278" y="3949"/>
                      </a:lnTo>
                      <a:lnTo>
                        <a:pt x="9554" y="5094"/>
                      </a:lnTo>
                      <a:lnTo>
                        <a:pt x="9791" y="6357"/>
                      </a:lnTo>
                      <a:lnTo>
                        <a:pt x="10028" y="7739"/>
                      </a:lnTo>
                      <a:lnTo>
                        <a:pt x="10265" y="9200"/>
                      </a:lnTo>
                      <a:lnTo>
                        <a:pt x="10502" y="10779"/>
                      </a:lnTo>
                      <a:lnTo>
                        <a:pt x="10699" y="12397"/>
                      </a:lnTo>
                      <a:lnTo>
                        <a:pt x="10857" y="14134"/>
                      </a:lnTo>
                      <a:lnTo>
                        <a:pt x="11173" y="17845"/>
                      </a:lnTo>
                      <a:lnTo>
                        <a:pt x="11449" y="21793"/>
                      </a:lnTo>
                      <a:lnTo>
                        <a:pt x="11607" y="26018"/>
                      </a:lnTo>
                      <a:lnTo>
                        <a:pt x="11725" y="30400"/>
                      </a:lnTo>
                      <a:lnTo>
                        <a:pt x="11765" y="34940"/>
                      </a:lnTo>
                      <a:lnTo>
                        <a:pt x="11725" y="39598"/>
                      </a:lnTo>
                      <a:lnTo>
                        <a:pt x="11646" y="44336"/>
                      </a:lnTo>
                      <a:lnTo>
                        <a:pt x="11449" y="49073"/>
                      </a:lnTo>
                      <a:lnTo>
                        <a:pt x="11173" y="53811"/>
                      </a:lnTo>
                      <a:lnTo>
                        <a:pt x="10857" y="58509"/>
                      </a:lnTo>
                      <a:lnTo>
                        <a:pt x="10857" y="58509"/>
                      </a:lnTo>
                      <a:lnTo>
                        <a:pt x="10344" y="58588"/>
                      </a:lnTo>
                      <a:lnTo>
                        <a:pt x="9830" y="58588"/>
                      </a:lnTo>
                      <a:lnTo>
                        <a:pt x="9317" y="58588"/>
                      </a:lnTo>
                      <a:lnTo>
                        <a:pt x="8843" y="58509"/>
                      </a:lnTo>
                      <a:lnTo>
                        <a:pt x="8330" y="58391"/>
                      </a:lnTo>
                      <a:lnTo>
                        <a:pt x="7817" y="58233"/>
                      </a:lnTo>
                      <a:lnTo>
                        <a:pt x="7343" y="58075"/>
                      </a:lnTo>
                      <a:lnTo>
                        <a:pt x="6869" y="57877"/>
                      </a:lnTo>
                      <a:lnTo>
                        <a:pt x="6396" y="57640"/>
                      </a:lnTo>
                      <a:lnTo>
                        <a:pt x="5922" y="57364"/>
                      </a:lnTo>
                      <a:lnTo>
                        <a:pt x="5053" y="56811"/>
                      </a:lnTo>
                      <a:lnTo>
                        <a:pt x="4185" y="56180"/>
                      </a:lnTo>
                      <a:lnTo>
                        <a:pt x="3395" y="55509"/>
                      </a:lnTo>
                      <a:lnTo>
                        <a:pt x="2645" y="54798"/>
                      </a:lnTo>
                      <a:lnTo>
                        <a:pt x="2013" y="54166"/>
                      </a:lnTo>
                      <a:lnTo>
                        <a:pt x="1421" y="53535"/>
                      </a:lnTo>
                      <a:lnTo>
                        <a:pt x="948" y="52942"/>
                      </a:lnTo>
                      <a:lnTo>
                        <a:pt x="237" y="52113"/>
                      </a:lnTo>
                      <a:lnTo>
                        <a:pt x="0" y="51758"/>
                      </a:lnTo>
                      <a:lnTo>
                        <a:pt x="0" y="51758"/>
                      </a:lnTo>
                      <a:lnTo>
                        <a:pt x="553" y="47731"/>
                      </a:lnTo>
                      <a:lnTo>
                        <a:pt x="1066" y="43467"/>
                      </a:lnTo>
                      <a:lnTo>
                        <a:pt x="1658" y="38296"/>
                      </a:lnTo>
                      <a:lnTo>
                        <a:pt x="1935" y="35532"/>
                      </a:lnTo>
                      <a:lnTo>
                        <a:pt x="2211" y="32769"/>
                      </a:lnTo>
                      <a:lnTo>
                        <a:pt x="2448" y="30005"/>
                      </a:lnTo>
                      <a:lnTo>
                        <a:pt x="2606" y="27360"/>
                      </a:lnTo>
                      <a:lnTo>
                        <a:pt x="2724" y="24833"/>
                      </a:lnTo>
                      <a:lnTo>
                        <a:pt x="2803" y="22543"/>
                      </a:lnTo>
                      <a:lnTo>
                        <a:pt x="2803" y="21478"/>
                      </a:lnTo>
                      <a:lnTo>
                        <a:pt x="2764" y="20530"/>
                      </a:lnTo>
                      <a:lnTo>
                        <a:pt x="2724" y="19622"/>
                      </a:lnTo>
                      <a:lnTo>
                        <a:pt x="2645" y="18832"/>
                      </a:lnTo>
                      <a:lnTo>
                        <a:pt x="2645" y="18832"/>
                      </a:lnTo>
                      <a:lnTo>
                        <a:pt x="2290" y="15990"/>
                      </a:lnTo>
                      <a:lnTo>
                        <a:pt x="1935" y="13463"/>
                      </a:lnTo>
                      <a:lnTo>
                        <a:pt x="1342" y="9239"/>
                      </a:lnTo>
                      <a:lnTo>
                        <a:pt x="1105" y="7502"/>
                      </a:lnTo>
                      <a:lnTo>
                        <a:pt x="948" y="6041"/>
                      </a:lnTo>
                      <a:lnTo>
                        <a:pt x="869" y="4817"/>
                      </a:lnTo>
                      <a:lnTo>
                        <a:pt x="869" y="4304"/>
                      </a:lnTo>
                      <a:lnTo>
                        <a:pt x="908" y="3830"/>
                      </a:lnTo>
                      <a:lnTo>
                        <a:pt x="908" y="3830"/>
                      </a:lnTo>
                      <a:lnTo>
                        <a:pt x="987" y="3396"/>
                      </a:lnTo>
                      <a:lnTo>
                        <a:pt x="1184" y="3001"/>
                      </a:lnTo>
                      <a:lnTo>
                        <a:pt x="1421" y="2646"/>
                      </a:lnTo>
                      <a:lnTo>
                        <a:pt x="1698" y="2291"/>
                      </a:lnTo>
                      <a:lnTo>
                        <a:pt x="2053" y="1975"/>
                      </a:lnTo>
                      <a:lnTo>
                        <a:pt x="2487" y="1698"/>
                      </a:lnTo>
                      <a:lnTo>
                        <a:pt x="2922" y="1422"/>
                      </a:lnTo>
                      <a:lnTo>
                        <a:pt x="3395" y="1185"/>
                      </a:lnTo>
                      <a:lnTo>
                        <a:pt x="3908" y="948"/>
                      </a:lnTo>
                      <a:lnTo>
                        <a:pt x="4461" y="751"/>
                      </a:lnTo>
                      <a:lnTo>
                        <a:pt x="5567" y="435"/>
                      </a:lnTo>
                      <a:lnTo>
                        <a:pt x="6672" y="198"/>
                      </a:lnTo>
                      <a:lnTo>
                        <a:pt x="76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extrusionOk="0">
                      <a:moveTo>
                        <a:pt x="3119" y="17332"/>
                      </a:moveTo>
                      <a:lnTo>
                        <a:pt x="3158" y="17372"/>
                      </a:lnTo>
                      <a:lnTo>
                        <a:pt x="3198" y="17411"/>
                      </a:lnTo>
                      <a:lnTo>
                        <a:pt x="3158" y="17332"/>
                      </a:lnTo>
                      <a:close/>
                      <a:moveTo>
                        <a:pt x="7698" y="1"/>
                      </a:moveTo>
                      <a:lnTo>
                        <a:pt x="6712" y="198"/>
                      </a:lnTo>
                      <a:lnTo>
                        <a:pt x="5646" y="435"/>
                      </a:lnTo>
                      <a:lnTo>
                        <a:pt x="4580" y="712"/>
                      </a:lnTo>
                      <a:lnTo>
                        <a:pt x="4066" y="909"/>
                      </a:lnTo>
                      <a:lnTo>
                        <a:pt x="3553" y="1106"/>
                      </a:lnTo>
                      <a:lnTo>
                        <a:pt x="3079" y="1343"/>
                      </a:lnTo>
                      <a:lnTo>
                        <a:pt x="2645" y="1580"/>
                      </a:lnTo>
                      <a:lnTo>
                        <a:pt x="2250" y="1856"/>
                      </a:lnTo>
                      <a:lnTo>
                        <a:pt x="1856" y="2133"/>
                      </a:lnTo>
                      <a:lnTo>
                        <a:pt x="1540" y="2449"/>
                      </a:lnTo>
                      <a:lnTo>
                        <a:pt x="1303" y="2804"/>
                      </a:lnTo>
                      <a:lnTo>
                        <a:pt x="1105" y="3159"/>
                      </a:lnTo>
                      <a:lnTo>
                        <a:pt x="948" y="3554"/>
                      </a:lnTo>
                      <a:lnTo>
                        <a:pt x="7185" y="5844"/>
                      </a:lnTo>
                      <a:lnTo>
                        <a:pt x="5961" y="9081"/>
                      </a:lnTo>
                      <a:lnTo>
                        <a:pt x="5409" y="10739"/>
                      </a:lnTo>
                      <a:lnTo>
                        <a:pt x="4817" y="12358"/>
                      </a:lnTo>
                      <a:lnTo>
                        <a:pt x="4303" y="13976"/>
                      </a:lnTo>
                      <a:lnTo>
                        <a:pt x="3830" y="15595"/>
                      </a:lnTo>
                      <a:lnTo>
                        <a:pt x="3632" y="16385"/>
                      </a:lnTo>
                      <a:lnTo>
                        <a:pt x="3474" y="17135"/>
                      </a:lnTo>
                      <a:lnTo>
                        <a:pt x="3395" y="17530"/>
                      </a:lnTo>
                      <a:lnTo>
                        <a:pt x="3632" y="17648"/>
                      </a:lnTo>
                      <a:lnTo>
                        <a:pt x="3908" y="17766"/>
                      </a:lnTo>
                      <a:lnTo>
                        <a:pt x="4619" y="17964"/>
                      </a:lnTo>
                      <a:lnTo>
                        <a:pt x="5330" y="18122"/>
                      </a:lnTo>
                      <a:lnTo>
                        <a:pt x="6080" y="18201"/>
                      </a:lnTo>
                      <a:lnTo>
                        <a:pt x="6790" y="18280"/>
                      </a:lnTo>
                      <a:lnTo>
                        <a:pt x="7067" y="18319"/>
                      </a:lnTo>
                      <a:lnTo>
                        <a:pt x="8133" y="12595"/>
                      </a:lnTo>
                      <a:lnTo>
                        <a:pt x="8172" y="12437"/>
                      </a:lnTo>
                      <a:lnTo>
                        <a:pt x="8251" y="12279"/>
                      </a:lnTo>
                      <a:lnTo>
                        <a:pt x="8330" y="12160"/>
                      </a:lnTo>
                      <a:lnTo>
                        <a:pt x="8449" y="12042"/>
                      </a:lnTo>
                      <a:lnTo>
                        <a:pt x="8567" y="11963"/>
                      </a:lnTo>
                      <a:lnTo>
                        <a:pt x="8725" y="11884"/>
                      </a:lnTo>
                      <a:lnTo>
                        <a:pt x="8883" y="11845"/>
                      </a:lnTo>
                      <a:lnTo>
                        <a:pt x="9041" y="11845"/>
                      </a:lnTo>
                      <a:lnTo>
                        <a:pt x="10620" y="11884"/>
                      </a:lnTo>
                      <a:lnTo>
                        <a:pt x="10383" y="9950"/>
                      </a:lnTo>
                      <a:lnTo>
                        <a:pt x="10107" y="8173"/>
                      </a:lnTo>
                      <a:lnTo>
                        <a:pt x="9830" y="6515"/>
                      </a:lnTo>
                      <a:lnTo>
                        <a:pt x="9515" y="5015"/>
                      </a:lnTo>
                      <a:lnTo>
                        <a:pt x="9199" y="3672"/>
                      </a:lnTo>
                      <a:lnTo>
                        <a:pt x="8843" y="2488"/>
                      </a:lnTo>
                      <a:lnTo>
                        <a:pt x="8488" y="1501"/>
                      </a:lnTo>
                      <a:lnTo>
                        <a:pt x="8093" y="672"/>
                      </a:lnTo>
                      <a:lnTo>
                        <a:pt x="7896" y="317"/>
                      </a:lnTo>
                      <a:lnTo>
                        <a:pt x="7698" y="1"/>
                      </a:lnTo>
                      <a:close/>
                      <a:moveTo>
                        <a:pt x="2764" y="23530"/>
                      </a:moveTo>
                      <a:lnTo>
                        <a:pt x="2724" y="25544"/>
                      </a:lnTo>
                      <a:lnTo>
                        <a:pt x="2606" y="27715"/>
                      </a:lnTo>
                      <a:lnTo>
                        <a:pt x="2448" y="29966"/>
                      </a:lnTo>
                      <a:lnTo>
                        <a:pt x="2250" y="32295"/>
                      </a:lnTo>
                      <a:lnTo>
                        <a:pt x="1816" y="36993"/>
                      </a:lnTo>
                      <a:lnTo>
                        <a:pt x="1303" y="41533"/>
                      </a:lnTo>
                      <a:lnTo>
                        <a:pt x="829" y="45560"/>
                      </a:lnTo>
                      <a:lnTo>
                        <a:pt x="395" y="48797"/>
                      </a:lnTo>
                      <a:lnTo>
                        <a:pt x="0" y="51758"/>
                      </a:lnTo>
                      <a:lnTo>
                        <a:pt x="197" y="52074"/>
                      </a:lnTo>
                      <a:lnTo>
                        <a:pt x="829" y="52824"/>
                      </a:lnTo>
                      <a:lnTo>
                        <a:pt x="1777" y="53929"/>
                      </a:lnTo>
                      <a:lnTo>
                        <a:pt x="2408" y="54561"/>
                      </a:lnTo>
                      <a:lnTo>
                        <a:pt x="3040" y="55193"/>
                      </a:lnTo>
                      <a:lnTo>
                        <a:pt x="3751" y="55824"/>
                      </a:lnTo>
                      <a:lnTo>
                        <a:pt x="4540" y="56456"/>
                      </a:lnTo>
                      <a:lnTo>
                        <a:pt x="5369" y="57009"/>
                      </a:lnTo>
                      <a:lnTo>
                        <a:pt x="6238" y="57522"/>
                      </a:lnTo>
                      <a:lnTo>
                        <a:pt x="6672" y="57759"/>
                      </a:lnTo>
                      <a:lnTo>
                        <a:pt x="7106" y="57956"/>
                      </a:lnTo>
                      <a:lnTo>
                        <a:pt x="7580" y="58154"/>
                      </a:lnTo>
                      <a:lnTo>
                        <a:pt x="8014" y="58312"/>
                      </a:lnTo>
                      <a:lnTo>
                        <a:pt x="8488" y="58430"/>
                      </a:lnTo>
                      <a:lnTo>
                        <a:pt x="8962" y="58509"/>
                      </a:lnTo>
                      <a:lnTo>
                        <a:pt x="9436" y="58588"/>
                      </a:lnTo>
                      <a:lnTo>
                        <a:pt x="10383" y="58588"/>
                      </a:lnTo>
                      <a:lnTo>
                        <a:pt x="10857" y="58509"/>
                      </a:lnTo>
                      <a:lnTo>
                        <a:pt x="11054" y="55666"/>
                      </a:lnTo>
                      <a:lnTo>
                        <a:pt x="11252" y="52745"/>
                      </a:lnTo>
                      <a:lnTo>
                        <a:pt x="11410" y="49824"/>
                      </a:lnTo>
                      <a:lnTo>
                        <a:pt x="11528" y="46902"/>
                      </a:lnTo>
                      <a:lnTo>
                        <a:pt x="11646" y="43981"/>
                      </a:lnTo>
                      <a:lnTo>
                        <a:pt x="11725" y="41099"/>
                      </a:lnTo>
                      <a:lnTo>
                        <a:pt x="11765" y="38217"/>
                      </a:lnTo>
                      <a:lnTo>
                        <a:pt x="11765" y="35335"/>
                      </a:lnTo>
                      <a:lnTo>
                        <a:pt x="11765" y="31742"/>
                      </a:lnTo>
                      <a:lnTo>
                        <a:pt x="11686" y="28228"/>
                      </a:lnTo>
                      <a:lnTo>
                        <a:pt x="6001" y="28150"/>
                      </a:lnTo>
                      <a:lnTo>
                        <a:pt x="5882" y="28110"/>
                      </a:lnTo>
                      <a:lnTo>
                        <a:pt x="5764" y="28071"/>
                      </a:lnTo>
                      <a:lnTo>
                        <a:pt x="5646" y="28031"/>
                      </a:lnTo>
                      <a:lnTo>
                        <a:pt x="5567" y="27952"/>
                      </a:lnTo>
                      <a:lnTo>
                        <a:pt x="5488" y="27834"/>
                      </a:lnTo>
                      <a:lnTo>
                        <a:pt x="5409" y="27755"/>
                      </a:lnTo>
                      <a:lnTo>
                        <a:pt x="5369" y="27636"/>
                      </a:lnTo>
                      <a:lnTo>
                        <a:pt x="5369" y="27478"/>
                      </a:lnTo>
                      <a:lnTo>
                        <a:pt x="5369" y="27360"/>
                      </a:lnTo>
                      <a:lnTo>
                        <a:pt x="6001" y="23965"/>
                      </a:lnTo>
                      <a:lnTo>
                        <a:pt x="5211" y="23886"/>
                      </a:lnTo>
                      <a:lnTo>
                        <a:pt x="4382" y="23807"/>
                      </a:lnTo>
                      <a:lnTo>
                        <a:pt x="3593" y="23688"/>
                      </a:lnTo>
                      <a:lnTo>
                        <a:pt x="2764" y="2353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45"/>
                <p:cNvSpPr/>
                <p:nvPr/>
              </p:nvSpPr>
              <p:spPr>
                <a:xfrm>
                  <a:off x="306225" y="2576200"/>
                  <a:ext cx="294125" cy="8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35058" fill="none" extrusionOk="0">
                      <a:moveTo>
                        <a:pt x="2764" y="0"/>
                      </a:moveTo>
                      <a:lnTo>
                        <a:pt x="2764" y="0"/>
                      </a:lnTo>
                      <a:lnTo>
                        <a:pt x="2724" y="2014"/>
                      </a:lnTo>
                      <a:lnTo>
                        <a:pt x="2606" y="4185"/>
                      </a:lnTo>
                      <a:lnTo>
                        <a:pt x="2448" y="6436"/>
                      </a:lnTo>
                      <a:lnTo>
                        <a:pt x="2250" y="8765"/>
                      </a:lnTo>
                      <a:lnTo>
                        <a:pt x="1816" y="13463"/>
                      </a:lnTo>
                      <a:lnTo>
                        <a:pt x="1303" y="18003"/>
                      </a:lnTo>
                      <a:lnTo>
                        <a:pt x="829" y="22030"/>
                      </a:lnTo>
                      <a:lnTo>
                        <a:pt x="395" y="25267"/>
                      </a:lnTo>
                      <a:lnTo>
                        <a:pt x="0" y="28228"/>
                      </a:lnTo>
                      <a:lnTo>
                        <a:pt x="0" y="28228"/>
                      </a:lnTo>
                      <a:lnTo>
                        <a:pt x="197" y="28544"/>
                      </a:lnTo>
                      <a:lnTo>
                        <a:pt x="829" y="29294"/>
                      </a:lnTo>
                      <a:lnTo>
                        <a:pt x="1777" y="30399"/>
                      </a:lnTo>
                      <a:lnTo>
                        <a:pt x="2408" y="31031"/>
                      </a:lnTo>
                      <a:lnTo>
                        <a:pt x="3040" y="31663"/>
                      </a:lnTo>
                      <a:lnTo>
                        <a:pt x="3751" y="32294"/>
                      </a:lnTo>
                      <a:lnTo>
                        <a:pt x="4540" y="32926"/>
                      </a:lnTo>
                      <a:lnTo>
                        <a:pt x="5369" y="33479"/>
                      </a:lnTo>
                      <a:lnTo>
                        <a:pt x="6238" y="33992"/>
                      </a:lnTo>
                      <a:lnTo>
                        <a:pt x="6672" y="34229"/>
                      </a:lnTo>
                      <a:lnTo>
                        <a:pt x="7106" y="34426"/>
                      </a:lnTo>
                      <a:lnTo>
                        <a:pt x="7580" y="34624"/>
                      </a:lnTo>
                      <a:lnTo>
                        <a:pt x="8014" y="34782"/>
                      </a:lnTo>
                      <a:lnTo>
                        <a:pt x="8488" y="34900"/>
                      </a:lnTo>
                      <a:lnTo>
                        <a:pt x="8962" y="34979"/>
                      </a:lnTo>
                      <a:lnTo>
                        <a:pt x="9436" y="35058"/>
                      </a:lnTo>
                      <a:lnTo>
                        <a:pt x="9909" y="35058"/>
                      </a:lnTo>
                      <a:lnTo>
                        <a:pt x="9909" y="35058"/>
                      </a:lnTo>
                      <a:lnTo>
                        <a:pt x="10383" y="35058"/>
                      </a:lnTo>
                      <a:lnTo>
                        <a:pt x="10857" y="34979"/>
                      </a:lnTo>
                      <a:lnTo>
                        <a:pt x="10857" y="34979"/>
                      </a:lnTo>
                      <a:lnTo>
                        <a:pt x="11054" y="32136"/>
                      </a:lnTo>
                      <a:lnTo>
                        <a:pt x="11252" y="29215"/>
                      </a:lnTo>
                      <a:lnTo>
                        <a:pt x="11410" y="26294"/>
                      </a:lnTo>
                      <a:lnTo>
                        <a:pt x="11528" y="23372"/>
                      </a:lnTo>
                      <a:lnTo>
                        <a:pt x="11646" y="20451"/>
                      </a:lnTo>
                      <a:lnTo>
                        <a:pt x="11725" y="17569"/>
                      </a:lnTo>
                      <a:lnTo>
                        <a:pt x="11765" y="14687"/>
                      </a:lnTo>
                      <a:lnTo>
                        <a:pt x="11765" y="11805"/>
                      </a:lnTo>
                      <a:lnTo>
                        <a:pt x="11765" y="11805"/>
                      </a:lnTo>
                      <a:lnTo>
                        <a:pt x="11765" y="8212"/>
                      </a:lnTo>
                      <a:lnTo>
                        <a:pt x="11686" y="4698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5882" y="4580"/>
                      </a:lnTo>
                      <a:lnTo>
                        <a:pt x="5764" y="4541"/>
                      </a:lnTo>
                      <a:lnTo>
                        <a:pt x="5646" y="4501"/>
                      </a:lnTo>
                      <a:lnTo>
                        <a:pt x="5567" y="4422"/>
                      </a:lnTo>
                      <a:lnTo>
                        <a:pt x="5488" y="4304"/>
                      </a:lnTo>
                      <a:lnTo>
                        <a:pt x="5409" y="4225"/>
                      </a:lnTo>
                      <a:lnTo>
                        <a:pt x="5369" y="4106"/>
                      </a:lnTo>
                      <a:lnTo>
                        <a:pt x="5369" y="3948"/>
                      </a:lnTo>
                      <a:lnTo>
                        <a:pt x="5369" y="3948"/>
                      </a:lnTo>
                      <a:lnTo>
                        <a:pt x="5369" y="3830"/>
                      </a:lnTo>
                      <a:lnTo>
                        <a:pt x="6001" y="435"/>
                      </a:lnTo>
                      <a:lnTo>
                        <a:pt x="6001" y="435"/>
                      </a:lnTo>
                      <a:lnTo>
                        <a:pt x="5211" y="356"/>
                      </a:lnTo>
                      <a:lnTo>
                        <a:pt x="4382" y="277"/>
                      </a:lnTo>
                      <a:lnTo>
                        <a:pt x="3593" y="158"/>
                      </a:lnTo>
                      <a:lnTo>
                        <a:pt x="276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45"/>
                <p:cNvSpPr/>
                <p:nvPr/>
              </p:nvSpPr>
              <p:spPr>
                <a:xfrm>
                  <a:off x="384175" y="2421250"/>
                  <a:ext cx="20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45"/>
                <p:cNvSpPr/>
                <p:nvPr/>
              </p:nvSpPr>
              <p:spPr>
                <a:xfrm>
                  <a:off x="329900" y="1987950"/>
                  <a:ext cx="241825" cy="45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3" h="18320" fill="none" extrusionOk="0">
                      <a:moveTo>
                        <a:pt x="6751" y="1"/>
                      </a:moveTo>
                      <a:lnTo>
                        <a:pt x="6751" y="1"/>
                      </a:lnTo>
                      <a:lnTo>
                        <a:pt x="5765" y="198"/>
                      </a:lnTo>
                      <a:lnTo>
                        <a:pt x="4699" y="435"/>
                      </a:lnTo>
                      <a:lnTo>
                        <a:pt x="3633" y="712"/>
                      </a:lnTo>
                      <a:lnTo>
                        <a:pt x="3119" y="909"/>
                      </a:lnTo>
                      <a:lnTo>
                        <a:pt x="2606" y="1106"/>
                      </a:lnTo>
                      <a:lnTo>
                        <a:pt x="2132" y="1343"/>
                      </a:lnTo>
                      <a:lnTo>
                        <a:pt x="1698" y="1580"/>
                      </a:lnTo>
                      <a:lnTo>
                        <a:pt x="1303" y="1856"/>
                      </a:lnTo>
                      <a:lnTo>
                        <a:pt x="909" y="2133"/>
                      </a:lnTo>
                      <a:lnTo>
                        <a:pt x="593" y="2449"/>
                      </a:lnTo>
                      <a:lnTo>
                        <a:pt x="356" y="2804"/>
                      </a:lnTo>
                      <a:lnTo>
                        <a:pt x="158" y="3159"/>
                      </a:lnTo>
                      <a:lnTo>
                        <a:pt x="1" y="3554"/>
                      </a:lnTo>
                      <a:lnTo>
                        <a:pt x="6238" y="5844"/>
                      </a:lnTo>
                      <a:lnTo>
                        <a:pt x="6238" y="5844"/>
                      </a:lnTo>
                      <a:lnTo>
                        <a:pt x="6238" y="5844"/>
                      </a:lnTo>
                      <a:lnTo>
                        <a:pt x="5014" y="9081"/>
                      </a:lnTo>
                      <a:lnTo>
                        <a:pt x="5014" y="9081"/>
                      </a:lnTo>
                      <a:lnTo>
                        <a:pt x="4462" y="10739"/>
                      </a:lnTo>
                      <a:lnTo>
                        <a:pt x="3870" y="12358"/>
                      </a:lnTo>
                      <a:lnTo>
                        <a:pt x="3870" y="12358"/>
                      </a:lnTo>
                      <a:lnTo>
                        <a:pt x="3356" y="13976"/>
                      </a:lnTo>
                      <a:lnTo>
                        <a:pt x="2883" y="15595"/>
                      </a:lnTo>
                      <a:lnTo>
                        <a:pt x="2883" y="15595"/>
                      </a:lnTo>
                      <a:lnTo>
                        <a:pt x="2685" y="16385"/>
                      </a:lnTo>
                      <a:lnTo>
                        <a:pt x="2527" y="17135"/>
                      </a:lnTo>
                      <a:lnTo>
                        <a:pt x="2527" y="17135"/>
                      </a:lnTo>
                      <a:lnTo>
                        <a:pt x="2448" y="17530"/>
                      </a:lnTo>
                      <a:lnTo>
                        <a:pt x="2448" y="17530"/>
                      </a:lnTo>
                      <a:lnTo>
                        <a:pt x="2685" y="17648"/>
                      </a:lnTo>
                      <a:lnTo>
                        <a:pt x="2961" y="17766"/>
                      </a:lnTo>
                      <a:lnTo>
                        <a:pt x="2961" y="17766"/>
                      </a:lnTo>
                      <a:lnTo>
                        <a:pt x="3672" y="17964"/>
                      </a:lnTo>
                      <a:lnTo>
                        <a:pt x="4383" y="18122"/>
                      </a:lnTo>
                      <a:lnTo>
                        <a:pt x="5133" y="18201"/>
                      </a:lnTo>
                      <a:lnTo>
                        <a:pt x="5843" y="18280"/>
                      </a:lnTo>
                      <a:lnTo>
                        <a:pt x="5843" y="18280"/>
                      </a:lnTo>
                      <a:lnTo>
                        <a:pt x="6120" y="18319"/>
                      </a:lnTo>
                      <a:lnTo>
                        <a:pt x="7186" y="12595"/>
                      </a:lnTo>
                      <a:lnTo>
                        <a:pt x="7186" y="12595"/>
                      </a:lnTo>
                      <a:lnTo>
                        <a:pt x="7225" y="12437"/>
                      </a:lnTo>
                      <a:lnTo>
                        <a:pt x="7304" y="12279"/>
                      </a:lnTo>
                      <a:lnTo>
                        <a:pt x="7383" y="12160"/>
                      </a:lnTo>
                      <a:lnTo>
                        <a:pt x="7502" y="12042"/>
                      </a:lnTo>
                      <a:lnTo>
                        <a:pt x="7620" y="11963"/>
                      </a:lnTo>
                      <a:lnTo>
                        <a:pt x="7778" y="11884"/>
                      </a:lnTo>
                      <a:lnTo>
                        <a:pt x="7936" y="11845"/>
                      </a:lnTo>
                      <a:lnTo>
                        <a:pt x="8094" y="11845"/>
                      </a:lnTo>
                      <a:lnTo>
                        <a:pt x="9673" y="11884"/>
                      </a:lnTo>
                      <a:lnTo>
                        <a:pt x="9673" y="11884"/>
                      </a:lnTo>
                      <a:lnTo>
                        <a:pt x="9436" y="9950"/>
                      </a:lnTo>
                      <a:lnTo>
                        <a:pt x="9160" y="8173"/>
                      </a:lnTo>
                      <a:lnTo>
                        <a:pt x="8883" y="6515"/>
                      </a:lnTo>
                      <a:lnTo>
                        <a:pt x="8568" y="5015"/>
                      </a:lnTo>
                      <a:lnTo>
                        <a:pt x="8252" y="3672"/>
                      </a:lnTo>
                      <a:lnTo>
                        <a:pt x="7896" y="2488"/>
                      </a:lnTo>
                      <a:lnTo>
                        <a:pt x="7541" y="1501"/>
                      </a:lnTo>
                      <a:lnTo>
                        <a:pt x="7146" y="672"/>
                      </a:lnTo>
                      <a:lnTo>
                        <a:pt x="7146" y="672"/>
                      </a:lnTo>
                      <a:lnTo>
                        <a:pt x="6949" y="317"/>
                      </a:lnTo>
                      <a:lnTo>
                        <a:pt x="675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extrusionOk="0">
                      <a:moveTo>
                        <a:pt x="1" y="0"/>
                      </a:moveTo>
                      <a:lnTo>
                        <a:pt x="237" y="869"/>
                      </a:lnTo>
                      <a:lnTo>
                        <a:pt x="474" y="1856"/>
                      </a:lnTo>
                      <a:lnTo>
                        <a:pt x="948" y="4185"/>
                      </a:lnTo>
                      <a:lnTo>
                        <a:pt x="1382" y="6909"/>
                      </a:lnTo>
                      <a:lnTo>
                        <a:pt x="1856" y="9949"/>
                      </a:lnTo>
                      <a:lnTo>
                        <a:pt x="2290" y="13344"/>
                      </a:lnTo>
                      <a:lnTo>
                        <a:pt x="2725" y="16976"/>
                      </a:lnTo>
                      <a:lnTo>
                        <a:pt x="3119" y="20845"/>
                      </a:lnTo>
                      <a:lnTo>
                        <a:pt x="3475" y="24833"/>
                      </a:lnTo>
                      <a:lnTo>
                        <a:pt x="3830" y="28938"/>
                      </a:lnTo>
                      <a:lnTo>
                        <a:pt x="4106" y="33123"/>
                      </a:lnTo>
                      <a:lnTo>
                        <a:pt x="4304" y="37308"/>
                      </a:lnTo>
                      <a:lnTo>
                        <a:pt x="4462" y="41493"/>
                      </a:lnTo>
                      <a:lnTo>
                        <a:pt x="4541" y="45559"/>
                      </a:lnTo>
                      <a:lnTo>
                        <a:pt x="4580" y="49468"/>
                      </a:lnTo>
                      <a:lnTo>
                        <a:pt x="4501" y="53218"/>
                      </a:lnTo>
                      <a:lnTo>
                        <a:pt x="4422" y="55034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133" y="56021"/>
                      </a:lnTo>
                      <a:lnTo>
                        <a:pt x="5488" y="55587"/>
                      </a:lnTo>
                      <a:lnTo>
                        <a:pt x="5883" y="55153"/>
                      </a:lnTo>
                      <a:lnTo>
                        <a:pt x="6633" y="54166"/>
                      </a:lnTo>
                      <a:lnTo>
                        <a:pt x="7304" y="53139"/>
                      </a:lnTo>
                      <a:lnTo>
                        <a:pt x="7857" y="52152"/>
                      </a:lnTo>
                      <a:lnTo>
                        <a:pt x="8291" y="51205"/>
                      </a:lnTo>
                      <a:lnTo>
                        <a:pt x="8489" y="50810"/>
                      </a:lnTo>
                      <a:lnTo>
                        <a:pt x="8607" y="50415"/>
                      </a:lnTo>
                      <a:lnTo>
                        <a:pt x="8646" y="50060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44" y="19266"/>
                      </a:lnTo>
                      <a:lnTo>
                        <a:pt x="7304" y="16818"/>
                      </a:lnTo>
                      <a:lnTo>
                        <a:pt x="7225" y="11804"/>
                      </a:lnTo>
                      <a:lnTo>
                        <a:pt x="7146" y="9396"/>
                      </a:lnTo>
                      <a:lnTo>
                        <a:pt x="7028" y="7225"/>
                      </a:lnTo>
                      <a:lnTo>
                        <a:pt x="6870" y="5330"/>
                      </a:lnTo>
                      <a:lnTo>
                        <a:pt x="6791" y="4540"/>
                      </a:lnTo>
                      <a:lnTo>
                        <a:pt x="6673" y="3869"/>
                      </a:lnTo>
                      <a:lnTo>
                        <a:pt x="6515" y="3277"/>
                      </a:lnTo>
                      <a:lnTo>
                        <a:pt x="6278" y="2724"/>
                      </a:lnTo>
                      <a:lnTo>
                        <a:pt x="6001" y="2251"/>
                      </a:lnTo>
                      <a:lnTo>
                        <a:pt x="5686" y="1816"/>
                      </a:lnTo>
                      <a:lnTo>
                        <a:pt x="5330" y="1461"/>
                      </a:lnTo>
                      <a:lnTo>
                        <a:pt x="4935" y="1145"/>
                      </a:lnTo>
                      <a:lnTo>
                        <a:pt x="4501" y="829"/>
                      </a:lnTo>
                      <a:lnTo>
                        <a:pt x="4027" y="592"/>
                      </a:lnTo>
                      <a:lnTo>
                        <a:pt x="3514" y="434"/>
                      </a:lnTo>
                      <a:lnTo>
                        <a:pt x="3040" y="277"/>
                      </a:lnTo>
                      <a:lnTo>
                        <a:pt x="2527" y="158"/>
                      </a:lnTo>
                      <a:lnTo>
                        <a:pt x="2014" y="4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7" y="869"/>
                      </a:lnTo>
                      <a:lnTo>
                        <a:pt x="474" y="1856"/>
                      </a:lnTo>
                      <a:lnTo>
                        <a:pt x="948" y="4185"/>
                      </a:lnTo>
                      <a:lnTo>
                        <a:pt x="1382" y="6909"/>
                      </a:lnTo>
                      <a:lnTo>
                        <a:pt x="1856" y="9949"/>
                      </a:lnTo>
                      <a:lnTo>
                        <a:pt x="2290" y="13344"/>
                      </a:lnTo>
                      <a:lnTo>
                        <a:pt x="2725" y="16976"/>
                      </a:lnTo>
                      <a:lnTo>
                        <a:pt x="3119" y="20845"/>
                      </a:lnTo>
                      <a:lnTo>
                        <a:pt x="3475" y="24833"/>
                      </a:lnTo>
                      <a:lnTo>
                        <a:pt x="3830" y="28938"/>
                      </a:lnTo>
                      <a:lnTo>
                        <a:pt x="4106" y="33123"/>
                      </a:lnTo>
                      <a:lnTo>
                        <a:pt x="4304" y="37308"/>
                      </a:lnTo>
                      <a:lnTo>
                        <a:pt x="4462" y="41493"/>
                      </a:lnTo>
                      <a:lnTo>
                        <a:pt x="4541" y="45559"/>
                      </a:lnTo>
                      <a:lnTo>
                        <a:pt x="4580" y="49468"/>
                      </a:lnTo>
                      <a:lnTo>
                        <a:pt x="4501" y="53218"/>
                      </a:lnTo>
                      <a:lnTo>
                        <a:pt x="4422" y="55034"/>
                      </a:lnTo>
                      <a:lnTo>
                        <a:pt x="4343" y="56732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133" y="56021"/>
                      </a:lnTo>
                      <a:lnTo>
                        <a:pt x="5488" y="55587"/>
                      </a:lnTo>
                      <a:lnTo>
                        <a:pt x="5883" y="55153"/>
                      </a:lnTo>
                      <a:lnTo>
                        <a:pt x="6633" y="54166"/>
                      </a:lnTo>
                      <a:lnTo>
                        <a:pt x="7304" y="53139"/>
                      </a:lnTo>
                      <a:lnTo>
                        <a:pt x="7857" y="52152"/>
                      </a:lnTo>
                      <a:lnTo>
                        <a:pt x="8291" y="51205"/>
                      </a:lnTo>
                      <a:lnTo>
                        <a:pt x="8489" y="50810"/>
                      </a:lnTo>
                      <a:lnTo>
                        <a:pt x="8607" y="50415"/>
                      </a:lnTo>
                      <a:lnTo>
                        <a:pt x="8646" y="50060"/>
                      </a:lnTo>
                      <a:lnTo>
                        <a:pt x="8686" y="4978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1516"/>
                      </a:lnTo>
                      <a:lnTo>
                        <a:pt x="7344" y="19266"/>
                      </a:lnTo>
                      <a:lnTo>
                        <a:pt x="7304" y="16818"/>
                      </a:lnTo>
                      <a:lnTo>
                        <a:pt x="7225" y="11804"/>
                      </a:lnTo>
                      <a:lnTo>
                        <a:pt x="7146" y="9396"/>
                      </a:lnTo>
                      <a:lnTo>
                        <a:pt x="7028" y="7225"/>
                      </a:lnTo>
                      <a:lnTo>
                        <a:pt x="6870" y="5330"/>
                      </a:lnTo>
                      <a:lnTo>
                        <a:pt x="6791" y="4540"/>
                      </a:lnTo>
                      <a:lnTo>
                        <a:pt x="6673" y="3869"/>
                      </a:lnTo>
                      <a:lnTo>
                        <a:pt x="6673" y="3869"/>
                      </a:lnTo>
                      <a:lnTo>
                        <a:pt x="6515" y="3277"/>
                      </a:lnTo>
                      <a:lnTo>
                        <a:pt x="6278" y="2724"/>
                      </a:lnTo>
                      <a:lnTo>
                        <a:pt x="6001" y="2251"/>
                      </a:lnTo>
                      <a:lnTo>
                        <a:pt x="5686" y="1816"/>
                      </a:lnTo>
                      <a:lnTo>
                        <a:pt x="5330" y="1461"/>
                      </a:lnTo>
                      <a:lnTo>
                        <a:pt x="4935" y="1145"/>
                      </a:lnTo>
                      <a:lnTo>
                        <a:pt x="4501" y="829"/>
                      </a:lnTo>
                      <a:lnTo>
                        <a:pt x="4027" y="592"/>
                      </a:lnTo>
                      <a:lnTo>
                        <a:pt x="3514" y="434"/>
                      </a:lnTo>
                      <a:lnTo>
                        <a:pt x="3040" y="277"/>
                      </a:lnTo>
                      <a:lnTo>
                        <a:pt x="2527" y="158"/>
                      </a:lnTo>
                      <a:lnTo>
                        <a:pt x="2014" y="40"/>
                      </a:lnTo>
                      <a:lnTo>
                        <a:pt x="1501" y="0"/>
                      </a:lnTo>
                      <a:lnTo>
                        <a:pt x="988" y="0"/>
                      </a:lnTo>
                      <a:lnTo>
                        <a:pt x="474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extrusionOk="0">
                      <a:moveTo>
                        <a:pt x="1" y="0"/>
                      </a:moveTo>
                      <a:lnTo>
                        <a:pt x="395" y="1579"/>
                      </a:lnTo>
                      <a:lnTo>
                        <a:pt x="790" y="3474"/>
                      </a:lnTo>
                      <a:lnTo>
                        <a:pt x="1185" y="5646"/>
                      </a:lnTo>
                      <a:lnTo>
                        <a:pt x="1580" y="8133"/>
                      </a:lnTo>
                      <a:lnTo>
                        <a:pt x="1975" y="10857"/>
                      </a:lnTo>
                      <a:lnTo>
                        <a:pt x="2369" y="13778"/>
                      </a:lnTo>
                      <a:lnTo>
                        <a:pt x="2725" y="16897"/>
                      </a:lnTo>
                      <a:lnTo>
                        <a:pt x="3080" y="20174"/>
                      </a:lnTo>
                      <a:lnTo>
                        <a:pt x="3396" y="23569"/>
                      </a:lnTo>
                      <a:lnTo>
                        <a:pt x="3672" y="27043"/>
                      </a:lnTo>
                      <a:lnTo>
                        <a:pt x="3948" y="30597"/>
                      </a:lnTo>
                      <a:lnTo>
                        <a:pt x="4146" y="34189"/>
                      </a:lnTo>
                      <a:lnTo>
                        <a:pt x="4343" y="37742"/>
                      </a:lnTo>
                      <a:lnTo>
                        <a:pt x="4462" y="41295"/>
                      </a:lnTo>
                      <a:lnTo>
                        <a:pt x="4541" y="44770"/>
                      </a:lnTo>
                      <a:lnTo>
                        <a:pt x="4580" y="48165"/>
                      </a:lnTo>
                      <a:lnTo>
                        <a:pt x="4541" y="50415"/>
                      </a:lnTo>
                      <a:lnTo>
                        <a:pt x="4501" y="52626"/>
                      </a:lnTo>
                      <a:lnTo>
                        <a:pt x="4462" y="54718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093" y="56021"/>
                      </a:lnTo>
                      <a:lnTo>
                        <a:pt x="5488" y="55626"/>
                      </a:lnTo>
                      <a:lnTo>
                        <a:pt x="5883" y="55153"/>
                      </a:lnTo>
                      <a:lnTo>
                        <a:pt x="6594" y="54205"/>
                      </a:lnTo>
                      <a:lnTo>
                        <a:pt x="7265" y="53218"/>
                      </a:lnTo>
                      <a:lnTo>
                        <a:pt x="7817" y="52192"/>
                      </a:lnTo>
                      <a:lnTo>
                        <a:pt x="8291" y="51284"/>
                      </a:lnTo>
                      <a:lnTo>
                        <a:pt x="8449" y="50849"/>
                      </a:lnTo>
                      <a:lnTo>
                        <a:pt x="8568" y="50455"/>
                      </a:lnTo>
                      <a:lnTo>
                        <a:pt x="8646" y="50139"/>
                      </a:lnTo>
                      <a:lnTo>
                        <a:pt x="8686" y="4982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0411"/>
                      </a:lnTo>
                      <a:lnTo>
                        <a:pt x="7304" y="15871"/>
                      </a:lnTo>
                      <a:lnTo>
                        <a:pt x="7186" y="11173"/>
                      </a:lnTo>
                      <a:lnTo>
                        <a:pt x="7146" y="8962"/>
                      </a:lnTo>
                      <a:lnTo>
                        <a:pt x="7028" y="6949"/>
                      </a:lnTo>
                      <a:lnTo>
                        <a:pt x="6870" y="5251"/>
                      </a:lnTo>
                      <a:lnTo>
                        <a:pt x="6791" y="4501"/>
                      </a:lnTo>
                      <a:lnTo>
                        <a:pt x="6673" y="3869"/>
                      </a:lnTo>
                      <a:lnTo>
                        <a:pt x="6633" y="3632"/>
                      </a:lnTo>
                      <a:lnTo>
                        <a:pt x="6475" y="3159"/>
                      </a:lnTo>
                      <a:lnTo>
                        <a:pt x="6278" y="2685"/>
                      </a:lnTo>
                      <a:lnTo>
                        <a:pt x="6041" y="2290"/>
                      </a:lnTo>
                      <a:lnTo>
                        <a:pt x="5765" y="1895"/>
                      </a:lnTo>
                      <a:lnTo>
                        <a:pt x="5449" y="1540"/>
                      </a:lnTo>
                      <a:lnTo>
                        <a:pt x="5093" y="1264"/>
                      </a:lnTo>
                      <a:lnTo>
                        <a:pt x="4738" y="987"/>
                      </a:lnTo>
                      <a:lnTo>
                        <a:pt x="4343" y="750"/>
                      </a:lnTo>
                      <a:lnTo>
                        <a:pt x="3909" y="553"/>
                      </a:lnTo>
                      <a:lnTo>
                        <a:pt x="3514" y="395"/>
                      </a:lnTo>
                      <a:lnTo>
                        <a:pt x="3080" y="277"/>
                      </a:lnTo>
                      <a:lnTo>
                        <a:pt x="2606" y="158"/>
                      </a:lnTo>
                      <a:lnTo>
                        <a:pt x="2172" y="79"/>
                      </a:lnTo>
                      <a:lnTo>
                        <a:pt x="1698" y="4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fill="none" extrusionOk="0">
                      <a:moveTo>
                        <a:pt x="830" y="0"/>
                      </a:moveTo>
                      <a:lnTo>
                        <a:pt x="83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95" y="1579"/>
                      </a:lnTo>
                      <a:lnTo>
                        <a:pt x="790" y="3474"/>
                      </a:lnTo>
                      <a:lnTo>
                        <a:pt x="1185" y="5646"/>
                      </a:lnTo>
                      <a:lnTo>
                        <a:pt x="1580" y="8133"/>
                      </a:lnTo>
                      <a:lnTo>
                        <a:pt x="1975" y="10857"/>
                      </a:lnTo>
                      <a:lnTo>
                        <a:pt x="2369" y="13778"/>
                      </a:lnTo>
                      <a:lnTo>
                        <a:pt x="2725" y="16897"/>
                      </a:lnTo>
                      <a:lnTo>
                        <a:pt x="3080" y="20174"/>
                      </a:lnTo>
                      <a:lnTo>
                        <a:pt x="3396" y="23569"/>
                      </a:lnTo>
                      <a:lnTo>
                        <a:pt x="3672" y="27043"/>
                      </a:lnTo>
                      <a:lnTo>
                        <a:pt x="3948" y="30597"/>
                      </a:lnTo>
                      <a:lnTo>
                        <a:pt x="4146" y="34189"/>
                      </a:lnTo>
                      <a:lnTo>
                        <a:pt x="4343" y="37742"/>
                      </a:lnTo>
                      <a:lnTo>
                        <a:pt x="4462" y="41295"/>
                      </a:lnTo>
                      <a:lnTo>
                        <a:pt x="4541" y="44770"/>
                      </a:lnTo>
                      <a:lnTo>
                        <a:pt x="4580" y="48165"/>
                      </a:lnTo>
                      <a:lnTo>
                        <a:pt x="4580" y="48165"/>
                      </a:lnTo>
                      <a:lnTo>
                        <a:pt x="4541" y="50415"/>
                      </a:lnTo>
                      <a:lnTo>
                        <a:pt x="4501" y="52626"/>
                      </a:lnTo>
                      <a:lnTo>
                        <a:pt x="4462" y="54718"/>
                      </a:lnTo>
                      <a:lnTo>
                        <a:pt x="4343" y="56732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093" y="56021"/>
                      </a:lnTo>
                      <a:lnTo>
                        <a:pt x="5488" y="55626"/>
                      </a:lnTo>
                      <a:lnTo>
                        <a:pt x="5883" y="55153"/>
                      </a:lnTo>
                      <a:lnTo>
                        <a:pt x="6594" y="54205"/>
                      </a:lnTo>
                      <a:lnTo>
                        <a:pt x="7265" y="53218"/>
                      </a:lnTo>
                      <a:lnTo>
                        <a:pt x="7817" y="52192"/>
                      </a:lnTo>
                      <a:lnTo>
                        <a:pt x="8291" y="51284"/>
                      </a:lnTo>
                      <a:lnTo>
                        <a:pt x="8449" y="50849"/>
                      </a:lnTo>
                      <a:lnTo>
                        <a:pt x="8568" y="50455"/>
                      </a:lnTo>
                      <a:lnTo>
                        <a:pt x="8646" y="50139"/>
                      </a:lnTo>
                      <a:lnTo>
                        <a:pt x="8686" y="49823"/>
                      </a:lnTo>
                      <a:lnTo>
                        <a:pt x="8686" y="49823"/>
                      </a:lnTo>
                      <a:lnTo>
                        <a:pt x="8686" y="4978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1516"/>
                      </a:lnTo>
                      <a:lnTo>
                        <a:pt x="7383" y="20411"/>
                      </a:lnTo>
                      <a:lnTo>
                        <a:pt x="7383" y="20411"/>
                      </a:lnTo>
                      <a:lnTo>
                        <a:pt x="7304" y="15871"/>
                      </a:lnTo>
                      <a:lnTo>
                        <a:pt x="7186" y="11173"/>
                      </a:lnTo>
                      <a:lnTo>
                        <a:pt x="7146" y="8962"/>
                      </a:lnTo>
                      <a:lnTo>
                        <a:pt x="7028" y="6949"/>
                      </a:lnTo>
                      <a:lnTo>
                        <a:pt x="6870" y="5251"/>
                      </a:lnTo>
                      <a:lnTo>
                        <a:pt x="6791" y="4501"/>
                      </a:lnTo>
                      <a:lnTo>
                        <a:pt x="6673" y="3869"/>
                      </a:lnTo>
                      <a:lnTo>
                        <a:pt x="6673" y="3869"/>
                      </a:lnTo>
                      <a:lnTo>
                        <a:pt x="6633" y="3632"/>
                      </a:lnTo>
                      <a:lnTo>
                        <a:pt x="6633" y="3632"/>
                      </a:lnTo>
                      <a:lnTo>
                        <a:pt x="6475" y="3159"/>
                      </a:lnTo>
                      <a:lnTo>
                        <a:pt x="6278" y="2685"/>
                      </a:lnTo>
                      <a:lnTo>
                        <a:pt x="6041" y="2290"/>
                      </a:lnTo>
                      <a:lnTo>
                        <a:pt x="5765" y="1895"/>
                      </a:lnTo>
                      <a:lnTo>
                        <a:pt x="5449" y="1540"/>
                      </a:lnTo>
                      <a:lnTo>
                        <a:pt x="5093" y="1264"/>
                      </a:lnTo>
                      <a:lnTo>
                        <a:pt x="4738" y="987"/>
                      </a:lnTo>
                      <a:lnTo>
                        <a:pt x="4343" y="750"/>
                      </a:lnTo>
                      <a:lnTo>
                        <a:pt x="3909" y="553"/>
                      </a:lnTo>
                      <a:lnTo>
                        <a:pt x="3514" y="395"/>
                      </a:lnTo>
                      <a:lnTo>
                        <a:pt x="3080" y="277"/>
                      </a:lnTo>
                      <a:lnTo>
                        <a:pt x="2606" y="158"/>
                      </a:lnTo>
                      <a:lnTo>
                        <a:pt x="2172" y="79"/>
                      </a:lnTo>
                      <a:lnTo>
                        <a:pt x="1698" y="40"/>
                      </a:lnTo>
                      <a:lnTo>
                        <a:pt x="83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45"/>
                <p:cNvSpPr/>
                <p:nvPr/>
              </p:nvSpPr>
              <p:spPr>
                <a:xfrm>
                  <a:off x="440450" y="2284050"/>
                  <a:ext cx="369150" cy="4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6" h="16503" extrusionOk="0">
                      <a:moveTo>
                        <a:pt x="3514" y="1"/>
                      </a:moveTo>
                      <a:lnTo>
                        <a:pt x="3356" y="40"/>
                      </a:lnTo>
                      <a:lnTo>
                        <a:pt x="3198" y="119"/>
                      </a:lnTo>
                      <a:lnTo>
                        <a:pt x="3080" y="198"/>
                      </a:lnTo>
                      <a:lnTo>
                        <a:pt x="2961" y="316"/>
                      </a:lnTo>
                      <a:lnTo>
                        <a:pt x="2882" y="435"/>
                      </a:lnTo>
                      <a:lnTo>
                        <a:pt x="2803" y="593"/>
                      </a:lnTo>
                      <a:lnTo>
                        <a:pt x="2764" y="751"/>
                      </a:lnTo>
                      <a:lnTo>
                        <a:pt x="0" y="15516"/>
                      </a:lnTo>
                      <a:lnTo>
                        <a:pt x="0" y="15634"/>
                      </a:lnTo>
                      <a:lnTo>
                        <a:pt x="0" y="15792"/>
                      </a:lnTo>
                      <a:lnTo>
                        <a:pt x="40" y="15911"/>
                      </a:lnTo>
                      <a:lnTo>
                        <a:pt x="119" y="15990"/>
                      </a:lnTo>
                      <a:lnTo>
                        <a:pt x="198" y="16108"/>
                      </a:lnTo>
                      <a:lnTo>
                        <a:pt x="277" y="16187"/>
                      </a:lnTo>
                      <a:lnTo>
                        <a:pt x="395" y="16227"/>
                      </a:lnTo>
                      <a:lnTo>
                        <a:pt x="513" y="16266"/>
                      </a:lnTo>
                      <a:lnTo>
                        <a:pt x="632" y="16306"/>
                      </a:lnTo>
                      <a:lnTo>
                        <a:pt x="11094" y="16503"/>
                      </a:lnTo>
                      <a:lnTo>
                        <a:pt x="11252" y="16503"/>
                      </a:lnTo>
                      <a:lnTo>
                        <a:pt x="11410" y="16424"/>
                      </a:lnTo>
                      <a:lnTo>
                        <a:pt x="11528" y="16384"/>
                      </a:lnTo>
                      <a:lnTo>
                        <a:pt x="11647" y="16306"/>
                      </a:lnTo>
                      <a:lnTo>
                        <a:pt x="11765" y="16187"/>
                      </a:lnTo>
                      <a:lnTo>
                        <a:pt x="11883" y="16069"/>
                      </a:lnTo>
                      <a:lnTo>
                        <a:pt x="11923" y="15911"/>
                      </a:lnTo>
                      <a:lnTo>
                        <a:pt x="12002" y="15753"/>
                      </a:lnTo>
                      <a:lnTo>
                        <a:pt x="14726" y="1027"/>
                      </a:lnTo>
                      <a:lnTo>
                        <a:pt x="14765" y="869"/>
                      </a:lnTo>
                      <a:lnTo>
                        <a:pt x="14726" y="751"/>
                      </a:lnTo>
                      <a:lnTo>
                        <a:pt x="14686" y="632"/>
                      </a:lnTo>
                      <a:lnTo>
                        <a:pt x="14647" y="514"/>
                      </a:lnTo>
                      <a:lnTo>
                        <a:pt x="14568" y="395"/>
                      </a:lnTo>
                      <a:lnTo>
                        <a:pt x="14450" y="316"/>
                      </a:lnTo>
                      <a:lnTo>
                        <a:pt x="14371" y="277"/>
                      </a:lnTo>
                      <a:lnTo>
                        <a:pt x="14252" y="238"/>
                      </a:lnTo>
                      <a:lnTo>
                        <a:pt x="14094" y="238"/>
                      </a:lnTo>
                      <a:lnTo>
                        <a:pt x="367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45"/>
                <p:cNvSpPr/>
                <p:nvPr/>
              </p:nvSpPr>
              <p:spPr>
                <a:xfrm>
                  <a:off x="440450" y="2284050"/>
                  <a:ext cx="369150" cy="4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6" h="16503" fill="none" extrusionOk="0">
                      <a:moveTo>
                        <a:pt x="11094" y="16503"/>
                      </a:moveTo>
                      <a:lnTo>
                        <a:pt x="632" y="16306"/>
                      </a:lnTo>
                      <a:lnTo>
                        <a:pt x="632" y="16306"/>
                      </a:lnTo>
                      <a:lnTo>
                        <a:pt x="513" y="16266"/>
                      </a:lnTo>
                      <a:lnTo>
                        <a:pt x="395" y="16227"/>
                      </a:lnTo>
                      <a:lnTo>
                        <a:pt x="277" y="16187"/>
                      </a:lnTo>
                      <a:lnTo>
                        <a:pt x="198" y="16108"/>
                      </a:lnTo>
                      <a:lnTo>
                        <a:pt x="119" y="15990"/>
                      </a:lnTo>
                      <a:lnTo>
                        <a:pt x="40" y="15911"/>
                      </a:lnTo>
                      <a:lnTo>
                        <a:pt x="0" y="15792"/>
                      </a:lnTo>
                      <a:lnTo>
                        <a:pt x="0" y="15634"/>
                      </a:lnTo>
                      <a:lnTo>
                        <a:pt x="0" y="15634"/>
                      </a:lnTo>
                      <a:lnTo>
                        <a:pt x="0" y="15516"/>
                      </a:lnTo>
                      <a:lnTo>
                        <a:pt x="2764" y="751"/>
                      </a:lnTo>
                      <a:lnTo>
                        <a:pt x="2764" y="751"/>
                      </a:lnTo>
                      <a:lnTo>
                        <a:pt x="2803" y="593"/>
                      </a:lnTo>
                      <a:lnTo>
                        <a:pt x="2882" y="435"/>
                      </a:lnTo>
                      <a:lnTo>
                        <a:pt x="2961" y="316"/>
                      </a:lnTo>
                      <a:lnTo>
                        <a:pt x="3080" y="198"/>
                      </a:lnTo>
                      <a:lnTo>
                        <a:pt x="3198" y="119"/>
                      </a:lnTo>
                      <a:lnTo>
                        <a:pt x="3356" y="40"/>
                      </a:lnTo>
                      <a:lnTo>
                        <a:pt x="3514" y="1"/>
                      </a:lnTo>
                      <a:lnTo>
                        <a:pt x="3672" y="1"/>
                      </a:lnTo>
                      <a:lnTo>
                        <a:pt x="14094" y="238"/>
                      </a:lnTo>
                      <a:lnTo>
                        <a:pt x="14094" y="238"/>
                      </a:lnTo>
                      <a:lnTo>
                        <a:pt x="14252" y="238"/>
                      </a:lnTo>
                      <a:lnTo>
                        <a:pt x="14371" y="277"/>
                      </a:lnTo>
                      <a:lnTo>
                        <a:pt x="14450" y="316"/>
                      </a:lnTo>
                      <a:lnTo>
                        <a:pt x="14568" y="395"/>
                      </a:lnTo>
                      <a:lnTo>
                        <a:pt x="14647" y="514"/>
                      </a:lnTo>
                      <a:lnTo>
                        <a:pt x="14686" y="632"/>
                      </a:lnTo>
                      <a:lnTo>
                        <a:pt x="14726" y="751"/>
                      </a:lnTo>
                      <a:lnTo>
                        <a:pt x="14765" y="869"/>
                      </a:lnTo>
                      <a:lnTo>
                        <a:pt x="14765" y="869"/>
                      </a:lnTo>
                      <a:lnTo>
                        <a:pt x="14726" y="1027"/>
                      </a:lnTo>
                      <a:lnTo>
                        <a:pt x="12002" y="15753"/>
                      </a:lnTo>
                      <a:lnTo>
                        <a:pt x="12002" y="15753"/>
                      </a:lnTo>
                      <a:lnTo>
                        <a:pt x="11923" y="15911"/>
                      </a:lnTo>
                      <a:lnTo>
                        <a:pt x="11883" y="16069"/>
                      </a:lnTo>
                      <a:lnTo>
                        <a:pt x="11765" y="16187"/>
                      </a:lnTo>
                      <a:lnTo>
                        <a:pt x="11647" y="16306"/>
                      </a:lnTo>
                      <a:lnTo>
                        <a:pt x="11528" y="16384"/>
                      </a:lnTo>
                      <a:lnTo>
                        <a:pt x="11410" y="16424"/>
                      </a:lnTo>
                      <a:lnTo>
                        <a:pt x="11252" y="16503"/>
                      </a:lnTo>
                      <a:lnTo>
                        <a:pt x="11094" y="1650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45"/>
                <p:cNvSpPr/>
                <p:nvPr/>
              </p:nvSpPr>
              <p:spPr>
                <a:xfrm>
                  <a:off x="632900" y="2452825"/>
                  <a:ext cx="170775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1" h="4028" extrusionOk="0">
                      <a:moveTo>
                        <a:pt x="3712" y="1"/>
                      </a:moveTo>
                      <a:lnTo>
                        <a:pt x="3277" y="40"/>
                      </a:lnTo>
                      <a:lnTo>
                        <a:pt x="2843" y="80"/>
                      </a:lnTo>
                      <a:lnTo>
                        <a:pt x="2409" y="158"/>
                      </a:lnTo>
                      <a:lnTo>
                        <a:pt x="1975" y="237"/>
                      </a:lnTo>
                      <a:lnTo>
                        <a:pt x="790" y="553"/>
                      </a:lnTo>
                      <a:lnTo>
                        <a:pt x="632" y="632"/>
                      </a:lnTo>
                      <a:lnTo>
                        <a:pt x="474" y="751"/>
                      </a:lnTo>
                      <a:lnTo>
                        <a:pt x="356" y="909"/>
                      </a:lnTo>
                      <a:lnTo>
                        <a:pt x="277" y="1106"/>
                      </a:lnTo>
                      <a:lnTo>
                        <a:pt x="1" y="2527"/>
                      </a:lnTo>
                      <a:lnTo>
                        <a:pt x="1" y="2764"/>
                      </a:lnTo>
                      <a:lnTo>
                        <a:pt x="80" y="3001"/>
                      </a:lnTo>
                      <a:lnTo>
                        <a:pt x="238" y="3238"/>
                      </a:lnTo>
                      <a:lnTo>
                        <a:pt x="435" y="3435"/>
                      </a:lnTo>
                      <a:lnTo>
                        <a:pt x="672" y="3593"/>
                      </a:lnTo>
                      <a:lnTo>
                        <a:pt x="948" y="3712"/>
                      </a:lnTo>
                      <a:lnTo>
                        <a:pt x="1225" y="3830"/>
                      </a:lnTo>
                      <a:lnTo>
                        <a:pt x="1501" y="3909"/>
                      </a:lnTo>
                      <a:lnTo>
                        <a:pt x="2093" y="3988"/>
                      </a:lnTo>
                      <a:lnTo>
                        <a:pt x="2646" y="4027"/>
                      </a:lnTo>
                      <a:lnTo>
                        <a:pt x="3120" y="3988"/>
                      </a:lnTo>
                      <a:lnTo>
                        <a:pt x="3554" y="3948"/>
                      </a:lnTo>
                      <a:lnTo>
                        <a:pt x="5291" y="4027"/>
                      </a:lnTo>
                      <a:lnTo>
                        <a:pt x="5528" y="4027"/>
                      </a:lnTo>
                      <a:lnTo>
                        <a:pt x="5725" y="3948"/>
                      </a:lnTo>
                      <a:lnTo>
                        <a:pt x="5923" y="3870"/>
                      </a:lnTo>
                      <a:lnTo>
                        <a:pt x="6080" y="3751"/>
                      </a:lnTo>
                      <a:lnTo>
                        <a:pt x="6238" y="3633"/>
                      </a:lnTo>
                      <a:lnTo>
                        <a:pt x="6357" y="3475"/>
                      </a:lnTo>
                      <a:lnTo>
                        <a:pt x="6475" y="3277"/>
                      </a:lnTo>
                      <a:lnTo>
                        <a:pt x="6515" y="3080"/>
                      </a:lnTo>
                      <a:lnTo>
                        <a:pt x="6831" y="1619"/>
                      </a:lnTo>
                      <a:lnTo>
                        <a:pt x="6831" y="1580"/>
                      </a:lnTo>
                      <a:lnTo>
                        <a:pt x="6831" y="1343"/>
                      </a:lnTo>
                      <a:lnTo>
                        <a:pt x="6831" y="1106"/>
                      </a:lnTo>
                      <a:lnTo>
                        <a:pt x="6752" y="869"/>
                      </a:lnTo>
                      <a:lnTo>
                        <a:pt x="6633" y="672"/>
                      </a:lnTo>
                      <a:lnTo>
                        <a:pt x="6475" y="514"/>
                      </a:lnTo>
                      <a:lnTo>
                        <a:pt x="6317" y="356"/>
                      </a:lnTo>
                      <a:lnTo>
                        <a:pt x="6080" y="277"/>
                      </a:lnTo>
                      <a:lnTo>
                        <a:pt x="5844" y="198"/>
                      </a:lnTo>
                      <a:lnTo>
                        <a:pt x="5488" y="119"/>
                      </a:lnTo>
                      <a:lnTo>
                        <a:pt x="5054" y="40"/>
                      </a:lnTo>
                      <a:lnTo>
                        <a:pt x="4620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45"/>
                <p:cNvSpPr/>
                <p:nvPr/>
              </p:nvSpPr>
              <p:spPr>
                <a:xfrm>
                  <a:off x="632900" y="2452825"/>
                  <a:ext cx="170775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1" h="4028" fill="none" extrusionOk="0">
                      <a:moveTo>
                        <a:pt x="80" y="3001"/>
                      </a:moveTo>
                      <a:lnTo>
                        <a:pt x="80" y="3001"/>
                      </a:lnTo>
                      <a:lnTo>
                        <a:pt x="1" y="2764"/>
                      </a:lnTo>
                      <a:lnTo>
                        <a:pt x="1" y="2527"/>
                      </a:lnTo>
                      <a:lnTo>
                        <a:pt x="277" y="1106"/>
                      </a:lnTo>
                      <a:lnTo>
                        <a:pt x="277" y="1106"/>
                      </a:lnTo>
                      <a:lnTo>
                        <a:pt x="356" y="909"/>
                      </a:lnTo>
                      <a:lnTo>
                        <a:pt x="474" y="751"/>
                      </a:lnTo>
                      <a:lnTo>
                        <a:pt x="632" y="632"/>
                      </a:lnTo>
                      <a:lnTo>
                        <a:pt x="790" y="553"/>
                      </a:lnTo>
                      <a:lnTo>
                        <a:pt x="1975" y="237"/>
                      </a:lnTo>
                      <a:lnTo>
                        <a:pt x="1975" y="237"/>
                      </a:lnTo>
                      <a:lnTo>
                        <a:pt x="2409" y="158"/>
                      </a:lnTo>
                      <a:lnTo>
                        <a:pt x="2843" y="80"/>
                      </a:lnTo>
                      <a:lnTo>
                        <a:pt x="3277" y="40"/>
                      </a:lnTo>
                      <a:lnTo>
                        <a:pt x="3712" y="1"/>
                      </a:lnTo>
                      <a:lnTo>
                        <a:pt x="4185" y="1"/>
                      </a:lnTo>
                      <a:lnTo>
                        <a:pt x="4620" y="1"/>
                      </a:lnTo>
                      <a:lnTo>
                        <a:pt x="5054" y="40"/>
                      </a:lnTo>
                      <a:lnTo>
                        <a:pt x="5488" y="119"/>
                      </a:lnTo>
                      <a:lnTo>
                        <a:pt x="5844" y="198"/>
                      </a:lnTo>
                      <a:lnTo>
                        <a:pt x="5844" y="198"/>
                      </a:lnTo>
                      <a:lnTo>
                        <a:pt x="6080" y="277"/>
                      </a:lnTo>
                      <a:lnTo>
                        <a:pt x="6317" y="356"/>
                      </a:lnTo>
                      <a:lnTo>
                        <a:pt x="6475" y="514"/>
                      </a:lnTo>
                      <a:lnTo>
                        <a:pt x="6633" y="672"/>
                      </a:lnTo>
                      <a:lnTo>
                        <a:pt x="6752" y="869"/>
                      </a:lnTo>
                      <a:lnTo>
                        <a:pt x="6831" y="1106"/>
                      </a:lnTo>
                      <a:lnTo>
                        <a:pt x="6831" y="1343"/>
                      </a:lnTo>
                      <a:lnTo>
                        <a:pt x="6831" y="1580"/>
                      </a:lnTo>
                      <a:lnTo>
                        <a:pt x="6831" y="1619"/>
                      </a:lnTo>
                      <a:lnTo>
                        <a:pt x="6515" y="3080"/>
                      </a:lnTo>
                      <a:lnTo>
                        <a:pt x="6515" y="3080"/>
                      </a:lnTo>
                      <a:lnTo>
                        <a:pt x="6475" y="3277"/>
                      </a:lnTo>
                      <a:lnTo>
                        <a:pt x="6357" y="3475"/>
                      </a:lnTo>
                      <a:lnTo>
                        <a:pt x="6238" y="3633"/>
                      </a:lnTo>
                      <a:lnTo>
                        <a:pt x="6080" y="3751"/>
                      </a:lnTo>
                      <a:lnTo>
                        <a:pt x="5923" y="3870"/>
                      </a:lnTo>
                      <a:lnTo>
                        <a:pt x="5725" y="3948"/>
                      </a:lnTo>
                      <a:lnTo>
                        <a:pt x="5528" y="4027"/>
                      </a:lnTo>
                      <a:lnTo>
                        <a:pt x="5291" y="4027"/>
                      </a:lnTo>
                      <a:lnTo>
                        <a:pt x="3554" y="3948"/>
                      </a:lnTo>
                      <a:lnTo>
                        <a:pt x="3554" y="3948"/>
                      </a:lnTo>
                      <a:lnTo>
                        <a:pt x="3120" y="3988"/>
                      </a:lnTo>
                      <a:lnTo>
                        <a:pt x="2646" y="4027"/>
                      </a:lnTo>
                      <a:lnTo>
                        <a:pt x="2093" y="3988"/>
                      </a:lnTo>
                      <a:lnTo>
                        <a:pt x="1501" y="3909"/>
                      </a:lnTo>
                      <a:lnTo>
                        <a:pt x="1225" y="3830"/>
                      </a:lnTo>
                      <a:lnTo>
                        <a:pt x="948" y="3712"/>
                      </a:lnTo>
                      <a:lnTo>
                        <a:pt x="672" y="3593"/>
                      </a:lnTo>
                      <a:lnTo>
                        <a:pt x="435" y="3435"/>
                      </a:lnTo>
                      <a:lnTo>
                        <a:pt x="238" y="3238"/>
                      </a:lnTo>
                      <a:lnTo>
                        <a:pt x="80" y="300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45"/>
                <p:cNvSpPr/>
                <p:nvPr/>
              </p:nvSpPr>
              <p:spPr>
                <a:xfrm>
                  <a:off x="616125" y="2446900"/>
                  <a:ext cx="70100" cy="1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344" extrusionOk="0">
                      <a:moveTo>
                        <a:pt x="2606" y="1"/>
                      </a:moveTo>
                      <a:lnTo>
                        <a:pt x="2211" y="80"/>
                      </a:lnTo>
                      <a:lnTo>
                        <a:pt x="1777" y="119"/>
                      </a:lnTo>
                      <a:lnTo>
                        <a:pt x="1382" y="238"/>
                      </a:lnTo>
                      <a:lnTo>
                        <a:pt x="987" y="395"/>
                      </a:lnTo>
                      <a:lnTo>
                        <a:pt x="790" y="1067"/>
                      </a:lnTo>
                      <a:lnTo>
                        <a:pt x="553" y="1975"/>
                      </a:lnTo>
                      <a:lnTo>
                        <a:pt x="277" y="2883"/>
                      </a:lnTo>
                      <a:lnTo>
                        <a:pt x="158" y="3317"/>
                      </a:lnTo>
                      <a:lnTo>
                        <a:pt x="1" y="3712"/>
                      </a:lnTo>
                      <a:lnTo>
                        <a:pt x="672" y="4028"/>
                      </a:lnTo>
                      <a:lnTo>
                        <a:pt x="1264" y="4264"/>
                      </a:lnTo>
                      <a:lnTo>
                        <a:pt x="1540" y="4343"/>
                      </a:lnTo>
                      <a:lnTo>
                        <a:pt x="1738" y="4343"/>
                      </a:lnTo>
                      <a:lnTo>
                        <a:pt x="1856" y="4225"/>
                      </a:lnTo>
                      <a:lnTo>
                        <a:pt x="2014" y="4028"/>
                      </a:lnTo>
                      <a:lnTo>
                        <a:pt x="2211" y="3514"/>
                      </a:lnTo>
                      <a:lnTo>
                        <a:pt x="2448" y="2922"/>
                      </a:lnTo>
                      <a:lnTo>
                        <a:pt x="2646" y="2251"/>
                      </a:lnTo>
                      <a:lnTo>
                        <a:pt x="2764" y="1580"/>
                      </a:lnTo>
                      <a:lnTo>
                        <a:pt x="2804" y="948"/>
                      </a:lnTo>
                      <a:lnTo>
                        <a:pt x="2804" y="632"/>
                      </a:lnTo>
                      <a:lnTo>
                        <a:pt x="2764" y="395"/>
                      </a:lnTo>
                      <a:lnTo>
                        <a:pt x="2725" y="198"/>
                      </a:lnTo>
                      <a:lnTo>
                        <a:pt x="260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45"/>
                <p:cNvSpPr/>
                <p:nvPr/>
              </p:nvSpPr>
              <p:spPr>
                <a:xfrm>
                  <a:off x="616125" y="2446900"/>
                  <a:ext cx="70100" cy="1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344" fill="none" extrusionOk="0">
                      <a:moveTo>
                        <a:pt x="987" y="395"/>
                      </a:moveTo>
                      <a:lnTo>
                        <a:pt x="987" y="395"/>
                      </a:lnTo>
                      <a:lnTo>
                        <a:pt x="1382" y="238"/>
                      </a:lnTo>
                      <a:lnTo>
                        <a:pt x="1777" y="119"/>
                      </a:lnTo>
                      <a:lnTo>
                        <a:pt x="2211" y="80"/>
                      </a:lnTo>
                      <a:lnTo>
                        <a:pt x="2606" y="1"/>
                      </a:lnTo>
                      <a:lnTo>
                        <a:pt x="2606" y="1"/>
                      </a:lnTo>
                      <a:lnTo>
                        <a:pt x="2725" y="198"/>
                      </a:lnTo>
                      <a:lnTo>
                        <a:pt x="2764" y="395"/>
                      </a:lnTo>
                      <a:lnTo>
                        <a:pt x="2804" y="632"/>
                      </a:lnTo>
                      <a:lnTo>
                        <a:pt x="2804" y="948"/>
                      </a:lnTo>
                      <a:lnTo>
                        <a:pt x="2764" y="1580"/>
                      </a:lnTo>
                      <a:lnTo>
                        <a:pt x="2646" y="2251"/>
                      </a:lnTo>
                      <a:lnTo>
                        <a:pt x="2448" y="2922"/>
                      </a:lnTo>
                      <a:lnTo>
                        <a:pt x="2211" y="3514"/>
                      </a:lnTo>
                      <a:lnTo>
                        <a:pt x="2014" y="4028"/>
                      </a:lnTo>
                      <a:lnTo>
                        <a:pt x="1856" y="4225"/>
                      </a:lnTo>
                      <a:lnTo>
                        <a:pt x="1738" y="4343"/>
                      </a:lnTo>
                      <a:lnTo>
                        <a:pt x="1738" y="4343"/>
                      </a:lnTo>
                      <a:lnTo>
                        <a:pt x="1540" y="4343"/>
                      </a:lnTo>
                      <a:lnTo>
                        <a:pt x="1264" y="4264"/>
                      </a:lnTo>
                      <a:lnTo>
                        <a:pt x="672" y="4028"/>
                      </a:lnTo>
                      <a:lnTo>
                        <a:pt x="1" y="3712"/>
                      </a:lnTo>
                      <a:lnTo>
                        <a:pt x="1" y="3712"/>
                      </a:lnTo>
                      <a:lnTo>
                        <a:pt x="158" y="3317"/>
                      </a:lnTo>
                      <a:lnTo>
                        <a:pt x="277" y="2883"/>
                      </a:lnTo>
                      <a:lnTo>
                        <a:pt x="553" y="1975"/>
                      </a:lnTo>
                      <a:lnTo>
                        <a:pt x="790" y="1067"/>
                      </a:lnTo>
                      <a:lnTo>
                        <a:pt x="987" y="39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extrusionOk="0">
                      <a:moveTo>
                        <a:pt x="5882" y="13818"/>
                      </a:moveTo>
                      <a:lnTo>
                        <a:pt x="5922" y="13884"/>
                      </a:lnTo>
                      <a:lnTo>
                        <a:pt x="5922" y="13884"/>
                      </a:lnTo>
                      <a:lnTo>
                        <a:pt x="5882" y="13858"/>
                      </a:lnTo>
                      <a:lnTo>
                        <a:pt x="5843" y="13818"/>
                      </a:lnTo>
                      <a:close/>
                      <a:moveTo>
                        <a:pt x="3553" y="1"/>
                      </a:move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608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10265" y="20451"/>
                      </a:lnTo>
                      <a:lnTo>
                        <a:pt x="11252" y="20411"/>
                      </a:lnTo>
                      <a:lnTo>
                        <a:pt x="12239" y="20372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1212" y="14845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238" y="14095"/>
                      </a:lnTo>
                      <a:lnTo>
                        <a:pt x="6124" y="14019"/>
                      </a:lnTo>
                      <a:lnTo>
                        <a:pt x="6124" y="14019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55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fill="none" extrusionOk="0">
                      <a:moveTo>
                        <a:pt x="9909" y="2330"/>
                      </a:moveTo>
                      <a:lnTo>
                        <a:pt x="9909" y="2330"/>
                      </a:lnTo>
                      <a:lnTo>
                        <a:pt x="8685" y="5567"/>
                      </a:lnTo>
                      <a:lnTo>
                        <a:pt x="8685" y="5567"/>
                      </a:lnTo>
                      <a:lnTo>
                        <a:pt x="8133" y="7225"/>
                      </a:lnTo>
                      <a:lnTo>
                        <a:pt x="7541" y="8844"/>
                      </a:lnTo>
                      <a:lnTo>
                        <a:pt x="7541" y="8844"/>
                      </a:lnTo>
                      <a:lnTo>
                        <a:pt x="7027" y="10462"/>
                      </a:lnTo>
                      <a:lnTo>
                        <a:pt x="6554" y="12081"/>
                      </a:lnTo>
                      <a:lnTo>
                        <a:pt x="6554" y="12081"/>
                      </a:lnTo>
                      <a:lnTo>
                        <a:pt x="6356" y="12871"/>
                      </a:lnTo>
                      <a:lnTo>
                        <a:pt x="6198" y="13621"/>
                      </a:lnTo>
                      <a:lnTo>
                        <a:pt x="6198" y="13621"/>
                      </a:lnTo>
                      <a:lnTo>
                        <a:pt x="6080" y="14252"/>
                      </a:lnTo>
                      <a:lnTo>
                        <a:pt x="6080" y="14371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80" y="14450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40" y="14292"/>
                      </a:lnTo>
                      <a:lnTo>
                        <a:pt x="6001" y="14016"/>
                      </a:lnTo>
                      <a:lnTo>
                        <a:pt x="6001" y="14016"/>
                      </a:lnTo>
                      <a:lnTo>
                        <a:pt x="5882" y="13818"/>
                      </a:lnTo>
                      <a:lnTo>
                        <a:pt x="5882" y="13818"/>
                      </a:lnTo>
                      <a:lnTo>
                        <a:pt x="5843" y="13818"/>
                      </a:lnTo>
                      <a:lnTo>
                        <a:pt x="5882" y="13858"/>
                      </a:lnTo>
                      <a:lnTo>
                        <a:pt x="5882" y="13858"/>
                      </a:lnTo>
                      <a:lnTo>
                        <a:pt x="6238" y="14095"/>
                      </a:lnTo>
                      <a:lnTo>
                        <a:pt x="6632" y="14252"/>
                      </a:lnTo>
                      <a:lnTo>
                        <a:pt x="6632" y="14252"/>
                      </a:lnTo>
                      <a:lnTo>
                        <a:pt x="7343" y="14450"/>
                      </a:lnTo>
                      <a:lnTo>
                        <a:pt x="8054" y="14608"/>
                      </a:lnTo>
                      <a:lnTo>
                        <a:pt x="8804" y="14687"/>
                      </a:lnTo>
                      <a:lnTo>
                        <a:pt x="9514" y="14766"/>
                      </a:lnTo>
                      <a:lnTo>
                        <a:pt x="9514" y="14766"/>
                      </a:lnTo>
                      <a:lnTo>
                        <a:pt x="11212" y="14845"/>
                      </a:lnTo>
                      <a:lnTo>
                        <a:pt x="12870" y="14845"/>
                      </a:lnTo>
                      <a:lnTo>
                        <a:pt x="12870" y="14845"/>
                      </a:lnTo>
                      <a:lnTo>
                        <a:pt x="13739" y="14805"/>
                      </a:lnTo>
                      <a:lnTo>
                        <a:pt x="14607" y="14726"/>
                      </a:lnTo>
                      <a:lnTo>
                        <a:pt x="15476" y="14647"/>
                      </a:lnTo>
                      <a:lnTo>
                        <a:pt x="16265" y="14568"/>
                      </a:lnTo>
                      <a:lnTo>
                        <a:pt x="17134" y="19780"/>
                      </a:lnTo>
                      <a:lnTo>
                        <a:pt x="17134" y="19780"/>
                      </a:lnTo>
                      <a:lnTo>
                        <a:pt x="16107" y="19937"/>
                      </a:lnTo>
                      <a:lnTo>
                        <a:pt x="15160" y="20095"/>
                      </a:lnTo>
                      <a:lnTo>
                        <a:pt x="15160" y="20095"/>
                      </a:lnTo>
                      <a:lnTo>
                        <a:pt x="13226" y="20293"/>
                      </a:lnTo>
                      <a:lnTo>
                        <a:pt x="13226" y="20293"/>
                      </a:lnTo>
                      <a:lnTo>
                        <a:pt x="12239" y="20372"/>
                      </a:lnTo>
                      <a:lnTo>
                        <a:pt x="11252" y="20411"/>
                      </a:lnTo>
                      <a:lnTo>
                        <a:pt x="10265" y="20451"/>
                      </a:lnTo>
                      <a:lnTo>
                        <a:pt x="9278" y="20451"/>
                      </a:lnTo>
                      <a:lnTo>
                        <a:pt x="9278" y="20451"/>
                      </a:lnTo>
                      <a:lnTo>
                        <a:pt x="8172" y="20411"/>
                      </a:lnTo>
                      <a:lnTo>
                        <a:pt x="7067" y="20293"/>
                      </a:lnTo>
                      <a:lnTo>
                        <a:pt x="6001" y="20135"/>
                      </a:lnTo>
                      <a:lnTo>
                        <a:pt x="4935" y="19859"/>
                      </a:lnTo>
                      <a:lnTo>
                        <a:pt x="4935" y="19859"/>
                      </a:lnTo>
                      <a:lnTo>
                        <a:pt x="4264" y="19661"/>
                      </a:lnTo>
                      <a:lnTo>
                        <a:pt x="3593" y="19424"/>
                      </a:lnTo>
                      <a:lnTo>
                        <a:pt x="3000" y="19108"/>
                      </a:lnTo>
                      <a:lnTo>
                        <a:pt x="2369" y="18714"/>
                      </a:lnTo>
                      <a:lnTo>
                        <a:pt x="2369" y="18714"/>
                      </a:lnTo>
                      <a:lnTo>
                        <a:pt x="2013" y="18477"/>
                      </a:lnTo>
                      <a:lnTo>
                        <a:pt x="1698" y="18161"/>
                      </a:lnTo>
                      <a:lnTo>
                        <a:pt x="1382" y="17845"/>
                      </a:lnTo>
                      <a:lnTo>
                        <a:pt x="1066" y="17490"/>
                      </a:lnTo>
                      <a:lnTo>
                        <a:pt x="1066" y="17490"/>
                      </a:lnTo>
                      <a:lnTo>
                        <a:pt x="790" y="17095"/>
                      </a:lnTo>
                      <a:lnTo>
                        <a:pt x="513" y="16661"/>
                      </a:lnTo>
                      <a:lnTo>
                        <a:pt x="316" y="16187"/>
                      </a:lnTo>
                      <a:lnTo>
                        <a:pt x="118" y="15713"/>
                      </a:lnTo>
                      <a:lnTo>
                        <a:pt x="118" y="15674"/>
                      </a:lnTo>
                      <a:lnTo>
                        <a:pt x="118" y="15674"/>
                      </a:lnTo>
                      <a:lnTo>
                        <a:pt x="79" y="15397"/>
                      </a:lnTo>
                      <a:lnTo>
                        <a:pt x="79" y="15397"/>
                      </a:lnTo>
                      <a:lnTo>
                        <a:pt x="0" y="14845"/>
                      </a:lnTo>
                      <a:lnTo>
                        <a:pt x="0" y="14845"/>
                      </a:lnTo>
                      <a:lnTo>
                        <a:pt x="0" y="14608"/>
                      </a:lnTo>
                      <a:lnTo>
                        <a:pt x="0" y="14410"/>
                      </a:lnTo>
                      <a:lnTo>
                        <a:pt x="0" y="14055"/>
                      </a:lnTo>
                      <a:lnTo>
                        <a:pt x="0" y="13700"/>
                      </a:lnTo>
                      <a:lnTo>
                        <a:pt x="0" y="13700"/>
                      </a:lnTo>
                      <a:lnTo>
                        <a:pt x="158" y="12555"/>
                      </a:lnTo>
                      <a:lnTo>
                        <a:pt x="158" y="12555"/>
                      </a:lnTo>
                      <a:lnTo>
                        <a:pt x="316" y="11568"/>
                      </a:lnTo>
                      <a:lnTo>
                        <a:pt x="513" y="10620"/>
                      </a:lnTo>
                      <a:lnTo>
                        <a:pt x="513" y="10620"/>
                      </a:lnTo>
                      <a:lnTo>
                        <a:pt x="947" y="8765"/>
                      </a:lnTo>
                      <a:lnTo>
                        <a:pt x="1421" y="6988"/>
                      </a:lnTo>
                      <a:lnTo>
                        <a:pt x="1421" y="6988"/>
                      </a:lnTo>
                      <a:lnTo>
                        <a:pt x="1934" y="5212"/>
                      </a:lnTo>
                      <a:lnTo>
                        <a:pt x="2448" y="3475"/>
                      </a:lnTo>
                      <a:lnTo>
                        <a:pt x="2448" y="3475"/>
                      </a:lnTo>
                      <a:lnTo>
                        <a:pt x="3000" y="1738"/>
                      </a:lnTo>
                      <a:lnTo>
                        <a:pt x="3553" y="1"/>
                      </a:lnTo>
                      <a:lnTo>
                        <a:pt x="9909" y="23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extrusionOk="0">
                      <a:moveTo>
                        <a:pt x="5882" y="13818"/>
                      </a:moveTo>
                      <a:lnTo>
                        <a:pt x="5922" y="13897"/>
                      </a:lnTo>
                      <a:lnTo>
                        <a:pt x="5882" y="13858"/>
                      </a:lnTo>
                      <a:lnTo>
                        <a:pt x="5843" y="13818"/>
                      </a:lnTo>
                      <a:close/>
                      <a:moveTo>
                        <a:pt x="3553" y="1"/>
                      </a:move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687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9870" y="20451"/>
                      </a:lnTo>
                      <a:lnTo>
                        <a:pt x="11567" y="20411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7016" y="19029"/>
                      </a:lnTo>
                      <a:lnTo>
                        <a:pt x="16384" y="15121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0778" y="14845"/>
                      </a:lnTo>
                      <a:lnTo>
                        <a:pt x="9791" y="14805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356" y="14134"/>
                      </a:lnTo>
                      <a:lnTo>
                        <a:pt x="6119" y="14016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672" y="40"/>
                      </a:lnTo>
                      <a:lnTo>
                        <a:pt x="3553" y="1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45"/>
                <p:cNvSpPr/>
                <p:nvPr/>
              </p:nvSpPr>
              <p:spPr>
                <a:xfrm>
                  <a:off x="390100" y="2436050"/>
                  <a:ext cx="2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0" fill="none" extrusionOk="0">
                      <a:moveTo>
                        <a:pt x="1" y="4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45"/>
                <p:cNvSpPr/>
                <p:nvPr/>
              </p:nvSpPr>
              <p:spPr>
                <a:xfrm>
                  <a:off x="390100" y="2436050"/>
                  <a:ext cx="2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0" fill="none" extrusionOk="0">
                      <a:moveTo>
                        <a:pt x="1" y="4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45"/>
                <p:cNvSpPr/>
                <p:nvPr/>
              </p:nvSpPr>
              <p:spPr>
                <a:xfrm>
                  <a:off x="384175" y="2421250"/>
                  <a:ext cx="20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fill="none" extrusionOk="0">
                      <a:moveTo>
                        <a:pt x="3553" y="1"/>
                      </a:moveTo>
                      <a:lnTo>
                        <a:pt x="3553" y="1"/>
                      </a:ln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410"/>
                      </a:lnTo>
                      <a:lnTo>
                        <a:pt x="0" y="14410"/>
                      </a:lnTo>
                      <a:lnTo>
                        <a:pt x="0" y="14687"/>
                      </a:lnTo>
                      <a:lnTo>
                        <a:pt x="0" y="14687"/>
                      </a:lnTo>
                      <a:lnTo>
                        <a:pt x="0" y="14845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9278" y="20451"/>
                      </a:lnTo>
                      <a:lnTo>
                        <a:pt x="9870" y="20451"/>
                      </a:lnTo>
                      <a:lnTo>
                        <a:pt x="9870" y="20451"/>
                      </a:lnTo>
                      <a:lnTo>
                        <a:pt x="11567" y="20411"/>
                      </a:lnTo>
                      <a:lnTo>
                        <a:pt x="13226" y="20293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7016" y="19029"/>
                      </a:lnTo>
                      <a:lnTo>
                        <a:pt x="16384" y="15121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2870" y="14845"/>
                      </a:lnTo>
                      <a:lnTo>
                        <a:pt x="11725" y="14845"/>
                      </a:lnTo>
                      <a:lnTo>
                        <a:pt x="11725" y="14845"/>
                      </a:lnTo>
                      <a:lnTo>
                        <a:pt x="10778" y="14845"/>
                      </a:lnTo>
                      <a:lnTo>
                        <a:pt x="9791" y="14805"/>
                      </a:lnTo>
                      <a:lnTo>
                        <a:pt x="9791" y="14805"/>
                      </a:lnTo>
                      <a:lnTo>
                        <a:pt x="9514" y="14766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632" y="14252"/>
                      </a:lnTo>
                      <a:lnTo>
                        <a:pt x="6356" y="14134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98" y="13621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672" y="40"/>
                      </a:lnTo>
                      <a:lnTo>
                        <a:pt x="355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45"/>
              <p:cNvGrpSpPr/>
              <p:nvPr/>
            </p:nvGrpSpPr>
            <p:grpSpPr>
              <a:xfrm>
                <a:off x="3597825" y="2083700"/>
                <a:ext cx="2240450" cy="2317450"/>
                <a:chOff x="5141425" y="2083700"/>
                <a:chExt cx="2240450" cy="2317450"/>
              </a:xfrm>
            </p:grpSpPr>
            <p:sp>
              <p:nvSpPr>
                <p:cNvPr id="464" name="Google Shape;464;p45"/>
                <p:cNvSpPr/>
                <p:nvPr/>
              </p:nvSpPr>
              <p:spPr>
                <a:xfrm>
                  <a:off x="5602350" y="4208650"/>
                  <a:ext cx="1116300" cy="19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2" h="7700" extrusionOk="0">
                      <a:moveTo>
                        <a:pt x="22069" y="1"/>
                      </a:moveTo>
                      <a:lnTo>
                        <a:pt x="21832" y="40"/>
                      </a:lnTo>
                      <a:lnTo>
                        <a:pt x="21595" y="119"/>
                      </a:lnTo>
                      <a:lnTo>
                        <a:pt x="21398" y="198"/>
                      </a:lnTo>
                      <a:lnTo>
                        <a:pt x="20292" y="791"/>
                      </a:lnTo>
                      <a:lnTo>
                        <a:pt x="19187" y="1304"/>
                      </a:lnTo>
                      <a:lnTo>
                        <a:pt x="18082" y="1817"/>
                      </a:lnTo>
                      <a:lnTo>
                        <a:pt x="16937" y="2251"/>
                      </a:lnTo>
                      <a:lnTo>
                        <a:pt x="15792" y="2686"/>
                      </a:lnTo>
                      <a:lnTo>
                        <a:pt x="14647" y="3080"/>
                      </a:lnTo>
                      <a:lnTo>
                        <a:pt x="13502" y="3436"/>
                      </a:lnTo>
                      <a:lnTo>
                        <a:pt x="12318" y="3751"/>
                      </a:lnTo>
                      <a:lnTo>
                        <a:pt x="11133" y="4028"/>
                      </a:lnTo>
                      <a:lnTo>
                        <a:pt x="9949" y="4265"/>
                      </a:lnTo>
                      <a:lnTo>
                        <a:pt x="8725" y="4462"/>
                      </a:lnTo>
                      <a:lnTo>
                        <a:pt x="7541" y="4620"/>
                      </a:lnTo>
                      <a:lnTo>
                        <a:pt x="6317" y="4778"/>
                      </a:lnTo>
                      <a:lnTo>
                        <a:pt x="5093" y="4857"/>
                      </a:lnTo>
                      <a:lnTo>
                        <a:pt x="3909" y="4936"/>
                      </a:lnTo>
                      <a:lnTo>
                        <a:pt x="1382" y="4936"/>
                      </a:lnTo>
                      <a:lnTo>
                        <a:pt x="1106" y="4975"/>
                      </a:lnTo>
                      <a:lnTo>
                        <a:pt x="829" y="5054"/>
                      </a:lnTo>
                      <a:lnTo>
                        <a:pt x="592" y="5173"/>
                      </a:lnTo>
                      <a:lnTo>
                        <a:pt x="395" y="5331"/>
                      </a:lnTo>
                      <a:lnTo>
                        <a:pt x="237" y="5528"/>
                      </a:lnTo>
                      <a:lnTo>
                        <a:pt x="119" y="5765"/>
                      </a:lnTo>
                      <a:lnTo>
                        <a:pt x="40" y="6041"/>
                      </a:lnTo>
                      <a:lnTo>
                        <a:pt x="0" y="6318"/>
                      </a:lnTo>
                      <a:lnTo>
                        <a:pt x="40" y="6594"/>
                      </a:lnTo>
                      <a:lnTo>
                        <a:pt x="119" y="6831"/>
                      </a:lnTo>
                      <a:lnTo>
                        <a:pt x="237" y="7068"/>
                      </a:lnTo>
                      <a:lnTo>
                        <a:pt x="395" y="7305"/>
                      </a:lnTo>
                      <a:lnTo>
                        <a:pt x="592" y="7463"/>
                      </a:lnTo>
                      <a:lnTo>
                        <a:pt x="829" y="7581"/>
                      </a:lnTo>
                      <a:lnTo>
                        <a:pt x="1106" y="7660"/>
                      </a:lnTo>
                      <a:lnTo>
                        <a:pt x="1382" y="7699"/>
                      </a:lnTo>
                      <a:lnTo>
                        <a:pt x="42677" y="7699"/>
                      </a:lnTo>
                      <a:lnTo>
                        <a:pt x="43072" y="7660"/>
                      </a:lnTo>
                      <a:lnTo>
                        <a:pt x="43427" y="7541"/>
                      </a:lnTo>
                      <a:lnTo>
                        <a:pt x="43782" y="7344"/>
                      </a:lnTo>
                      <a:lnTo>
                        <a:pt x="44059" y="7107"/>
                      </a:lnTo>
                      <a:lnTo>
                        <a:pt x="44335" y="6791"/>
                      </a:lnTo>
                      <a:lnTo>
                        <a:pt x="44493" y="6476"/>
                      </a:lnTo>
                      <a:lnTo>
                        <a:pt x="44612" y="6081"/>
                      </a:lnTo>
                      <a:lnTo>
                        <a:pt x="44651" y="5686"/>
                      </a:lnTo>
                      <a:lnTo>
                        <a:pt x="44651" y="1975"/>
                      </a:lnTo>
                      <a:lnTo>
                        <a:pt x="44612" y="1580"/>
                      </a:lnTo>
                      <a:lnTo>
                        <a:pt x="44493" y="1185"/>
                      </a:lnTo>
                      <a:lnTo>
                        <a:pt x="44335" y="869"/>
                      </a:lnTo>
                      <a:lnTo>
                        <a:pt x="44059" y="554"/>
                      </a:lnTo>
                      <a:lnTo>
                        <a:pt x="43782" y="317"/>
                      </a:lnTo>
                      <a:lnTo>
                        <a:pt x="43427" y="119"/>
                      </a:lnTo>
                      <a:lnTo>
                        <a:pt x="43072" y="40"/>
                      </a:lnTo>
                      <a:lnTo>
                        <a:pt x="4267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45"/>
                <p:cNvSpPr/>
                <p:nvPr/>
              </p:nvSpPr>
              <p:spPr>
                <a:xfrm>
                  <a:off x="5602350" y="4208650"/>
                  <a:ext cx="1116300" cy="19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2" h="7700" fill="none" extrusionOk="0">
                      <a:moveTo>
                        <a:pt x="21398" y="198"/>
                      </a:moveTo>
                      <a:lnTo>
                        <a:pt x="21398" y="198"/>
                      </a:lnTo>
                      <a:lnTo>
                        <a:pt x="20292" y="791"/>
                      </a:lnTo>
                      <a:lnTo>
                        <a:pt x="19187" y="1304"/>
                      </a:lnTo>
                      <a:lnTo>
                        <a:pt x="18082" y="1817"/>
                      </a:lnTo>
                      <a:lnTo>
                        <a:pt x="16937" y="2251"/>
                      </a:lnTo>
                      <a:lnTo>
                        <a:pt x="15792" y="2686"/>
                      </a:lnTo>
                      <a:lnTo>
                        <a:pt x="14647" y="3080"/>
                      </a:lnTo>
                      <a:lnTo>
                        <a:pt x="13502" y="3436"/>
                      </a:lnTo>
                      <a:lnTo>
                        <a:pt x="12318" y="3751"/>
                      </a:lnTo>
                      <a:lnTo>
                        <a:pt x="11133" y="4028"/>
                      </a:lnTo>
                      <a:lnTo>
                        <a:pt x="9949" y="4265"/>
                      </a:lnTo>
                      <a:lnTo>
                        <a:pt x="8725" y="4462"/>
                      </a:lnTo>
                      <a:lnTo>
                        <a:pt x="7541" y="4620"/>
                      </a:lnTo>
                      <a:lnTo>
                        <a:pt x="6317" y="4778"/>
                      </a:lnTo>
                      <a:lnTo>
                        <a:pt x="5093" y="4857"/>
                      </a:lnTo>
                      <a:lnTo>
                        <a:pt x="3909" y="4936"/>
                      </a:lnTo>
                      <a:lnTo>
                        <a:pt x="2685" y="4936"/>
                      </a:lnTo>
                      <a:lnTo>
                        <a:pt x="1382" y="4936"/>
                      </a:lnTo>
                      <a:lnTo>
                        <a:pt x="1382" y="4936"/>
                      </a:lnTo>
                      <a:lnTo>
                        <a:pt x="1106" y="4975"/>
                      </a:lnTo>
                      <a:lnTo>
                        <a:pt x="829" y="5054"/>
                      </a:lnTo>
                      <a:lnTo>
                        <a:pt x="592" y="5173"/>
                      </a:lnTo>
                      <a:lnTo>
                        <a:pt x="395" y="5331"/>
                      </a:lnTo>
                      <a:lnTo>
                        <a:pt x="237" y="5528"/>
                      </a:lnTo>
                      <a:lnTo>
                        <a:pt x="119" y="5765"/>
                      </a:lnTo>
                      <a:lnTo>
                        <a:pt x="40" y="6041"/>
                      </a:lnTo>
                      <a:lnTo>
                        <a:pt x="0" y="6318"/>
                      </a:lnTo>
                      <a:lnTo>
                        <a:pt x="0" y="6318"/>
                      </a:lnTo>
                      <a:lnTo>
                        <a:pt x="40" y="6594"/>
                      </a:lnTo>
                      <a:lnTo>
                        <a:pt x="119" y="6831"/>
                      </a:lnTo>
                      <a:lnTo>
                        <a:pt x="237" y="7068"/>
                      </a:lnTo>
                      <a:lnTo>
                        <a:pt x="395" y="7305"/>
                      </a:lnTo>
                      <a:lnTo>
                        <a:pt x="592" y="7463"/>
                      </a:lnTo>
                      <a:lnTo>
                        <a:pt x="829" y="7581"/>
                      </a:lnTo>
                      <a:lnTo>
                        <a:pt x="1106" y="7660"/>
                      </a:lnTo>
                      <a:lnTo>
                        <a:pt x="1382" y="7699"/>
                      </a:lnTo>
                      <a:lnTo>
                        <a:pt x="42677" y="7699"/>
                      </a:lnTo>
                      <a:lnTo>
                        <a:pt x="42677" y="7699"/>
                      </a:lnTo>
                      <a:lnTo>
                        <a:pt x="43072" y="7660"/>
                      </a:lnTo>
                      <a:lnTo>
                        <a:pt x="43427" y="7541"/>
                      </a:lnTo>
                      <a:lnTo>
                        <a:pt x="43782" y="7344"/>
                      </a:lnTo>
                      <a:lnTo>
                        <a:pt x="44059" y="7107"/>
                      </a:lnTo>
                      <a:lnTo>
                        <a:pt x="44335" y="6791"/>
                      </a:lnTo>
                      <a:lnTo>
                        <a:pt x="44493" y="6476"/>
                      </a:lnTo>
                      <a:lnTo>
                        <a:pt x="44612" y="6081"/>
                      </a:lnTo>
                      <a:lnTo>
                        <a:pt x="44651" y="5686"/>
                      </a:lnTo>
                      <a:lnTo>
                        <a:pt x="44651" y="1975"/>
                      </a:lnTo>
                      <a:lnTo>
                        <a:pt x="44651" y="1975"/>
                      </a:lnTo>
                      <a:lnTo>
                        <a:pt x="44612" y="1580"/>
                      </a:lnTo>
                      <a:lnTo>
                        <a:pt x="44493" y="1185"/>
                      </a:lnTo>
                      <a:lnTo>
                        <a:pt x="44335" y="869"/>
                      </a:lnTo>
                      <a:lnTo>
                        <a:pt x="44059" y="554"/>
                      </a:lnTo>
                      <a:lnTo>
                        <a:pt x="43782" y="317"/>
                      </a:lnTo>
                      <a:lnTo>
                        <a:pt x="43427" y="119"/>
                      </a:lnTo>
                      <a:lnTo>
                        <a:pt x="43072" y="40"/>
                      </a:lnTo>
                      <a:lnTo>
                        <a:pt x="42677" y="1"/>
                      </a:lnTo>
                      <a:lnTo>
                        <a:pt x="22345" y="1"/>
                      </a:lnTo>
                      <a:lnTo>
                        <a:pt x="22345" y="1"/>
                      </a:lnTo>
                      <a:lnTo>
                        <a:pt x="22069" y="1"/>
                      </a:lnTo>
                      <a:lnTo>
                        <a:pt x="21832" y="40"/>
                      </a:lnTo>
                      <a:lnTo>
                        <a:pt x="21595" y="119"/>
                      </a:lnTo>
                      <a:lnTo>
                        <a:pt x="21398" y="19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45"/>
                <p:cNvSpPr/>
                <p:nvPr/>
              </p:nvSpPr>
              <p:spPr>
                <a:xfrm>
                  <a:off x="6121500" y="3853350"/>
                  <a:ext cx="456000" cy="40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" h="16187" extrusionOk="0">
                      <a:moveTo>
                        <a:pt x="2645" y="0"/>
                      </a:moveTo>
                      <a:lnTo>
                        <a:pt x="2408" y="40"/>
                      </a:lnTo>
                      <a:lnTo>
                        <a:pt x="2132" y="79"/>
                      </a:lnTo>
                      <a:lnTo>
                        <a:pt x="1895" y="119"/>
                      </a:lnTo>
                      <a:lnTo>
                        <a:pt x="1658" y="237"/>
                      </a:lnTo>
                      <a:lnTo>
                        <a:pt x="1421" y="316"/>
                      </a:lnTo>
                      <a:lnTo>
                        <a:pt x="1185" y="474"/>
                      </a:lnTo>
                      <a:lnTo>
                        <a:pt x="948" y="632"/>
                      </a:lnTo>
                      <a:lnTo>
                        <a:pt x="790" y="790"/>
                      </a:lnTo>
                      <a:lnTo>
                        <a:pt x="592" y="987"/>
                      </a:lnTo>
                      <a:lnTo>
                        <a:pt x="434" y="1224"/>
                      </a:lnTo>
                      <a:lnTo>
                        <a:pt x="316" y="1422"/>
                      </a:lnTo>
                      <a:lnTo>
                        <a:pt x="198" y="1659"/>
                      </a:lnTo>
                      <a:lnTo>
                        <a:pt x="119" y="1895"/>
                      </a:lnTo>
                      <a:lnTo>
                        <a:pt x="40" y="2132"/>
                      </a:lnTo>
                      <a:lnTo>
                        <a:pt x="0" y="2409"/>
                      </a:lnTo>
                      <a:lnTo>
                        <a:pt x="0" y="2646"/>
                      </a:lnTo>
                      <a:lnTo>
                        <a:pt x="0" y="2922"/>
                      </a:lnTo>
                      <a:lnTo>
                        <a:pt x="40" y="3198"/>
                      </a:lnTo>
                      <a:lnTo>
                        <a:pt x="119" y="3435"/>
                      </a:lnTo>
                      <a:lnTo>
                        <a:pt x="198" y="3711"/>
                      </a:lnTo>
                      <a:lnTo>
                        <a:pt x="4698" y="14529"/>
                      </a:lnTo>
                      <a:lnTo>
                        <a:pt x="4896" y="14884"/>
                      </a:lnTo>
                      <a:lnTo>
                        <a:pt x="5132" y="15200"/>
                      </a:lnTo>
                      <a:lnTo>
                        <a:pt x="5369" y="15516"/>
                      </a:lnTo>
                      <a:lnTo>
                        <a:pt x="5685" y="15753"/>
                      </a:lnTo>
                      <a:lnTo>
                        <a:pt x="6040" y="15911"/>
                      </a:lnTo>
                      <a:lnTo>
                        <a:pt x="6396" y="16068"/>
                      </a:lnTo>
                      <a:lnTo>
                        <a:pt x="6751" y="16147"/>
                      </a:lnTo>
                      <a:lnTo>
                        <a:pt x="7185" y="16187"/>
                      </a:lnTo>
                      <a:lnTo>
                        <a:pt x="15831" y="16187"/>
                      </a:lnTo>
                      <a:lnTo>
                        <a:pt x="16108" y="16147"/>
                      </a:lnTo>
                      <a:lnTo>
                        <a:pt x="16345" y="16068"/>
                      </a:lnTo>
                      <a:lnTo>
                        <a:pt x="16581" y="15990"/>
                      </a:lnTo>
                      <a:lnTo>
                        <a:pt x="16818" y="15871"/>
                      </a:lnTo>
                      <a:lnTo>
                        <a:pt x="17055" y="15713"/>
                      </a:lnTo>
                      <a:lnTo>
                        <a:pt x="17253" y="15555"/>
                      </a:lnTo>
                      <a:lnTo>
                        <a:pt x="17450" y="15397"/>
                      </a:lnTo>
                      <a:lnTo>
                        <a:pt x="17647" y="15200"/>
                      </a:lnTo>
                      <a:lnTo>
                        <a:pt x="17805" y="15003"/>
                      </a:lnTo>
                      <a:lnTo>
                        <a:pt x="17924" y="14766"/>
                      </a:lnTo>
                      <a:lnTo>
                        <a:pt x="18042" y="14529"/>
                      </a:lnTo>
                      <a:lnTo>
                        <a:pt x="18121" y="14292"/>
                      </a:lnTo>
                      <a:lnTo>
                        <a:pt x="18161" y="14055"/>
                      </a:lnTo>
                      <a:lnTo>
                        <a:pt x="18200" y="13818"/>
                      </a:lnTo>
                      <a:lnTo>
                        <a:pt x="18240" y="13542"/>
                      </a:lnTo>
                      <a:lnTo>
                        <a:pt x="18200" y="13305"/>
                      </a:lnTo>
                      <a:lnTo>
                        <a:pt x="18200" y="13029"/>
                      </a:lnTo>
                      <a:lnTo>
                        <a:pt x="18121" y="12752"/>
                      </a:lnTo>
                      <a:lnTo>
                        <a:pt x="18042" y="12515"/>
                      </a:lnTo>
                      <a:lnTo>
                        <a:pt x="13541" y="1659"/>
                      </a:lnTo>
                      <a:lnTo>
                        <a:pt x="13344" y="1303"/>
                      </a:lnTo>
                      <a:lnTo>
                        <a:pt x="13107" y="987"/>
                      </a:lnTo>
                      <a:lnTo>
                        <a:pt x="12831" y="711"/>
                      </a:lnTo>
                      <a:lnTo>
                        <a:pt x="12555" y="474"/>
                      </a:lnTo>
                      <a:lnTo>
                        <a:pt x="12199" y="277"/>
                      </a:lnTo>
                      <a:lnTo>
                        <a:pt x="11844" y="119"/>
                      </a:lnTo>
                      <a:lnTo>
                        <a:pt x="11449" y="40"/>
                      </a:lnTo>
                      <a:lnTo>
                        <a:pt x="1105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45"/>
                <p:cNvSpPr/>
                <p:nvPr/>
              </p:nvSpPr>
              <p:spPr>
                <a:xfrm>
                  <a:off x="6121500" y="3853350"/>
                  <a:ext cx="456000" cy="40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" h="16187" fill="none" extrusionOk="0">
                      <a:moveTo>
                        <a:pt x="15594" y="16187"/>
                      </a:moveTo>
                      <a:lnTo>
                        <a:pt x="7185" y="16187"/>
                      </a:lnTo>
                      <a:lnTo>
                        <a:pt x="7185" y="16187"/>
                      </a:lnTo>
                      <a:lnTo>
                        <a:pt x="6751" y="16147"/>
                      </a:lnTo>
                      <a:lnTo>
                        <a:pt x="6396" y="16068"/>
                      </a:lnTo>
                      <a:lnTo>
                        <a:pt x="6040" y="15911"/>
                      </a:lnTo>
                      <a:lnTo>
                        <a:pt x="5685" y="15753"/>
                      </a:lnTo>
                      <a:lnTo>
                        <a:pt x="5369" y="15516"/>
                      </a:lnTo>
                      <a:lnTo>
                        <a:pt x="5132" y="15200"/>
                      </a:lnTo>
                      <a:lnTo>
                        <a:pt x="4896" y="14884"/>
                      </a:lnTo>
                      <a:lnTo>
                        <a:pt x="4698" y="14529"/>
                      </a:lnTo>
                      <a:lnTo>
                        <a:pt x="198" y="3711"/>
                      </a:lnTo>
                      <a:lnTo>
                        <a:pt x="198" y="3711"/>
                      </a:lnTo>
                      <a:lnTo>
                        <a:pt x="119" y="3435"/>
                      </a:lnTo>
                      <a:lnTo>
                        <a:pt x="40" y="3198"/>
                      </a:lnTo>
                      <a:lnTo>
                        <a:pt x="0" y="2922"/>
                      </a:lnTo>
                      <a:lnTo>
                        <a:pt x="0" y="2646"/>
                      </a:lnTo>
                      <a:lnTo>
                        <a:pt x="0" y="2409"/>
                      </a:lnTo>
                      <a:lnTo>
                        <a:pt x="40" y="2132"/>
                      </a:lnTo>
                      <a:lnTo>
                        <a:pt x="119" y="1895"/>
                      </a:lnTo>
                      <a:lnTo>
                        <a:pt x="198" y="1659"/>
                      </a:lnTo>
                      <a:lnTo>
                        <a:pt x="316" y="1422"/>
                      </a:lnTo>
                      <a:lnTo>
                        <a:pt x="434" y="1224"/>
                      </a:lnTo>
                      <a:lnTo>
                        <a:pt x="592" y="987"/>
                      </a:lnTo>
                      <a:lnTo>
                        <a:pt x="790" y="790"/>
                      </a:lnTo>
                      <a:lnTo>
                        <a:pt x="948" y="632"/>
                      </a:lnTo>
                      <a:lnTo>
                        <a:pt x="1185" y="474"/>
                      </a:lnTo>
                      <a:lnTo>
                        <a:pt x="1421" y="316"/>
                      </a:lnTo>
                      <a:lnTo>
                        <a:pt x="1658" y="237"/>
                      </a:lnTo>
                      <a:lnTo>
                        <a:pt x="1658" y="237"/>
                      </a:lnTo>
                      <a:lnTo>
                        <a:pt x="1895" y="119"/>
                      </a:lnTo>
                      <a:lnTo>
                        <a:pt x="2132" y="79"/>
                      </a:lnTo>
                      <a:lnTo>
                        <a:pt x="2408" y="40"/>
                      </a:lnTo>
                      <a:lnTo>
                        <a:pt x="2645" y="0"/>
                      </a:lnTo>
                      <a:lnTo>
                        <a:pt x="11054" y="0"/>
                      </a:lnTo>
                      <a:lnTo>
                        <a:pt x="11054" y="0"/>
                      </a:lnTo>
                      <a:lnTo>
                        <a:pt x="11449" y="40"/>
                      </a:lnTo>
                      <a:lnTo>
                        <a:pt x="11844" y="119"/>
                      </a:lnTo>
                      <a:lnTo>
                        <a:pt x="12199" y="277"/>
                      </a:lnTo>
                      <a:lnTo>
                        <a:pt x="12555" y="474"/>
                      </a:lnTo>
                      <a:lnTo>
                        <a:pt x="12831" y="711"/>
                      </a:lnTo>
                      <a:lnTo>
                        <a:pt x="13107" y="987"/>
                      </a:lnTo>
                      <a:lnTo>
                        <a:pt x="13344" y="1303"/>
                      </a:lnTo>
                      <a:lnTo>
                        <a:pt x="13541" y="1659"/>
                      </a:lnTo>
                      <a:lnTo>
                        <a:pt x="18042" y="12515"/>
                      </a:lnTo>
                      <a:lnTo>
                        <a:pt x="18042" y="12515"/>
                      </a:lnTo>
                      <a:lnTo>
                        <a:pt x="18121" y="12752"/>
                      </a:lnTo>
                      <a:lnTo>
                        <a:pt x="18200" y="13029"/>
                      </a:lnTo>
                      <a:lnTo>
                        <a:pt x="18200" y="13305"/>
                      </a:lnTo>
                      <a:lnTo>
                        <a:pt x="18240" y="13542"/>
                      </a:lnTo>
                      <a:lnTo>
                        <a:pt x="18200" y="13818"/>
                      </a:lnTo>
                      <a:lnTo>
                        <a:pt x="18161" y="14055"/>
                      </a:lnTo>
                      <a:lnTo>
                        <a:pt x="18121" y="14292"/>
                      </a:lnTo>
                      <a:lnTo>
                        <a:pt x="18042" y="14529"/>
                      </a:lnTo>
                      <a:lnTo>
                        <a:pt x="17924" y="14766"/>
                      </a:lnTo>
                      <a:lnTo>
                        <a:pt x="17805" y="15003"/>
                      </a:lnTo>
                      <a:lnTo>
                        <a:pt x="17647" y="15200"/>
                      </a:lnTo>
                      <a:lnTo>
                        <a:pt x="17450" y="15397"/>
                      </a:lnTo>
                      <a:lnTo>
                        <a:pt x="17253" y="15555"/>
                      </a:lnTo>
                      <a:lnTo>
                        <a:pt x="17055" y="15713"/>
                      </a:lnTo>
                      <a:lnTo>
                        <a:pt x="16818" y="15871"/>
                      </a:lnTo>
                      <a:lnTo>
                        <a:pt x="16581" y="15990"/>
                      </a:lnTo>
                      <a:lnTo>
                        <a:pt x="16581" y="15990"/>
                      </a:lnTo>
                      <a:lnTo>
                        <a:pt x="16345" y="16068"/>
                      </a:lnTo>
                      <a:lnTo>
                        <a:pt x="16108" y="16147"/>
                      </a:lnTo>
                      <a:lnTo>
                        <a:pt x="15831" y="16187"/>
                      </a:lnTo>
                      <a:lnTo>
                        <a:pt x="15594" y="161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45"/>
                <p:cNvSpPr/>
                <p:nvPr/>
              </p:nvSpPr>
              <p:spPr>
                <a:xfrm>
                  <a:off x="6136300" y="3888875"/>
                  <a:ext cx="38987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14411" extrusionOk="0">
                      <a:moveTo>
                        <a:pt x="435" y="1"/>
                      </a:moveTo>
                      <a:lnTo>
                        <a:pt x="277" y="198"/>
                      </a:lnTo>
                      <a:lnTo>
                        <a:pt x="158" y="395"/>
                      </a:lnTo>
                      <a:lnTo>
                        <a:pt x="79" y="593"/>
                      </a:lnTo>
                      <a:lnTo>
                        <a:pt x="40" y="830"/>
                      </a:lnTo>
                      <a:lnTo>
                        <a:pt x="0" y="1027"/>
                      </a:lnTo>
                      <a:lnTo>
                        <a:pt x="40" y="1264"/>
                      </a:lnTo>
                      <a:lnTo>
                        <a:pt x="79" y="1501"/>
                      </a:lnTo>
                      <a:lnTo>
                        <a:pt x="158" y="1738"/>
                      </a:lnTo>
                      <a:lnTo>
                        <a:pt x="4975" y="13384"/>
                      </a:lnTo>
                      <a:lnTo>
                        <a:pt x="5093" y="13582"/>
                      </a:lnTo>
                      <a:lnTo>
                        <a:pt x="5212" y="13779"/>
                      </a:lnTo>
                      <a:lnTo>
                        <a:pt x="5409" y="13976"/>
                      </a:lnTo>
                      <a:lnTo>
                        <a:pt x="5606" y="14134"/>
                      </a:lnTo>
                      <a:lnTo>
                        <a:pt x="5804" y="14253"/>
                      </a:lnTo>
                      <a:lnTo>
                        <a:pt x="6041" y="14332"/>
                      </a:lnTo>
                      <a:lnTo>
                        <a:pt x="6278" y="14371"/>
                      </a:lnTo>
                      <a:lnTo>
                        <a:pt x="6514" y="14411"/>
                      </a:lnTo>
                      <a:lnTo>
                        <a:pt x="13936" y="14411"/>
                      </a:lnTo>
                      <a:lnTo>
                        <a:pt x="14252" y="14371"/>
                      </a:lnTo>
                      <a:lnTo>
                        <a:pt x="14568" y="14253"/>
                      </a:lnTo>
                      <a:lnTo>
                        <a:pt x="14884" y="14095"/>
                      </a:lnTo>
                      <a:lnTo>
                        <a:pt x="15121" y="13897"/>
                      </a:lnTo>
                      <a:lnTo>
                        <a:pt x="15318" y="13660"/>
                      </a:lnTo>
                      <a:lnTo>
                        <a:pt x="15476" y="13345"/>
                      </a:lnTo>
                      <a:lnTo>
                        <a:pt x="15555" y="13068"/>
                      </a:lnTo>
                      <a:lnTo>
                        <a:pt x="15595" y="12752"/>
                      </a:lnTo>
                      <a:lnTo>
                        <a:pt x="15555" y="12397"/>
                      </a:lnTo>
                      <a:lnTo>
                        <a:pt x="15476" y="12081"/>
                      </a:lnTo>
                      <a:lnTo>
                        <a:pt x="10660" y="474"/>
                      </a:lnTo>
                      <a:lnTo>
                        <a:pt x="10541" y="198"/>
                      </a:lnTo>
                      <a:lnTo>
                        <a:pt x="10383" y="1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45"/>
                <p:cNvSpPr/>
                <p:nvPr/>
              </p:nvSpPr>
              <p:spPr>
                <a:xfrm>
                  <a:off x="6136300" y="3888875"/>
                  <a:ext cx="38987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14411" fill="none" extrusionOk="0">
                      <a:moveTo>
                        <a:pt x="10383" y="1"/>
                      </a:moveTo>
                      <a:lnTo>
                        <a:pt x="435" y="1"/>
                      </a:lnTo>
                      <a:lnTo>
                        <a:pt x="435" y="1"/>
                      </a:lnTo>
                      <a:lnTo>
                        <a:pt x="277" y="198"/>
                      </a:lnTo>
                      <a:lnTo>
                        <a:pt x="158" y="395"/>
                      </a:lnTo>
                      <a:lnTo>
                        <a:pt x="79" y="593"/>
                      </a:lnTo>
                      <a:lnTo>
                        <a:pt x="40" y="830"/>
                      </a:lnTo>
                      <a:lnTo>
                        <a:pt x="0" y="1027"/>
                      </a:lnTo>
                      <a:lnTo>
                        <a:pt x="40" y="1264"/>
                      </a:lnTo>
                      <a:lnTo>
                        <a:pt x="79" y="1501"/>
                      </a:lnTo>
                      <a:lnTo>
                        <a:pt x="158" y="1738"/>
                      </a:lnTo>
                      <a:lnTo>
                        <a:pt x="4975" y="13384"/>
                      </a:lnTo>
                      <a:lnTo>
                        <a:pt x="4975" y="13384"/>
                      </a:lnTo>
                      <a:lnTo>
                        <a:pt x="5093" y="13582"/>
                      </a:lnTo>
                      <a:lnTo>
                        <a:pt x="5212" y="13779"/>
                      </a:lnTo>
                      <a:lnTo>
                        <a:pt x="5409" y="13976"/>
                      </a:lnTo>
                      <a:lnTo>
                        <a:pt x="5606" y="14134"/>
                      </a:lnTo>
                      <a:lnTo>
                        <a:pt x="5804" y="14253"/>
                      </a:lnTo>
                      <a:lnTo>
                        <a:pt x="6041" y="14332"/>
                      </a:lnTo>
                      <a:lnTo>
                        <a:pt x="6278" y="14371"/>
                      </a:lnTo>
                      <a:lnTo>
                        <a:pt x="6514" y="14411"/>
                      </a:lnTo>
                      <a:lnTo>
                        <a:pt x="6514" y="14411"/>
                      </a:lnTo>
                      <a:lnTo>
                        <a:pt x="6514" y="14411"/>
                      </a:lnTo>
                      <a:lnTo>
                        <a:pt x="13936" y="14411"/>
                      </a:lnTo>
                      <a:lnTo>
                        <a:pt x="13936" y="14411"/>
                      </a:lnTo>
                      <a:lnTo>
                        <a:pt x="14252" y="14371"/>
                      </a:lnTo>
                      <a:lnTo>
                        <a:pt x="14568" y="14253"/>
                      </a:lnTo>
                      <a:lnTo>
                        <a:pt x="14568" y="14253"/>
                      </a:lnTo>
                      <a:lnTo>
                        <a:pt x="14884" y="14095"/>
                      </a:lnTo>
                      <a:lnTo>
                        <a:pt x="15121" y="13897"/>
                      </a:lnTo>
                      <a:lnTo>
                        <a:pt x="15318" y="13660"/>
                      </a:lnTo>
                      <a:lnTo>
                        <a:pt x="15476" y="13345"/>
                      </a:lnTo>
                      <a:lnTo>
                        <a:pt x="15555" y="13068"/>
                      </a:lnTo>
                      <a:lnTo>
                        <a:pt x="15595" y="12752"/>
                      </a:lnTo>
                      <a:lnTo>
                        <a:pt x="15555" y="12397"/>
                      </a:lnTo>
                      <a:lnTo>
                        <a:pt x="15476" y="12081"/>
                      </a:lnTo>
                      <a:lnTo>
                        <a:pt x="10660" y="474"/>
                      </a:lnTo>
                      <a:lnTo>
                        <a:pt x="10660" y="474"/>
                      </a:lnTo>
                      <a:lnTo>
                        <a:pt x="10541" y="198"/>
                      </a:lnTo>
                      <a:lnTo>
                        <a:pt x="1038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45"/>
                <p:cNvSpPr/>
                <p:nvPr/>
              </p:nvSpPr>
              <p:spPr>
                <a:xfrm>
                  <a:off x="6023775" y="3707275"/>
                  <a:ext cx="495500" cy="1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0" h="7265" extrusionOk="0">
                      <a:moveTo>
                        <a:pt x="2330" y="1"/>
                      </a:moveTo>
                      <a:lnTo>
                        <a:pt x="2054" y="40"/>
                      </a:lnTo>
                      <a:lnTo>
                        <a:pt x="1817" y="119"/>
                      </a:lnTo>
                      <a:lnTo>
                        <a:pt x="1580" y="198"/>
                      </a:lnTo>
                      <a:lnTo>
                        <a:pt x="1343" y="316"/>
                      </a:lnTo>
                      <a:lnTo>
                        <a:pt x="1146" y="435"/>
                      </a:lnTo>
                      <a:lnTo>
                        <a:pt x="948" y="593"/>
                      </a:lnTo>
                      <a:lnTo>
                        <a:pt x="751" y="751"/>
                      </a:lnTo>
                      <a:lnTo>
                        <a:pt x="593" y="948"/>
                      </a:lnTo>
                      <a:lnTo>
                        <a:pt x="435" y="1145"/>
                      </a:lnTo>
                      <a:lnTo>
                        <a:pt x="317" y="1343"/>
                      </a:lnTo>
                      <a:lnTo>
                        <a:pt x="198" y="1580"/>
                      </a:lnTo>
                      <a:lnTo>
                        <a:pt x="119" y="1817"/>
                      </a:lnTo>
                      <a:lnTo>
                        <a:pt x="40" y="2053"/>
                      </a:lnTo>
                      <a:lnTo>
                        <a:pt x="1" y="2330"/>
                      </a:lnTo>
                      <a:lnTo>
                        <a:pt x="1" y="2567"/>
                      </a:lnTo>
                      <a:lnTo>
                        <a:pt x="1" y="4659"/>
                      </a:lnTo>
                      <a:lnTo>
                        <a:pt x="1" y="4935"/>
                      </a:lnTo>
                      <a:lnTo>
                        <a:pt x="40" y="5212"/>
                      </a:lnTo>
                      <a:lnTo>
                        <a:pt x="119" y="5449"/>
                      </a:lnTo>
                      <a:lnTo>
                        <a:pt x="198" y="5686"/>
                      </a:lnTo>
                      <a:lnTo>
                        <a:pt x="317" y="5922"/>
                      </a:lnTo>
                      <a:lnTo>
                        <a:pt x="435" y="6120"/>
                      </a:lnTo>
                      <a:lnTo>
                        <a:pt x="593" y="6317"/>
                      </a:lnTo>
                      <a:lnTo>
                        <a:pt x="751" y="6515"/>
                      </a:lnTo>
                      <a:lnTo>
                        <a:pt x="948" y="6673"/>
                      </a:lnTo>
                      <a:lnTo>
                        <a:pt x="1146" y="6830"/>
                      </a:lnTo>
                      <a:lnTo>
                        <a:pt x="1343" y="6949"/>
                      </a:lnTo>
                      <a:lnTo>
                        <a:pt x="1580" y="7067"/>
                      </a:lnTo>
                      <a:lnTo>
                        <a:pt x="1817" y="7146"/>
                      </a:lnTo>
                      <a:lnTo>
                        <a:pt x="2054" y="7225"/>
                      </a:lnTo>
                      <a:lnTo>
                        <a:pt x="2330" y="7265"/>
                      </a:lnTo>
                      <a:lnTo>
                        <a:pt x="17490" y="7265"/>
                      </a:lnTo>
                      <a:lnTo>
                        <a:pt x="17727" y="7225"/>
                      </a:lnTo>
                      <a:lnTo>
                        <a:pt x="18003" y="7146"/>
                      </a:lnTo>
                      <a:lnTo>
                        <a:pt x="18240" y="7067"/>
                      </a:lnTo>
                      <a:lnTo>
                        <a:pt x="18437" y="6949"/>
                      </a:lnTo>
                      <a:lnTo>
                        <a:pt x="18674" y="6830"/>
                      </a:lnTo>
                      <a:lnTo>
                        <a:pt x="18872" y="6673"/>
                      </a:lnTo>
                      <a:lnTo>
                        <a:pt x="19069" y="6515"/>
                      </a:lnTo>
                      <a:lnTo>
                        <a:pt x="19227" y="6317"/>
                      </a:lnTo>
                      <a:lnTo>
                        <a:pt x="19385" y="6120"/>
                      </a:lnTo>
                      <a:lnTo>
                        <a:pt x="19503" y="5922"/>
                      </a:lnTo>
                      <a:lnTo>
                        <a:pt x="19622" y="5686"/>
                      </a:lnTo>
                      <a:lnTo>
                        <a:pt x="19701" y="5449"/>
                      </a:lnTo>
                      <a:lnTo>
                        <a:pt x="19740" y="5212"/>
                      </a:lnTo>
                      <a:lnTo>
                        <a:pt x="19780" y="4935"/>
                      </a:lnTo>
                      <a:lnTo>
                        <a:pt x="19819" y="4659"/>
                      </a:lnTo>
                      <a:lnTo>
                        <a:pt x="19819" y="2567"/>
                      </a:lnTo>
                      <a:lnTo>
                        <a:pt x="19780" y="2330"/>
                      </a:lnTo>
                      <a:lnTo>
                        <a:pt x="19740" y="2053"/>
                      </a:lnTo>
                      <a:lnTo>
                        <a:pt x="19701" y="1817"/>
                      </a:lnTo>
                      <a:lnTo>
                        <a:pt x="19622" y="1580"/>
                      </a:lnTo>
                      <a:lnTo>
                        <a:pt x="19503" y="1343"/>
                      </a:lnTo>
                      <a:lnTo>
                        <a:pt x="19385" y="1145"/>
                      </a:lnTo>
                      <a:lnTo>
                        <a:pt x="19227" y="948"/>
                      </a:lnTo>
                      <a:lnTo>
                        <a:pt x="19069" y="751"/>
                      </a:lnTo>
                      <a:lnTo>
                        <a:pt x="18872" y="593"/>
                      </a:lnTo>
                      <a:lnTo>
                        <a:pt x="18674" y="435"/>
                      </a:lnTo>
                      <a:lnTo>
                        <a:pt x="18437" y="316"/>
                      </a:lnTo>
                      <a:lnTo>
                        <a:pt x="18240" y="198"/>
                      </a:lnTo>
                      <a:lnTo>
                        <a:pt x="18003" y="119"/>
                      </a:lnTo>
                      <a:lnTo>
                        <a:pt x="17727" y="40"/>
                      </a:lnTo>
                      <a:lnTo>
                        <a:pt x="1749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45"/>
                <p:cNvSpPr/>
                <p:nvPr/>
              </p:nvSpPr>
              <p:spPr>
                <a:xfrm>
                  <a:off x="6023775" y="3707275"/>
                  <a:ext cx="495500" cy="1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0" h="7265" fill="none" extrusionOk="0">
                      <a:moveTo>
                        <a:pt x="2567" y="1"/>
                      </a:moveTo>
                      <a:lnTo>
                        <a:pt x="17214" y="1"/>
                      </a:lnTo>
                      <a:lnTo>
                        <a:pt x="17214" y="1"/>
                      </a:lnTo>
                      <a:lnTo>
                        <a:pt x="17490" y="1"/>
                      </a:lnTo>
                      <a:lnTo>
                        <a:pt x="17727" y="40"/>
                      </a:lnTo>
                      <a:lnTo>
                        <a:pt x="18003" y="119"/>
                      </a:lnTo>
                      <a:lnTo>
                        <a:pt x="18240" y="198"/>
                      </a:lnTo>
                      <a:lnTo>
                        <a:pt x="18437" y="316"/>
                      </a:lnTo>
                      <a:lnTo>
                        <a:pt x="18674" y="435"/>
                      </a:lnTo>
                      <a:lnTo>
                        <a:pt x="18872" y="593"/>
                      </a:lnTo>
                      <a:lnTo>
                        <a:pt x="19069" y="751"/>
                      </a:lnTo>
                      <a:lnTo>
                        <a:pt x="19227" y="948"/>
                      </a:lnTo>
                      <a:lnTo>
                        <a:pt x="19385" y="1145"/>
                      </a:lnTo>
                      <a:lnTo>
                        <a:pt x="19503" y="1343"/>
                      </a:lnTo>
                      <a:lnTo>
                        <a:pt x="19622" y="1580"/>
                      </a:lnTo>
                      <a:lnTo>
                        <a:pt x="19701" y="1817"/>
                      </a:lnTo>
                      <a:lnTo>
                        <a:pt x="19740" y="2053"/>
                      </a:lnTo>
                      <a:lnTo>
                        <a:pt x="19780" y="2330"/>
                      </a:lnTo>
                      <a:lnTo>
                        <a:pt x="19819" y="2567"/>
                      </a:lnTo>
                      <a:lnTo>
                        <a:pt x="19819" y="4659"/>
                      </a:lnTo>
                      <a:lnTo>
                        <a:pt x="19819" y="4659"/>
                      </a:lnTo>
                      <a:lnTo>
                        <a:pt x="19780" y="4935"/>
                      </a:lnTo>
                      <a:lnTo>
                        <a:pt x="19740" y="5212"/>
                      </a:lnTo>
                      <a:lnTo>
                        <a:pt x="19701" y="5449"/>
                      </a:lnTo>
                      <a:lnTo>
                        <a:pt x="19622" y="5686"/>
                      </a:lnTo>
                      <a:lnTo>
                        <a:pt x="19503" y="5922"/>
                      </a:lnTo>
                      <a:lnTo>
                        <a:pt x="19385" y="6120"/>
                      </a:lnTo>
                      <a:lnTo>
                        <a:pt x="19227" y="6317"/>
                      </a:lnTo>
                      <a:lnTo>
                        <a:pt x="19069" y="6515"/>
                      </a:lnTo>
                      <a:lnTo>
                        <a:pt x="18872" y="6673"/>
                      </a:lnTo>
                      <a:lnTo>
                        <a:pt x="18674" y="6830"/>
                      </a:lnTo>
                      <a:lnTo>
                        <a:pt x="18437" y="6949"/>
                      </a:lnTo>
                      <a:lnTo>
                        <a:pt x="18240" y="7067"/>
                      </a:lnTo>
                      <a:lnTo>
                        <a:pt x="18003" y="7146"/>
                      </a:lnTo>
                      <a:lnTo>
                        <a:pt x="17727" y="7225"/>
                      </a:lnTo>
                      <a:lnTo>
                        <a:pt x="17490" y="7265"/>
                      </a:lnTo>
                      <a:lnTo>
                        <a:pt x="17214" y="7265"/>
                      </a:lnTo>
                      <a:lnTo>
                        <a:pt x="2567" y="7265"/>
                      </a:lnTo>
                      <a:lnTo>
                        <a:pt x="2567" y="7265"/>
                      </a:lnTo>
                      <a:lnTo>
                        <a:pt x="2330" y="7265"/>
                      </a:lnTo>
                      <a:lnTo>
                        <a:pt x="2054" y="7225"/>
                      </a:lnTo>
                      <a:lnTo>
                        <a:pt x="1817" y="7146"/>
                      </a:lnTo>
                      <a:lnTo>
                        <a:pt x="1580" y="7067"/>
                      </a:lnTo>
                      <a:lnTo>
                        <a:pt x="1343" y="6949"/>
                      </a:lnTo>
                      <a:lnTo>
                        <a:pt x="1146" y="6830"/>
                      </a:lnTo>
                      <a:lnTo>
                        <a:pt x="948" y="6673"/>
                      </a:lnTo>
                      <a:lnTo>
                        <a:pt x="751" y="6515"/>
                      </a:lnTo>
                      <a:lnTo>
                        <a:pt x="593" y="6317"/>
                      </a:lnTo>
                      <a:lnTo>
                        <a:pt x="435" y="6120"/>
                      </a:lnTo>
                      <a:lnTo>
                        <a:pt x="317" y="5922"/>
                      </a:lnTo>
                      <a:lnTo>
                        <a:pt x="198" y="5686"/>
                      </a:lnTo>
                      <a:lnTo>
                        <a:pt x="119" y="5449"/>
                      </a:lnTo>
                      <a:lnTo>
                        <a:pt x="40" y="5212"/>
                      </a:lnTo>
                      <a:lnTo>
                        <a:pt x="1" y="4935"/>
                      </a:lnTo>
                      <a:lnTo>
                        <a:pt x="1" y="4659"/>
                      </a:lnTo>
                      <a:lnTo>
                        <a:pt x="1" y="2567"/>
                      </a:lnTo>
                      <a:lnTo>
                        <a:pt x="1" y="2567"/>
                      </a:lnTo>
                      <a:lnTo>
                        <a:pt x="1" y="2330"/>
                      </a:lnTo>
                      <a:lnTo>
                        <a:pt x="40" y="2053"/>
                      </a:lnTo>
                      <a:lnTo>
                        <a:pt x="119" y="1817"/>
                      </a:lnTo>
                      <a:lnTo>
                        <a:pt x="198" y="1580"/>
                      </a:lnTo>
                      <a:lnTo>
                        <a:pt x="317" y="1343"/>
                      </a:lnTo>
                      <a:lnTo>
                        <a:pt x="435" y="1145"/>
                      </a:lnTo>
                      <a:lnTo>
                        <a:pt x="593" y="948"/>
                      </a:lnTo>
                      <a:lnTo>
                        <a:pt x="751" y="751"/>
                      </a:lnTo>
                      <a:lnTo>
                        <a:pt x="948" y="593"/>
                      </a:lnTo>
                      <a:lnTo>
                        <a:pt x="1146" y="435"/>
                      </a:lnTo>
                      <a:lnTo>
                        <a:pt x="1343" y="316"/>
                      </a:lnTo>
                      <a:lnTo>
                        <a:pt x="1580" y="198"/>
                      </a:lnTo>
                      <a:lnTo>
                        <a:pt x="1817" y="119"/>
                      </a:lnTo>
                      <a:lnTo>
                        <a:pt x="2054" y="40"/>
                      </a:lnTo>
                      <a:lnTo>
                        <a:pt x="2330" y="1"/>
                      </a:lnTo>
                      <a:lnTo>
                        <a:pt x="256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45"/>
                <p:cNvSpPr/>
                <p:nvPr/>
              </p:nvSpPr>
              <p:spPr>
                <a:xfrm>
                  <a:off x="5989225" y="3287800"/>
                  <a:ext cx="705725" cy="4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9" h="18675" extrusionOk="0">
                      <a:moveTo>
                        <a:pt x="1" y="1"/>
                      </a:moveTo>
                      <a:lnTo>
                        <a:pt x="1" y="18675"/>
                      </a:lnTo>
                      <a:lnTo>
                        <a:pt x="22030" y="18675"/>
                      </a:lnTo>
                      <a:lnTo>
                        <a:pt x="22662" y="18635"/>
                      </a:lnTo>
                      <a:lnTo>
                        <a:pt x="23294" y="18556"/>
                      </a:lnTo>
                      <a:lnTo>
                        <a:pt x="23886" y="18398"/>
                      </a:lnTo>
                      <a:lnTo>
                        <a:pt x="24439" y="18201"/>
                      </a:lnTo>
                      <a:lnTo>
                        <a:pt x="24991" y="17924"/>
                      </a:lnTo>
                      <a:lnTo>
                        <a:pt x="25504" y="17609"/>
                      </a:lnTo>
                      <a:lnTo>
                        <a:pt x="25978" y="17253"/>
                      </a:lnTo>
                      <a:lnTo>
                        <a:pt x="26412" y="16859"/>
                      </a:lnTo>
                      <a:lnTo>
                        <a:pt x="26807" y="16424"/>
                      </a:lnTo>
                      <a:lnTo>
                        <a:pt x="27163" y="15950"/>
                      </a:lnTo>
                      <a:lnTo>
                        <a:pt x="27478" y="15437"/>
                      </a:lnTo>
                      <a:lnTo>
                        <a:pt x="27715" y="14885"/>
                      </a:lnTo>
                      <a:lnTo>
                        <a:pt x="27952" y="14332"/>
                      </a:lnTo>
                      <a:lnTo>
                        <a:pt x="28071" y="13740"/>
                      </a:lnTo>
                      <a:lnTo>
                        <a:pt x="28189" y="13108"/>
                      </a:lnTo>
                      <a:lnTo>
                        <a:pt x="28229" y="12476"/>
                      </a:lnTo>
                      <a:lnTo>
                        <a:pt x="2822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45"/>
                <p:cNvSpPr/>
                <p:nvPr/>
              </p:nvSpPr>
              <p:spPr>
                <a:xfrm>
                  <a:off x="5989225" y="3287800"/>
                  <a:ext cx="705725" cy="4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9" h="18675" fill="none" extrusionOk="0">
                      <a:moveTo>
                        <a:pt x="1" y="1"/>
                      </a:moveTo>
                      <a:lnTo>
                        <a:pt x="28229" y="1"/>
                      </a:lnTo>
                      <a:lnTo>
                        <a:pt x="28229" y="12476"/>
                      </a:lnTo>
                      <a:lnTo>
                        <a:pt x="28229" y="12476"/>
                      </a:lnTo>
                      <a:lnTo>
                        <a:pt x="28189" y="13108"/>
                      </a:lnTo>
                      <a:lnTo>
                        <a:pt x="28071" y="13740"/>
                      </a:lnTo>
                      <a:lnTo>
                        <a:pt x="27952" y="14332"/>
                      </a:lnTo>
                      <a:lnTo>
                        <a:pt x="27715" y="14885"/>
                      </a:lnTo>
                      <a:lnTo>
                        <a:pt x="27478" y="15437"/>
                      </a:lnTo>
                      <a:lnTo>
                        <a:pt x="27163" y="15950"/>
                      </a:lnTo>
                      <a:lnTo>
                        <a:pt x="26807" y="16424"/>
                      </a:lnTo>
                      <a:lnTo>
                        <a:pt x="26412" y="16859"/>
                      </a:lnTo>
                      <a:lnTo>
                        <a:pt x="25978" y="17253"/>
                      </a:lnTo>
                      <a:lnTo>
                        <a:pt x="25504" y="17609"/>
                      </a:lnTo>
                      <a:lnTo>
                        <a:pt x="24991" y="17924"/>
                      </a:lnTo>
                      <a:lnTo>
                        <a:pt x="24439" y="18201"/>
                      </a:lnTo>
                      <a:lnTo>
                        <a:pt x="23886" y="18398"/>
                      </a:lnTo>
                      <a:lnTo>
                        <a:pt x="23294" y="18556"/>
                      </a:lnTo>
                      <a:lnTo>
                        <a:pt x="22662" y="18635"/>
                      </a:lnTo>
                      <a:lnTo>
                        <a:pt x="22030" y="18675"/>
                      </a:lnTo>
                      <a:lnTo>
                        <a:pt x="22030" y="18675"/>
                      </a:lnTo>
                      <a:lnTo>
                        <a:pt x="1" y="18675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45"/>
                <p:cNvSpPr/>
                <p:nvPr/>
              </p:nvSpPr>
              <p:spPr>
                <a:xfrm>
                  <a:off x="6151100" y="3423025"/>
                  <a:ext cx="414550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12082" extrusionOk="0">
                      <a:moveTo>
                        <a:pt x="16582" y="1"/>
                      </a:moveTo>
                      <a:lnTo>
                        <a:pt x="14568" y="1066"/>
                      </a:lnTo>
                      <a:lnTo>
                        <a:pt x="12634" y="2053"/>
                      </a:lnTo>
                      <a:lnTo>
                        <a:pt x="11844" y="2409"/>
                      </a:lnTo>
                      <a:lnTo>
                        <a:pt x="11134" y="2685"/>
                      </a:lnTo>
                      <a:lnTo>
                        <a:pt x="10384" y="2883"/>
                      </a:lnTo>
                      <a:lnTo>
                        <a:pt x="9594" y="3001"/>
                      </a:lnTo>
                      <a:lnTo>
                        <a:pt x="8646" y="3080"/>
                      </a:lnTo>
                      <a:lnTo>
                        <a:pt x="7541" y="3119"/>
                      </a:lnTo>
                      <a:lnTo>
                        <a:pt x="7581" y="3514"/>
                      </a:lnTo>
                      <a:lnTo>
                        <a:pt x="7620" y="3909"/>
                      </a:lnTo>
                      <a:lnTo>
                        <a:pt x="7620" y="4225"/>
                      </a:lnTo>
                      <a:lnTo>
                        <a:pt x="7541" y="4541"/>
                      </a:lnTo>
                      <a:lnTo>
                        <a:pt x="7462" y="4856"/>
                      </a:lnTo>
                      <a:lnTo>
                        <a:pt x="7344" y="5133"/>
                      </a:lnTo>
                      <a:lnTo>
                        <a:pt x="7225" y="5409"/>
                      </a:lnTo>
                      <a:lnTo>
                        <a:pt x="7028" y="5686"/>
                      </a:lnTo>
                      <a:lnTo>
                        <a:pt x="6830" y="5922"/>
                      </a:lnTo>
                      <a:lnTo>
                        <a:pt x="6594" y="6159"/>
                      </a:lnTo>
                      <a:lnTo>
                        <a:pt x="1" y="12081"/>
                      </a:lnTo>
                      <a:lnTo>
                        <a:pt x="11647" y="12081"/>
                      </a:lnTo>
                      <a:lnTo>
                        <a:pt x="12160" y="12042"/>
                      </a:lnTo>
                      <a:lnTo>
                        <a:pt x="12673" y="11963"/>
                      </a:lnTo>
                      <a:lnTo>
                        <a:pt x="13147" y="11844"/>
                      </a:lnTo>
                      <a:lnTo>
                        <a:pt x="13581" y="11686"/>
                      </a:lnTo>
                      <a:lnTo>
                        <a:pt x="14016" y="11489"/>
                      </a:lnTo>
                      <a:lnTo>
                        <a:pt x="14410" y="11213"/>
                      </a:lnTo>
                      <a:lnTo>
                        <a:pt x="14805" y="10936"/>
                      </a:lnTo>
                      <a:lnTo>
                        <a:pt x="15161" y="10620"/>
                      </a:lnTo>
                      <a:lnTo>
                        <a:pt x="15476" y="10265"/>
                      </a:lnTo>
                      <a:lnTo>
                        <a:pt x="15753" y="9910"/>
                      </a:lnTo>
                      <a:lnTo>
                        <a:pt x="15990" y="9476"/>
                      </a:lnTo>
                      <a:lnTo>
                        <a:pt x="16226" y="9041"/>
                      </a:lnTo>
                      <a:lnTo>
                        <a:pt x="16384" y="8607"/>
                      </a:lnTo>
                      <a:lnTo>
                        <a:pt x="16503" y="8133"/>
                      </a:lnTo>
                      <a:lnTo>
                        <a:pt x="16582" y="7660"/>
                      </a:lnTo>
                      <a:lnTo>
                        <a:pt x="16582" y="7146"/>
                      </a:lnTo>
                      <a:lnTo>
                        <a:pt x="16582" y="1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45"/>
                <p:cNvSpPr/>
                <p:nvPr/>
              </p:nvSpPr>
              <p:spPr>
                <a:xfrm>
                  <a:off x="6151100" y="3423025"/>
                  <a:ext cx="414550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12082" fill="none" extrusionOk="0">
                      <a:moveTo>
                        <a:pt x="16582" y="1"/>
                      </a:moveTo>
                      <a:lnTo>
                        <a:pt x="14568" y="1066"/>
                      </a:lnTo>
                      <a:lnTo>
                        <a:pt x="14568" y="1066"/>
                      </a:lnTo>
                      <a:lnTo>
                        <a:pt x="12634" y="2053"/>
                      </a:lnTo>
                      <a:lnTo>
                        <a:pt x="11844" y="2409"/>
                      </a:lnTo>
                      <a:lnTo>
                        <a:pt x="11134" y="2685"/>
                      </a:lnTo>
                      <a:lnTo>
                        <a:pt x="10384" y="2883"/>
                      </a:lnTo>
                      <a:lnTo>
                        <a:pt x="9594" y="3001"/>
                      </a:lnTo>
                      <a:lnTo>
                        <a:pt x="8646" y="3080"/>
                      </a:lnTo>
                      <a:lnTo>
                        <a:pt x="7541" y="3119"/>
                      </a:lnTo>
                      <a:lnTo>
                        <a:pt x="7541" y="3119"/>
                      </a:lnTo>
                      <a:lnTo>
                        <a:pt x="7581" y="3514"/>
                      </a:lnTo>
                      <a:lnTo>
                        <a:pt x="7620" y="3909"/>
                      </a:lnTo>
                      <a:lnTo>
                        <a:pt x="7620" y="3909"/>
                      </a:lnTo>
                      <a:lnTo>
                        <a:pt x="7620" y="4225"/>
                      </a:lnTo>
                      <a:lnTo>
                        <a:pt x="7541" y="4541"/>
                      </a:lnTo>
                      <a:lnTo>
                        <a:pt x="7462" y="4856"/>
                      </a:lnTo>
                      <a:lnTo>
                        <a:pt x="7344" y="5133"/>
                      </a:lnTo>
                      <a:lnTo>
                        <a:pt x="7225" y="5409"/>
                      </a:lnTo>
                      <a:lnTo>
                        <a:pt x="7028" y="5686"/>
                      </a:lnTo>
                      <a:lnTo>
                        <a:pt x="6830" y="5922"/>
                      </a:lnTo>
                      <a:lnTo>
                        <a:pt x="6594" y="6159"/>
                      </a:lnTo>
                      <a:lnTo>
                        <a:pt x="1" y="12081"/>
                      </a:lnTo>
                      <a:lnTo>
                        <a:pt x="11647" y="12081"/>
                      </a:lnTo>
                      <a:lnTo>
                        <a:pt x="11647" y="12081"/>
                      </a:lnTo>
                      <a:lnTo>
                        <a:pt x="12160" y="12042"/>
                      </a:lnTo>
                      <a:lnTo>
                        <a:pt x="12673" y="11963"/>
                      </a:lnTo>
                      <a:lnTo>
                        <a:pt x="13147" y="11844"/>
                      </a:lnTo>
                      <a:lnTo>
                        <a:pt x="13581" y="11686"/>
                      </a:lnTo>
                      <a:lnTo>
                        <a:pt x="14016" y="11489"/>
                      </a:lnTo>
                      <a:lnTo>
                        <a:pt x="14410" y="11213"/>
                      </a:lnTo>
                      <a:lnTo>
                        <a:pt x="14805" y="10936"/>
                      </a:lnTo>
                      <a:lnTo>
                        <a:pt x="15161" y="10620"/>
                      </a:lnTo>
                      <a:lnTo>
                        <a:pt x="15476" y="10265"/>
                      </a:lnTo>
                      <a:lnTo>
                        <a:pt x="15753" y="9910"/>
                      </a:lnTo>
                      <a:lnTo>
                        <a:pt x="15990" y="9476"/>
                      </a:lnTo>
                      <a:lnTo>
                        <a:pt x="16226" y="9041"/>
                      </a:lnTo>
                      <a:lnTo>
                        <a:pt x="16384" y="8607"/>
                      </a:lnTo>
                      <a:lnTo>
                        <a:pt x="16503" y="8133"/>
                      </a:lnTo>
                      <a:lnTo>
                        <a:pt x="16582" y="7660"/>
                      </a:lnTo>
                      <a:lnTo>
                        <a:pt x="16582" y="7146"/>
                      </a:lnTo>
                      <a:lnTo>
                        <a:pt x="1658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45"/>
                <p:cNvSpPr/>
                <p:nvPr/>
              </p:nvSpPr>
              <p:spPr>
                <a:xfrm>
                  <a:off x="5614175" y="4339925"/>
                  <a:ext cx="483650" cy="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6" h="2173" extrusionOk="0">
                      <a:moveTo>
                        <a:pt x="869" y="1"/>
                      </a:moveTo>
                      <a:lnTo>
                        <a:pt x="672" y="80"/>
                      </a:lnTo>
                      <a:lnTo>
                        <a:pt x="475" y="198"/>
                      </a:lnTo>
                      <a:lnTo>
                        <a:pt x="317" y="317"/>
                      </a:lnTo>
                      <a:lnTo>
                        <a:pt x="198" y="474"/>
                      </a:lnTo>
                      <a:lnTo>
                        <a:pt x="80" y="672"/>
                      </a:lnTo>
                      <a:lnTo>
                        <a:pt x="40" y="869"/>
                      </a:lnTo>
                      <a:lnTo>
                        <a:pt x="1" y="1067"/>
                      </a:lnTo>
                      <a:lnTo>
                        <a:pt x="40" y="1303"/>
                      </a:lnTo>
                      <a:lnTo>
                        <a:pt x="80" y="1501"/>
                      </a:lnTo>
                      <a:lnTo>
                        <a:pt x="198" y="1698"/>
                      </a:lnTo>
                      <a:lnTo>
                        <a:pt x="317" y="1856"/>
                      </a:lnTo>
                      <a:lnTo>
                        <a:pt x="475" y="1975"/>
                      </a:lnTo>
                      <a:lnTo>
                        <a:pt x="672" y="2093"/>
                      </a:lnTo>
                      <a:lnTo>
                        <a:pt x="869" y="2133"/>
                      </a:lnTo>
                      <a:lnTo>
                        <a:pt x="1106" y="2172"/>
                      </a:lnTo>
                      <a:lnTo>
                        <a:pt x="18280" y="2172"/>
                      </a:lnTo>
                      <a:lnTo>
                        <a:pt x="18477" y="2133"/>
                      </a:lnTo>
                      <a:lnTo>
                        <a:pt x="18675" y="2093"/>
                      </a:lnTo>
                      <a:lnTo>
                        <a:pt x="18872" y="1975"/>
                      </a:lnTo>
                      <a:lnTo>
                        <a:pt x="19030" y="1856"/>
                      </a:lnTo>
                      <a:lnTo>
                        <a:pt x="19148" y="1698"/>
                      </a:lnTo>
                      <a:lnTo>
                        <a:pt x="19267" y="1501"/>
                      </a:lnTo>
                      <a:lnTo>
                        <a:pt x="19346" y="1303"/>
                      </a:lnTo>
                      <a:lnTo>
                        <a:pt x="19346" y="1067"/>
                      </a:lnTo>
                      <a:lnTo>
                        <a:pt x="19346" y="869"/>
                      </a:lnTo>
                      <a:lnTo>
                        <a:pt x="19267" y="672"/>
                      </a:lnTo>
                      <a:lnTo>
                        <a:pt x="19148" y="474"/>
                      </a:lnTo>
                      <a:lnTo>
                        <a:pt x="19030" y="317"/>
                      </a:lnTo>
                      <a:lnTo>
                        <a:pt x="18872" y="198"/>
                      </a:lnTo>
                      <a:lnTo>
                        <a:pt x="18675" y="80"/>
                      </a:lnTo>
                      <a:lnTo>
                        <a:pt x="18477" y="1"/>
                      </a:lnTo>
                      <a:close/>
                    </a:path>
                  </a:pathLst>
                </a:custGeom>
                <a:solidFill>
                  <a:srgbClr val="0F141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45"/>
                <p:cNvSpPr/>
                <p:nvPr/>
              </p:nvSpPr>
              <p:spPr>
                <a:xfrm>
                  <a:off x="5614175" y="4339925"/>
                  <a:ext cx="483650" cy="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6" h="2173" fill="none" extrusionOk="0">
                      <a:moveTo>
                        <a:pt x="18280" y="1"/>
                      </a:moveTo>
                      <a:lnTo>
                        <a:pt x="1106" y="1"/>
                      </a:lnTo>
                      <a:lnTo>
                        <a:pt x="1106" y="1"/>
                      </a:lnTo>
                      <a:lnTo>
                        <a:pt x="869" y="1"/>
                      </a:lnTo>
                      <a:lnTo>
                        <a:pt x="672" y="80"/>
                      </a:lnTo>
                      <a:lnTo>
                        <a:pt x="475" y="198"/>
                      </a:lnTo>
                      <a:lnTo>
                        <a:pt x="317" y="317"/>
                      </a:lnTo>
                      <a:lnTo>
                        <a:pt x="198" y="474"/>
                      </a:lnTo>
                      <a:lnTo>
                        <a:pt x="80" y="672"/>
                      </a:lnTo>
                      <a:lnTo>
                        <a:pt x="40" y="869"/>
                      </a:lnTo>
                      <a:lnTo>
                        <a:pt x="1" y="1067"/>
                      </a:lnTo>
                      <a:lnTo>
                        <a:pt x="1" y="1067"/>
                      </a:lnTo>
                      <a:lnTo>
                        <a:pt x="40" y="1303"/>
                      </a:lnTo>
                      <a:lnTo>
                        <a:pt x="80" y="1501"/>
                      </a:lnTo>
                      <a:lnTo>
                        <a:pt x="198" y="1698"/>
                      </a:lnTo>
                      <a:lnTo>
                        <a:pt x="317" y="1856"/>
                      </a:lnTo>
                      <a:lnTo>
                        <a:pt x="475" y="1975"/>
                      </a:lnTo>
                      <a:lnTo>
                        <a:pt x="672" y="2093"/>
                      </a:lnTo>
                      <a:lnTo>
                        <a:pt x="869" y="2133"/>
                      </a:lnTo>
                      <a:lnTo>
                        <a:pt x="1106" y="2172"/>
                      </a:lnTo>
                      <a:lnTo>
                        <a:pt x="18280" y="2172"/>
                      </a:lnTo>
                      <a:lnTo>
                        <a:pt x="18280" y="2172"/>
                      </a:lnTo>
                      <a:lnTo>
                        <a:pt x="18477" y="2133"/>
                      </a:lnTo>
                      <a:lnTo>
                        <a:pt x="18675" y="2093"/>
                      </a:lnTo>
                      <a:lnTo>
                        <a:pt x="18872" y="1975"/>
                      </a:lnTo>
                      <a:lnTo>
                        <a:pt x="19030" y="1856"/>
                      </a:lnTo>
                      <a:lnTo>
                        <a:pt x="19148" y="1698"/>
                      </a:lnTo>
                      <a:lnTo>
                        <a:pt x="19267" y="1501"/>
                      </a:lnTo>
                      <a:lnTo>
                        <a:pt x="19346" y="1303"/>
                      </a:lnTo>
                      <a:lnTo>
                        <a:pt x="19346" y="1067"/>
                      </a:lnTo>
                      <a:lnTo>
                        <a:pt x="19346" y="1067"/>
                      </a:lnTo>
                      <a:lnTo>
                        <a:pt x="19346" y="869"/>
                      </a:lnTo>
                      <a:lnTo>
                        <a:pt x="19267" y="672"/>
                      </a:lnTo>
                      <a:lnTo>
                        <a:pt x="19148" y="474"/>
                      </a:lnTo>
                      <a:lnTo>
                        <a:pt x="19030" y="317"/>
                      </a:lnTo>
                      <a:lnTo>
                        <a:pt x="18872" y="198"/>
                      </a:lnTo>
                      <a:lnTo>
                        <a:pt x="18675" y="80"/>
                      </a:lnTo>
                      <a:lnTo>
                        <a:pt x="18477" y="1"/>
                      </a:lnTo>
                      <a:lnTo>
                        <a:pt x="1828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45"/>
                <p:cNvSpPr/>
                <p:nvPr/>
              </p:nvSpPr>
              <p:spPr>
                <a:xfrm>
                  <a:off x="5472050" y="3321375"/>
                  <a:ext cx="38525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0" extrusionOk="0">
                      <a:moveTo>
                        <a:pt x="790" y="0"/>
                      </a:moveTo>
                      <a:lnTo>
                        <a:pt x="633" y="40"/>
                      </a:lnTo>
                      <a:lnTo>
                        <a:pt x="475" y="79"/>
                      </a:lnTo>
                      <a:lnTo>
                        <a:pt x="356" y="158"/>
                      </a:lnTo>
                      <a:lnTo>
                        <a:pt x="238" y="237"/>
                      </a:lnTo>
                      <a:lnTo>
                        <a:pt x="159" y="356"/>
                      </a:lnTo>
                      <a:lnTo>
                        <a:pt x="80" y="474"/>
                      </a:lnTo>
                      <a:lnTo>
                        <a:pt x="40" y="632"/>
                      </a:lnTo>
                      <a:lnTo>
                        <a:pt x="1" y="790"/>
                      </a:lnTo>
                      <a:lnTo>
                        <a:pt x="40" y="948"/>
                      </a:lnTo>
                      <a:lnTo>
                        <a:pt x="80" y="1066"/>
                      </a:lnTo>
                      <a:lnTo>
                        <a:pt x="159" y="1185"/>
                      </a:lnTo>
                      <a:lnTo>
                        <a:pt x="238" y="1303"/>
                      </a:lnTo>
                      <a:lnTo>
                        <a:pt x="356" y="1421"/>
                      </a:lnTo>
                      <a:lnTo>
                        <a:pt x="475" y="1461"/>
                      </a:lnTo>
                      <a:lnTo>
                        <a:pt x="633" y="1500"/>
                      </a:lnTo>
                      <a:lnTo>
                        <a:pt x="790" y="1540"/>
                      </a:lnTo>
                      <a:lnTo>
                        <a:pt x="948" y="1500"/>
                      </a:lnTo>
                      <a:lnTo>
                        <a:pt x="1067" y="1461"/>
                      </a:lnTo>
                      <a:lnTo>
                        <a:pt x="1185" y="1421"/>
                      </a:lnTo>
                      <a:lnTo>
                        <a:pt x="1304" y="1303"/>
                      </a:lnTo>
                      <a:lnTo>
                        <a:pt x="1422" y="1185"/>
                      </a:lnTo>
                      <a:lnTo>
                        <a:pt x="1462" y="1066"/>
                      </a:lnTo>
                      <a:lnTo>
                        <a:pt x="1541" y="908"/>
                      </a:lnTo>
                      <a:lnTo>
                        <a:pt x="1541" y="750"/>
                      </a:lnTo>
                      <a:lnTo>
                        <a:pt x="1501" y="632"/>
                      </a:lnTo>
                      <a:lnTo>
                        <a:pt x="1462" y="474"/>
                      </a:lnTo>
                      <a:lnTo>
                        <a:pt x="1422" y="356"/>
                      </a:lnTo>
                      <a:lnTo>
                        <a:pt x="1304" y="237"/>
                      </a:lnTo>
                      <a:lnTo>
                        <a:pt x="1185" y="119"/>
                      </a:lnTo>
                      <a:lnTo>
                        <a:pt x="1067" y="79"/>
                      </a:lnTo>
                      <a:lnTo>
                        <a:pt x="909" y="40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45"/>
                <p:cNvSpPr/>
                <p:nvPr/>
              </p:nvSpPr>
              <p:spPr>
                <a:xfrm>
                  <a:off x="57138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extrusionOk="0">
                      <a:moveTo>
                        <a:pt x="1579" y="1"/>
                      </a:moveTo>
                      <a:lnTo>
                        <a:pt x="1264" y="40"/>
                      </a:lnTo>
                      <a:lnTo>
                        <a:pt x="948" y="119"/>
                      </a:lnTo>
                      <a:lnTo>
                        <a:pt x="671" y="277"/>
                      </a:lnTo>
                      <a:lnTo>
                        <a:pt x="474" y="474"/>
                      </a:lnTo>
                      <a:lnTo>
                        <a:pt x="277" y="711"/>
                      </a:lnTo>
                      <a:lnTo>
                        <a:pt x="119" y="988"/>
                      </a:lnTo>
                      <a:lnTo>
                        <a:pt x="40" y="1264"/>
                      </a:lnTo>
                      <a:lnTo>
                        <a:pt x="0" y="1580"/>
                      </a:lnTo>
                      <a:lnTo>
                        <a:pt x="40" y="1896"/>
                      </a:lnTo>
                      <a:lnTo>
                        <a:pt x="119" y="2211"/>
                      </a:lnTo>
                      <a:lnTo>
                        <a:pt x="277" y="2448"/>
                      </a:lnTo>
                      <a:lnTo>
                        <a:pt x="474" y="2685"/>
                      </a:lnTo>
                      <a:lnTo>
                        <a:pt x="671" y="2883"/>
                      </a:lnTo>
                      <a:lnTo>
                        <a:pt x="948" y="3040"/>
                      </a:lnTo>
                      <a:lnTo>
                        <a:pt x="1264" y="3119"/>
                      </a:lnTo>
                      <a:lnTo>
                        <a:pt x="1579" y="3159"/>
                      </a:lnTo>
                      <a:lnTo>
                        <a:pt x="1895" y="3119"/>
                      </a:lnTo>
                      <a:lnTo>
                        <a:pt x="2172" y="3040"/>
                      </a:lnTo>
                      <a:lnTo>
                        <a:pt x="2448" y="2883"/>
                      </a:lnTo>
                      <a:lnTo>
                        <a:pt x="2685" y="2685"/>
                      </a:lnTo>
                      <a:lnTo>
                        <a:pt x="2882" y="2448"/>
                      </a:lnTo>
                      <a:lnTo>
                        <a:pt x="3040" y="2211"/>
                      </a:lnTo>
                      <a:lnTo>
                        <a:pt x="3119" y="1896"/>
                      </a:lnTo>
                      <a:lnTo>
                        <a:pt x="3159" y="1580"/>
                      </a:lnTo>
                      <a:lnTo>
                        <a:pt x="3119" y="1264"/>
                      </a:lnTo>
                      <a:lnTo>
                        <a:pt x="3040" y="988"/>
                      </a:lnTo>
                      <a:lnTo>
                        <a:pt x="2882" y="711"/>
                      </a:lnTo>
                      <a:lnTo>
                        <a:pt x="2685" y="474"/>
                      </a:lnTo>
                      <a:lnTo>
                        <a:pt x="2448" y="277"/>
                      </a:lnTo>
                      <a:lnTo>
                        <a:pt x="2172" y="119"/>
                      </a:lnTo>
                      <a:lnTo>
                        <a:pt x="1895" y="40"/>
                      </a:lnTo>
                      <a:lnTo>
                        <a:pt x="15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45"/>
                <p:cNvSpPr/>
                <p:nvPr/>
              </p:nvSpPr>
              <p:spPr>
                <a:xfrm>
                  <a:off x="57138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fill="none" extrusionOk="0">
                      <a:moveTo>
                        <a:pt x="1579" y="1"/>
                      </a:moveTo>
                      <a:lnTo>
                        <a:pt x="1579" y="1"/>
                      </a:lnTo>
                      <a:lnTo>
                        <a:pt x="1895" y="40"/>
                      </a:lnTo>
                      <a:lnTo>
                        <a:pt x="2172" y="119"/>
                      </a:lnTo>
                      <a:lnTo>
                        <a:pt x="2448" y="277"/>
                      </a:lnTo>
                      <a:lnTo>
                        <a:pt x="2685" y="474"/>
                      </a:lnTo>
                      <a:lnTo>
                        <a:pt x="2882" y="711"/>
                      </a:lnTo>
                      <a:lnTo>
                        <a:pt x="3040" y="988"/>
                      </a:lnTo>
                      <a:lnTo>
                        <a:pt x="3119" y="1264"/>
                      </a:lnTo>
                      <a:lnTo>
                        <a:pt x="3159" y="1580"/>
                      </a:lnTo>
                      <a:lnTo>
                        <a:pt x="3159" y="1580"/>
                      </a:lnTo>
                      <a:lnTo>
                        <a:pt x="3119" y="1896"/>
                      </a:lnTo>
                      <a:lnTo>
                        <a:pt x="3040" y="2211"/>
                      </a:lnTo>
                      <a:lnTo>
                        <a:pt x="2882" y="2448"/>
                      </a:lnTo>
                      <a:lnTo>
                        <a:pt x="2685" y="2685"/>
                      </a:lnTo>
                      <a:lnTo>
                        <a:pt x="2448" y="2883"/>
                      </a:lnTo>
                      <a:lnTo>
                        <a:pt x="2172" y="3040"/>
                      </a:lnTo>
                      <a:lnTo>
                        <a:pt x="1895" y="3119"/>
                      </a:lnTo>
                      <a:lnTo>
                        <a:pt x="1579" y="3159"/>
                      </a:lnTo>
                      <a:lnTo>
                        <a:pt x="1579" y="3159"/>
                      </a:lnTo>
                      <a:lnTo>
                        <a:pt x="1264" y="3119"/>
                      </a:lnTo>
                      <a:lnTo>
                        <a:pt x="948" y="3040"/>
                      </a:lnTo>
                      <a:lnTo>
                        <a:pt x="671" y="2883"/>
                      </a:lnTo>
                      <a:lnTo>
                        <a:pt x="474" y="2685"/>
                      </a:lnTo>
                      <a:lnTo>
                        <a:pt x="277" y="2448"/>
                      </a:lnTo>
                      <a:lnTo>
                        <a:pt x="119" y="2211"/>
                      </a:lnTo>
                      <a:lnTo>
                        <a:pt x="40" y="1896"/>
                      </a:lnTo>
                      <a:lnTo>
                        <a:pt x="0" y="1580"/>
                      </a:lnTo>
                      <a:lnTo>
                        <a:pt x="0" y="1580"/>
                      </a:lnTo>
                      <a:lnTo>
                        <a:pt x="40" y="1264"/>
                      </a:lnTo>
                      <a:lnTo>
                        <a:pt x="119" y="988"/>
                      </a:lnTo>
                      <a:lnTo>
                        <a:pt x="277" y="711"/>
                      </a:lnTo>
                      <a:lnTo>
                        <a:pt x="474" y="474"/>
                      </a:lnTo>
                      <a:lnTo>
                        <a:pt x="671" y="277"/>
                      </a:lnTo>
                      <a:lnTo>
                        <a:pt x="948" y="119"/>
                      </a:lnTo>
                      <a:lnTo>
                        <a:pt x="1264" y="40"/>
                      </a:lnTo>
                      <a:lnTo>
                        <a:pt x="157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45"/>
                <p:cNvSpPr/>
                <p:nvPr/>
              </p:nvSpPr>
              <p:spPr>
                <a:xfrm>
                  <a:off x="5589500" y="3334200"/>
                  <a:ext cx="244800" cy="8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32848" extrusionOk="0">
                      <a:moveTo>
                        <a:pt x="198" y="0"/>
                      </a:moveTo>
                      <a:lnTo>
                        <a:pt x="119" y="40"/>
                      </a:lnTo>
                      <a:lnTo>
                        <a:pt x="40" y="119"/>
                      </a:lnTo>
                      <a:lnTo>
                        <a:pt x="1" y="237"/>
                      </a:lnTo>
                      <a:lnTo>
                        <a:pt x="1" y="356"/>
                      </a:lnTo>
                      <a:lnTo>
                        <a:pt x="9239" y="32610"/>
                      </a:lnTo>
                      <a:lnTo>
                        <a:pt x="9278" y="32729"/>
                      </a:lnTo>
                      <a:lnTo>
                        <a:pt x="9357" y="32808"/>
                      </a:lnTo>
                      <a:lnTo>
                        <a:pt x="9476" y="32847"/>
                      </a:lnTo>
                      <a:lnTo>
                        <a:pt x="9594" y="32847"/>
                      </a:lnTo>
                      <a:lnTo>
                        <a:pt x="9713" y="32768"/>
                      </a:lnTo>
                      <a:lnTo>
                        <a:pt x="9752" y="32689"/>
                      </a:lnTo>
                      <a:lnTo>
                        <a:pt x="9792" y="32571"/>
                      </a:lnTo>
                      <a:lnTo>
                        <a:pt x="9792" y="32452"/>
                      </a:lnTo>
                      <a:lnTo>
                        <a:pt x="593" y="198"/>
                      </a:lnTo>
                      <a:lnTo>
                        <a:pt x="514" y="119"/>
                      </a:lnTo>
                      <a:lnTo>
                        <a:pt x="435" y="40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45"/>
                <p:cNvSpPr/>
                <p:nvPr/>
              </p:nvSpPr>
              <p:spPr>
                <a:xfrm>
                  <a:off x="5589500" y="3334200"/>
                  <a:ext cx="244800" cy="8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32848" fill="none" extrusionOk="0">
                      <a:moveTo>
                        <a:pt x="9594" y="32847"/>
                      </a:moveTo>
                      <a:lnTo>
                        <a:pt x="9594" y="32847"/>
                      </a:lnTo>
                      <a:lnTo>
                        <a:pt x="9476" y="32847"/>
                      </a:lnTo>
                      <a:lnTo>
                        <a:pt x="9357" y="32808"/>
                      </a:lnTo>
                      <a:lnTo>
                        <a:pt x="9278" y="32729"/>
                      </a:lnTo>
                      <a:lnTo>
                        <a:pt x="9239" y="32610"/>
                      </a:lnTo>
                      <a:lnTo>
                        <a:pt x="1" y="356"/>
                      </a:lnTo>
                      <a:lnTo>
                        <a:pt x="1" y="356"/>
                      </a:lnTo>
                      <a:lnTo>
                        <a:pt x="1" y="237"/>
                      </a:lnTo>
                      <a:lnTo>
                        <a:pt x="40" y="119"/>
                      </a:lnTo>
                      <a:lnTo>
                        <a:pt x="119" y="40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317" y="0"/>
                      </a:lnTo>
                      <a:lnTo>
                        <a:pt x="435" y="40"/>
                      </a:lnTo>
                      <a:lnTo>
                        <a:pt x="514" y="119"/>
                      </a:lnTo>
                      <a:lnTo>
                        <a:pt x="593" y="198"/>
                      </a:lnTo>
                      <a:lnTo>
                        <a:pt x="9792" y="32452"/>
                      </a:lnTo>
                      <a:lnTo>
                        <a:pt x="9792" y="32452"/>
                      </a:lnTo>
                      <a:lnTo>
                        <a:pt x="9792" y="32571"/>
                      </a:lnTo>
                      <a:lnTo>
                        <a:pt x="9752" y="32689"/>
                      </a:lnTo>
                      <a:lnTo>
                        <a:pt x="9713" y="32768"/>
                      </a:lnTo>
                      <a:lnTo>
                        <a:pt x="9594" y="3284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45"/>
                <p:cNvSpPr/>
                <p:nvPr/>
              </p:nvSpPr>
              <p:spPr>
                <a:xfrm>
                  <a:off x="5487850" y="3333200"/>
                  <a:ext cx="1165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594" extrusionOk="0">
                      <a:moveTo>
                        <a:pt x="198" y="1"/>
                      </a:moveTo>
                      <a:lnTo>
                        <a:pt x="119" y="80"/>
                      </a:lnTo>
                      <a:lnTo>
                        <a:pt x="40" y="159"/>
                      </a:lnTo>
                      <a:lnTo>
                        <a:pt x="1" y="277"/>
                      </a:lnTo>
                      <a:lnTo>
                        <a:pt x="40" y="435"/>
                      </a:lnTo>
                      <a:lnTo>
                        <a:pt x="119" y="514"/>
                      </a:lnTo>
                      <a:lnTo>
                        <a:pt x="198" y="593"/>
                      </a:lnTo>
                      <a:lnTo>
                        <a:pt x="4462" y="593"/>
                      </a:lnTo>
                      <a:lnTo>
                        <a:pt x="4580" y="514"/>
                      </a:lnTo>
                      <a:lnTo>
                        <a:pt x="4620" y="435"/>
                      </a:lnTo>
                      <a:lnTo>
                        <a:pt x="4659" y="277"/>
                      </a:lnTo>
                      <a:lnTo>
                        <a:pt x="4620" y="159"/>
                      </a:lnTo>
                      <a:lnTo>
                        <a:pt x="4580" y="80"/>
                      </a:lnTo>
                      <a:lnTo>
                        <a:pt x="4462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45"/>
                <p:cNvSpPr/>
                <p:nvPr/>
              </p:nvSpPr>
              <p:spPr>
                <a:xfrm>
                  <a:off x="5483900" y="3297675"/>
                  <a:ext cx="1582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068" extrusionOk="0">
                      <a:moveTo>
                        <a:pt x="277" y="1"/>
                      </a:moveTo>
                      <a:lnTo>
                        <a:pt x="159" y="40"/>
                      </a:lnTo>
                      <a:lnTo>
                        <a:pt x="80" y="80"/>
                      </a:lnTo>
                      <a:lnTo>
                        <a:pt x="1" y="198"/>
                      </a:lnTo>
                      <a:lnTo>
                        <a:pt x="1" y="317"/>
                      </a:lnTo>
                      <a:lnTo>
                        <a:pt x="1" y="3791"/>
                      </a:lnTo>
                      <a:lnTo>
                        <a:pt x="1" y="3909"/>
                      </a:lnTo>
                      <a:lnTo>
                        <a:pt x="80" y="3988"/>
                      </a:lnTo>
                      <a:lnTo>
                        <a:pt x="159" y="4067"/>
                      </a:lnTo>
                      <a:lnTo>
                        <a:pt x="435" y="4067"/>
                      </a:lnTo>
                      <a:lnTo>
                        <a:pt x="514" y="3988"/>
                      </a:lnTo>
                      <a:lnTo>
                        <a:pt x="593" y="3909"/>
                      </a:lnTo>
                      <a:lnTo>
                        <a:pt x="632" y="3791"/>
                      </a:lnTo>
                      <a:lnTo>
                        <a:pt x="632" y="317"/>
                      </a:lnTo>
                      <a:lnTo>
                        <a:pt x="593" y="198"/>
                      </a:lnTo>
                      <a:lnTo>
                        <a:pt x="514" y="80"/>
                      </a:lnTo>
                      <a:lnTo>
                        <a:pt x="435" y="40"/>
                      </a:ln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45"/>
                <p:cNvSpPr/>
                <p:nvPr/>
              </p:nvSpPr>
              <p:spPr>
                <a:xfrm>
                  <a:off x="5299350" y="3232550"/>
                  <a:ext cx="235900" cy="10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4304" extrusionOk="0">
                      <a:moveTo>
                        <a:pt x="9436" y="0"/>
                      </a:moveTo>
                      <a:lnTo>
                        <a:pt x="8567" y="276"/>
                      </a:lnTo>
                      <a:lnTo>
                        <a:pt x="7541" y="592"/>
                      </a:lnTo>
                      <a:lnTo>
                        <a:pt x="5093" y="1263"/>
                      </a:lnTo>
                      <a:lnTo>
                        <a:pt x="2606" y="1856"/>
                      </a:lnTo>
                      <a:lnTo>
                        <a:pt x="592" y="2290"/>
                      </a:lnTo>
                      <a:lnTo>
                        <a:pt x="355" y="2369"/>
                      </a:lnTo>
                      <a:lnTo>
                        <a:pt x="197" y="2527"/>
                      </a:lnTo>
                      <a:lnTo>
                        <a:pt x="79" y="2645"/>
                      </a:lnTo>
                      <a:lnTo>
                        <a:pt x="40" y="2764"/>
                      </a:lnTo>
                      <a:lnTo>
                        <a:pt x="0" y="2882"/>
                      </a:lnTo>
                      <a:lnTo>
                        <a:pt x="0" y="3040"/>
                      </a:lnTo>
                      <a:lnTo>
                        <a:pt x="0" y="3198"/>
                      </a:lnTo>
                      <a:lnTo>
                        <a:pt x="40" y="3316"/>
                      </a:lnTo>
                      <a:lnTo>
                        <a:pt x="118" y="3435"/>
                      </a:lnTo>
                      <a:lnTo>
                        <a:pt x="237" y="3553"/>
                      </a:lnTo>
                      <a:lnTo>
                        <a:pt x="434" y="3711"/>
                      </a:lnTo>
                      <a:lnTo>
                        <a:pt x="671" y="3869"/>
                      </a:lnTo>
                      <a:lnTo>
                        <a:pt x="948" y="4027"/>
                      </a:lnTo>
                      <a:lnTo>
                        <a:pt x="1184" y="4106"/>
                      </a:lnTo>
                      <a:lnTo>
                        <a:pt x="1737" y="4224"/>
                      </a:lnTo>
                      <a:lnTo>
                        <a:pt x="2290" y="4303"/>
                      </a:lnTo>
                      <a:lnTo>
                        <a:pt x="2843" y="4264"/>
                      </a:lnTo>
                      <a:lnTo>
                        <a:pt x="3356" y="4185"/>
                      </a:lnTo>
                      <a:lnTo>
                        <a:pt x="3632" y="4106"/>
                      </a:lnTo>
                      <a:lnTo>
                        <a:pt x="3987" y="3987"/>
                      </a:lnTo>
                      <a:lnTo>
                        <a:pt x="4777" y="3672"/>
                      </a:lnTo>
                      <a:lnTo>
                        <a:pt x="5725" y="3198"/>
                      </a:lnTo>
                      <a:lnTo>
                        <a:pt x="6672" y="2645"/>
                      </a:lnTo>
                      <a:lnTo>
                        <a:pt x="7580" y="2014"/>
                      </a:lnTo>
                      <a:lnTo>
                        <a:pt x="8014" y="1698"/>
                      </a:lnTo>
                      <a:lnTo>
                        <a:pt x="8409" y="1342"/>
                      </a:lnTo>
                      <a:lnTo>
                        <a:pt x="8764" y="987"/>
                      </a:lnTo>
                      <a:lnTo>
                        <a:pt x="9041" y="671"/>
                      </a:lnTo>
                      <a:lnTo>
                        <a:pt x="9278" y="316"/>
                      </a:lnTo>
                      <a:lnTo>
                        <a:pt x="94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45"/>
                <p:cNvSpPr/>
                <p:nvPr/>
              </p:nvSpPr>
              <p:spPr>
                <a:xfrm>
                  <a:off x="5328950" y="3193050"/>
                  <a:ext cx="288225" cy="1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9" h="5923" extrusionOk="0">
                      <a:moveTo>
                        <a:pt x="10620" y="1"/>
                      </a:moveTo>
                      <a:lnTo>
                        <a:pt x="10462" y="40"/>
                      </a:lnTo>
                      <a:lnTo>
                        <a:pt x="8962" y="475"/>
                      </a:lnTo>
                      <a:lnTo>
                        <a:pt x="7107" y="1027"/>
                      </a:lnTo>
                      <a:lnTo>
                        <a:pt x="5291" y="1580"/>
                      </a:lnTo>
                      <a:lnTo>
                        <a:pt x="4462" y="1856"/>
                      </a:lnTo>
                      <a:lnTo>
                        <a:pt x="3790" y="2133"/>
                      </a:lnTo>
                      <a:lnTo>
                        <a:pt x="3514" y="2291"/>
                      </a:lnTo>
                      <a:lnTo>
                        <a:pt x="3317" y="2488"/>
                      </a:lnTo>
                      <a:lnTo>
                        <a:pt x="3198" y="2764"/>
                      </a:lnTo>
                      <a:lnTo>
                        <a:pt x="3159" y="3041"/>
                      </a:lnTo>
                      <a:lnTo>
                        <a:pt x="3119" y="3396"/>
                      </a:lnTo>
                      <a:lnTo>
                        <a:pt x="3080" y="3712"/>
                      </a:lnTo>
                      <a:lnTo>
                        <a:pt x="3001" y="3988"/>
                      </a:lnTo>
                      <a:lnTo>
                        <a:pt x="2882" y="4265"/>
                      </a:lnTo>
                      <a:lnTo>
                        <a:pt x="2724" y="4541"/>
                      </a:lnTo>
                      <a:lnTo>
                        <a:pt x="2567" y="4778"/>
                      </a:lnTo>
                      <a:lnTo>
                        <a:pt x="2369" y="5015"/>
                      </a:lnTo>
                      <a:lnTo>
                        <a:pt x="2172" y="5212"/>
                      </a:lnTo>
                      <a:lnTo>
                        <a:pt x="1935" y="5370"/>
                      </a:lnTo>
                      <a:lnTo>
                        <a:pt x="1698" y="5528"/>
                      </a:lnTo>
                      <a:lnTo>
                        <a:pt x="1422" y="5646"/>
                      </a:lnTo>
                      <a:lnTo>
                        <a:pt x="1145" y="5725"/>
                      </a:lnTo>
                      <a:lnTo>
                        <a:pt x="869" y="5765"/>
                      </a:lnTo>
                      <a:lnTo>
                        <a:pt x="316" y="5765"/>
                      </a:lnTo>
                      <a:lnTo>
                        <a:pt x="0" y="5686"/>
                      </a:lnTo>
                      <a:lnTo>
                        <a:pt x="0" y="5686"/>
                      </a:lnTo>
                      <a:lnTo>
                        <a:pt x="277" y="5804"/>
                      </a:lnTo>
                      <a:lnTo>
                        <a:pt x="553" y="5844"/>
                      </a:lnTo>
                      <a:lnTo>
                        <a:pt x="869" y="5883"/>
                      </a:lnTo>
                      <a:lnTo>
                        <a:pt x="1185" y="5923"/>
                      </a:lnTo>
                      <a:lnTo>
                        <a:pt x="1935" y="5883"/>
                      </a:lnTo>
                      <a:lnTo>
                        <a:pt x="2843" y="5725"/>
                      </a:lnTo>
                      <a:lnTo>
                        <a:pt x="3988" y="5489"/>
                      </a:lnTo>
                      <a:lnTo>
                        <a:pt x="5409" y="5133"/>
                      </a:lnTo>
                      <a:lnTo>
                        <a:pt x="9317" y="4067"/>
                      </a:lnTo>
                      <a:lnTo>
                        <a:pt x="9673" y="3949"/>
                      </a:lnTo>
                      <a:lnTo>
                        <a:pt x="9989" y="3830"/>
                      </a:lnTo>
                      <a:lnTo>
                        <a:pt x="10265" y="3672"/>
                      </a:lnTo>
                      <a:lnTo>
                        <a:pt x="10502" y="3475"/>
                      </a:lnTo>
                      <a:lnTo>
                        <a:pt x="10699" y="3317"/>
                      </a:lnTo>
                      <a:lnTo>
                        <a:pt x="10857" y="3080"/>
                      </a:lnTo>
                      <a:lnTo>
                        <a:pt x="11015" y="2883"/>
                      </a:lnTo>
                      <a:lnTo>
                        <a:pt x="11173" y="2646"/>
                      </a:lnTo>
                      <a:lnTo>
                        <a:pt x="11370" y="2212"/>
                      </a:lnTo>
                      <a:lnTo>
                        <a:pt x="11489" y="1738"/>
                      </a:lnTo>
                      <a:lnTo>
                        <a:pt x="11528" y="1264"/>
                      </a:lnTo>
                      <a:lnTo>
                        <a:pt x="11528" y="830"/>
                      </a:lnTo>
                      <a:lnTo>
                        <a:pt x="11528" y="633"/>
                      </a:lnTo>
                      <a:lnTo>
                        <a:pt x="11449" y="475"/>
                      </a:lnTo>
                      <a:lnTo>
                        <a:pt x="11370" y="317"/>
                      </a:lnTo>
                      <a:lnTo>
                        <a:pt x="11252" y="198"/>
                      </a:lnTo>
                      <a:lnTo>
                        <a:pt x="11094" y="119"/>
                      </a:lnTo>
                      <a:lnTo>
                        <a:pt x="10976" y="40"/>
                      </a:lnTo>
                      <a:lnTo>
                        <a:pt x="1081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45"/>
                <p:cNvSpPr/>
                <p:nvPr/>
              </p:nvSpPr>
              <p:spPr>
                <a:xfrm>
                  <a:off x="7134125" y="2751875"/>
                  <a:ext cx="247750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0" h="4107" extrusionOk="0">
                      <a:moveTo>
                        <a:pt x="1" y="1"/>
                      </a:moveTo>
                      <a:lnTo>
                        <a:pt x="1" y="356"/>
                      </a:lnTo>
                      <a:lnTo>
                        <a:pt x="6278" y="356"/>
                      </a:lnTo>
                      <a:lnTo>
                        <a:pt x="6673" y="396"/>
                      </a:lnTo>
                      <a:lnTo>
                        <a:pt x="7028" y="435"/>
                      </a:lnTo>
                      <a:lnTo>
                        <a:pt x="7344" y="514"/>
                      </a:lnTo>
                      <a:lnTo>
                        <a:pt x="7620" y="672"/>
                      </a:lnTo>
                      <a:lnTo>
                        <a:pt x="7897" y="790"/>
                      </a:lnTo>
                      <a:lnTo>
                        <a:pt x="8173" y="988"/>
                      </a:lnTo>
                      <a:lnTo>
                        <a:pt x="8410" y="1185"/>
                      </a:lnTo>
                      <a:lnTo>
                        <a:pt x="8647" y="1383"/>
                      </a:lnTo>
                      <a:lnTo>
                        <a:pt x="8844" y="1619"/>
                      </a:lnTo>
                      <a:lnTo>
                        <a:pt x="9041" y="1896"/>
                      </a:lnTo>
                      <a:lnTo>
                        <a:pt x="9160" y="2172"/>
                      </a:lnTo>
                      <a:lnTo>
                        <a:pt x="9318" y="2448"/>
                      </a:lnTo>
                      <a:lnTo>
                        <a:pt x="9397" y="2764"/>
                      </a:lnTo>
                      <a:lnTo>
                        <a:pt x="9476" y="3041"/>
                      </a:lnTo>
                      <a:lnTo>
                        <a:pt x="9515" y="3356"/>
                      </a:lnTo>
                      <a:lnTo>
                        <a:pt x="9515" y="3712"/>
                      </a:lnTo>
                      <a:lnTo>
                        <a:pt x="9515" y="4028"/>
                      </a:lnTo>
                      <a:lnTo>
                        <a:pt x="9871" y="4107"/>
                      </a:lnTo>
                      <a:lnTo>
                        <a:pt x="9910" y="3633"/>
                      </a:lnTo>
                      <a:lnTo>
                        <a:pt x="9871" y="3278"/>
                      </a:lnTo>
                      <a:lnTo>
                        <a:pt x="9831" y="2922"/>
                      </a:lnTo>
                      <a:lnTo>
                        <a:pt x="9752" y="2567"/>
                      </a:lnTo>
                      <a:lnTo>
                        <a:pt x="9634" y="2212"/>
                      </a:lnTo>
                      <a:lnTo>
                        <a:pt x="9476" y="1896"/>
                      </a:lnTo>
                      <a:lnTo>
                        <a:pt x="9278" y="1619"/>
                      </a:lnTo>
                      <a:lnTo>
                        <a:pt x="9081" y="1304"/>
                      </a:lnTo>
                      <a:lnTo>
                        <a:pt x="8844" y="1067"/>
                      </a:lnTo>
                      <a:lnTo>
                        <a:pt x="8568" y="830"/>
                      </a:lnTo>
                      <a:lnTo>
                        <a:pt x="8291" y="632"/>
                      </a:lnTo>
                      <a:lnTo>
                        <a:pt x="8015" y="435"/>
                      </a:lnTo>
                      <a:lnTo>
                        <a:pt x="7699" y="277"/>
                      </a:lnTo>
                      <a:lnTo>
                        <a:pt x="7344" y="159"/>
                      </a:lnTo>
                      <a:lnTo>
                        <a:pt x="6989" y="80"/>
                      </a:lnTo>
                      <a:lnTo>
                        <a:pt x="663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45"/>
                <p:cNvSpPr/>
                <p:nvPr/>
              </p:nvSpPr>
              <p:spPr>
                <a:xfrm>
                  <a:off x="7318700" y="2894000"/>
                  <a:ext cx="40475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1580" extrusionOk="0">
                      <a:moveTo>
                        <a:pt x="1343" y="1"/>
                      </a:moveTo>
                      <a:lnTo>
                        <a:pt x="0" y="1304"/>
                      </a:lnTo>
                      <a:lnTo>
                        <a:pt x="237" y="1580"/>
                      </a:lnTo>
                      <a:lnTo>
                        <a:pt x="1580" y="277"/>
                      </a:lnTo>
                      <a:lnTo>
                        <a:pt x="1619" y="238"/>
                      </a:lnTo>
                      <a:lnTo>
                        <a:pt x="134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45"/>
                <p:cNvSpPr/>
                <p:nvPr/>
              </p:nvSpPr>
              <p:spPr>
                <a:xfrm>
                  <a:off x="5582600" y="2781500"/>
                  <a:ext cx="1767700" cy="7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8" h="28781" extrusionOk="0">
                      <a:moveTo>
                        <a:pt x="43033" y="0"/>
                      </a:moveTo>
                      <a:lnTo>
                        <a:pt x="42401" y="40"/>
                      </a:lnTo>
                      <a:lnTo>
                        <a:pt x="41769" y="119"/>
                      </a:lnTo>
                      <a:lnTo>
                        <a:pt x="41138" y="276"/>
                      </a:lnTo>
                      <a:lnTo>
                        <a:pt x="40506" y="474"/>
                      </a:lnTo>
                      <a:lnTo>
                        <a:pt x="39953" y="711"/>
                      </a:lnTo>
                      <a:lnTo>
                        <a:pt x="39361" y="1027"/>
                      </a:lnTo>
                      <a:lnTo>
                        <a:pt x="38848" y="1342"/>
                      </a:lnTo>
                      <a:lnTo>
                        <a:pt x="38335" y="1737"/>
                      </a:lnTo>
                      <a:lnTo>
                        <a:pt x="26294" y="12002"/>
                      </a:lnTo>
                      <a:lnTo>
                        <a:pt x="24675" y="13305"/>
                      </a:lnTo>
                      <a:lnTo>
                        <a:pt x="23017" y="14568"/>
                      </a:lnTo>
                      <a:lnTo>
                        <a:pt x="21280" y="15713"/>
                      </a:lnTo>
                      <a:lnTo>
                        <a:pt x="19543" y="16818"/>
                      </a:lnTo>
                      <a:lnTo>
                        <a:pt x="17727" y="17805"/>
                      </a:lnTo>
                      <a:lnTo>
                        <a:pt x="15871" y="18753"/>
                      </a:lnTo>
                      <a:lnTo>
                        <a:pt x="13976" y="19582"/>
                      </a:lnTo>
                      <a:lnTo>
                        <a:pt x="12042" y="20332"/>
                      </a:lnTo>
                      <a:lnTo>
                        <a:pt x="1540" y="24240"/>
                      </a:lnTo>
                      <a:lnTo>
                        <a:pt x="1106" y="24438"/>
                      </a:lnTo>
                      <a:lnTo>
                        <a:pt x="751" y="24675"/>
                      </a:lnTo>
                      <a:lnTo>
                        <a:pt x="474" y="24990"/>
                      </a:lnTo>
                      <a:lnTo>
                        <a:pt x="237" y="25306"/>
                      </a:lnTo>
                      <a:lnTo>
                        <a:pt x="79" y="25701"/>
                      </a:lnTo>
                      <a:lnTo>
                        <a:pt x="1" y="26056"/>
                      </a:lnTo>
                      <a:lnTo>
                        <a:pt x="1" y="26451"/>
                      </a:lnTo>
                      <a:lnTo>
                        <a:pt x="40" y="26846"/>
                      </a:lnTo>
                      <a:lnTo>
                        <a:pt x="119" y="27241"/>
                      </a:lnTo>
                      <a:lnTo>
                        <a:pt x="277" y="27596"/>
                      </a:lnTo>
                      <a:lnTo>
                        <a:pt x="474" y="27912"/>
                      </a:lnTo>
                      <a:lnTo>
                        <a:pt x="751" y="28188"/>
                      </a:lnTo>
                      <a:lnTo>
                        <a:pt x="1066" y="28425"/>
                      </a:lnTo>
                      <a:lnTo>
                        <a:pt x="1461" y="28622"/>
                      </a:lnTo>
                      <a:lnTo>
                        <a:pt x="1856" y="28741"/>
                      </a:lnTo>
                      <a:lnTo>
                        <a:pt x="2330" y="28780"/>
                      </a:lnTo>
                      <a:lnTo>
                        <a:pt x="29965" y="28780"/>
                      </a:lnTo>
                      <a:lnTo>
                        <a:pt x="31189" y="28741"/>
                      </a:lnTo>
                      <a:lnTo>
                        <a:pt x="32176" y="28701"/>
                      </a:lnTo>
                      <a:lnTo>
                        <a:pt x="33005" y="28544"/>
                      </a:lnTo>
                      <a:lnTo>
                        <a:pt x="33795" y="28346"/>
                      </a:lnTo>
                      <a:lnTo>
                        <a:pt x="34545" y="28070"/>
                      </a:lnTo>
                      <a:lnTo>
                        <a:pt x="35334" y="27714"/>
                      </a:lnTo>
                      <a:lnTo>
                        <a:pt x="37308" y="26727"/>
                      </a:lnTo>
                      <a:lnTo>
                        <a:pt x="50021" y="20213"/>
                      </a:lnTo>
                      <a:lnTo>
                        <a:pt x="51323" y="19503"/>
                      </a:lnTo>
                      <a:lnTo>
                        <a:pt x="52666" y="18753"/>
                      </a:lnTo>
                      <a:lnTo>
                        <a:pt x="53929" y="17963"/>
                      </a:lnTo>
                      <a:lnTo>
                        <a:pt x="55192" y="17134"/>
                      </a:lnTo>
                      <a:lnTo>
                        <a:pt x="56416" y="16305"/>
                      </a:lnTo>
                      <a:lnTo>
                        <a:pt x="57640" y="15397"/>
                      </a:lnTo>
                      <a:lnTo>
                        <a:pt x="58824" y="14489"/>
                      </a:lnTo>
                      <a:lnTo>
                        <a:pt x="59969" y="13541"/>
                      </a:lnTo>
                      <a:lnTo>
                        <a:pt x="70155" y="3948"/>
                      </a:lnTo>
                      <a:lnTo>
                        <a:pt x="70392" y="3593"/>
                      </a:lnTo>
                      <a:lnTo>
                        <a:pt x="70589" y="3237"/>
                      </a:lnTo>
                      <a:lnTo>
                        <a:pt x="70668" y="2803"/>
                      </a:lnTo>
                      <a:lnTo>
                        <a:pt x="70708" y="2408"/>
                      </a:lnTo>
                      <a:lnTo>
                        <a:pt x="70708" y="2171"/>
                      </a:lnTo>
                      <a:lnTo>
                        <a:pt x="70668" y="1935"/>
                      </a:lnTo>
                      <a:lnTo>
                        <a:pt x="70550" y="1461"/>
                      </a:lnTo>
                      <a:lnTo>
                        <a:pt x="70313" y="1066"/>
                      </a:lnTo>
                      <a:lnTo>
                        <a:pt x="70037" y="711"/>
                      </a:lnTo>
                      <a:lnTo>
                        <a:pt x="69681" y="434"/>
                      </a:lnTo>
                      <a:lnTo>
                        <a:pt x="69286" y="198"/>
                      </a:lnTo>
                      <a:lnTo>
                        <a:pt x="68813" y="79"/>
                      </a:lnTo>
                      <a:lnTo>
                        <a:pt x="68576" y="40"/>
                      </a:lnTo>
                      <a:lnTo>
                        <a:pt x="68339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45"/>
                <p:cNvSpPr/>
                <p:nvPr/>
              </p:nvSpPr>
              <p:spPr>
                <a:xfrm>
                  <a:off x="5582600" y="2781500"/>
                  <a:ext cx="1767700" cy="7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8" h="28781" fill="none" extrusionOk="0">
                      <a:moveTo>
                        <a:pt x="29965" y="28780"/>
                      </a:moveTo>
                      <a:lnTo>
                        <a:pt x="2330" y="28780"/>
                      </a:lnTo>
                      <a:lnTo>
                        <a:pt x="2330" y="28780"/>
                      </a:lnTo>
                      <a:lnTo>
                        <a:pt x="1856" y="28741"/>
                      </a:lnTo>
                      <a:lnTo>
                        <a:pt x="1461" y="28622"/>
                      </a:lnTo>
                      <a:lnTo>
                        <a:pt x="1066" y="28425"/>
                      </a:lnTo>
                      <a:lnTo>
                        <a:pt x="751" y="28188"/>
                      </a:lnTo>
                      <a:lnTo>
                        <a:pt x="474" y="27912"/>
                      </a:lnTo>
                      <a:lnTo>
                        <a:pt x="277" y="27596"/>
                      </a:lnTo>
                      <a:lnTo>
                        <a:pt x="119" y="27241"/>
                      </a:lnTo>
                      <a:lnTo>
                        <a:pt x="40" y="26846"/>
                      </a:lnTo>
                      <a:lnTo>
                        <a:pt x="1" y="26451"/>
                      </a:lnTo>
                      <a:lnTo>
                        <a:pt x="1" y="26056"/>
                      </a:lnTo>
                      <a:lnTo>
                        <a:pt x="79" y="25701"/>
                      </a:lnTo>
                      <a:lnTo>
                        <a:pt x="237" y="25306"/>
                      </a:lnTo>
                      <a:lnTo>
                        <a:pt x="474" y="24990"/>
                      </a:lnTo>
                      <a:lnTo>
                        <a:pt x="751" y="24675"/>
                      </a:lnTo>
                      <a:lnTo>
                        <a:pt x="1106" y="24438"/>
                      </a:lnTo>
                      <a:lnTo>
                        <a:pt x="1540" y="24240"/>
                      </a:lnTo>
                      <a:lnTo>
                        <a:pt x="12042" y="20332"/>
                      </a:lnTo>
                      <a:lnTo>
                        <a:pt x="12042" y="20332"/>
                      </a:lnTo>
                      <a:lnTo>
                        <a:pt x="13976" y="19582"/>
                      </a:lnTo>
                      <a:lnTo>
                        <a:pt x="15871" y="18753"/>
                      </a:lnTo>
                      <a:lnTo>
                        <a:pt x="17727" y="17805"/>
                      </a:lnTo>
                      <a:lnTo>
                        <a:pt x="19543" y="16818"/>
                      </a:lnTo>
                      <a:lnTo>
                        <a:pt x="21280" y="15713"/>
                      </a:lnTo>
                      <a:lnTo>
                        <a:pt x="23017" y="14568"/>
                      </a:lnTo>
                      <a:lnTo>
                        <a:pt x="24675" y="13305"/>
                      </a:lnTo>
                      <a:lnTo>
                        <a:pt x="26294" y="12002"/>
                      </a:lnTo>
                      <a:lnTo>
                        <a:pt x="38335" y="1737"/>
                      </a:lnTo>
                      <a:lnTo>
                        <a:pt x="38335" y="1737"/>
                      </a:lnTo>
                      <a:lnTo>
                        <a:pt x="38848" y="1342"/>
                      </a:lnTo>
                      <a:lnTo>
                        <a:pt x="39361" y="1027"/>
                      </a:lnTo>
                      <a:lnTo>
                        <a:pt x="39953" y="711"/>
                      </a:lnTo>
                      <a:lnTo>
                        <a:pt x="40506" y="474"/>
                      </a:lnTo>
                      <a:lnTo>
                        <a:pt x="41138" y="276"/>
                      </a:lnTo>
                      <a:lnTo>
                        <a:pt x="41769" y="119"/>
                      </a:lnTo>
                      <a:lnTo>
                        <a:pt x="42401" y="40"/>
                      </a:lnTo>
                      <a:lnTo>
                        <a:pt x="43033" y="0"/>
                      </a:lnTo>
                      <a:lnTo>
                        <a:pt x="68339" y="0"/>
                      </a:lnTo>
                      <a:lnTo>
                        <a:pt x="68339" y="0"/>
                      </a:lnTo>
                      <a:lnTo>
                        <a:pt x="68576" y="40"/>
                      </a:lnTo>
                      <a:lnTo>
                        <a:pt x="68813" y="79"/>
                      </a:lnTo>
                      <a:lnTo>
                        <a:pt x="69286" y="198"/>
                      </a:lnTo>
                      <a:lnTo>
                        <a:pt x="69681" y="434"/>
                      </a:lnTo>
                      <a:lnTo>
                        <a:pt x="70037" y="711"/>
                      </a:lnTo>
                      <a:lnTo>
                        <a:pt x="70313" y="1066"/>
                      </a:lnTo>
                      <a:lnTo>
                        <a:pt x="70550" y="1461"/>
                      </a:lnTo>
                      <a:lnTo>
                        <a:pt x="70668" y="1935"/>
                      </a:lnTo>
                      <a:lnTo>
                        <a:pt x="70708" y="2171"/>
                      </a:lnTo>
                      <a:lnTo>
                        <a:pt x="70708" y="2408"/>
                      </a:lnTo>
                      <a:lnTo>
                        <a:pt x="70708" y="2408"/>
                      </a:lnTo>
                      <a:lnTo>
                        <a:pt x="70668" y="2803"/>
                      </a:lnTo>
                      <a:lnTo>
                        <a:pt x="70589" y="3237"/>
                      </a:lnTo>
                      <a:lnTo>
                        <a:pt x="70392" y="3593"/>
                      </a:lnTo>
                      <a:lnTo>
                        <a:pt x="70155" y="3948"/>
                      </a:lnTo>
                      <a:lnTo>
                        <a:pt x="59969" y="13541"/>
                      </a:lnTo>
                      <a:lnTo>
                        <a:pt x="59969" y="13541"/>
                      </a:lnTo>
                      <a:lnTo>
                        <a:pt x="58824" y="14489"/>
                      </a:lnTo>
                      <a:lnTo>
                        <a:pt x="57640" y="15397"/>
                      </a:lnTo>
                      <a:lnTo>
                        <a:pt x="56416" y="16305"/>
                      </a:lnTo>
                      <a:lnTo>
                        <a:pt x="55192" y="17134"/>
                      </a:lnTo>
                      <a:lnTo>
                        <a:pt x="53929" y="17963"/>
                      </a:lnTo>
                      <a:lnTo>
                        <a:pt x="52666" y="18753"/>
                      </a:lnTo>
                      <a:lnTo>
                        <a:pt x="51323" y="19503"/>
                      </a:lnTo>
                      <a:lnTo>
                        <a:pt x="50021" y="20213"/>
                      </a:lnTo>
                      <a:lnTo>
                        <a:pt x="37308" y="26727"/>
                      </a:lnTo>
                      <a:lnTo>
                        <a:pt x="37308" y="26727"/>
                      </a:lnTo>
                      <a:lnTo>
                        <a:pt x="35334" y="27714"/>
                      </a:lnTo>
                      <a:lnTo>
                        <a:pt x="34545" y="28070"/>
                      </a:lnTo>
                      <a:lnTo>
                        <a:pt x="33795" y="28346"/>
                      </a:lnTo>
                      <a:lnTo>
                        <a:pt x="33005" y="28544"/>
                      </a:lnTo>
                      <a:lnTo>
                        <a:pt x="32176" y="28701"/>
                      </a:lnTo>
                      <a:lnTo>
                        <a:pt x="31189" y="28741"/>
                      </a:lnTo>
                      <a:lnTo>
                        <a:pt x="29965" y="2878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45"/>
                <p:cNvSpPr/>
                <p:nvPr/>
              </p:nvSpPr>
              <p:spPr>
                <a:xfrm>
                  <a:off x="6388950" y="3106200"/>
                  <a:ext cx="575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8" h="3317" extrusionOk="0">
                      <a:moveTo>
                        <a:pt x="1" y="1"/>
                      </a:moveTo>
                      <a:lnTo>
                        <a:pt x="40" y="396"/>
                      </a:lnTo>
                      <a:lnTo>
                        <a:pt x="18635" y="396"/>
                      </a:lnTo>
                      <a:lnTo>
                        <a:pt x="19227" y="435"/>
                      </a:lnTo>
                      <a:lnTo>
                        <a:pt x="19780" y="514"/>
                      </a:lnTo>
                      <a:lnTo>
                        <a:pt x="20293" y="711"/>
                      </a:lnTo>
                      <a:lnTo>
                        <a:pt x="20767" y="948"/>
                      </a:lnTo>
                      <a:lnTo>
                        <a:pt x="21241" y="1264"/>
                      </a:lnTo>
                      <a:lnTo>
                        <a:pt x="21636" y="1659"/>
                      </a:lnTo>
                      <a:lnTo>
                        <a:pt x="21991" y="2054"/>
                      </a:lnTo>
                      <a:lnTo>
                        <a:pt x="22307" y="2527"/>
                      </a:lnTo>
                      <a:lnTo>
                        <a:pt x="22662" y="3238"/>
                      </a:lnTo>
                      <a:lnTo>
                        <a:pt x="22741" y="3278"/>
                      </a:lnTo>
                      <a:lnTo>
                        <a:pt x="22820" y="3317"/>
                      </a:lnTo>
                      <a:lnTo>
                        <a:pt x="22899" y="3317"/>
                      </a:lnTo>
                      <a:lnTo>
                        <a:pt x="22978" y="3238"/>
                      </a:lnTo>
                      <a:lnTo>
                        <a:pt x="23017" y="3199"/>
                      </a:lnTo>
                      <a:lnTo>
                        <a:pt x="23017" y="3120"/>
                      </a:lnTo>
                      <a:lnTo>
                        <a:pt x="22978" y="3041"/>
                      </a:lnTo>
                      <a:lnTo>
                        <a:pt x="22623" y="2369"/>
                      </a:lnTo>
                      <a:lnTo>
                        <a:pt x="22307" y="1856"/>
                      </a:lnTo>
                      <a:lnTo>
                        <a:pt x="21912" y="1383"/>
                      </a:lnTo>
                      <a:lnTo>
                        <a:pt x="21438" y="988"/>
                      </a:lnTo>
                      <a:lnTo>
                        <a:pt x="20964" y="632"/>
                      </a:lnTo>
                      <a:lnTo>
                        <a:pt x="20412" y="356"/>
                      </a:lnTo>
                      <a:lnTo>
                        <a:pt x="19859" y="159"/>
                      </a:lnTo>
                      <a:lnTo>
                        <a:pt x="19267" y="40"/>
                      </a:lnTo>
                      <a:lnTo>
                        <a:pt x="18635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45"/>
                <p:cNvSpPr/>
                <p:nvPr/>
              </p:nvSpPr>
              <p:spPr>
                <a:xfrm>
                  <a:off x="6388950" y="3106200"/>
                  <a:ext cx="575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8" h="3317" fill="none" extrusionOk="0">
                      <a:moveTo>
                        <a:pt x="18635" y="1"/>
                      </a:moveTo>
                      <a:lnTo>
                        <a:pt x="18635" y="1"/>
                      </a:lnTo>
                      <a:lnTo>
                        <a:pt x="18635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0" y="396"/>
                      </a:lnTo>
                      <a:lnTo>
                        <a:pt x="18635" y="396"/>
                      </a:lnTo>
                      <a:lnTo>
                        <a:pt x="18635" y="396"/>
                      </a:lnTo>
                      <a:lnTo>
                        <a:pt x="19227" y="435"/>
                      </a:lnTo>
                      <a:lnTo>
                        <a:pt x="19780" y="514"/>
                      </a:lnTo>
                      <a:lnTo>
                        <a:pt x="20293" y="711"/>
                      </a:lnTo>
                      <a:lnTo>
                        <a:pt x="20767" y="948"/>
                      </a:lnTo>
                      <a:lnTo>
                        <a:pt x="21241" y="1264"/>
                      </a:lnTo>
                      <a:lnTo>
                        <a:pt x="21636" y="1659"/>
                      </a:lnTo>
                      <a:lnTo>
                        <a:pt x="21991" y="2054"/>
                      </a:lnTo>
                      <a:lnTo>
                        <a:pt x="22307" y="2527"/>
                      </a:lnTo>
                      <a:lnTo>
                        <a:pt x="22662" y="3238"/>
                      </a:lnTo>
                      <a:lnTo>
                        <a:pt x="22662" y="3238"/>
                      </a:lnTo>
                      <a:lnTo>
                        <a:pt x="22741" y="3278"/>
                      </a:lnTo>
                      <a:lnTo>
                        <a:pt x="22820" y="3317"/>
                      </a:lnTo>
                      <a:lnTo>
                        <a:pt x="22820" y="3317"/>
                      </a:lnTo>
                      <a:lnTo>
                        <a:pt x="22859" y="3317"/>
                      </a:lnTo>
                      <a:lnTo>
                        <a:pt x="22859" y="3317"/>
                      </a:lnTo>
                      <a:lnTo>
                        <a:pt x="22899" y="3317"/>
                      </a:lnTo>
                      <a:lnTo>
                        <a:pt x="22899" y="3317"/>
                      </a:lnTo>
                      <a:lnTo>
                        <a:pt x="22978" y="3238"/>
                      </a:lnTo>
                      <a:lnTo>
                        <a:pt x="23017" y="3199"/>
                      </a:lnTo>
                      <a:lnTo>
                        <a:pt x="23017" y="3120"/>
                      </a:lnTo>
                      <a:lnTo>
                        <a:pt x="22978" y="3041"/>
                      </a:lnTo>
                      <a:lnTo>
                        <a:pt x="22623" y="2369"/>
                      </a:lnTo>
                      <a:lnTo>
                        <a:pt x="22623" y="2369"/>
                      </a:lnTo>
                      <a:lnTo>
                        <a:pt x="22307" y="1856"/>
                      </a:lnTo>
                      <a:lnTo>
                        <a:pt x="21912" y="1383"/>
                      </a:lnTo>
                      <a:lnTo>
                        <a:pt x="21438" y="988"/>
                      </a:lnTo>
                      <a:lnTo>
                        <a:pt x="20964" y="632"/>
                      </a:lnTo>
                      <a:lnTo>
                        <a:pt x="20412" y="356"/>
                      </a:lnTo>
                      <a:lnTo>
                        <a:pt x="19859" y="159"/>
                      </a:lnTo>
                      <a:lnTo>
                        <a:pt x="19267" y="40"/>
                      </a:lnTo>
                      <a:lnTo>
                        <a:pt x="18635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45"/>
                <p:cNvSpPr/>
                <p:nvPr/>
              </p:nvSpPr>
              <p:spPr>
                <a:xfrm>
                  <a:off x="5844150" y="3397375"/>
                  <a:ext cx="5053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4" h="3317" extrusionOk="0">
                      <a:moveTo>
                        <a:pt x="2804" y="0"/>
                      </a:moveTo>
                      <a:lnTo>
                        <a:pt x="1540" y="908"/>
                      </a:lnTo>
                      <a:lnTo>
                        <a:pt x="1" y="1856"/>
                      </a:lnTo>
                      <a:lnTo>
                        <a:pt x="16858" y="1856"/>
                      </a:lnTo>
                      <a:lnTo>
                        <a:pt x="17253" y="1895"/>
                      </a:lnTo>
                      <a:lnTo>
                        <a:pt x="17648" y="1974"/>
                      </a:lnTo>
                      <a:lnTo>
                        <a:pt x="18003" y="2092"/>
                      </a:lnTo>
                      <a:lnTo>
                        <a:pt x="18358" y="2250"/>
                      </a:lnTo>
                      <a:lnTo>
                        <a:pt x="18674" y="2487"/>
                      </a:lnTo>
                      <a:lnTo>
                        <a:pt x="18950" y="2724"/>
                      </a:lnTo>
                      <a:lnTo>
                        <a:pt x="19227" y="3001"/>
                      </a:lnTo>
                      <a:lnTo>
                        <a:pt x="19424" y="3316"/>
                      </a:lnTo>
                      <a:lnTo>
                        <a:pt x="19661" y="3158"/>
                      </a:lnTo>
                      <a:lnTo>
                        <a:pt x="19819" y="2961"/>
                      </a:lnTo>
                      <a:lnTo>
                        <a:pt x="19977" y="2764"/>
                      </a:lnTo>
                      <a:lnTo>
                        <a:pt x="20056" y="2527"/>
                      </a:lnTo>
                      <a:lnTo>
                        <a:pt x="20135" y="2290"/>
                      </a:lnTo>
                      <a:lnTo>
                        <a:pt x="20214" y="2053"/>
                      </a:lnTo>
                      <a:lnTo>
                        <a:pt x="20214" y="1816"/>
                      </a:lnTo>
                      <a:lnTo>
                        <a:pt x="20174" y="1540"/>
                      </a:lnTo>
                      <a:lnTo>
                        <a:pt x="20056" y="1224"/>
                      </a:lnTo>
                      <a:lnTo>
                        <a:pt x="19898" y="908"/>
                      </a:lnTo>
                      <a:lnTo>
                        <a:pt x="19701" y="632"/>
                      </a:lnTo>
                      <a:lnTo>
                        <a:pt x="19424" y="434"/>
                      </a:lnTo>
                      <a:lnTo>
                        <a:pt x="19148" y="237"/>
                      </a:lnTo>
                      <a:lnTo>
                        <a:pt x="18832" y="79"/>
                      </a:lnTo>
                      <a:lnTo>
                        <a:pt x="18516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45"/>
                <p:cNvSpPr/>
                <p:nvPr/>
              </p:nvSpPr>
              <p:spPr>
                <a:xfrm>
                  <a:off x="5844150" y="3397375"/>
                  <a:ext cx="5053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4" h="3317" fill="none" extrusionOk="0">
                      <a:moveTo>
                        <a:pt x="18161" y="0"/>
                      </a:moveTo>
                      <a:lnTo>
                        <a:pt x="18161" y="0"/>
                      </a:lnTo>
                      <a:lnTo>
                        <a:pt x="18082" y="0"/>
                      </a:lnTo>
                      <a:lnTo>
                        <a:pt x="2804" y="0"/>
                      </a:lnTo>
                      <a:lnTo>
                        <a:pt x="2804" y="0"/>
                      </a:lnTo>
                      <a:lnTo>
                        <a:pt x="1540" y="908"/>
                      </a:lnTo>
                      <a:lnTo>
                        <a:pt x="1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7253" y="1895"/>
                      </a:lnTo>
                      <a:lnTo>
                        <a:pt x="17648" y="1974"/>
                      </a:lnTo>
                      <a:lnTo>
                        <a:pt x="18003" y="2092"/>
                      </a:lnTo>
                      <a:lnTo>
                        <a:pt x="18358" y="2250"/>
                      </a:lnTo>
                      <a:lnTo>
                        <a:pt x="18674" y="2487"/>
                      </a:lnTo>
                      <a:lnTo>
                        <a:pt x="18950" y="2724"/>
                      </a:lnTo>
                      <a:lnTo>
                        <a:pt x="19227" y="3001"/>
                      </a:lnTo>
                      <a:lnTo>
                        <a:pt x="19424" y="3316"/>
                      </a:lnTo>
                      <a:lnTo>
                        <a:pt x="19424" y="3316"/>
                      </a:lnTo>
                      <a:lnTo>
                        <a:pt x="19661" y="3158"/>
                      </a:lnTo>
                      <a:lnTo>
                        <a:pt x="19819" y="2961"/>
                      </a:lnTo>
                      <a:lnTo>
                        <a:pt x="19977" y="2764"/>
                      </a:lnTo>
                      <a:lnTo>
                        <a:pt x="20056" y="2527"/>
                      </a:lnTo>
                      <a:lnTo>
                        <a:pt x="20135" y="2290"/>
                      </a:lnTo>
                      <a:lnTo>
                        <a:pt x="20214" y="2053"/>
                      </a:lnTo>
                      <a:lnTo>
                        <a:pt x="20214" y="1816"/>
                      </a:lnTo>
                      <a:lnTo>
                        <a:pt x="20174" y="1540"/>
                      </a:lnTo>
                      <a:lnTo>
                        <a:pt x="20174" y="1540"/>
                      </a:lnTo>
                      <a:lnTo>
                        <a:pt x="20056" y="1224"/>
                      </a:lnTo>
                      <a:lnTo>
                        <a:pt x="19898" y="908"/>
                      </a:lnTo>
                      <a:lnTo>
                        <a:pt x="19701" y="632"/>
                      </a:lnTo>
                      <a:lnTo>
                        <a:pt x="19424" y="434"/>
                      </a:lnTo>
                      <a:lnTo>
                        <a:pt x="19148" y="237"/>
                      </a:lnTo>
                      <a:lnTo>
                        <a:pt x="18832" y="79"/>
                      </a:lnTo>
                      <a:lnTo>
                        <a:pt x="18516" y="0"/>
                      </a:lnTo>
                      <a:lnTo>
                        <a:pt x="1816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45"/>
                <p:cNvSpPr/>
                <p:nvPr/>
              </p:nvSpPr>
              <p:spPr>
                <a:xfrm>
                  <a:off x="5144375" y="3443750"/>
                  <a:ext cx="1197225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89" h="18951" extrusionOk="0">
                      <a:moveTo>
                        <a:pt x="19148" y="1"/>
                      </a:moveTo>
                      <a:lnTo>
                        <a:pt x="18438" y="40"/>
                      </a:lnTo>
                      <a:lnTo>
                        <a:pt x="17766" y="159"/>
                      </a:lnTo>
                      <a:lnTo>
                        <a:pt x="17095" y="316"/>
                      </a:lnTo>
                      <a:lnTo>
                        <a:pt x="16424" y="514"/>
                      </a:lnTo>
                      <a:lnTo>
                        <a:pt x="15792" y="790"/>
                      </a:lnTo>
                      <a:lnTo>
                        <a:pt x="15200" y="1106"/>
                      </a:lnTo>
                      <a:lnTo>
                        <a:pt x="14608" y="1501"/>
                      </a:lnTo>
                      <a:lnTo>
                        <a:pt x="14055" y="1935"/>
                      </a:lnTo>
                      <a:lnTo>
                        <a:pt x="1027" y="13621"/>
                      </a:lnTo>
                      <a:lnTo>
                        <a:pt x="790" y="13858"/>
                      </a:lnTo>
                      <a:lnTo>
                        <a:pt x="593" y="14095"/>
                      </a:lnTo>
                      <a:lnTo>
                        <a:pt x="396" y="14371"/>
                      </a:lnTo>
                      <a:lnTo>
                        <a:pt x="277" y="14647"/>
                      </a:lnTo>
                      <a:lnTo>
                        <a:pt x="159" y="14963"/>
                      </a:lnTo>
                      <a:lnTo>
                        <a:pt x="80" y="15279"/>
                      </a:lnTo>
                      <a:lnTo>
                        <a:pt x="1" y="15595"/>
                      </a:lnTo>
                      <a:lnTo>
                        <a:pt x="1" y="15911"/>
                      </a:lnTo>
                      <a:lnTo>
                        <a:pt x="1" y="16227"/>
                      </a:lnTo>
                      <a:lnTo>
                        <a:pt x="80" y="16503"/>
                      </a:lnTo>
                      <a:lnTo>
                        <a:pt x="159" y="16819"/>
                      </a:lnTo>
                      <a:lnTo>
                        <a:pt x="238" y="17095"/>
                      </a:lnTo>
                      <a:lnTo>
                        <a:pt x="356" y="17371"/>
                      </a:lnTo>
                      <a:lnTo>
                        <a:pt x="514" y="17608"/>
                      </a:lnTo>
                      <a:lnTo>
                        <a:pt x="711" y="17845"/>
                      </a:lnTo>
                      <a:lnTo>
                        <a:pt x="909" y="18082"/>
                      </a:lnTo>
                      <a:lnTo>
                        <a:pt x="1106" y="18279"/>
                      </a:lnTo>
                      <a:lnTo>
                        <a:pt x="1343" y="18437"/>
                      </a:lnTo>
                      <a:lnTo>
                        <a:pt x="1619" y="18595"/>
                      </a:lnTo>
                      <a:lnTo>
                        <a:pt x="1856" y="18714"/>
                      </a:lnTo>
                      <a:lnTo>
                        <a:pt x="2133" y="18832"/>
                      </a:lnTo>
                      <a:lnTo>
                        <a:pt x="2449" y="18911"/>
                      </a:lnTo>
                      <a:lnTo>
                        <a:pt x="2725" y="18951"/>
                      </a:lnTo>
                      <a:lnTo>
                        <a:pt x="28742" y="18951"/>
                      </a:lnTo>
                      <a:lnTo>
                        <a:pt x="29452" y="18911"/>
                      </a:lnTo>
                      <a:lnTo>
                        <a:pt x="30123" y="18832"/>
                      </a:lnTo>
                      <a:lnTo>
                        <a:pt x="30795" y="18674"/>
                      </a:lnTo>
                      <a:lnTo>
                        <a:pt x="31466" y="18437"/>
                      </a:lnTo>
                      <a:lnTo>
                        <a:pt x="32097" y="18161"/>
                      </a:lnTo>
                      <a:lnTo>
                        <a:pt x="32690" y="17845"/>
                      </a:lnTo>
                      <a:lnTo>
                        <a:pt x="33282" y="17450"/>
                      </a:lnTo>
                      <a:lnTo>
                        <a:pt x="33834" y="17016"/>
                      </a:lnTo>
                      <a:lnTo>
                        <a:pt x="46863" y="5330"/>
                      </a:lnTo>
                      <a:lnTo>
                        <a:pt x="47099" y="5093"/>
                      </a:lnTo>
                      <a:lnTo>
                        <a:pt x="47297" y="4857"/>
                      </a:lnTo>
                      <a:lnTo>
                        <a:pt x="47494" y="4580"/>
                      </a:lnTo>
                      <a:lnTo>
                        <a:pt x="47613" y="4304"/>
                      </a:lnTo>
                      <a:lnTo>
                        <a:pt x="47731" y="4027"/>
                      </a:lnTo>
                      <a:lnTo>
                        <a:pt x="47810" y="3712"/>
                      </a:lnTo>
                      <a:lnTo>
                        <a:pt x="47889" y="3396"/>
                      </a:lnTo>
                      <a:lnTo>
                        <a:pt x="47889" y="3080"/>
                      </a:lnTo>
                      <a:lnTo>
                        <a:pt x="47889" y="2764"/>
                      </a:lnTo>
                      <a:lnTo>
                        <a:pt x="47810" y="2448"/>
                      </a:lnTo>
                      <a:lnTo>
                        <a:pt x="47771" y="2172"/>
                      </a:lnTo>
                      <a:lnTo>
                        <a:pt x="47652" y="1856"/>
                      </a:lnTo>
                      <a:lnTo>
                        <a:pt x="47534" y="1619"/>
                      </a:lnTo>
                      <a:lnTo>
                        <a:pt x="47376" y="1343"/>
                      </a:lnTo>
                      <a:lnTo>
                        <a:pt x="47178" y="1106"/>
                      </a:lnTo>
                      <a:lnTo>
                        <a:pt x="46981" y="909"/>
                      </a:lnTo>
                      <a:lnTo>
                        <a:pt x="46784" y="711"/>
                      </a:lnTo>
                      <a:lnTo>
                        <a:pt x="46547" y="553"/>
                      </a:lnTo>
                      <a:lnTo>
                        <a:pt x="46310" y="395"/>
                      </a:lnTo>
                      <a:lnTo>
                        <a:pt x="46033" y="237"/>
                      </a:lnTo>
                      <a:lnTo>
                        <a:pt x="45757" y="159"/>
                      </a:lnTo>
                      <a:lnTo>
                        <a:pt x="45441" y="80"/>
                      </a:lnTo>
                      <a:lnTo>
                        <a:pt x="45165" y="40"/>
                      </a:lnTo>
                      <a:lnTo>
                        <a:pt x="44849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45"/>
                <p:cNvSpPr/>
                <p:nvPr/>
              </p:nvSpPr>
              <p:spPr>
                <a:xfrm>
                  <a:off x="5144375" y="3443750"/>
                  <a:ext cx="1197225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89" h="18951" fill="none" extrusionOk="0">
                      <a:moveTo>
                        <a:pt x="28742" y="18951"/>
                      </a:moveTo>
                      <a:lnTo>
                        <a:pt x="3041" y="18951"/>
                      </a:lnTo>
                      <a:lnTo>
                        <a:pt x="3041" y="18951"/>
                      </a:lnTo>
                      <a:lnTo>
                        <a:pt x="2725" y="18951"/>
                      </a:lnTo>
                      <a:lnTo>
                        <a:pt x="2449" y="18911"/>
                      </a:lnTo>
                      <a:lnTo>
                        <a:pt x="2133" y="18832"/>
                      </a:lnTo>
                      <a:lnTo>
                        <a:pt x="1856" y="18714"/>
                      </a:lnTo>
                      <a:lnTo>
                        <a:pt x="1619" y="18595"/>
                      </a:lnTo>
                      <a:lnTo>
                        <a:pt x="1343" y="18437"/>
                      </a:lnTo>
                      <a:lnTo>
                        <a:pt x="1106" y="18279"/>
                      </a:lnTo>
                      <a:lnTo>
                        <a:pt x="909" y="18082"/>
                      </a:lnTo>
                      <a:lnTo>
                        <a:pt x="711" y="17845"/>
                      </a:lnTo>
                      <a:lnTo>
                        <a:pt x="514" y="17608"/>
                      </a:lnTo>
                      <a:lnTo>
                        <a:pt x="356" y="17371"/>
                      </a:lnTo>
                      <a:lnTo>
                        <a:pt x="238" y="17095"/>
                      </a:lnTo>
                      <a:lnTo>
                        <a:pt x="159" y="16819"/>
                      </a:lnTo>
                      <a:lnTo>
                        <a:pt x="80" y="16503"/>
                      </a:lnTo>
                      <a:lnTo>
                        <a:pt x="1" y="16227"/>
                      </a:lnTo>
                      <a:lnTo>
                        <a:pt x="1" y="15911"/>
                      </a:lnTo>
                      <a:lnTo>
                        <a:pt x="1" y="15911"/>
                      </a:lnTo>
                      <a:lnTo>
                        <a:pt x="1" y="15595"/>
                      </a:lnTo>
                      <a:lnTo>
                        <a:pt x="80" y="15279"/>
                      </a:lnTo>
                      <a:lnTo>
                        <a:pt x="159" y="14963"/>
                      </a:lnTo>
                      <a:lnTo>
                        <a:pt x="277" y="14647"/>
                      </a:lnTo>
                      <a:lnTo>
                        <a:pt x="396" y="14371"/>
                      </a:lnTo>
                      <a:lnTo>
                        <a:pt x="593" y="14095"/>
                      </a:lnTo>
                      <a:lnTo>
                        <a:pt x="790" y="13858"/>
                      </a:lnTo>
                      <a:lnTo>
                        <a:pt x="1027" y="13621"/>
                      </a:lnTo>
                      <a:lnTo>
                        <a:pt x="14055" y="1935"/>
                      </a:lnTo>
                      <a:lnTo>
                        <a:pt x="14055" y="1935"/>
                      </a:lnTo>
                      <a:lnTo>
                        <a:pt x="14608" y="1501"/>
                      </a:lnTo>
                      <a:lnTo>
                        <a:pt x="15200" y="1106"/>
                      </a:lnTo>
                      <a:lnTo>
                        <a:pt x="15792" y="790"/>
                      </a:lnTo>
                      <a:lnTo>
                        <a:pt x="16424" y="514"/>
                      </a:lnTo>
                      <a:lnTo>
                        <a:pt x="17095" y="316"/>
                      </a:lnTo>
                      <a:lnTo>
                        <a:pt x="17766" y="159"/>
                      </a:lnTo>
                      <a:lnTo>
                        <a:pt x="18438" y="40"/>
                      </a:lnTo>
                      <a:lnTo>
                        <a:pt x="19148" y="1"/>
                      </a:lnTo>
                      <a:lnTo>
                        <a:pt x="44849" y="1"/>
                      </a:lnTo>
                      <a:lnTo>
                        <a:pt x="44849" y="1"/>
                      </a:lnTo>
                      <a:lnTo>
                        <a:pt x="45165" y="40"/>
                      </a:lnTo>
                      <a:lnTo>
                        <a:pt x="45441" y="80"/>
                      </a:lnTo>
                      <a:lnTo>
                        <a:pt x="45757" y="159"/>
                      </a:lnTo>
                      <a:lnTo>
                        <a:pt x="46033" y="237"/>
                      </a:lnTo>
                      <a:lnTo>
                        <a:pt x="46310" y="395"/>
                      </a:lnTo>
                      <a:lnTo>
                        <a:pt x="46547" y="553"/>
                      </a:lnTo>
                      <a:lnTo>
                        <a:pt x="46784" y="711"/>
                      </a:lnTo>
                      <a:lnTo>
                        <a:pt x="46981" y="909"/>
                      </a:lnTo>
                      <a:lnTo>
                        <a:pt x="47178" y="1106"/>
                      </a:lnTo>
                      <a:lnTo>
                        <a:pt x="47376" y="1343"/>
                      </a:lnTo>
                      <a:lnTo>
                        <a:pt x="47534" y="1619"/>
                      </a:lnTo>
                      <a:lnTo>
                        <a:pt x="47652" y="1856"/>
                      </a:lnTo>
                      <a:lnTo>
                        <a:pt x="47771" y="2172"/>
                      </a:lnTo>
                      <a:lnTo>
                        <a:pt x="47810" y="2448"/>
                      </a:lnTo>
                      <a:lnTo>
                        <a:pt x="47889" y="2764"/>
                      </a:lnTo>
                      <a:lnTo>
                        <a:pt x="47889" y="3080"/>
                      </a:lnTo>
                      <a:lnTo>
                        <a:pt x="47889" y="3080"/>
                      </a:lnTo>
                      <a:lnTo>
                        <a:pt x="47889" y="3396"/>
                      </a:lnTo>
                      <a:lnTo>
                        <a:pt x="47810" y="3712"/>
                      </a:lnTo>
                      <a:lnTo>
                        <a:pt x="47731" y="4027"/>
                      </a:lnTo>
                      <a:lnTo>
                        <a:pt x="47613" y="4304"/>
                      </a:lnTo>
                      <a:lnTo>
                        <a:pt x="47494" y="4580"/>
                      </a:lnTo>
                      <a:lnTo>
                        <a:pt x="47297" y="4857"/>
                      </a:lnTo>
                      <a:lnTo>
                        <a:pt x="47099" y="5093"/>
                      </a:lnTo>
                      <a:lnTo>
                        <a:pt x="46863" y="5330"/>
                      </a:lnTo>
                      <a:lnTo>
                        <a:pt x="33834" y="17016"/>
                      </a:lnTo>
                      <a:lnTo>
                        <a:pt x="33834" y="17016"/>
                      </a:lnTo>
                      <a:lnTo>
                        <a:pt x="33282" y="17450"/>
                      </a:lnTo>
                      <a:lnTo>
                        <a:pt x="32690" y="17845"/>
                      </a:lnTo>
                      <a:lnTo>
                        <a:pt x="32097" y="18161"/>
                      </a:lnTo>
                      <a:lnTo>
                        <a:pt x="31466" y="18437"/>
                      </a:lnTo>
                      <a:lnTo>
                        <a:pt x="30795" y="18674"/>
                      </a:lnTo>
                      <a:lnTo>
                        <a:pt x="30123" y="18832"/>
                      </a:lnTo>
                      <a:lnTo>
                        <a:pt x="29452" y="18911"/>
                      </a:lnTo>
                      <a:lnTo>
                        <a:pt x="28742" y="1895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5162150" y="3801050"/>
                  <a:ext cx="693875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" h="4225" extrusionOk="0">
                      <a:moveTo>
                        <a:pt x="2093" y="0"/>
                      </a:moveTo>
                      <a:lnTo>
                        <a:pt x="1659" y="40"/>
                      </a:lnTo>
                      <a:lnTo>
                        <a:pt x="1264" y="158"/>
                      </a:lnTo>
                      <a:lnTo>
                        <a:pt x="908" y="355"/>
                      </a:lnTo>
                      <a:lnTo>
                        <a:pt x="593" y="632"/>
                      </a:lnTo>
                      <a:lnTo>
                        <a:pt x="356" y="908"/>
                      </a:lnTo>
                      <a:lnTo>
                        <a:pt x="158" y="1263"/>
                      </a:lnTo>
                      <a:lnTo>
                        <a:pt x="40" y="1698"/>
                      </a:lnTo>
                      <a:lnTo>
                        <a:pt x="0" y="2092"/>
                      </a:lnTo>
                      <a:lnTo>
                        <a:pt x="40" y="2527"/>
                      </a:lnTo>
                      <a:lnTo>
                        <a:pt x="158" y="2922"/>
                      </a:lnTo>
                      <a:lnTo>
                        <a:pt x="356" y="3277"/>
                      </a:lnTo>
                      <a:lnTo>
                        <a:pt x="593" y="3593"/>
                      </a:lnTo>
                      <a:lnTo>
                        <a:pt x="908" y="3830"/>
                      </a:lnTo>
                      <a:lnTo>
                        <a:pt x="1264" y="4027"/>
                      </a:lnTo>
                      <a:lnTo>
                        <a:pt x="1659" y="4185"/>
                      </a:lnTo>
                      <a:lnTo>
                        <a:pt x="2093" y="4224"/>
                      </a:lnTo>
                      <a:lnTo>
                        <a:pt x="6870" y="4224"/>
                      </a:lnTo>
                      <a:lnTo>
                        <a:pt x="8488" y="0"/>
                      </a:lnTo>
                      <a:close/>
                      <a:moveTo>
                        <a:pt x="13779" y="0"/>
                      </a:moveTo>
                      <a:lnTo>
                        <a:pt x="12239" y="2132"/>
                      </a:lnTo>
                      <a:lnTo>
                        <a:pt x="10660" y="4224"/>
                      </a:lnTo>
                      <a:lnTo>
                        <a:pt x="25662" y="4224"/>
                      </a:lnTo>
                      <a:lnTo>
                        <a:pt x="26057" y="4185"/>
                      </a:lnTo>
                      <a:lnTo>
                        <a:pt x="26451" y="4027"/>
                      </a:lnTo>
                      <a:lnTo>
                        <a:pt x="26846" y="3869"/>
                      </a:lnTo>
                      <a:lnTo>
                        <a:pt x="27123" y="3593"/>
                      </a:lnTo>
                      <a:lnTo>
                        <a:pt x="27399" y="3277"/>
                      </a:lnTo>
                      <a:lnTo>
                        <a:pt x="27596" y="2922"/>
                      </a:lnTo>
                      <a:lnTo>
                        <a:pt x="27715" y="2527"/>
                      </a:lnTo>
                      <a:lnTo>
                        <a:pt x="27754" y="2092"/>
                      </a:lnTo>
                      <a:lnTo>
                        <a:pt x="27715" y="1658"/>
                      </a:lnTo>
                      <a:lnTo>
                        <a:pt x="27596" y="1263"/>
                      </a:lnTo>
                      <a:lnTo>
                        <a:pt x="27399" y="908"/>
                      </a:lnTo>
                      <a:lnTo>
                        <a:pt x="27123" y="632"/>
                      </a:lnTo>
                      <a:lnTo>
                        <a:pt x="26846" y="355"/>
                      </a:lnTo>
                      <a:lnTo>
                        <a:pt x="26451" y="158"/>
                      </a:lnTo>
                      <a:lnTo>
                        <a:pt x="26057" y="40"/>
                      </a:lnTo>
                      <a:lnTo>
                        <a:pt x="25662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5162150" y="3801050"/>
                  <a:ext cx="212225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9" h="4225" fill="none" extrusionOk="0">
                      <a:moveTo>
                        <a:pt x="8488" y="0"/>
                      </a:moveTo>
                      <a:lnTo>
                        <a:pt x="2093" y="0"/>
                      </a:lnTo>
                      <a:lnTo>
                        <a:pt x="2093" y="0"/>
                      </a:lnTo>
                      <a:lnTo>
                        <a:pt x="1659" y="40"/>
                      </a:lnTo>
                      <a:lnTo>
                        <a:pt x="1264" y="158"/>
                      </a:lnTo>
                      <a:lnTo>
                        <a:pt x="908" y="355"/>
                      </a:lnTo>
                      <a:lnTo>
                        <a:pt x="593" y="632"/>
                      </a:lnTo>
                      <a:lnTo>
                        <a:pt x="356" y="908"/>
                      </a:lnTo>
                      <a:lnTo>
                        <a:pt x="158" y="1263"/>
                      </a:lnTo>
                      <a:lnTo>
                        <a:pt x="40" y="1698"/>
                      </a:lnTo>
                      <a:lnTo>
                        <a:pt x="0" y="2092"/>
                      </a:lnTo>
                      <a:lnTo>
                        <a:pt x="0" y="2092"/>
                      </a:lnTo>
                      <a:lnTo>
                        <a:pt x="40" y="2527"/>
                      </a:lnTo>
                      <a:lnTo>
                        <a:pt x="158" y="2922"/>
                      </a:lnTo>
                      <a:lnTo>
                        <a:pt x="356" y="3277"/>
                      </a:lnTo>
                      <a:lnTo>
                        <a:pt x="593" y="3593"/>
                      </a:lnTo>
                      <a:lnTo>
                        <a:pt x="908" y="3830"/>
                      </a:lnTo>
                      <a:lnTo>
                        <a:pt x="1264" y="4027"/>
                      </a:lnTo>
                      <a:lnTo>
                        <a:pt x="1659" y="4185"/>
                      </a:lnTo>
                      <a:lnTo>
                        <a:pt x="2093" y="4224"/>
                      </a:lnTo>
                      <a:lnTo>
                        <a:pt x="6870" y="4224"/>
                      </a:lnTo>
                      <a:lnTo>
                        <a:pt x="6870" y="4224"/>
                      </a:lnTo>
                      <a:lnTo>
                        <a:pt x="848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45"/>
                <p:cNvSpPr/>
                <p:nvPr/>
              </p:nvSpPr>
              <p:spPr>
                <a:xfrm>
                  <a:off x="5428625" y="3801050"/>
                  <a:ext cx="427400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6" h="4225" fill="none" extrusionOk="0">
                      <a:moveTo>
                        <a:pt x="15003" y="0"/>
                      </a:moveTo>
                      <a:lnTo>
                        <a:pt x="3120" y="0"/>
                      </a:lnTo>
                      <a:lnTo>
                        <a:pt x="3120" y="0"/>
                      </a:lnTo>
                      <a:lnTo>
                        <a:pt x="1580" y="2132"/>
                      </a:lnTo>
                      <a:lnTo>
                        <a:pt x="1" y="4224"/>
                      </a:lnTo>
                      <a:lnTo>
                        <a:pt x="15003" y="4224"/>
                      </a:lnTo>
                      <a:lnTo>
                        <a:pt x="15003" y="4224"/>
                      </a:lnTo>
                      <a:lnTo>
                        <a:pt x="15398" y="4185"/>
                      </a:lnTo>
                      <a:lnTo>
                        <a:pt x="15792" y="4027"/>
                      </a:lnTo>
                      <a:lnTo>
                        <a:pt x="16187" y="3869"/>
                      </a:lnTo>
                      <a:lnTo>
                        <a:pt x="16464" y="3593"/>
                      </a:lnTo>
                      <a:lnTo>
                        <a:pt x="16740" y="3277"/>
                      </a:lnTo>
                      <a:lnTo>
                        <a:pt x="16937" y="2922"/>
                      </a:lnTo>
                      <a:lnTo>
                        <a:pt x="17056" y="2527"/>
                      </a:lnTo>
                      <a:lnTo>
                        <a:pt x="17095" y="2092"/>
                      </a:lnTo>
                      <a:lnTo>
                        <a:pt x="17095" y="2092"/>
                      </a:lnTo>
                      <a:lnTo>
                        <a:pt x="17056" y="1658"/>
                      </a:lnTo>
                      <a:lnTo>
                        <a:pt x="16937" y="1263"/>
                      </a:lnTo>
                      <a:lnTo>
                        <a:pt x="16740" y="908"/>
                      </a:lnTo>
                      <a:lnTo>
                        <a:pt x="16464" y="632"/>
                      </a:lnTo>
                      <a:lnTo>
                        <a:pt x="16187" y="355"/>
                      </a:lnTo>
                      <a:lnTo>
                        <a:pt x="15792" y="158"/>
                      </a:lnTo>
                      <a:lnTo>
                        <a:pt x="15398" y="40"/>
                      </a:lnTo>
                      <a:lnTo>
                        <a:pt x="1500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45"/>
                <p:cNvSpPr/>
                <p:nvPr/>
              </p:nvSpPr>
              <p:spPr>
                <a:xfrm>
                  <a:off x="6320850" y="2369925"/>
                  <a:ext cx="127350" cy="1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4" h="4501" extrusionOk="0">
                      <a:moveTo>
                        <a:pt x="1146" y="0"/>
                      </a:moveTo>
                      <a:lnTo>
                        <a:pt x="1" y="829"/>
                      </a:lnTo>
                      <a:lnTo>
                        <a:pt x="119" y="1461"/>
                      </a:lnTo>
                      <a:lnTo>
                        <a:pt x="277" y="2053"/>
                      </a:lnTo>
                      <a:lnTo>
                        <a:pt x="514" y="2606"/>
                      </a:lnTo>
                      <a:lnTo>
                        <a:pt x="791" y="3080"/>
                      </a:lnTo>
                      <a:lnTo>
                        <a:pt x="1106" y="3474"/>
                      </a:lnTo>
                      <a:lnTo>
                        <a:pt x="1462" y="3830"/>
                      </a:lnTo>
                      <a:lnTo>
                        <a:pt x="1856" y="4106"/>
                      </a:lnTo>
                      <a:lnTo>
                        <a:pt x="2251" y="4304"/>
                      </a:lnTo>
                      <a:lnTo>
                        <a:pt x="2646" y="4422"/>
                      </a:lnTo>
                      <a:lnTo>
                        <a:pt x="3041" y="4501"/>
                      </a:lnTo>
                      <a:lnTo>
                        <a:pt x="3436" y="4461"/>
                      </a:lnTo>
                      <a:lnTo>
                        <a:pt x="3791" y="4382"/>
                      </a:lnTo>
                      <a:lnTo>
                        <a:pt x="4146" y="4225"/>
                      </a:lnTo>
                      <a:lnTo>
                        <a:pt x="4462" y="3948"/>
                      </a:lnTo>
                      <a:lnTo>
                        <a:pt x="4738" y="3632"/>
                      </a:lnTo>
                      <a:lnTo>
                        <a:pt x="4936" y="3198"/>
                      </a:lnTo>
                      <a:lnTo>
                        <a:pt x="5054" y="2803"/>
                      </a:lnTo>
                      <a:lnTo>
                        <a:pt x="5094" y="2487"/>
                      </a:lnTo>
                      <a:lnTo>
                        <a:pt x="5094" y="2132"/>
                      </a:lnTo>
                      <a:lnTo>
                        <a:pt x="5054" y="1816"/>
                      </a:lnTo>
                      <a:lnTo>
                        <a:pt x="4936" y="1540"/>
                      </a:lnTo>
                      <a:lnTo>
                        <a:pt x="4738" y="1303"/>
                      </a:lnTo>
                      <a:lnTo>
                        <a:pt x="4541" y="1027"/>
                      </a:lnTo>
                      <a:lnTo>
                        <a:pt x="4265" y="829"/>
                      </a:lnTo>
                      <a:lnTo>
                        <a:pt x="3988" y="632"/>
                      </a:lnTo>
                      <a:lnTo>
                        <a:pt x="3633" y="474"/>
                      </a:lnTo>
                      <a:lnTo>
                        <a:pt x="3278" y="316"/>
                      </a:lnTo>
                      <a:lnTo>
                        <a:pt x="2883" y="198"/>
                      </a:lnTo>
                      <a:lnTo>
                        <a:pt x="2488" y="119"/>
                      </a:lnTo>
                      <a:lnTo>
                        <a:pt x="2054" y="40"/>
                      </a:lnTo>
                      <a:lnTo>
                        <a:pt x="158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45"/>
                <p:cNvSpPr/>
                <p:nvPr/>
              </p:nvSpPr>
              <p:spPr>
                <a:xfrm>
                  <a:off x="6307050" y="2360050"/>
                  <a:ext cx="6812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449" extrusionOk="0">
                      <a:moveTo>
                        <a:pt x="2251" y="1"/>
                      </a:moveTo>
                      <a:lnTo>
                        <a:pt x="2093" y="40"/>
                      </a:lnTo>
                      <a:lnTo>
                        <a:pt x="1540" y="395"/>
                      </a:lnTo>
                      <a:lnTo>
                        <a:pt x="1027" y="790"/>
                      </a:lnTo>
                      <a:lnTo>
                        <a:pt x="553" y="1224"/>
                      </a:lnTo>
                      <a:lnTo>
                        <a:pt x="119" y="1698"/>
                      </a:lnTo>
                      <a:lnTo>
                        <a:pt x="40" y="1856"/>
                      </a:lnTo>
                      <a:lnTo>
                        <a:pt x="0" y="2014"/>
                      </a:lnTo>
                      <a:lnTo>
                        <a:pt x="40" y="2132"/>
                      </a:lnTo>
                      <a:lnTo>
                        <a:pt x="119" y="2251"/>
                      </a:lnTo>
                      <a:lnTo>
                        <a:pt x="277" y="2330"/>
                      </a:lnTo>
                      <a:lnTo>
                        <a:pt x="592" y="2409"/>
                      </a:lnTo>
                      <a:lnTo>
                        <a:pt x="869" y="2448"/>
                      </a:lnTo>
                      <a:lnTo>
                        <a:pt x="1145" y="2448"/>
                      </a:lnTo>
                      <a:lnTo>
                        <a:pt x="1382" y="2409"/>
                      </a:lnTo>
                      <a:lnTo>
                        <a:pt x="1619" y="2369"/>
                      </a:lnTo>
                      <a:lnTo>
                        <a:pt x="1816" y="2251"/>
                      </a:lnTo>
                      <a:lnTo>
                        <a:pt x="1974" y="2132"/>
                      </a:lnTo>
                      <a:lnTo>
                        <a:pt x="2132" y="1974"/>
                      </a:lnTo>
                      <a:lnTo>
                        <a:pt x="2251" y="1817"/>
                      </a:lnTo>
                      <a:lnTo>
                        <a:pt x="2369" y="1659"/>
                      </a:lnTo>
                      <a:lnTo>
                        <a:pt x="2527" y="1264"/>
                      </a:lnTo>
                      <a:lnTo>
                        <a:pt x="2645" y="830"/>
                      </a:lnTo>
                      <a:lnTo>
                        <a:pt x="2724" y="435"/>
                      </a:lnTo>
                      <a:lnTo>
                        <a:pt x="2685" y="277"/>
                      </a:lnTo>
                      <a:lnTo>
                        <a:pt x="2645" y="198"/>
                      </a:lnTo>
                      <a:lnTo>
                        <a:pt x="2527" y="79"/>
                      </a:lnTo>
                      <a:lnTo>
                        <a:pt x="240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45"/>
                <p:cNvSpPr/>
                <p:nvPr/>
              </p:nvSpPr>
              <p:spPr>
                <a:xfrm>
                  <a:off x="6108650" y="2083700"/>
                  <a:ext cx="258625" cy="3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5" h="13858" extrusionOk="0">
                      <a:moveTo>
                        <a:pt x="3475" y="0"/>
                      </a:moveTo>
                      <a:lnTo>
                        <a:pt x="2922" y="79"/>
                      </a:lnTo>
                      <a:lnTo>
                        <a:pt x="2370" y="158"/>
                      </a:lnTo>
                      <a:lnTo>
                        <a:pt x="1896" y="316"/>
                      </a:lnTo>
                      <a:lnTo>
                        <a:pt x="1501" y="514"/>
                      </a:lnTo>
                      <a:lnTo>
                        <a:pt x="1225" y="750"/>
                      </a:lnTo>
                      <a:lnTo>
                        <a:pt x="1106" y="869"/>
                      </a:lnTo>
                      <a:lnTo>
                        <a:pt x="988" y="987"/>
                      </a:lnTo>
                      <a:lnTo>
                        <a:pt x="948" y="1106"/>
                      </a:lnTo>
                      <a:lnTo>
                        <a:pt x="909" y="1264"/>
                      </a:lnTo>
                      <a:lnTo>
                        <a:pt x="791" y="1698"/>
                      </a:lnTo>
                      <a:lnTo>
                        <a:pt x="554" y="2843"/>
                      </a:lnTo>
                      <a:lnTo>
                        <a:pt x="277" y="4462"/>
                      </a:lnTo>
                      <a:lnTo>
                        <a:pt x="159" y="5448"/>
                      </a:lnTo>
                      <a:lnTo>
                        <a:pt x="40" y="6435"/>
                      </a:lnTo>
                      <a:lnTo>
                        <a:pt x="1" y="7462"/>
                      </a:lnTo>
                      <a:lnTo>
                        <a:pt x="1" y="8528"/>
                      </a:lnTo>
                      <a:lnTo>
                        <a:pt x="40" y="9515"/>
                      </a:lnTo>
                      <a:lnTo>
                        <a:pt x="159" y="10502"/>
                      </a:lnTo>
                      <a:lnTo>
                        <a:pt x="238" y="10936"/>
                      </a:lnTo>
                      <a:lnTo>
                        <a:pt x="356" y="11370"/>
                      </a:lnTo>
                      <a:lnTo>
                        <a:pt x="514" y="11765"/>
                      </a:lnTo>
                      <a:lnTo>
                        <a:pt x="672" y="12160"/>
                      </a:lnTo>
                      <a:lnTo>
                        <a:pt x="869" y="12515"/>
                      </a:lnTo>
                      <a:lnTo>
                        <a:pt x="1106" y="12792"/>
                      </a:lnTo>
                      <a:lnTo>
                        <a:pt x="1343" y="13068"/>
                      </a:lnTo>
                      <a:lnTo>
                        <a:pt x="1620" y="13305"/>
                      </a:lnTo>
                      <a:lnTo>
                        <a:pt x="1975" y="13502"/>
                      </a:lnTo>
                      <a:lnTo>
                        <a:pt x="2330" y="13660"/>
                      </a:lnTo>
                      <a:lnTo>
                        <a:pt x="2686" y="13739"/>
                      </a:lnTo>
                      <a:lnTo>
                        <a:pt x="3120" y="13818"/>
                      </a:lnTo>
                      <a:lnTo>
                        <a:pt x="3554" y="13858"/>
                      </a:lnTo>
                      <a:lnTo>
                        <a:pt x="3988" y="13858"/>
                      </a:lnTo>
                      <a:lnTo>
                        <a:pt x="4423" y="13818"/>
                      </a:lnTo>
                      <a:lnTo>
                        <a:pt x="4896" y="13779"/>
                      </a:lnTo>
                      <a:lnTo>
                        <a:pt x="5844" y="13621"/>
                      </a:lnTo>
                      <a:lnTo>
                        <a:pt x="6752" y="13384"/>
                      </a:lnTo>
                      <a:lnTo>
                        <a:pt x="7620" y="13147"/>
                      </a:lnTo>
                      <a:lnTo>
                        <a:pt x="8410" y="12871"/>
                      </a:lnTo>
                      <a:lnTo>
                        <a:pt x="8805" y="12713"/>
                      </a:lnTo>
                      <a:lnTo>
                        <a:pt x="9121" y="12476"/>
                      </a:lnTo>
                      <a:lnTo>
                        <a:pt x="9436" y="12239"/>
                      </a:lnTo>
                      <a:lnTo>
                        <a:pt x="9713" y="11923"/>
                      </a:lnTo>
                      <a:lnTo>
                        <a:pt x="9950" y="11568"/>
                      </a:lnTo>
                      <a:lnTo>
                        <a:pt x="10108" y="11212"/>
                      </a:lnTo>
                      <a:lnTo>
                        <a:pt x="10226" y="10818"/>
                      </a:lnTo>
                      <a:lnTo>
                        <a:pt x="10305" y="10423"/>
                      </a:lnTo>
                      <a:lnTo>
                        <a:pt x="10344" y="9712"/>
                      </a:lnTo>
                      <a:lnTo>
                        <a:pt x="10344" y="8923"/>
                      </a:lnTo>
                      <a:lnTo>
                        <a:pt x="10305" y="8094"/>
                      </a:lnTo>
                      <a:lnTo>
                        <a:pt x="10226" y="7186"/>
                      </a:lnTo>
                      <a:lnTo>
                        <a:pt x="10029" y="6238"/>
                      </a:lnTo>
                      <a:lnTo>
                        <a:pt x="9792" y="5291"/>
                      </a:lnTo>
                      <a:lnTo>
                        <a:pt x="9634" y="4817"/>
                      </a:lnTo>
                      <a:lnTo>
                        <a:pt x="9476" y="4343"/>
                      </a:lnTo>
                      <a:lnTo>
                        <a:pt x="9239" y="3830"/>
                      </a:lnTo>
                      <a:lnTo>
                        <a:pt x="9002" y="3356"/>
                      </a:lnTo>
                      <a:lnTo>
                        <a:pt x="8765" y="2961"/>
                      </a:lnTo>
                      <a:lnTo>
                        <a:pt x="8528" y="2567"/>
                      </a:lnTo>
                      <a:lnTo>
                        <a:pt x="8252" y="2211"/>
                      </a:lnTo>
                      <a:lnTo>
                        <a:pt x="7976" y="1895"/>
                      </a:lnTo>
                      <a:lnTo>
                        <a:pt x="7660" y="1619"/>
                      </a:lnTo>
                      <a:lnTo>
                        <a:pt x="7384" y="1343"/>
                      </a:lnTo>
                      <a:lnTo>
                        <a:pt x="7068" y="1106"/>
                      </a:lnTo>
                      <a:lnTo>
                        <a:pt x="6752" y="869"/>
                      </a:lnTo>
                      <a:lnTo>
                        <a:pt x="6397" y="711"/>
                      </a:lnTo>
                      <a:lnTo>
                        <a:pt x="6081" y="553"/>
                      </a:lnTo>
                      <a:lnTo>
                        <a:pt x="5410" y="277"/>
                      </a:lnTo>
                      <a:lnTo>
                        <a:pt x="4738" y="119"/>
                      </a:lnTo>
                      <a:lnTo>
                        <a:pt x="4107" y="40"/>
                      </a:lnTo>
                      <a:lnTo>
                        <a:pt x="347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45"/>
                <p:cNvSpPr/>
                <p:nvPr/>
              </p:nvSpPr>
              <p:spPr>
                <a:xfrm>
                  <a:off x="6108650" y="2083700"/>
                  <a:ext cx="258625" cy="3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5" h="13858" fill="none" extrusionOk="0">
                      <a:moveTo>
                        <a:pt x="909" y="1264"/>
                      </a:moveTo>
                      <a:lnTo>
                        <a:pt x="909" y="1264"/>
                      </a:lnTo>
                      <a:lnTo>
                        <a:pt x="948" y="1106"/>
                      </a:lnTo>
                      <a:lnTo>
                        <a:pt x="988" y="987"/>
                      </a:lnTo>
                      <a:lnTo>
                        <a:pt x="1106" y="869"/>
                      </a:lnTo>
                      <a:lnTo>
                        <a:pt x="1225" y="750"/>
                      </a:lnTo>
                      <a:lnTo>
                        <a:pt x="1501" y="514"/>
                      </a:lnTo>
                      <a:lnTo>
                        <a:pt x="1896" y="316"/>
                      </a:lnTo>
                      <a:lnTo>
                        <a:pt x="2370" y="158"/>
                      </a:lnTo>
                      <a:lnTo>
                        <a:pt x="2922" y="79"/>
                      </a:lnTo>
                      <a:lnTo>
                        <a:pt x="3475" y="0"/>
                      </a:lnTo>
                      <a:lnTo>
                        <a:pt x="4107" y="40"/>
                      </a:lnTo>
                      <a:lnTo>
                        <a:pt x="4738" y="119"/>
                      </a:lnTo>
                      <a:lnTo>
                        <a:pt x="5410" y="277"/>
                      </a:lnTo>
                      <a:lnTo>
                        <a:pt x="6081" y="553"/>
                      </a:lnTo>
                      <a:lnTo>
                        <a:pt x="6397" y="711"/>
                      </a:lnTo>
                      <a:lnTo>
                        <a:pt x="6752" y="869"/>
                      </a:lnTo>
                      <a:lnTo>
                        <a:pt x="7068" y="1106"/>
                      </a:lnTo>
                      <a:lnTo>
                        <a:pt x="7384" y="1343"/>
                      </a:lnTo>
                      <a:lnTo>
                        <a:pt x="7660" y="1619"/>
                      </a:lnTo>
                      <a:lnTo>
                        <a:pt x="7976" y="1895"/>
                      </a:lnTo>
                      <a:lnTo>
                        <a:pt x="8252" y="2211"/>
                      </a:lnTo>
                      <a:lnTo>
                        <a:pt x="8528" y="2567"/>
                      </a:lnTo>
                      <a:lnTo>
                        <a:pt x="8765" y="2961"/>
                      </a:lnTo>
                      <a:lnTo>
                        <a:pt x="9002" y="3356"/>
                      </a:lnTo>
                      <a:lnTo>
                        <a:pt x="9002" y="3356"/>
                      </a:lnTo>
                      <a:lnTo>
                        <a:pt x="9239" y="3830"/>
                      </a:lnTo>
                      <a:lnTo>
                        <a:pt x="9476" y="4343"/>
                      </a:lnTo>
                      <a:lnTo>
                        <a:pt x="9634" y="4817"/>
                      </a:lnTo>
                      <a:lnTo>
                        <a:pt x="9792" y="5291"/>
                      </a:lnTo>
                      <a:lnTo>
                        <a:pt x="10029" y="6238"/>
                      </a:lnTo>
                      <a:lnTo>
                        <a:pt x="10226" y="7186"/>
                      </a:lnTo>
                      <a:lnTo>
                        <a:pt x="10305" y="8094"/>
                      </a:lnTo>
                      <a:lnTo>
                        <a:pt x="10344" y="8923"/>
                      </a:lnTo>
                      <a:lnTo>
                        <a:pt x="10344" y="9712"/>
                      </a:lnTo>
                      <a:lnTo>
                        <a:pt x="10305" y="10423"/>
                      </a:lnTo>
                      <a:lnTo>
                        <a:pt x="10305" y="10423"/>
                      </a:lnTo>
                      <a:lnTo>
                        <a:pt x="10226" y="10818"/>
                      </a:lnTo>
                      <a:lnTo>
                        <a:pt x="10108" y="11212"/>
                      </a:lnTo>
                      <a:lnTo>
                        <a:pt x="9950" y="11568"/>
                      </a:lnTo>
                      <a:lnTo>
                        <a:pt x="9713" y="11923"/>
                      </a:lnTo>
                      <a:lnTo>
                        <a:pt x="9436" y="12239"/>
                      </a:lnTo>
                      <a:lnTo>
                        <a:pt x="9121" y="12476"/>
                      </a:lnTo>
                      <a:lnTo>
                        <a:pt x="8805" y="12713"/>
                      </a:lnTo>
                      <a:lnTo>
                        <a:pt x="8410" y="12871"/>
                      </a:lnTo>
                      <a:lnTo>
                        <a:pt x="8410" y="12871"/>
                      </a:lnTo>
                      <a:lnTo>
                        <a:pt x="7620" y="13147"/>
                      </a:lnTo>
                      <a:lnTo>
                        <a:pt x="6752" y="13384"/>
                      </a:lnTo>
                      <a:lnTo>
                        <a:pt x="5844" y="13621"/>
                      </a:lnTo>
                      <a:lnTo>
                        <a:pt x="4896" y="13779"/>
                      </a:lnTo>
                      <a:lnTo>
                        <a:pt x="4423" y="13818"/>
                      </a:lnTo>
                      <a:lnTo>
                        <a:pt x="3988" y="13858"/>
                      </a:lnTo>
                      <a:lnTo>
                        <a:pt x="3554" y="13858"/>
                      </a:lnTo>
                      <a:lnTo>
                        <a:pt x="3120" y="13818"/>
                      </a:lnTo>
                      <a:lnTo>
                        <a:pt x="2686" y="13739"/>
                      </a:lnTo>
                      <a:lnTo>
                        <a:pt x="2330" y="13660"/>
                      </a:lnTo>
                      <a:lnTo>
                        <a:pt x="1975" y="13502"/>
                      </a:lnTo>
                      <a:lnTo>
                        <a:pt x="1620" y="13305"/>
                      </a:lnTo>
                      <a:lnTo>
                        <a:pt x="1620" y="13305"/>
                      </a:lnTo>
                      <a:lnTo>
                        <a:pt x="1343" y="13068"/>
                      </a:lnTo>
                      <a:lnTo>
                        <a:pt x="1106" y="12792"/>
                      </a:lnTo>
                      <a:lnTo>
                        <a:pt x="869" y="12515"/>
                      </a:lnTo>
                      <a:lnTo>
                        <a:pt x="672" y="12160"/>
                      </a:lnTo>
                      <a:lnTo>
                        <a:pt x="514" y="11765"/>
                      </a:lnTo>
                      <a:lnTo>
                        <a:pt x="356" y="11370"/>
                      </a:lnTo>
                      <a:lnTo>
                        <a:pt x="238" y="10936"/>
                      </a:lnTo>
                      <a:lnTo>
                        <a:pt x="159" y="10502"/>
                      </a:lnTo>
                      <a:lnTo>
                        <a:pt x="40" y="9515"/>
                      </a:lnTo>
                      <a:lnTo>
                        <a:pt x="1" y="8528"/>
                      </a:lnTo>
                      <a:lnTo>
                        <a:pt x="1" y="7462"/>
                      </a:lnTo>
                      <a:lnTo>
                        <a:pt x="40" y="6435"/>
                      </a:lnTo>
                      <a:lnTo>
                        <a:pt x="159" y="5448"/>
                      </a:lnTo>
                      <a:lnTo>
                        <a:pt x="277" y="4462"/>
                      </a:lnTo>
                      <a:lnTo>
                        <a:pt x="554" y="2843"/>
                      </a:lnTo>
                      <a:lnTo>
                        <a:pt x="791" y="1698"/>
                      </a:lnTo>
                      <a:lnTo>
                        <a:pt x="909" y="126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45"/>
                <p:cNvSpPr/>
                <p:nvPr/>
              </p:nvSpPr>
              <p:spPr>
                <a:xfrm>
                  <a:off x="6029700" y="2115275"/>
                  <a:ext cx="123400" cy="2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" h="10779" extrusionOk="0">
                      <a:moveTo>
                        <a:pt x="4067" y="1"/>
                      </a:moveTo>
                      <a:lnTo>
                        <a:pt x="3593" y="356"/>
                      </a:lnTo>
                      <a:lnTo>
                        <a:pt x="3119" y="751"/>
                      </a:lnTo>
                      <a:lnTo>
                        <a:pt x="2685" y="1146"/>
                      </a:lnTo>
                      <a:lnTo>
                        <a:pt x="2330" y="1540"/>
                      </a:lnTo>
                      <a:lnTo>
                        <a:pt x="1975" y="1935"/>
                      </a:lnTo>
                      <a:lnTo>
                        <a:pt x="1619" y="2330"/>
                      </a:lnTo>
                      <a:lnTo>
                        <a:pt x="1343" y="2725"/>
                      </a:lnTo>
                      <a:lnTo>
                        <a:pt x="1067" y="3120"/>
                      </a:lnTo>
                      <a:lnTo>
                        <a:pt x="830" y="3514"/>
                      </a:lnTo>
                      <a:lnTo>
                        <a:pt x="632" y="3949"/>
                      </a:lnTo>
                      <a:lnTo>
                        <a:pt x="474" y="4343"/>
                      </a:lnTo>
                      <a:lnTo>
                        <a:pt x="316" y="4738"/>
                      </a:lnTo>
                      <a:lnTo>
                        <a:pt x="198" y="5133"/>
                      </a:lnTo>
                      <a:lnTo>
                        <a:pt x="119" y="5528"/>
                      </a:lnTo>
                      <a:lnTo>
                        <a:pt x="40" y="5923"/>
                      </a:lnTo>
                      <a:lnTo>
                        <a:pt x="1" y="6317"/>
                      </a:lnTo>
                      <a:lnTo>
                        <a:pt x="1" y="6673"/>
                      </a:lnTo>
                      <a:lnTo>
                        <a:pt x="1" y="7028"/>
                      </a:lnTo>
                      <a:lnTo>
                        <a:pt x="40" y="7423"/>
                      </a:lnTo>
                      <a:lnTo>
                        <a:pt x="119" y="7739"/>
                      </a:lnTo>
                      <a:lnTo>
                        <a:pt x="198" y="8094"/>
                      </a:lnTo>
                      <a:lnTo>
                        <a:pt x="277" y="8410"/>
                      </a:lnTo>
                      <a:lnTo>
                        <a:pt x="435" y="8726"/>
                      </a:lnTo>
                      <a:lnTo>
                        <a:pt x="553" y="9041"/>
                      </a:lnTo>
                      <a:lnTo>
                        <a:pt x="751" y="9318"/>
                      </a:lnTo>
                      <a:lnTo>
                        <a:pt x="948" y="9594"/>
                      </a:lnTo>
                      <a:lnTo>
                        <a:pt x="1145" y="9831"/>
                      </a:lnTo>
                      <a:lnTo>
                        <a:pt x="1382" y="10068"/>
                      </a:lnTo>
                      <a:lnTo>
                        <a:pt x="1619" y="10265"/>
                      </a:lnTo>
                      <a:lnTo>
                        <a:pt x="1896" y="10463"/>
                      </a:lnTo>
                      <a:lnTo>
                        <a:pt x="2172" y="10660"/>
                      </a:lnTo>
                      <a:lnTo>
                        <a:pt x="2448" y="10778"/>
                      </a:lnTo>
                      <a:lnTo>
                        <a:pt x="2843" y="10542"/>
                      </a:lnTo>
                      <a:lnTo>
                        <a:pt x="3198" y="10265"/>
                      </a:lnTo>
                      <a:lnTo>
                        <a:pt x="3514" y="9949"/>
                      </a:lnTo>
                      <a:lnTo>
                        <a:pt x="3791" y="9594"/>
                      </a:lnTo>
                      <a:lnTo>
                        <a:pt x="4027" y="9239"/>
                      </a:lnTo>
                      <a:lnTo>
                        <a:pt x="4264" y="8844"/>
                      </a:lnTo>
                      <a:lnTo>
                        <a:pt x="4422" y="8449"/>
                      </a:lnTo>
                      <a:lnTo>
                        <a:pt x="4580" y="8054"/>
                      </a:lnTo>
                      <a:lnTo>
                        <a:pt x="4699" y="7620"/>
                      </a:lnTo>
                      <a:lnTo>
                        <a:pt x="4778" y="7146"/>
                      </a:lnTo>
                      <a:lnTo>
                        <a:pt x="4896" y="6278"/>
                      </a:lnTo>
                      <a:lnTo>
                        <a:pt x="4935" y="5330"/>
                      </a:lnTo>
                      <a:lnTo>
                        <a:pt x="4935" y="4462"/>
                      </a:lnTo>
                      <a:lnTo>
                        <a:pt x="4857" y="3554"/>
                      </a:lnTo>
                      <a:lnTo>
                        <a:pt x="4738" y="2725"/>
                      </a:lnTo>
                      <a:lnTo>
                        <a:pt x="4580" y="1975"/>
                      </a:lnTo>
                      <a:lnTo>
                        <a:pt x="4422" y="1343"/>
                      </a:lnTo>
                      <a:lnTo>
                        <a:pt x="4185" y="356"/>
                      </a:lnTo>
                      <a:lnTo>
                        <a:pt x="406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45"/>
                <p:cNvSpPr/>
                <p:nvPr/>
              </p:nvSpPr>
              <p:spPr>
                <a:xfrm>
                  <a:off x="5554975" y="2687725"/>
                  <a:ext cx="89825" cy="1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4660" extrusionOk="0">
                      <a:moveTo>
                        <a:pt x="2606" y="1"/>
                      </a:moveTo>
                      <a:lnTo>
                        <a:pt x="0" y="2843"/>
                      </a:lnTo>
                      <a:lnTo>
                        <a:pt x="237" y="3080"/>
                      </a:lnTo>
                      <a:lnTo>
                        <a:pt x="553" y="3356"/>
                      </a:lnTo>
                      <a:lnTo>
                        <a:pt x="948" y="3633"/>
                      </a:lnTo>
                      <a:lnTo>
                        <a:pt x="1382" y="3949"/>
                      </a:lnTo>
                      <a:lnTo>
                        <a:pt x="1895" y="4264"/>
                      </a:lnTo>
                      <a:lnTo>
                        <a:pt x="2448" y="4501"/>
                      </a:lnTo>
                      <a:lnTo>
                        <a:pt x="2764" y="4580"/>
                      </a:lnTo>
                      <a:lnTo>
                        <a:pt x="3040" y="4659"/>
                      </a:lnTo>
                      <a:lnTo>
                        <a:pt x="3277" y="4264"/>
                      </a:lnTo>
                      <a:lnTo>
                        <a:pt x="3395" y="4027"/>
                      </a:lnTo>
                      <a:lnTo>
                        <a:pt x="3514" y="3791"/>
                      </a:lnTo>
                      <a:lnTo>
                        <a:pt x="3553" y="3514"/>
                      </a:lnTo>
                      <a:lnTo>
                        <a:pt x="3593" y="3277"/>
                      </a:lnTo>
                      <a:lnTo>
                        <a:pt x="3593" y="3001"/>
                      </a:lnTo>
                      <a:lnTo>
                        <a:pt x="3593" y="2725"/>
                      </a:lnTo>
                      <a:lnTo>
                        <a:pt x="3514" y="2488"/>
                      </a:lnTo>
                      <a:lnTo>
                        <a:pt x="3435" y="2211"/>
                      </a:lnTo>
                      <a:lnTo>
                        <a:pt x="2606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45"/>
                <p:cNvSpPr/>
                <p:nvPr/>
              </p:nvSpPr>
              <p:spPr>
                <a:xfrm>
                  <a:off x="5533250" y="2677850"/>
                  <a:ext cx="86875" cy="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239" extrusionOk="0">
                      <a:moveTo>
                        <a:pt x="1540" y="1"/>
                      </a:moveTo>
                      <a:lnTo>
                        <a:pt x="1382" y="40"/>
                      </a:lnTo>
                      <a:lnTo>
                        <a:pt x="1224" y="119"/>
                      </a:lnTo>
                      <a:lnTo>
                        <a:pt x="1106" y="198"/>
                      </a:lnTo>
                      <a:lnTo>
                        <a:pt x="988" y="317"/>
                      </a:lnTo>
                      <a:lnTo>
                        <a:pt x="909" y="435"/>
                      </a:lnTo>
                      <a:lnTo>
                        <a:pt x="198" y="1462"/>
                      </a:lnTo>
                      <a:lnTo>
                        <a:pt x="80" y="1659"/>
                      </a:lnTo>
                      <a:lnTo>
                        <a:pt x="40" y="1817"/>
                      </a:lnTo>
                      <a:lnTo>
                        <a:pt x="1" y="2014"/>
                      </a:lnTo>
                      <a:lnTo>
                        <a:pt x="1" y="2212"/>
                      </a:lnTo>
                      <a:lnTo>
                        <a:pt x="40" y="2409"/>
                      </a:lnTo>
                      <a:lnTo>
                        <a:pt x="119" y="2567"/>
                      </a:lnTo>
                      <a:lnTo>
                        <a:pt x="237" y="2725"/>
                      </a:lnTo>
                      <a:lnTo>
                        <a:pt x="395" y="2883"/>
                      </a:lnTo>
                      <a:lnTo>
                        <a:pt x="869" y="3238"/>
                      </a:lnTo>
                      <a:lnTo>
                        <a:pt x="3475" y="396"/>
                      </a:lnTo>
                      <a:lnTo>
                        <a:pt x="2014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45"/>
                <p:cNvSpPr/>
                <p:nvPr/>
              </p:nvSpPr>
              <p:spPr>
                <a:xfrm>
                  <a:off x="5601350" y="2559425"/>
                  <a:ext cx="46982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" h="14411" extrusionOk="0">
                      <a:moveTo>
                        <a:pt x="16700" y="0"/>
                      </a:moveTo>
                      <a:lnTo>
                        <a:pt x="16306" y="79"/>
                      </a:lnTo>
                      <a:lnTo>
                        <a:pt x="15911" y="198"/>
                      </a:lnTo>
                      <a:lnTo>
                        <a:pt x="15595" y="395"/>
                      </a:lnTo>
                      <a:lnTo>
                        <a:pt x="15279" y="632"/>
                      </a:lnTo>
                      <a:lnTo>
                        <a:pt x="15042" y="948"/>
                      </a:lnTo>
                      <a:lnTo>
                        <a:pt x="14845" y="1343"/>
                      </a:lnTo>
                      <a:lnTo>
                        <a:pt x="14805" y="1422"/>
                      </a:lnTo>
                      <a:lnTo>
                        <a:pt x="14568" y="1974"/>
                      </a:lnTo>
                      <a:lnTo>
                        <a:pt x="14332" y="2566"/>
                      </a:lnTo>
                      <a:lnTo>
                        <a:pt x="13739" y="3790"/>
                      </a:lnTo>
                      <a:lnTo>
                        <a:pt x="13147" y="4975"/>
                      </a:lnTo>
                      <a:lnTo>
                        <a:pt x="12476" y="6120"/>
                      </a:lnTo>
                      <a:lnTo>
                        <a:pt x="11805" y="7225"/>
                      </a:lnTo>
                      <a:lnTo>
                        <a:pt x="11055" y="8291"/>
                      </a:lnTo>
                      <a:lnTo>
                        <a:pt x="10265" y="9357"/>
                      </a:lnTo>
                      <a:lnTo>
                        <a:pt x="9436" y="10344"/>
                      </a:lnTo>
                      <a:lnTo>
                        <a:pt x="9002" y="10778"/>
                      </a:lnTo>
                      <a:lnTo>
                        <a:pt x="8973" y="10807"/>
                      </a:lnTo>
                      <a:lnTo>
                        <a:pt x="8973" y="10807"/>
                      </a:lnTo>
                      <a:lnTo>
                        <a:pt x="8686" y="10778"/>
                      </a:lnTo>
                      <a:lnTo>
                        <a:pt x="8133" y="10620"/>
                      </a:lnTo>
                      <a:lnTo>
                        <a:pt x="7541" y="10462"/>
                      </a:lnTo>
                      <a:lnTo>
                        <a:pt x="6988" y="10225"/>
                      </a:lnTo>
                      <a:lnTo>
                        <a:pt x="6436" y="9989"/>
                      </a:lnTo>
                      <a:lnTo>
                        <a:pt x="5212" y="9436"/>
                      </a:lnTo>
                      <a:lnTo>
                        <a:pt x="3988" y="8804"/>
                      </a:lnTo>
                      <a:lnTo>
                        <a:pt x="1580" y="7462"/>
                      </a:lnTo>
                      <a:lnTo>
                        <a:pt x="1540" y="7462"/>
                      </a:lnTo>
                      <a:lnTo>
                        <a:pt x="1382" y="7383"/>
                      </a:lnTo>
                      <a:lnTo>
                        <a:pt x="1224" y="7343"/>
                      </a:lnTo>
                      <a:lnTo>
                        <a:pt x="1067" y="7304"/>
                      </a:lnTo>
                      <a:lnTo>
                        <a:pt x="869" y="7343"/>
                      </a:lnTo>
                      <a:lnTo>
                        <a:pt x="711" y="7383"/>
                      </a:lnTo>
                      <a:lnTo>
                        <a:pt x="593" y="7422"/>
                      </a:lnTo>
                      <a:lnTo>
                        <a:pt x="435" y="7501"/>
                      </a:lnTo>
                      <a:lnTo>
                        <a:pt x="316" y="7620"/>
                      </a:lnTo>
                      <a:lnTo>
                        <a:pt x="159" y="7778"/>
                      </a:lnTo>
                      <a:lnTo>
                        <a:pt x="80" y="7975"/>
                      </a:lnTo>
                      <a:lnTo>
                        <a:pt x="40" y="8172"/>
                      </a:lnTo>
                      <a:lnTo>
                        <a:pt x="1" y="8330"/>
                      </a:lnTo>
                      <a:lnTo>
                        <a:pt x="40" y="8528"/>
                      </a:lnTo>
                      <a:lnTo>
                        <a:pt x="80" y="8725"/>
                      </a:lnTo>
                      <a:lnTo>
                        <a:pt x="198" y="8923"/>
                      </a:lnTo>
                      <a:lnTo>
                        <a:pt x="316" y="9081"/>
                      </a:lnTo>
                      <a:lnTo>
                        <a:pt x="1382" y="10067"/>
                      </a:lnTo>
                      <a:lnTo>
                        <a:pt x="2527" y="11015"/>
                      </a:lnTo>
                      <a:lnTo>
                        <a:pt x="3712" y="11923"/>
                      </a:lnTo>
                      <a:lnTo>
                        <a:pt x="4936" y="12752"/>
                      </a:lnTo>
                      <a:lnTo>
                        <a:pt x="5607" y="13186"/>
                      </a:lnTo>
                      <a:lnTo>
                        <a:pt x="6357" y="13581"/>
                      </a:lnTo>
                      <a:lnTo>
                        <a:pt x="7107" y="13897"/>
                      </a:lnTo>
                      <a:lnTo>
                        <a:pt x="7857" y="14173"/>
                      </a:lnTo>
                      <a:lnTo>
                        <a:pt x="8370" y="14292"/>
                      </a:lnTo>
                      <a:lnTo>
                        <a:pt x="8883" y="14371"/>
                      </a:lnTo>
                      <a:lnTo>
                        <a:pt x="9199" y="14410"/>
                      </a:lnTo>
                      <a:lnTo>
                        <a:pt x="9555" y="14410"/>
                      </a:lnTo>
                      <a:lnTo>
                        <a:pt x="9910" y="14331"/>
                      </a:lnTo>
                      <a:lnTo>
                        <a:pt x="10226" y="14252"/>
                      </a:lnTo>
                      <a:lnTo>
                        <a:pt x="10660" y="14094"/>
                      </a:lnTo>
                      <a:lnTo>
                        <a:pt x="11094" y="13857"/>
                      </a:lnTo>
                      <a:lnTo>
                        <a:pt x="11292" y="13700"/>
                      </a:lnTo>
                      <a:lnTo>
                        <a:pt x="11331" y="13660"/>
                      </a:lnTo>
                      <a:lnTo>
                        <a:pt x="11371" y="13621"/>
                      </a:lnTo>
                      <a:lnTo>
                        <a:pt x="11529" y="13502"/>
                      </a:lnTo>
                      <a:lnTo>
                        <a:pt x="12121" y="12989"/>
                      </a:lnTo>
                      <a:lnTo>
                        <a:pt x="12673" y="12436"/>
                      </a:lnTo>
                      <a:lnTo>
                        <a:pt x="13187" y="11884"/>
                      </a:lnTo>
                      <a:lnTo>
                        <a:pt x="13700" y="11291"/>
                      </a:lnTo>
                      <a:lnTo>
                        <a:pt x="14213" y="10699"/>
                      </a:lnTo>
                      <a:lnTo>
                        <a:pt x="15121" y="9475"/>
                      </a:lnTo>
                      <a:lnTo>
                        <a:pt x="15990" y="8212"/>
                      </a:lnTo>
                      <a:lnTo>
                        <a:pt x="16740" y="6909"/>
                      </a:lnTo>
                      <a:lnTo>
                        <a:pt x="17450" y="5606"/>
                      </a:lnTo>
                      <a:lnTo>
                        <a:pt x="18082" y="4225"/>
                      </a:lnTo>
                      <a:lnTo>
                        <a:pt x="18398" y="3514"/>
                      </a:lnTo>
                      <a:lnTo>
                        <a:pt x="18674" y="2803"/>
                      </a:lnTo>
                      <a:lnTo>
                        <a:pt x="18753" y="2409"/>
                      </a:lnTo>
                      <a:lnTo>
                        <a:pt x="18793" y="2014"/>
                      </a:lnTo>
                      <a:lnTo>
                        <a:pt x="18753" y="1619"/>
                      </a:lnTo>
                      <a:lnTo>
                        <a:pt x="18635" y="1224"/>
                      </a:lnTo>
                      <a:lnTo>
                        <a:pt x="18437" y="908"/>
                      </a:lnTo>
                      <a:lnTo>
                        <a:pt x="18161" y="592"/>
                      </a:lnTo>
                      <a:lnTo>
                        <a:pt x="17845" y="356"/>
                      </a:lnTo>
                      <a:lnTo>
                        <a:pt x="17490" y="158"/>
                      </a:lnTo>
                      <a:lnTo>
                        <a:pt x="17095" y="40"/>
                      </a:lnTo>
                      <a:lnTo>
                        <a:pt x="16700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45"/>
                <p:cNvSpPr/>
                <p:nvPr/>
              </p:nvSpPr>
              <p:spPr>
                <a:xfrm>
                  <a:off x="5601350" y="2559425"/>
                  <a:ext cx="46982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" h="14411" fill="none" extrusionOk="0">
                      <a:moveTo>
                        <a:pt x="18674" y="2803"/>
                      </a:moveTo>
                      <a:lnTo>
                        <a:pt x="18674" y="2803"/>
                      </a:lnTo>
                      <a:lnTo>
                        <a:pt x="18398" y="3514"/>
                      </a:lnTo>
                      <a:lnTo>
                        <a:pt x="18398" y="3514"/>
                      </a:lnTo>
                      <a:lnTo>
                        <a:pt x="18082" y="4225"/>
                      </a:lnTo>
                      <a:lnTo>
                        <a:pt x="18082" y="4225"/>
                      </a:lnTo>
                      <a:lnTo>
                        <a:pt x="17450" y="5606"/>
                      </a:lnTo>
                      <a:lnTo>
                        <a:pt x="17450" y="5606"/>
                      </a:lnTo>
                      <a:lnTo>
                        <a:pt x="16740" y="6909"/>
                      </a:lnTo>
                      <a:lnTo>
                        <a:pt x="15990" y="8212"/>
                      </a:lnTo>
                      <a:lnTo>
                        <a:pt x="15990" y="8212"/>
                      </a:lnTo>
                      <a:lnTo>
                        <a:pt x="15121" y="9475"/>
                      </a:lnTo>
                      <a:lnTo>
                        <a:pt x="14213" y="10699"/>
                      </a:lnTo>
                      <a:lnTo>
                        <a:pt x="14213" y="10699"/>
                      </a:lnTo>
                      <a:lnTo>
                        <a:pt x="13700" y="11291"/>
                      </a:lnTo>
                      <a:lnTo>
                        <a:pt x="13187" y="11884"/>
                      </a:lnTo>
                      <a:lnTo>
                        <a:pt x="12673" y="12436"/>
                      </a:lnTo>
                      <a:lnTo>
                        <a:pt x="12121" y="12989"/>
                      </a:lnTo>
                      <a:lnTo>
                        <a:pt x="11529" y="13502"/>
                      </a:lnTo>
                      <a:lnTo>
                        <a:pt x="11371" y="13621"/>
                      </a:lnTo>
                      <a:lnTo>
                        <a:pt x="11331" y="13660"/>
                      </a:lnTo>
                      <a:lnTo>
                        <a:pt x="11292" y="13700"/>
                      </a:lnTo>
                      <a:lnTo>
                        <a:pt x="11094" y="13857"/>
                      </a:lnTo>
                      <a:lnTo>
                        <a:pt x="11094" y="13857"/>
                      </a:lnTo>
                      <a:lnTo>
                        <a:pt x="10660" y="14094"/>
                      </a:lnTo>
                      <a:lnTo>
                        <a:pt x="10226" y="14252"/>
                      </a:lnTo>
                      <a:lnTo>
                        <a:pt x="10226" y="14252"/>
                      </a:lnTo>
                      <a:lnTo>
                        <a:pt x="9910" y="14331"/>
                      </a:lnTo>
                      <a:lnTo>
                        <a:pt x="9555" y="14410"/>
                      </a:lnTo>
                      <a:lnTo>
                        <a:pt x="9199" y="14410"/>
                      </a:lnTo>
                      <a:lnTo>
                        <a:pt x="8883" y="14371"/>
                      </a:lnTo>
                      <a:lnTo>
                        <a:pt x="8883" y="14371"/>
                      </a:lnTo>
                      <a:lnTo>
                        <a:pt x="8370" y="14292"/>
                      </a:lnTo>
                      <a:lnTo>
                        <a:pt x="7857" y="14173"/>
                      </a:lnTo>
                      <a:lnTo>
                        <a:pt x="7857" y="14173"/>
                      </a:lnTo>
                      <a:lnTo>
                        <a:pt x="7107" y="13897"/>
                      </a:lnTo>
                      <a:lnTo>
                        <a:pt x="6357" y="13581"/>
                      </a:lnTo>
                      <a:lnTo>
                        <a:pt x="5607" y="13186"/>
                      </a:lnTo>
                      <a:lnTo>
                        <a:pt x="4936" y="12752"/>
                      </a:lnTo>
                      <a:lnTo>
                        <a:pt x="4936" y="12752"/>
                      </a:lnTo>
                      <a:lnTo>
                        <a:pt x="3712" y="11923"/>
                      </a:lnTo>
                      <a:lnTo>
                        <a:pt x="2527" y="11015"/>
                      </a:lnTo>
                      <a:lnTo>
                        <a:pt x="1382" y="10067"/>
                      </a:lnTo>
                      <a:lnTo>
                        <a:pt x="316" y="9081"/>
                      </a:lnTo>
                      <a:lnTo>
                        <a:pt x="316" y="9081"/>
                      </a:lnTo>
                      <a:lnTo>
                        <a:pt x="198" y="8923"/>
                      </a:lnTo>
                      <a:lnTo>
                        <a:pt x="80" y="8725"/>
                      </a:lnTo>
                      <a:lnTo>
                        <a:pt x="40" y="8528"/>
                      </a:lnTo>
                      <a:lnTo>
                        <a:pt x="1" y="8330"/>
                      </a:lnTo>
                      <a:lnTo>
                        <a:pt x="40" y="8172"/>
                      </a:lnTo>
                      <a:lnTo>
                        <a:pt x="80" y="7975"/>
                      </a:lnTo>
                      <a:lnTo>
                        <a:pt x="159" y="7778"/>
                      </a:lnTo>
                      <a:lnTo>
                        <a:pt x="316" y="7620"/>
                      </a:lnTo>
                      <a:lnTo>
                        <a:pt x="316" y="7620"/>
                      </a:lnTo>
                      <a:lnTo>
                        <a:pt x="435" y="7501"/>
                      </a:lnTo>
                      <a:lnTo>
                        <a:pt x="593" y="7422"/>
                      </a:lnTo>
                      <a:lnTo>
                        <a:pt x="711" y="7383"/>
                      </a:lnTo>
                      <a:lnTo>
                        <a:pt x="869" y="7343"/>
                      </a:lnTo>
                      <a:lnTo>
                        <a:pt x="1067" y="7304"/>
                      </a:lnTo>
                      <a:lnTo>
                        <a:pt x="1224" y="7343"/>
                      </a:lnTo>
                      <a:lnTo>
                        <a:pt x="1382" y="7383"/>
                      </a:lnTo>
                      <a:lnTo>
                        <a:pt x="1540" y="7462"/>
                      </a:lnTo>
                      <a:lnTo>
                        <a:pt x="1580" y="7462"/>
                      </a:lnTo>
                      <a:lnTo>
                        <a:pt x="1580" y="7462"/>
                      </a:lnTo>
                      <a:lnTo>
                        <a:pt x="3988" y="8804"/>
                      </a:lnTo>
                      <a:lnTo>
                        <a:pt x="5212" y="9436"/>
                      </a:lnTo>
                      <a:lnTo>
                        <a:pt x="6436" y="9989"/>
                      </a:lnTo>
                      <a:lnTo>
                        <a:pt x="6436" y="9989"/>
                      </a:lnTo>
                      <a:lnTo>
                        <a:pt x="6988" y="10225"/>
                      </a:lnTo>
                      <a:lnTo>
                        <a:pt x="7541" y="10462"/>
                      </a:lnTo>
                      <a:lnTo>
                        <a:pt x="8133" y="10620"/>
                      </a:lnTo>
                      <a:lnTo>
                        <a:pt x="8686" y="10778"/>
                      </a:lnTo>
                      <a:lnTo>
                        <a:pt x="8686" y="10778"/>
                      </a:lnTo>
                      <a:lnTo>
                        <a:pt x="9081" y="10818"/>
                      </a:lnTo>
                      <a:lnTo>
                        <a:pt x="9081" y="10818"/>
                      </a:lnTo>
                      <a:lnTo>
                        <a:pt x="9160" y="10778"/>
                      </a:lnTo>
                      <a:lnTo>
                        <a:pt x="9120" y="10818"/>
                      </a:lnTo>
                      <a:lnTo>
                        <a:pt x="9120" y="10818"/>
                      </a:lnTo>
                      <a:lnTo>
                        <a:pt x="8923" y="10897"/>
                      </a:lnTo>
                      <a:lnTo>
                        <a:pt x="8923" y="10897"/>
                      </a:lnTo>
                      <a:lnTo>
                        <a:pt x="8844" y="10936"/>
                      </a:lnTo>
                      <a:lnTo>
                        <a:pt x="8883" y="10897"/>
                      </a:lnTo>
                      <a:lnTo>
                        <a:pt x="9002" y="10778"/>
                      </a:lnTo>
                      <a:lnTo>
                        <a:pt x="9436" y="10344"/>
                      </a:lnTo>
                      <a:lnTo>
                        <a:pt x="9436" y="10344"/>
                      </a:lnTo>
                      <a:lnTo>
                        <a:pt x="10265" y="9357"/>
                      </a:lnTo>
                      <a:lnTo>
                        <a:pt x="11055" y="8291"/>
                      </a:lnTo>
                      <a:lnTo>
                        <a:pt x="11805" y="7225"/>
                      </a:lnTo>
                      <a:lnTo>
                        <a:pt x="12476" y="6120"/>
                      </a:lnTo>
                      <a:lnTo>
                        <a:pt x="12476" y="6120"/>
                      </a:lnTo>
                      <a:lnTo>
                        <a:pt x="13147" y="4975"/>
                      </a:lnTo>
                      <a:lnTo>
                        <a:pt x="13739" y="3790"/>
                      </a:lnTo>
                      <a:lnTo>
                        <a:pt x="13739" y="3790"/>
                      </a:lnTo>
                      <a:lnTo>
                        <a:pt x="14332" y="2566"/>
                      </a:lnTo>
                      <a:lnTo>
                        <a:pt x="14568" y="1974"/>
                      </a:lnTo>
                      <a:lnTo>
                        <a:pt x="14805" y="1422"/>
                      </a:lnTo>
                      <a:lnTo>
                        <a:pt x="14845" y="1343"/>
                      </a:lnTo>
                      <a:lnTo>
                        <a:pt x="14845" y="1343"/>
                      </a:lnTo>
                      <a:lnTo>
                        <a:pt x="15042" y="948"/>
                      </a:lnTo>
                      <a:lnTo>
                        <a:pt x="15279" y="632"/>
                      </a:lnTo>
                      <a:lnTo>
                        <a:pt x="15595" y="395"/>
                      </a:lnTo>
                      <a:lnTo>
                        <a:pt x="15911" y="198"/>
                      </a:lnTo>
                      <a:lnTo>
                        <a:pt x="16306" y="79"/>
                      </a:lnTo>
                      <a:lnTo>
                        <a:pt x="16700" y="0"/>
                      </a:lnTo>
                      <a:lnTo>
                        <a:pt x="17095" y="40"/>
                      </a:lnTo>
                      <a:lnTo>
                        <a:pt x="17490" y="158"/>
                      </a:lnTo>
                      <a:lnTo>
                        <a:pt x="17490" y="158"/>
                      </a:lnTo>
                      <a:lnTo>
                        <a:pt x="17845" y="356"/>
                      </a:lnTo>
                      <a:lnTo>
                        <a:pt x="18161" y="592"/>
                      </a:lnTo>
                      <a:lnTo>
                        <a:pt x="18437" y="908"/>
                      </a:lnTo>
                      <a:lnTo>
                        <a:pt x="18635" y="1224"/>
                      </a:lnTo>
                      <a:lnTo>
                        <a:pt x="18753" y="1619"/>
                      </a:lnTo>
                      <a:lnTo>
                        <a:pt x="18793" y="2014"/>
                      </a:lnTo>
                      <a:lnTo>
                        <a:pt x="18753" y="2409"/>
                      </a:lnTo>
                      <a:lnTo>
                        <a:pt x="18674" y="2803"/>
                      </a:lnTo>
                      <a:lnTo>
                        <a:pt x="18674" y="280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45"/>
                <p:cNvSpPr/>
                <p:nvPr/>
              </p:nvSpPr>
              <p:spPr>
                <a:xfrm>
                  <a:off x="5888575" y="2531775"/>
                  <a:ext cx="17470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8" h="11529" extrusionOk="0">
                      <a:moveTo>
                        <a:pt x="6080" y="1"/>
                      </a:moveTo>
                      <a:lnTo>
                        <a:pt x="5804" y="80"/>
                      </a:lnTo>
                      <a:lnTo>
                        <a:pt x="5448" y="238"/>
                      </a:lnTo>
                      <a:lnTo>
                        <a:pt x="4856" y="633"/>
                      </a:lnTo>
                      <a:lnTo>
                        <a:pt x="4303" y="1067"/>
                      </a:lnTo>
                      <a:lnTo>
                        <a:pt x="3790" y="1541"/>
                      </a:lnTo>
                      <a:lnTo>
                        <a:pt x="3356" y="2014"/>
                      </a:lnTo>
                      <a:lnTo>
                        <a:pt x="2961" y="2528"/>
                      </a:lnTo>
                      <a:lnTo>
                        <a:pt x="2606" y="3041"/>
                      </a:lnTo>
                      <a:lnTo>
                        <a:pt x="2290" y="3554"/>
                      </a:lnTo>
                      <a:lnTo>
                        <a:pt x="2014" y="4067"/>
                      </a:lnTo>
                      <a:lnTo>
                        <a:pt x="1027" y="6002"/>
                      </a:lnTo>
                      <a:lnTo>
                        <a:pt x="790" y="6436"/>
                      </a:lnTo>
                      <a:lnTo>
                        <a:pt x="553" y="6831"/>
                      </a:lnTo>
                      <a:lnTo>
                        <a:pt x="276" y="7147"/>
                      </a:lnTo>
                      <a:lnTo>
                        <a:pt x="0" y="7462"/>
                      </a:lnTo>
                      <a:lnTo>
                        <a:pt x="355" y="8173"/>
                      </a:lnTo>
                      <a:lnTo>
                        <a:pt x="711" y="8805"/>
                      </a:lnTo>
                      <a:lnTo>
                        <a:pt x="1066" y="9357"/>
                      </a:lnTo>
                      <a:lnTo>
                        <a:pt x="1421" y="9792"/>
                      </a:lnTo>
                      <a:lnTo>
                        <a:pt x="1816" y="10187"/>
                      </a:lnTo>
                      <a:lnTo>
                        <a:pt x="2211" y="10542"/>
                      </a:lnTo>
                      <a:lnTo>
                        <a:pt x="2566" y="10818"/>
                      </a:lnTo>
                      <a:lnTo>
                        <a:pt x="2922" y="11016"/>
                      </a:lnTo>
                      <a:lnTo>
                        <a:pt x="3237" y="11173"/>
                      </a:lnTo>
                      <a:lnTo>
                        <a:pt x="3553" y="11331"/>
                      </a:lnTo>
                      <a:lnTo>
                        <a:pt x="4066" y="11489"/>
                      </a:lnTo>
                      <a:lnTo>
                        <a:pt x="4422" y="11529"/>
                      </a:lnTo>
                      <a:lnTo>
                        <a:pt x="4540" y="11529"/>
                      </a:lnTo>
                      <a:lnTo>
                        <a:pt x="4738" y="10976"/>
                      </a:lnTo>
                      <a:lnTo>
                        <a:pt x="5251" y="9436"/>
                      </a:lnTo>
                      <a:lnTo>
                        <a:pt x="5843" y="7344"/>
                      </a:lnTo>
                      <a:lnTo>
                        <a:pt x="6159" y="6199"/>
                      </a:lnTo>
                      <a:lnTo>
                        <a:pt x="6475" y="5015"/>
                      </a:lnTo>
                      <a:lnTo>
                        <a:pt x="6712" y="3870"/>
                      </a:lnTo>
                      <a:lnTo>
                        <a:pt x="6869" y="2804"/>
                      </a:lnTo>
                      <a:lnTo>
                        <a:pt x="6948" y="1856"/>
                      </a:lnTo>
                      <a:lnTo>
                        <a:pt x="6988" y="1422"/>
                      </a:lnTo>
                      <a:lnTo>
                        <a:pt x="6948" y="1027"/>
                      </a:lnTo>
                      <a:lnTo>
                        <a:pt x="6909" y="712"/>
                      </a:lnTo>
                      <a:lnTo>
                        <a:pt x="6830" y="435"/>
                      </a:lnTo>
                      <a:lnTo>
                        <a:pt x="6712" y="198"/>
                      </a:lnTo>
                      <a:lnTo>
                        <a:pt x="6554" y="80"/>
                      </a:lnTo>
                      <a:lnTo>
                        <a:pt x="631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45"/>
                <p:cNvSpPr/>
                <p:nvPr/>
              </p:nvSpPr>
              <p:spPr>
                <a:xfrm>
                  <a:off x="5888575" y="2531775"/>
                  <a:ext cx="17470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8" h="11529" fill="none" extrusionOk="0">
                      <a:moveTo>
                        <a:pt x="5448" y="238"/>
                      </a:moveTo>
                      <a:lnTo>
                        <a:pt x="5448" y="238"/>
                      </a:lnTo>
                      <a:lnTo>
                        <a:pt x="4856" y="633"/>
                      </a:lnTo>
                      <a:lnTo>
                        <a:pt x="4303" y="1067"/>
                      </a:lnTo>
                      <a:lnTo>
                        <a:pt x="3790" y="1541"/>
                      </a:lnTo>
                      <a:lnTo>
                        <a:pt x="3356" y="2014"/>
                      </a:lnTo>
                      <a:lnTo>
                        <a:pt x="2961" y="2528"/>
                      </a:lnTo>
                      <a:lnTo>
                        <a:pt x="2606" y="3041"/>
                      </a:lnTo>
                      <a:lnTo>
                        <a:pt x="2290" y="3554"/>
                      </a:lnTo>
                      <a:lnTo>
                        <a:pt x="2014" y="4067"/>
                      </a:lnTo>
                      <a:lnTo>
                        <a:pt x="1027" y="6002"/>
                      </a:lnTo>
                      <a:lnTo>
                        <a:pt x="790" y="6436"/>
                      </a:lnTo>
                      <a:lnTo>
                        <a:pt x="553" y="6831"/>
                      </a:lnTo>
                      <a:lnTo>
                        <a:pt x="276" y="7147"/>
                      </a:lnTo>
                      <a:lnTo>
                        <a:pt x="0" y="7462"/>
                      </a:lnTo>
                      <a:lnTo>
                        <a:pt x="0" y="7462"/>
                      </a:lnTo>
                      <a:lnTo>
                        <a:pt x="355" y="8173"/>
                      </a:lnTo>
                      <a:lnTo>
                        <a:pt x="711" y="8805"/>
                      </a:lnTo>
                      <a:lnTo>
                        <a:pt x="1066" y="9357"/>
                      </a:lnTo>
                      <a:lnTo>
                        <a:pt x="1421" y="9792"/>
                      </a:lnTo>
                      <a:lnTo>
                        <a:pt x="1816" y="10187"/>
                      </a:lnTo>
                      <a:lnTo>
                        <a:pt x="2211" y="10542"/>
                      </a:lnTo>
                      <a:lnTo>
                        <a:pt x="2566" y="10818"/>
                      </a:lnTo>
                      <a:lnTo>
                        <a:pt x="2922" y="11016"/>
                      </a:lnTo>
                      <a:lnTo>
                        <a:pt x="3237" y="11173"/>
                      </a:lnTo>
                      <a:lnTo>
                        <a:pt x="3553" y="11331"/>
                      </a:lnTo>
                      <a:lnTo>
                        <a:pt x="4066" y="11489"/>
                      </a:lnTo>
                      <a:lnTo>
                        <a:pt x="4422" y="11529"/>
                      </a:lnTo>
                      <a:lnTo>
                        <a:pt x="4540" y="11529"/>
                      </a:lnTo>
                      <a:lnTo>
                        <a:pt x="4540" y="11529"/>
                      </a:lnTo>
                      <a:lnTo>
                        <a:pt x="4738" y="10976"/>
                      </a:lnTo>
                      <a:lnTo>
                        <a:pt x="5251" y="9436"/>
                      </a:lnTo>
                      <a:lnTo>
                        <a:pt x="5843" y="7344"/>
                      </a:lnTo>
                      <a:lnTo>
                        <a:pt x="6159" y="6199"/>
                      </a:lnTo>
                      <a:lnTo>
                        <a:pt x="6475" y="5015"/>
                      </a:lnTo>
                      <a:lnTo>
                        <a:pt x="6712" y="3870"/>
                      </a:lnTo>
                      <a:lnTo>
                        <a:pt x="6869" y="2804"/>
                      </a:lnTo>
                      <a:lnTo>
                        <a:pt x="6948" y="1856"/>
                      </a:lnTo>
                      <a:lnTo>
                        <a:pt x="6988" y="1422"/>
                      </a:lnTo>
                      <a:lnTo>
                        <a:pt x="6948" y="1027"/>
                      </a:lnTo>
                      <a:lnTo>
                        <a:pt x="6909" y="712"/>
                      </a:lnTo>
                      <a:lnTo>
                        <a:pt x="6830" y="435"/>
                      </a:lnTo>
                      <a:lnTo>
                        <a:pt x="6712" y="198"/>
                      </a:lnTo>
                      <a:lnTo>
                        <a:pt x="6554" y="80"/>
                      </a:lnTo>
                      <a:lnTo>
                        <a:pt x="6317" y="1"/>
                      </a:lnTo>
                      <a:lnTo>
                        <a:pt x="6080" y="1"/>
                      </a:lnTo>
                      <a:lnTo>
                        <a:pt x="5804" y="80"/>
                      </a:lnTo>
                      <a:lnTo>
                        <a:pt x="5448" y="23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45"/>
                <p:cNvSpPr/>
                <p:nvPr/>
              </p:nvSpPr>
              <p:spPr>
                <a:xfrm>
                  <a:off x="5888575" y="2553500"/>
                  <a:ext cx="11352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10463" extrusionOk="0">
                      <a:moveTo>
                        <a:pt x="4540" y="0"/>
                      </a:moveTo>
                      <a:lnTo>
                        <a:pt x="4066" y="395"/>
                      </a:lnTo>
                      <a:lnTo>
                        <a:pt x="3632" y="829"/>
                      </a:lnTo>
                      <a:lnTo>
                        <a:pt x="3277" y="1303"/>
                      </a:lnTo>
                      <a:lnTo>
                        <a:pt x="2922" y="1738"/>
                      </a:lnTo>
                      <a:lnTo>
                        <a:pt x="2606" y="2211"/>
                      </a:lnTo>
                      <a:lnTo>
                        <a:pt x="2329" y="2685"/>
                      </a:lnTo>
                      <a:lnTo>
                        <a:pt x="1816" y="3593"/>
                      </a:lnTo>
                      <a:lnTo>
                        <a:pt x="1382" y="4501"/>
                      </a:lnTo>
                      <a:lnTo>
                        <a:pt x="948" y="5291"/>
                      </a:lnTo>
                      <a:lnTo>
                        <a:pt x="750" y="5685"/>
                      </a:lnTo>
                      <a:lnTo>
                        <a:pt x="513" y="6001"/>
                      </a:lnTo>
                      <a:lnTo>
                        <a:pt x="276" y="6317"/>
                      </a:lnTo>
                      <a:lnTo>
                        <a:pt x="0" y="6593"/>
                      </a:lnTo>
                      <a:lnTo>
                        <a:pt x="237" y="7067"/>
                      </a:lnTo>
                      <a:lnTo>
                        <a:pt x="434" y="7501"/>
                      </a:lnTo>
                      <a:lnTo>
                        <a:pt x="671" y="7896"/>
                      </a:lnTo>
                      <a:lnTo>
                        <a:pt x="908" y="8252"/>
                      </a:lnTo>
                      <a:lnTo>
                        <a:pt x="1382" y="8883"/>
                      </a:lnTo>
                      <a:lnTo>
                        <a:pt x="1856" y="9396"/>
                      </a:lnTo>
                      <a:lnTo>
                        <a:pt x="2329" y="9791"/>
                      </a:lnTo>
                      <a:lnTo>
                        <a:pt x="2803" y="10107"/>
                      </a:lnTo>
                      <a:lnTo>
                        <a:pt x="3237" y="10304"/>
                      </a:lnTo>
                      <a:lnTo>
                        <a:pt x="3632" y="10462"/>
                      </a:lnTo>
                      <a:lnTo>
                        <a:pt x="3593" y="9673"/>
                      </a:lnTo>
                      <a:lnTo>
                        <a:pt x="3237" y="9396"/>
                      </a:lnTo>
                      <a:lnTo>
                        <a:pt x="2961" y="9120"/>
                      </a:lnTo>
                      <a:lnTo>
                        <a:pt x="2724" y="8844"/>
                      </a:lnTo>
                      <a:lnTo>
                        <a:pt x="2566" y="8528"/>
                      </a:lnTo>
                      <a:lnTo>
                        <a:pt x="2448" y="8252"/>
                      </a:lnTo>
                      <a:lnTo>
                        <a:pt x="2369" y="7896"/>
                      </a:lnTo>
                      <a:lnTo>
                        <a:pt x="2329" y="7580"/>
                      </a:lnTo>
                      <a:lnTo>
                        <a:pt x="2290" y="7265"/>
                      </a:lnTo>
                      <a:lnTo>
                        <a:pt x="2329" y="6751"/>
                      </a:lnTo>
                      <a:lnTo>
                        <a:pt x="2408" y="6238"/>
                      </a:lnTo>
                      <a:lnTo>
                        <a:pt x="2527" y="5725"/>
                      </a:lnTo>
                      <a:lnTo>
                        <a:pt x="2685" y="5251"/>
                      </a:lnTo>
                      <a:lnTo>
                        <a:pt x="2922" y="4343"/>
                      </a:lnTo>
                      <a:lnTo>
                        <a:pt x="3000" y="3988"/>
                      </a:lnTo>
                      <a:lnTo>
                        <a:pt x="3040" y="3633"/>
                      </a:lnTo>
                      <a:lnTo>
                        <a:pt x="3040" y="3593"/>
                      </a:lnTo>
                      <a:lnTo>
                        <a:pt x="3040" y="3396"/>
                      </a:lnTo>
                      <a:lnTo>
                        <a:pt x="3040" y="2922"/>
                      </a:lnTo>
                      <a:lnTo>
                        <a:pt x="3119" y="2409"/>
                      </a:lnTo>
                      <a:lnTo>
                        <a:pt x="3277" y="1974"/>
                      </a:lnTo>
                      <a:lnTo>
                        <a:pt x="3435" y="1501"/>
                      </a:lnTo>
                      <a:lnTo>
                        <a:pt x="3632" y="1106"/>
                      </a:lnTo>
                      <a:lnTo>
                        <a:pt x="3909" y="711"/>
                      </a:lnTo>
                      <a:lnTo>
                        <a:pt x="4224" y="316"/>
                      </a:lnTo>
                      <a:lnTo>
                        <a:pt x="4540" y="0"/>
                      </a:lnTo>
                      <a:close/>
                    </a:path>
                  </a:pathLst>
                </a:custGeom>
                <a:solidFill>
                  <a:srgbClr val="B2CF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45"/>
                <p:cNvSpPr/>
                <p:nvPr/>
              </p:nvSpPr>
              <p:spPr>
                <a:xfrm>
                  <a:off x="5888575" y="2553500"/>
                  <a:ext cx="11352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10463" fill="none" extrusionOk="0">
                      <a:moveTo>
                        <a:pt x="4540" y="0"/>
                      </a:moveTo>
                      <a:lnTo>
                        <a:pt x="4540" y="0"/>
                      </a:lnTo>
                      <a:lnTo>
                        <a:pt x="4066" y="395"/>
                      </a:lnTo>
                      <a:lnTo>
                        <a:pt x="3632" y="829"/>
                      </a:lnTo>
                      <a:lnTo>
                        <a:pt x="3277" y="1303"/>
                      </a:lnTo>
                      <a:lnTo>
                        <a:pt x="2922" y="1738"/>
                      </a:lnTo>
                      <a:lnTo>
                        <a:pt x="2606" y="2211"/>
                      </a:lnTo>
                      <a:lnTo>
                        <a:pt x="2329" y="2685"/>
                      </a:lnTo>
                      <a:lnTo>
                        <a:pt x="1816" y="3593"/>
                      </a:lnTo>
                      <a:lnTo>
                        <a:pt x="1382" y="4501"/>
                      </a:lnTo>
                      <a:lnTo>
                        <a:pt x="948" y="5291"/>
                      </a:lnTo>
                      <a:lnTo>
                        <a:pt x="750" y="5685"/>
                      </a:lnTo>
                      <a:lnTo>
                        <a:pt x="513" y="6001"/>
                      </a:lnTo>
                      <a:lnTo>
                        <a:pt x="276" y="6317"/>
                      </a:lnTo>
                      <a:lnTo>
                        <a:pt x="0" y="6593"/>
                      </a:lnTo>
                      <a:lnTo>
                        <a:pt x="0" y="6593"/>
                      </a:lnTo>
                      <a:lnTo>
                        <a:pt x="237" y="7067"/>
                      </a:lnTo>
                      <a:lnTo>
                        <a:pt x="434" y="7501"/>
                      </a:lnTo>
                      <a:lnTo>
                        <a:pt x="671" y="7896"/>
                      </a:lnTo>
                      <a:lnTo>
                        <a:pt x="908" y="8252"/>
                      </a:lnTo>
                      <a:lnTo>
                        <a:pt x="1382" y="8883"/>
                      </a:lnTo>
                      <a:lnTo>
                        <a:pt x="1856" y="9396"/>
                      </a:lnTo>
                      <a:lnTo>
                        <a:pt x="2329" y="9791"/>
                      </a:lnTo>
                      <a:lnTo>
                        <a:pt x="2803" y="10107"/>
                      </a:lnTo>
                      <a:lnTo>
                        <a:pt x="3237" y="10304"/>
                      </a:lnTo>
                      <a:lnTo>
                        <a:pt x="3632" y="10462"/>
                      </a:lnTo>
                      <a:lnTo>
                        <a:pt x="3632" y="10462"/>
                      </a:lnTo>
                      <a:lnTo>
                        <a:pt x="3593" y="9673"/>
                      </a:lnTo>
                      <a:lnTo>
                        <a:pt x="3593" y="9673"/>
                      </a:lnTo>
                      <a:lnTo>
                        <a:pt x="3237" y="9396"/>
                      </a:lnTo>
                      <a:lnTo>
                        <a:pt x="2961" y="9120"/>
                      </a:lnTo>
                      <a:lnTo>
                        <a:pt x="2724" y="8844"/>
                      </a:lnTo>
                      <a:lnTo>
                        <a:pt x="2566" y="8528"/>
                      </a:lnTo>
                      <a:lnTo>
                        <a:pt x="2448" y="8252"/>
                      </a:lnTo>
                      <a:lnTo>
                        <a:pt x="2369" y="7896"/>
                      </a:lnTo>
                      <a:lnTo>
                        <a:pt x="2329" y="7580"/>
                      </a:lnTo>
                      <a:lnTo>
                        <a:pt x="2290" y="7265"/>
                      </a:lnTo>
                      <a:lnTo>
                        <a:pt x="2290" y="7265"/>
                      </a:lnTo>
                      <a:lnTo>
                        <a:pt x="2329" y="6751"/>
                      </a:lnTo>
                      <a:lnTo>
                        <a:pt x="2408" y="6238"/>
                      </a:lnTo>
                      <a:lnTo>
                        <a:pt x="2527" y="5725"/>
                      </a:lnTo>
                      <a:lnTo>
                        <a:pt x="2685" y="5251"/>
                      </a:lnTo>
                      <a:lnTo>
                        <a:pt x="2922" y="4343"/>
                      </a:lnTo>
                      <a:lnTo>
                        <a:pt x="3000" y="3988"/>
                      </a:lnTo>
                      <a:lnTo>
                        <a:pt x="3040" y="3633"/>
                      </a:lnTo>
                      <a:lnTo>
                        <a:pt x="3040" y="3633"/>
                      </a:lnTo>
                      <a:lnTo>
                        <a:pt x="3040" y="3593"/>
                      </a:lnTo>
                      <a:lnTo>
                        <a:pt x="3040" y="3593"/>
                      </a:lnTo>
                      <a:lnTo>
                        <a:pt x="3040" y="3396"/>
                      </a:lnTo>
                      <a:lnTo>
                        <a:pt x="3040" y="3396"/>
                      </a:lnTo>
                      <a:lnTo>
                        <a:pt x="3040" y="2922"/>
                      </a:lnTo>
                      <a:lnTo>
                        <a:pt x="3119" y="2409"/>
                      </a:lnTo>
                      <a:lnTo>
                        <a:pt x="3277" y="1974"/>
                      </a:lnTo>
                      <a:lnTo>
                        <a:pt x="3435" y="1501"/>
                      </a:lnTo>
                      <a:lnTo>
                        <a:pt x="3632" y="1106"/>
                      </a:lnTo>
                      <a:lnTo>
                        <a:pt x="3909" y="711"/>
                      </a:lnTo>
                      <a:lnTo>
                        <a:pt x="4224" y="316"/>
                      </a:lnTo>
                      <a:lnTo>
                        <a:pt x="454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45"/>
                <p:cNvSpPr/>
                <p:nvPr/>
              </p:nvSpPr>
              <p:spPr>
                <a:xfrm>
                  <a:off x="6029700" y="2533750"/>
                  <a:ext cx="3000" cy="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1" fill="none" extrusionOk="0">
                      <a:moveTo>
                        <a:pt x="119" y="1"/>
                      </a:moveTo>
                      <a:lnTo>
                        <a:pt x="119" y="1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1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45"/>
                <p:cNvSpPr/>
                <p:nvPr/>
              </p:nvSpPr>
              <p:spPr>
                <a:xfrm>
                  <a:off x="5777025" y="2516975"/>
                  <a:ext cx="614925" cy="8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33716" extrusionOk="0">
                      <a:moveTo>
                        <a:pt x="16424" y="1"/>
                      </a:moveTo>
                      <a:lnTo>
                        <a:pt x="14885" y="40"/>
                      </a:lnTo>
                      <a:lnTo>
                        <a:pt x="13384" y="119"/>
                      </a:lnTo>
                      <a:lnTo>
                        <a:pt x="11410" y="356"/>
                      </a:lnTo>
                      <a:lnTo>
                        <a:pt x="10976" y="435"/>
                      </a:lnTo>
                      <a:lnTo>
                        <a:pt x="10581" y="553"/>
                      </a:lnTo>
                      <a:lnTo>
                        <a:pt x="10187" y="711"/>
                      </a:lnTo>
                      <a:lnTo>
                        <a:pt x="9792" y="869"/>
                      </a:lnTo>
                      <a:lnTo>
                        <a:pt x="9476" y="1106"/>
                      </a:lnTo>
                      <a:lnTo>
                        <a:pt x="9121" y="1343"/>
                      </a:lnTo>
                      <a:lnTo>
                        <a:pt x="8844" y="1619"/>
                      </a:lnTo>
                      <a:lnTo>
                        <a:pt x="8528" y="1935"/>
                      </a:lnTo>
                      <a:lnTo>
                        <a:pt x="8292" y="2251"/>
                      </a:lnTo>
                      <a:lnTo>
                        <a:pt x="8094" y="2606"/>
                      </a:lnTo>
                      <a:lnTo>
                        <a:pt x="7897" y="3001"/>
                      </a:lnTo>
                      <a:lnTo>
                        <a:pt x="7739" y="3356"/>
                      </a:lnTo>
                      <a:lnTo>
                        <a:pt x="7620" y="3751"/>
                      </a:lnTo>
                      <a:lnTo>
                        <a:pt x="7541" y="4185"/>
                      </a:lnTo>
                      <a:lnTo>
                        <a:pt x="7502" y="4620"/>
                      </a:lnTo>
                      <a:lnTo>
                        <a:pt x="7502" y="5054"/>
                      </a:lnTo>
                      <a:lnTo>
                        <a:pt x="7502" y="5330"/>
                      </a:lnTo>
                      <a:lnTo>
                        <a:pt x="7423" y="5607"/>
                      </a:lnTo>
                      <a:lnTo>
                        <a:pt x="7265" y="6317"/>
                      </a:lnTo>
                      <a:lnTo>
                        <a:pt x="7028" y="7067"/>
                      </a:lnTo>
                      <a:lnTo>
                        <a:pt x="6910" y="7502"/>
                      </a:lnTo>
                      <a:lnTo>
                        <a:pt x="6831" y="7936"/>
                      </a:lnTo>
                      <a:lnTo>
                        <a:pt x="6791" y="8370"/>
                      </a:lnTo>
                      <a:lnTo>
                        <a:pt x="6752" y="8765"/>
                      </a:lnTo>
                      <a:lnTo>
                        <a:pt x="6791" y="9199"/>
                      </a:lnTo>
                      <a:lnTo>
                        <a:pt x="6870" y="9634"/>
                      </a:lnTo>
                      <a:lnTo>
                        <a:pt x="7028" y="10028"/>
                      </a:lnTo>
                      <a:lnTo>
                        <a:pt x="7265" y="10423"/>
                      </a:lnTo>
                      <a:lnTo>
                        <a:pt x="7620" y="10779"/>
                      </a:lnTo>
                      <a:lnTo>
                        <a:pt x="8055" y="11134"/>
                      </a:lnTo>
                      <a:lnTo>
                        <a:pt x="8094" y="11884"/>
                      </a:lnTo>
                      <a:lnTo>
                        <a:pt x="8134" y="12792"/>
                      </a:lnTo>
                      <a:lnTo>
                        <a:pt x="8094" y="14805"/>
                      </a:lnTo>
                      <a:lnTo>
                        <a:pt x="8055" y="17095"/>
                      </a:lnTo>
                      <a:lnTo>
                        <a:pt x="8055" y="18319"/>
                      </a:lnTo>
                      <a:lnTo>
                        <a:pt x="8055" y="19543"/>
                      </a:lnTo>
                      <a:lnTo>
                        <a:pt x="7699" y="20056"/>
                      </a:lnTo>
                      <a:lnTo>
                        <a:pt x="7226" y="20609"/>
                      </a:lnTo>
                      <a:lnTo>
                        <a:pt x="6712" y="21122"/>
                      </a:lnTo>
                      <a:lnTo>
                        <a:pt x="6160" y="21635"/>
                      </a:lnTo>
                      <a:lnTo>
                        <a:pt x="5528" y="22148"/>
                      </a:lnTo>
                      <a:lnTo>
                        <a:pt x="4896" y="22622"/>
                      </a:lnTo>
                      <a:lnTo>
                        <a:pt x="3594" y="23609"/>
                      </a:lnTo>
                      <a:lnTo>
                        <a:pt x="2370" y="24596"/>
                      </a:lnTo>
                      <a:lnTo>
                        <a:pt x="1817" y="25070"/>
                      </a:lnTo>
                      <a:lnTo>
                        <a:pt x="1304" y="25583"/>
                      </a:lnTo>
                      <a:lnTo>
                        <a:pt x="830" y="26096"/>
                      </a:lnTo>
                      <a:lnTo>
                        <a:pt x="475" y="26610"/>
                      </a:lnTo>
                      <a:lnTo>
                        <a:pt x="356" y="26847"/>
                      </a:lnTo>
                      <a:lnTo>
                        <a:pt x="238" y="27123"/>
                      </a:lnTo>
                      <a:lnTo>
                        <a:pt x="119" y="27360"/>
                      </a:lnTo>
                      <a:lnTo>
                        <a:pt x="80" y="27636"/>
                      </a:lnTo>
                      <a:lnTo>
                        <a:pt x="40" y="28031"/>
                      </a:lnTo>
                      <a:lnTo>
                        <a:pt x="1" y="28386"/>
                      </a:lnTo>
                      <a:lnTo>
                        <a:pt x="1" y="28742"/>
                      </a:lnTo>
                      <a:lnTo>
                        <a:pt x="40" y="29057"/>
                      </a:lnTo>
                      <a:lnTo>
                        <a:pt x="80" y="29373"/>
                      </a:lnTo>
                      <a:lnTo>
                        <a:pt x="198" y="29689"/>
                      </a:lnTo>
                      <a:lnTo>
                        <a:pt x="277" y="29965"/>
                      </a:lnTo>
                      <a:lnTo>
                        <a:pt x="435" y="30242"/>
                      </a:lnTo>
                      <a:lnTo>
                        <a:pt x="554" y="30518"/>
                      </a:lnTo>
                      <a:lnTo>
                        <a:pt x="751" y="30755"/>
                      </a:lnTo>
                      <a:lnTo>
                        <a:pt x="1146" y="31229"/>
                      </a:lnTo>
                      <a:lnTo>
                        <a:pt x="1620" y="31663"/>
                      </a:lnTo>
                      <a:lnTo>
                        <a:pt x="2172" y="32018"/>
                      </a:lnTo>
                      <a:lnTo>
                        <a:pt x="2764" y="32334"/>
                      </a:lnTo>
                      <a:lnTo>
                        <a:pt x="3436" y="32610"/>
                      </a:lnTo>
                      <a:lnTo>
                        <a:pt x="4146" y="32847"/>
                      </a:lnTo>
                      <a:lnTo>
                        <a:pt x="4857" y="33084"/>
                      </a:lnTo>
                      <a:lnTo>
                        <a:pt x="5607" y="33242"/>
                      </a:lnTo>
                      <a:lnTo>
                        <a:pt x="6397" y="33361"/>
                      </a:lnTo>
                      <a:lnTo>
                        <a:pt x="7186" y="33479"/>
                      </a:lnTo>
                      <a:lnTo>
                        <a:pt x="7976" y="33518"/>
                      </a:lnTo>
                      <a:lnTo>
                        <a:pt x="10305" y="33676"/>
                      </a:lnTo>
                      <a:lnTo>
                        <a:pt x="12476" y="33716"/>
                      </a:lnTo>
                      <a:lnTo>
                        <a:pt x="14490" y="33716"/>
                      </a:lnTo>
                      <a:lnTo>
                        <a:pt x="15437" y="33637"/>
                      </a:lnTo>
                      <a:lnTo>
                        <a:pt x="16306" y="33558"/>
                      </a:lnTo>
                      <a:lnTo>
                        <a:pt x="17174" y="33440"/>
                      </a:lnTo>
                      <a:lnTo>
                        <a:pt x="18003" y="33321"/>
                      </a:lnTo>
                      <a:lnTo>
                        <a:pt x="18754" y="33124"/>
                      </a:lnTo>
                      <a:lnTo>
                        <a:pt x="19504" y="32926"/>
                      </a:lnTo>
                      <a:lnTo>
                        <a:pt x="20175" y="32689"/>
                      </a:lnTo>
                      <a:lnTo>
                        <a:pt x="20806" y="32374"/>
                      </a:lnTo>
                      <a:lnTo>
                        <a:pt x="21399" y="32058"/>
                      </a:lnTo>
                      <a:lnTo>
                        <a:pt x="21951" y="31702"/>
                      </a:lnTo>
                      <a:lnTo>
                        <a:pt x="22425" y="31308"/>
                      </a:lnTo>
                      <a:lnTo>
                        <a:pt x="22859" y="30834"/>
                      </a:lnTo>
                      <a:lnTo>
                        <a:pt x="23254" y="30321"/>
                      </a:lnTo>
                      <a:lnTo>
                        <a:pt x="23609" y="29768"/>
                      </a:lnTo>
                      <a:lnTo>
                        <a:pt x="23925" y="29176"/>
                      </a:lnTo>
                      <a:lnTo>
                        <a:pt x="24162" y="28544"/>
                      </a:lnTo>
                      <a:lnTo>
                        <a:pt x="24320" y="27833"/>
                      </a:lnTo>
                      <a:lnTo>
                        <a:pt x="24478" y="27044"/>
                      </a:lnTo>
                      <a:lnTo>
                        <a:pt x="24557" y="26254"/>
                      </a:lnTo>
                      <a:lnTo>
                        <a:pt x="24596" y="25346"/>
                      </a:lnTo>
                      <a:lnTo>
                        <a:pt x="24557" y="24438"/>
                      </a:lnTo>
                      <a:lnTo>
                        <a:pt x="24478" y="23412"/>
                      </a:lnTo>
                      <a:lnTo>
                        <a:pt x="24320" y="22346"/>
                      </a:lnTo>
                      <a:lnTo>
                        <a:pt x="24123" y="21201"/>
                      </a:lnTo>
                      <a:lnTo>
                        <a:pt x="23886" y="20017"/>
                      </a:lnTo>
                      <a:lnTo>
                        <a:pt x="23570" y="18753"/>
                      </a:lnTo>
                      <a:lnTo>
                        <a:pt x="23728" y="16937"/>
                      </a:lnTo>
                      <a:lnTo>
                        <a:pt x="23846" y="15121"/>
                      </a:lnTo>
                      <a:lnTo>
                        <a:pt x="23965" y="13345"/>
                      </a:lnTo>
                      <a:lnTo>
                        <a:pt x="24004" y="11529"/>
                      </a:lnTo>
                      <a:lnTo>
                        <a:pt x="24083" y="9713"/>
                      </a:lnTo>
                      <a:lnTo>
                        <a:pt x="24083" y="7897"/>
                      </a:lnTo>
                      <a:lnTo>
                        <a:pt x="24083" y="6080"/>
                      </a:lnTo>
                      <a:lnTo>
                        <a:pt x="24044" y="4264"/>
                      </a:lnTo>
                      <a:lnTo>
                        <a:pt x="23965" y="3554"/>
                      </a:lnTo>
                      <a:lnTo>
                        <a:pt x="23807" y="2843"/>
                      </a:lnTo>
                      <a:lnTo>
                        <a:pt x="23728" y="2488"/>
                      </a:lnTo>
                      <a:lnTo>
                        <a:pt x="23570" y="2172"/>
                      </a:lnTo>
                      <a:lnTo>
                        <a:pt x="23452" y="1856"/>
                      </a:lnTo>
                      <a:lnTo>
                        <a:pt x="23254" y="1580"/>
                      </a:lnTo>
                      <a:lnTo>
                        <a:pt x="23096" y="1304"/>
                      </a:lnTo>
                      <a:lnTo>
                        <a:pt x="22859" y="1067"/>
                      </a:lnTo>
                      <a:lnTo>
                        <a:pt x="22622" y="869"/>
                      </a:lnTo>
                      <a:lnTo>
                        <a:pt x="22386" y="672"/>
                      </a:lnTo>
                      <a:lnTo>
                        <a:pt x="22070" y="514"/>
                      </a:lnTo>
                      <a:lnTo>
                        <a:pt x="21793" y="395"/>
                      </a:lnTo>
                      <a:lnTo>
                        <a:pt x="21438" y="277"/>
                      </a:lnTo>
                      <a:lnTo>
                        <a:pt x="21083" y="238"/>
                      </a:lnTo>
                      <a:lnTo>
                        <a:pt x="19425" y="119"/>
                      </a:lnTo>
                      <a:lnTo>
                        <a:pt x="17924" y="40"/>
                      </a:lnTo>
                      <a:lnTo>
                        <a:pt x="16424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45"/>
                <p:cNvSpPr/>
                <p:nvPr/>
              </p:nvSpPr>
              <p:spPr>
                <a:xfrm>
                  <a:off x="5777025" y="2516975"/>
                  <a:ext cx="614925" cy="8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33716" fill="none" extrusionOk="0">
                      <a:moveTo>
                        <a:pt x="23570" y="18753"/>
                      </a:moveTo>
                      <a:lnTo>
                        <a:pt x="23570" y="18753"/>
                      </a:lnTo>
                      <a:lnTo>
                        <a:pt x="23728" y="16937"/>
                      </a:lnTo>
                      <a:lnTo>
                        <a:pt x="23846" y="15121"/>
                      </a:lnTo>
                      <a:lnTo>
                        <a:pt x="23965" y="13345"/>
                      </a:lnTo>
                      <a:lnTo>
                        <a:pt x="24004" y="11529"/>
                      </a:lnTo>
                      <a:lnTo>
                        <a:pt x="24083" y="9713"/>
                      </a:lnTo>
                      <a:lnTo>
                        <a:pt x="24083" y="7897"/>
                      </a:lnTo>
                      <a:lnTo>
                        <a:pt x="24083" y="6080"/>
                      </a:lnTo>
                      <a:lnTo>
                        <a:pt x="24044" y="4264"/>
                      </a:lnTo>
                      <a:lnTo>
                        <a:pt x="24044" y="4264"/>
                      </a:lnTo>
                      <a:lnTo>
                        <a:pt x="23965" y="3554"/>
                      </a:lnTo>
                      <a:lnTo>
                        <a:pt x="23807" y="2843"/>
                      </a:lnTo>
                      <a:lnTo>
                        <a:pt x="23728" y="2488"/>
                      </a:lnTo>
                      <a:lnTo>
                        <a:pt x="23570" y="2172"/>
                      </a:lnTo>
                      <a:lnTo>
                        <a:pt x="23452" y="1856"/>
                      </a:lnTo>
                      <a:lnTo>
                        <a:pt x="23254" y="1580"/>
                      </a:lnTo>
                      <a:lnTo>
                        <a:pt x="23096" y="1304"/>
                      </a:lnTo>
                      <a:lnTo>
                        <a:pt x="22859" y="1067"/>
                      </a:lnTo>
                      <a:lnTo>
                        <a:pt x="22622" y="869"/>
                      </a:lnTo>
                      <a:lnTo>
                        <a:pt x="22386" y="672"/>
                      </a:lnTo>
                      <a:lnTo>
                        <a:pt x="22070" y="514"/>
                      </a:lnTo>
                      <a:lnTo>
                        <a:pt x="21793" y="395"/>
                      </a:lnTo>
                      <a:lnTo>
                        <a:pt x="21438" y="277"/>
                      </a:lnTo>
                      <a:lnTo>
                        <a:pt x="21083" y="238"/>
                      </a:lnTo>
                      <a:lnTo>
                        <a:pt x="21083" y="238"/>
                      </a:lnTo>
                      <a:lnTo>
                        <a:pt x="19425" y="119"/>
                      </a:lnTo>
                      <a:lnTo>
                        <a:pt x="19425" y="119"/>
                      </a:lnTo>
                      <a:lnTo>
                        <a:pt x="17924" y="40"/>
                      </a:lnTo>
                      <a:lnTo>
                        <a:pt x="16424" y="1"/>
                      </a:lnTo>
                      <a:lnTo>
                        <a:pt x="14885" y="40"/>
                      </a:lnTo>
                      <a:lnTo>
                        <a:pt x="13384" y="119"/>
                      </a:lnTo>
                      <a:lnTo>
                        <a:pt x="13384" y="119"/>
                      </a:lnTo>
                      <a:lnTo>
                        <a:pt x="11410" y="356"/>
                      </a:lnTo>
                      <a:lnTo>
                        <a:pt x="11410" y="356"/>
                      </a:lnTo>
                      <a:lnTo>
                        <a:pt x="10976" y="435"/>
                      </a:lnTo>
                      <a:lnTo>
                        <a:pt x="10581" y="553"/>
                      </a:lnTo>
                      <a:lnTo>
                        <a:pt x="10187" y="711"/>
                      </a:lnTo>
                      <a:lnTo>
                        <a:pt x="9792" y="869"/>
                      </a:lnTo>
                      <a:lnTo>
                        <a:pt x="9476" y="1106"/>
                      </a:lnTo>
                      <a:lnTo>
                        <a:pt x="9121" y="1343"/>
                      </a:lnTo>
                      <a:lnTo>
                        <a:pt x="8844" y="1619"/>
                      </a:lnTo>
                      <a:lnTo>
                        <a:pt x="8528" y="1935"/>
                      </a:lnTo>
                      <a:lnTo>
                        <a:pt x="8292" y="2251"/>
                      </a:lnTo>
                      <a:lnTo>
                        <a:pt x="8094" y="2606"/>
                      </a:lnTo>
                      <a:lnTo>
                        <a:pt x="7897" y="3001"/>
                      </a:lnTo>
                      <a:lnTo>
                        <a:pt x="7739" y="3356"/>
                      </a:lnTo>
                      <a:lnTo>
                        <a:pt x="7620" y="3751"/>
                      </a:lnTo>
                      <a:lnTo>
                        <a:pt x="7541" y="4185"/>
                      </a:lnTo>
                      <a:lnTo>
                        <a:pt x="7502" y="4620"/>
                      </a:lnTo>
                      <a:lnTo>
                        <a:pt x="7502" y="5054"/>
                      </a:lnTo>
                      <a:lnTo>
                        <a:pt x="7502" y="5054"/>
                      </a:lnTo>
                      <a:lnTo>
                        <a:pt x="7502" y="5330"/>
                      </a:lnTo>
                      <a:lnTo>
                        <a:pt x="7423" y="5607"/>
                      </a:lnTo>
                      <a:lnTo>
                        <a:pt x="7265" y="6317"/>
                      </a:lnTo>
                      <a:lnTo>
                        <a:pt x="7028" y="7067"/>
                      </a:lnTo>
                      <a:lnTo>
                        <a:pt x="6910" y="7502"/>
                      </a:lnTo>
                      <a:lnTo>
                        <a:pt x="6831" y="7936"/>
                      </a:lnTo>
                      <a:lnTo>
                        <a:pt x="6791" y="8370"/>
                      </a:lnTo>
                      <a:lnTo>
                        <a:pt x="6752" y="8765"/>
                      </a:lnTo>
                      <a:lnTo>
                        <a:pt x="6791" y="9199"/>
                      </a:lnTo>
                      <a:lnTo>
                        <a:pt x="6870" y="9634"/>
                      </a:lnTo>
                      <a:lnTo>
                        <a:pt x="7028" y="10028"/>
                      </a:lnTo>
                      <a:lnTo>
                        <a:pt x="7265" y="10423"/>
                      </a:lnTo>
                      <a:lnTo>
                        <a:pt x="7620" y="10779"/>
                      </a:lnTo>
                      <a:lnTo>
                        <a:pt x="8055" y="11134"/>
                      </a:lnTo>
                      <a:lnTo>
                        <a:pt x="8055" y="11134"/>
                      </a:lnTo>
                      <a:lnTo>
                        <a:pt x="8094" y="11884"/>
                      </a:lnTo>
                      <a:lnTo>
                        <a:pt x="8134" y="12792"/>
                      </a:lnTo>
                      <a:lnTo>
                        <a:pt x="8094" y="14805"/>
                      </a:lnTo>
                      <a:lnTo>
                        <a:pt x="8055" y="17095"/>
                      </a:lnTo>
                      <a:lnTo>
                        <a:pt x="8055" y="18319"/>
                      </a:lnTo>
                      <a:lnTo>
                        <a:pt x="8055" y="19543"/>
                      </a:lnTo>
                      <a:lnTo>
                        <a:pt x="8055" y="19543"/>
                      </a:lnTo>
                      <a:lnTo>
                        <a:pt x="7699" y="20056"/>
                      </a:lnTo>
                      <a:lnTo>
                        <a:pt x="7226" y="20609"/>
                      </a:lnTo>
                      <a:lnTo>
                        <a:pt x="6712" y="21122"/>
                      </a:lnTo>
                      <a:lnTo>
                        <a:pt x="6160" y="21635"/>
                      </a:lnTo>
                      <a:lnTo>
                        <a:pt x="5528" y="22148"/>
                      </a:lnTo>
                      <a:lnTo>
                        <a:pt x="4896" y="22622"/>
                      </a:lnTo>
                      <a:lnTo>
                        <a:pt x="3594" y="23609"/>
                      </a:lnTo>
                      <a:lnTo>
                        <a:pt x="2370" y="24596"/>
                      </a:lnTo>
                      <a:lnTo>
                        <a:pt x="1817" y="25070"/>
                      </a:lnTo>
                      <a:lnTo>
                        <a:pt x="1304" y="25583"/>
                      </a:lnTo>
                      <a:lnTo>
                        <a:pt x="830" y="26096"/>
                      </a:lnTo>
                      <a:lnTo>
                        <a:pt x="475" y="26610"/>
                      </a:lnTo>
                      <a:lnTo>
                        <a:pt x="356" y="26847"/>
                      </a:lnTo>
                      <a:lnTo>
                        <a:pt x="238" y="27123"/>
                      </a:lnTo>
                      <a:lnTo>
                        <a:pt x="119" y="27360"/>
                      </a:lnTo>
                      <a:lnTo>
                        <a:pt x="80" y="27636"/>
                      </a:lnTo>
                      <a:lnTo>
                        <a:pt x="80" y="27636"/>
                      </a:lnTo>
                      <a:lnTo>
                        <a:pt x="40" y="28031"/>
                      </a:lnTo>
                      <a:lnTo>
                        <a:pt x="1" y="28386"/>
                      </a:lnTo>
                      <a:lnTo>
                        <a:pt x="1" y="28742"/>
                      </a:lnTo>
                      <a:lnTo>
                        <a:pt x="40" y="29057"/>
                      </a:lnTo>
                      <a:lnTo>
                        <a:pt x="80" y="29373"/>
                      </a:lnTo>
                      <a:lnTo>
                        <a:pt x="198" y="29689"/>
                      </a:lnTo>
                      <a:lnTo>
                        <a:pt x="277" y="29965"/>
                      </a:lnTo>
                      <a:lnTo>
                        <a:pt x="435" y="30242"/>
                      </a:lnTo>
                      <a:lnTo>
                        <a:pt x="554" y="30518"/>
                      </a:lnTo>
                      <a:lnTo>
                        <a:pt x="751" y="30755"/>
                      </a:lnTo>
                      <a:lnTo>
                        <a:pt x="1146" y="31229"/>
                      </a:lnTo>
                      <a:lnTo>
                        <a:pt x="1620" y="31663"/>
                      </a:lnTo>
                      <a:lnTo>
                        <a:pt x="2172" y="32018"/>
                      </a:lnTo>
                      <a:lnTo>
                        <a:pt x="2764" y="32334"/>
                      </a:lnTo>
                      <a:lnTo>
                        <a:pt x="3436" y="32610"/>
                      </a:lnTo>
                      <a:lnTo>
                        <a:pt x="4146" y="32847"/>
                      </a:lnTo>
                      <a:lnTo>
                        <a:pt x="4857" y="33084"/>
                      </a:lnTo>
                      <a:lnTo>
                        <a:pt x="5607" y="33242"/>
                      </a:lnTo>
                      <a:lnTo>
                        <a:pt x="6397" y="33361"/>
                      </a:lnTo>
                      <a:lnTo>
                        <a:pt x="7186" y="33479"/>
                      </a:lnTo>
                      <a:lnTo>
                        <a:pt x="7976" y="33518"/>
                      </a:lnTo>
                      <a:lnTo>
                        <a:pt x="7976" y="33518"/>
                      </a:lnTo>
                      <a:lnTo>
                        <a:pt x="10305" y="33676"/>
                      </a:lnTo>
                      <a:lnTo>
                        <a:pt x="12476" y="33716"/>
                      </a:lnTo>
                      <a:lnTo>
                        <a:pt x="13503" y="33716"/>
                      </a:lnTo>
                      <a:lnTo>
                        <a:pt x="14490" y="33716"/>
                      </a:lnTo>
                      <a:lnTo>
                        <a:pt x="15437" y="33637"/>
                      </a:lnTo>
                      <a:lnTo>
                        <a:pt x="16306" y="33558"/>
                      </a:lnTo>
                      <a:lnTo>
                        <a:pt x="17174" y="33440"/>
                      </a:lnTo>
                      <a:lnTo>
                        <a:pt x="18003" y="33321"/>
                      </a:lnTo>
                      <a:lnTo>
                        <a:pt x="18754" y="33124"/>
                      </a:lnTo>
                      <a:lnTo>
                        <a:pt x="19504" y="32926"/>
                      </a:lnTo>
                      <a:lnTo>
                        <a:pt x="20175" y="32689"/>
                      </a:lnTo>
                      <a:lnTo>
                        <a:pt x="20806" y="32374"/>
                      </a:lnTo>
                      <a:lnTo>
                        <a:pt x="21399" y="32058"/>
                      </a:lnTo>
                      <a:lnTo>
                        <a:pt x="21951" y="31702"/>
                      </a:lnTo>
                      <a:lnTo>
                        <a:pt x="22425" y="31308"/>
                      </a:lnTo>
                      <a:lnTo>
                        <a:pt x="22859" y="30834"/>
                      </a:lnTo>
                      <a:lnTo>
                        <a:pt x="23254" y="30321"/>
                      </a:lnTo>
                      <a:lnTo>
                        <a:pt x="23609" y="29768"/>
                      </a:lnTo>
                      <a:lnTo>
                        <a:pt x="23925" y="29176"/>
                      </a:lnTo>
                      <a:lnTo>
                        <a:pt x="24162" y="28544"/>
                      </a:lnTo>
                      <a:lnTo>
                        <a:pt x="24320" y="27833"/>
                      </a:lnTo>
                      <a:lnTo>
                        <a:pt x="24478" y="27044"/>
                      </a:lnTo>
                      <a:lnTo>
                        <a:pt x="24557" y="26254"/>
                      </a:lnTo>
                      <a:lnTo>
                        <a:pt x="24596" y="25346"/>
                      </a:lnTo>
                      <a:lnTo>
                        <a:pt x="24557" y="24438"/>
                      </a:lnTo>
                      <a:lnTo>
                        <a:pt x="24478" y="23412"/>
                      </a:lnTo>
                      <a:lnTo>
                        <a:pt x="24320" y="22346"/>
                      </a:lnTo>
                      <a:lnTo>
                        <a:pt x="24123" y="21201"/>
                      </a:lnTo>
                      <a:lnTo>
                        <a:pt x="23886" y="20017"/>
                      </a:lnTo>
                      <a:lnTo>
                        <a:pt x="23570" y="187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45"/>
                <p:cNvSpPr/>
                <p:nvPr/>
              </p:nvSpPr>
              <p:spPr>
                <a:xfrm>
                  <a:off x="5783950" y="2519950"/>
                  <a:ext cx="608000" cy="8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" h="33163" extrusionOk="0">
                      <a:moveTo>
                        <a:pt x="12831" y="12120"/>
                      </a:moveTo>
                      <a:lnTo>
                        <a:pt x="14489" y="13660"/>
                      </a:lnTo>
                      <a:lnTo>
                        <a:pt x="16384" y="15279"/>
                      </a:lnTo>
                      <a:lnTo>
                        <a:pt x="17332" y="16068"/>
                      </a:lnTo>
                      <a:lnTo>
                        <a:pt x="18200" y="16700"/>
                      </a:lnTo>
                      <a:lnTo>
                        <a:pt x="18950" y="17213"/>
                      </a:lnTo>
                      <a:lnTo>
                        <a:pt x="19227" y="17410"/>
                      </a:lnTo>
                      <a:lnTo>
                        <a:pt x="19503" y="17529"/>
                      </a:lnTo>
                      <a:lnTo>
                        <a:pt x="18990" y="17410"/>
                      </a:lnTo>
                      <a:lnTo>
                        <a:pt x="18477" y="17253"/>
                      </a:lnTo>
                      <a:lnTo>
                        <a:pt x="17924" y="17016"/>
                      </a:lnTo>
                      <a:lnTo>
                        <a:pt x="17411" y="16700"/>
                      </a:lnTo>
                      <a:lnTo>
                        <a:pt x="16897" y="16384"/>
                      </a:lnTo>
                      <a:lnTo>
                        <a:pt x="16424" y="16029"/>
                      </a:lnTo>
                      <a:lnTo>
                        <a:pt x="15950" y="15634"/>
                      </a:lnTo>
                      <a:lnTo>
                        <a:pt x="15476" y="15239"/>
                      </a:lnTo>
                      <a:lnTo>
                        <a:pt x="14608" y="14371"/>
                      </a:lnTo>
                      <a:lnTo>
                        <a:pt x="13857" y="13541"/>
                      </a:lnTo>
                      <a:lnTo>
                        <a:pt x="13265" y="12752"/>
                      </a:lnTo>
                      <a:lnTo>
                        <a:pt x="12831" y="12120"/>
                      </a:lnTo>
                      <a:close/>
                      <a:moveTo>
                        <a:pt x="9752" y="8843"/>
                      </a:moveTo>
                      <a:lnTo>
                        <a:pt x="11370" y="11528"/>
                      </a:lnTo>
                      <a:lnTo>
                        <a:pt x="12278" y="12949"/>
                      </a:lnTo>
                      <a:lnTo>
                        <a:pt x="13147" y="14331"/>
                      </a:lnTo>
                      <a:lnTo>
                        <a:pt x="14015" y="15634"/>
                      </a:lnTo>
                      <a:lnTo>
                        <a:pt x="14844" y="16739"/>
                      </a:lnTo>
                      <a:lnTo>
                        <a:pt x="15516" y="17647"/>
                      </a:lnTo>
                      <a:lnTo>
                        <a:pt x="16068" y="18318"/>
                      </a:lnTo>
                      <a:lnTo>
                        <a:pt x="15476" y="17845"/>
                      </a:lnTo>
                      <a:lnTo>
                        <a:pt x="14884" y="17292"/>
                      </a:lnTo>
                      <a:lnTo>
                        <a:pt x="14292" y="16700"/>
                      </a:lnTo>
                      <a:lnTo>
                        <a:pt x="13739" y="16068"/>
                      </a:lnTo>
                      <a:lnTo>
                        <a:pt x="13226" y="15436"/>
                      </a:lnTo>
                      <a:lnTo>
                        <a:pt x="12713" y="14726"/>
                      </a:lnTo>
                      <a:lnTo>
                        <a:pt x="12239" y="14055"/>
                      </a:lnTo>
                      <a:lnTo>
                        <a:pt x="11805" y="13344"/>
                      </a:lnTo>
                      <a:lnTo>
                        <a:pt x="11410" y="12633"/>
                      </a:lnTo>
                      <a:lnTo>
                        <a:pt x="11054" y="11962"/>
                      </a:lnTo>
                      <a:lnTo>
                        <a:pt x="10423" y="10699"/>
                      </a:lnTo>
                      <a:lnTo>
                        <a:pt x="9989" y="9633"/>
                      </a:lnTo>
                      <a:lnTo>
                        <a:pt x="9870" y="9199"/>
                      </a:lnTo>
                      <a:lnTo>
                        <a:pt x="9752" y="8843"/>
                      </a:lnTo>
                      <a:close/>
                      <a:moveTo>
                        <a:pt x="13107" y="0"/>
                      </a:moveTo>
                      <a:lnTo>
                        <a:pt x="11133" y="237"/>
                      </a:lnTo>
                      <a:lnTo>
                        <a:pt x="10739" y="316"/>
                      </a:lnTo>
                      <a:lnTo>
                        <a:pt x="10304" y="395"/>
                      </a:lnTo>
                      <a:lnTo>
                        <a:pt x="9949" y="553"/>
                      </a:lnTo>
                      <a:lnTo>
                        <a:pt x="9554" y="750"/>
                      </a:lnTo>
                      <a:lnTo>
                        <a:pt x="9238" y="948"/>
                      </a:lnTo>
                      <a:lnTo>
                        <a:pt x="8923" y="1185"/>
                      </a:lnTo>
                      <a:lnTo>
                        <a:pt x="8607" y="1461"/>
                      </a:lnTo>
                      <a:lnTo>
                        <a:pt x="8330" y="1737"/>
                      </a:lnTo>
                      <a:lnTo>
                        <a:pt x="8094" y="2053"/>
                      </a:lnTo>
                      <a:lnTo>
                        <a:pt x="7857" y="2408"/>
                      </a:lnTo>
                      <a:lnTo>
                        <a:pt x="7659" y="2764"/>
                      </a:lnTo>
                      <a:lnTo>
                        <a:pt x="7501" y="3119"/>
                      </a:lnTo>
                      <a:lnTo>
                        <a:pt x="7383" y="3514"/>
                      </a:lnTo>
                      <a:lnTo>
                        <a:pt x="7304" y="3909"/>
                      </a:lnTo>
                      <a:lnTo>
                        <a:pt x="7225" y="4303"/>
                      </a:lnTo>
                      <a:lnTo>
                        <a:pt x="7225" y="4738"/>
                      </a:lnTo>
                      <a:lnTo>
                        <a:pt x="7225" y="4935"/>
                      </a:lnTo>
                      <a:lnTo>
                        <a:pt x="7225" y="4975"/>
                      </a:lnTo>
                      <a:lnTo>
                        <a:pt x="7185" y="5330"/>
                      </a:lnTo>
                      <a:lnTo>
                        <a:pt x="7107" y="5685"/>
                      </a:lnTo>
                      <a:lnTo>
                        <a:pt x="6870" y="6593"/>
                      </a:lnTo>
                      <a:lnTo>
                        <a:pt x="6712" y="7067"/>
                      </a:lnTo>
                      <a:lnTo>
                        <a:pt x="6593" y="7580"/>
                      </a:lnTo>
                      <a:lnTo>
                        <a:pt x="6514" y="8093"/>
                      </a:lnTo>
                      <a:lnTo>
                        <a:pt x="6475" y="8607"/>
                      </a:lnTo>
                      <a:lnTo>
                        <a:pt x="6514" y="8922"/>
                      </a:lnTo>
                      <a:lnTo>
                        <a:pt x="6554" y="9238"/>
                      </a:lnTo>
                      <a:lnTo>
                        <a:pt x="6633" y="9594"/>
                      </a:lnTo>
                      <a:lnTo>
                        <a:pt x="6751" y="9870"/>
                      </a:lnTo>
                      <a:lnTo>
                        <a:pt x="6909" y="10186"/>
                      </a:lnTo>
                      <a:lnTo>
                        <a:pt x="7146" y="10462"/>
                      </a:lnTo>
                      <a:lnTo>
                        <a:pt x="7422" y="10738"/>
                      </a:lnTo>
                      <a:lnTo>
                        <a:pt x="7778" y="11015"/>
                      </a:lnTo>
                      <a:lnTo>
                        <a:pt x="7817" y="11923"/>
                      </a:lnTo>
                      <a:lnTo>
                        <a:pt x="7857" y="12949"/>
                      </a:lnTo>
                      <a:lnTo>
                        <a:pt x="7817" y="15318"/>
                      </a:lnTo>
                      <a:lnTo>
                        <a:pt x="7778" y="17963"/>
                      </a:lnTo>
                      <a:lnTo>
                        <a:pt x="7778" y="19424"/>
                      </a:lnTo>
                      <a:lnTo>
                        <a:pt x="7462" y="19898"/>
                      </a:lnTo>
                      <a:lnTo>
                        <a:pt x="7028" y="20411"/>
                      </a:lnTo>
                      <a:lnTo>
                        <a:pt x="6593" y="20885"/>
                      </a:lnTo>
                      <a:lnTo>
                        <a:pt x="6080" y="21358"/>
                      </a:lnTo>
                      <a:lnTo>
                        <a:pt x="5527" y="21832"/>
                      </a:lnTo>
                      <a:lnTo>
                        <a:pt x="4935" y="22306"/>
                      </a:lnTo>
                      <a:lnTo>
                        <a:pt x="3751" y="23174"/>
                      </a:lnTo>
                      <a:lnTo>
                        <a:pt x="2566" y="24082"/>
                      </a:lnTo>
                      <a:lnTo>
                        <a:pt x="2014" y="24556"/>
                      </a:lnTo>
                      <a:lnTo>
                        <a:pt x="1500" y="24990"/>
                      </a:lnTo>
                      <a:lnTo>
                        <a:pt x="1027" y="25464"/>
                      </a:lnTo>
                      <a:lnTo>
                        <a:pt x="592" y="25898"/>
                      </a:lnTo>
                      <a:lnTo>
                        <a:pt x="277" y="26372"/>
                      </a:lnTo>
                      <a:lnTo>
                        <a:pt x="0" y="26846"/>
                      </a:lnTo>
                      <a:lnTo>
                        <a:pt x="198" y="26530"/>
                      </a:lnTo>
                      <a:lnTo>
                        <a:pt x="395" y="26254"/>
                      </a:lnTo>
                      <a:lnTo>
                        <a:pt x="632" y="25977"/>
                      </a:lnTo>
                      <a:lnTo>
                        <a:pt x="908" y="25741"/>
                      </a:lnTo>
                      <a:lnTo>
                        <a:pt x="1185" y="25543"/>
                      </a:lnTo>
                      <a:lnTo>
                        <a:pt x="1540" y="25385"/>
                      </a:lnTo>
                      <a:lnTo>
                        <a:pt x="1856" y="25227"/>
                      </a:lnTo>
                      <a:lnTo>
                        <a:pt x="2211" y="25148"/>
                      </a:lnTo>
                      <a:lnTo>
                        <a:pt x="2843" y="25069"/>
                      </a:lnTo>
                      <a:lnTo>
                        <a:pt x="3514" y="25030"/>
                      </a:lnTo>
                      <a:lnTo>
                        <a:pt x="4264" y="25069"/>
                      </a:lnTo>
                      <a:lnTo>
                        <a:pt x="5014" y="25109"/>
                      </a:lnTo>
                      <a:lnTo>
                        <a:pt x="6593" y="25306"/>
                      </a:lnTo>
                      <a:lnTo>
                        <a:pt x="8054" y="25504"/>
                      </a:lnTo>
                      <a:lnTo>
                        <a:pt x="8725" y="25583"/>
                      </a:lnTo>
                      <a:lnTo>
                        <a:pt x="9317" y="25622"/>
                      </a:lnTo>
                      <a:lnTo>
                        <a:pt x="9673" y="25583"/>
                      </a:lnTo>
                      <a:lnTo>
                        <a:pt x="9989" y="25543"/>
                      </a:lnTo>
                      <a:lnTo>
                        <a:pt x="10739" y="25425"/>
                      </a:lnTo>
                      <a:lnTo>
                        <a:pt x="11528" y="25385"/>
                      </a:lnTo>
                      <a:lnTo>
                        <a:pt x="12278" y="25425"/>
                      </a:lnTo>
                      <a:lnTo>
                        <a:pt x="13028" y="25504"/>
                      </a:lnTo>
                      <a:lnTo>
                        <a:pt x="13739" y="25701"/>
                      </a:lnTo>
                      <a:lnTo>
                        <a:pt x="14450" y="25898"/>
                      </a:lnTo>
                      <a:lnTo>
                        <a:pt x="15160" y="26175"/>
                      </a:lnTo>
                      <a:lnTo>
                        <a:pt x="15792" y="26491"/>
                      </a:lnTo>
                      <a:lnTo>
                        <a:pt x="16424" y="26846"/>
                      </a:lnTo>
                      <a:lnTo>
                        <a:pt x="17016" y="27241"/>
                      </a:lnTo>
                      <a:lnTo>
                        <a:pt x="17529" y="27675"/>
                      </a:lnTo>
                      <a:lnTo>
                        <a:pt x="18003" y="28149"/>
                      </a:lnTo>
                      <a:lnTo>
                        <a:pt x="18398" y="28623"/>
                      </a:lnTo>
                      <a:lnTo>
                        <a:pt x="18713" y="29136"/>
                      </a:lnTo>
                      <a:lnTo>
                        <a:pt x="18950" y="29649"/>
                      </a:lnTo>
                      <a:lnTo>
                        <a:pt x="19108" y="30162"/>
                      </a:lnTo>
                      <a:lnTo>
                        <a:pt x="19187" y="30439"/>
                      </a:lnTo>
                      <a:lnTo>
                        <a:pt x="19187" y="30675"/>
                      </a:lnTo>
                      <a:lnTo>
                        <a:pt x="19187" y="30952"/>
                      </a:lnTo>
                      <a:lnTo>
                        <a:pt x="19187" y="31228"/>
                      </a:lnTo>
                      <a:lnTo>
                        <a:pt x="19108" y="31544"/>
                      </a:lnTo>
                      <a:lnTo>
                        <a:pt x="18990" y="31820"/>
                      </a:lnTo>
                      <a:lnTo>
                        <a:pt x="18871" y="32097"/>
                      </a:lnTo>
                      <a:lnTo>
                        <a:pt x="18674" y="32373"/>
                      </a:lnTo>
                      <a:lnTo>
                        <a:pt x="18477" y="32610"/>
                      </a:lnTo>
                      <a:lnTo>
                        <a:pt x="18279" y="32807"/>
                      </a:lnTo>
                      <a:lnTo>
                        <a:pt x="18042" y="33005"/>
                      </a:lnTo>
                      <a:lnTo>
                        <a:pt x="17766" y="33163"/>
                      </a:lnTo>
                      <a:lnTo>
                        <a:pt x="18516" y="33005"/>
                      </a:lnTo>
                      <a:lnTo>
                        <a:pt x="19266" y="32807"/>
                      </a:lnTo>
                      <a:lnTo>
                        <a:pt x="19937" y="32531"/>
                      </a:lnTo>
                      <a:lnTo>
                        <a:pt x="20569" y="32255"/>
                      </a:lnTo>
                      <a:lnTo>
                        <a:pt x="21161" y="31939"/>
                      </a:lnTo>
                      <a:lnTo>
                        <a:pt x="21674" y="31583"/>
                      </a:lnTo>
                      <a:lnTo>
                        <a:pt x="22188" y="31149"/>
                      </a:lnTo>
                      <a:lnTo>
                        <a:pt x="22622" y="30715"/>
                      </a:lnTo>
                      <a:lnTo>
                        <a:pt x="23017" y="30202"/>
                      </a:lnTo>
                      <a:lnTo>
                        <a:pt x="23332" y="29649"/>
                      </a:lnTo>
                      <a:lnTo>
                        <a:pt x="23648" y="29057"/>
                      </a:lnTo>
                      <a:lnTo>
                        <a:pt x="23885" y="28386"/>
                      </a:lnTo>
                      <a:lnTo>
                        <a:pt x="24043" y="27675"/>
                      </a:lnTo>
                      <a:lnTo>
                        <a:pt x="24201" y="26925"/>
                      </a:lnTo>
                      <a:lnTo>
                        <a:pt x="24280" y="26096"/>
                      </a:lnTo>
                      <a:lnTo>
                        <a:pt x="24319" y="25227"/>
                      </a:lnTo>
                      <a:lnTo>
                        <a:pt x="24280" y="24556"/>
                      </a:lnTo>
                      <a:lnTo>
                        <a:pt x="24240" y="23846"/>
                      </a:lnTo>
                      <a:lnTo>
                        <a:pt x="24201" y="23451"/>
                      </a:lnTo>
                      <a:lnTo>
                        <a:pt x="24122" y="22582"/>
                      </a:lnTo>
                      <a:lnTo>
                        <a:pt x="23964" y="21635"/>
                      </a:lnTo>
                      <a:lnTo>
                        <a:pt x="23767" y="20608"/>
                      </a:lnTo>
                      <a:lnTo>
                        <a:pt x="23530" y="19582"/>
                      </a:lnTo>
                      <a:lnTo>
                        <a:pt x="22582" y="20411"/>
                      </a:lnTo>
                      <a:lnTo>
                        <a:pt x="21635" y="21200"/>
                      </a:lnTo>
                      <a:lnTo>
                        <a:pt x="20608" y="21990"/>
                      </a:lnTo>
                      <a:lnTo>
                        <a:pt x="19582" y="22701"/>
                      </a:lnTo>
                      <a:lnTo>
                        <a:pt x="19306" y="22819"/>
                      </a:lnTo>
                      <a:lnTo>
                        <a:pt x="19029" y="22859"/>
                      </a:lnTo>
                      <a:lnTo>
                        <a:pt x="18753" y="22819"/>
                      </a:lnTo>
                      <a:lnTo>
                        <a:pt x="18555" y="22740"/>
                      </a:lnTo>
                      <a:lnTo>
                        <a:pt x="18319" y="22582"/>
                      </a:lnTo>
                      <a:lnTo>
                        <a:pt x="18161" y="22385"/>
                      </a:lnTo>
                      <a:lnTo>
                        <a:pt x="18082" y="22266"/>
                      </a:lnTo>
                      <a:lnTo>
                        <a:pt x="18042" y="22108"/>
                      </a:lnTo>
                      <a:lnTo>
                        <a:pt x="18003" y="21951"/>
                      </a:lnTo>
                      <a:lnTo>
                        <a:pt x="18003" y="21753"/>
                      </a:lnTo>
                      <a:lnTo>
                        <a:pt x="18003" y="21595"/>
                      </a:lnTo>
                      <a:lnTo>
                        <a:pt x="18082" y="21437"/>
                      </a:lnTo>
                      <a:lnTo>
                        <a:pt x="18161" y="21319"/>
                      </a:lnTo>
                      <a:lnTo>
                        <a:pt x="18240" y="21161"/>
                      </a:lnTo>
                      <a:lnTo>
                        <a:pt x="18279" y="21121"/>
                      </a:lnTo>
                      <a:lnTo>
                        <a:pt x="19977" y="19108"/>
                      </a:lnTo>
                      <a:lnTo>
                        <a:pt x="20845" y="18121"/>
                      </a:lnTo>
                      <a:lnTo>
                        <a:pt x="21635" y="17095"/>
                      </a:lnTo>
                      <a:lnTo>
                        <a:pt x="21990" y="16621"/>
                      </a:lnTo>
                      <a:lnTo>
                        <a:pt x="22306" y="16108"/>
                      </a:lnTo>
                      <a:lnTo>
                        <a:pt x="22622" y="15594"/>
                      </a:lnTo>
                      <a:lnTo>
                        <a:pt x="22938" y="15081"/>
                      </a:lnTo>
                      <a:lnTo>
                        <a:pt x="23096" y="14686"/>
                      </a:lnTo>
                      <a:lnTo>
                        <a:pt x="23175" y="14292"/>
                      </a:lnTo>
                      <a:lnTo>
                        <a:pt x="23175" y="14134"/>
                      </a:lnTo>
                      <a:lnTo>
                        <a:pt x="23096" y="13581"/>
                      </a:lnTo>
                      <a:lnTo>
                        <a:pt x="22898" y="12476"/>
                      </a:lnTo>
                      <a:lnTo>
                        <a:pt x="22582" y="11410"/>
                      </a:lnTo>
                      <a:lnTo>
                        <a:pt x="21832" y="11844"/>
                      </a:lnTo>
                      <a:lnTo>
                        <a:pt x="21043" y="12278"/>
                      </a:lnTo>
                      <a:lnTo>
                        <a:pt x="20608" y="11331"/>
                      </a:lnTo>
                      <a:lnTo>
                        <a:pt x="20135" y="10344"/>
                      </a:lnTo>
                      <a:lnTo>
                        <a:pt x="19740" y="9357"/>
                      </a:lnTo>
                      <a:lnTo>
                        <a:pt x="19345" y="8370"/>
                      </a:lnTo>
                      <a:lnTo>
                        <a:pt x="19029" y="7383"/>
                      </a:lnTo>
                      <a:lnTo>
                        <a:pt x="18713" y="6475"/>
                      </a:lnTo>
                      <a:lnTo>
                        <a:pt x="18516" y="5646"/>
                      </a:lnTo>
                      <a:lnTo>
                        <a:pt x="18398" y="4896"/>
                      </a:lnTo>
                      <a:lnTo>
                        <a:pt x="18358" y="4461"/>
                      </a:lnTo>
                      <a:lnTo>
                        <a:pt x="18319" y="3948"/>
                      </a:lnTo>
                      <a:lnTo>
                        <a:pt x="18358" y="3316"/>
                      </a:lnTo>
                      <a:lnTo>
                        <a:pt x="18437" y="2645"/>
                      </a:lnTo>
                      <a:lnTo>
                        <a:pt x="18595" y="2014"/>
                      </a:lnTo>
                      <a:lnTo>
                        <a:pt x="18713" y="1698"/>
                      </a:lnTo>
                      <a:lnTo>
                        <a:pt x="18832" y="1421"/>
                      </a:lnTo>
                      <a:lnTo>
                        <a:pt x="18950" y="1145"/>
                      </a:lnTo>
                      <a:lnTo>
                        <a:pt x="19148" y="908"/>
                      </a:lnTo>
                      <a:lnTo>
                        <a:pt x="19345" y="671"/>
                      </a:lnTo>
                      <a:lnTo>
                        <a:pt x="19542" y="513"/>
                      </a:lnTo>
                      <a:lnTo>
                        <a:pt x="19779" y="355"/>
                      </a:lnTo>
                      <a:lnTo>
                        <a:pt x="20056" y="237"/>
                      </a:lnTo>
                      <a:lnTo>
                        <a:pt x="20372" y="158"/>
                      </a:lnTo>
                      <a:lnTo>
                        <a:pt x="20687" y="119"/>
                      </a:lnTo>
                      <a:lnTo>
                        <a:pt x="21043" y="158"/>
                      </a:lnTo>
                      <a:lnTo>
                        <a:pt x="21358" y="198"/>
                      </a:lnTo>
                      <a:lnTo>
                        <a:pt x="21358" y="198"/>
                      </a:lnTo>
                      <a:lnTo>
                        <a:pt x="20806" y="119"/>
                      </a:lnTo>
                      <a:lnTo>
                        <a:pt x="19148" y="0"/>
                      </a:lnTo>
                      <a:lnTo>
                        <a:pt x="18200" y="276"/>
                      </a:lnTo>
                      <a:lnTo>
                        <a:pt x="17292" y="592"/>
                      </a:lnTo>
                      <a:lnTo>
                        <a:pt x="16424" y="948"/>
                      </a:lnTo>
                      <a:lnTo>
                        <a:pt x="15555" y="1382"/>
                      </a:lnTo>
                      <a:lnTo>
                        <a:pt x="14726" y="1895"/>
                      </a:lnTo>
                      <a:lnTo>
                        <a:pt x="13936" y="2448"/>
                      </a:lnTo>
                      <a:lnTo>
                        <a:pt x="13186" y="3040"/>
                      </a:lnTo>
                      <a:lnTo>
                        <a:pt x="12476" y="3672"/>
                      </a:lnTo>
                      <a:lnTo>
                        <a:pt x="12239" y="3237"/>
                      </a:lnTo>
                      <a:lnTo>
                        <a:pt x="12120" y="2803"/>
                      </a:lnTo>
                      <a:lnTo>
                        <a:pt x="12002" y="2408"/>
                      </a:lnTo>
                      <a:lnTo>
                        <a:pt x="12002" y="2053"/>
                      </a:lnTo>
                      <a:lnTo>
                        <a:pt x="12002" y="1698"/>
                      </a:lnTo>
                      <a:lnTo>
                        <a:pt x="12081" y="1382"/>
                      </a:lnTo>
                      <a:lnTo>
                        <a:pt x="12160" y="1145"/>
                      </a:lnTo>
                      <a:lnTo>
                        <a:pt x="12278" y="869"/>
                      </a:lnTo>
                      <a:lnTo>
                        <a:pt x="12397" y="671"/>
                      </a:lnTo>
                      <a:lnTo>
                        <a:pt x="12555" y="513"/>
                      </a:lnTo>
                      <a:lnTo>
                        <a:pt x="12792" y="198"/>
                      </a:lnTo>
                      <a:lnTo>
                        <a:pt x="13028" y="40"/>
                      </a:lnTo>
                      <a:lnTo>
                        <a:pt x="13107" y="0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fill="none" extrusionOk="0">
                      <a:moveTo>
                        <a:pt x="6672" y="5409"/>
                      </a:moveTo>
                      <a:lnTo>
                        <a:pt x="6672" y="5409"/>
                      </a:lnTo>
                      <a:lnTo>
                        <a:pt x="6159" y="5290"/>
                      </a:lnTo>
                      <a:lnTo>
                        <a:pt x="5646" y="5133"/>
                      </a:lnTo>
                      <a:lnTo>
                        <a:pt x="5093" y="4896"/>
                      </a:lnTo>
                      <a:lnTo>
                        <a:pt x="4580" y="4580"/>
                      </a:lnTo>
                      <a:lnTo>
                        <a:pt x="4066" y="4264"/>
                      </a:lnTo>
                      <a:lnTo>
                        <a:pt x="3593" y="3909"/>
                      </a:lnTo>
                      <a:lnTo>
                        <a:pt x="3119" y="3514"/>
                      </a:lnTo>
                      <a:lnTo>
                        <a:pt x="2645" y="3119"/>
                      </a:lnTo>
                      <a:lnTo>
                        <a:pt x="1777" y="2251"/>
                      </a:lnTo>
                      <a:lnTo>
                        <a:pt x="1026" y="1421"/>
                      </a:lnTo>
                      <a:lnTo>
                        <a:pt x="434" y="63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58" y="1540"/>
                      </a:lnTo>
                      <a:lnTo>
                        <a:pt x="3553" y="3159"/>
                      </a:lnTo>
                      <a:lnTo>
                        <a:pt x="4501" y="3948"/>
                      </a:lnTo>
                      <a:lnTo>
                        <a:pt x="5369" y="4580"/>
                      </a:lnTo>
                      <a:lnTo>
                        <a:pt x="6119" y="5093"/>
                      </a:lnTo>
                      <a:lnTo>
                        <a:pt x="6396" y="5290"/>
                      </a:lnTo>
                      <a:lnTo>
                        <a:pt x="6672" y="540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fill="none" extrusionOk="0">
                      <a:moveTo>
                        <a:pt x="6317" y="9475"/>
                      </a:moveTo>
                      <a:lnTo>
                        <a:pt x="6317" y="9475"/>
                      </a:lnTo>
                      <a:lnTo>
                        <a:pt x="5725" y="9002"/>
                      </a:lnTo>
                      <a:lnTo>
                        <a:pt x="5133" y="8449"/>
                      </a:lnTo>
                      <a:lnTo>
                        <a:pt x="4541" y="7857"/>
                      </a:lnTo>
                      <a:lnTo>
                        <a:pt x="3988" y="7225"/>
                      </a:lnTo>
                      <a:lnTo>
                        <a:pt x="3475" y="6593"/>
                      </a:lnTo>
                      <a:lnTo>
                        <a:pt x="2962" y="5883"/>
                      </a:lnTo>
                      <a:lnTo>
                        <a:pt x="2488" y="5212"/>
                      </a:lnTo>
                      <a:lnTo>
                        <a:pt x="2054" y="4501"/>
                      </a:lnTo>
                      <a:lnTo>
                        <a:pt x="1659" y="3790"/>
                      </a:lnTo>
                      <a:lnTo>
                        <a:pt x="1303" y="3119"/>
                      </a:lnTo>
                      <a:lnTo>
                        <a:pt x="672" y="1856"/>
                      </a:lnTo>
                      <a:lnTo>
                        <a:pt x="238" y="790"/>
                      </a:lnTo>
                      <a:lnTo>
                        <a:pt x="119" y="35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619" y="2685"/>
                      </a:lnTo>
                      <a:lnTo>
                        <a:pt x="2527" y="4106"/>
                      </a:lnTo>
                      <a:lnTo>
                        <a:pt x="3396" y="5488"/>
                      </a:lnTo>
                      <a:lnTo>
                        <a:pt x="4264" y="6791"/>
                      </a:lnTo>
                      <a:lnTo>
                        <a:pt x="5093" y="7896"/>
                      </a:lnTo>
                      <a:lnTo>
                        <a:pt x="5765" y="8804"/>
                      </a:lnTo>
                      <a:lnTo>
                        <a:pt x="6317" y="947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45"/>
                <p:cNvSpPr/>
                <p:nvPr/>
              </p:nvSpPr>
              <p:spPr>
                <a:xfrm>
                  <a:off x="5783950" y="2518950"/>
                  <a:ext cx="608000" cy="83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" h="33203" fill="none" extrusionOk="0">
                      <a:moveTo>
                        <a:pt x="13186" y="1"/>
                      </a:moveTo>
                      <a:lnTo>
                        <a:pt x="13186" y="1"/>
                      </a:lnTo>
                      <a:lnTo>
                        <a:pt x="13107" y="40"/>
                      </a:lnTo>
                      <a:lnTo>
                        <a:pt x="13107" y="40"/>
                      </a:lnTo>
                      <a:lnTo>
                        <a:pt x="11133" y="277"/>
                      </a:lnTo>
                      <a:lnTo>
                        <a:pt x="11133" y="277"/>
                      </a:lnTo>
                      <a:lnTo>
                        <a:pt x="10739" y="356"/>
                      </a:lnTo>
                      <a:lnTo>
                        <a:pt x="10304" y="435"/>
                      </a:lnTo>
                      <a:lnTo>
                        <a:pt x="9949" y="593"/>
                      </a:lnTo>
                      <a:lnTo>
                        <a:pt x="9554" y="790"/>
                      </a:lnTo>
                      <a:lnTo>
                        <a:pt x="9238" y="988"/>
                      </a:lnTo>
                      <a:lnTo>
                        <a:pt x="8923" y="1225"/>
                      </a:lnTo>
                      <a:lnTo>
                        <a:pt x="8607" y="1501"/>
                      </a:lnTo>
                      <a:lnTo>
                        <a:pt x="8330" y="1777"/>
                      </a:lnTo>
                      <a:lnTo>
                        <a:pt x="8094" y="2093"/>
                      </a:lnTo>
                      <a:lnTo>
                        <a:pt x="7857" y="2448"/>
                      </a:lnTo>
                      <a:lnTo>
                        <a:pt x="7659" y="2804"/>
                      </a:lnTo>
                      <a:lnTo>
                        <a:pt x="7501" y="3159"/>
                      </a:lnTo>
                      <a:lnTo>
                        <a:pt x="7383" y="3554"/>
                      </a:lnTo>
                      <a:lnTo>
                        <a:pt x="7304" y="3949"/>
                      </a:lnTo>
                      <a:lnTo>
                        <a:pt x="7225" y="4343"/>
                      </a:lnTo>
                      <a:lnTo>
                        <a:pt x="7225" y="4778"/>
                      </a:lnTo>
                      <a:lnTo>
                        <a:pt x="7225" y="4778"/>
                      </a:lnTo>
                      <a:lnTo>
                        <a:pt x="7225" y="4975"/>
                      </a:lnTo>
                      <a:lnTo>
                        <a:pt x="7225" y="4975"/>
                      </a:lnTo>
                      <a:lnTo>
                        <a:pt x="7225" y="5015"/>
                      </a:lnTo>
                      <a:lnTo>
                        <a:pt x="7225" y="5015"/>
                      </a:lnTo>
                      <a:lnTo>
                        <a:pt x="7185" y="5370"/>
                      </a:lnTo>
                      <a:lnTo>
                        <a:pt x="7107" y="5725"/>
                      </a:lnTo>
                      <a:lnTo>
                        <a:pt x="6870" y="6633"/>
                      </a:lnTo>
                      <a:lnTo>
                        <a:pt x="6712" y="7107"/>
                      </a:lnTo>
                      <a:lnTo>
                        <a:pt x="6593" y="7620"/>
                      </a:lnTo>
                      <a:lnTo>
                        <a:pt x="6514" y="8133"/>
                      </a:lnTo>
                      <a:lnTo>
                        <a:pt x="6475" y="8647"/>
                      </a:lnTo>
                      <a:lnTo>
                        <a:pt x="6475" y="8647"/>
                      </a:lnTo>
                      <a:lnTo>
                        <a:pt x="6514" y="8962"/>
                      </a:lnTo>
                      <a:lnTo>
                        <a:pt x="6554" y="9278"/>
                      </a:lnTo>
                      <a:lnTo>
                        <a:pt x="6633" y="9634"/>
                      </a:lnTo>
                      <a:lnTo>
                        <a:pt x="6751" y="9910"/>
                      </a:lnTo>
                      <a:lnTo>
                        <a:pt x="6909" y="10226"/>
                      </a:lnTo>
                      <a:lnTo>
                        <a:pt x="7146" y="10502"/>
                      </a:lnTo>
                      <a:lnTo>
                        <a:pt x="7422" y="10778"/>
                      </a:lnTo>
                      <a:lnTo>
                        <a:pt x="7778" y="11055"/>
                      </a:lnTo>
                      <a:lnTo>
                        <a:pt x="7778" y="11055"/>
                      </a:lnTo>
                      <a:lnTo>
                        <a:pt x="7817" y="11963"/>
                      </a:lnTo>
                      <a:lnTo>
                        <a:pt x="7857" y="12989"/>
                      </a:lnTo>
                      <a:lnTo>
                        <a:pt x="7857" y="12989"/>
                      </a:lnTo>
                      <a:lnTo>
                        <a:pt x="7817" y="15358"/>
                      </a:lnTo>
                      <a:lnTo>
                        <a:pt x="7778" y="18003"/>
                      </a:lnTo>
                      <a:lnTo>
                        <a:pt x="7778" y="18003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462" y="19938"/>
                      </a:lnTo>
                      <a:lnTo>
                        <a:pt x="7028" y="20451"/>
                      </a:lnTo>
                      <a:lnTo>
                        <a:pt x="6593" y="20925"/>
                      </a:lnTo>
                      <a:lnTo>
                        <a:pt x="6080" y="21398"/>
                      </a:lnTo>
                      <a:lnTo>
                        <a:pt x="5527" y="21872"/>
                      </a:lnTo>
                      <a:lnTo>
                        <a:pt x="4935" y="22346"/>
                      </a:lnTo>
                      <a:lnTo>
                        <a:pt x="3751" y="23214"/>
                      </a:lnTo>
                      <a:lnTo>
                        <a:pt x="2566" y="24122"/>
                      </a:lnTo>
                      <a:lnTo>
                        <a:pt x="2014" y="24596"/>
                      </a:lnTo>
                      <a:lnTo>
                        <a:pt x="1500" y="25030"/>
                      </a:lnTo>
                      <a:lnTo>
                        <a:pt x="1027" y="25504"/>
                      </a:lnTo>
                      <a:lnTo>
                        <a:pt x="592" y="25938"/>
                      </a:lnTo>
                      <a:lnTo>
                        <a:pt x="277" y="26412"/>
                      </a:lnTo>
                      <a:lnTo>
                        <a:pt x="0" y="26886"/>
                      </a:lnTo>
                      <a:lnTo>
                        <a:pt x="0" y="26886"/>
                      </a:lnTo>
                      <a:lnTo>
                        <a:pt x="198" y="26570"/>
                      </a:lnTo>
                      <a:lnTo>
                        <a:pt x="395" y="26294"/>
                      </a:lnTo>
                      <a:lnTo>
                        <a:pt x="632" y="26017"/>
                      </a:lnTo>
                      <a:lnTo>
                        <a:pt x="908" y="25781"/>
                      </a:lnTo>
                      <a:lnTo>
                        <a:pt x="1185" y="25583"/>
                      </a:lnTo>
                      <a:lnTo>
                        <a:pt x="1540" y="25425"/>
                      </a:lnTo>
                      <a:lnTo>
                        <a:pt x="1856" y="25267"/>
                      </a:lnTo>
                      <a:lnTo>
                        <a:pt x="2211" y="25188"/>
                      </a:lnTo>
                      <a:lnTo>
                        <a:pt x="2211" y="25188"/>
                      </a:lnTo>
                      <a:lnTo>
                        <a:pt x="2843" y="25109"/>
                      </a:lnTo>
                      <a:lnTo>
                        <a:pt x="3514" y="25070"/>
                      </a:lnTo>
                      <a:lnTo>
                        <a:pt x="3514" y="25070"/>
                      </a:lnTo>
                      <a:lnTo>
                        <a:pt x="4264" y="25109"/>
                      </a:lnTo>
                      <a:lnTo>
                        <a:pt x="5014" y="25149"/>
                      </a:lnTo>
                      <a:lnTo>
                        <a:pt x="6593" y="25346"/>
                      </a:lnTo>
                      <a:lnTo>
                        <a:pt x="6593" y="25346"/>
                      </a:lnTo>
                      <a:lnTo>
                        <a:pt x="8054" y="25544"/>
                      </a:lnTo>
                      <a:lnTo>
                        <a:pt x="8725" y="25623"/>
                      </a:lnTo>
                      <a:lnTo>
                        <a:pt x="9317" y="25662"/>
                      </a:lnTo>
                      <a:lnTo>
                        <a:pt x="9317" y="25662"/>
                      </a:lnTo>
                      <a:lnTo>
                        <a:pt x="9673" y="25623"/>
                      </a:lnTo>
                      <a:lnTo>
                        <a:pt x="9989" y="25583"/>
                      </a:lnTo>
                      <a:lnTo>
                        <a:pt x="9989" y="25583"/>
                      </a:lnTo>
                      <a:lnTo>
                        <a:pt x="10739" y="25465"/>
                      </a:lnTo>
                      <a:lnTo>
                        <a:pt x="11528" y="25425"/>
                      </a:lnTo>
                      <a:lnTo>
                        <a:pt x="11528" y="25425"/>
                      </a:lnTo>
                      <a:lnTo>
                        <a:pt x="12278" y="25465"/>
                      </a:lnTo>
                      <a:lnTo>
                        <a:pt x="13028" y="25544"/>
                      </a:lnTo>
                      <a:lnTo>
                        <a:pt x="13739" y="25741"/>
                      </a:lnTo>
                      <a:lnTo>
                        <a:pt x="14450" y="25938"/>
                      </a:lnTo>
                      <a:lnTo>
                        <a:pt x="15160" y="26215"/>
                      </a:lnTo>
                      <a:lnTo>
                        <a:pt x="15792" y="26531"/>
                      </a:lnTo>
                      <a:lnTo>
                        <a:pt x="16424" y="26886"/>
                      </a:lnTo>
                      <a:lnTo>
                        <a:pt x="17016" y="27281"/>
                      </a:lnTo>
                      <a:lnTo>
                        <a:pt x="17529" y="27715"/>
                      </a:lnTo>
                      <a:lnTo>
                        <a:pt x="18003" y="28189"/>
                      </a:lnTo>
                      <a:lnTo>
                        <a:pt x="18398" y="28663"/>
                      </a:lnTo>
                      <a:lnTo>
                        <a:pt x="18713" y="29176"/>
                      </a:lnTo>
                      <a:lnTo>
                        <a:pt x="18950" y="29689"/>
                      </a:lnTo>
                      <a:lnTo>
                        <a:pt x="19108" y="30202"/>
                      </a:lnTo>
                      <a:lnTo>
                        <a:pt x="19187" y="30479"/>
                      </a:lnTo>
                      <a:lnTo>
                        <a:pt x="19187" y="30715"/>
                      </a:lnTo>
                      <a:lnTo>
                        <a:pt x="19187" y="30992"/>
                      </a:lnTo>
                      <a:lnTo>
                        <a:pt x="19187" y="31268"/>
                      </a:lnTo>
                      <a:lnTo>
                        <a:pt x="19187" y="31268"/>
                      </a:lnTo>
                      <a:lnTo>
                        <a:pt x="19108" y="31584"/>
                      </a:lnTo>
                      <a:lnTo>
                        <a:pt x="18990" y="31860"/>
                      </a:lnTo>
                      <a:lnTo>
                        <a:pt x="18871" y="32137"/>
                      </a:lnTo>
                      <a:lnTo>
                        <a:pt x="18674" y="32413"/>
                      </a:lnTo>
                      <a:lnTo>
                        <a:pt x="18477" y="32650"/>
                      </a:lnTo>
                      <a:lnTo>
                        <a:pt x="18279" y="32847"/>
                      </a:lnTo>
                      <a:lnTo>
                        <a:pt x="18042" y="33045"/>
                      </a:lnTo>
                      <a:lnTo>
                        <a:pt x="17766" y="33203"/>
                      </a:lnTo>
                      <a:lnTo>
                        <a:pt x="17766" y="33203"/>
                      </a:lnTo>
                      <a:lnTo>
                        <a:pt x="18516" y="33045"/>
                      </a:lnTo>
                      <a:lnTo>
                        <a:pt x="19266" y="32847"/>
                      </a:lnTo>
                      <a:lnTo>
                        <a:pt x="19937" y="32571"/>
                      </a:lnTo>
                      <a:lnTo>
                        <a:pt x="20569" y="32295"/>
                      </a:lnTo>
                      <a:lnTo>
                        <a:pt x="21161" y="31979"/>
                      </a:lnTo>
                      <a:lnTo>
                        <a:pt x="21674" y="31623"/>
                      </a:lnTo>
                      <a:lnTo>
                        <a:pt x="22188" y="31189"/>
                      </a:lnTo>
                      <a:lnTo>
                        <a:pt x="22622" y="30755"/>
                      </a:lnTo>
                      <a:lnTo>
                        <a:pt x="23017" y="30242"/>
                      </a:lnTo>
                      <a:lnTo>
                        <a:pt x="23332" y="29689"/>
                      </a:lnTo>
                      <a:lnTo>
                        <a:pt x="23648" y="29097"/>
                      </a:lnTo>
                      <a:lnTo>
                        <a:pt x="23885" y="28426"/>
                      </a:lnTo>
                      <a:lnTo>
                        <a:pt x="24043" y="27715"/>
                      </a:lnTo>
                      <a:lnTo>
                        <a:pt x="24201" y="26965"/>
                      </a:lnTo>
                      <a:lnTo>
                        <a:pt x="24280" y="26136"/>
                      </a:lnTo>
                      <a:lnTo>
                        <a:pt x="24319" y="25267"/>
                      </a:lnTo>
                      <a:lnTo>
                        <a:pt x="24319" y="25267"/>
                      </a:lnTo>
                      <a:lnTo>
                        <a:pt x="24280" y="24596"/>
                      </a:lnTo>
                      <a:lnTo>
                        <a:pt x="24240" y="23886"/>
                      </a:lnTo>
                      <a:lnTo>
                        <a:pt x="24240" y="23886"/>
                      </a:lnTo>
                      <a:lnTo>
                        <a:pt x="24201" y="23491"/>
                      </a:lnTo>
                      <a:lnTo>
                        <a:pt x="24201" y="23491"/>
                      </a:lnTo>
                      <a:lnTo>
                        <a:pt x="24122" y="22622"/>
                      </a:lnTo>
                      <a:lnTo>
                        <a:pt x="23964" y="21675"/>
                      </a:lnTo>
                      <a:lnTo>
                        <a:pt x="23767" y="20648"/>
                      </a:lnTo>
                      <a:lnTo>
                        <a:pt x="23530" y="19622"/>
                      </a:lnTo>
                      <a:lnTo>
                        <a:pt x="23530" y="19622"/>
                      </a:lnTo>
                      <a:lnTo>
                        <a:pt x="22582" y="20451"/>
                      </a:lnTo>
                      <a:lnTo>
                        <a:pt x="21635" y="21240"/>
                      </a:lnTo>
                      <a:lnTo>
                        <a:pt x="20608" y="22030"/>
                      </a:lnTo>
                      <a:lnTo>
                        <a:pt x="19582" y="22741"/>
                      </a:lnTo>
                      <a:lnTo>
                        <a:pt x="19582" y="22741"/>
                      </a:lnTo>
                      <a:lnTo>
                        <a:pt x="19306" y="22859"/>
                      </a:lnTo>
                      <a:lnTo>
                        <a:pt x="19029" y="22899"/>
                      </a:lnTo>
                      <a:lnTo>
                        <a:pt x="19029" y="22899"/>
                      </a:lnTo>
                      <a:lnTo>
                        <a:pt x="18753" y="22859"/>
                      </a:lnTo>
                      <a:lnTo>
                        <a:pt x="18555" y="22780"/>
                      </a:lnTo>
                      <a:lnTo>
                        <a:pt x="18319" y="22622"/>
                      </a:lnTo>
                      <a:lnTo>
                        <a:pt x="18161" y="22425"/>
                      </a:lnTo>
                      <a:lnTo>
                        <a:pt x="18161" y="22425"/>
                      </a:lnTo>
                      <a:lnTo>
                        <a:pt x="18082" y="22306"/>
                      </a:lnTo>
                      <a:lnTo>
                        <a:pt x="18042" y="22148"/>
                      </a:lnTo>
                      <a:lnTo>
                        <a:pt x="18003" y="21991"/>
                      </a:lnTo>
                      <a:lnTo>
                        <a:pt x="18003" y="21793"/>
                      </a:lnTo>
                      <a:lnTo>
                        <a:pt x="18003" y="21635"/>
                      </a:lnTo>
                      <a:lnTo>
                        <a:pt x="18082" y="21477"/>
                      </a:lnTo>
                      <a:lnTo>
                        <a:pt x="18161" y="21359"/>
                      </a:lnTo>
                      <a:lnTo>
                        <a:pt x="18240" y="21201"/>
                      </a:lnTo>
                      <a:lnTo>
                        <a:pt x="18279" y="21161"/>
                      </a:lnTo>
                      <a:lnTo>
                        <a:pt x="18279" y="21161"/>
                      </a:lnTo>
                      <a:lnTo>
                        <a:pt x="19977" y="19148"/>
                      </a:lnTo>
                      <a:lnTo>
                        <a:pt x="20845" y="18161"/>
                      </a:lnTo>
                      <a:lnTo>
                        <a:pt x="21635" y="17135"/>
                      </a:lnTo>
                      <a:lnTo>
                        <a:pt x="21635" y="17135"/>
                      </a:lnTo>
                      <a:lnTo>
                        <a:pt x="21990" y="16661"/>
                      </a:lnTo>
                      <a:lnTo>
                        <a:pt x="22306" y="16148"/>
                      </a:lnTo>
                      <a:lnTo>
                        <a:pt x="22622" y="15634"/>
                      </a:lnTo>
                      <a:lnTo>
                        <a:pt x="22938" y="15121"/>
                      </a:lnTo>
                      <a:lnTo>
                        <a:pt x="22938" y="15121"/>
                      </a:lnTo>
                      <a:lnTo>
                        <a:pt x="23096" y="14726"/>
                      </a:lnTo>
                      <a:lnTo>
                        <a:pt x="23175" y="14332"/>
                      </a:lnTo>
                      <a:lnTo>
                        <a:pt x="23175" y="14332"/>
                      </a:lnTo>
                      <a:lnTo>
                        <a:pt x="23175" y="14292"/>
                      </a:lnTo>
                      <a:lnTo>
                        <a:pt x="23175" y="14292"/>
                      </a:lnTo>
                      <a:lnTo>
                        <a:pt x="23175" y="14292"/>
                      </a:lnTo>
                      <a:lnTo>
                        <a:pt x="23175" y="14332"/>
                      </a:lnTo>
                      <a:lnTo>
                        <a:pt x="23175" y="14174"/>
                      </a:lnTo>
                      <a:lnTo>
                        <a:pt x="23175" y="14174"/>
                      </a:lnTo>
                      <a:lnTo>
                        <a:pt x="23096" y="13621"/>
                      </a:lnTo>
                      <a:lnTo>
                        <a:pt x="23096" y="13621"/>
                      </a:lnTo>
                      <a:lnTo>
                        <a:pt x="22898" y="12516"/>
                      </a:lnTo>
                      <a:lnTo>
                        <a:pt x="22582" y="11450"/>
                      </a:lnTo>
                      <a:lnTo>
                        <a:pt x="22582" y="11450"/>
                      </a:lnTo>
                      <a:lnTo>
                        <a:pt x="21832" y="11884"/>
                      </a:lnTo>
                      <a:lnTo>
                        <a:pt x="21043" y="12318"/>
                      </a:lnTo>
                      <a:lnTo>
                        <a:pt x="21043" y="12318"/>
                      </a:lnTo>
                      <a:lnTo>
                        <a:pt x="20608" y="11371"/>
                      </a:lnTo>
                      <a:lnTo>
                        <a:pt x="20135" y="10384"/>
                      </a:lnTo>
                      <a:lnTo>
                        <a:pt x="19740" y="9397"/>
                      </a:lnTo>
                      <a:lnTo>
                        <a:pt x="19345" y="8410"/>
                      </a:lnTo>
                      <a:lnTo>
                        <a:pt x="19029" y="7423"/>
                      </a:lnTo>
                      <a:lnTo>
                        <a:pt x="18713" y="6515"/>
                      </a:lnTo>
                      <a:lnTo>
                        <a:pt x="18516" y="5686"/>
                      </a:lnTo>
                      <a:lnTo>
                        <a:pt x="18398" y="4936"/>
                      </a:lnTo>
                      <a:lnTo>
                        <a:pt x="18398" y="4936"/>
                      </a:lnTo>
                      <a:lnTo>
                        <a:pt x="18358" y="4501"/>
                      </a:lnTo>
                      <a:lnTo>
                        <a:pt x="18319" y="3988"/>
                      </a:lnTo>
                      <a:lnTo>
                        <a:pt x="18319" y="3988"/>
                      </a:lnTo>
                      <a:lnTo>
                        <a:pt x="18358" y="3356"/>
                      </a:lnTo>
                      <a:lnTo>
                        <a:pt x="18437" y="2685"/>
                      </a:lnTo>
                      <a:lnTo>
                        <a:pt x="18595" y="2054"/>
                      </a:lnTo>
                      <a:lnTo>
                        <a:pt x="18713" y="1738"/>
                      </a:lnTo>
                      <a:lnTo>
                        <a:pt x="18832" y="1461"/>
                      </a:lnTo>
                      <a:lnTo>
                        <a:pt x="18950" y="1185"/>
                      </a:lnTo>
                      <a:lnTo>
                        <a:pt x="19148" y="948"/>
                      </a:lnTo>
                      <a:lnTo>
                        <a:pt x="19345" y="711"/>
                      </a:lnTo>
                      <a:lnTo>
                        <a:pt x="19542" y="553"/>
                      </a:lnTo>
                      <a:lnTo>
                        <a:pt x="19779" y="395"/>
                      </a:lnTo>
                      <a:lnTo>
                        <a:pt x="20056" y="277"/>
                      </a:lnTo>
                      <a:lnTo>
                        <a:pt x="20372" y="198"/>
                      </a:lnTo>
                      <a:lnTo>
                        <a:pt x="20687" y="159"/>
                      </a:lnTo>
                      <a:lnTo>
                        <a:pt x="20687" y="159"/>
                      </a:lnTo>
                      <a:lnTo>
                        <a:pt x="21043" y="198"/>
                      </a:lnTo>
                      <a:lnTo>
                        <a:pt x="21043" y="198"/>
                      </a:lnTo>
                      <a:lnTo>
                        <a:pt x="21358" y="238"/>
                      </a:lnTo>
                      <a:lnTo>
                        <a:pt x="21358" y="238"/>
                      </a:lnTo>
                      <a:lnTo>
                        <a:pt x="20806" y="159"/>
                      </a:lnTo>
                      <a:lnTo>
                        <a:pt x="20806" y="159"/>
                      </a:lnTo>
                      <a:lnTo>
                        <a:pt x="19148" y="40"/>
                      </a:lnTo>
                      <a:lnTo>
                        <a:pt x="19148" y="40"/>
                      </a:lnTo>
                      <a:lnTo>
                        <a:pt x="19108" y="40"/>
                      </a:lnTo>
                      <a:lnTo>
                        <a:pt x="19108" y="40"/>
                      </a:lnTo>
                      <a:lnTo>
                        <a:pt x="19148" y="40"/>
                      </a:lnTo>
                      <a:lnTo>
                        <a:pt x="19148" y="40"/>
                      </a:lnTo>
                      <a:lnTo>
                        <a:pt x="18200" y="316"/>
                      </a:lnTo>
                      <a:lnTo>
                        <a:pt x="17292" y="632"/>
                      </a:lnTo>
                      <a:lnTo>
                        <a:pt x="16424" y="988"/>
                      </a:lnTo>
                      <a:lnTo>
                        <a:pt x="15555" y="1422"/>
                      </a:lnTo>
                      <a:lnTo>
                        <a:pt x="14726" y="1935"/>
                      </a:lnTo>
                      <a:lnTo>
                        <a:pt x="13936" y="2488"/>
                      </a:lnTo>
                      <a:lnTo>
                        <a:pt x="13186" y="3080"/>
                      </a:lnTo>
                      <a:lnTo>
                        <a:pt x="12476" y="3712"/>
                      </a:lnTo>
                      <a:lnTo>
                        <a:pt x="12476" y="3712"/>
                      </a:lnTo>
                      <a:lnTo>
                        <a:pt x="12239" y="3277"/>
                      </a:lnTo>
                      <a:lnTo>
                        <a:pt x="12120" y="2843"/>
                      </a:lnTo>
                      <a:lnTo>
                        <a:pt x="12002" y="2448"/>
                      </a:lnTo>
                      <a:lnTo>
                        <a:pt x="12002" y="2093"/>
                      </a:lnTo>
                      <a:lnTo>
                        <a:pt x="12002" y="1738"/>
                      </a:lnTo>
                      <a:lnTo>
                        <a:pt x="12081" y="1422"/>
                      </a:lnTo>
                      <a:lnTo>
                        <a:pt x="12160" y="1185"/>
                      </a:lnTo>
                      <a:lnTo>
                        <a:pt x="12278" y="909"/>
                      </a:lnTo>
                      <a:lnTo>
                        <a:pt x="12397" y="711"/>
                      </a:lnTo>
                      <a:lnTo>
                        <a:pt x="12555" y="553"/>
                      </a:lnTo>
                      <a:lnTo>
                        <a:pt x="12792" y="238"/>
                      </a:lnTo>
                      <a:lnTo>
                        <a:pt x="13028" y="80"/>
                      </a:lnTo>
                      <a:lnTo>
                        <a:pt x="13107" y="40"/>
                      </a:lnTo>
                      <a:lnTo>
                        <a:pt x="13107" y="40"/>
                      </a:lnTo>
                      <a:lnTo>
                        <a:pt x="131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45"/>
                <p:cNvSpPr/>
                <p:nvPr/>
              </p:nvSpPr>
              <p:spPr>
                <a:xfrm>
                  <a:off x="5779000" y="3191075"/>
                  <a:ext cx="4975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73" extrusionOk="0">
                      <a:moveTo>
                        <a:pt x="198" y="1"/>
                      </a:moveTo>
                      <a:lnTo>
                        <a:pt x="80" y="317"/>
                      </a:lnTo>
                      <a:lnTo>
                        <a:pt x="72" y="348"/>
                      </a:lnTo>
                      <a:lnTo>
                        <a:pt x="198" y="1"/>
                      </a:lnTo>
                      <a:close/>
                      <a:moveTo>
                        <a:pt x="72" y="348"/>
                      </a:moveTo>
                      <a:lnTo>
                        <a:pt x="40" y="435"/>
                      </a:lnTo>
                      <a:lnTo>
                        <a:pt x="21" y="554"/>
                      </a:lnTo>
                      <a:lnTo>
                        <a:pt x="72" y="348"/>
                      </a:lnTo>
                      <a:close/>
                      <a:moveTo>
                        <a:pt x="21" y="554"/>
                      </a:moveTo>
                      <a:lnTo>
                        <a:pt x="1" y="633"/>
                      </a:lnTo>
                      <a:lnTo>
                        <a:pt x="1" y="672"/>
                      </a:lnTo>
                      <a:lnTo>
                        <a:pt x="21" y="554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45"/>
                <p:cNvSpPr/>
                <p:nvPr/>
              </p:nvSpPr>
              <p:spPr>
                <a:xfrm>
                  <a:off x="5779000" y="3191075"/>
                  <a:ext cx="4975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73" fill="none" extrusionOk="0">
                      <a:moveTo>
                        <a:pt x="198" y="1"/>
                      </a:moveTo>
                      <a:lnTo>
                        <a:pt x="198" y="1"/>
                      </a:lnTo>
                      <a:lnTo>
                        <a:pt x="40" y="435"/>
                      </a:lnTo>
                      <a:lnTo>
                        <a:pt x="40" y="435"/>
                      </a:lnTo>
                      <a:lnTo>
                        <a:pt x="1" y="672"/>
                      </a:lnTo>
                      <a:lnTo>
                        <a:pt x="1" y="672"/>
                      </a:lnTo>
                      <a:lnTo>
                        <a:pt x="1" y="633"/>
                      </a:lnTo>
                      <a:lnTo>
                        <a:pt x="1" y="633"/>
                      </a:lnTo>
                      <a:lnTo>
                        <a:pt x="80" y="317"/>
                      </a:lnTo>
                      <a:lnTo>
                        <a:pt x="1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5"/>
                <p:cNvSpPr/>
                <p:nvPr/>
              </p:nvSpPr>
              <p:spPr>
                <a:xfrm>
                  <a:off x="5965550" y="3349000"/>
                  <a:ext cx="2625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" h="514" extrusionOk="0">
                      <a:moveTo>
                        <a:pt x="10502" y="1"/>
                      </a:moveTo>
                      <a:lnTo>
                        <a:pt x="9318" y="198"/>
                      </a:lnTo>
                      <a:lnTo>
                        <a:pt x="8094" y="356"/>
                      </a:lnTo>
                      <a:lnTo>
                        <a:pt x="6712" y="435"/>
                      </a:lnTo>
                      <a:lnTo>
                        <a:pt x="4146" y="435"/>
                      </a:lnTo>
                      <a:lnTo>
                        <a:pt x="2961" y="395"/>
                      </a:lnTo>
                      <a:lnTo>
                        <a:pt x="435" y="237"/>
                      </a:lnTo>
                      <a:lnTo>
                        <a:pt x="0" y="237"/>
                      </a:lnTo>
                      <a:lnTo>
                        <a:pt x="395" y="277"/>
                      </a:lnTo>
                      <a:lnTo>
                        <a:pt x="3435" y="435"/>
                      </a:lnTo>
                      <a:lnTo>
                        <a:pt x="4856" y="514"/>
                      </a:lnTo>
                      <a:lnTo>
                        <a:pt x="6159" y="514"/>
                      </a:lnTo>
                      <a:lnTo>
                        <a:pt x="7896" y="474"/>
                      </a:lnTo>
                      <a:lnTo>
                        <a:pt x="8725" y="435"/>
                      </a:lnTo>
                      <a:lnTo>
                        <a:pt x="9475" y="356"/>
                      </a:lnTo>
                      <a:lnTo>
                        <a:pt x="9752" y="277"/>
                      </a:lnTo>
                      <a:lnTo>
                        <a:pt x="10028" y="237"/>
                      </a:lnTo>
                      <a:lnTo>
                        <a:pt x="10265" y="119"/>
                      </a:lnTo>
                      <a:lnTo>
                        <a:pt x="1050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5"/>
                <p:cNvSpPr/>
                <p:nvPr/>
              </p:nvSpPr>
              <p:spPr>
                <a:xfrm>
                  <a:off x="5965550" y="3349000"/>
                  <a:ext cx="2625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" h="514" fill="none" extrusionOk="0">
                      <a:moveTo>
                        <a:pt x="10502" y="1"/>
                      </a:moveTo>
                      <a:lnTo>
                        <a:pt x="10502" y="1"/>
                      </a:lnTo>
                      <a:lnTo>
                        <a:pt x="9318" y="198"/>
                      </a:lnTo>
                      <a:lnTo>
                        <a:pt x="8094" y="356"/>
                      </a:lnTo>
                      <a:lnTo>
                        <a:pt x="6712" y="435"/>
                      </a:lnTo>
                      <a:lnTo>
                        <a:pt x="5291" y="435"/>
                      </a:lnTo>
                      <a:lnTo>
                        <a:pt x="5291" y="435"/>
                      </a:lnTo>
                      <a:lnTo>
                        <a:pt x="4146" y="435"/>
                      </a:lnTo>
                      <a:lnTo>
                        <a:pt x="2961" y="395"/>
                      </a:lnTo>
                      <a:lnTo>
                        <a:pt x="435" y="237"/>
                      </a:lnTo>
                      <a:lnTo>
                        <a:pt x="435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395" y="277"/>
                      </a:lnTo>
                      <a:lnTo>
                        <a:pt x="395" y="277"/>
                      </a:lnTo>
                      <a:lnTo>
                        <a:pt x="3435" y="435"/>
                      </a:lnTo>
                      <a:lnTo>
                        <a:pt x="4856" y="514"/>
                      </a:lnTo>
                      <a:lnTo>
                        <a:pt x="6159" y="514"/>
                      </a:lnTo>
                      <a:lnTo>
                        <a:pt x="6159" y="514"/>
                      </a:lnTo>
                      <a:lnTo>
                        <a:pt x="7896" y="474"/>
                      </a:lnTo>
                      <a:lnTo>
                        <a:pt x="8725" y="435"/>
                      </a:lnTo>
                      <a:lnTo>
                        <a:pt x="9475" y="356"/>
                      </a:lnTo>
                      <a:lnTo>
                        <a:pt x="9475" y="356"/>
                      </a:lnTo>
                      <a:lnTo>
                        <a:pt x="9752" y="277"/>
                      </a:lnTo>
                      <a:lnTo>
                        <a:pt x="10028" y="237"/>
                      </a:lnTo>
                      <a:lnTo>
                        <a:pt x="10265" y="119"/>
                      </a:lnTo>
                      <a:lnTo>
                        <a:pt x="1050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5"/>
                <p:cNvSpPr/>
                <p:nvPr/>
              </p:nvSpPr>
              <p:spPr>
                <a:xfrm>
                  <a:off x="5779000" y="3145675"/>
                  <a:ext cx="48465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6" h="8568" extrusionOk="0">
                      <a:moveTo>
                        <a:pt x="3712" y="1"/>
                      </a:moveTo>
                      <a:lnTo>
                        <a:pt x="3041" y="40"/>
                      </a:lnTo>
                      <a:lnTo>
                        <a:pt x="2409" y="119"/>
                      </a:lnTo>
                      <a:lnTo>
                        <a:pt x="2054" y="198"/>
                      </a:lnTo>
                      <a:lnTo>
                        <a:pt x="1738" y="356"/>
                      </a:lnTo>
                      <a:lnTo>
                        <a:pt x="1383" y="514"/>
                      </a:lnTo>
                      <a:lnTo>
                        <a:pt x="1106" y="712"/>
                      </a:lnTo>
                      <a:lnTo>
                        <a:pt x="830" y="948"/>
                      </a:lnTo>
                      <a:lnTo>
                        <a:pt x="593" y="1225"/>
                      </a:lnTo>
                      <a:lnTo>
                        <a:pt x="396" y="1501"/>
                      </a:lnTo>
                      <a:lnTo>
                        <a:pt x="198" y="1817"/>
                      </a:lnTo>
                      <a:lnTo>
                        <a:pt x="80" y="2133"/>
                      </a:lnTo>
                      <a:lnTo>
                        <a:pt x="1" y="2449"/>
                      </a:lnTo>
                      <a:lnTo>
                        <a:pt x="1383" y="1185"/>
                      </a:lnTo>
                      <a:lnTo>
                        <a:pt x="1620" y="988"/>
                      </a:lnTo>
                      <a:lnTo>
                        <a:pt x="1896" y="830"/>
                      </a:lnTo>
                      <a:lnTo>
                        <a:pt x="2212" y="672"/>
                      </a:lnTo>
                      <a:lnTo>
                        <a:pt x="2528" y="554"/>
                      </a:lnTo>
                      <a:lnTo>
                        <a:pt x="2922" y="475"/>
                      </a:lnTo>
                      <a:lnTo>
                        <a:pt x="3317" y="396"/>
                      </a:lnTo>
                      <a:lnTo>
                        <a:pt x="3712" y="356"/>
                      </a:lnTo>
                      <a:lnTo>
                        <a:pt x="4738" y="356"/>
                      </a:lnTo>
                      <a:lnTo>
                        <a:pt x="5291" y="435"/>
                      </a:lnTo>
                      <a:lnTo>
                        <a:pt x="5883" y="554"/>
                      </a:lnTo>
                      <a:lnTo>
                        <a:pt x="6475" y="751"/>
                      </a:lnTo>
                      <a:lnTo>
                        <a:pt x="7028" y="948"/>
                      </a:lnTo>
                      <a:lnTo>
                        <a:pt x="7581" y="1264"/>
                      </a:lnTo>
                      <a:lnTo>
                        <a:pt x="8094" y="1580"/>
                      </a:lnTo>
                      <a:lnTo>
                        <a:pt x="8568" y="1975"/>
                      </a:lnTo>
                      <a:lnTo>
                        <a:pt x="8923" y="2330"/>
                      </a:lnTo>
                      <a:lnTo>
                        <a:pt x="9239" y="2764"/>
                      </a:lnTo>
                      <a:lnTo>
                        <a:pt x="9278" y="2843"/>
                      </a:lnTo>
                      <a:lnTo>
                        <a:pt x="9318" y="2843"/>
                      </a:lnTo>
                      <a:lnTo>
                        <a:pt x="9515" y="3199"/>
                      </a:lnTo>
                      <a:lnTo>
                        <a:pt x="9673" y="3554"/>
                      </a:lnTo>
                      <a:lnTo>
                        <a:pt x="9792" y="3870"/>
                      </a:lnTo>
                      <a:lnTo>
                        <a:pt x="9831" y="4225"/>
                      </a:lnTo>
                      <a:lnTo>
                        <a:pt x="9831" y="4580"/>
                      </a:lnTo>
                      <a:lnTo>
                        <a:pt x="9831" y="4896"/>
                      </a:lnTo>
                      <a:lnTo>
                        <a:pt x="9752" y="5252"/>
                      </a:lnTo>
                      <a:lnTo>
                        <a:pt x="9673" y="5567"/>
                      </a:lnTo>
                      <a:lnTo>
                        <a:pt x="9515" y="5883"/>
                      </a:lnTo>
                      <a:lnTo>
                        <a:pt x="9357" y="6199"/>
                      </a:lnTo>
                      <a:lnTo>
                        <a:pt x="9200" y="6515"/>
                      </a:lnTo>
                      <a:lnTo>
                        <a:pt x="8963" y="6831"/>
                      </a:lnTo>
                      <a:lnTo>
                        <a:pt x="8489" y="7384"/>
                      </a:lnTo>
                      <a:lnTo>
                        <a:pt x="7976" y="7936"/>
                      </a:lnTo>
                      <a:lnTo>
                        <a:pt x="7462" y="8370"/>
                      </a:lnTo>
                      <a:lnTo>
                        <a:pt x="7897" y="8370"/>
                      </a:lnTo>
                      <a:lnTo>
                        <a:pt x="10423" y="8528"/>
                      </a:lnTo>
                      <a:lnTo>
                        <a:pt x="11608" y="8568"/>
                      </a:lnTo>
                      <a:lnTo>
                        <a:pt x="14174" y="8568"/>
                      </a:lnTo>
                      <a:lnTo>
                        <a:pt x="15556" y="8489"/>
                      </a:lnTo>
                      <a:lnTo>
                        <a:pt x="16780" y="8331"/>
                      </a:lnTo>
                      <a:lnTo>
                        <a:pt x="17964" y="8134"/>
                      </a:lnTo>
                      <a:lnTo>
                        <a:pt x="18240" y="7976"/>
                      </a:lnTo>
                      <a:lnTo>
                        <a:pt x="18477" y="7778"/>
                      </a:lnTo>
                      <a:lnTo>
                        <a:pt x="18675" y="7581"/>
                      </a:lnTo>
                      <a:lnTo>
                        <a:pt x="18872" y="7344"/>
                      </a:lnTo>
                      <a:lnTo>
                        <a:pt x="19069" y="7068"/>
                      </a:lnTo>
                      <a:lnTo>
                        <a:pt x="19188" y="6791"/>
                      </a:lnTo>
                      <a:lnTo>
                        <a:pt x="19306" y="6515"/>
                      </a:lnTo>
                      <a:lnTo>
                        <a:pt x="19385" y="6199"/>
                      </a:lnTo>
                      <a:lnTo>
                        <a:pt x="19385" y="5923"/>
                      </a:lnTo>
                      <a:lnTo>
                        <a:pt x="19385" y="5646"/>
                      </a:lnTo>
                      <a:lnTo>
                        <a:pt x="19385" y="5410"/>
                      </a:lnTo>
                      <a:lnTo>
                        <a:pt x="19306" y="5133"/>
                      </a:lnTo>
                      <a:lnTo>
                        <a:pt x="19148" y="4620"/>
                      </a:lnTo>
                      <a:lnTo>
                        <a:pt x="18911" y="4107"/>
                      </a:lnTo>
                      <a:lnTo>
                        <a:pt x="18596" y="3594"/>
                      </a:lnTo>
                      <a:lnTo>
                        <a:pt x="18201" y="3120"/>
                      </a:lnTo>
                      <a:lnTo>
                        <a:pt x="17727" y="2646"/>
                      </a:lnTo>
                      <a:lnTo>
                        <a:pt x="17214" y="2212"/>
                      </a:lnTo>
                      <a:lnTo>
                        <a:pt x="16622" y="1817"/>
                      </a:lnTo>
                      <a:lnTo>
                        <a:pt x="15990" y="1462"/>
                      </a:lnTo>
                      <a:lnTo>
                        <a:pt x="15358" y="1146"/>
                      </a:lnTo>
                      <a:lnTo>
                        <a:pt x="14648" y="869"/>
                      </a:lnTo>
                      <a:lnTo>
                        <a:pt x="13937" y="672"/>
                      </a:lnTo>
                      <a:lnTo>
                        <a:pt x="13226" y="475"/>
                      </a:lnTo>
                      <a:lnTo>
                        <a:pt x="12476" y="396"/>
                      </a:lnTo>
                      <a:lnTo>
                        <a:pt x="11726" y="356"/>
                      </a:lnTo>
                      <a:lnTo>
                        <a:pt x="10937" y="396"/>
                      </a:lnTo>
                      <a:lnTo>
                        <a:pt x="10187" y="514"/>
                      </a:lnTo>
                      <a:lnTo>
                        <a:pt x="9871" y="554"/>
                      </a:lnTo>
                      <a:lnTo>
                        <a:pt x="9515" y="593"/>
                      </a:lnTo>
                      <a:lnTo>
                        <a:pt x="8923" y="554"/>
                      </a:lnTo>
                      <a:lnTo>
                        <a:pt x="8252" y="475"/>
                      </a:lnTo>
                      <a:lnTo>
                        <a:pt x="6791" y="277"/>
                      </a:lnTo>
                      <a:lnTo>
                        <a:pt x="5212" y="80"/>
                      </a:lnTo>
                      <a:lnTo>
                        <a:pt x="4462" y="40"/>
                      </a:lnTo>
                      <a:lnTo>
                        <a:pt x="3712" y="1"/>
                      </a:lnTo>
                      <a:close/>
                    </a:path>
                  </a:pathLst>
                </a:custGeom>
                <a:solidFill>
                  <a:srgbClr val="A3C5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5"/>
                <p:cNvSpPr/>
                <p:nvPr/>
              </p:nvSpPr>
              <p:spPr>
                <a:xfrm>
                  <a:off x="5779000" y="3145675"/>
                  <a:ext cx="48465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6" h="8568" fill="none" extrusionOk="0">
                      <a:moveTo>
                        <a:pt x="3712" y="1"/>
                      </a:moveTo>
                      <a:lnTo>
                        <a:pt x="3712" y="1"/>
                      </a:lnTo>
                      <a:lnTo>
                        <a:pt x="3041" y="40"/>
                      </a:lnTo>
                      <a:lnTo>
                        <a:pt x="2409" y="119"/>
                      </a:lnTo>
                      <a:lnTo>
                        <a:pt x="2409" y="119"/>
                      </a:lnTo>
                      <a:lnTo>
                        <a:pt x="2054" y="198"/>
                      </a:lnTo>
                      <a:lnTo>
                        <a:pt x="1738" y="356"/>
                      </a:lnTo>
                      <a:lnTo>
                        <a:pt x="1383" y="514"/>
                      </a:lnTo>
                      <a:lnTo>
                        <a:pt x="1106" y="712"/>
                      </a:lnTo>
                      <a:lnTo>
                        <a:pt x="830" y="948"/>
                      </a:lnTo>
                      <a:lnTo>
                        <a:pt x="593" y="1225"/>
                      </a:lnTo>
                      <a:lnTo>
                        <a:pt x="396" y="1501"/>
                      </a:lnTo>
                      <a:lnTo>
                        <a:pt x="198" y="1817"/>
                      </a:lnTo>
                      <a:lnTo>
                        <a:pt x="198" y="1817"/>
                      </a:lnTo>
                      <a:lnTo>
                        <a:pt x="80" y="2133"/>
                      </a:lnTo>
                      <a:lnTo>
                        <a:pt x="1" y="2449"/>
                      </a:lnTo>
                      <a:lnTo>
                        <a:pt x="1" y="2449"/>
                      </a:lnTo>
                      <a:lnTo>
                        <a:pt x="1383" y="1185"/>
                      </a:lnTo>
                      <a:lnTo>
                        <a:pt x="1383" y="1185"/>
                      </a:lnTo>
                      <a:lnTo>
                        <a:pt x="1620" y="988"/>
                      </a:lnTo>
                      <a:lnTo>
                        <a:pt x="1896" y="830"/>
                      </a:lnTo>
                      <a:lnTo>
                        <a:pt x="2212" y="672"/>
                      </a:lnTo>
                      <a:lnTo>
                        <a:pt x="2528" y="554"/>
                      </a:lnTo>
                      <a:lnTo>
                        <a:pt x="2922" y="475"/>
                      </a:lnTo>
                      <a:lnTo>
                        <a:pt x="3317" y="396"/>
                      </a:lnTo>
                      <a:lnTo>
                        <a:pt x="3712" y="356"/>
                      </a:lnTo>
                      <a:lnTo>
                        <a:pt x="4146" y="356"/>
                      </a:lnTo>
                      <a:lnTo>
                        <a:pt x="4146" y="356"/>
                      </a:lnTo>
                      <a:lnTo>
                        <a:pt x="4738" y="356"/>
                      </a:lnTo>
                      <a:lnTo>
                        <a:pt x="5291" y="435"/>
                      </a:lnTo>
                      <a:lnTo>
                        <a:pt x="5883" y="554"/>
                      </a:lnTo>
                      <a:lnTo>
                        <a:pt x="6475" y="751"/>
                      </a:lnTo>
                      <a:lnTo>
                        <a:pt x="7028" y="948"/>
                      </a:lnTo>
                      <a:lnTo>
                        <a:pt x="7581" y="1264"/>
                      </a:lnTo>
                      <a:lnTo>
                        <a:pt x="8094" y="1580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923" y="2330"/>
                      </a:lnTo>
                      <a:lnTo>
                        <a:pt x="9239" y="2764"/>
                      </a:lnTo>
                      <a:lnTo>
                        <a:pt x="9239" y="2764"/>
                      </a:lnTo>
                      <a:lnTo>
                        <a:pt x="9278" y="2843"/>
                      </a:lnTo>
                      <a:lnTo>
                        <a:pt x="9278" y="2843"/>
                      </a:lnTo>
                      <a:lnTo>
                        <a:pt x="9278" y="2843"/>
                      </a:lnTo>
                      <a:lnTo>
                        <a:pt x="9318" y="2843"/>
                      </a:lnTo>
                      <a:lnTo>
                        <a:pt x="9318" y="2843"/>
                      </a:lnTo>
                      <a:lnTo>
                        <a:pt x="9515" y="3199"/>
                      </a:lnTo>
                      <a:lnTo>
                        <a:pt x="9673" y="3554"/>
                      </a:lnTo>
                      <a:lnTo>
                        <a:pt x="9792" y="3870"/>
                      </a:lnTo>
                      <a:lnTo>
                        <a:pt x="9831" y="4225"/>
                      </a:lnTo>
                      <a:lnTo>
                        <a:pt x="9831" y="4580"/>
                      </a:lnTo>
                      <a:lnTo>
                        <a:pt x="9831" y="4896"/>
                      </a:lnTo>
                      <a:lnTo>
                        <a:pt x="9752" y="5252"/>
                      </a:lnTo>
                      <a:lnTo>
                        <a:pt x="9673" y="5567"/>
                      </a:lnTo>
                      <a:lnTo>
                        <a:pt x="9515" y="5883"/>
                      </a:lnTo>
                      <a:lnTo>
                        <a:pt x="9357" y="6199"/>
                      </a:lnTo>
                      <a:lnTo>
                        <a:pt x="9200" y="6515"/>
                      </a:lnTo>
                      <a:lnTo>
                        <a:pt x="8963" y="6831"/>
                      </a:lnTo>
                      <a:lnTo>
                        <a:pt x="8489" y="7384"/>
                      </a:lnTo>
                      <a:lnTo>
                        <a:pt x="7976" y="7936"/>
                      </a:lnTo>
                      <a:lnTo>
                        <a:pt x="7976" y="7936"/>
                      </a:lnTo>
                      <a:lnTo>
                        <a:pt x="7462" y="8370"/>
                      </a:lnTo>
                      <a:lnTo>
                        <a:pt x="7462" y="8370"/>
                      </a:lnTo>
                      <a:lnTo>
                        <a:pt x="7897" y="8370"/>
                      </a:lnTo>
                      <a:lnTo>
                        <a:pt x="7897" y="8370"/>
                      </a:lnTo>
                      <a:lnTo>
                        <a:pt x="10423" y="8528"/>
                      </a:lnTo>
                      <a:lnTo>
                        <a:pt x="11608" y="8568"/>
                      </a:lnTo>
                      <a:lnTo>
                        <a:pt x="12753" y="8568"/>
                      </a:lnTo>
                      <a:lnTo>
                        <a:pt x="12753" y="8568"/>
                      </a:lnTo>
                      <a:lnTo>
                        <a:pt x="14174" y="8568"/>
                      </a:lnTo>
                      <a:lnTo>
                        <a:pt x="15556" y="8489"/>
                      </a:lnTo>
                      <a:lnTo>
                        <a:pt x="16780" y="8331"/>
                      </a:lnTo>
                      <a:lnTo>
                        <a:pt x="17964" y="8134"/>
                      </a:lnTo>
                      <a:lnTo>
                        <a:pt x="17964" y="8134"/>
                      </a:lnTo>
                      <a:lnTo>
                        <a:pt x="18240" y="7976"/>
                      </a:lnTo>
                      <a:lnTo>
                        <a:pt x="18477" y="7778"/>
                      </a:lnTo>
                      <a:lnTo>
                        <a:pt x="18675" y="7581"/>
                      </a:lnTo>
                      <a:lnTo>
                        <a:pt x="18872" y="7344"/>
                      </a:lnTo>
                      <a:lnTo>
                        <a:pt x="19069" y="7068"/>
                      </a:lnTo>
                      <a:lnTo>
                        <a:pt x="19188" y="6791"/>
                      </a:lnTo>
                      <a:lnTo>
                        <a:pt x="19306" y="6515"/>
                      </a:lnTo>
                      <a:lnTo>
                        <a:pt x="19385" y="6199"/>
                      </a:lnTo>
                      <a:lnTo>
                        <a:pt x="19385" y="6199"/>
                      </a:lnTo>
                      <a:lnTo>
                        <a:pt x="19385" y="5923"/>
                      </a:lnTo>
                      <a:lnTo>
                        <a:pt x="19385" y="5646"/>
                      </a:lnTo>
                      <a:lnTo>
                        <a:pt x="19385" y="5410"/>
                      </a:lnTo>
                      <a:lnTo>
                        <a:pt x="19306" y="5133"/>
                      </a:lnTo>
                      <a:lnTo>
                        <a:pt x="19148" y="4620"/>
                      </a:lnTo>
                      <a:lnTo>
                        <a:pt x="18911" y="4107"/>
                      </a:lnTo>
                      <a:lnTo>
                        <a:pt x="18596" y="3594"/>
                      </a:lnTo>
                      <a:lnTo>
                        <a:pt x="18201" y="3120"/>
                      </a:lnTo>
                      <a:lnTo>
                        <a:pt x="17727" y="2646"/>
                      </a:lnTo>
                      <a:lnTo>
                        <a:pt x="17214" y="2212"/>
                      </a:lnTo>
                      <a:lnTo>
                        <a:pt x="16622" y="1817"/>
                      </a:lnTo>
                      <a:lnTo>
                        <a:pt x="15990" y="1462"/>
                      </a:lnTo>
                      <a:lnTo>
                        <a:pt x="15358" y="1146"/>
                      </a:lnTo>
                      <a:lnTo>
                        <a:pt x="14648" y="869"/>
                      </a:lnTo>
                      <a:lnTo>
                        <a:pt x="13937" y="672"/>
                      </a:lnTo>
                      <a:lnTo>
                        <a:pt x="13226" y="475"/>
                      </a:lnTo>
                      <a:lnTo>
                        <a:pt x="12476" y="396"/>
                      </a:lnTo>
                      <a:lnTo>
                        <a:pt x="11726" y="356"/>
                      </a:lnTo>
                      <a:lnTo>
                        <a:pt x="11726" y="356"/>
                      </a:lnTo>
                      <a:lnTo>
                        <a:pt x="10937" y="396"/>
                      </a:lnTo>
                      <a:lnTo>
                        <a:pt x="10187" y="514"/>
                      </a:lnTo>
                      <a:lnTo>
                        <a:pt x="10187" y="514"/>
                      </a:lnTo>
                      <a:lnTo>
                        <a:pt x="9871" y="554"/>
                      </a:lnTo>
                      <a:lnTo>
                        <a:pt x="9515" y="593"/>
                      </a:lnTo>
                      <a:lnTo>
                        <a:pt x="9515" y="593"/>
                      </a:lnTo>
                      <a:lnTo>
                        <a:pt x="8923" y="554"/>
                      </a:lnTo>
                      <a:lnTo>
                        <a:pt x="8252" y="475"/>
                      </a:lnTo>
                      <a:lnTo>
                        <a:pt x="6791" y="277"/>
                      </a:lnTo>
                      <a:lnTo>
                        <a:pt x="6791" y="277"/>
                      </a:lnTo>
                      <a:lnTo>
                        <a:pt x="5212" y="80"/>
                      </a:lnTo>
                      <a:lnTo>
                        <a:pt x="4462" y="40"/>
                      </a:lnTo>
                      <a:lnTo>
                        <a:pt x="37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extrusionOk="0">
                      <a:moveTo>
                        <a:pt x="0" y="0"/>
                      </a:moveTo>
                      <a:lnTo>
                        <a:pt x="434" y="632"/>
                      </a:lnTo>
                      <a:lnTo>
                        <a:pt x="1026" y="1421"/>
                      </a:lnTo>
                      <a:lnTo>
                        <a:pt x="1777" y="2251"/>
                      </a:lnTo>
                      <a:lnTo>
                        <a:pt x="2645" y="3119"/>
                      </a:lnTo>
                      <a:lnTo>
                        <a:pt x="3119" y="3514"/>
                      </a:lnTo>
                      <a:lnTo>
                        <a:pt x="3593" y="3909"/>
                      </a:lnTo>
                      <a:lnTo>
                        <a:pt x="4066" y="4264"/>
                      </a:lnTo>
                      <a:lnTo>
                        <a:pt x="4580" y="4580"/>
                      </a:lnTo>
                      <a:lnTo>
                        <a:pt x="5093" y="4896"/>
                      </a:lnTo>
                      <a:lnTo>
                        <a:pt x="5646" y="5133"/>
                      </a:lnTo>
                      <a:lnTo>
                        <a:pt x="6159" y="5290"/>
                      </a:lnTo>
                      <a:lnTo>
                        <a:pt x="6672" y="5409"/>
                      </a:lnTo>
                      <a:lnTo>
                        <a:pt x="6396" y="5290"/>
                      </a:lnTo>
                      <a:lnTo>
                        <a:pt x="6119" y="5093"/>
                      </a:lnTo>
                      <a:lnTo>
                        <a:pt x="5369" y="4580"/>
                      </a:lnTo>
                      <a:lnTo>
                        <a:pt x="4501" y="3948"/>
                      </a:lnTo>
                      <a:lnTo>
                        <a:pt x="3553" y="3159"/>
                      </a:lnTo>
                      <a:lnTo>
                        <a:pt x="1658" y="15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CE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34" y="632"/>
                      </a:lnTo>
                      <a:lnTo>
                        <a:pt x="1026" y="1421"/>
                      </a:lnTo>
                      <a:lnTo>
                        <a:pt x="1777" y="2251"/>
                      </a:lnTo>
                      <a:lnTo>
                        <a:pt x="2645" y="3119"/>
                      </a:lnTo>
                      <a:lnTo>
                        <a:pt x="3119" y="3514"/>
                      </a:lnTo>
                      <a:lnTo>
                        <a:pt x="3593" y="3909"/>
                      </a:lnTo>
                      <a:lnTo>
                        <a:pt x="4066" y="4264"/>
                      </a:lnTo>
                      <a:lnTo>
                        <a:pt x="4580" y="4580"/>
                      </a:lnTo>
                      <a:lnTo>
                        <a:pt x="5093" y="4896"/>
                      </a:lnTo>
                      <a:lnTo>
                        <a:pt x="5646" y="5133"/>
                      </a:lnTo>
                      <a:lnTo>
                        <a:pt x="6159" y="5290"/>
                      </a:lnTo>
                      <a:lnTo>
                        <a:pt x="6672" y="5409"/>
                      </a:lnTo>
                      <a:lnTo>
                        <a:pt x="6672" y="5409"/>
                      </a:lnTo>
                      <a:lnTo>
                        <a:pt x="6396" y="5290"/>
                      </a:lnTo>
                      <a:lnTo>
                        <a:pt x="6119" y="5093"/>
                      </a:lnTo>
                      <a:lnTo>
                        <a:pt x="5369" y="4580"/>
                      </a:lnTo>
                      <a:lnTo>
                        <a:pt x="4501" y="3948"/>
                      </a:lnTo>
                      <a:lnTo>
                        <a:pt x="3553" y="3159"/>
                      </a:lnTo>
                      <a:lnTo>
                        <a:pt x="1658" y="15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extrusionOk="0">
                      <a:moveTo>
                        <a:pt x="1" y="0"/>
                      </a:moveTo>
                      <a:lnTo>
                        <a:pt x="119" y="356"/>
                      </a:lnTo>
                      <a:lnTo>
                        <a:pt x="238" y="790"/>
                      </a:lnTo>
                      <a:lnTo>
                        <a:pt x="672" y="1856"/>
                      </a:lnTo>
                      <a:lnTo>
                        <a:pt x="1303" y="3119"/>
                      </a:lnTo>
                      <a:lnTo>
                        <a:pt x="1659" y="3790"/>
                      </a:lnTo>
                      <a:lnTo>
                        <a:pt x="2054" y="4501"/>
                      </a:lnTo>
                      <a:lnTo>
                        <a:pt x="2488" y="5212"/>
                      </a:lnTo>
                      <a:lnTo>
                        <a:pt x="2962" y="5883"/>
                      </a:lnTo>
                      <a:lnTo>
                        <a:pt x="3475" y="6593"/>
                      </a:lnTo>
                      <a:lnTo>
                        <a:pt x="3988" y="7225"/>
                      </a:lnTo>
                      <a:lnTo>
                        <a:pt x="4541" y="7857"/>
                      </a:lnTo>
                      <a:lnTo>
                        <a:pt x="5133" y="8449"/>
                      </a:lnTo>
                      <a:lnTo>
                        <a:pt x="5725" y="9002"/>
                      </a:lnTo>
                      <a:lnTo>
                        <a:pt x="6317" y="9475"/>
                      </a:lnTo>
                      <a:lnTo>
                        <a:pt x="5765" y="8804"/>
                      </a:lnTo>
                      <a:lnTo>
                        <a:pt x="5093" y="7896"/>
                      </a:lnTo>
                      <a:lnTo>
                        <a:pt x="4264" y="6791"/>
                      </a:lnTo>
                      <a:lnTo>
                        <a:pt x="3396" y="5488"/>
                      </a:lnTo>
                      <a:lnTo>
                        <a:pt x="2527" y="4106"/>
                      </a:lnTo>
                      <a:lnTo>
                        <a:pt x="1619" y="26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0CE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19" y="356"/>
                      </a:lnTo>
                      <a:lnTo>
                        <a:pt x="238" y="790"/>
                      </a:lnTo>
                      <a:lnTo>
                        <a:pt x="672" y="1856"/>
                      </a:lnTo>
                      <a:lnTo>
                        <a:pt x="1303" y="3119"/>
                      </a:lnTo>
                      <a:lnTo>
                        <a:pt x="1659" y="3790"/>
                      </a:lnTo>
                      <a:lnTo>
                        <a:pt x="2054" y="4501"/>
                      </a:lnTo>
                      <a:lnTo>
                        <a:pt x="2488" y="5212"/>
                      </a:lnTo>
                      <a:lnTo>
                        <a:pt x="2962" y="5883"/>
                      </a:lnTo>
                      <a:lnTo>
                        <a:pt x="3475" y="6593"/>
                      </a:lnTo>
                      <a:lnTo>
                        <a:pt x="3988" y="7225"/>
                      </a:lnTo>
                      <a:lnTo>
                        <a:pt x="4541" y="7857"/>
                      </a:lnTo>
                      <a:lnTo>
                        <a:pt x="5133" y="8449"/>
                      </a:lnTo>
                      <a:lnTo>
                        <a:pt x="5725" y="9002"/>
                      </a:lnTo>
                      <a:lnTo>
                        <a:pt x="6317" y="9475"/>
                      </a:lnTo>
                      <a:lnTo>
                        <a:pt x="6317" y="9475"/>
                      </a:lnTo>
                      <a:lnTo>
                        <a:pt x="5765" y="8804"/>
                      </a:lnTo>
                      <a:lnTo>
                        <a:pt x="5093" y="7896"/>
                      </a:lnTo>
                      <a:lnTo>
                        <a:pt x="4264" y="6791"/>
                      </a:lnTo>
                      <a:lnTo>
                        <a:pt x="3396" y="5488"/>
                      </a:lnTo>
                      <a:lnTo>
                        <a:pt x="2527" y="4106"/>
                      </a:lnTo>
                      <a:lnTo>
                        <a:pt x="1619" y="2685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45"/>
                <p:cNvSpPr/>
                <p:nvPr/>
              </p:nvSpPr>
              <p:spPr>
                <a:xfrm>
                  <a:off x="5141425" y="3154575"/>
                  <a:ext cx="883375" cy="9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5" h="36835" extrusionOk="0">
                      <a:moveTo>
                        <a:pt x="29491" y="0"/>
                      </a:moveTo>
                      <a:lnTo>
                        <a:pt x="28978" y="40"/>
                      </a:lnTo>
                      <a:lnTo>
                        <a:pt x="28465" y="119"/>
                      </a:lnTo>
                      <a:lnTo>
                        <a:pt x="27991" y="237"/>
                      </a:lnTo>
                      <a:lnTo>
                        <a:pt x="27557" y="395"/>
                      </a:lnTo>
                      <a:lnTo>
                        <a:pt x="27201" y="592"/>
                      </a:lnTo>
                      <a:lnTo>
                        <a:pt x="26886" y="829"/>
                      </a:lnTo>
                      <a:lnTo>
                        <a:pt x="24714" y="2843"/>
                      </a:lnTo>
                      <a:lnTo>
                        <a:pt x="22109" y="5251"/>
                      </a:lnTo>
                      <a:lnTo>
                        <a:pt x="20727" y="6514"/>
                      </a:lnTo>
                      <a:lnTo>
                        <a:pt x="19424" y="7817"/>
                      </a:lnTo>
                      <a:lnTo>
                        <a:pt x="18200" y="9080"/>
                      </a:lnTo>
                      <a:lnTo>
                        <a:pt x="17055" y="10304"/>
                      </a:lnTo>
                      <a:lnTo>
                        <a:pt x="16740" y="10699"/>
                      </a:lnTo>
                      <a:lnTo>
                        <a:pt x="16424" y="11173"/>
                      </a:lnTo>
                      <a:lnTo>
                        <a:pt x="15713" y="12160"/>
                      </a:lnTo>
                      <a:lnTo>
                        <a:pt x="15042" y="13305"/>
                      </a:lnTo>
                      <a:lnTo>
                        <a:pt x="14331" y="14608"/>
                      </a:lnTo>
                      <a:lnTo>
                        <a:pt x="13621" y="15950"/>
                      </a:lnTo>
                      <a:lnTo>
                        <a:pt x="12910" y="17411"/>
                      </a:lnTo>
                      <a:lnTo>
                        <a:pt x="12239" y="18911"/>
                      </a:lnTo>
                      <a:lnTo>
                        <a:pt x="11568" y="20450"/>
                      </a:lnTo>
                      <a:lnTo>
                        <a:pt x="10265" y="23490"/>
                      </a:lnTo>
                      <a:lnTo>
                        <a:pt x="9120" y="26333"/>
                      </a:lnTo>
                      <a:lnTo>
                        <a:pt x="7422" y="30715"/>
                      </a:lnTo>
                      <a:lnTo>
                        <a:pt x="7265" y="31070"/>
                      </a:lnTo>
                      <a:lnTo>
                        <a:pt x="7067" y="31426"/>
                      </a:lnTo>
                      <a:lnTo>
                        <a:pt x="6791" y="31781"/>
                      </a:lnTo>
                      <a:lnTo>
                        <a:pt x="6514" y="32097"/>
                      </a:lnTo>
                      <a:lnTo>
                        <a:pt x="6159" y="32413"/>
                      </a:lnTo>
                      <a:lnTo>
                        <a:pt x="5764" y="32728"/>
                      </a:lnTo>
                      <a:lnTo>
                        <a:pt x="5330" y="33005"/>
                      </a:lnTo>
                      <a:lnTo>
                        <a:pt x="4896" y="33281"/>
                      </a:lnTo>
                      <a:lnTo>
                        <a:pt x="4422" y="33518"/>
                      </a:lnTo>
                      <a:lnTo>
                        <a:pt x="3909" y="33715"/>
                      </a:lnTo>
                      <a:lnTo>
                        <a:pt x="3396" y="33913"/>
                      </a:lnTo>
                      <a:lnTo>
                        <a:pt x="2843" y="34031"/>
                      </a:lnTo>
                      <a:lnTo>
                        <a:pt x="2290" y="34150"/>
                      </a:lnTo>
                      <a:lnTo>
                        <a:pt x="1737" y="34189"/>
                      </a:lnTo>
                      <a:lnTo>
                        <a:pt x="1185" y="34229"/>
                      </a:lnTo>
                      <a:lnTo>
                        <a:pt x="632" y="34189"/>
                      </a:lnTo>
                      <a:lnTo>
                        <a:pt x="435" y="34150"/>
                      </a:lnTo>
                      <a:lnTo>
                        <a:pt x="237" y="34189"/>
                      </a:lnTo>
                      <a:lnTo>
                        <a:pt x="119" y="34268"/>
                      </a:lnTo>
                      <a:lnTo>
                        <a:pt x="40" y="34347"/>
                      </a:lnTo>
                      <a:lnTo>
                        <a:pt x="0" y="34466"/>
                      </a:lnTo>
                      <a:lnTo>
                        <a:pt x="0" y="34584"/>
                      </a:lnTo>
                      <a:lnTo>
                        <a:pt x="0" y="34742"/>
                      </a:lnTo>
                      <a:lnTo>
                        <a:pt x="40" y="34900"/>
                      </a:lnTo>
                      <a:lnTo>
                        <a:pt x="237" y="35176"/>
                      </a:lnTo>
                      <a:lnTo>
                        <a:pt x="514" y="35492"/>
                      </a:lnTo>
                      <a:lnTo>
                        <a:pt x="829" y="35729"/>
                      </a:lnTo>
                      <a:lnTo>
                        <a:pt x="987" y="35808"/>
                      </a:lnTo>
                      <a:lnTo>
                        <a:pt x="1145" y="35887"/>
                      </a:lnTo>
                      <a:lnTo>
                        <a:pt x="1619" y="36005"/>
                      </a:lnTo>
                      <a:lnTo>
                        <a:pt x="2014" y="36045"/>
                      </a:lnTo>
                      <a:lnTo>
                        <a:pt x="2369" y="36084"/>
                      </a:lnTo>
                      <a:lnTo>
                        <a:pt x="2645" y="36124"/>
                      </a:lnTo>
                      <a:lnTo>
                        <a:pt x="3119" y="36084"/>
                      </a:lnTo>
                      <a:lnTo>
                        <a:pt x="3475" y="36005"/>
                      </a:lnTo>
                      <a:lnTo>
                        <a:pt x="3751" y="35926"/>
                      </a:lnTo>
                      <a:lnTo>
                        <a:pt x="4027" y="35887"/>
                      </a:lnTo>
                      <a:lnTo>
                        <a:pt x="4343" y="35887"/>
                      </a:lnTo>
                      <a:lnTo>
                        <a:pt x="4738" y="35926"/>
                      </a:lnTo>
                      <a:lnTo>
                        <a:pt x="5093" y="36045"/>
                      </a:lnTo>
                      <a:lnTo>
                        <a:pt x="5409" y="36124"/>
                      </a:lnTo>
                      <a:lnTo>
                        <a:pt x="5843" y="36321"/>
                      </a:lnTo>
                      <a:lnTo>
                        <a:pt x="6357" y="36558"/>
                      </a:lnTo>
                      <a:lnTo>
                        <a:pt x="6672" y="36676"/>
                      </a:lnTo>
                      <a:lnTo>
                        <a:pt x="7146" y="36795"/>
                      </a:lnTo>
                      <a:lnTo>
                        <a:pt x="7422" y="36834"/>
                      </a:lnTo>
                      <a:lnTo>
                        <a:pt x="7659" y="36755"/>
                      </a:lnTo>
                      <a:lnTo>
                        <a:pt x="7857" y="36637"/>
                      </a:lnTo>
                      <a:lnTo>
                        <a:pt x="8015" y="36479"/>
                      </a:lnTo>
                      <a:lnTo>
                        <a:pt x="8173" y="36242"/>
                      </a:lnTo>
                      <a:lnTo>
                        <a:pt x="8291" y="35966"/>
                      </a:lnTo>
                      <a:lnTo>
                        <a:pt x="8409" y="35650"/>
                      </a:lnTo>
                      <a:lnTo>
                        <a:pt x="8488" y="35334"/>
                      </a:lnTo>
                      <a:lnTo>
                        <a:pt x="8528" y="34979"/>
                      </a:lnTo>
                      <a:lnTo>
                        <a:pt x="8646" y="34663"/>
                      </a:lnTo>
                      <a:lnTo>
                        <a:pt x="8804" y="34268"/>
                      </a:lnTo>
                      <a:lnTo>
                        <a:pt x="9002" y="33834"/>
                      </a:lnTo>
                      <a:lnTo>
                        <a:pt x="9712" y="32649"/>
                      </a:lnTo>
                      <a:lnTo>
                        <a:pt x="10897" y="30833"/>
                      </a:lnTo>
                      <a:lnTo>
                        <a:pt x="12318" y="29017"/>
                      </a:lnTo>
                      <a:lnTo>
                        <a:pt x="13660" y="27162"/>
                      </a:lnTo>
                      <a:lnTo>
                        <a:pt x="15002" y="25267"/>
                      </a:lnTo>
                      <a:lnTo>
                        <a:pt x="16305" y="23332"/>
                      </a:lnTo>
                      <a:lnTo>
                        <a:pt x="17529" y="21398"/>
                      </a:lnTo>
                      <a:lnTo>
                        <a:pt x="18753" y="19424"/>
                      </a:lnTo>
                      <a:lnTo>
                        <a:pt x="19898" y="17411"/>
                      </a:lnTo>
                      <a:lnTo>
                        <a:pt x="21003" y="15397"/>
                      </a:lnTo>
                      <a:lnTo>
                        <a:pt x="23688" y="14015"/>
                      </a:lnTo>
                      <a:lnTo>
                        <a:pt x="25899" y="12831"/>
                      </a:lnTo>
                      <a:lnTo>
                        <a:pt x="27675" y="11844"/>
                      </a:lnTo>
                      <a:lnTo>
                        <a:pt x="29136" y="10936"/>
                      </a:lnTo>
                      <a:lnTo>
                        <a:pt x="30320" y="10146"/>
                      </a:lnTo>
                      <a:lnTo>
                        <a:pt x="31426" y="9317"/>
                      </a:lnTo>
                      <a:lnTo>
                        <a:pt x="32413" y="8488"/>
                      </a:lnTo>
                      <a:lnTo>
                        <a:pt x="33479" y="7580"/>
                      </a:lnTo>
                      <a:lnTo>
                        <a:pt x="33992" y="7028"/>
                      </a:lnTo>
                      <a:lnTo>
                        <a:pt x="34466" y="6475"/>
                      </a:lnTo>
                      <a:lnTo>
                        <a:pt x="34703" y="6159"/>
                      </a:lnTo>
                      <a:lnTo>
                        <a:pt x="34860" y="5843"/>
                      </a:lnTo>
                      <a:lnTo>
                        <a:pt x="35018" y="5527"/>
                      </a:lnTo>
                      <a:lnTo>
                        <a:pt x="35176" y="5211"/>
                      </a:lnTo>
                      <a:lnTo>
                        <a:pt x="35255" y="4896"/>
                      </a:lnTo>
                      <a:lnTo>
                        <a:pt x="35334" y="4540"/>
                      </a:lnTo>
                      <a:lnTo>
                        <a:pt x="35334" y="4185"/>
                      </a:lnTo>
                      <a:lnTo>
                        <a:pt x="35334" y="3869"/>
                      </a:lnTo>
                      <a:lnTo>
                        <a:pt x="35255" y="3514"/>
                      </a:lnTo>
                      <a:lnTo>
                        <a:pt x="35176" y="3159"/>
                      </a:lnTo>
                      <a:lnTo>
                        <a:pt x="35018" y="2843"/>
                      </a:lnTo>
                      <a:lnTo>
                        <a:pt x="34781" y="2487"/>
                      </a:lnTo>
                      <a:lnTo>
                        <a:pt x="34387" y="1974"/>
                      </a:lnTo>
                      <a:lnTo>
                        <a:pt x="33952" y="1540"/>
                      </a:lnTo>
                      <a:lnTo>
                        <a:pt x="33439" y="1145"/>
                      </a:lnTo>
                      <a:lnTo>
                        <a:pt x="32926" y="829"/>
                      </a:lnTo>
                      <a:lnTo>
                        <a:pt x="32373" y="553"/>
                      </a:lnTo>
                      <a:lnTo>
                        <a:pt x="31821" y="316"/>
                      </a:lnTo>
                      <a:lnTo>
                        <a:pt x="31228" y="158"/>
                      </a:lnTo>
                      <a:lnTo>
                        <a:pt x="30636" y="79"/>
                      </a:lnTo>
                      <a:lnTo>
                        <a:pt x="30083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5"/>
                <p:cNvSpPr/>
                <p:nvPr/>
              </p:nvSpPr>
              <p:spPr>
                <a:xfrm>
                  <a:off x="5141425" y="3154575"/>
                  <a:ext cx="883375" cy="9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5" h="36835" fill="none" extrusionOk="0">
                      <a:moveTo>
                        <a:pt x="34781" y="2487"/>
                      </a:moveTo>
                      <a:lnTo>
                        <a:pt x="34781" y="2487"/>
                      </a:lnTo>
                      <a:lnTo>
                        <a:pt x="34387" y="1974"/>
                      </a:lnTo>
                      <a:lnTo>
                        <a:pt x="33952" y="1540"/>
                      </a:lnTo>
                      <a:lnTo>
                        <a:pt x="33439" y="1145"/>
                      </a:lnTo>
                      <a:lnTo>
                        <a:pt x="32926" y="829"/>
                      </a:lnTo>
                      <a:lnTo>
                        <a:pt x="32373" y="553"/>
                      </a:lnTo>
                      <a:lnTo>
                        <a:pt x="31821" y="316"/>
                      </a:lnTo>
                      <a:lnTo>
                        <a:pt x="31228" y="158"/>
                      </a:lnTo>
                      <a:lnTo>
                        <a:pt x="30636" y="79"/>
                      </a:lnTo>
                      <a:lnTo>
                        <a:pt x="30083" y="0"/>
                      </a:lnTo>
                      <a:lnTo>
                        <a:pt x="29491" y="0"/>
                      </a:lnTo>
                      <a:lnTo>
                        <a:pt x="28978" y="40"/>
                      </a:lnTo>
                      <a:lnTo>
                        <a:pt x="28465" y="119"/>
                      </a:lnTo>
                      <a:lnTo>
                        <a:pt x="27991" y="237"/>
                      </a:lnTo>
                      <a:lnTo>
                        <a:pt x="27557" y="395"/>
                      </a:lnTo>
                      <a:lnTo>
                        <a:pt x="27201" y="592"/>
                      </a:lnTo>
                      <a:lnTo>
                        <a:pt x="26886" y="829"/>
                      </a:lnTo>
                      <a:lnTo>
                        <a:pt x="26886" y="829"/>
                      </a:lnTo>
                      <a:lnTo>
                        <a:pt x="24714" y="2843"/>
                      </a:lnTo>
                      <a:lnTo>
                        <a:pt x="22109" y="5251"/>
                      </a:lnTo>
                      <a:lnTo>
                        <a:pt x="20727" y="6514"/>
                      </a:lnTo>
                      <a:lnTo>
                        <a:pt x="19424" y="7817"/>
                      </a:lnTo>
                      <a:lnTo>
                        <a:pt x="18200" y="9080"/>
                      </a:lnTo>
                      <a:lnTo>
                        <a:pt x="17055" y="10304"/>
                      </a:lnTo>
                      <a:lnTo>
                        <a:pt x="17055" y="10304"/>
                      </a:lnTo>
                      <a:lnTo>
                        <a:pt x="16740" y="10699"/>
                      </a:lnTo>
                      <a:lnTo>
                        <a:pt x="16424" y="11173"/>
                      </a:lnTo>
                      <a:lnTo>
                        <a:pt x="15713" y="12160"/>
                      </a:lnTo>
                      <a:lnTo>
                        <a:pt x="15042" y="13305"/>
                      </a:lnTo>
                      <a:lnTo>
                        <a:pt x="14331" y="14608"/>
                      </a:lnTo>
                      <a:lnTo>
                        <a:pt x="13621" y="15950"/>
                      </a:lnTo>
                      <a:lnTo>
                        <a:pt x="12910" y="17411"/>
                      </a:lnTo>
                      <a:lnTo>
                        <a:pt x="12239" y="18911"/>
                      </a:lnTo>
                      <a:lnTo>
                        <a:pt x="11568" y="20450"/>
                      </a:lnTo>
                      <a:lnTo>
                        <a:pt x="10265" y="23490"/>
                      </a:lnTo>
                      <a:lnTo>
                        <a:pt x="9120" y="26333"/>
                      </a:lnTo>
                      <a:lnTo>
                        <a:pt x="7422" y="30715"/>
                      </a:lnTo>
                      <a:lnTo>
                        <a:pt x="7422" y="30715"/>
                      </a:lnTo>
                      <a:lnTo>
                        <a:pt x="7265" y="31070"/>
                      </a:lnTo>
                      <a:lnTo>
                        <a:pt x="7067" y="31426"/>
                      </a:lnTo>
                      <a:lnTo>
                        <a:pt x="6791" y="31781"/>
                      </a:lnTo>
                      <a:lnTo>
                        <a:pt x="6514" y="32097"/>
                      </a:lnTo>
                      <a:lnTo>
                        <a:pt x="6159" y="32413"/>
                      </a:lnTo>
                      <a:lnTo>
                        <a:pt x="5764" y="32728"/>
                      </a:lnTo>
                      <a:lnTo>
                        <a:pt x="5330" y="33005"/>
                      </a:lnTo>
                      <a:lnTo>
                        <a:pt x="4896" y="33281"/>
                      </a:lnTo>
                      <a:lnTo>
                        <a:pt x="4422" y="33518"/>
                      </a:lnTo>
                      <a:lnTo>
                        <a:pt x="3909" y="33715"/>
                      </a:lnTo>
                      <a:lnTo>
                        <a:pt x="3396" y="33913"/>
                      </a:lnTo>
                      <a:lnTo>
                        <a:pt x="2843" y="34031"/>
                      </a:lnTo>
                      <a:lnTo>
                        <a:pt x="2290" y="34150"/>
                      </a:lnTo>
                      <a:lnTo>
                        <a:pt x="1737" y="34189"/>
                      </a:lnTo>
                      <a:lnTo>
                        <a:pt x="1185" y="34229"/>
                      </a:lnTo>
                      <a:lnTo>
                        <a:pt x="632" y="34189"/>
                      </a:lnTo>
                      <a:lnTo>
                        <a:pt x="632" y="34189"/>
                      </a:lnTo>
                      <a:lnTo>
                        <a:pt x="435" y="34150"/>
                      </a:lnTo>
                      <a:lnTo>
                        <a:pt x="237" y="34189"/>
                      </a:lnTo>
                      <a:lnTo>
                        <a:pt x="119" y="34268"/>
                      </a:lnTo>
                      <a:lnTo>
                        <a:pt x="40" y="34347"/>
                      </a:lnTo>
                      <a:lnTo>
                        <a:pt x="0" y="34466"/>
                      </a:lnTo>
                      <a:lnTo>
                        <a:pt x="0" y="34584"/>
                      </a:lnTo>
                      <a:lnTo>
                        <a:pt x="0" y="34742"/>
                      </a:lnTo>
                      <a:lnTo>
                        <a:pt x="40" y="34900"/>
                      </a:lnTo>
                      <a:lnTo>
                        <a:pt x="237" y="35176"/>
                      </a:lnTo>
                      <a:lnTo>
                        <a:pt x="514" y="35492"/>
                      </a:lnTo>
                      <a:lnTo>
                        <a:pt x="829" y="35729"/>
                      </a:lnTo>
                      <a:lnTo>
                        <a:pt x="987" y="35808"/>
                      </a:lnTo>
                      <a:lnTo>
                        <a:pt x="1145" y="35887"/>
                      </a:lnTo>
                      <a:lnTo>
                        <a:pt x="1145" y="35887"/>
                      </a:lnTo>
                      <a:lnTo>
                        <a:pt x="1619" y="36005"/>
                      </a:lnTo>
                      <a:lnTo>
                        <a:pt x="2014" y="36045"/>
                      </a:lnTo>
                      <a:lnTo>
                        <a:pt x="2369" y="36084"/>
                      </a:lnTo>
                      <a:lnTo>
                        <a:pt x="2645" y="36124"/>
                      </a:lnTo>
                      <a:lnTo>
                        <a:pt x="3119" y="36084"/>
                      </a:lnTo>
                      <a:lnTo>
                        <a:pt x="3475" y="36005"/>
                      </a:lnTo>
                      <a:lnTo>
                        <a:pt x="3475" y="36005"/>
                      </a:lnTo>
                      <a:lnTo>
                        <a:pt x="3751" y="35926"/>
                      </a:lnTo>
                      <a:lnTo>
                        <a:pt x="4027" y="35887"/>
                      </a:lnTo>
                      <a:lnTo>
                        <a:pt x="4343" y="35887"/>
                      </a:lnTo>
                      <a:lnTo>
                        <a:pt x="4738" y="35926"/>
                      </a:lnTo>
                      <a:lnTo>
                        <a:pt x="4738" y="35926"/>
                      </a:lnTo>
                      <a:lnTo>
                        <a:pt x="5093" y="36045"/>
                      </a:lnTo>
                      <a:lnTo>
                        <a:pt x="5409" y="36124"/>
                      </a:lnTo>
                      <a:lnTo>
                        <a:pt x="5843" y="36321"/>
                      </a:lnTo>
                      <a:lnTo>
                        <a:pt x="6357" y="36558"/>
                      </a:lnTo>
                      <a:lnTo>
                        <a:pt x="6672" y="36676"/>
                      </a:lnTo>
                      <a:lnTo>
                        <a:pt x="7146" y="36795"/>
                      </a:lnTo>
                      <a:lnTo>
                        <a:pt x="7146" y="36795"/>
                      </a:lnTo>
                      <a:lnTo>
                        <a:pt x="7422" y="36834"/>
                      </a:lnTo>
                      <a:lnTo>
                        <a:pt x="7659" y="36755"/>
                      </a:lnTo>
                      <a:lnTo>
                        <a:pt x="7857" y="36637"/>
                      </a:lnTo>
                      <a:lnTo>
                        <a:pt x="8015" y="36479"/>
                      </a:lnTo>
                      <a:lnTo>
                        <a:pt x="8173" y="36242"/>
                      </a:lnTo>
                      <a:lnTo>
                        <a:pt x="8291" y="35966"/>
                      </a:lnTo>
                      <a:lnTo>
                        <a:pt x="8409" y="35650"/>
                      </a:lnTo>
                      <a:lnTo>
                        <a:pt x="8488" y="35334"/>
                      </a:lnTo>
                      <a:lnTo>
                        <a:pt x="8488" y="35334"/>
                      </a:lnTo>
                      <a:lnTo>
                        <a:pt x="8528" y="34979"/>
                      </a:lnTo>
                      <a:lnTo>
                        <a:pt x="8646" y="34663"/>
                      </a:lnTo>
                      <a:lnTo>
                        <a:pt x="8804" y="34268"/>
                      </a:lnTo>
                      <a:lnTo>
                        <a:pt x="9002" y="33834"/>
                      </a:lnTo>
                      <a:lnTo>
                        <a:pt x="9712" y="32649"/>
                      </a:lnTo>
                      <a:lnTo>
                        <a:pt x="10897" y="30833"/>
                      </a:lnTo>
                      <a:lnTo>
                        <a:pt x="10897" y="30833"/>
                      </a:lnTo>
                      <a:lnTo>
                        <a:pt x="12318" y="29017"/>
                      </a:lnTo>
                      <a:lnTo>
                        <a:pt x="13660" y="27162"/>
                      </a:lnTo>
                      <a:lnTo>
                        <a:pt x="15002" y="25267"/>
                      </a:lnTo>
                      <a:lnTo>
                        <a:pt x="16305" y="23332"/>
                      </a:lnTo>
                      <a:lnTo>
                        <a:pt x="17529" y="21398"/>
                      </a:lnTo>
                      <a:lnTo>
                        <a:pt x="18753" y="19424"/>
                      </a:lnTo>
                      <a:lnTo>
                        <a:pt x="19898" y="17411"/>
                      </a:lnTo>
                      <a:lnTo>
                        <a:pt x="21003" y="15397"/>
                      </a:lnTo>
                      <a:lnTo>
                        <a:pt x="21003" y="15397"/>
                      </a:lnTo>
                      <a:lnTo>
                        <a:pt x="23688" y="14015"/>
                      </a:lnTo>
                      <a:lnTo>
                        <a:pt x="25899" y="12831"/>
                      </a:lnTo>
                      <a:lnTo>
                        <a:pt x="27675" y="11844"/>
                      </a:lnTo>
                      <a:lnTo>
                        <a:pt x="29136" y="10936"/>
                      </a:lnTo>
                      <a:lnTo>
                        <a:pt x="30320" y="10146"/>
                      </a:lnTo>
                      <a:lnTo>
                        <a:pt x="31426" y="9317"/>
                      </a:lnTo>
                      <a:lnTo>
                        <a:pt x="32413" y="8488"/>
                      </a:lnTo>
                      <a:lnTo>
                        <a:pt x="33479" y="7580"/>
                      </a:lnTo>
                      <a:lnTo>
                        <a:pt x="33479" y="7580"/>
                      </a:lnTo>
                      <a:lnTo>
                        <a:pt x="33992" y="7028"/>
                      </a:lnTo>
                      <a:lnTo>
                        <a:pt x="34466" y="6475"/>
                      </a:lnTo>
                      <a:lnTo>
                        <a:pt x="34703" y="6159"/>
                      </a:lnTo>
                      <a:lnTo>
                        <a:pt x="34860" y="5843"/>
                      </a:lnTo>
                      <a:lnTo>
                        <a:pt x="35018" y="5527"/>
                      </a:lnTo>
                      <a:lnTo>
                        <a:pt x="35176" y="5211"/>
                      </a:lnTo>
                      <a:lnTo>
                        <a:pt x="35255" y="4896"/>
                      </a:lnTo>
                      <a:lnTo>
                        <a:pt x="35334" y="4540"/>
                      </a:lnTo>
                      <a:lnTo>
                        <a:pt x="35334" y="4185"/>
                      </a:lnTo>
                      <a:lnTo>
                        <a:pt x="35334" y="3869"/>
                      </a:lnTo>
                      <a:lnTo>
                        <a:pt x="35255" y="3514"/>
                      </a:lnTo>
                      <a:lnTo>
                        <a:pt x="35176" y="3159"/>
                      </a:lnTo>
                      <a:lnTo>
                        <a:pt x="35018" y="2843"/>
                      </a:lnTo>
                      <a:lnTo>
                        <a:pt x="34781" y="24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5993175" y="3195025"/>
                  <a:ext cx="1680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9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356" y="356"/>
                      </a:lnTo>
                      <a:lnTo>
                        <a:pt x="672" y="790"/>
                      </a:lnTo>
                      <a:lnTo>
                        <a:pt x="672" y="790"/>
                      </a:lnTo>
                      <a:lnTo>
                        <a:pt x="356" y="3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29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5993175" y="3195025"/>
                  <a:ext cx="1680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9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356" y="356"/>
                      </a:lnTo>
                      <a:lnTo>
                        <a:pt x="672" y="790"/>
                      </a:lnTo>
                      <a:lnTo>
                        <a:pt x="672" y="790"/>
                      </a:lnTo>
                      <a:lnTo>
                        <a:pt x="356" y="356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5674400" y="3195025"/>
                  <a:ext cx="350400" cy="3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6" h="13582" extrusionOk="0">
                      <a:moveTo>
                        <a:pt x="12752" y="1"/>
                      </a:moveTo>
                      <a:lnTo>
                        <a:pt x="12160" y="317"/>
                      </a:lnTo>
                      <a:lnTo>
                        <a:pt x="11567" y="633"/>
                      </a:lnTo>
                      <a:lnTo>
                        <a:pt x="11015" y="1027"/>
                      </a:lnTo>
                      <a:lnTo>
                        <a:pt x="10502" y="1462"/>
                      </a:lnTo>
                      <a:lnTo>
                        <a:pt x="5882" y="5725"/>
                      </a:lnTo>
                      <a:lnTo>
                        <a:pt x="3593" y="7857"/>
                      </a:lnTo>
                      <a:lnTo>
                        <a:pt x="1974" y="9436"/>
                      </a:lnTo>
                      <a:lnTo>
                        <a:pt x="1540" y="9871"/>
                      </a:lnTo>
                      <a:lnTo>
                        <a:pt x="1184" y="10344"/>
                      </a:lnTo>
                      <a:lnTo>
                        <a:pt x="869" y="10818"/>
                      </a:lnTo>
                      <a:lnTo>
                        <a:pt x="592" y="11331"/>
                      </a:lnTo>
                      <a:lnTo>
                        <a:pt x="395" y="11884"/>
                      </a:lnTo>
                      <a:lnTo>
                        <a:pt x="197" y="12437"/>
                      </a:lnTo>
                      <a:lnTo>
                        <a:pt x="79" y="12990"/>
                      </a:lnTo>
                      <a:lnTo>
                        <a:pt x="0" y="13582"/>
                      </a:lnTo>
                      <a:lnTo>
                        <a:pt x="2606" y="12239"/>
                      </a:lnTo>
                      <a:lnTo>
                        <a:pt x="4738" y="11134"/>
                      </a:lnTo>
                      <a:lnTo>
                        <a:pt x="6475" y="10147"/>
                      </a:lnTo>
                      <a:lnTo>
                        <a:pt x="7896" y="9278"/>
                      </a:lnTo>
                      <a:lnTo>
                        <a:pt x="9080" y="8449"/>
                      </a:lnTo>
                      <a:lnTo>
                        <a:pt x="10107" y="7660"/>
                      </a:lnTo>
                      <a:lnTo>
                        <a:pt x="11133" y="6831"/>
                      </a:lnTo>
                      <a:lnTo>
                        <a:pt x="12120" y="5923"/>
                      </a:lnTo>
                      <a:lnTo>
                        <a:pt x="12673" y="5410"/>
                      </a:lnTo>
                      <a:lnTo>
                        <a:pt x="13147" y="4857"/>
                      </a:lnTo>
                      <a:lnTo>
                        <a:pt x="13384" y="4541"/>
                      </a:lnTo>
                      <a:lnTo>
                        <a:pt x="13541" y="4225"/>
                      </a:lnTo>
                      <a:lnTo>
                        <a:pt x="13699" y="3909"/>
                      </a:lnTo>
                      <a:lnTo>
                        <a:pt x="13857" y="3593"/>
                      </a:lnTo>
                      <a:lnTo>
                        <a:pt x="13936" y="3278"/>
                      </a:lnTo>
                      <a:lnTo>
                        <a:pt x="14015" y="2922"/>
                      </a:lnTo>
                      <a:lnTo>
                        <a:pt x="14015" y="2606"/>
                      </a:lnTo>
                      <a:lnTo>
                        <a:pt x="14015" y="2251"/>
                      </a:lnTo>
                      <a:lnTo>
                        <a:pt x="13976" y="1896"/>
                      </a:lnTo>
                      <a:lnTo>
                        <a:pt x="13857" y="1580"/>
                      </a:lnTo>
                      <a:lnTo>
                        <a:pt x="13699" y="1225"/>
                      </a:lnTo>
                      <a:lnTo>
                        <a:pt x="13502" y="869"/>
                      </a:lnTo>
                      <a:lnTo>
                        <a:pt x="13462" y="869"/>
                      </a:lnTo>
                      <a:lnTo>
                        <a:pt x="13423" y="790"/>
                      </a:lnTo>
                      <a:lnTo>
                        <a:pt x="13107" y="356"/>
                      </a:lnTo>
                      <a:lnTo>
                        <a:pt x="12752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5674400" y="3195025"/>
                  <a:ext cx="350400" cy="3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6" h="13582" fill="none" extrusionOk="0">
                      <a:moveTo>
                        <a:pt x="12752" y="1"/>
                      </a:moveTo>
                      <a:lnTo>
                        <a:pt x="12752" y="1"/>
                      </a:lnTo>
                      <a:lnTo>
                        <a:pt x="12160" y="317"/>
                      </a:lnTo>
                      <a:lnTo>
                        <a:pt x="11567" y="633"/>
                      </a:lnTo>
                      <a:lnTo>
                        <a:pt x="11015" y="1027"/>
                      </a:lnTo>
                      <a:lnTo>
                        <a:pt x="10502" y="1462"/>
                      </a:lnTo>
                      <a:lnTo>
                        <a:pt x="10502" y="1462"/>
                      </a:lnTo>
                      <a:lnTo>
                        <a:pt x="5882" y="5725"/>
                      </a:lnTo>
                      <a:lnTo>
                        <a:pt x="3593" y="7857"/>
                      </a:lnTo>
                      <a:lnTo>
                        <a:pt x="1974" y="9436"/>
                      </a:lnTo>
                      <a:lnTo>
                        <a:pt x="1974" y="9436"/>
                      </a:lnTo>
                      <a:lnTo>
                        <a:pt x="1540" y="9871"/>
                      </a:lnTo>
                      <a:lnTo>
                        <a:pt x="1184" y="10344"/>
                      </a:lnTo>
                      <a:lnTo>
                        <a:pt x="869" y="10818"/>
                      </a:lnTo>
                      <a:lnTo>
                        <a:pt x="592" y="11331"/>
                      </a:lnTo>
                      <a:lnTo>
                        <a:pt x="395" y="11884"/>
                      </a:lnTo>
                      <a:lnTo>
                        <a:pt x="197" y="12437"/>
                      </a:lnTo>
                      <a:lnTo>
                        <a:pt x="79" y="12990"/>
                      </a:lnTo>
                      <a:lnTo>
                        <a:pt x="0" y="13582"/>
                      </a:lnTo>
                      <a:lnTo>
                        <a:pt x="0" y="13582"/>
                      </a:lnTo>
                      <a:lnTo>
                        <a:pt x="2606" y="12239"/>
                      </a:lnTo>
                      <a:lnTo>
                        <a:pt x="4738" y="11134"/>
                      </a:lnTo>
                      <a:lnTo>
                        <a:pt x="6475" y="10147"/>
                      </a:lnTo>
                      <a:lnTo>
                        <a:pt x="7896" y="9278"/>
                      </a:lnTo>
                      <a:lnTo>
                        <a:pt x="9080" y="8449"/>
                      </a:lnTo>
                      <a:lnTo>
                        <a:pt x="10107" y="7660"/>
                      </a:lnTo>
                      <a:lnTo>
                        <a:pt x="11133" y="6831"/>
                      </a:lnTo>
                      <a:lnTo>
                        <a:pt x="12120" y="5923"/>
                      </a:lnTo>
                      <a:lnTo>
                        <a:pt x="12120" y="5923"/>
                      </a:lnTo>
                      <a:lnTo>
                        <a:pt x="12673" y="5410"/>
                      </a:lnTo>
                      <a:lnTo>
                        <a:pt x="13147" y="4857"/>
                      </a:lnTo>
                      <a:lnTo>
                        <a:pt x="13384" y="4541"/>
                      </a:lnTo>
                      <a:lnTo>
                        <a:pt x="13541" y="4225"/>
                      </a:lnTo>
                      <a:lnTo>
                        <a:pt x="13699" y="3909"/>
                      </a:lnTo>
                      <a:lnTo>
                        <a:pt x="13857" y="3593"/>
                      </a:lnTo>
                      <a:lnTo>
                        <a:pt x="13936" y="3278"/>
                      </a:lnTo>
                      <a:lnTo>
                        <a:pt x="14015" y="2922"/>
                      </a:lnTo>
                      <a:lnTo>
                        <a:pt x="14015" y="2606"/>
                      </a:lnTo>
                      <a:lnTo>
                        <a:pt x="14015" y="2251"/>
                      </a:lnTo>
                      <a:lnTo>
                        <a:pt x="13976" y="1896"/>
                      </a:lnTo>
                      <a:lnTo>
                        <a:pt x="13857" y="1580"/>
                      </a:lnTo>
                      <a:lnTo>
                        <a:pt x="13699" y="1225"/>
                      </a:lnTo>
                      <a:lnTo>
                        <a:pt x="13502" y="869"/>
                      </a:lnTo>
                      <a:lnTo>
                        <a:pt x="13502" y="869"/>
                      </a:lnTo>
                      <a:lnTo>
                        <a:pt x="13462" y="869"/>
                      </a:lnTo>
                      <a:lnTo>
                        <a:pt x="13462" y="869"/>
                      </a:lnTo>
                      <a:lnTo>
                        <a:pt x="13462" y="869"/>
                      </a:lnTo>
                      <a:lnTo>
                        <a:pt x="13423" y="790"/>
                      </a:lnTo>
                      <a:lnTo>
                        <a:pt x="13423" y="790"/>
                      </a:lnTo>
                      <a:lnTo>
                        <a:pt x="13107" y="356"/>
                      </a:lnTo>
                      <a:lnTo>
                        <a:pt x="1275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6083975" y="2350175"/>
                  <a:ext cx="1786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10463" extrusionOk="0">
                      <a:moveTo>
                        <a:pt x="6554" y="1"/>
                      </a:moveTo>
                      <a:lnTo>
                        <a:pt x="2843" y="3159"/>
                      </a:lnTo>
                      <a:lnTo>
                        <a:pt x="2962" y="3712"/>
                      </a:lnTo>
                      <a:lnTo>
                        <a:pt x="3041" y="4304"/>
                      </a:lnTo>
                      <a:lnTo>
                        <a:pt x="3001" y="4817"/>
                      </a:lnTo>
                      <a:lnTo>
                        <a:pt x="2962" y="5094"/>
                      </a:lnTo>
                      <a:lnTo>
                        <a:pt x="2922" y="5330"/>
                      </a:lnTo>
                      <a:lnTo>
                        <a:pt x="2804" y="5567"/>
                      </a:lnTo>
                      <a:lnTo>
                        <a:pt x="2686" y="5804"/>
                      </a:lnTo>
                      <a:lnTo>
                        <a:pt x="2528" y="6041"/>
                      </a:lnTo>
                      <a:lnTo>
                        <a:pt x="2330" y="6199"/>
                      </a:lnTo>
                      <a:lnTo>
                        <a:pt x="2093" y="6396"/>
                      </a:lnTo>
                      <a:lnTo>
                        <a:pt x="1817" y="6554"/>
                      </a:lnTo>
                      <a:lnTo>
                        <a:pt x="1462" y="6673"/>
                      </a:lnTo>
                      <a:lnTo>
                        <a:pt x="1106" y="6791"/>
                      </a:lnTo>
                      <a:lnTo>
                        <a:pt x="1027" y="6831"/>
                      </a:lnTo>
                      <a:lnTo>
                        <a:pt x="791" y="6989"/>
                      </a:lnTo>
                      <a:lnTo>
                        <a:pt x="554" y="7304"/>
                      </a:lnTo>
                      <a:lnTo>
                        <a:pt x="396" y="7462"/>
                      </a:lnTo>
                      <a:lnTo>
                        <a:pt x="277" y="7660"/>
                      </a:lnTo>
                      <a:lnTo>
                        <a:pt x="159" y="7936"/>
                      </a:lnTo>
                      <a:lnTo>
                        <a:pt x="80" y="8173"/>
                      </a:lnTo>
                      <a:lnTo>
                        <a:pt x="1" y="8489"/>
                      </a:lnTo>
                      <a:lnTo>
                        <a:pt x="1" y="8844"/>
                      </a:lnTo>
                      <a:lnTo>
                        <a:pt x="1" y="9199"/>
                      </a:lnTo>
                      <a:lnTo>
                        <a:pt x="119" y="9594"/>
                      </a:lnTo>
                      <a:lnTo>
                        <a:pt x="238" y="10028"/>
                      </a:lnTo>
                      <a:lnTo>
                        <a:pt x="475" y="10463"/>
                      </a:lnTo>
                      <a:lnTo>
                        <a:pt x="1185" y="9831"/>
                      </a:lnTo>
                      <a:lnTo>
                        <a:pt x="1935" y="9239"/>
                      </a:lnTo>
                      <a:lnTo>
                        <a:pt x="2725" y="8686"/>
                      </a:lnTo>
                      <a:lnTo>
                        <a:pt x="3554" y="8173"/>
                      </a:lnTo>
                      <a:lnTo>
                        <a:pt x="4423" y="7739"/>
                      </a:lnTo>
                      <a:lnTo>
                        <a:pt x="5291" y="7383"/>
                      </a:lnTo>
                      <a:lnTo>
                        <a:pt x="6199" y="7067"/>
                      </a:lnTo>
                      <a:lnTo>
                        <a:pt x="7147" y="6791"/>
                      </a:lnTo>
                      <a:lnTo>
                        <a:pt x="6910" y="6515"/>
                      </a:lnTo>
                      <a:lnTo>
                        <a:pt x="6712" y="6199"/>
                      </a:lnTo>
                      <a:lnTo>
                        <a:pt x="6554" y="5844"/>
                      </a:lnTo>
                      <a:lnTo>
                        <a:pt x="6397" y="5449"/>
                      </a:lnTo>
                      <a:lnTo>
                        <a:pt x="6318" y="5015"/>
                      </a:lnTo>
                      <a:lnTo>
                        <a:pt x="6239" y="4580"/>
                      </a:lnTo>
                      <a:lnTo>
                        <a:pt x="6199" y="4107"/>
                      </a:lnTo>
                      <a:lnTo>
                        <a:pt x="6199" y="3633"/>
                      </a:lnTo>
                      <a:lnTo>
                        <a:pt x="6199" y="2646"/>
                      </a:lnTo>
                      <a:lnTo>
                        <a:pt x="6278" y="1698"/>
                      </a:lnTo>
                      <a:lnTo>
                        <a:pt x="6397" y="790"/>
                      </a:lnTo>
                      <a:lnTo>
                        <a:pt x="6554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6083975" y="2350175"/>
                  <a:ext cx="1786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10463" fill="none" extrusionOk="0">
                      <a:moveTo>
                        <a:pt x="6554" y="1"/>
                      </a:moveTo>
                      <a:lnTo>
                        <a:pt x="6554" y="1"/>
                      </a:lnTo>
                      <a:lnTo>
                        <a:pt x="6397" y="790"/>
                      </a:lnTo>
                      <a:lnTo>
                        <a:pt x="6278" y="1698"/>
                      </a:lnTo>
                      <a:lnTo>
                        <a:pt x="6199" y="2646"/>
                      </a:lnTo>
                      <a:lnTo>
                        <a:pt x="6199" y="3633"/>
                      </a:lnTo>
                      <a:lnTo>
                        <a:pt x="6199" y="4107"/>
                      </a:lnTo>
                      <a:lnTo>
                        <a:pt x="6239" y="4580"/>
                      </a:lnTo>
                      <a:lnTo>
                        <a:pt x="6318" y="5015"/>
                      </a:lnTo>
                      <a:lnTo>
                        <a:pt x="6397" y="5449"/>
                      </a:lnTo>
                      <a:lnTo>
                        <a:pt x="6554" y="5844"/>
                      </a:lnTo>
                      <a:lnTo>
                        <a:pt x="6712" y="6199"/>
                      </a:lnTo>
                      <a:lnTo>
                        <a:pt x="6910" y="6515"/>
                      </a:lnTo>
                      <a:lnTo>
                        <a:pt x="7147" y="6791"/>
                      </a:lnTo>
                      <a:lnTo>
                        <a:pt x="7147" y="6791"/>
                      </a:lnTo>
                      <a:lnTo>
                        <a:pt x="6199" y="7067"/>
                      </a:lnTo>
                      <a:lnTo>
                        <a:pt x="5291" y="7383"/>
                      </a:lnTo>
                      <a:lnTo>
                        <a:pt x="4423" y="7739"/>
                      </a:lnTo>
                      <a:lnTo>
                        <a:pt x="3554" y="8173"/>
                      </a:lnTo>
                      <a:lnTo>
                        <a:pt x="2725" y="8686"/>
                      </a:lnTo>
                      <a:lnTo>
                        <a:pt x="1935" y="9239"/>
                      </a:lnTo>
                      <a:lnTo>
                        <a:pt x="1185" y="9831"/>
                      </a:lnTo>
                      <a:lnTo>
                        <a:pt x="475" y="10463"/>
                      </a:lnTo>
                      <a:lnTo>
                        <a:pt x="475" y="10463"/>
                      </a:lnTo>
                      <a:lnTo>
                        <a:pt x="238" y="10028"/>
                      </a:lnTo>
                      <a:lnTo>
                        <a:pt x="119" y="9594"/>
                      </a:lnTo>
                      <a:lnTo>
                        <a:pt x="1" y="9199"/>
                      </a:lnTo>
                      <a:lnTo>
                        <a:pt x="1" y="8844"/>
                      </a:lnTo>
                      <a:lnTo>
                        <a:pt x="1" y="8489"/>
                      </a:lnTo>
                      <a:lnTo>
                        <a:pt x="80" y="8173"/>
                      </a:lnTo>
                      <a:lnTo>
                        <a:pt x="159" y="7936"/>
                      </a:lnTo>
                      <a:lnTo>
                        <a:pt x="277" y="7660"/>
                      </a:lnTo>
                      <a:lnTo>
                        <a:pt x="396" y="7462"/>
                      </a:lnTo>
                      <a:lnTo>
                        <a:pt x="554" y="7304"/>
                      </a:lnTo>
                      <a:lnTo>
                        <a:pt x="791" y="6989"/>
                      </a:lnTo>
                      <a:lnTo>
                        <a:pt x="1027" y="6831"/>
                      </a:lnTo>
                      <a:lnTo>
                        <a:pt x="1106" y="6791"/>
                      </a:lnTo>
                      <a:lnTo>
                        <a:pt x="1106" y="6791"/>
                      </a:lnTo>
                      <a:lnTo>
                        <a:pt x="1462" y="6673"/>
                      </a:lnTo>
                      <a:lnTo>
                        <a:pt x="1817" y="6554"/>
                      </a:lnTo>
                      <a:lnTo>
                        <a:pt x="2093" y="6396"/>
                      </a:lnTo>
                      <a:lnTo>
                        <a:pt x="2330" y="6199"/>
                      </a:lnTo>
                      <a:lnTo>
                        <a:pt x="2528" y="6041"/>
                      </a:lnTo>
                      <a:lnTo>
                        <a:pt x="2686" y="5804"/>
                      </a:lnTo>
                      <a:lnTo>
                        <a:pt x="2804" y="5567"/>
                      </a:lnTo>
                      <a:lnTo>
                        <a:pt x="2922" y="5330"/>
                      </a:lnTo>
                      <a:lnTo>
                        <a:pt x="2962" y="5094"/>
                      </a:lnTo>
                      <a:lnTo>
                        <a:pt x="3001" y="4817"/>
                      </a:lnTo>
                      <a:lnTo>
                        <a:pt x="3041" y="4304"/>
                      </a:lnTo>
                      <a:lnTo>
                        <a:pt x="2962" y="3712"/>
                      </a:lnTo>
                      <a:lnTo>
                        <a:pt x="2843" y="3159"/>
                      </a:lnTo>
                      <a:lnTo>
                        <a:pt x="655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6154050" y="2423225"/>
                  <a:ext cx="79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03" extrusionOk="0">
                      <a:moveTo>
                        <a:pt x="277" y="0"/>
                      </a:moveTo>
                      <a:lnTo>
                        <a:pt x="1" y="237"/>
                      </a:lnTo>
                      <a:lnTo>
                        <a:pt x="119" y="750"/>
                      </a:lnTo>
                      <a:lnTo>
                        <a:pt x="198" y="1303"/>
                      </a:lnTo>
                      <a:lnTo>
                        <a:pt x="159" y="790"/>
                      </a:lnTo>
                      <a:lnTo>
                        <a:pt x="40" y="237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6154050" y="2423225"/>
                  <a:ext cx="79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03" fill="none" extrusionOk="0">
                      <a:moveTo>
                        <a:pt x="277" y="0"/>
                      </a:move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119" y="750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59" y="790"/>
                      </a:lnTo>
                      <a:lnTo>
                        <a:pt x="40" y="237"/>
                      </a:lnTo>
                      <a:lnTo>
                        <a:pt x="317" y="0"/>
                      </a:lnTo>
                      <a:lnTo>
                        <a:pt x="317" y="0"/>
                      </a:lnTo>
                      <a:lnTo>
                        <a:pt x="27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5"/>
                <p:cNvSpPr/>
                <p:nvPr/>
              </p:nvSpPr>
              <p:spPr>
                <a:xfrm>
                  <a:off x="6160975" y="2387675"/>
                  <a:ext cx="42450" cy="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423" extrusionOk="0">
                      <a:moveTo>
                        <a:pt x="1698" y="1"/>
                      </a:moveTo>
                      <a:lnTo>
                        <a:pt x="0" y="1422"/>
                      </a:lnTo>
                      <a:lnTo>
                        <a:pt x="40" y="1422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rgbClr val="1E28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5"/>
                <p:cNvSpPr/>
                <p:nvPr/>
              </p:nvSpPr>
              <p:spPr>
                <a:xfrm>
                  <a:off x="6160975" y="2387675"/>
                  <a:ext cx="42450" cy="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423" fill="none" extrusionOk="0">
                      <a:moveTo>
                        <a:pt x="1698" y="1"/>
                      </a:moveTo>
                      <a:lnTo>
                        <a:pt x="0" y="1422"/>
                      </a:lnTo>
                      <a:lnTo>
                        <a:pt x="0" y="1422"/>
                      </a:lnTo>
                      <a:lnTo>
                        <a:pt x="40" y="1422"/>
                      </a:lnTo>
                      <a:lnTo>
                        <a:pt x="16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45"/>
                <p:cNvSpPr/>
                <p:nvPr/>
              </p:nvSpPr>
              <p:spPr>
                <a:xfrm>
                  <a:off x="6155050" y="2381775"/>
                  <a:ext cx="5627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961" extrusionOk="0">
                      <a:moveTo>
                        <a:pt x="2172" y="0"/>
                      </a:moveTo>
                      <a:lnTo>
                        <a:pt x="1935" y="237"/>
                      </a:lnTo>
                      <a:lnTo>
                        <a:pt x="277" y="1658"/>
                      </a:lnTo>
                      <a:lnTo>
                        <a:pt x="0" y="1895"/>
                      </a:lnTo>
                      <a:lnTo>
                        <a:pt x="119" y="2448"/>
                      </a:lnTo>
                      <a:lnTo>
                        <a:pt x="158" y="2961"/>
                      </a:lnTo>
                      <a:lnTo>
                        <a:pt x="514" y="2882"/>
                      </a:lnTo>
                      <a:lnTo>
                        <a:pt x="830" y="2724"/>
                      </a:lnTo>
                      <a:lnTo>
                        <a:pt x="1145" y="2527"/>
                      </a:lnTo>
                      <a:lnTo>
                        <a:pt x="1461" y="2290"/>
                      </a:lnTo>
                      <a:lnTo>
                        <a:pt x="1738" y="2013"/>
                      </a:lnTo>
                      <a:lnTo>
                        <a:pt x="1974" y="1698"/>
                      </a:lnTo>
                      <a:lnTo>
                        <a:pt x="2132" y="1382"/>
                      </a:lnTo>
                      <a:lnTo>
                        <a:pt x="2211" y="1066"/>
                      </a:lnTo>
                      <a:lnTo>
                        <a:pt x="2251" y="790"/>
                      </a:lnTo>
                      <a:lnTo>
                        <a:pt x="2251" y="553"/>
                      </a:lnTo>
                      <a:lnTo>
                        <a:pt x="2211" y="276"/>
                      </a:lnTo>
                      <a:lnTo>
                        <a:pt x="2172" y="0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45"/>
                <p:cNvSpPr/>
                <p:nvPr/>
              </p:nvSpPr>
              <p:spPr>
                <a:xfrm>
                  <a:off x="6155050" y="2381775"/>
                  <a:ext cx="5627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961" fill="none" extrusionOk="0">
                      <a:moveTo>
                        <a:pt x="2172" y="0"/>
                      </a:moveTo>
                      <a:lnTo>
                        <a:pt x="1935" y="237"/>
                      </a:lnTo>
                      <a:lnTo>
                        <a:pt x="277" y="1658"/>
                      </a:lnTo>
                      <a:lnTo>
                        <a:pt x="0" y="1895"/>
                      </a:lnTo>
                      <a:lnTo>
                        <a:pt x="0" y="1895"/>
                      </a:lnTo>
                      <a:lnTo>
                        <a:pt x="119" y="2448"/>
                      </a:lnTo>
                      <a:lnTo>
                        <a:pt x="158" y="2961"/>
                      </a:lnTo>
                      <a:lnTo>
                        <a:pt x="158" y="2961"/>
                      </a:lnTo>
                      <a:lnTo>
                        <a:pt x="514" y="2882"/>
                      </a:lnTo>
                      <a:lnTo>
                        <a:pt x="830" y="2724"/>
                      </a:lnTo>
                      <a:lnTo>
                        <a:pt x="1145" y="2527"/>
                      </a:lnTo>
                      <a:lnTo>
                        <a:pt x="1461" y="2290"/>
                      </a:lnTo>
                      <a:lnTo>
                        <a:pt x="1738" y="2013"/>
                      </a:lnTo>
                      <a:lnTo>
                        <a:pt x="1974" y="1698"/>
                      </a:lnTo>
                      <a:lnTo>
                        <a:pt x="2132" y="1382"/>
                      </a:lnTo>
                      <a:lnTo>
                        <a:pt x="2211" y="1066"/>
                      </a:lnTo>
                      <a:lnTo>
                        <a:pt x="2211" y="1066"/>
                      </a:lnTo>
                      <a:lnTo>
                        <a:pt x="2251" y="790"/>
                      </a:lnTo>
                      <a:lnTo>
                        <a:pt x="2251" y="553"/>
                      </a:lnTo>
                      <a:lnTo>
                        <a:pt x="2211" y="276"/>
                      </a:lnTo>
                      <a:lnTo>
                        <a:pt x="217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5"/>
                <p:cNvSpPr/>
                <p:nvPr/>
              </p:nvSpPr>
              <p:spPr>
                <a:xfrm>
                  <a:off x="6060300" y="2123175"/>
                  <a:ext cx="241825" cy="30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3" h="12279" extrusionOk="0">
                      <a:moveTo>
                        <a:pt x="5014" y="1"/>
                      </a:moveTo>
                      <a:lnTo>
                        <a:pt x="4422" y="119"/>
                      </a:lnTo>
                      <a:lnTo>
                        <a:pt x="4106" y="198"/>
                      </a:lnTo>
                      <a:lnTo>
                        <a:pt x="3830" y="277"/>
                      </a:lnTo>
                      <a:lnTo>
                        <a:pt x="3277" y="553"/>
                      </a:lnTo>
                      <a:lnTo>
                        <a:pt x="2764" y="909"/>
                      </a:lnTo>
                      <a:lnTo>
                        <a:pt x="2330" y="1303"/>
                      </a:lnTo>
                      <a:lnTo>
                        <a:pt x="1895" y="1777"/>
                      </a:lnTo>
                      <a:lnTo>
                        <a:pt x="1540" y="2290"/>
                      </a:lnTo>
                      <a:lnTo>
                        <a:pt x="1224" y="2843"/>
                      </a:lnTo>
                      <a:lnTo>
                        <a:pt x="908" y="3435"/>
                      </a:lnTo>
                      <a:lnTo>
                        <a:pt x="672" y="4067"/>
                      </a:lnTo>
                      <a:lnTo>
                        <a:pt x="474" y="4699"/>
                      </a:lnTo>
                      <a:lnTo>
                        <a:pt x="316" y="5370"/>
                      </a:lnTo>
                      <a:lnTo>
                        <a:pt x="198" y="6041"/>
                      </a:lnTo>
                      <a:lnTo>
                        <a:pt x="79" y="6673"/>
                      </a:lnTo>
                      <a:lnTo>
                        <a:pt x="40" y="7304"/>
                      </a:lnTo>
                      <a:lnTo>
                        <a:pt x="0" y="7896"/>
                      </a:lnTo>
                      <a:lnTo>
                        <a:pt x="40" y="8489"/>
                      </a:lnTo>
                      <a:lnTo>
                        <a:pt x="79" y="9081"/>
                      </a:lnTo>
                      <a:lnTo>
                        <a:pt x="237" y="9633"/>
                      </a:lnTo>
                      <a:lnTo>
                        <a:pt x="474" y="10147"/>
                      </a:lnTo>
                      <a:lnTo>
                        <a:pt x="751" y="10620"/>
                      </a:lnTo>
                      <a:lnTo>
                        <a:pt x="1066" y="11055"/>
                      </a:lnTo>
                      <a:lnTo>
                        <a:pt x="1461" y="11410"/>
                      </a:lnTo>
                      <a:lnTo>
                        <a:pt x="1895" y="11686"/>
                      </a:lnTo>
                      <a:lnTo>
                        <a:pt x="2330" y="11963"/>
                      </a:lnTo>
                      <a:lnTo>
                        <a:pt x="2843" y="12121"/>
                      </a:lnTo>
                      <a:lnTo>
                        <a:pt x="3356" y="12239"/>
                      </a:lnTo>
                      <a:lnTo>
                        <a:pt x="3909" y="12279"/>
                      </a:lnTo>
                      <a:lnTo>
                        <a:pt x="4462" y="12239"/>
                      </a:lnTo>
                      <a:lnTo>
                        <a:pt x="5014" y="12160"/>
                      </a:lnTo>
                      <a:lnTo>
                        <a:pt x="5567" y="11963"/>
                      </a:lnTo>
                      <a:lnTo>
                        <a:pt x="6120" y="11726"/>
                      </a:lnTo>
                      <a:lnTo>
                        <a:pt x="6633" y="11371"/>
                      </a:lnTo>
                      <a:lnTo>
                        <a:pt x="6988" y="11134"/>
                      </a:lnTo>
                      <a:lnTo>
                        <a:pt x="7265" y="10857"/>
                      </a:lnTo>
                      <a:lnTo>
                        <a:pt x="7541" y="10620"/>
                      </a:lnTo>
                      <a:lnTo>
                        <a:pt x="7778" y="10344"/>
                      </a:lnTo>
                      <a:lnTo>
                        <a:pt x="7975" y="10068"/>
                      </a:lnTo>
                      <a:lnTo>
                        <a:pt x="8173" y="9752"/>
                      </a:lnTo>
                      <a:lnTo>
                        <a:pt x="8488" y="9120"/>
                      </a:lnTo>
                      <a:lnTo>
                        <a:pt x="8765" y="8410"/>
                      </a:lnTo>
                      <a:lnTo>
                        <a:pt x="9041" y="7581"/>
                      </a:lnTo>
                      <a:lnTo>
                        <a:pt x="9515" y="5528"/>
                      </a:lnTo>
                      <a:lnTo>
                        <a:pt x="9633" y="4935"/>
                      </a:lnTo>
                      <a:lnTo>
                        <a:pt x="9673" y="4343"/>
                      </a:lnTo>
                      <a:lnTo>
                        <a:pt x="9633" y="3791"/>
                      </a:lnTo>
                      <a:lnTo>
                        <a:pt x="9515" y="3238"/>
                      </a:lnTo>
                      <a:lnTo>
                        <a:pt x="9357" y="2725"/>
                      </a:lnTo>
                      <a:lnTo>
                        <a:pt x="9120" y="2211"/>
                      </a:lnTo>
                      <a:lnTo>
                        <a:pt x="8844" y="1777"/>
                      </a:lnTo>
                      <a:lnTo>
                        <a:pt x="8488" y="1343"/>
                      </a:lnTo>
                      <a:lnTo>
                        <a:pt x="8094" y="988"/>
                      </a:lnTo>
                      <a:lnTo>
                        <a:pt x="7699" y="672"/>
                      </a:lnTo>
                      <a:lnTo>
                        <a:pt x="7225" y="395"/>
                      </a:lnTo>
                      <a:lnTo>
                        <a:pt x="6712" y="198"/>
                      </a:lnTo>
                      <a:lnTo>
                        <a:pt x="6159" y="79"/>
                      </a:lnTo>
                      <a:lnTo>
                        <a:pt x="5606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6142225" y="2110350"/>
                  <a:ext cx="187550" cy="19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2" h="7976" extrusionOk="0">
                      <a:moveTo>
                        <a:pt x="1698" y="0"/>
                      </a:moveTo>
                      <a:lnTo>
                        <a:pt x="1303" y="79"/>
                      </a:lnTo>
                      <a:lnTo>
                        <a:pt x="908" y="198"/>
                      </a:lnTo>
                      <a:lnTo>
                        <a:pt x="434" y="316"/>
                      </a:lnTo>
                      <a:lnTo>
                        <a:pt x="0" y="514"/>
                      </a:lnTo>
                      <a:lnTo>
                        <a:pt x="316" y="1027"/>
                      </a:lnTo>
                      <a:lnTo>
                        <a:pt x="632" y="1501"/>
                      </a:lnTo>
                      <a:lnTo>
                        <a:pt x="987" y="1935"/>
                      </a:lnTo>
                      <a:lnTo>
                        <a:pt x="1343" y="2330"/>
                      </a:lnTo>
                      <a:lnTo>
                        <a:pt x="2093" y="3040"/>
                      </a:lnTo>
                      <a:lnTo>
                        <a:pt x="2764" y="3672"/>
                      </a:lnTo>
                      <a:lnTo>
                        <a:pt x="3395" y="4225"/>
                      </a:lnTo>
                      <a:lnTo>
                        <a:pt x="3672" y="4501"/>
                      </a:lnTo>
                      <a:lnTo>
                        <a:pt x="3909" y="4817"/>
                      </a:lnTo>
                      <a:lnTo>
                        <a:pt x="4106" y="5093"/>
                      </a:lnTo>
                      <a:lnTo>
                        <a:pt x="4264" y="5409"/>
                      </a:lnTo>
                      <a:lnTo>
                        <a:pt x="4343" y="5764"/>
                      </a:lnTo>
                      <a:lnTo>
                        <a:pt x="4382" y="6120"/>
                      </a:lnTo>
                      <a:lnTo>
                        <a:pt x="4461" y="6475"/>
                      </a:lnTo>
                      <a:lnTo>
                        <a:pt x="4580" y="6830"/>
                      </a:lnTo>
                      <a:lnTo>
                        <a:pt x="4738" y="7107"/>
                      </a:lnTo>
                      <a:lnTo>
                        <a:pt x="4975" y="7383"/>
                      </a:lnTo>
                      <a:lnTo>
                        <a:pt x="5211" y="7620"/>
                      </a:lnTo>
                      <a:lnTo>
                        <a:pt x="5488" y="7778"/>
                      </a:lnTo>
                      <a:lnTo>
                        <a:pt x="5804" y="7896"/>
                      </a:lnTo>
                      <a:lnTo>
                        <a:pt x="6119" y="7975"/>
                      </a:lnTo>
                      <a:lnTo>
                        <a:pt x="6396" y="7975"/>
                      </a:lnTo>
                      <a:lnTo>
                        <a:pt x="6672" y="7936"/>
                      </a:lnTo>
                      <a:lnTo>
                        <a:pt x="6949" y="7857"/>
                      </a:lnTo>
                      <a:lnTo>
                        <a:pt x="7185" y="7659"/>
                      </a:lnTo>
                      <a:lnTo>
                        <a:pt x="7343" y="7422"/>
                      </a:lnTo>
                      <a:lnTo>
                        <a:pt x="7462" y="7107"/>
                      </a:lnTo>
                      <a:lnTo>
                        <a:pt x="7501" y="6712"/>
                      </a:lnTo>
                      <a:lnTo>
                        <a:pt x="7501" y="6238"/>
                      </a:lnTo>
                      <a:lnTo>
                        <a:pt x="7383" y="5725"/>
                      </a:lnTo>
                      <a:lnTo>
                        <a:pt x="7264" y="5133"/>
                      </a:lnTo>
                      <a:lnTo>
                        <a:pt x="7067" y="4501"/>
                      </a:lnTo>
                      <a:lnTo>
                        <a:pt x="6870" y="3909"/>
                      </a:lnTo>
                      <a:lnTo>
                        <a:pt x="6593" y="3277"/>
                      </a:lnTo>
                      <a:lnTo>
                        <a:pt x="6238" y="2645"/>
                      </a:lnTo>
                      <a:lnTo>
                        <a:pt x="5883" y="2053"/>
                      </a:lnTo>
                      <a:lnTo>
                        <a:pt x="5448" y="1540"/>
                      </a:lnTo>
                      <a:lnTo>
                        <a:pt x="4975" y="1027"/>
                      </a:lnTo>
                      <a:lnTo>
                        <a:pt x="4698" y="829"/>
                      </a:lnTo>
                      <a:lnTo>
                        <a:pt x="4422" y="632"/>
                      </a:lnTo>
                      <a:lnTo>
                        <a:pt x="4146" y="474"/>
                      </a:lnTo>
                      <a:lnTo>
                        <a:pt x="3830" y="316"/>
                      </a:lnTo>
                      <a:lnTo>
                        <a:pt x="3514" y="198"/>
                      </a:lnTo>
                      <a:lnTo>
                        <a:pt x="3198" y="79"/>
                      </a:lnTo>
                      <a:lnTo>
                        <a:pt x="2843" y="40"/>
                      </a:lnTo>
                      <a:lnTo>
                        <a:pt x="248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6127425" y="2120225"/>
                  <a:ext cx="7402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" h="2527" extrusionOk="0">
                      <a:moveTo>
                        <a:pt x="987" y="0"/>
                      </a:moveTo>
                      <a:lnTo>
                        <a:pt x="711" y="79"/>
                      </a:lnTo>
                      <a:lnTo>
                        <a:pt x="434" y="197"/>
                      </a:lnTo>
                      <a:lnTo>
                        <a:pt x="237" y="355"/>
                      </a:lnTo>
                      <a:lnTo>
                        <a:pt x="40" y="553"/>
                      </a:lnTo>
                      <a:lnTo>
                        <a:pt x="0" y="790"/>
                      </a:lnTo>
                      <a:lnTo>
                        <a:pt x="0" y="1027"/>
                      </a:lnTo>
                      <a:lnTo>
                        <a:pt x="40" y="1263"/>
                      </a:lnTo>
                      <a:lnTo>
                        <a:pt x="118" y="1500"/>
                      </a:lnTo>
                      <a:lnTo>
                        <a:pt x="197" y="1698"/>
                      </a:lnTo>
                      <a:lnTo>
                        <a:pt x="316" y="1895"/>
                      </a:lnTo>
                      <a:lnTo>
                        <a:pt x="474" y="2053"/>
                      </a:lnTo>
                      <a:lnTo>
                        <a:pt x="671" y="2211"/>
                      </a:lnTo>
                      <a:lnTo>
                        <a:pt x="869" y="2329"/>
                      </a:lnTo>
                      <a:lnTo>
                        <a:pt x="1105" y="2408"/>
                      </a:lnTo>
                      <a:lnTo>
                        <a:pt x="1382" y="2487"/>
                      </a:lnTo>
                      <a:lnTo>
                        <a:pt x="1658" y="2527"/>
                      </a:lnTo>
                      <a:lnTo>
                        <a:pt x="1935" y="2527"/>
                      </a:lnTo>
                      <a:lnTo>
                        <a:pt x="2250" y="2487"/>
                      </a:lnTo>
                      <a:lnTo>
                        <a:pt x="2606" y="2408"/>
                      </a:lnTo>
                      <a:lnTo>
                        <a:pt x="2961" y="2290"/>
                      </a:lnTo>
                      <a:lnTo>
                        <a:pt x="2764" y="2329"/>
                      </a:lnTo>
                      <a:lnTo>
                        <a:pt x="2448" y="2329"/>
                      </a:lnTo>
                      <a:lnTo>
                        <a:pt x="2092" y="2290"/>
                      </a:lnTo>
                      <a:lnTo>
                        <a:pt x="1895" y="2211"/>
                      </a:lnTo>
                      <a:lnTo>
                        <a:pt x="1737" y="2132"/>
                      </a:lnTo>
                      <a:lnTo>
                        <a:pt x="1540" y="1974"/>
                      </a:lnTo>
                      <a:lnTo>
                        <a:pt x="1382" y="1816"/>
                      </a:lnTo>
                      <a:lnTo>
                        <a:pt x="1263" y="1658"/>
                      </a:lnTo>
                      <a:lnTo>
                        <a:pt x="1145" y="1421"/>
                      </a:lnTo>
                      <a:lnTo>
                        <a:pt x="1066" y="1145"/>
                      </a:lnTo>
                      <a:lnTo>
                        <a:pt x="987" y="790"/>
                      </a:lnTo>
                      <a:lnTo>
                        <a:pt x="987" y="434"/>
                      </a:lnTo>
                      <a:lnTo>
                        <a:pt x="98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6159975" y="2248525"/>
                  <a:ext cx="15825" cy="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948" extrusionOk="0">
                      <a:moveTo>
                        <a:pt x="396" y="0"/>
                      </a:moveTo>
                      <a:lnTo>
                        <a:pt x="277" y="40"/>
                      </a:lnTo>
                      <a:lnTo>
                        <a:pt x="159" y="119"/>
                      </a:lnTo>
                      <a:lnTo>
                        <a:pt x="40" y="237"/>
                      </a:lnTo>
                      <a:lnTo>
                        <a:pt x="1" y="435"/>
                      </a:lnTo>
                      <a:lnTo>
                        <a:pt x="1" y="593"/>
                      </a:lnTo>
                      <a:lnTo>
                        <a:pt x="40" y="750"/>
                      </a:lnTo>
                      <a:lnTo>
                        <a:pt x="119" y="869"/>
                      </a:lnTo>
                      <a:lnTo>
                        <a:pt x="238" y="948"/>
                      </a:lnTo>
                      <a:lnTo>
                        <a:pt x="356" y="948"/>
                      </a:lnTo>
                      <a:lnTo>
                        <a:pt x="475" y="829"/>
                      </a:lnTo>
                      <a:lnTo>
                        <a:pt x="554" y="711"/>
                      </a:lnTo>
                      <a:lnTo>
                        <a:pt x="593" y="514"/>
                      </a:lnTo>
                      <a:lnTo>
                        <a:pt x="633" y="356"/>
                      </a:lnTo>
                      <a:lnTo>
                        <a:pt x="593" y="158"/>
                      </a:lnTo>
                      <a:lnTo>
                        <a:pt x="514" y="7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6079050" y="2235700"/>
                  <a:ext cx="15825" cy="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948" extrusionOk="0">
                      <a:moveTo>
                        <a:pt x="277" y="0"/>
                      </a:moveTo>
                      <a:lnTo>
                        <a:pt x="158" y="79"/>
                      </a:lnTo>
                      <a:lnTo>
                        <a:pt x="80" y="237"/>
                      </a:lnTo>
                      <a:lnTo>
                        <a:pt x="40" y="395"/>
                      </a:lnTo>
                      <a:lnTo>
                        <a:pt x="1" y="592"/>
                      </a:lnTo>
                      <a:lnTo>
                        <a:pt x="40" y="750"/>
                      </a:lnTo>
                      <a:lnTo>
                        <a:pt x="119" y="869"/>
                      </a:lnTo>
                      <a:lnTo>
                        <a:pt x="237" y="948"/>
                      </a:lnTo>
                      <a:lnTo>
                        <a:pt x="395" y="908"/>
                      </a:lnTo>
                      <a:lnTo>
                        <a:pt x="474" y="829"/>
                      </a:lnTo>
                      <a:lnTo>
                        <a:pt x="593" y="711"/>
                      </a:lnTo>
                      <a:lnTo>
                        <a:pt x="632" y="513"/>
                      </a:lnTo>
                      <a:lnTo>
                        <a:pt x="632" y="316"/>
                      </a:lnTo>
                      <a:lnTo>
                        <a:pt x="632" y="158"/>
                      </a:lnTo>
                      <a:lnTo>
                        <a:pt x="553" y="40"/>
                      </a:ln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6076100" y="2228775"/>
                  <a:ext cx="14825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357" extrusionOk="0">
                      <a:moveTo>
                        <a:pt x="0" y="1"/>
                      </a:moveTo>
                      <a:lnTo>
                        <a:pt x="40" y="119"/>
                      </a:lnTo>
                      <a:lnTo>
                        <a:pt x="158" y="238"/>
                      </a:lnTo>
                      <a:lnTo>
                        <a:pt x="276" y="317"/>
                      </a:lnTo>
                      <a:lnTo>
                        <a:pt x="355" y="356"/>
                      </a:lnTo>
                      <a:lnTo>
                        <a:pt x="474" y="356"/>
                      </a:lnTo>
                      <a:lnTo>
                        <a:pt x="592" y="31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6084975" y="2263325"/>
                  <a:ext cx="30625" cy="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57" extrusionOk="0">
                      <a:moveTo>
                        <a:pt x="1224" y="1"/>
                      </a:moveTo>
                      <a:lnTo>
                        <a:pt x="948" y="395"/>
                      </a:lnTo>
                      <a:lnTo>
                        <a:pt x="672" y="790"/>
                      </a:lnTo>
                      <a:lnTo>
                        <a:pt x="356" y="1145"/>
                      </a:lnTo>
                      <a:lnTo>
                        <a:pt x="0" y="1501"/>
                      </a:lnTo>
                      <a:lnTo>
                        <a:pt x="198" y="1659"/>
                      </a:lnTo>
                      <a:lnTo>
                        <a:pt x="395" y="1777"/>
                      </a:lnTo>
                      <a:lnTo>
                        <a:pt x="632" y="1817"/>
                      </a:lnTo>
                      <a:lnTo>
                        <a:pt x="908" y="1856"/>
                      </a:lnTo>
                      <a:lnTo>
                        <a:pt x="1224" y="1"/>
                      </a:lnTo>
                      <a:close/>
                    </a:path>
                  </a:pathLst>
                </a:custGeom>
                <a:solidFill>
                  <a:srgbClr val="630F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6127425" y="2321550"/>
                  <a:ext cx="51325" cy="1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751" extrusionOk="0">
                      <a:moveTo>
                        <a:pt x="1974" y="1"/>
                      </a:moveTo>
                      <a:lnTo>
                        <a:pt x="1935" y="40"/>
                      </a:lnTo>
                      <a:lnTo>
                        <a:pt x="1737" y="198"/>
                      </a:lnTo>
                      <a:lnTo>
                        <a:pt x="1540" y="317"/>
                      </a:lnTo>
                      <a:lnTo>
                        <a:pt x="1303" y="435"/>
                      </a:lnTo>
                      <a:lnTo>
                        <a:pt x="1066" y="514"/>
                      </a:lnTo>
                      <a:lnTo>
                        <a:pt x="829" y="554"/>
                      </a:lnTo>
                      <a:lnTo>
                        <a:pt x="592" y="593"/>
                      </a:lnTo>
                      <a:lnTo>
                        <a:pt x="355" y="593"/>
                      </a:lnTo>
                      <a:lnTo>
                        <a:pt x="118" y="554"/>
                      </a:lnTo>
                      <a:lnTo>
                        <a:pt x="40" y="554"/>
                      </a:lnTo>
                      <a:lnTo>
                        <a:pt x="0" y="593"/>
                      </a:lnTo>
                      <a:lnTo>
                        <a:pt x="40" y="672"/>
                      </a:lnTo>
                      <a:lnTo>
                        <a:pt x="79" y="672"/>
                      </a:lnTo>
                      <a:lnTo>
                        <a:pt x="513" y="751"/>
                      </a:lnTo>
                      <a:lnTo>
                        <a:pt x="948" y="711"/>
                      </a:lnTo>
                      <a:lnTo>
                        <a:pt x="1342" y="593"/>
                      </a:lnTo>
                      <a:lnTo>
                        <a:pt x="1698" y="396"/>
                      </a:lnTo>
                      <a:lnTo>
                        <a:pt x="2053" y="159"/>
                      </a:lnTo>
                      <a:lnTo>
                        <a:pt x="2053" y="80"/>
                      </a:lnTo>
                      <a:lnTo>
                        <a:pt x="2053" y="40"/>
                      </a:lnTo>
                      <a:lnTo>
                        <a:pt x="197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6252750" y="2274175"/>
                  <a:ext cx="63200" cy="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2804" extrusionOk="0">
                      <a:moveTo>
                        <a:pt x="1738" y="1"/>
                      </a:moveTo>
                      <a:lnTo>
                        <a:pt x="1462" y="40"/>
                      </a:lnTo>
                      <a:lnTo>
                        <a:pt x="1225" y="119"/>
                      </a:lnTo>
                      <a:lnTo>
                        <a:pt x="948" y="317"/>
                      </a:lnTo>
                      <a:lnTo>
                        <a:pt x="711" y="514"/>
                      </a:lnTo>
                      <a:lnTo>
                        <a:pt x="514" y="751"/>
                      </a:lnTo>
                      <a:lnTo>
                        <a:pt x="317" y="988"/>
                      </a:lnTo>
                      <a:lnTo>
                        <a:pt x="198" y="1264"/>
                      </a:lnTo>
                      <a:lnTo>
                        <a:pt x="80" y="1541"/>
                      </a:lnTo>
                      <a:lnTo>
                        <a:pt x="1" y="1817"/>
                      </a:lnTo>
                      <a:lnTo>
                        <a:pt x="1" y="2054"/>
                      </a:lnTo>
                      <a:lnTo>
                        <a:pt x="40" y="2330"/>
                      </a:lnTo>
                      <a:lnTo>
                        <a:pt x="119" y="2527"/>
                      </a:lnTo>
                      <a:lnTo>
                        <a:pt x="277" y="2685"/>
                      </a:lnTo>
                      <a:lnTo>
                        <a:pt x="475" y="2764"/>
                      </a:lnTo>
                      <a:lnTo>
                        <a:pt x="751" y="2804"/>
                      </a:lnTo>
                      <a:lnTo>
                        <a:pt x="948" y="2764"/>
                      </a:lnTo>
                      <a:lnTo>
                        <a:pt x="1185" y="2725"/>
                      </a:lnTo>
                      <a:lnTo>
                        <a:pt x="1580" y="2527"/>
                      </a:lnTo>
                      <a:lnTo>
                        <a:pt x="1935" y="2291"/>
                      </a:lnTo>
                      <a:lnTo>
                        <a:pt x="2093" y="2133"/>
                      </a:lnTo>
                      <a:lnTo>
                        <a:pt x="2212" y="1975"/>
                      </a:lnTo>
                      <a:lnTo>
                        <a:pt x="2370" y="1698"/>
                      </a:lnTo>
                      <a:lnTo>
                        <a:pt x="2488" y="1462"/>
                      </a:lnTo>
                      <a:lnTo>
                        <a:pt x="2528" y="1185"/>
                      </a:lnTo>
                      <a:lnTo>
                        <a:pt x="2528" y="909"/>
                      </a:lnTo>
                      <a:lnTo>
                        <a:pt x="2488" y="633"/>
                      </a:lnTo>
                      <a:lnTo>
                        <a:pt x="2370" y="396"/>
                      </a:lnTo>
                      <a:lnTo>
                        <a:pt x="2212" y="198"/>
                      </a:lnTo>
                      <a:lnTo>
                        <a:pt x="1975" y="80"/>
                      </a:lnTo>
                      <a:lnTo>
                        <a:pt x="1856" y="40"/>
                      </a:lnTo>
                      <a:lnTo>
                        <a:pt x="1738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45"/>
                <p:cNvSpPr/>
                <p:nvPr/>
              </p:nvSpPr>
              <p:spPr>
                <a:xfrm>
                  <a:off x="6182675" y="2213000"/>
                  <a:ext cx="34575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988" extrusionOk="0">
                      <a:moveTo>
                        <a:pt x="119" y="0"/>
                      </a:moveTo>
                      <a:lnTo>
                        <a:pt x="80" y="40"/>
                      </a:lnTo>
                      <a:lnTo>
                        <a:pt x="40" y="79"/>
                      </a:lnTo>
                      <a:lnTo>
                        <a:pt x="1" y="119"/>
                      </a:lnTo>
                      <a:lnTo>
                        <a:pt x="40" y="198"/>
                      </a:lnTo>
                      <a:lnTo>
                        <a:pt x="40" y="237"/>
                      </a:lnTo>
                      <a:lnTo>
                        <a:pt x="119" y="276"/>
                      </a:lnTo>
                      <a:lnTo>
                        <a:pt x="159" y="276"/>
                      </a:lnTo>
                      <a:lnTo>
                        <a:pt x="435" y="355"/>
                      </a:lnTo>
                      <a:lnTo>
                        <a:pt x="711" y="513"/>
                      </a:lnTo>
                      <a:lnTo>
                        <a:pt x="909" y="671"/>
                      </a:lnTo>
                      <a:lnTo>
                        <a:pt x="1067" y="908"/>
                      </a:lnTo>
                      <a:lnTo>
                        <a:pt x="1185" y="987"/>
                      </a:lnTo>
                      <a:lnTo>
                        <a:pt x="1304" y="987"/>
                      </a:lnTo>
                      <a:lnTo>
                        <a:pt x="1343" y="948"/>
                      </a:lnTo>
                      <a:lnTo>
                        <a:pt x="1383" y="869"/>
                      </a:lnTo>
                      <a:lnTo>
                        <a:pt x="1383" y="829"/>
                      </a:lnTo>
                      <a:lnTo>
                        <a:pt x="1343" y="750"/>
                      </a:lnTo>
                      <a:lnTo>
                        <a:pt x="1146" y="474"/>
                      </a:lnTo>
                      <a:lnTo>
                        <a:pt x="869" y="237"/>
                      </a:lnTo>
                      <a:lnTo>
                        <a:pt x="554" y="79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45"/>
                <p:cNvSpPr/>
                <p:nvPr/>
              </p:nvSpPr>
              <p:spPr>
                <a:xfrm>
                  <a:off x="6069175" y="2193250"/>
                  <a:ext cx="38525" cy="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672" extrusionOk="0">
                      <a:moveTo>
                        <a:pt x="1067" y="1"/>
                      </a:moveTo>
                      <a:lnTo>
                        <a:pt x="711" y="40"/>
                      </a:lnTo>
                      <a:lnTo>
                        <a:pt x="356" y="198"/>
                      </a:lnTo>
                      <a:lnTo>
                        <a:pt x="80" y="395"/>
                      </a:lnTo>
                      <a:lnTo>
                        <a:pt x="1" y="514"/>
                      </a:lnTo>
                      <a:lnTo>
                        <a:pt x="80" y="632"/>
                      </a:lnTo>
                      <a:lnTo>
                        <a:pt x="159" y="672"/>
                      </a:lnTo>
                      <a:lnTo>
                        <a:pt x="277" y="632"/>
                      </a:lnTo>
                      <a:lnTo>
                        <a:pt x="514" y="474"/>
                      </a:lnTo>
                      <a:lnTo>
                        <a:pt x="790" y="356"/>
                      </a:lnTo>
                      <a:lnTo>
                        <a:pt x="1067" y="316"/>
                      </a:lnTo>
                      <a:lnTo>
                        <a:pt x="1343" y="356"/>
                      </a:lnTo>
                      <a:lnTo>
                        <a:pt x="1422" y="356"/>
                      </a:lnTo>
                      <a:lnTo>
                        <a:pt x="1461" y="316"/>
                      </a:lnTo>
                      <a:lnTo>
                        <a:pt x="1501" y="277"/>
                      </a:lnTo>
                      <a:lnTo>
                        <a:pt x="1540" y="237"/>
                      </a:lnTo>
                      <a:lnTo>
                        <a:pt x="1540" y="158"/>
                      </a:lnTo>
                      <a:lnTo>
                        <a:pt x="1540" y="119"/>
                      </a:lnTo>
                      <a:lnTo>
                        <a:pt x="1501" y="80"/>
                      </a:lnTo>
                      <a:lnTo>
                        <a:pt x="1422" y="40"/>
                      </a:lnTo>
                      <a:lnTo>
                        <a:pt x="106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5"/>
                <p:cNvSpPr/>
                <p:nvPr/>
              </p:nvSpPr>
              <p:spPr>
                <a:xfrm>
                  <a:off x="6157025" y="2241625"/>
                  <a:ext cx="14825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356" extrusionOk="0">
                      <a:moveTo>
                        <a:pt x="0" y="0"/>
                      </a:moveTo>
                      <a:lnTo>
                        <a:pt x="40" y="79"/>
                      </a:lnTo>
                      <a:lnTo>
                        <a:pt x="158" y="276"/>
                      </a:lnTo>
                      <a:lnTo>
                        <a:pt x="237" y="316"/>
                      </a:lnTo>
                      <a:lnTo>
                        <a:pt x="316" y="355"/>
                      </a:lnTo>
                      <a:lnTo>
                        <a:pt x="435" y="355"/>
                      </a:lnTo>
                      <a:lnTo>
                        <a:pt x="593" y="3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45"/>
                <p:cNvSpPr/>
                <p:nvPr/>
              </p:nvSpPr>
              <p:spPr>
                <a:xfrm>
                  <a:off x="6177750" y="3027250"/>
                  <a:ext cx="106625" cy="9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5" h="3672" extrusionOk="0">
                      <a:moveTo>
                        <a:pt x="0" y="0"/>
                      </a:moveTo>
                      <a:lnTo>
                        <a:pt x="1224" y="3672"/>
                      </a:lnTo>
                      <a:lnTo>
                        <a:pt x="1580" y="3554"/>
                      </a:lnTo>
                      <a:lnTo>
                        <a:pt x="1935" y="3435"/>
                      </a:lnTo>
                      <a:lnTo>
                        <a:pt x="2409" y="3238"/>
                      </a:lnTo>
                      <a:lnTo>
                        <a:pt x="2882" y="2961"/>
                      </a:lnTo>
                      <a:lnTo>
                        <a:pt x="3396" y="2646"/>
                      </a:lnTo>
                      <a:lnTo>
                        <a:pt x="3869" y="2290"/>
                      </a:lnTo>
                      <a:lnTo>
                        <a:pt x="4067" y="2053"/>
                      </a:lnTo>
                      <a:lnTo>
                        <a:pt x="4264" y="1816"/>
                      </a:lnTo>
                      <a:lnTo>
                        <a:pt x="4067" y="1461"/>
                      </a:lnTo>
                      <a:lnTo>
                        <a:pt x="3909" y="1224"/>
                      </a:lnTo>
                      <a:lnTo>
                        <a:pt x="3751" y="1027"/>
                      </a:lnTo>
                      <a:lnTo>
                        <a:pt x="3554" y="869"/>
                      </a:lnTo>
                      <a:lnTo>
                        <a:pt x="3317" y="711"/>
                      </a:lnTo>
                      <a:lnTo>
                        <a:pt x="3119" y="553"/>
                      </a:lnTo>
                      <a:lnTo>
                        <a:pt x="2882" y="474"/>
                      </a:lnTo>
                      <a:lnTo>
                        <a:pt x="2606" y="395"/>
                      </a:lnTo>
                      <a:lnTo>
                        <a:pt x="2330" y="3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45"/>
                <p:cNvSpPr/>
                <p:nvPr/>
              </p:nvSpPr>
              <p:spPr>
                <a:xfrm>
                  <a:off x="6145175" y="3026250"/>
                  <a:ext cx="63200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4028" extrusionOk="0">
                      <a:moveTo>
                        <a:pt x="1303" y="1"/>
                      </a:moveTo>
                      <a:lnTo>
                        <a:pt x="238" y="1146"/>
                      </a:lnTo>
                      <a:lnTo>
                        <a:pt x="159" y="1264"/>
                      </a:lnTo>
                      <a:lnTo>
                        <a:pt x="80" y="1422"/>
                      </a:lnTo>
                      <a:lnTo>
                        <a:pt x="40" y="1580"/>
                      </a:lnTo>
                      <a:lnTo>
                        <a:pt x="1" y="1738"/>
                      </a:lnTo>
                      <a:lnTo>
                        <a:pt x="1" y="1856"/>
                      </a:lnTo>
                      <a:lnTo>
                        <a:pt x="1" y="2014"/>
                      </a:lnTo>
                      <a:lnTo>
                        <a:pt x="40" y="2172"/>
                      </a:lnTo>
                      <a:lnTo>
                        <a:pt x="80" y="2330"/>
                      </a:lnTo>
                      <a:lnTo>
                        <a:pt x="672" y="3436"/>
                      </a:lnTo>
                      <a:lnTo>
                        <a:pt x="751" y="3594"/>
                      </a:lnTo>
                      <a:lnTo>
                        <a:pt x="909" y="3751"/>
                      </a:lnTo>
                      <a:lnTo>
                        <a:pt x="1067" y="3870"/>
                      </a:lnTo>
                      <a:lnTo>
                        <a:pt x="1225" y="3949"/>
                      </a:lnTo>
                      <a:lnTo>
                        <a:pt x="1422" y="3988"/>
                      </a:lnTo>
                      <a:lnTo>
                        <a:pt x="1580" y="4028"/>
                      </a:lnTo>
                      <a:lnTo>
                        <a:pt x="1777" y="3988"/>
                      </a:lnTo>
                      <a:lnTo>
                        <a:pt x="1975" y="3949"/>
                      </a:lnTo>
                      <a:lnTo>
                        <a:pt x="2527" y="3712"/>
                      </a:lnTo>
                      <a:lnTo>
                        <a:pt x="1303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5"/>
                <p:cNvSpPr/>
                <p:nvPr/>
              </p:nvSpPr>
              <p:spPr>
                <a:xfrm>
                  <a:off x="6234000" y="2548575"/>
                  <a:ext cx="221125" cy="5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5" h="21714" extrusionOk="0">
                      <a:moveTo>
                        <a:pt x="3396" y="0"/>
                      </a:moveTo>
                      <a:lnTo>
                        <a:pt x="3041" y="40"/>
                      </a:lnTo>
                      <a:lnTo>
                        <a:pt x="2646" y="158"/>
                      </a:lnTo>
                      <a:lnTo>
                        <a:pt x="2291" y="355"/>
                      </a:lnTo>
                      <a:lnTo>
                        <a:pt x="2014" y="632"/>
                      </a:lnTo>
                      <a:lnTo>
                        <a:pt x="1777" y="948"/>
                      </a:lnTo>
                      <a:lnTo>
                        <a:pt x="1580" y="1303"/>
                      </a:lnTo>
                      <a:lnTo>
                        <a:pt x="1501" y="1698"/>
                      </a:lnTo>
                      <a:lnTo>
                        <a:pt x="1461" y="2092"/>
                      </a:lnTo>
                      <a:lnTo>
                        <a:pt x="1501" y="2487"/>
                      </a:lnTo>
                      <a:lnTo>
                        <a:pt x="1619" y="2882"/>
                      </a:lnTo>
                      <a:lnTo>
                        <a:pt x="1659" y="2921"/>
                      </a:lnTo>
                      <a:lnTo>
                        <a:pt x="2172" y="4066"/>
                      </a:lnTo>
                      <a:lnTo>
                        <a:pt x="2725" y="5251"/>
                      </a:lnTo>
                      <a:lnTo>
                        <a:pt x="3238" y="6435"/>
                      </a:lnTo>
                      <a:lnTo>
                        <a:pt x="3712" y="7659"/>
                      </a:lnTo>
                      <a:lnTo>
                        <a:pt x="4146" y="8804"/>
                      </a:lnTo>
                      <a:lnTo>
                        <a:pt x="4541" y="9988"/>
                      </a:lnTo>
                      <a:lnTo>
                        <a:pt x="4857" y="11212"/>
                      </a:lnTo>
                      <a:lnTo>
                        <a:pt x="5094" y="12436"/>
                      </a:lnTo>
                      <a:lnTo>
                        <a:pt x="5173" y="12989"/>
                      </a:lnTo>
                      <a:lnTo>
                        <a:pt x="5173" y="13147"/>
                      </a:lnTo>
                      <a:lnTo>
                        <a:pt x="5094" y="13541"/>
                      </a:lnTo>
                      <a:lnTo>
                        <a:pt x="4936" y="13936"/>
                      </a:lnTo>
                      <a:lnTo>
                        <a:pt x="4620" y="14449"/>
                      </a:lnTo>
                      <a:lnTo>
                        <a:pt x="4304" y="14963"/>
                      </a:lnTo>
                      <a:lnTo>
                        <a:pt x="3988" y="15476"/>
                      </a:lnTo>
                      <a:lnTo>
                        <a:pt x="3633" y="15950"/>
                      </a:lnTo>
                      <a:lnTo>
                        <a:pt x="2843" y="16976"/>
                      </a:lnTo>
                      <a:lnTo>
                        <a:pt x="1975" y="17963"/>
                      </a:lnTo>
                      <a:lnTo>
                        <a:pt x="277" y="19976"/>
                      </a:lnTo>
                      <a:lnTo>
                        <a:pt x="238" y="20016"/>
                      </a:lnTo>
                      <a:lnTo>
                        <a:pt x="159" y="20174"/>
                      </a:lnTo>
                      <a:lnTo>
                        <a:pt x="80" y="20292"/>
                      </a:lnTo>
                      <a:lnTo>
                        <a:pt x="1" y="20450"/>
                      </a:lnTo>
                      <a:lnTo>
                        <a:pt x="1" y="20608"/>
                      </a:lnTo>
                      <a:lnTo>
                        <a:pt x="1" y="20806"/>
                      </a:lnTo>
                      <a:lnTo>
                        <a:pt x="40" y="20963"/>
                      </a:lnTo>
                      <a:lnTo>
                        <a:pt x="80" y="21121"/>
                      </a:lnTo>
                      <a:lnTo>
                        <a:pt x="159" y="21240"/>
                      </a:lnTo>
                      <a:lnTo>
                        <a:pt x="277" y="21437"/>
                      </a:lnTo>
                      <a:lnTo>
                        <a:pt x="435" y="21556"/>
                      </a:lnTo>
                      <a:lnTo>
                        <a:pt x="632" y="21635"/>
                      </a:lnTo>
                      <a:lnTo>
                        <a:pt x="790" y="21674"/>
                      </a:lnTo>
                      <a:lnTo>
                        <a:pt x="988" y="21714"/>
                      </a:lnTo>
                      <a:lnTo>
                        <a:pt x="1185" y="21714"/>
                      </a:lnTo>
                      <a:lnTo>
                        <a:pt x="1383" y="21635"/>
                      </a:lnTo>
                      <a:lnTo>
                        <a:pt x="1580" y="21556"/>
                      </a:lnTo>
                      <a:lnTo>
                        <a:pt x="2725" y="20727"/>
                      </a:lnTo>
                      <a:lnTo>
                        <a:pt x="3870" y="19858"/>
                      </a:lnTo>
                      <a:lnTo>
                        <a:pt x="4936" y="18950"/>
                      </a:lnTo>
                      <a:lnTo>
                        <a:pt x="6002" y="18003"/>
                      </a:lnTo>
                      <a:lnTo>
                        <a:pt x="6515" y="17450"/>
                      </a:lnTo>
                      <a:lnTo>
                        <a:pt x="7028" y="16897"/>
                      </a:lnTo>
                      <a:lnTo>
                        <a:pt x="7502" y="16305"/>
                      </a:lnTo>
                      <a:lnTo>
                        <a:pt x="7936" y="15673"/>
                      </a:lnTo>
                      <a:lnTo>
                        <a:pt x="8212" y="15278"/>
                      </a:lnTo>
                      <a:lnTo>
                        <a:pt x="8410" y="14844"/>
                      </a:lnTo>
                      <a:lnTo>
                        <a:pt x="8607" y="14410"/>
                      </a:lnTo>
                      <a:lnTo>
                        <a:pt x="8765" y="13976"/>
                      </a:lnTo>
                      <a:lnTo>
                        <a:pt x="8805" y="13660"/>
                      </a:lnTo>
                      <a:lnTo>
                        <a:pt x="8844" y="13344"/>
                      </a:lnTo>
                      <a:lnTo>
                        <a:pt x="8844" y="12989"/>
                      </a:lnTo>
                      <a:lnTo>
                        <a:pt x="8844" y="12752"/>
                      </a:lnTo>
                      <a:lnTo>
                        <a:pt x="8805" y="11962"/>
                      </a:lnTo>
                      <a:lnTo>
                        <a:pt x="8607" y="10541"/>
                      </a:lnTo>
                      <a:lnTo>
                        <a:pt x="8331" y="9080"/>
                      </a:lnTo>
                      <a:lnTo>
                        <a:pt x="7976" y="7659"/>
                      </a:lnTo>
                      <a:lnTo>
                        <a:pt x="7502" y="6277"/>
                      </a:lnTo>
                      <a:lnTo>
                        <a:pt x="7028" y="4935"/>
                      </a:lnTo>
                      <a:lnTo>
                        <a:pt x="6475" y="3593"/>
                      </a:lnTo>
                      <a:lnTo>
                        <a:pt x="5883" y="2329"/>
                      </a:lnTo>
                      <a:lnTo>
                        <a:pt x="5251" y="1026"/>
                      </a:lnTo>
                      <a:lnTo>
                        <a:pt x="5291" y="1026"/>
                      </a:lnTo>
                      <a:lnTo>
                        <a:pt x="5054" y="711"/>
                      </a:lnTo>
                      <a:lnTo>
                        <a:pt x="4778" y="434"/>
                      </a:lnTo>
                      <a:lnTo>
                        <a:pt x="4462" y="237"/>
                      </a:lnTo>
                      <a:lnTo>
                        <a:pt x="4146" y="79"/>
                      </a:lnTo>
                      <a:lnTo>
                        <a:pt x="3791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5"/>
                <p:cNvSpPr/>
                <p:nvPr/>
              </p:nvSpPr>
              <p:spPr>
                <a:xfrm>
                  <a:off x="6234000" y="2548575"/>
                  <a:ext cx="221125" cy="5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5" h="21714" fill="none" extrusionOk="0">
                      <a:moveTo>
                        <a:pt x="5251" y="1026"/>
                      </a:moveTo>
                      <a:lnTo>
                        <a:pt x="5251" y="1026"/>
                      </a:lnTo>
                      <a:lnTo>
                        <a:pt x="5883" y="2329"/>
                      </a:lnTo>
                      <a:lnTo>
                        <a:pt x="6475" y="3593"/>
                      </a:lnTo>
                      <a:lnTo>
                        <a:pt x="6475" y="3593"/>
                      </a:lnTo>
                      <a:lnTo>
                        <a:pt x="7028" y="4935"/>
                      </a:lnTo>
                      <a:lnTo>
                        <a:pt x="7502" y="6277"/>
                      </a:lnTo>
                      <a:lnTo>
                        <a:pt x="7502" y="6277"/>
                      </a:lnTo>
                      <a:lnTo>
                        <a:pt x="7976" y="7659"/>
                      </a:lnTo>
                      <a:lnTo>
                        <a:pt x="8331" y="9080"/>
                      </a:lnTo>
                      <a:lnTo>
                        <a:pt x="8607" y="10541"/>
                      </a:lnTo>
                      <a:lnTo>
                        <a:pt x="8805" y="11962"/>
                      </a:lnTo>
                      <a:lnTo>
                        <a:pt x="8805" y="11962"/>
                      </a:lnTo>
                      <a:lnTo>
                        <a:pt x="8844" y="12752"/>
                      </a:lnTo>
                      <a:lnTo>
                        <a:pt x="8844" y="12989"/>
                      </a:lnTo>
                      <a:lnTo>
                        <a:pt x="8844" y="12989"/>
                      </a:lnTo>
                      <a:lnTo>
                        <a:pt x="8844" y="13344"/>
                      </a:lnTo>
                      <a:lnTo>
                        <a:pt x="8844" y="13344"/>
                      </a:lnTo>
                      <a:lnTo>
                        <a:pt x="8805" y="13660"/>
                      </a:lnTo>
                      <a:lnTo>
                        <a:pt x="8765" y="13976"/>
                      </a:lnTo>
                      <a:lnTo>
                        <a:pt x="8765" y="13976"/>
                      </a:lnTo>
                      <a:lnTo>
                        <a:pt x="8607" y="14410"/>
                      </a:lnTo>
                      <a:lnTo>
                        <a:pt x="8410" y="14844"/>
                      </a:lnTo>
                      <a:lnTo>
                        <a:pt x="8212" y="15278"/>
                      </a:lnTo>
                      <a:lnTo>
                        <a:pt x="7936" y="15673"/>
                      </a:lnTo>
                      <a:lnTo>
                        <a:pt x="7936" y="15673"/>
                      </a:lnTo>
                      <a:lnTo>
                        <a:pt x="7502" y="16305"/>
                      </a:lnTo>
                      <a:lnTo>
                        <a:pt x="7028" y="16897"/>
                      </a:lnTo>
                      <a:lnTo>
                        <a:pt x="6515" y="17450"/>
                      </a:lnTo>
                      <a:lnTo>
                        <a:pt x="6002" y="18003"/>
                      </a:lnTo>
                      <a:lnTo>
                        <a:pt x="6002" y="18003"/>
                      </a:lnTo>
                      <a:lnTo>
                        <a:pt x="4936" y="18950"/>
                      </a:lnTo>
                      <a:lnTo>
                        <a:pt x="3870" y="19858"/>
                      </a:lnTo>
                      <a:lnTo>
                        <a:pt x="2725" y="20727"/>
                      </a:lnTo>
                      <a:lnTo>
                        <a:pt x="1580" y="21556"/>
                      </a:lnTo>
                      <a:lnTo>
                        <a:pt x="1580" y="21556"/>
                      </a:lnTo>
                      <a:lnTo>
                        <a:pt x="1383" y="21635"/>
                      </a:lnTo>
                      <a:lnTo>
                        <a:pt x="1185" y="21714"/>
                      </a:lnTo>
                      <a:lnTo>
                        <a:pt x="988" y="21714"/>
                      </a:lnTo>
                      <a:lnTo>
                        <a:pt x="790" y="21674"/>
                      </a:lnTo>
                      <a:lnTo>
                        <a:pt x="632" y="21635"/>
                      </a:lnTo>
                      <a:lnTo>
                        <a:pt x="435" y="21556"/>
                      </a:lnTo>
                      <a:lnTo>
                        <a:pt x="277" y="21437"/>
                      </a:lnTo>
                      <a:lnTo>
                        <a:pt x="159" y="21240"/>
                      </a:lnTo>
                      <a:lnTo>
                        <a:pt x="159" y="21240"/>
                      </a:lnTo>
                      <a:lnTo>
                        <a:pt x="80" y="21121"/>
                      </a:lnTo>
                      <a:lnTo>
                        <a:pt x="40" y="20963"/>
                      </a:lnTo>
                      <a:lnTo>
                        <a:pt x="1" y="20806"/>
                      </a:lnTo>
                      <a:lnTo>
                        <a:pt x="1" y="20608"/>
                      </a:lnTo>
                      <a:lnTo>
                        <a:pt x="1" y="20450"/>
                      </a:lnTo>
                      <a:lnTo>
                        <a:pt x="80" y="20292"/>
                      </a:lnTo>
                      <a:lnTo>
                        <a:pt x="159" y="20174"/>
                      </a:lnTo>
                      <a:lnTo>
                        <a:pt x="238" y="20016"/>
                      </a:lnTo>
                      <a:lnTo>
                        <a:pt x="277" y="19976"/>
                      </a:lnTo>
                      <a:lnTo>
                        <a:pt x="277" y="19976"/>
                      </a:lnTo>
                      <a:lnTo>
                        <a:pt x="1975" y="17963"/>
                      </a:lnTo>
                      <a:lnTo>
                        <a:pt x="2843" y="16976"/>
                      </a:lnTo>
                      <a:lnTo>
                        <a:pt x="3633" y="15950"/>
                      </a:lnTo>
                      <a:lnTo>
                        <a:pt x="3633" y="15950"/>
                      </a:lnTo>
                      <a:lnTo>
                        <a:pt x="3988" y="15476"/>
                      </a:lnTo>
                      <a:lnTo>
                        <a:pt x="4304" y="14963"/>
                      </a:lnTo>
                      <a:lnTo>
                        <a:pt x="4620" y="14449"/>
                      </a:lnTo>
                      <a:lnTo>
                        <a:pt x="4936" y="13936"/>
                      </a:lnTo>
                      <a:lnTo>
                        <a:pt x="4936" y="13936"/>
                      </a:lnTo>
                      <a:lnTo>
                        <a:pt x="5094" y="13541"/>
                      </a:lnTo>
                      <a:lnTo>
                        <a:pt x="5173" y="13147"/>
                      </a:lnTo>
                      <a:lnTo>
                        <a:pt x="5173" y="13147"/>
                      </a:lnTo>
                      <a:lnTo>
                        <a:pt x="5173" y="13107"/>
                      </a:lnTo>
                      <a:lnTo>
                        <a:pt x="5173" y="13147"/>
                      </a:lnTo>
                      <a:lnTo>
                        <a:pt x="5173" y="12989"/>
                      </a:lnTo>
                      <a:lnTo>
                        <a:pt x="5173" y="12989"/>
                      </a:lnTo>
                      <a:lnTo>
                        <a:pt x="5094" y="12436"/>
                      </a:lnTo>
                      <a:lnTo>
                        <a:pt x="5094" y="12436"/>
                      </a:lnTo>
                      <a:lnTo>
                        <a:pt x="4857" y="11212"/>
                      </a:lnTo>
                      <a:lnTo>
                        <a:pt x="4541" y="9988"/>
                      </a:lnTo>
                      <a:lnTo>
                        <a:pt x="4146" y="8804"/>
                      </a:lnTo>
                      <a:lnTo>
                        <a:pt x="3712" y="7659"/>
                      </a:lnTo>
                      <a:lnTo>
                        <a:pt x="3712" y="7659"/>
                      </a:lnTo>
                      <a:lnTo>
                        <a:pt x="3238" y="6435"/>
                      </a:lnTo>
                      <a:lnTo>
                        <a:pt x="2725" y="5251"/>
                      </a:lnTo>
                      <a:lnTo>
                        <a:pt x="2725" y="5251"/>
                      </a:lnTo>
                      <a:lnTo>
                        <a:pt x="2172" y="4066"/>
                      </a:lnTo>
                      <a:lnTo>
                        <a:pt x="1659" y="2921"/>
                      </a:lnTo>
                      <a:lnTo>
                        <a:pt x="1619" y="2882"/>
                      </a:lnTo>
                      <a:lnTo>
                        <a:pt x="1619" y="2882"/>
                      </a:lnTo>
                      <a:lnTo>
                        <a:pt x="1501" y="2487"/>
                      </a:lnTo>
                      <a:lnTo>
                        <a:pt x="1461" y="2092"/>
                      </a:lnTo>
                      <a:lnTo>
                        <a:pt x="1501" y="1698"/>
                      </a:lnTo>
                      <a:lnTo>
                        <a:pt x="1580" y="1303"/>
                      </a:lnTo>
                      <a:lnTo>
                        <a:pt x="1777" y="948"/>
                      </a:lnTo>
                      <a:lnTo>
                        <a:pt x="2014" y="632"/>
                      </a:lnTo>
                      <a:lnTo>
                        <a:pt x="2291" y="355"/>
                      </a:lnTo>
                      <a:lnTo>
                        <a:pt x="2646" y="158"/>
                      </a:lnTo>
                      <a:lnTo>
                        <a:pt x="2646" y="158"/>
                      </a:lnTo>
                      <a:lnTo>
                        <a:pt x="3041" y="40"/>
                      </a:lnTo>
                      <a:lnTo>
                        <a:pt x="3396" y="0"/>
                      </a:lnTo>
                      <a:lnTo>
                        <a:pt x="3791" y="0"/>
                      </a:lnTo>
                      <a:lnTo>
                        <a:pt x="4146" y="79"/>
                      </a:lnTo>
                      <a:lnTo>
                        <a:pt x="4462" y="237"/>
                      </a:lnTo>
                      <a:lnTo>
                        <a:pt x="4778" y="434"/>
                      </a:lnTo>
                      <a:lnTo>
                        <a:pt x="5054" y="711"/>
                      </a:lnTo>
                      <a:lnTo>
                        <a:pt x="5291" y="1026"/>
                      </a:lnTo>
                      <a:lnTo>
                        <a:pt x="5251" y="102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45"/>
                <p:cNvSpPr/>
                <p:nvPr/>
              </p:nvSpPr>
              <p:spPr>
                <a:xfrm>
                  <a:off x="5487850" y="3167400"/>
                  <a:ext cx="760000" cy="8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0" h="34269" extrusionOk="0">
                      <a:moveTo>
                        <a:pt x="23451" y="0"/>
                      </a:moveTo>
                      <a:lnTo>
                        <a:pt x="22701" y="79"/>
                      </a:lnTo>
                      <a:lnTo>
                        <a:pt x="21951" y="237"/>
                      </a:lnTo>
                      <a:lnTo>
                        <a:pt x="21201" y="435"/>
                      </a:lnTo>
                      <a:lnTo>
                        <a:pt x="20490" y="751"/>
                      </a:lnTo>
                      <a:lnTo>
                        <a:pt x="19780" y="1106"/>
                      </a:lnTo>
                      <a:lnTo>
                        <a:pt x="19108" y="1540"/>
                      </a:lnTo>
                      <a:lnTo>
                        <a:pt x="18516" y="2014"/>
                      </a:lnTo>
                      <a:lnTo>
                        <a:pt x="17924" y="2606"/>
                      </a:lnTo>
                      <a:lnTo>
                        <a:pt x="14253" y="6633"/>
                      </a:lnTo>
                      <a:lnTo>
                        <a:pt x="12239" y="8844"/>
                      </a:lnTo>
                      <a:lnTo>
                        <a:pt x="10186" y="11173"/>
                      </a:lnTo>
                      <a:lnTo>
                        <a:pt x="9791" y="11647"/>
                      </a:lnTo>
                      <a:lnTo>
                        <a:pt x="9397" y="12200"/>
                      </a:lnTo>
                      <a:lnTo>
                        <a:pt x="9002" y="12792"/>
                      </a:lnTo>
                      <a:lnTo>
                        <a:pt x="8607" y="13423"/>
                      </a:lnTo>
                      <a:lnTo>
                        <a:pt x="7778" y="14884"/>
                      </a:lnTo>
                      <a:lnTo>
                        <a:pt x="6909" y="16463"/>
                      </a:lnTo>
                      <a:lnTo>
                        <a:pt x="6080" y="18200"/>
                      </a:lnTo>
                      <a:lnTo>
                        <a:pt x="5251" y="19977"/>
                      </a:lnTo>
                      <a:lnTo>
                        <a:pt x="4462" y="21793"/>
                      </a:lnTo>
                      <a:lnTo>
                        <a:pt x="3712" y="23609"/>
                      </a:lnTo>
                      <a:lnTo>
                        <a:pt x="2330" y="27044"/>
                      </a:lnTo>
                      <a:lnTo>
                        <a:pt x="1185" y="29965"/>
                      </a:lnTo>
                      <a:lnTo>
                        <a:pt x="395" y="32018"/>
                      </a:lnTo>
                      <a:lnTo>
                        <a:pt x="1" y="32966"/>
                      </a:lnTo>
                      <a:lnTo>
                        <a:pt x="1856" y="34268"/>
                      </a:lnTo>
                      <a:lnTo>
                        <a:pt x="3593" y="32176"/>
                      </a:lnTo>
                      <a:lnTo>
                        <a:pt x="5291" y="30044"/>
                      </a:lnTo>
                      <a:lnTo>
                        <a:pt x="6909" y="27833"/>
                      </a:lnTo>
                      <a:lnTo>
                        <a:pt x="8489" y="25583"/>
                      </a:lnTo>
                      <a:lnTo>
                        <a:pt x="9989" y="23333"/>
                      </a:lnTo>
                      <a:lnTo>
                        <a:pt x="11410" y="21003"/>
                      </a:lnTo>
                      <a:lnTo>
                        <a:pt x="12792" y="18635"/>
                      </a:lnTo>
                      <a:lnTo>
                        <a:pt x="14095" y="16226"/>
                      </a:lnTo>
                      <a:lnTo>
                        <a:pt x="16937" y="14805"/>
                      </a:lnTo>
                      <a:lnTo>
                        <a:pt x="19424" y="13463"/>
                      </a:lnTo>
                      <a:lnTo>
                        <a:pt x="21635" y="12239"/>
                      </a:lnTo>
                      <a:lnTo>
                        <a:pt x="23609" y="11094"/>
                      </a:lnTo>
                      <a:lnTo>
                        <a:pt x="25307" y="9989"/>
                      </a:lnTo>
                      <a:lnTo>
                        <a:pt x="26807" y="8962"/>
                      </a:lnTo>
                      <a:lnTo>
                        <a:pt x="28149" y="7975"/>
                      </a:lnTo>
                      <a:lnTo>
                        <a:pt x="29294" y="6988"/>
                      </a:lnTo>
                      <a:lnTo>
                        <a:pt x="29531" y="6751"/>
                      </a:lnTo>
                      <a:lnTo>
                        <a:pt x="29768" y="6475"/>
                      </a:lnTo>
                      <a:lnTo>
                        <a:pt x="29926" y="6199"/>
                      </a:lnTo>
                      <a:lnTo>
                        <a:pt x="30084" y="5922"/>
                      </a:lnTo>
                      <a:lnTo>
                        <a:pt x="30202" y="5606"/>
                      </a:lnTo>
                      <a:lnTo>
                        <a:pt x="30321" y="5330"/>
                      </a:lnTo>
                      <a:lnTo>
                        <a:pt x="30360" y="5014"/>
                      </a:lnTo>
                      <a:lnTo>
                        <a:pt x="30399" y="4698"/>
                      </a:lnTo>
                      <a:lnTo>
                        <a:pt x="30399" y="4383"/>
                      </a:lnTo>
                      <a:lnTo>
                        <a:pt x="30399" y="4027"/>
                      </a:lnTo>
                      <a:lnTo>
                        <a:pt x="30321" y="3711"/>
                      </a:lnTo>
                      <a:lnTo>
                        <a:pt x="30242" y="3435"/>
                      </a:lnTo>
                      <a:lnTo>
                        <a:pt x="30123" y="3119"/>
                      </a:lnTo>
                      <a:lnTo>
                        <a:pt x="29965" y="2803"/>
                      </a:lnTo>
                      <a:lnTo>
                        <a:pt x="29768" y="2527"/>
                      </a:lnTo>
                      <a:lnTo>
                        <a:pt x="29570" y="2290"/>
                      </a:lnTo>
                      <a:lnTo>
                        <a:pt x="29255" y="1974"/>
                      </a:lnTo>
                      <a:lnTo>
                        <a:pt x="28623" y="1461"/>
                      </a:lnTo>
                      <a:lnTo>
                        <a:pt x="27952" y="1027"/>
                      </a:lnTo>
                      <a:lnTo>
                        <a:pt x="27241" y="672"/>
                      </a:lnTo>
                      <a:lnTo>
                        <a:pt x="26491" y="395"/>
                      </a:lnTo>
                      <a:lnTo>
                        <a:pt x="25741" y="198"/>
                      </a:lnTo>
                      <a:lnTo>
                        <a:pt x="24991" y="40"/>
                      </a:lnTo>
                      <a:lnTo>
                        <a:pt x="24241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45"/>
                <p:cNvSpPr/>
                <p:nvPr/>
              </p:nvSpPr>
              <p:spPr>
                <a:xfrm>
                  <a:off x="5329925" y="3946125"/>
                  <a:ext cx="257625" cy="18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5" h="7423" extrusionOk="0">
                      <a:moveTo>
                        <a:pt x="7541" y="0"/>
                      </a:moveTo>
                      <a:lnTo>
                        <a:pt x="7305" y="40"/>
                      </a:lnTo>
                      <a:lnTo>
                        <a:pt x="7107" y="158"/>
                      </a:lnTo>
                      <a:lnTo>
                        <a:pt x="6949" y="277"/>
                      </a:lnTo>
                      <a:lnTo>
                        <a:pt x="6870" y="435"/>
                      </a:lnTo>
                      <a:lnTo>
                        <a:pt x="6712" y="790"/>
                      </a:lnTo>
                      <a:lnTo>
                        <a:pt x="6515" y="1224"/>
                      </a:lnTo>
                      <a:lnTo>
                        <a:pt x="6278" y="1619"/>
                      </a:lnTo>
                      <a:lnTo>
                        <a:pt x="6002" y="2093"/>
                      </a:lnTo>
                      <a:lnTo>
                        <a:pt x="5686" y="2527"/>
                      </a:lnTo>
                      <a:lnTo>
                        <a:pt x="5331" y="2961"/>
                      </a:lnTo>
                      <a:lnTo>
                        <a:pt x="4936" y="3435"/>
                      </a:lnTo>
                      <a:lnTo>
                        <a:pt x="4541" y="3830"/>
                      </a:lnTo>
                      <a:lnTo>
                        <a:pt x="4107" y="4264"/>
                      </a:lnTo>
                      <a:lnTo>
                        <a:pt x="3633" y="4620"/>
                      </a:lnTo>
                      <a:lnTo>
                        <a:pt x="3159" y="4975"/>
                      </a:lnTo>
                      <a:lnTo>
                        <a:pt x="2646" y="5291"/>
                      </a:lnTo>
                      <a:lnTo>
                        <a:pt x="2133" y="5528"/>
                      </a:lnTo>
                      <a:lnTo>
                        <a:pt x="1620" y="5725"/>
                      </a:lnTo>
                      <a:lnTo>
                        <a:pt x="1067" y="5843"/>
                      </a:lnTo>
                      <a:lnTo>
                        <a:pt x="514" y="5883"/>
                      </a:lnTo>
                      <a:lnTo>
                        <a:pt x="277" y="5883"/>
                      </a:lnTo>
                      <a:lnTo>
                        <a:pt x="159" y="5962"/>
                      </a:lnTo>
                      <a:lnTo>
                        <a:pt x="40" y="6001"/>
                      </a:lnTo>
                      <a:lnTo>
                        <a:pt x="1" y="6120"/>
                      </a:lnTo>
                      <a:lnTo>
                        <a:pt x="1" y="6238"/>
                      </a:lnTo>
                      <a:lnTo>
                        <a:pt x="80" y="6357"/>
                      </a:lnTo>
                      <a:lnTo>
                        <a:pt x="277" y="6633"/>
                      </a:lnTo>
                      <a:lnTo>
                        <a:pt x="593" y="6909"/>
                      </a:lnTo>
                      <a:lnTo>
                        <a:pt x="948" y="7146"/>
                      </a:lnTo>
                      <a:lnTo>
                        <a:pt x="1383" y="7344"/>
                      </a:lnTo>
                      <a:lnTo>
                        <a:pt x="1580" y="7383"/>
                      </a:lnTo>
                      <a:lnTo>
                        <a:pt x="1738" y="7423"/>
                      </a:lnTo>
                      <a:lnTo>
                        <a:pt x="3120" y="7423"/>
                      </a:lnTo>
                      <a:lnTo>
                        <a:pt x="3593" y="7344"/>
                      </a:lnTo>
                      <a:lnTo>
                        <a:pt x="3949" y="7265"/>
                      </a:lnTo>
                      <a:lnTo>
                        <a:pt x="4541" y="7067"/>
                      </a:lnTo>
                      <a:lnTo>
                        <a:pt x="4896" y="7028"/>
                      </a:lnTo>
                      <a:lnTo>
                        <a:pt x="5331" y="6988"/>
                      </a:lnTo>
                      <a:lnTo>
                        <a:pt x="6554" y="6988"/>
                      </a:lnTo>
                      <a:lnTo>
                        <a:pt x="7186" y="7028"/>
                      </a:lnTo>
                      <a:lnTo>
                        <a:pt x="7778" y="7107"/>
                      </a:lnTo>
                      <a:lnTo>
                        <a:pt x="7936" y="7146"/>
                      </a:lnTo>
                      <a:lnTo>
                        <a:pt x="8055" y="7146"/>
                      </a:lnTo>
                      <a:lnTo>
                        <a:pt x="8291" y="7028"/>
                      </a:lnTo>
                      <a:lnTo>
                        <a:pt x="8449" y="6870"/>
                      </a:lnTo>
                      <a:lnTo>
                        <a:pt x="8607" y="6672"/>
                      </a:lnTo>
                      <a:lnTo>
                        <a:pt x="8686" y="6396"/>
                      </a:lnTo>
                      <a:lnTo>
                        <a:pt x="8765" y="6080"/>
                      </a:lnTo>
                      <a:lnTo>
                        <a:pt x="8805" y="5764"/>
                      </a:lnTo>
                      <a:lnTo>
                        <a:pt x="8805" y="5409"/>
                      </a:lnTo>
                      <a:lnTo>
                        <a:pt x="8765" y="4659"/>
                      </a:lnTo>
                      <a:lnTo>
                        <a:pt x="8765" y="4225"/>
                      </a:lnTo>
                      <a:lnTo>
                        <a:pt x="8805" y="3751"/>
                      </a:lnTo>
                      <a:lnTo>
                        <a:pt x="8963" y="3119"/>
                      </a:lnTo>
                      <a:lnTo>
                        <a:pt x="9239" y="2409"/>
                      </a:lnTo>
                      <a:lnTo>
                        <a:pt x="9673" y="1540"/>
                      </a:lnTo>
                      <a:lnTo>
                        <a:pt x="10305" y="553"/>
                      </a:lnTo>
                      <a:lnTo>
                        <a:pt x="9831" y="395"/>
                      </a:lnTo>
                      <a:lnTo>
                        <a:pt x="9318" y="237"/>
                      </a:lnTo>
                      <a:lnTo>
                        <a:pt x="8726" y="119"/>
                      </a:lnTo>
                      <a:lnTo>
                        <a:pt x="8134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45"/>
                <p:cNvSpPr/>
                <p:nvPr/>
              </p:nvSpPr>
              <p:spPr>
                <a:xfrm>
                  <a:off x="6242900" y="2523900"/>
                  <a:ext cx="201350" cy="3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4" h="12121" extrusionOk="0">
                      <a:moveTo>
                        <a:pt x="2250" y="0"/>
                      </a:moveTo>
                      <a:lnTo>
                        <a:pt x="1816" y="40"/>
                      </a:lnTo>
                      <a:lnTo>
                        <a:pt x="1461" y="158"/>
                      </a:lnTo>
                      <a:lnTo>
                        <a:pt x="1184" y="355"/>
                      </a:lnTo>
                      <a:lnTo>
                        <a:pt x="908" y="592"/>
                      </a:lnTo>
                      <a:lnTo>
                        <a:pt x="671" y="908"/>
                      </a:lnTo>
                      <a:lnTo>
                        <a:pt x="474" y="1224"/>
                      </a:lnTo>
                      <a:lnTo>
                        <a:pt x="316" y="1579"/>
                      </a:lnTo>
                      <a:lnTo>
                        <a:pt x="197" y="1974"/>
                      </a:lnTo>
                      <a:lnTo>
                        <a:pt x="119" y="2369"/>
                      </a:lnTo>
                      <a:lnTo>
                        <a:pt x="40" y="2803"/>
                      </a:lnTo>
                      <a:lnTo>
                        <a:pt x="0" y="3237"/>
                      </a:lnTo>
                      <a:lnTo>
                        <a:pt x="0" y="4027"/>
                      </a:lnTo>
                      <a:lnTo>
                        <a:pt x="40" y="4738"/>
                      </a:lnTo>
                      <a:lnTo>
                        <a:pt x="158" y="5488"/>
                      </a:lnTo>
                      <a:lnTo>
                        <a:pt x="355" y="6317"/>
                      </a:lnTo>
                      <a:lnTo>
                        <a:pt x="671" y="7225"/>
                      </a:lnTo>
                      <a:lnTo>
                        <a:pt x="987" y="8212"/>
                      </a:lnTo>
                      <a:lnTo>
                        <a:pt x="1382" y="9199"/>
                      </a:lnTo>
                      <a:lnTo>
                        <a:pt x="1777" y="10186"/>
                      </a:lnTo>
                      <a:lnTo>
                        <a:pt x="2250" y="11173"/>
                      </a:lnTo>
                      <a:lnTo>
                        <a:pt x="2685" y="12120"/>
                      </a:lnTo>
                      <a:lnTo>
                        <a:pt x="3514" y="11686"/>
                      </a:lnTo>
                      <a:lnTo>
                        <a:pt x="4303" y="11173"/>
                      </a:lnTo>
                      <a:lnTo>
                        <a:pt x="5053" y="10620"/>
                      </a:lnTo>
                      <a:lnTo>
                        <a:pt x="5764" y="10028"/>
                      </a:lnTo>
                      <a:lnTo>
                        <a:pt x="6435" y="9357"/>
                      </a:lnTo>
                      <a:lnTo>
                        <a:pt x="7027" y="8646"/>
                      </a:lnTo>
                      <a:lnTo>
                        <a:pt x="7580" y="7896"/>
                      </a:lnTo>
                      <a:lnTo>
                        <a:pt x="8054" y="7067"/>
                      </a:lnTo>
                      <a:lnTo>
                        <a:pt x="7501" y="5606"/>
                      </a:lnTo>
                      <a:lnTo>
                        <a:pt x="6948" y="4264"/>
                      </a:lnTo>
                      <a:lnTo>
                        <a:pt x="6633" y="3672"/>
                      </a:lnTo>
                      <a:lnTo>
                        <a:pt x="6356" y="3119"/>
                      </a:lnTo>
                      <a:lnTo>
                        <a:pt x="6040" y="2566"/>
                      </a:lnTo>
                      <a:lnTo>
                        <a:pt x="5725" y="2092"/>
                      </a:lnTo>
                      <a:lnTo>
                        <a:pt x="5369" y="1658"/>
                      </a:lnTo>
                      <a:lnTo>
                        <a:pt x="5053" y="1303"/>
                      </a:lnTo>
                      <a:lnTo>
                        <a:pt x="4698" y="948"/>
                      </a:lnTo>
                      <a:lnTo>
                        <a:pt x="4303" y="671"/>
                      </a:lnTo>
                      <a:lnTo>
                        <a:pt x="3948" y="434"/>
                      </a:lnTo>
                      <a:lnTo>
                        <a:pt x="3553" y="237"/>
                      </a:lnTo>
                      <a:lnTo>
                        <a:pt x="3119" y="79"/>
                      </a:lnTo>
                      <a:lnTo>
                        <a:pt x="268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45"/>
                <p:cNvSpPr/>
                <p:nvPr/>
              </p:nvSpPr>
              <p:spPr>
                <a:xfrm>
                  <a:off x="6242900" y="2523900"/>
                  <a:ext cx="201350" cy="3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4" h="12121" fill="none" extrusionOk="0">
                      <a:moveTo>
                        <a:pt x="2685" y="0"/>
                      </a:moveTo>
                      <a:lnTo>
                        <a:pt x="2685" y="0"/>
                      </a:lnTo>
                      <a:lnTo>
                        <a:pt x="3119" y="79"/>
                      </a:lnTo>
                      <a:lnTo>
                        <a:pt x="3553" y="237"/>
                      </a:lnTo>
                      <a:lnTo>
                        <a:pt x="3948" y="434"/>
                      </a:lnTo>
                      <a:lnTo>
                        <a:pt x="4303" y="671"/>
                      </a:lnTo>
                      <a:lnTo>
                        <a:pt x="4698" y="948"/>
                      </a:lnTo>
                      <a:lnTo>
                        <a:pt x="5053" y="1303"/>
                      </a:lnTo>
                      <a:lnTo>
                        <a:pt x="5369" y="1658"/>
                      </a:lnTo>
                      <a:lnTo>
                        <a:pt x="5725" y="2092"/>
                      </a:lnTo>
                      <a:lnTo>
                        <a:pt x="6040" y="2566"/>
                      </a:lnTo>
                      <a:lnTo>
                        <a:pt x="6356" y="3119"/>
                      </a:lnTo>
                      <a:lnTo>
                        <a:pt x="6633" y="3672"/>
                      </a:lnTo>
                      <a:lnTo>
                        <a:pt x="6948" y="4264"/>
                      </a:lnTo>
                      <a:lnTo>
                        <a:pt x="7501" y="5606"/>
                      </a:lnTo>
                      <a:lnTo>
                        <a:pt x="8054" y="7067"/>
                      </a:lnTo>
                      <a:lnTo>
                        <a:pt x="8054" y="7067"/>
                      </a:lnTo>
                      <a:lnTo>
                        <a:pt x="7580" y="7896"/>
                      </a:lnTo>
                      <a:lnTo>
                        <a:pt x="7027" y="8646"/>
                      </a:lnTo>
                      <a:lnTo>
                        <a:pt x="6435" y="9357"/>
                      </a:lnTo>
                      <a:lnTo>
                        <a:pt x="5764" y="10028"/>
                      </a:lnTo>
                      <a:lnTo>
                        <a:pt x="5053" y="10620"/>
                      </a:lnTo>
                      <a:lnTo>
                        <a:pt x="4303" y="11173"/>
                      </a:lnTo>
                      <a:lnTo>
                        <a:pt x="3514" y="11686"/>
                      </a:lnTo>
                      <a:lnTo>
                        <a:pt x="2685" y="12120"/>
                      </a:lnTo>
                      <a:lnTo>
                        <a:pt x="2685" y="12120"/>
                      </a:lnTo>
                      <a:lnTo>
                        <a:pt x="2250" y="11173"/>
                      </a:lnTo>
                      <a:lnTo>
                        <a:pt x="1777" y="10186"/>
                      </a:lnTo>
                      <a:lnTo>
                        <a:pt x="1382" y="9199"/>
                      </a:lnTo>
                      <a:lnTo>
                        <a:pt x="987" y="8212"/>
                      </a:lnTo>
                      <a:lnTo>
                        <a:pt x="671" y="7225"/>
                      </a:lnTo>
                      <a:lnTo>
                        <a:pt x="355" y="6317"/>
                      </a:lnTo>
                      <a:lnTo>
                        <a:pt x="158" y="5488"/>
                      </a:lnTo>
                      <a:lnTo>
                        <a:pt x="40" y="4738"/>
                      </a:lnTo>
                      <a:lnTo>
                        <a:pt x="40" y="4738"/>
                      </a:lnTo>
                      <a:lnTo>
                        <a:pt x="0" y="4027"/>
                      </a:lnTo>
                      <a:lnTo>
                        <a:pt x="0" y="3237"/>
                      </a:lnTo>
                      <a:lnTo>
                        <a:pt x="40" y="2803"/>
                      </a:lnTo>
                      <a:lnTo>
                        <a:pt x="119" y="2369"/>
                      </a:lnTo>
                      <a:lnTo>
                        <a:pt x="197" y="1974"/>
                      </a:lnTo>
                      <a:lnTo>
                        <a:pt x="316" y="1579"/>
                      </a:lnTo>
                      <a:lnTo>
                        <a:pt x="474" y="1224"/>
                      </a:lnTo>
                      <a:lnTo>
                        <a:pt x="671" y="908"/>
                      </a:lnTo>
                      <a:lnTo>
                        <a:pt x="908" y="592"/>
                      </a:lnTo>
                      <a:lnTo>
                        <a:pt x="1184" y="355"/>
                      </a:lnTo>
                      <a:lnTo>
                        <a:pt x="1461" y="158"/>
                      </a:lnTo>
                      <a:lnTo>
                        <a:pt x="1816" y="40"/>
                      </a:lnTo>
                      <a:lnTo>
                        <a:pt x="2250" y="0"/>
                      </a:lnTo>
                      <a:lnTo>
                        <a:pt x="268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45"/>
                <p:cNvSpPr/>
                <p:nvPr/>
              </p:nvSpPr>
              <p:spPr>
                <a:xfrm>
                  <a:off x="6241900" y="2522900"/>
                  <a:ext cx="202350" cy="3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4" h="12161" extrusionOk="0">
                      <a:moveTo>
                        <a:pt x="2369" y="1"/>
                      </a:moveTo>
                      <a:lnTo>
                        <a:pt x="2054" y="40"/>
                      </a:lnTo>
                      <a:lnTo>
                        <a:pt x="1738" y="119"/>
                      </a:lnTo>
                      <a:lnTo>
                        <a:pt x="1461" y="237"/>
                      </a:lnTo>
                      <a:lnTo>
                        <a:pt x="1224" y="395"/>
                      </a:lnTo>
                      <a:lnTo>
                        <a:pt x="1027" y="553"/>
                      </a:lnTo>
                      <a:lnTo>
                        <a:pt x="830" y="790"/>
                      </a:lnTo>
                      <a:lnTo>
                        <a:pt x="632" y="1027"/>
                      </a:lnTo>
                      <a:lnTo>
                        <a:pt x="514" y="1303"/>
                      </a:lnTo>
                      <a:lnTo>
                        <a:pt x="395" y="1580"/>
                      </a:lnTo>
                      <a:lnTo>
                        <a:pt x="277" y="1896"/>
                      </a:lnTo>
                      <a:lnTo>
                        <a:pt x="119" y="2527"/>
                      </a:lnTo>
                      <a:lnTo>
                        <a:pt x="40" y="3198"/>
                      </a:lnTo>
                      <a:lnTo>
                        <a:pt x="1" y="3830"/>
                      </a:lnTo>
                      <a:lnTo>
                        <a:pt x="40" y="4343"/>
                      </a:lnTo>
                      <a:lnTo>
                        <a:pt x="80" y="4778"/>
                      </a:lnTo>
                      <a:lnTo>
                        <a:pt x="198" y="5528"/>
                      </a:lnTo>
                      <a:lnTo>
                        <a:pt x="395" y="6357"/>
                      </a:lnTo>
                      <a:lnTo>
                        <a:pt x="711" y="7265"/>
                      </a:lnTo>
                      <a:lnTo>
                        <a:pt x="1027" y="8252"/>
                      </a:lnTo>
                      <a:lnTo>
                        <a:pt x="1422" y="9239"/>
                      </a:lnTo>
                      <a:lnTo>
                        <a:pt x="1817" y="10226"/>
                      </a:lnTo>
                      <a:lnTo>
                        <a:pt x="2290" y="11213"/>
                      </a:lnTo>
                      <a:lnTo>
                        <a:pt x="2725" y="12160"/>
                      </a:lnTo>
                      <a:lnTo>
                        <a:pt x="3554" y="11726"/>
                      </a:lnTo>
                      <a:lnTo>
                        <a:pt x="4343" y="11213"/>
                      </a:lnTo>
                      <a:lnTo>
                        <a:pt x="5093" y="10660"/>
                      </a:lnTo>
                      <a:lnTo>
                        <a:pt x="5804" y="10068"/>
                      </a:lnTo>
                      <a:lnTo>
                        <a:pt x="6475" y="9397"/>
                      </a:lnTo>
                      <a:lnTo>
                        <a:pt x="7067" y="8686"/>
                      </a:lnTo>
                      <a:lnTo>
                        <a:pt x="7620" y="7936"/>
                      </a:lnTo>
                      <a:lnTo>
                        <a:pt x="8094" y="7107"/>
                      </a:lnTo>
                      <a:lnTo>
                        <a:pt x="7541" y="5646"/>
                      </a:lnTo>
                      <a:lnTo>
                        <a:pt x="6988" y="4304"/>
                      </a:lnTo>
                      <a:lnTo>
                        <a:pt x="6673" y="3712"/>
                      </a:lnTo>
                      <a:lnTo>
                        <a:pt x="6396" y="3159"/>
                      </a:lnTo>
                      <a:lnTo>
                        <a:pt x="6080" y="2606"/>
                      </a:lnTo>
                      <a:lnTo>
                        <a:pt x="5765" y="2132"/>
                      </a:lnTo>
                      <a:lnTo>
                        <a:pt x="5409" y="1698"/>
                      </a:lnTo>
                      <a:lnTo>
                        <a:pt x="5093" y="1343"/>
                      </a:lnTo>
                      <a:lnTo>
                        <a:pt x="4738" y="988"/>
                      </a:lnTo>
                      <a:lnTo>
                        <a:pt x="4343" y="711"/>
                      </a:lnTo>
                      <a:lnTo>
                        <a:pt x="3988" y="474"/>
                      </a:lnTo>
                      <a:lnTo>
                        <a:pt x="3593" y="277"/>
                      </a:lnTo>
                      <a:lnTo>
                        <a:pt x="3159" y="119"/>
                      </a:lnTo>
                      <a:lnTo>
                        <a:pt x="2725" y="40"/>
                      </a:lnTo>
                      <a:lnTo>
                        <a:pt x="2369" y="1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45"/>
                <p:cNvSpPr/>
                <p:nvPr/>
              </p:nvSpPr>
              <p:spPr>
                <a:xfrm>
                  <a:off x="6241900" y="2522900"/>
                  <a:ext cx="202350" cy="3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4" h="12161" fill="none" extrusionOk="0">
                      <a:moveTo>
                        <a:pt x="2369" y="1"/>
                      </a:moveTo>
                      <a:lnTo>
                        <a:pt x="2369" y="1"/>
                      </a:lnTo>
                      <a:lnTo>
                        <a:pt x="2054" y="40"/>
                      </a:lnTo>
                      <a:lnTo>
                        <a:pt x="1738" y="119"/>
                      </a:lnTo>
                      <a:lnTo>
                        <a:pt x="1461" y="237"/>
                      </a:lnTo>
                      <a:lnTo>
                        <a:pt x="1224" y="395"/>
                      </a:lnTo>
                      <a:lnTo>
                        <a:pt x="1027" y="553"/>
                      </a:lnTo>
                      <a:lnTo>
                        <a:pt x="830" y="790"/>
                      </a:lnTo>
                      <a:lnTo>
                        <a:pt x="632" y="1027"/>
                      </a:lnTo>
                      <a:lnTo>
                        <a:pt x="514" y="1303"/>
                      </a:lnTo>
                      <a:lnTo>
                        <a:pt x="395" y="1580"/>
                      </a:lnTo>
                      <a:lnTo>
                        <a:pt x="277" y="1896"/>
                      </a:lnTo>
                      <a:lnTo>
                        <a:pt x="119" y="2527"/>
                      </a:lnTo>
                      <a:lnTo>
                        <a:pt x="40" y="3198"/>
                      </a:lnTo>
                      <a:lnTo>
                        <a:pt x="1" y="3830"/>
                      </a:lnTo>
                      <a:lnTo>
                        <a:pt x="1" y="3830"/>
                      </a:lnTo>
                      <a:lnTo>
                        <a:pt x="40" y="4343"/>
                      </a:lnTo>
                      <a:lnTo>
                        <a:pt x="80" y="4778"/>
                      </a:lnTo>
                      <a:lnTo>
                        <a:pt x="80" y="4778"/>
                      </a:lnTo>
                      <a:lnTo>
                        <a:pt x="198" y="5528"/>
                      </a:lnTo>
                      <a:lnTo>
                        <a:pt x="395" y="6357"/>
                      </a:lnTo>
                      <a:lnTo>
                        <a:pt x="711" y="7265"/>
                      </a:lnTo>
                      <a:lnTo>
                        <a:pt x="1027" y="8252"/>
                      </a:lnTo>
                      <a:lnTo>
                        <a:pt x="1422" y="9239"/>
                      </a:lnTo>
                      <a:lnTo>
                        <a:pt x="1817" y="10226"/>
                      </a:lnTo>
                      <a:lnTo>
                        <a:pt x="2290" y="11213"/>
                      </a:lnTo>
                      <a:lnTo>
                        <a:pt x="2725" y="12160"/>
                      </a:lnTo>
                      <a:lnTo>
                        <a:pt x="2725" y="12160"/>
                      </a:lnTo>
                      <a:lnTo>
                        <a:pt x="3554" y="11726"/>
                      </a:lnTo>
                      <a:lnTo>
                        <a:pt x="4343" y="11213"/>
                      </a:lnTo>
                      <a:lnTo>
                        <a:pt x="5093" y="10660"/>
                      </a:lnTo>
                      <a:lnTo>
                        <a:pt x="5804" y="10068"/>
                      </a:lnTo>
                      <a:lnTo>
                        <a:pt x="6475" y="9397"/>
                      </a:lnTo>
                      <a:lnTo>
                        <a:pt x="7067" y="8686"/>
                      </a:lnTo>
                      <a:lnTo>
                        <a:pt x="7620" y="7936"/>
                      </a:lnTo>
                      <a:lnTo>
                        <a:pt x="8094" y="7107"/>
                      </a:lnTo>
                      <a:lnTo>
                        <a:pt x="8094" y="7107"/>
                      </a:lnTo>
                      <a:lnTo>
                        <a:pt x="7541" y="5646"/>
                      </a:lnTo>
                      <a:lnTo>
                        <a:pt x="6988" y="4304"/>
                      </a:lnTo>
                      <a:lnTo>
                        <a:pt x="6673" y="3712"/>
                      </a:lnTo>
                      <a:lnTo>
                        <a:pt x="6396" y="3159"/>
                      </a:lnTo>
                      <a:lnTo>
                        <a:pt x="6080" y="2606"/>
                      </a:lnTo>
                      <a:lnTo>
                        <a:pt x="5765" y="2132"/>
                      </a:lnTo>
                      <a:lnTo>
                        <a:pt x="5409" y="1698"/>
                      </a:lnTo>
                      <a:lnTo>
                        <a:pt x="5093" y="1343"/>
                      </a:lnTo>
                      <a:lnTo>
                        <a:pt x="4738" y="988"/>
                      </a:lnTo>
                      <a:lnTo>
                        <a:pt x="4343" y="711"/>
                      </a:lnTo>
                      <a:lnTo>
                        <a:pt x="3988" y="474"/>
                      </a:lnTo>
                      <a:lnTo>
                        <a:pt x="3593" y="277"/>
                      </a:lnTo>
                      <a:lnTo>
                        <a:pt x="3159" y="119"/>
                      </a:lnTo>
                      <a:lnTo>
                        <a:pt x="2725" y="40"/>
                      </a:lnTo>
                      <a:lnTo>
                        <a:pt x="2725" y="40"/>
                      </a:lnTo>
                      <a:lnTo>
                        <a:pt x="236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45"/>
                <p:cNvSpPr/>
                <p:nvPr/>
              </p:nvSpPr>
              <p:spPr>
                <a:xfrm>
                  <a:off x="6351450" y="3319400"/>
                  <a:ext cx="158925" cy="84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7" h="33676" extrusionOk="0">
                      <a:moveTo>
                        <a:pt x="5962" y="0"/>
                      </a:moveTo>
                      <a:lnTo>
                        <a:pt x="5844" y="79"/>
                      </a:lnTo>
                      <a:lnTo>
                        <a:pt x="5765" y="158"/>
                      </a:lnTo>
                      <a:lnTo>
                        <a:pt x="5725" y="277"/>
                      </a:lnTo>
                      <a:lnTo>
                        <a:pt x="1" y="33321"/>
                      </a:lnTo>
                      <a:lnTo>
                        <a:pt x="1" y="33439"/>
                      </a:lnTo>
                      <a:lnTo>
                        <a:pt x="40" y="33558"/>
                      </a:lnTo>
                      <a:lnTo>
                        <a:pt x="119" y="33636"/>
                      </a:lnTo>
                      <a:lnTo>
                        <a:pt x="238" y="33676"/>
                      </a:lnTo>
                      <a:lnTo>
                        <a:pt x="396" y="33676"/>
                      </a:lnTo>
                      <a:lnTo>
                        <a:pt x="475" y="33636"/>
                      </a:lnTo>
                      <a:lnTo>
                        <a:pt x="553" y="33558"/>
                      </a:lnTo>
                      <a:lnTo>
                        <a:pt x="593" y="33439"/>
                      </a:lnTo>
                      <a:lnTo>
                        <a:pt x="6357" y="395"/>
                      </a:lnTo>
                      <a:lnTo>
                        <a:pt x="6357" y="356"/>
                      </a:lnTo>
                      <a:lnTo>
                        <a:pt x="6357" y="237"/>
                      </a:lnTo>
                      <a:lnTo>
                        <a:pt x="6317" y="119"/>
                      </a:lnTo>
                      <a:lnTo>
                        <a:pt x="6199" y="40"/>
                      </a:lnTo>
                      <a:lnTo>
                        <a:pt x="608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45"/>
                <p:cNvSpPr/>
                <p:nvPr/>
              </p:nvSpPr>
              <p:spPr>
                <a:xfrm>
                  <a:off x="6394875" y="3319400"/>
                  <a:ext cx="11550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0" h="593" extrusionOk="0">
                      <a:moveTo>
                        <a:pt x="159" y="0"/>
                      </a:moveTo>
                      <a:lnTo>
                        <a:pt x="80" y="79"/>
                      </a:lnTo>
                      <a:lnTo>
                        <a:pt x="1" y="198"/>
                      </a:lnTo>
                      <a:lnTo>
                        <a:pt x="1" y="316"/>
                      </a:lnTo>
                      <a:lnTo>
                        <a:pt x="1" y="435"/>
                      </a:lnTo>
                      <a:lnTo>
                        <a:pt x="80" y="513"/>
                      </a:lnTo>
                      <a:lnTo>
                        <a:pt x="159" y="592"/>
                      </a:lnTo>
                      <a:lnTo>
                        <a:pt x="4423" y="592"/>
                      </a:lnTo>
                      <a:lnTo>
                        <a:pt x="4541" y="513"/>
                      </a:lnTo>
                      <a:lnTo>
                        <a:pt x="4620" y="435"/>
                      </a:lnTo>
                      <a:lnTo>
                        <a:pt x="4620" y="316"/>
                      </a:lnTo>
                      <a:lnTo>
                        <a:pt x="4580" y="198"/>
                      </a:lnTo>
                      <a:lnTo>
                        <a:pt x="4541" y="79"/>
                      </a:lnTo>
                      <a:lnTo>
                        <a:pt x="442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45"/>
                <p:cNvSpPr/>
                <p:nvPr/>
              </p:nvSpPr>
              <p:spPr>
                <a:xfrm>
                  <a:off x="6389950" y="3283850"/>
                  <a:ext cx="1582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068" extrusionOk="0">
                      <a:moveTo>
                        <a:pt x="277" y="1"/>
                      </a:moveTo>
                      <a:lnTo>
                        <a:pt x="158" y="40"/>
                      </a:lnTo>
                      <a:lnTo>
                        <a:pt x="79" y="80"/>
                      </a:lnTo>
                      <a:lnTo>
                        <a:pt x="40" y="198"/>
                      </a:lnTo>
                      <a:lnTo>
                        <a:pt x="0" y="317"/>
                      </a:lnTo>
                      <a:lnTo>
                        <a:pt x="0" y="3791"/>
                      </a:lnTo>
                      <a:lnTo>
                        <a:pt x="40" y="3909"/>
                      </a:lnTo>
                      <a:lnTo>
                        <a:pt x="79" y="3988"/>
                      </a:lnTo>
                      <a:lnTo>
                        <a:pt x="158" y="4028"/>
                      </a:lnTo>
                      <a:lnTo>
                        <a:pt x="277" y="4067"/>
                      </a:lnTo>
                      <a:lnTo>
                        <a:pt x="316" y="4067"/>
                      </a:lnTo>
                      <a:lnTo>
                        <a:pt x="435" y="4028"/>
                      </a:lnTo>
                      <a:lnTo>
                        <a:pt x="514" y="3988"/>
                      </a:lnTo>
                      <a:lnTo>
                        <a:pt x="593" y="3909"/>
                      </a:lnTo>
                      <a:lnTo>
                        <a:pt x="632" y="3791"/>
                      </a:lnTo>
                      <a:lnTo>
                        <a:pt x="632" y="317"/>
                      </a:lnTo>
                      <a:lnTo>
                        <a:pt x="593" y="198"/>
                      </a:lnTo>
                      <a:lnTo>
                        <a:pt x="514" y="80"/>
                      </a:lnTo>
                      <a:lnTo>
                        <a:pt x="435" y="40"/>
                      </a:ln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45"/>
                <p:cNvSpPr/>
                <p:nvPr/>
              </p:nvSpPr>
              <p:spPr>
                <a:xfrm>
                  <a:off x="63652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extrusionOk="0">
                      <a:moveTo>
                        <a:pt x="1580" y="1"/>
                      </a:moveTo>
                      <a:lnTo>
                        <a:pt x="1264" y="40"/>
                      </a:lnTo>
                      <a:lnTo>
                        <a:pt x="948" y="119"/>
                      </a:lnTo>
                      <a:lnTo>
                        <a:pt x="711" y="277"/>
                      </a:lnTo>
                      <a:lnTo>
                        <a:pt x="474" y="474"/>
                      </a:lnTo>
                      <a:lnTo>
                        <a:pt x="277" y="711"/>
                      </a:lnTo>
                      <a:lnTo>
                        <a:pt x="119" y="988"/>
                      </a:lnTo>
                      <a:lnTo>
                        <a:pt x="40" y="1264"/>
                      </a:lnTo>
                      <a:lnTo>
                        <a:pt x="0" y="1580"/>
                      </a:lnTo>
                      <a:lnTo>
                        <a:pt x="40" y="1896"/>
                      </a:lnTo>
                      <a:lnTo>
                        <a:pt x="119" y="2211"/>
                      </a:lnTo>
                      <a:lnTo>
                        <a:pt x="277" y="2488"/>
                      </a:lnTo>
                      <a:lnTo>
                        <a:pt x="474" y="2685"/>
                      </a:lnTo>
                      <a:lnTo>
                        <a:pt x="711" y="2883"/>
                      </a:lnTo>
                      <a:lnTo>
                        <a:pt x="948" y="3040"/>
                      </a:lnTo>
                      <a:lnTo>
                        <a:pt x="1264" y="3119"/>
                      </a:lnTo>
                      <a:lnTo>
                        <a:pt x="1580" y="3159"/>
                      </a:lnTo>
                      <a:lnTo>
                        <a:pt x="1895" y="3119"/>
                      </a:lnTo>
                      <a:lnTo>
                        <a:pt x="2211" y="3040"/>
                      </a:lnTo>
                      <a:lnTo>
                        <a:pt x="2448" y="2883"/>
                      </a:lnTo>
                      <a:lnTo>
                        <a:pt x="2685" y="2685"/>
                      </a:lnTo>
                      <a:lnTo>
                        <a:pt x="2882" y="2448"/>
                      </a:lnTo>
                      <a:lnTo>
                        <a:pt x="3040" y="2211"/>
                      </a:lnTo>
                      <a:lnTo>
                        <a:pt x="3119" y="1896"/>
                      </a:lnTo>
                      <a:lnTo>
                        <a:pt x="3159" y="1580"/>
                      </a:lnTo>
                      <a:lnTo>
                        <a:pt x="3119" y="1264"/>
                      </a:lnTo>
                      <a:lnTo>
                        <a:pt x="3040" y="988"/>
                      </a:lnTo>
                      <a:lnTo>
                        <a:pt x="2882" y="711"/>
                      </a:lnTo>
                      <a:lnTo>
                        <a:pt x="2685" y="474"/>
                      </a:lnTo>
                      <a:lnTo>
                        <a:pt x="2448" y="277"/>
                      </a:lnTo>
                      <a:lnTo>
                        <a:pt x="2211" y="119"/>
                      </a:lnTo>
                      <a:lnTo>
                        <a:pt x="1895" y="40"/>
                      </a:lnTo>
                      <a:lnTo>
                        <a:pt x="158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45"/>
                <p:cNvSpPr/>
                <p:nvPr/>
              </p:nvSpPr>
              <p:spPr>
                <a:xfrm>
                  <a:off x="6379100" y="3307550"/>
                  <a:ext cx="37525" cy="3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41" extrusionOk="0">
                      <a:moveTo>
                        <a:pt x="750" y="0"/>
                      </a:moveTo>
                      <a:lnTo>
                        <a:pt x="592" y="40"/>
                      </a:lnTo>
                      <a:lnTo>
                        <a:pt x="434" y="79"/>
                      </a:lnTo>
                      <a:lnTo>
                        <a:pt x="316" y="158"/>
                      </a:lnTo>
                      <a:lnTo>
                        <a:pt x="198" y="237"/>
                      </a:lnTo>
                      <a:lnTo>
                        <a:pt x="119" y="356"/>
                      </a:lnTo>
                      <a:lnTo>
                        <a:pt x="40" y="474"/>
                      </a:lnTo>
                      <a:lnTo>
                        <a:pt x="0" y="632"/>
                      </a:lnTo>
                      <a:lnTo>
                        <a:pt x="0" y="790"/>
                      </a:lnTo>
                      <a:lnTo>
                        <a:pt x="0" y="948"/>
                      </a:lnTo>
                      <a:lnTo>
                        <a:pt x="40" y="1066"/>
                      </a:lnTo>
                      <a:lnTo>
                        <a:pt x="119" y="1185"/>
                      </a:lnTo>
                      <a:lnTo>
                        <a:pt x="198" y="1303"/>
                      </a:lnTo>
                      <a:lnTo>
                        <a:pt x="316" y="1422"/>
                      </a:lnTo>
                      <a:lnTo>
                        <a:pt x="434" y="1461"/>
                      </a:lnTo>
                      <a:lnTo>
                        <a:pt x="592" y="1540"/>
                      </a:lnTo>
                      <a:lnTo>
                        <a:pt x="908" y="1540"/>
                      </a:lnTo>
                      <a:lnTo>
                        <a:pt x="1027" y="1461"/>
                      </a:lnTo>
                      <a:lnTo>
                        <a:pt x="1185" y="1422"/>
                      </a:lnTo>
                      <a:lnTo>
                        <a:pt x="1303" y="1303"/>
                      </a:lnTo>
                      <a:lnTo>
                        <a:pt x="1382" y="1185"/>
                      </a:lnTo>
                      <a:lnTo>
                        <a:pt x="1461" y="1066"/>
                      </a:lnTo>
                      <a:lnTo>
                        <a:pt x="1500" y="948"/>
                      </a:lnTo>
                      <a:lnTo>
                        <a:pt x="1500" y="790"/>
                      </a:lnTo>
                      <a:lnTo>
                        <a:pt x="1500" y="632"/>
                      </a:lnTo>
                      <a:lnTo>
                        <a:pt x="1461" y="474"/>
                      </a:lnTo>
                      <a:lnTo>
                        <a:pt x="1382" y="356"/>
                      </a:lnTo>
                      <a:lnTo>
                        <a:pt x="1303" y="237"/>
                      </a:lnTo>
                      <a:lnTo>
                        <a:pt x="1185" y="158"/>
                      </a:lnTo>
                      <a:lnTo>
                        <a:pt x="1027" y="79"/>
                      </a:lnTo>
                      <a:lnTo>
                        <a:pt x="908" y="40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45"/>
                <p:cNvSpPr/>
                <p:nvPr/>
              </p:nvSpPr>
              <p:spPr>
                <a:xfrm>
                  <a:off x="6211300" y="3218725"/>
                  <a:ext cx="230000" cy="10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" h="4304" extrusionOk="0">
                      <a:moveTo>
                        <a:pt x="9199" y="0"/>
                      </a:moveTo>
                      <a:lnTo>
                        <a:pt x="8410" y="277"/>
                      </a:lnTo>
                      <a:lnTo>
                        <a:pt x="7423" y="593"/>
                      </a:lnTo>
                      <a:lnTo>
                        <a:pt x="5094" y="1185"/>
                      </a:lnTo>
                      <a:lnTo>
                        <a:pt x="2725" y="1777"/>
                      </a:lnTo>
                      <a:lnTo>
                        <a:pt x="672" y="2211"/>
                      </a:lnTo>
                      <a:lnTo>
                        <a:pt x="514" y="2290"/>
                      </a:lnTo>
                      <a:lnTo>
                        <a:pt x="356" y="2369"/>
                      </a:lnTo>
                      <a:lnTo>
                        <a:pt x="198" y="2488"/>
                      </a:lnTo>
                      <a:lnTo>
                        <a:pt x="119" y="2645"/>
                      </a:lnTo>
                      <a:lnTo>
                        <a:pt x="40" y="2803"/>
                      </a:lnTo>
                      <a:lnTo>
                        <a:pt x="1" y="2961"/>
                      </a:lnTo>
                      <a:lnTo>
                        <a:pt x="1" y="3159"/>
                      </a:lnTo>
                      <a:lnTo>
                        <a:pt x="1" y="3317"/>
                      </a:lnTo>
                      <a:lnTo>
                        <a:pt x="80" y="3475"/>
                      </a:lnTo>
                      <a:lnTo>
                        <a:pt x="159" y="3632"/>
                      </a:lnTo>
                      <a:lnTo>
                        <a:pt x="277" y="3751"/>
                      </a:lnTo>
                      <a:lnTo>
                        <a:pt x="435" y="3869"/>
                      </a:lnTo>
                      <a:lnTo>
                        <a:pt x="672" y="3988"/>
                      </a:lnTo>
                      <a:lnTo>
                        <a:pt x="948" y="4106"/>
                      </a:lnTo>
                      <a:lnTo>
                        <a:pt x="1501" y="4225"/>
                      </a:lnTo>
                      <a:lnTo>
                        <a:pt x="2054" y="4304"/>
                      </a:lnTo>
                      <a:lnTo>
                        <a:pt x="2606" y="4304"/>
                      </a:lnTo>
                      <a:lnTo>
                        <a:pt x="3159" y="4185"/>
                      </a:lnTo>
                      <a:lnTo>
                        <a:pt x="3435" y="4146"/>
                      </a:lnTo>
                      <a:lnTo>
                        <a:pt x="3751" y="4027"/>
                      </a:lnTo>
                      <a:lnTo>
                        <a:pt x="4580" y="3672"/>
                      </a:lnTo>
                      <a:lnTo>
                        <a:pt x="5488" y="3238"/>
                      </a:lnTo>
                      <a:lnTo>
                        <a:pt x="6436" y="2645"/>
                      </a:lnTo>
                      <a:lnTo>
                        <a:pt x="7344" y="2014"/>
                      </a:lnTo>
                      <a:lnTo>
                        <a:pt x="7778" y="1698"/>
                      </a:lnTo>
                      <a:lnTo>
                        <a:pt x="8173" y="1343"/>
                      </a:lnTo>
                      <a:lnTo>
                        <a:pt x="8528" y="1027"/>
                      </a:lnTo>
                      <a:lnTo>
                        <a:pt x="8805" y="672"/>
                      </a:lnTo>
                      <a:lnTo>
                        <a:pt x="9041" y="356"/>
                      </a:lnTo>
                      <a:lnTo>
                        <a:pt x="91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45"/>
                <p:cNvSpPr/>
                <p:nvPr/>
              </p:nvSpPr>
              <p:spPr>
                <a:xfrm>
                  <a:off x="6235000" y="3179250"/>
                  <a:ext cx="289200" cy="1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8" h="5923" extrusionOk="0">
                      <a:moveTo>
                        <a:pt x="10660" y="0"/>
                      </a:moveTo>
                      <a:lnTo>
                        <a:pt x="10462" y="40"/>
                      </a:lnTo>
                      <a:lnTo>
                        <a:pt x="8962" y="474"/>
                      </a:lnTo>
                      <a:lnTo>
                        <a:pt x="7106" y="1027"/>
                      </a:lnTo>
                      <a:lnTo>
                        <a:pt x="5290" y="1579"/>
                      </a:lnTo>
                      <a:lnTo>
                        <a:pt x="4461" y="1856"/>
                      </a:lnTo>
                      <a:lnTo>
                        <a:pt x="3790" y="2132"/>
                      </a:lnTo>
                      <a:lnTo>
                        <a:pt x="3553" y="2251"/>
                      </a:lnTo>
                      <a:lnTo>
                        <a:pt x="3316" y="2487"/>
                      </a:lnTo>
                      <a:lnTo>
                        <a:pt x="3198" y="2764"/>
                      </a:lnTo>
                      <a:lnTo>
                        <a:pt x="3159" y="3040"/>
                      </a:lnTo>
                      <a:lnTo>
                        <a:pt x="3119" y="3356"/>
                      </a:lnTo>
                      <a:lnTo>
                        <a:pt x="3080" y="3672"/>
                      </a:lnTo>
                      <a:lnTo>
                        <a:pt x="3001" y="3988"/>
                      </a:lnTo>
                      <a:lnTo>
                        <a:pt x="2882" y="4264"/>
                      </a:lnTo>
                      <a:lnTo>
                        <a:pt x="2724" y="4540"/>
                      </a:lnTo>
                      <a:lnTo>
                        <a:pt x="2566" y="4777"/>
                      </a:lnTo>
                      <a:lnTo>
                        <a:pt x="2369" y="5014"/>
                      </a:lnTo>
                      <a:lnTo>
                        <a:pt x="2172" y="5211"/>
                      </a:lnTo>
                      <a:lnTo>
                        <a:pt x="1935" y="5369"/>
                      </a:lnTo>
                      <a:lnTo>
                        <a:pt x="1698" y="5527"/>
                      </a:lnTo>
                      <a:lnTo>
                        <a:pt x="1421" y="5646"/>
                      </a:lnTo>
                      <a:lnTo>
                        <a:pt x="1185" y="5725"/>
                      </a:lnTo>
                      <a:lnTo>
                        <a:pt x="869" y="5764"/>
                      </a:lnTo>
                      <a:lnTo>
                        <a:pt x="316" y="5764"/>
                      </a:lnTo>
                      <a:lnTo>
                        <a:pt x="0" y="5685"/>
                      </a:lnTo>
                      <a:lnTo>
                        <a:pt x="0" y="5685"/>
                      </a:lnTo>
                      <a:lnTo>
                        <a:pt x="277" y="5764"/>
                      </a:lnTo>
                      <a:lnTo>
                        <a:pt x="553" y="5843"/>
                      </a:lnTo>
                      <a:lnTo>
                        <a:pt x="869" y="5883"/>
                      </a:lnTo>
                      <a:lnTo>
                        <a:pt x="1185" y="5922"/>
                      </a:lnTo>
                      <a:lnTo>
                        <a:pt x="1935" y="5883"/>
                      </a:lnTo>
                      <a:lnTo>
                        <a:pt x="2843" y="5725"/>
                      </a:lnTo>
                      <a:lnTo>
                        <a:pt x="3988" y="5488"/>
                      </a:lnTo>
                      <a:lnTo>
                        <a:pt x="5448" y="5132"/>
                      </a:lnTo>
                      <a:lnTo>
                        <a:pt x="9357" y="4067"/>
                      </a:lnTo>
                      <a:lnTo>
                        <a:pt x="9673" y="3948"/>
                      </a:lnTo>
                      <a:lnTo>
                        <a:pt x="9988" y="3830"/>
                      </a:lnTo>
                      <a:lnTo>
                        <a:pt x="10265" y="3672"/>
                      </a:lnTo>
                      <a:lnTo>
                        <a:pt x="10502" y="3474"/>
                      </a:lnTo>
                      <a:lnTo>
                        <a:pt x="10699" y="3316"/>
                      </a:lnTo>
                      <a:lnTo>
                        <a:pt x="10896" y="3080"/>
                      </a:lnTo>
                      <a:lnTo>
                        <a:pt x="11054" y="2882"/>
                      </a:lnTo>
                      <a:lnTo>
                        <a:pt x="11173" y="2645"/>
                      </a:lnTo>
                      <a:lnTo>
                        <a:pt x="11370" y="2211"/>
                      </a:lnTo>
                      <a:lnTo>
                        <a:pt x="11489" y="1737"/>
                      </a:lnTo>
                      <a:lnTo>
                        <a:pt x="11528" y="1264"/>
                      </a:lnTo>
                      <a:lnTo>
                        <a:pt x="11568" y="829"/>
                      </a:lnTo>
                      <a:lnTo>
                        <a:pt x="11528" y="592"/>
                      </a:lnTo>
                      <a:lnTo>
                        <a:pt x="11449" y="434"/>
                      </a:lnTo>
                      <a:lnTo>
                        <a:pt x="11370" y="316"/>
                      </a:lnTo>
                      <a:lnTo>
                        <a:pt x="11252" y="198"/>
                      </a:lnTo>
                      <a:lnTo>
                        <a:pt x="11133" y="119"/>
                      </a:lnTo>
                      <a:lnTo>
                        <a:pt x="10975" y="40"/>
                      </a:lnTo>
                      <a:lnTo>
                        <a:pt x="1081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" name="Google Shape;573;p45"/>
              <p:cNvGrpSpPr/>
              <p:nvPr/>
            </p:nvGrpSpPr>
            <p:grpSpPr>
              <a:xfrm>
                <a:off x="3155900" y="894400"/>
                <a:ext cx="975175" cy="851775"/>
                <a:chOff x="1096775" y="894400"/>
                <a:chExt cx="975175" cy="851775"/>
              </a:xfrm>
            </p:grpSpPr>
            <p:sp>
              <p:nvSpPr>
                <p:cNvPr id="574" name="Google Shape;574;p45"/>
                <p:cNvSpPr/>
                <p:nvPr/>
              </p:nvSpPr>
              <p:spPr>
                <a:xfrm>
                  <a:off x="1220150" y="894400"/>
                  <a:ext cx="851800" cy="85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2" h="34071" extrusionOk="0">
                      <a:moveTo>
                        <a:pt x="16661" y="0"/>
                      </a:moveTo>
                      <a:lnTo>
                        <a:pt x="15832" y="39"/>
                      </a:lnTo>
                      <a:lnTo>
                        <a:pt x="15003" y="118"/>
                      </a:lnTo>
                      <a:lnTo>
                        <a:pt x="14174" y="237"/>
                      </a:lnTo>
                      <a:lnTo>
                        <a:pt x="13384" y="395"/>
                      </a:lnTo>
                      <a:lnTo>
                        <a:pt x="12555" y="592"/>
                      </a:lnTo>
                      <a:lnTo>
                        <a:pt x="11766" y="829"/>
                      </a:lnTo>
                      <a:lnTo>
                        <a:pt x="11015" y="1105"/>
                      </a:lnTo>
                      <a:lnTo>
                        <a:pt x="10265" y="1421"/>
                      </a:lnTo>
                      <a:lnTo>
                        <a:pt x="9515" y="1737"/>
                      </a:lnTo>
                      <a:lnTo>
                        <a:pt x="8765" y="2132"/>
                      </a:lnTo>
                      <a:lnTo>
                        <a:pt x="8094" y="2566"/>
                      </a:lnTo>
                      <a:lnTo>
                        <a:pt x="7383" y="3000"/>
                      </a:lnTo>
                      <a:lnTo>
                        <a:pt x="6712" y="3474"/>
                      </a:lnTo>
                      <a:lnTo>
                        <a:pt x="6081" y="3987"/>
                      </a:lnTo>
                      <a:lnTo>
                        <a:pt x="5488" y="4540"/>
                      </a:lnTo>
                      <a:lnTo>
                        <a:pt x="4896" y="5093"/>
                      </a:lnTo>
                      <a:lnTo>
                        <a:pt x="4304" y="5685"/>
                      </a:lnTo>
                      <a:lnTo>
                        <a:pt x="3791" y="6317"/>
                      </a:lnTo>
                      <a:lnTo>
                        <a:pt x="3278" y="6988"/>
                      </a:lnTo>
                      <a:lnTo>
                        <a:pt x="2804" y="7659"/>
                      </a:lnTo>
                      <a:lnTo>
                        <a:pt x="2369" y="8370"/>
                      </a:lnTo>
                      <a:lnTo>
                        <a:pt x="1975" y="9080"/>
                      </a:lnTo>
                      <a:lnTo>
                        <a:pt x="1580" y="9870"/>
                      </a:lnTo>
                      <a:lnTo>
                        <a:pt x="1225" y="10620"/>
                      </a:lnTo>
                      <a:lnTo>
                        <a:pt x="948" y="11449"/>
                      </a:lnTo>
                      <a:lnTo>
                        <a:pt x="672" y="12278"/>
                      </a:lnTo>
                      <a:lnTo>
                        <a:pt x="474" y="13107"/>
                      </a:lnTo>
                      <a:lnTo>
                        <a:pt x="277" y="13976"/>
                      </a:lnTo>
                      <a:lnTo>
                        <a:pt x="159" y="14844"/>
                      </a:lnTo>
                      <a:lnTo>
                        <a:pt x="40" y="15673"/>
                      </a:lnTo>
                      <a:lnTo>
                        <a:pt x="1" y="16542"/>
                      </a:lnTo>
                      <a:lnTo>
                        <a:pt x="1" y="17371"/>
                      </a:lnTo>
                      <a:lnTo>
                        <a:pt x="40" y="18239"/>
                      </a:lnTo>
                      <a:lnTo>
                        <a:pt x="119" y="19068"/>
                      </a:lnTo>
                      <a:lnTo>
                        <a:pt x="238" y="19858"/>
                      </a:lnTo>
                      <a:lnTo>
                        <a:pt x="396" y="20687"/>
                      </a:lnTo>
                      <a:lnTo>
                        <a:pt x="593" y="21477"/>
                      </a:lnTo>
                      <a:lnTo>
                        <a:pt x="830" y="22266"/>
                      </a:lnTo>
                      <a:lnTo>
                        <a:pt x="1106" y="23056"/>
                      </a:lnTo>
                      <a:lnTo>
                        <a:pt x="1422" y="23806"/>
                      </a:lnTo>
                      <a:lnTo>
                        <a:pt x="1738" y="24556"/>
                      </a:lnTo>
                      <a:lnTo>
                        <a:pt x="2133" y="25267"/>
                      </a:lnTo>
                      <a:lnTo>
                        <a:pt x="2527" y="25977"/>
                      </a:lnTo>
                      <a:lnTo>
                        <a:pt x="3001" y="26648"/>
                      </a:lnTo>
                      <a:lnTo>
                        <a:pt x="3475" y="27320"/>
                      </a:lnTo>
                      <a:lnTo>
                        <a:pt x="3988" y="27951"/>
                      </a:lnTo>
                      <a:lnTo>
                        <a:pt x="4501" y="28583"/>
                      </a:lnTo>
                      <a:lnTo>
                        <a:pt x="5094" y="29175"/>
                      </a:lnTo>
                      <a:lnTo>
                        <a:pt x="5686" y="29728"/>
                      </a:lnTo>
                      <a:lnTo>
                        <a:pt x="6317" y="30281"/>
                      </a:lnTo>
                      <a:lnTo>
                        <a:pt x="6989" y="30754"/>
                      </a:lnTo>
                      <a:lnTo>
                        <a:pt x="7660" y="31228"/>
                      </a:lnTo>
                      <a:lnTo>
                        <a:pt x="8370" y="31702"/>
                      </a:lnTo>
                      <a:lnTo>
                        <a:pt x="9081" y="32097"/>
                      </a:lnTo>
                      <a:lnTo>
                        <a:pt x="9871" y="32491"/>
                      </a:lnTo>
                      <a:lnTo>
                        <a:pt x="10621" y="32807"/>
                      </a:lnTo>
                      <a:lnTo>
                        <a:pt x="11450" y="33123"/>
                      </a:lnTo>
                      <a:lnTo>
                        <a:pt x="12279" y="33360"/>
                      </a:lnTo>
                      <a:lnTo>
                        <a:pt x="13108" y="33597"/>
                      </a:lnTo>
                      <a:lnTo>
                        <a:pt x="13976" y="33794"/>
                      </a:lnTo>
                      <a:lnTo>
                        <a:pt x="14845" y="33913"/>
                      </a:lnTo>
                      <a:lnTo>
                        <a:pt x="15674" y="33992"/>
                      </a:lnTo>
                      <a:lnTo>
                        <a:pt x="16543" y="34031"/>
                      </a:lnTo>
                      <a:lnTo>
                        <a:pt x="17372" y="34070"/>
                      </a:lnTo>
                      <a:lnTo>
                        <a:pt x="18201" y="34031"/>
                      </a:lnTo>
                      <a:lnTo>
                        <a:pt x="19069" y="33952"/>
                      </a:lnTo>
                      <a:lnTo>
                        <a:pt x="19859" y="33834"/>
                      </a:lnTo>
                      <a:lnTo>
                        <a:pt x="20688" y="33676"/>
                      </a:lnTo>
                      <a:lnTo>
                        <a:pt x="21477" y="33478"/>
                      </a:lnTo>
                      <a:lnTo>
                        <a:pt x="22267" y="33241"/>
                      </a:lnTo>
                      <a:lnTo>
                        <a:pt x="23057" y="32965"/>
                      </a:lnTo>
                      <a:lnTo>
                        <a:pt x="23807" y="32649"/>
                      </a:lnTo>
                      <a:lnTo>
                        <a:pt x="24557" y="32294"/>
                      </a:lnTo>
                      <a:lnTo>
                        <a:pt x="25267" y="31939"/>
                      </a:lnTo>
                      <a:lnTo>
                        <a:pt x="25978" y="31504"/>
                      </a:lnTo>
                      <a:lnTo>
                        <a:pt x="26649" y="31070"/>
                      </a:lnTo>
                      <a:lnTo>
                        <a:pt x="27320" y="30596"/>
                      </a:lnTo>
                      <a:lnTo>
                        <a:pt x="27952" y="30083"/>
                      </a:lnTo>
                      <a:lnTo>
                        <a:pt x="28584" y="29530"/>
                      </a:lnTo>
                      <a:lnTo>
                        <a:pt x="29176" y="28978"/>
                      </a:lnTo>
                      <a:lnTo>
                        <a:pt x="29729" y="28346"/>
                      </a:lnTo>
                      <a:lnTo>
                        <a:pt x="30281" y="27754"/>
                      </a:lnTo>
                      <a:lnTo>
                        <a:pt x="30755" y="27083"/>
                      </a:lnTo>
                      <a:lnTo>
                        <a:pt x="31229" y="26412"/>
                      </a:lnTo>
                      <a:lnTo>
                        <a:pt x="31702" y="25701"/>
                      </a:lnTo>
                      <a:lnTo>
                        <a:pt x="32097" y="24951"/>
                      </a:lnTo>
                      <a:lnTo>
                        <a:pt x="32453" y="24201"/>
                      </a:lnTo>
                      <a:lnTo>
                        <a:pt x="32808" y="23411"/>
                      </a:lnTo>
                      <a:lnTo>
                        <a:pt x="33124" y="22622"/>
                      </a:lnTo>
                      <a:lnTo>
                        <a:pt x="33361" y="21792"/>
                      </a:lnTo>
                      <a:lnTo>
                        <a:pt x="33597" y="20924"/>
                      </a:lnTo>
                      <a:lnTo>
                        <a:pt x="33795" y="20095"/>
                      </a:lnTo>
                      <a:lnTo>
                        <a:pt x="33913" y="19226"/>
                      </a:lnTo>
                      <a:lnTo>
                        <a:pt x="33992" y="18358"/>
                      </a:lnTo>
                      <a:lnTo>
                        <a:pt x="34032" y="17529"/>
                      </a:lnTo>
                      <a:lnTo>
                        <a:pt x="34071" y="16660"/>
                      </a:lnTo>
                      <a:lnTo>
                        <a:pt x="34032" y="15831"/>
                      </a:lnTo>
                      <a:lnTo>
                        <a:pt x="33953" y="15002"/>
                      </a:lnTo>
                      <a:lnTo>
                        <a:pt x="33834" y="14173"/>
                      </a:lnTo>
                      <a:lnTo>
                        <a:pt x="33676" y="13383"/>
                      </a:lnTo>
                      <a:lnTo>
                        <a:pt x="33479" y="12554"/>
                      </a:lnTo>
                      <a:lnTo>
                        <a:pt x="33242" y="11765"/>
                      </a:lnTo>
                      <a:lnTo>
                        <a:pt x="32966" y="11015"/>
                      </a:lnTo>
                      <a:lnTo>
                        <a:pt x="32650" y="10265"/>
                      </a:lnTo>
                      <a:lnTo>
                        <a:pt x="32295" y="9514"/>
                      </a:lnTo>
                      <a:lnTo>
                        <a:pt x="31939" y="8764"/>
                      </a:lnTo>
                      <a:lnTo>
                        <a:pt x="31505" y="8093"/>
                      </a:lnTo>
                      <a:lnTo>
                        <a:pt x="31071" y="7383"/>
                      </a:lnTo>
                      <a:lnTo>
                        <a:pt x="30597" y="6711"/>
                      </a:lnTo>
                      <a:lnTo>
                        <a:pt x="30084" y="6080"/>
                      </a:lnTo>
                      <a:lnTo>
                        <a:pt x="29531" y="5488"/>
                      </a:lnTo>
                      <a:lnTo>
                        <a:pt x="28978" y="4895"/>
                      </a:lnTo>
                      <a:lnTo>
                        <a:pt x="28347" y="4343"/>
                      </a:lnTo>
                      <a:lnTo>
                        <a:pt x="27755" y="3790"/>
                      </a:lnTo>
                      <a:lnTo>
                        <a:pt x="27083" y="3277"/>
                      </a:lnTo>
                      <a:lnTo>
                        <a:pt x="26412" y="2803"/>
                      </a:lnTo>
                      <a:lnTo>
                        <a:pt x="25702" y="2369"/>
                      </a:lnTo>
                      <a:lnTo>
                        <a:pt x="24952" y="1974"/>
                      </a:lnTo>
                      <a:lnTo>
                        <a:pt x="24201" y="1579"/>
                      </a:lnTo>
                      <a:lnTo>
                        <a:pt x="23412" y="1263"/>
                      </a:lnTo>
                      <a:lnTo>
                        <a:pt x="22622" y="948"/>
                      </a:lnTo>
                      <a:lnTo>
                        <a:pt x="21793" y="671"/>
                      </a:lnTo>
                      <a:lnTo>
                        <a:pt x="20925" y="474"/>
                      </a:lnTo>
                      <a:lnTo>
                        <a:pt x="20096" y="276"/>
                      </a:lnTo>
                      <a:lnTo>
                        <a:pt x="19227" y="158"/>
                      </a:lnTo>
                      <a:lnTo>
                        <a:pt x="18359" y="39"/>
                      </a:lnTo>
                      <a:lnTo>
                        <a:pt x="17529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45"/>
                <p:cNvSpPr/>
                <p:nvPr/>
              </p:nvSpPr>
              <p:spPr>
                <a:xfrm>
                  <a:off x="1096775" y="1384925"/>
                  <a:ext cx="261575" cy="2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3" h="8173" extrusionOk="0">
                      <a:moveTo>
                        <a:pt x="7186" y="0"/>
                      </a:moveTo>
                      <a:lnTo>
                        <a:pt x="1" y="7659"/>
                      </a:lnTo>
                      <a:lnTo>
                        <a:pt x="10463" y="8172"/>
                      </a:lnTo>
                      <a:lnTo>
                        <a:pt x="7186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45"/>
                <p:cNvSpPr/>
                <p:nvPr/>
              </p:nvSpPr>
              <p:spPr>
                <a:xfrm>
                  <a:off x="1271475" y="945700"/>
                  <a:ext cx="749150" cy="7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66" h="29966" extrusionOk="0">
                      <a:moveTo>
                        <a:pt x="13937" y="1"/>
                      </a:moveTo>
                      <a:lnTo>
                        <a:pt x="13187" y="80"/>
                      </a:lnTo>
                      <a:lnTo>
                        <a:pt x="12476" y="198"/>
                      </a:lnTo>
                      <a:lnTo>
                        <a:pt x="11765" y="317"/>
                      </a:lnTo>
                      <a:lnTo>
                        <a:pt x="11055" y="514"/>
                      </a:lnTo>
                      <a:lnTo>
                        <a:pt x="10344" y="712"/>
                      </a:lnTo>
                      <a:lnTo>
                        <a:pt x="9673" y="948"/>
                      </a:lnTo>
                      <a:lnTo>
                        <a:pt x="9002" y="1225"/>
                      </a:lnTo>
                      <a:lnTo>
                        <a:pt x="8370" y="1541"/>
                      </a:lnTo>
                      <a:lnTo>
                        <a:pt x="7699" y="1856"/>
                      </a:lnTo>
                      <a:lnTo>
                        <a:pt x="7107" y="2212"/>
                      </a:lnTo>
                      <a:lnTo>
                        <a:pt x="6475" y="2607"/>
                      </a:lnTo>
                      <a:lnTo>
                        <a:pt x="5923" y="3041"/>
                      </a:lnTo>
                      <a:lnTo>
                        <a:pt x="5330" y="3475"/>
                      </a:lnTo>
                      <a:lnTo>
                        <a:pt x="4817" y="3949"/>
                      </a:lnTo>
                      <a:lnTo>
                        <a:pt x="4264" y="4462"/>
                      </a:lnTo>
                      <a:lnTo>
                        <a:pt x="3791" y="4975"/>
                      </a:lnTo>
                      <a:lnTo>
                        <a:pt x="3317" y="5567"/>
                      </a:lnTo>
                      <a:lnTo>
                        <a:pt x="2883" y="6120"/>
                      </a:lnTo>
                      <a:lnTo>
                        <a:pt x="2448" y="6712"/>
                      </a:lnTo>
                      <a:lnTo>
                        <a:pt x="2054" y="7344"/>
                      </a:lnTo>
                      <a:lnTo>
                        <a:pt x="1698" y="8015"/>
                      </a:lnTo>
                      <a:lnTo>
                        <a:pt x="1382" y="8647"/>
                      </a:lnTo>
                      <a:lnTo>
                        <a:pt x="1067" y="9357"/>
                      </a:lnTo>
                      <a:lnTo>
                        <a:pt x="830" y="10068"/>
                      </a:lnTo>
                      <a:lnTo>
                        <a:pt x="593" y="10779"/>
                      </a:lnTo>
                      <a:lnTo>
                        <a:pt x="395" y="11529"/>
                      </a:lnTo>
                      <a:lnTo>
                        <a:pt x="238" y="12279"/>
                      </a:lnTo>
                      <a:lnTo>
                        <a:pt x="119" y="13029"/>
                      </a:lnTo>
                      <a:lnTo>
                        <a:pt x="40" y="13779"/>
                      </a:lnTo>
                      <a:lnTo>
                        <a:pt x="1" y="14529"/>
                      </a:lnTo>
                      <a:lnTo>
                        <a:pt x="1" y="15279"/>
                      </a:lnTo>
                      <a:lnTo>
                        <a:pt x="1" y="16029"/>
                      </a:lnTo>
                      <a:lnTo>
                        <a:pt x="80" y="16740"/>
                      </a:lnTo>
                      <a:lnTo>
                        <a:pt x="198" y="17490"/>
                      </a:lnTo>
                      <a:lnTo>
                        <a:pt x="316" y="18201"/>
                      </a:lnTo>
                      <a:lnTo>
                        <a:pt x="514" y="18911"/>
                      </a:lnTo>
                      <a:lnTo>
                        <a:pt x="711" y="19583"/>
                      </a:lnTo>
                      <a:lnTo>
                        <a:pt x="948" y="20293"/>
                      </a:lnTo>
                      <a:lnTo>
                        <a:pt x="1225" y="20964"/>
                      </a:lnTo>
                      <a:lnTo>
                        <a:pt x="1540" y="21596"/>
                      </a:lnTo>
                      <a:lnTo>
                        <a:pt x="1856" y="22228"/>
                      </a:lnTo>
                      <a:lnTo>
                        <a:pt x="2211" y="22859"/>
                      </a:lnTo>
                      <a:lnTo>
                        <a:pt x="2606" y="23452"/>
                      </a:lnTo>
                      <a:lnTo>
                        <a:pt x="3041" y="24044"/>
                      </a:lnTo>
                      <a:lnTo>
                        <a:pt x="3475" y="24596"/>
                      </a:lnTo>
                      <a:lnTo>
                        <a:pt x="3949" y="25149"/>
                      </a:lnTo>
                      <a:lnTo>
                        <a:pt x="4462" y="25662"/>
                      </a:lnTo>
                      <a:lnTo>
                        <a:pt x="4975" y="26176"/>
                      </a:lnTo>
                      <a:lnTo>
                        <a:pt x="5528" y="26649"/>
                      </a:lnTo>
                      <a:lnTo>
                        <a:pt x="6120" y="27084"/>
                      </a:lnTo>
                      <a:lnTo>
                        <a:pt x="6712" y="27478"/>
                      </a:lnTo>
                      <a:lnTo>
                        <a:pt x="7344" y="27873"/>
                      </a:lnTo>
                      <a:lnTo>
                        <a:pt x="7975" y="28229"/>
                      </a:lnTo>
                      <a:lnTo>
                        <a:pt x="8647" y="28584"/>
                      </a:lnTo>
                      <a:lnTo>
                        <a:pt x="9357" y="28860"/>
                      </a:lnTo>
                      <a:lnTo>
                        <a:pt x="10068" y="29137"/>
                      </a:lnTo>
                      <a:lnTo>
                        <a:pt x="10778" y="29373"/>
                      </a:lnTo>
                      <a:lnTo>
                        <a:pt x="11529" y="29571"/>
                      </a:lnTo>
                      <a:lnTo>
                        <a:pt x="12279" y="29729"/>
                      </a:lnTo>
                      <a:lnTo>
                        <a:pt x="13029" y="29847"/>
                      </a:lnTo>
                      <a:lnTo>
                        <a:pt x="13779" y="29926"/>
                      </a:lnTo>
                      <a:lnTo>
                        <a:pt x="14529" y="29966"/>
                      </a:lnTo>
                      <a:lnTo>
                        <a:pt x="15279" y="29966"/>
                      </a:lnTo>
                      <a:lnTo>
                        <a:pt x="16029" y="29926"/>
                      </a:lnTo>
                      <a:lnTo>
                        <a:pt x="16740" y="29847"/>
                      </a:lnTo>
                      <a:lnTo>
                        <a:pt x="17490" y="29768"/>
                      </a:lnTo>
                      <a:lnTo>
                        <a:pt x="18201" y="29610"/>
                      </a:lnTo>
                      <a:lnTo>
                        <a:pt x="18911" y="29452"/>
                      </a:lnTo>
                      <a:lnTo>
                        <a:pt x="19582" y="29255"/>
                      </a:lnTo>
                      <a:lnTo>
                        <a:pt x="20293" y="29018"/>
                      </a:lnTo>
                      <a:lnTo>
                        <a:pt x="20925" y="28742"/>
                      </a:lnTo>
                      <a:lnTo>
                        <a:pt x="21596" y="28426"/>
                      </a:lnTo>
                      <a:lnTo>
                        <a:pt x="22227" y="28110"/>
                      </a:lnTo>
                      <a:lnTo>
                        <a:pt x="22859" y="27715"/>
                      </a:lnTo>
                      <a:lnTo>
                        <a:pt x="23451" y="27320"/>
                      </a:lnTo>
                      <a:lnTo>
                        <a:pt x="24043" y="26926"/>
                      </a:lnTo>
                      <a:lnTo>
                        <a:pt x="24596" y="26452"/>
                      </a:lnTo>
                      <a:lnTo>
                        <a:pt x="25149" y="25978"/>
                      </a:lnTo>
                      <a:lnTo>
                        <a:pt x="25662" y="25504"/>
                      </a:lnTo>
                      <a:lnTo>
                        <a:pt x="26175" y="24952"/>
                      </a:lnTo>
                      <a:lnTo>
                        <a:pt x="26649" y="24399"/>
                      </a:lnTo>
                      <a:lnTo>
                        <a:pt x="27083" y="23846"/>
                      </a:lnTo>
                      <a:lnTo>
                        <a:pt x="27478" y="23215"/>
                      </a:lnTo>
                      <a:lnTo>
                        <a:pt x="27873" y="22622"/>
                      </a:lnTo>
                      <a:lnTo>
                        <a:pt x="28228" y="21951"/>
                      </a:lnTo>
                      <a:lnTo>
                        <a:pt x="28584" y="21280"/>
                      </a:lnTo>
                      <a:lnTo>
                        <a:pt x="28860" y="20609"/>
                      </a:lnTo>
                      <a:lnTo>
                        <a:pt x="29136" y="19898"/>
                      </a:lnTo>
                      <a:lnTo>
                        <a:pt x="29373" y="19148"/>
                      </a:lnTo>
                      <a:lnTo>
                        <a:pt x="29571" y="18438"/>
                      </a:lnTo>
                      <a:lnTo>
                        <a:pt x="29728" y="17648"/>
                      </a:lnTo>
                      <a:lnTo>
                        <a:pt x="29847" y="16898"/>
                      </a:lnTo>
                      <a:lnTo>
                        <a:pt x="29926" y="16148"/>
                      </a:lnTo>
                      <a:lnTo>
                        <a:pt x="29965" y="15398"/>
                      </a:lnTo>
                      <a:lnTo>
                        <a:pt x="29965" y="14648"/>
                      </a:lnTo>
                      <a:lnTo>
                        <a:pt x="29926" y="13937"/>
                      </a:lnTo>
                      <a:lnTo>
                        <a:pt x="29847" y="13187"/>
                      </a:lnTo>
                      <a:lnTo>
                        <a:pt x="29768" y="12476"/>
                      </a:lnTo>
                      <a:lnTo>
                        <a:pt x="29610" y="11766"/>
                      </a:lnTo>
                      <a:lnTo>
                        <a:pt x="29452" y="11055"/>
                      </a:lnTo>
                      <a:lnTo>
                        <a:pt x="29255" y="10344"/>
                      </a:lnTo>
                      <a:lnTo>
                        <a:pt x="28978" y="9673"/>
                      </a:lnTo>
                      <a:lnTo>
                        <a:pt x="28741" y="9002"/>
                      </a:lnTo>
                      <a:lnTo>
                        <a:pt x="28426" y="8370"/>
                      </a:lnTo>
                      <a:lnTo>
                        <a:pt x="28070" y="7699"/>
                      </a:lnTo>
                      <a:lnTo>
                        <a:pt x="27715" y="7107"/>
                      </a:lnTo>
                      <a:lnTo>
                        <a:pt x="27320" y="6475"/>
                      </a:lnTo>
                      <a:lnTo>
                        <a:pt x="26925" y="5923"/>
                      </a:lnTo>
                      <a:lnTo>
                        <a:pt x="26452" y="5331"/>
                      </a:lnTo>
                      <a:lnTo>
                        <a:pt x="25978" y="4817"/>
                      </a:lnTo>
                      <a:lnTo>
                        <a:pt x="25465" y="4304"/>
                      </a:lnTo>
                      <a:lnTo>
                        <a:pt x="24951" y="3791"/>
                      </a:lnTo>
                      <a:lnTo>
                        <a:pt x="24399" y="3317"/>
                      </a:lnTo>
                      <a:lnTo>
                        <a:pt x="23807" y="2883"/>
                      </a:lnTo>
                      <a:lnTo>
                        <a:pt x="23214" y="2449"/>
                      </a:lnTo>
                      <a:lnTo>
                        <a:pt x="22583" y="2054"/>
                      </a:lnTo>
                      <a:lnTo>
                        <a:pt x="21951" y="1699"/>
                      </a:lnTo>
                      <a:lnTo>
                        <a:pt x="21280" y="1383"/>
                      </a:lnTo>
                      <a:lnTo>
                        <a:pt x="20609" y="1067"/>
                      </a:lnTo>
                      <a:lnTo>
                        <a:pt x="19898" y="830"/>
                      </a:lnTo>
                      <a:lnTo>
                        <a:pt x="19148" y="593"/>
                      </a:lnTo>
                      <a:lnTo>
                        <a:pt x="18398" y="396"/>
                      </a:lnTo>
                      <a:lnTo>
                        <a:pt x="17648" y="238"/>
                      </a:lnTo>
                      <a:lnTo>
                        <a:pt x="16898" y="119"/>
                      </a:lnTo>
                      <a:lnTo>
                        <a:pt x="16148" y="40"/>
                      </a:lnTo>
                      <a:lnTo>
                        <a:pt x="1539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45"/>
                <p:cNvSpPr/>
                <p:nvPr/>
              </p:nvSpPr>
              <p:spPr>
                <a:xfrm>
                  <a:off x="1389925" y="1132250"/>
                  <a:ext cx="511275" cy="39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1" h="15714" extrusionOk="0">
                      <a:moveTo>
                        <a:pt x="20450" y="0"/>
                      </a:moveTo>
                      <a:lnTo>
                        <a:pt x="19463" y="514"/>
                      </a:lnTo>
                      <a:lnTo>
                        <a:pt x="18516" y="1027"/>
                      </a:lnTo>
                      <a:lnTo>
                        <a:pt x="17568" y="1619"/>
                      </a:lnTo>
                      <a:lnTo>
                        <a:pt x="16660" y="2251"/>
                      </a:lnTo>
                      <a:lnTo>
                        <a:pt x="15792" y="2922"/>
                      </a:lnTo>
                      <a:lnTo>
                        <a:pt x="14923" y="3593"/>
                      </a:lnTo>
                      <a:lnTo>
                        <a:pt x="14094" y="4264"/>
                      </a:lnTo>
                      <a:lnTo>
                        <a:pt x="13265" y="4975"/>
                      </a:lnTo>
                      <a:lnTo>
                        <a:pt x="12436" y="5725"/>
                      </a:lnTo>
                      <a:lnTo>
                        <a:pt x="11686" y="6515"/>
                      </a:lnTo>
                      <a:lnTo>
                        <a:pt x="10936" y="7304"/>
                      </a:lnTo>
                      <a:lnTo>
                        <a:pt x="10186" y="8133"/>
                      </a:lnTo>
                      <a:lnTo>
                        <a:pt x="9475" y="9002"/>
                      </a:lnTo>
                      <a:lnTo>
                        <a:pt x="8765" y="9870"/>
                      </a:lnTo>
                      <a:lnTo>
                        <a:pt x="8734" y="9916"/>
                      </a:lnTo>
                      <a:lnTo>
                        <a:pt x="8734" y="9916"/>
                      </a:lnTo>
                      <a:lnTo>
                        <a:pt x="8686" y="9870"/>
                      </a:lnTo>
                      <a:lnTo>
                        <a:pt x="8093" y="9357"/>
                      </a:lnTo>
                      <a:lnTo>
                        <a:pt x="6830" y="8410"/>
                      </a:lnTo>
                      <a:lnTo>
                        <a:pt x="6198" y="7975"/>
                      </a:lnTo>
                      <a:lnTo>
                        <a:pt x="5567" y="7541"/>
                      </a:lnTo>
                      <a:lnTo>
                        <a:pt x="4224" y="6751"/>
                      </a:lnTo>
                      <a:lnTo>
                        <a:pt x="2882" y="6041"/>
                      </a:lnTo>
                      <a:lnTo>
                        <a:pt x="2172" y="5685"/>
                      </a:lnTo>
                      <a:lnTo>
                        <a:pt x="1461" y="5370"/>
                      </a:lnTo>
                      <a:lnTo>
                        <a:pt x="711" y="5093"/>
                      </a:lnTo>
                      <a:lnTo>
                        <a:pt x="0" y="4817"/>
                      </a:lnTo>
                      <a:lnTo>
                        <a:pt x="0" y="4817"/>
                      </a:lnTo>
                      <a:lnTo>
                        <a:pt x="908" y="6080"/>
                      </a:lnTo>
                      <a:lnTo>
                        <a:pt x="1856" y="7265"/>
                      </a:lnTo>
                      <a:lnTo>
                        <a:pt x="2843" y="8410"/>
                      </a:lnTo>
                      <a:lnTo>
                        <a:pt x="3830" y="9515"/>
                      </a:lnTo>
                      <a:lnTo>
                        <a:pt x="5804" y="11726"/>
                      </a:lnTo>
                      <a:lnTo>
                        <a:pt x="6751" y="12831"/>
                      </a:lnTo>
                      <a:lnTo>
                        <a:pt x="7659" y="13897"/>
                      </a:lnTo>
                      <a:lnTo>
                        <a:pt x="9120" y="15713"/>
                      </a:lnTo>
                      <a:lnTo>
                        <a:pt x="10541" y="13700"/>
                      </a:lnTo>
                      <a:lnTo>
                        <a:pt x="11725" y="12081"/>
                      </a:lnTo>
                      <a:lnTo>
                        <a:pt x="12989" y="10423"/>
                      </a:lnTo>
                      <a:lnTo>
                        <a:pt x="15555" y="7107"/>
                      </a:lnTo>
                      <a:lnTo>
                        <a:pt x="16818" y="5409"/>
                      </a:lnTo>
                      <a:lnTo>
                        <a:pt x="18082" y="3672"/>
                      </a:lnTo>
                      <a:lnTo>
                        <a:pt x="19305" y="1895"/>
                      </a:lnTo>
                      <a:lnTo>
                        <a:pt x="19898" y="948"/>
                      </a:lnTo>
                      <a:lnTo>
                        <a:pt x="2045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8" name="Google Shape;578;p45"/>
              <p:cNvSpPr/>
              <p:nvPr/>
            </p:nvSpPr>
            <p:spPr>
              <a:xfrm>
                <a:off x="2194300" y="1202325"/>
                <a:ext cx="2959975" cy="3184025"/>
              </a:xfrm>
              <a:custGeom>
                <a:avLst/>
                <a:gdLst/>
                <a:ahLst/>
                <a:cxnLst/>
                <a:rect l="l" t="t" r="r" b="b"/>
                <a:pathLst>
                  <a:path w="118399" h="127361" fill="none" extrusionOk="0">
                    <a:moveTo>
                      <a:pt x="67628" y="124123"/>
                    </a:moveTo>
                    <a:lnTo>
                      <a:pt x="67628" y="124123"/>
                    </a:lnTo>
                    <a:lnTo>
                      <a:pt x="66562" y="124636"/>
                    </a:lnTo>
                    <a:lnTo>
                      <a:pt x="65536" y="125110"/>
                    </a:lnTo>
                    <a:lnTo>
                      <a:pt x="64510" y="125544"/>
                    </a:lnTo>
                    <a:lnTo>
                      <a:pt x="63523" y="125899"/>
                    </a:lnTo>
                    <a:lnTo>
                      <a:pt x="62536" y="126215"/>
                    </a:lnTo>
                    <a:lnTo>
                      <a:pt x="61588" y="126492"/>
                    </a:lnTo>
                    <a:lnTo>
                      <a:pt x="60680" y="126768"/>
                    </a:lnTo>
                    <a:lnTo>
                      <a:pt x="59733" y="126965"/>
                    </a:lnTo>
                    <a:lnTo>
                      <a:pt x="58864" y="127123"/>
                    </a:lnTo>
                    <a:lnTo>
                      <a:pt x="57956" y="127242"/>
                    </a:lnTo>
                    <a:lnTo>
                      <a:pt x="57127" y="127321"/>
                    </a:lnTo>
                    <a:lnTo>
                      <a:pt x="56258" y="127360"/>
                    </a:lnTo>
                    <a:lnTo>
                      <a:pt x="55469" y="127360"/>
                    </a:lnTo>
                    <a:lnTo>
                      <a:pt x="54640" y="127321"/>
                    </a:lnTo>
                    <a:lnTo>
                      <a:pt x="53850" y="127281"/>
                    </a:lnTo>
                    <a:lnTo>
                      <a:pt x="53100" y="127163"/>
                    </a:lnTo>
                    <a:lnTo>
                      <a:pt x="52350" y="127044"/>
                    </a:lnTo>
                    <a:lnTo>
                      <a:pt x="51600" y="126886"/>
                    </a:lnTo>
                    <a:lnTo>
                      <a:pt x="50889" y="126689"/>
                    </a:lnTo>
                    <a:lnTo>
                      <a:pt x="50179" y="126452"/>
                    </a:lnTo>
                    <a:lnTo>
                      <a:pt x="49507" y="126176"/>
                    </a:lnTo>
                    <a:lnTo>
                      <a:pt x="48836" y="125899"/>
                    </a:lnTo>
                    <a:lnTo>
                      <a:pt x="48165" y="125584"/>
                    </a:lnTo>
                    <a:lnTo>
                      <a:pt x="47534" y="125228"/>
                    </a:lnTo>
                    <a:lnTo>
                      <a:pt x="46902" y="124873"/>
                    </a:lnTo>
                    <a:lnTo>
                      <a:pt x="46310" y="124478"/>
                    </a:lnTo>
                    <a:lnTo>
                      <a:pt x="45718" y="124083"/>
                    </a:lnTo>
                    <a:lnTo>
                      <a:pt x="45165" y="123610"/>
                    </a:lnTo>
                    <a:lnTo>
                      <a:pt x="44612" y="123175"/>
                    </a:lnTo>
                    <a:lnTo>
                      <a:pt x="44059" y="122662"/>
                    </a:lnTo>
                    <a:lnTo>
                      <a:pt x="43546" y="122188"/>
                    </a:lnTo>
                    <a:lnTo>
                      <a:pt x="43033" y="121636"/>
                    </a:lnTo>
                    <a:lnTo>
                      <a:pt x="42046" y="120530"/>
                    </a:lnTo>
                    <a:lnTo>
                      <a:pt x="41138" y="119385"/>
                    </a:lnTo>
                    <a:lnTo>
                      <a:pt x="40269" y="118162"/>
                    </a:lnTo>
                    <a:lnTo>
                      <a:pt x="39440" y="116859"/>
                    </a:lnTo>
                    <a:lnTo>
                      <a:pt x="38690" y="115516"/>
                    </a:lnTo>
                    <a:lnTo>
                      <a:pt x="38019" y="114174"/>
                    </a:lnTo>
                    <a:lnTo>
                      <a:pt x="37348" y="112753"/>
                    </a:lnTo>
                    <a:lnTo>
                      <a:pt x="36756" y="111332"/>
                    </a:lnTo>
                    <a:lnTo>
                      <a:pt x="36203" y="109910"/>
                    </a:lnTo>
                    <a:lnTo>
                      <a:pt x="35690" y="108450"/>
                    </a:lnTo>
                    <a:lnTo>
                      <a:pt x="35256" y="106989"/>
                    </a:lnTo>
                    <a:lnTo>
                      <a:pt x="34821" y="105568"/>
                    </a:lnTo>
                    <a:lnTo>
                      <a:pt x="34466" y="104107"/>
                    </a:lnTo>
                    <a:lnTo>
                      <a:pt x="34150" y="102686"/>
                    </a:lnTo>
                    <a:lnTo>
                      <a:pt x="33874" y="101304"/>
                    </a:lnTo>
                    <a:lnTo>
                      <a:pt x="33637" y="99962"/>
                    </a:lnTo>
                    <a:lnTo>
                      <a:pt x="33637" y="99962"/>
                    </a:lnTo>
                    <a:lnTo>
                      <a:pt x="33084" y="96685"/>
                    </a:lnTo>
                    <a:lnTo>
                      <a:pt x="32610" y="93527"/>
                    </a:lnTo>
                    <a:lnTo>
                      <a:pt x="31702" y="87407"/>
                    </a:lnTo>
                    <a:lnTo>
                      <a:pt x="31189" y="84446"/>
                    </a:lnTo>
                    <a:lnTo>
                      <a:pt x="30676" y="81525"/>
                    </a:lnTo>
                    <a:lnTo>
                      <a:pt x="30044" y="78682"/>
                    </a:lnTo>
                    <a:lnTo>
                      <a:pt x="29728" y="77261"/>
                    </a:lnTo>
                    <a:lnTo>
                      <a:pt x="29373" y="75879"/>
                    </a:lnTo>
                    <a:lnTo>
                      <a:pt x="28978" y="74498"/>
                    </a:lnTo>
                    <a:lnTo>
                      <a:pt x="28584" y="73116"/>
                    </a:lnTo>
                    <a:lnTo>
                      <a:pt x="28110" y="71734"/>
                    </a:lnTo>
                    <a:lnTo>
                      <a:pt x="27636" y="70352"/>
                    </a:lnTo>
                    <a:lnTo>
                      <a:pt x="27123" y="69010"/>
                    </a:lnTo>
                    <a:lnTo>
                      <a:pt x="26570" y="67668"/>
                    </a:lnTo>
                    <a:lnTo>
                      <a:pt x="25938" y="66286"/>
                    </a:lnTo>
                    <a:lnTo>
                      <a:pt x="25307" y="64944"/>
                    </a:lnTo>
                    <a:lnTo>
                      <a:pt x="24596" y="63601"/>
                    </a:lnTo>
                    <a:lnTo>
                      <a:pt x="23846" y="62259"/>
                    </a:lnTo>
                    <a:lnTo>
                      <a:pt x="23017" y="60917"/>
                    </a:lnTo>
                    <a:lnTo>
                      <a:pt x="22188" y="59575"/>
                    </a:lnTo>
                    <a:lnTo>
                      <a:pt x="21240" y="58232"/>
                    </a:lnTo>
                    <a:lnTo>
                      <a:pt x="20253" y="56890"/>
                    </a:lnTo>
                    <a:lnTo>
                      <a:pt x="19227" y="55548"/>
                    </a:lnTo>
                    <a:lnTo>
                      <a:pt x="18082" y="54205"/>
                    </a:lnTo>
                    <a:lnTo>
                      <a:pt x="18082" y="54205"/>
                    </a:lnTo>
                    <a:lnTo>
                      <a:pt x="16187" y="52034"/>
                    </a:lnTo>
                    <a:lnTo>
                      <a:pt x="14213" y="49863"/>
                    </a:lnTo>
                    <a:lnTo>
                      <a:pt x="12200" y="47691"/>
                    </a:lnTo>
                    <a:lnTo>
                      <a:pt x="10226" y="45480"/>
                    </a:lnTo>
                    <a:lnTo>
                      <a:pt x="8291" y="43230"/>
                    </a:lnTo>
                    <a:lnTo>
                      <a:pt x="7383" y="42085"/>
                    </a:lnTo>
                    <a:lnTo>
                      <a:pt x="6475" y="40940"/>
                    </a:lnTo>
                    <a:lnTo>
                      <a:pt x="5607" y="39756"/>
                    </a:lnTo>
                    <a:lnTo>
                      <a:pt x="4778" y="38611"/>
                    </a:lnTo>
                    <a:lnTo>
                      <a:pt x="3988" y="37427"/>
                    </a:lnTo>
                    <a:lnTo>
                      <a:pt x="3277" y="36203"/>
                    </a:lnTo>
                    <a:lnTo>
                      <a:pt x="2606" y="34979"/>
                    </a:lnTo>
                    <a:lnTo>
                      <a:pt x="2014" y="33755"/>
                    </a:lnTo>
                    <a:lnTo>
                      <a:pt x="1461" y="32531"/>
                    </a:lnTo>
                    <a:lnTo>
                      <a:pt x="1027" y="31268"/>
                    </a:lnTo>
                    <a:lnTo>
                      <a:pt x="632" y="29965"/>
                    </a:lnTo>
                    <a:lnTo>
                      <a:pt x="316" y="28662"/>
                    </a:lnTo>
                    <a:lnTo>
                      <a:pt x="238" y="27991"/>
                    </a:lnTo>
                    <a:lnTo>
                      <a:pt x="119" y="27320"/>
                    </a:lnTo>
                    <a:lnTo>
                      <a:pt x="80" y="26649"/>
                    </a:lnTo>
                    <a:lnTo>
                      <a:pt x="1" y="25978"/>
                    </a:lnTo>
                    <a:lnTo>
                      <a:pt x="1" y="25307"/>
                    </a:lnTo>
                    <a:lnTo>
                      <a:pt x="1" y="24596"/>
                    </a:lnTo>
                    <a:lnTo>
                      <a:pt x="40" y="23925"/>
                    </a:lnTo>
                    <a:lnTo>
                      <a:pt x="119" y="23214"/>
                    </a:lnTo>
                    <a:lnTo>
                      <a:pt x="198" y="22504"/>
                    </a:lnTo>
                    <a:lnTo>
                      <a:pt x="316" y="21793"/>
                    </a:lnTo>
                    <a:lnTo>
                      <a:pt x="474" y="21082"/>
                    </a:lnTo>
                    <a:lnTo>
                      <a:pt x="632" y="20332"/>
                    </a:lnTo>
                    <a:lnTo>
                      <a:pt x="830" y="19622"/>
                    </a:lnTo>
                    <a:lnTo>
                      <a:pt x="1067" y="18872"/>
                    </a:lnTo>
                    <a:lnTo>
                      <a:pt x="1343" y="18121"/>
                    </a:lnTo>
                    <a:lnTo>
                      <a:pt x="1659" y="17371"/>
                    </a:lnTo>
                    <a:lnTo>
                      <a:pt x="1975" y="16621"/>
                    </a:lnTo>
                    <a:lnTo>
                      <a:pt x="2369" y="15832"/>
                    </a:lnTo>
                    <a:lnTo>
                      <a:pt x="2764" y="15042"/>
                    </a:lnTo>
                    <a:lnTo>
                      <a:pt x="3198" y="14292"/>
                    </a:lnTo>
                    <a:lnTo>
                      <a:pt x="3198" y="14292"/>
                    </a:lnTo>
                    <a:lnTo>
                      <a:pt x="3988" y="13029"/>
                    </a:lnTo>
                    <a:lnTo>
                      <a:pt x="4857" y="11805"/>
                    </a:lnTo>
                    <a:lnTo>
                      <a:pt x="5725" y="10699"/>
                    </a:lnTo>
                    <a:lnTo>
                      <a:pt x="6712" y="9594"/>
                    </a:lnTo>
                    <a:lnTo>
                      <a:pt x="7699" y="8607"/>
                    </a:lnTo>
                    <a:lnTo>
                      <a:pt x="8765" y="7659"/>
                    </a:lnTo>
                    <a:lnTo>
                      <a:pt x="9870" y="6751"/>
                    </a:lnTo>
                    <a:lnTo>
                      <a:pt x="11015" y="5922"/>
                    </a:lnTo>
                    <a:lnTo>
                      <a:pt x="12200" y="5133"/>
                    </a:lnTo>
                    <a:lnTo>
                      <a:pt x="13424" y="4422"/>
                    </a:lnTo>
                    <a:lnTo>
                      <a:pt x="14687" y="3751"/>
                    </a:lnTo>
                    <a:lnTo>
                      <a:pt x="15990" y="3119"/>
                    </a:lnTo>
                    <a:lnTo>
                      <a:pt x="17293" y="2567"/>
                    </a:lnTo>
                    <a:lnTo>
                      <a:pt x="18674" y="2093"/>
                    </a:lnTo>
                    <a:lnTo>
                      <a:pt x="20056" y="1659"/>
                    </a:lnTo>
                    <a:lnTo>
                      <a:pt x="21438" y="1264"/>
                    </a:lnTo>
                    <a:lnTo>
                      <a:pt x="22859" y="909"/>
                    </a:lnTo>
                    <a:lnTo>
                      <a:pt x="24320" y="632"/>
                    </a:lnTo>
                    <a:lnTo>
                      <a:pt x="25741" y="395"/>
                    </a:lnTo>
                    <a:lnTo>
                      <a:pt x="27202" y="237"/>
                    </a:lnTo>
                    <a:lnTo>
                      <a:pt x="28702" y="119"/>
                    </a:lnTo>
                    <a:lnTo>
                      <a:pt x="30163" y="40"/>
                    </a:lnTo>
                    <a:lnTo>
                      <a:pt x="31663" y="0"/>
                    </a:lnTo>
                    <a:lnTo>
                      <a:pt x="33124" y="40"/>
                    </a:lnTo>
                    <a:lnTo>
                      <a:pt x="34624" y="119"/>
                    </a:lnTo>
                    <a:lnTo>
                      <a:pt x="36085" y="237"/>
                    </a:lnTo>
                    <a:lnTo>
                      <a:pt x="37585" y="395"/>
                    </a:lnTo>
                    <a:lnTo>
                      <a:pt x="39046" y="632"/>
                    </a:lnTo>
                    <a:lnTo>
                      <a:pt x="40506" y="869"/>
                    </a:lnTo>
                    <a:lnTo>
                      <a:pt x="41927" y="1185"/>
                    </a:lnTo>
                    <a:lnTo>
                      <a:pt x="43349" y="1540"/>
                    </a:lnTo>
                    <a:lnTo>
                      <a:pt x="44731" y="1974"/>
                    </a:lnTo>
                    <a:lnTo>
                      <a:pt x="44731" y="1974"/>
                    </a:lnTo>
                    <a:lnTo>
                      <a:pt x="45954" y="2369"/>
                    </a:lnTo>
                    <a:lnTo>
                      <a:pt x="47139" y="2804"/>
                    </a:lnTo>
                    <a:lnTo>
                      <a:pt x="48323" y="3277"/>
                    </a:lnTo>
                    <a:lnTo>
                      <a:pt x="49468" y="3790"/>
                    </a:lnTo>
                    <a:lnTo>
                      <a:pt x="50573" y="4304"/>
                    </a:lnTo>
                    <a:lnTo>
                      <a:pt x="51679" y="4856"/>
                    </a:lnTo>
                    <a:lnTo>
                      <a:pt x="52745" y="5449"/>
                    </a:lnTo>
                    <a:lnTo>
                      <a:pt x="53811" y="6041"/>
                    </a:lnTo>
                    <a:lnTo>
                      <a:pt x="55864" y="7344"/>
                    </a:lnTo>
                    <a:lnTo>
                      <a:pt x="57917" y="8646"/>
                    </a:lnTo>
                    <a:lnTo>
                      <a:pt x="59930" y="10028"/>
                    </a:lnTo>
                    <a:lnTo>
                      <a:pt x="61943" y="11410"/>
                    </a:lnTo>
                    <a:lnTo>
                      <a:pt x="63917" y="12792"/>
                    </a:lnTo>
                    <a:lnTo>
                      <a:pt x="65970" y="14134"/>
                    </a:lnTo>
                    <a:lnTo>
                      <a:pt x="68023" y="15437"/>
                    </a:lnTo>
                    <a:lnTo>
                      <a:pt x="69050" y="16069"/>
                    </a:lnTo>
                    <a:lnTo>
                      <a:pt x="70116" y="16661"/>
                    </a:lnTo>
                    <a:lnTo>
                      <a:pt x="71221" y="17253"/>
                    </a:lnTo>
                    <a:lnTo>
                      <a:pt x="72326" y="17845"/>
                    </a:lnTo>
                    <a:lnTo>
                      <a:pt x="73432" y="18358"/>
                    </a:lnTo>
                    <a:lnTo>
                      <a:pt x="74577" y="18872"/>
                    </a:lnTo>
                    <a:lnTo>
                      <a:pt x="75761" y="19345"/>
                    </a:lnTo>
                    <a:lnTo>
                      <a:pt x="76945" y="19780"/>
                    </a:lnTo>
                    <a:lnTo>
                      <a:pt x="78169" y="20214"/>
                    </a:lnTo>
                    <a:lnTo>
                      <a:pt x="79433" y="20569"/>
                    </a:lnTo>
                    <a:lnTo>
                      <a:pt x="79433" y="20569"/>
                    </a:lnTo>
                    <a:lnTo>
                      <a:pt x="81091" y="21003"/>
                    </a:lnTo>
                    <a:lnTo>
                      <a:pt x="82749" y="21398"/>
                    </a:lnTo>
                    <a:lnTo>
                      <a:pt x="86105" y="22148"/>
                    </a:lnTo>
                    <a:lnTo>
                      <a:pt x="89460" y="22859"/>
                    </a:lnTo>
                    <a:lnTo>
                      <a:pt x="92816" y="23570"/>
                    </a:lnTo>
                    <a:lnTo>
                      <a:pt x="94474" y="23964"/>
                    </a:lnTo>
                    <a:lnTo>
                      <a:pt x="96132" y="24399"/>
                    </a:lnTo>
                    <a:lnTo>
                      <a:pt x="97790" y="24833"/>
                    </a:lnTo>
                    <a:lnTo>
                      <a:pt x="99409" y="25307"/>
                    </a:lnTo>
                    <a:lnTo>
                      <a:pt x="101028" y="25820"/>
                    </a:lnTo>
                    <a:lnTo>
                      <a:pt x="102607" y="26373"/>
                    </a:lnTo>
                    <a:lnTo>
                      <a:pt x="104147" y="27004"/>
                    </a:lnTo>
                    <a:lnTo>
                      <a:pt x="105686" y="27675"/>
                    </a:lnTo>
                    <a:lnTo>
                      <a:pt x="105686" y="27675"/>
                    </a:lnTo>
                    <a:lnTo>
                      <a:pt x="106476" y="28070"/>
                    </a:lnTo>
                    <a:lnTo>
                      <a:pt x="107265" y="28504"/>
                    </a:lnTo>
                    <a:lnTo>
                      <a:pt x="107976" y="28939"/>
                    </a:lnTo>
                    <a:lnTo>
                      <a:pt x="108726" y="29412"/>
                    </a:lnTo>
                    <a:lnTo>
                      <a:pt x="109397" y="29926"/>
                    </a:lnTo>
                    <a:lnTo>
                      <a:pt x="110068" y="30439"/>
                    </a:lnTo>
                    <a:lnTo>
                      <a:pt x="110740" y="30952"/>
                    </a:lnTo>
                    <a:lnTo>
                      <a:pt x="111332" y="31505"/>
                    </a:lnTo>
                    <a:lnTo>
                      <a:pt x="111924" y="32097"/>
                    </a:lnTo>
                    <a:lnTo>
                      <a:pt x="112477" y="32689"/>
                    </a:lnTo>
                    <a:lnTo>
                      <a:pt x="113029" y="33321"/>
                    </a:lnTo>
                    <a:lnTo>
                      <a:pt x="113543" y="33913"/>
                    </a:lnTo>
                    <a:lnTo>
                      <a:pt x="114016" y="34584"/>
                    </a:lnTo>
                    <a:lnTo>
                      <a:pt x="114490" y="35255"/>
                    </a:lnTo>
                    <a:lnTo>
                      <a:pt x="114924" y="35927"/>
                    </a:lnTo>
                    <a:lnTo>
                      <a:pt x="115319" y="36598"/>
                    </a:lnTo>
                    <a:lnTo>
                      <a:pt x="115714" y="37308"/>
                    </a:lnTo>
                    <a:lnTo>
                      <a:pt x="116069" y="38019"/>
                    </a:lnTo>
                    <a:lnTo>
                      <a:pt x="116385" y="38769"/>
                    </a:lnTo>
                    <a:lnTo>
                      <a:pt x="116701" y="39519"/>
                    </a:lnTo>
                    <a:lnTo>
                      <a:pt x="116977" y="40269"/>
                    </a:lnTo>
                    <a:lnTo>
                      <a:pt x="117254" y="41019"/>
                    </a:lnTo>
                    <a:lnTo>
                      <a:pt x="117491" y="41809"/>
                    </a:lnTo>
                    <a:lnTo>
                      <a:pt x="117688" y="42559"/>
                    </a:lnTo>
                    <a:lnTo>
                      <a:pt x="117846" y="43349"/>
                    </a:lnTo>
                    <a:lnTo>
                      <a:pt x="118004" y="44138"/>
                    </a:lnTo>
                    <a:lnTo>
                      <a:pt x="118122" y="44967"/>
                    </a:lnTo>
                    <a:lnTo>
                      <a:pt x="118241" y="45757"/>
                    </a:lnTo>
                    <a:lnTo>
                      <a:pt x="118320" y="46586"/>
                    </a:lnTo>
                    <a:lnTo>
                      <a:pt x="118359" y="47375"/>
                    </a:lnTo>
                    <a:lnTo>
                      <a:pt x="118399" y="48205"/>
                    </a:lnTo>
                    <a:lnTo>
                      <a:pt x="118399" y="49034"/>
                    </a:lnTo>
                    <a:lnTo>
                      <a:pt x="118399" y="49034"/>
                    </a:lnTo>
                    <a:lnTo>
                      <a:pt x="118320" y="50415"/>
                    </a:lnTo>
                    <a:lnTo>
                      <a:pt x="118201" y="51797"/>
                    </a:lnTo>
                    <a:lnTo>
                      <a:pt x="117964" y="53139"/>
                    </a:lnTo>
                    <a:lnTo>
                      <a:pt x="117688" y="54442"/>
                    </a:lnTo>
                    <a:lnTo>
                      <a:pt x="117333" y="55745"/>
                    </a:lnTo>
                    <a:lnTo>
                      <a:pt x="116898" y="57008"/>
                    </a:lnTo>
                    <a:lnTo>
                      <a:pt x="116425" y="58232"/>
                    </a:lnTo>
                    <a:lnTo>
                      <a:pt x="115911" y="59456"/>
                    </a:lnTo>
                    <a:lnTo>
                      <a:pt x="115319" y="60640"/>
                    </a:lnTo>
                    <a:lnTo>
                      <a:pt x="114648" y="61825"/>
                    </a:lnTo>
                    <a:lnTo>
                      <a:pt x="113977" y="62970"/>
                    </a:lnTo>
                    <a:lnTo>
                      <a:pt x="113227" y="64115"/>
                    </a:lnTo>
                    <a:lnTo>
                      <a:pt x="112477" y="65260"/>
                    </a:lnTo>
                    <a:lnTo>
                      <a:pt x="111648" y="66365"/>
                    </a:lnTo>
                    <a:lnTo>
                      <a:pt x="110819" y="67470"/>
                    </a:lnTo>
                    <a:lnTo>
                      <a:pt x="109950" y="68576"/>
                    </a:lnTo>
                    <a:lnTo>
                      <a:pt x="108134" y="70708"/>
                    </a:lnTo>
                    <a:lnTo>
                      <a:pt x="106239" y="72839"/>
                    </a:lnTo>
                    <a:lnTo>
                      <a:pt x="102331" y="77064"/>
                    </a:lnTo>
                    <a:lnTo>
                      <a:pt x="100396" y="79235"/>
                    </a:lnTo>
                    <a:lnTo>
                      <a:pt x="98501" y="81367"/>
                    </a:lnTo>
                    <a:lnTo>
                      <a:pt x="97554" y="82472"/>
                    </a:lnTo>
                    <a:lnTo>
                      <a:pt x="96646" y="83578"/>
                    </a:lnTo>
                    <a:lnTo>
                      <a:pt x="95777" y="84683"/>
                    </a:lnTo>
                    <a:lnTo>
                      <a:pt x="94909" y="85828"/>
                    </a:lnTo>
                    <a:lnTo>
                      <a:pt x="94909" y="85828"/>
                    </a:lnTo>
                    <a:lnTo>
                      <a:pt x="94119" y="86934"/>
                    </a:lnTo>
                    <a:lnTo>
                      <a:pt x="93329" y="88118"/>
                    </a:lnTo>
                    <a:lnTo>
                      <a:pt x="92579" y="89302"/>
                    </a:lnTo>
                    <a:lnTo>
                      <a:pt x="91869" y="90526"/>
                    </a:lnTo>
                    <a:lnTo>
                      <a:pt x="91158" y="91789"/>
                    </a:lnTo>
                    <a:lnTo>
                      <a:pt x="90447" y="93092"/>
                    </a:lnTo>
                    <a:lnTo>
                      <a:pt x="89066" y="95698"/>
                    </a:lnTo>
                    <a:lnTo>
                      <a:pt x="87723" y="98422"/>
                    </a:lnTo>
                    <a:lnTo>
                      <a:pt x="86381" y="101146"/>
                    </a:lnTo>
                    <a:lnTo>
                      <a:pt x="84999" y="103870"/>
                    </a:lnTo>
                    <a:lnTo>
                      <a:pt x="83578" y="106594"/>
                    </a:lnTo>
                    <a:lnTo>
                      <a:pt x="82828" y="107936"/>
                    </a:lnTo>
                    <a:lnTo>
                      <a:pt x="82078" y="109239"/>
                    </a:lnTo>
                    <a:lnTo>
                      <a:pt x="81288" y="110542"/>
                    </a:lnTo>
                    <a:lnTo>
                      <a:pt x="80459" y="111845"/>
                    </a:lnTo>
                    <a:lnTo>
                      <a:pt x="79630" y="113069"/>
                    </a:lnTo>
                    <a:lnTo>
                      <a:pt x="78762" y="114293"/>
                    </a:lnTo>
                    <a:lnTo>
                      <a:pt x="77854" y="115477"/>
                    </a:lnTo>
                    <a:lnTo>
                      <a:pt x="76906" y="116661"/>
                    </a:lnTo>
                    <a:lnTo>
                      <a:pt x="75919" y="117767"/>
                    </a:lnTo>
                    <a:lnTo>
                      <a:pt x="74893" y="118833"/>
                    </a:lnTo>
                    <a:lnTo>
                      <a:pt x="73827" y="119859"/>
                    </a:lnTo>
                    <a:lnTo>
                      <a:pt x="72682" y="120807"/>
                    </a:lnTo>
                    <a:lnTo>
                      <a:pt x="71497" y="121754"/>
                    </a:lnTo>
                    <a:lnTo>
                      <a:pt x="70274" y="122583"/>
                    </a:lnTo>
                    <a:lnTo>
                      <a:pt x="68971" y="123412"/>
                    </a:lnTo>
                    <a:lnTo>
                      <a:pt x="67628" y="124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77;p45">
            <a:extLst>
              <a:ext uri="{FF2B5EF4-FFF2-40B4-BE49-F238E27FC236}">
                <a16:creationId xmlns:a16="http://schemas.microsoft.com/office/drawing/2014/main" id="{6AA1A543-DFB7-CB31-D782-80E771183CB9}"/>
              </a:ext>
            </a:extLst>
          </p:cNvPr>
          <p:cNvSpPr txBox="1">
            <a:spLocks/>
          </p:cNvSpPr>
          <p:nvPr/>
        </p:nvSpPr>
        <p:spPr>
          <a:xfrm>
            <a:off x="595451" y="1095619"/>
            <a:ext cx="4045200" cy="21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3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Poppins"/>
              <a:buNone/>
              <a:defRPr sz="52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Senior citizen help alert to nearest nurse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986E7-066F-0117-4CF7-86A3734CC99B}"/>
              </a:ext>
            </a:extLst>
          </p:cNvPr>
          <p:cNvSpPr txBox="1"/>
          <p:nvPr/>
        </p:nvSpPr>
        <p:spPr>
          <a:xfrm>
            <a:off x="3013348" y="3829295"/>
            <a:ext cx="2459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Members 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Saad Khan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Ayan Shaikh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Sahil Pawade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/>
                </a:solidFill>
                <a:latin typeface="Nunito"/>
                <a:sym typeface="Roboto"/>
              </a:rPr>
              <a:t>Shreyash Tambe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025CE-EF21-AC07-D581-D477A25E3FFB}"/>
              </a:ext>
            </a:extLst>
          </p:cNvPr>
          <p:cNvSpPr txBox="1"/>
          <p:nvPr/>
        </p:nvSpPr>
        <p:spPr>
          <a:xfrm>
            <a:off x="709501" y="3208451"/>
            <a:ext cx="29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PHOENIX</a:t>
            </a:r>
            <a:r>
              <a:rPr lang="en-IN" sz="1200" dirty="0"/>
              <a:t> </a:t>
            </a:r>
            <a:r>
              <a:rPr lang="en-IN" sz="2400" b="1" dirty="0">
                <a:solidFill>
                  <a:schemeClr val="dk2"/>
                </a:solidFill>
                <a:latin typeface="Poppins"/>
                <a:cs typeface="Poppins"/>
              </a:rPr>
              <a:t>FLUX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FE528-2E87-A740-72FD-EC7398212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96" y="264030"/>
            <a:ext cx="1476581" cy="30484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6C2E8AE-1596-6FE3-93E1-11FEBFA26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79" y="373966"/>
            <a:ext cx="1587328" cy="350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788;p87">
            <a:extLst>
              <a:ext uri="{FF2B5EF4-FFF2-40B4-BE49-F238E27FC236}">
                <a16:creationId xmlns:a16="http://schemas.microsoft.com/office/drawing/2014/main" id="{F98548E8-0F1B-B61A-2135-FA1D1566853B}"/>
              </a:ext>
            </a:extLst>
          </p:cNvPr>
          <p:cNvGrpSpPr/>
          <p:nvPr/>
        </p:nvGrpSpPr>
        <p:grpSpPr>
          <a:xfrm>
            <a:off x="2141220" y="1496598"/>
            <a:ext cx="4328160" cy="2976342"/>
            <a:chOff x="235800" y="830650"/>
            <a:chExt cx="6978450" cy="4588844"/>
          </a:xfrm>
        </p:grpSpPr>
        <p:sp>
          <p:nvSpPr>
            <p:cNvPr id="29" name="Google Shape;2789;p87">
              <a:extLst>
                <a:ext uri="{FF2B5EF4-FFF2-40B4-BE49-F238E27FC236}">
                  <a16:creationId xmlns:a16="http://schemas.microsoft.com/office/drawing/2014/main" id="{C83641AD-7917-9575-72F9-F1BDFE9A0CA3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2790;p87">
              <a:extLst>
                <a:ext uri="{FF2B5EF4-FFF2-40B4-BE49-F238E27FC236}">
                  <a16:creationId xmlns:a16="http://schemas.microsoft.com/office/drawing/2014/main" id="{57CC324A-F188-6E2D-8D2A-E3A5D2F38C7D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2791;p87">
              <a:extLst>
                <a:ext uri="{FF2B5EF4-FFF2-40B4-BE49-F238E27FC236}">
                  <a16:creationId xmlns:a16="http://schemas.microsoft.com/office/drawing/2014/main" id="{8AE97D1F-850E-357F-72E8-69579ECA915F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2792;p87">
              <a:extLst>
                <a:ext uri="{FF2B5EF4-FFF2-40B4-BE49-F238E27FC236}">
                  <a16:creationId xmlns:a16="http://schemas.microsoft.com/office/drawing/2014/main" id="{A5B490E9-2ED9-D74C-0D65-1F121EBD1839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2793;p87">
              <a:extLst>
                <a:ext uri="{FF2B5EF4-FFF2-40B4-BE49-F238E27FC236}">
                  <a16:creationId xmlns:a16="http://schemas.microsoft.com/office/drawing/2014/main" id="{00D68C63-32E3-3B01-2AA6-E3414E655368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2794;p87">
              <a:extLst>
                <a:ext uri="{FF2B5EF4-FFF2-40B4-BE49-F238E27FC236}">
                  <a16:creationId xmlns:a16="http://schemas.microsoft.com/office/drawing/2014/main" id="{6FE6581F-A137-5D88-0B34-815215022E18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11" name="Google Shape;611;p48"/>
          <p:cNvSpPr txBox="1">
            <a:spLocks noGrp="1"/>
          </p:cNvSpPr>
          <p:nvPr>
            <p:ph type="subTitle" idx="1"/>
          </p:nvPr>
        </p:nvSpPr>
        <p:spPr>
          <a:xfrm>
            <a:off x="245540" y="828411"/>
            <a:ext cx="7619086" cy="4315089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CareConnect’s frontend is built using </a:t>
            </a:r>
            <a:r>
              <a:rPr lang="en-US" b="1" dirty="0"/>
              <a:t>React</a:t>
            </a:r>
            <a:r>
              <a:rPr lang="en-US" dirty="0"/>
              <a:t> and </a:t>
            </a:r>
            <a:r>
              <a:rPr lang="en-US" b="1" dirty="0"/>
              <a:t>Next.js</a:t>
            </a:r>
            <a:r>
              <a:rPr lang="en-US" dirty="0"/>
              <a:t> for a dynamic, server-rendered UI. It integrates Leaflet.js and </a:t>
            </a:r>
            <a:r>
              <a:rPr lang="en-US" b="1" dirty="0"/>
              <a:t>React-Leaflet</a:t>
            </a:r>
            <a:r>
              <a:rPr lang="en-US" dirty="0"/>
              <a:t> to display interactive maps showing user and nurse locations, with real-time updates via </a:t>
            </a:r>
            <a:r>
              <a:rPr lang="en-US" b="1" dirty="0"/>
              <a:t>WebSockets</a:t>
            </a:r>
            <a:r>
              <a:rPr lang="en-US" dirty="0"/>
              <a:t> for smooth nurse availability and acceptance.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Geolocation API </a:t>
            </a:r>
            <a:r>
              <a:rPr lang="en-US" dirty="0"/>
              <a:t>fetches and centers the map based on the user’s location, and predefined nurse locations appear once a nurse is accepted. Marker displays and a polyline visualize proximity between user and nurse, with distance calculated using the Haversine formula.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inputs (name, number, city) are captured and sent via WebSocket to the backend for real-time processing. </a:t>
            </a:r>
            <a:r>
              <a:rPr lang="en-US" b="1" dirty="0"/>
              <a:t>Dynamic imports</a:t>
            </a:r>
            <a:r>
              <a:rPr lang="en-US" dirty="0"/>
              <a:t> ensure only necessary components are loaded, while </a:t>
            </a:r>
            <a:r>
              <a:rPr lang="en-US" b="1" dirty="0"/>
              <a:t>Server-Side Rendering (SSR) </a:t>
            </a:r>
            <a:r>
              <a:rPr lang="en-US" dirty="0"/>
              <a:t>in </a:t>
            </a:r>
            <a:r>
              <a:rPr lang="en-US" b="1" dirty="0"/>
              <a:t>Next.js</a:t>
            </a:r>
            <a:r>
              <a:rPr lang="en-US" dirty="0"/>
              <a:t> improves performance and </a:t>
            </a:r>
            <a:r>
              <a:rPr lang="en-US" b="1" dirty="0"/>
              <a:t>SEO</a:t>
            </a:r>
            <a:r>
              <a:rPr lang="en-US" dirty="0"/>
              <a:t>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 and form validation manage geolocation errors and ensure correct inputs. State is managed via </a:t>
            </a:r>
            <a:r>
              <a:rPr lang="en-US" b="1" dirty="0"/>
              <a:t>React</a:t>
            </a:r>
            <a:r>
              <a:rPr lang="en-US" dirty="0"/>
              <a:t>’s useState hook, which updates the map dynamically upon nurse acceptance.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stack includes </a:t>
            </a:r>
            <a:r>
              <a:rPr lang="en-US" b="1" dirty="0"/>
              <a:t>Next.js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,</a:t>
            </a:r>
            <a:r>
              <a:rPr lang="en-US" b="1" dirty="0"/>
              <a:t> Leaflet</a:t>
            </a:r>
            <a:r>
              <a:rPr lang="en-US" dirty="0"/>
              <a:t>, </a:t>
            </a:r>
            <a:r>
              <a:rPr lang="en-US" b="1" dirty="0"/>
              <a:t>TailwindCSS</a:t>
            </a:r>
            <a:r>
              <a:rPr lang="en-US" dirty="0"/>
              <a:t>, and </a:t>
            </a:r>
            <a:r>
              <a:rPr lang="en-US" b="1" dirty="0"/>
              <a:t>WebSocket</a:t>
            </a:r>
            <a:r>
              <a:rPr lang="en-US" dirty="0"/>
              <a:t> for real-time communication, ensuring a seamless experience for users and nurses.</a:t>
            </a:r>
            <a:endParaRPr dirty="0"/>
          </a:p>
        </p:txBody>
      </p:sp>
      <p:sp>
        <p:nvSpPr>
          <p:cNvPr id="4" name="Google Shape;616;p49">
            <a:extLst>
              <a:ext uri="{FF2B5EF4-FFF2-40B4-BE49-F238E27FC236}">
                <a16:creationId xmlns:a16="http://schemas.microsoft.com/office/drawing/2014/main" id="{DBFB6672-EABB-7E2E-AEA5-A9A3F96D3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9239" y="131970"/>
            <a:ext cx="5692139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4000" dirty="0"/>
              <a:t>Technical Approach</a:t>
            </a:r>
            <a:endParaRPr sz="4000" dirty="0"/>
          </a:p>
        </p:txBody>
      </p:sp>
      <p:pic>
        <p:nvPicPr>
          <p:cNvPr id="12" name="Picture 11" descr="A white circle with black lines&#10;&#10;Description automatically generated">
            <a:extLst>
              <a:ext uri="{FF2B5EF4-FFF2-40B4-BE49-F238E27FC236}">
                <a16:creationId xmlns:a16="http://schemas.microsoft.com/office/drawing/2014/main" id="{E0C8EF75-104D-E514-DD16-E2D21807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26" t="22067" r="24733" b="21358"/>
          <a:stretch/>
        </p:blipFill>
        <p:spPr>
          <a:xfrm>
            <a:off x="7911891" y="1383668"/>
            <a:ext cx="845068" cy="854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1094C03-08A0-14F2-3E2D-3E0B51385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26" y="2485727"/>
            <a:ext cx="939598" cy="617353"/>
          </a:xfrm>
          <a:prstGeom prst="rect">
            <a:avLst/>
          </a:prstGeom>
        </p:spPr>
      </p:pic>
      <p:pic>
        <p:nvPicPr>
          <p:cNvPr id="16" name="Picture 15" descr="A black text on a white background">
            <a:extLst>
              <a:ext uri="{FF2B5EF4-FFF2-40B4-BE49-F238E27FC236}">
                <a16:creationId xmlns:a16="http://schemas.microsoft.com/office/drawing/2014/main" id="{BF911485-9949-54C9-AA98-7AAABA9B7A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952" b="25299"/>
          <a:stretch/>
        </p:blipFill>
        <p:spPr>
          <a:xfrm>
            <a:off x="7567663" y="4184706"/>
            <a:ext cx="1533524" cy="431781"/>
          </a:xfrm>
          <a:prstGeom prst="rect">
            <a:avLst/>
          </a:prstGeom>
        </p:spPr>
      </p:pic>
      <p:pic>
        <p:nvPicPr>
          <p:cNvPr id="18" name="Picture 17" descr="A blue and purple logo&#10;&#10;Description automatically generated">
            <a:extLst>
              <a:ext uri="{FF2B5EF4-FFF2-40B4-BE49-F238E27FC236}">
                <a16:creationId xmlns:a16="http://schemas.microsoft.com/office/drawing/2014/main" id="{0878A351-7B4D-8707-12E3-81B1CB768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761" y="3395648"/>
            <a:ext cx="1343567" cy="49649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63AB3B5-2870-73D7-302F-D7688DC02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8" y="131970"/>
            <a:ext cx="1587328" cy="350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55CD27-B7C0-FDB3-3A33-0EE12AE2CB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643" y="214452"/>
            <a:ext cx="1476581" cy="304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2F4AD778-1236-CBC6-6C47-8A6157A1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1" y="791142"/>
            <a:ext cx="8694420" cy="4202557"/>
          </a:xfrm>
          <a:prstGeom prst="rect">
            <a:avLst/>
          </a:prstGeom>
        </p:spPr>
      </p:pic>
      <p:sp>
        <p:nvSpPr>
          <p:cNvPr id="11" name="Google Shape;616;p49">
            <a:extLst>
              <a:ext uri="{FF2B5EF4-FFF2-40B4-BE49-F238E27FC236}">
                <a16:creationId xmlns:a16="http://schemas.microsoft.com/office/drawing/2014/main" id="{A9C0C30E-CBB7-B25E-57C3-DC7CD0800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1911" y="0"/>
            <a:ext cx="5586985" cy="605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4000" dirty="0"/>
              <a:t>Flowchart</a:t>
            </a:r>
            <a:endParaRPr sz="40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89AC9DE-FF45-C6C5-34DC-768DC4161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8" y="149801"/>
            <a:ext cx="1587328" cy="35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59953-69F9-F336-BB91-D53C3AC97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323" y="232283"/>
            <a:ext cx="1476581" cy="304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6EDFE2FE-DDF1-FC95-46A7-85FEA3D5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29113"/>
            <a:ext cx="1330342" cy="2935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F0167A-F20B-CFEA-A0A1-F11F5CA53047}"/>
              </a:ext>
            </a:extLst>
          </p:cNvPr>
          <p:cNvSpPr txBox="1"/>
          <p:nvPr/>
        </p:nvSpPr>
        <p:spPr>
          <a:xfrm>
            <a:off x="0" y="620849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Feasibility of the Project: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Technical Feasibility:  - Utilizes well-established technologies (</a:t>
            </a:r>
            <a:r>
              <a:rPr lang="en-US" b="1" dirty="0">
                <a:solidFill>
                  <a:schemeClr val="bg2"/>
                </a:solidFill>
              </a:rPr>
              <a:t>React</a:t>
            </a:r>
            <a:r>
              <a:rPr lang="en-US" dirty="0">
                <a:solidFill>
                  <a:schemeClr val="bg2"/>
                </a:solidFill>
              </a:rPr>
              <a:t>, Leaflet, OpenRouteService).   - Integration is straight forward and can handle real-time tracking.   - Scalable for additional regions and nurse assignments.   - Can be developed within the 48-hour hackathon timeframe for a Minimum Viable Product (MVP).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Resource Feasibility:   - Most tools are free and open-source.   - Developers with JavaScript and </a:t>
            </a:r>
            <a:r>
              <a:rPr lang="en-US" b="1" dirty="0">
                <a:solidFill>
                  <a:schemeClr val="bg2"/>
                </a:solidFill>
              </a:rPr>
              <a:t>React</a:t>
            </a:r>
            <a:r>
              <a:rPr lang="en-US" dirty="0">
                <a:solidFill>
                  <a:schemeClr val="bg2"/>
                </a:solidFill>
              </a:rPr>
              <a:t> expertise can efficiently manage the project.   - Compliance with data privacy laws (GDPR, HIPAA) is manageable with proper security measures.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Legal Feasibility:   - Ensures patient data is secured and complies with health regulations.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sz="1600" b="1" dirty="0">
                <a:solidFill>
                  <a:schemeClr val="bg2"/>
                </a:solidFill>
              </a:rPr>
              <a:t>Viability of the Project: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Market Need:   - Addresses the growing demand for in-home nursing care, particularly for an aging population.   - Enhances cost-effectiveness and patient care efficiency.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Competitive Advantage:   - Provides real-time geo-location and routing for quicker nurse dispatching.   - Continuous notifications minimize delays in emergency responses.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Financial Viability:   - Potential revenue through partnerships with nursing agencies or a SaaS model.   - Low development costs due to the use of free technologies.</a:t>
            </a:r>
          </a:p>
          <a:p>
            <a:pPr marL="342900" indent="-342900">
              <a:buClr>
                <a:schemeClr val="tx2"/>
              </a:buClr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 Sustainability:   - Easy expansion into new regions by onboarding more nurses and patients.   - Opportunities for additional features like telemedicine can increase service value.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FB994E-C5F6-903B-0BC2-630F134B3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061" y="29113"/>
            <a:ext cx="1476581" cy="304843"/>
          </a:xfrm>
          <a:prstGeom prst="rect">
            <a:avLst/>
          </a:prstGeom>
        </p:spPr>
      </p:pic>
      <p:grpSp>
        <p:nvGrpSpPr>
          <p:cNvPr id="28" name="Google Shape;636;p50">
            <a:extLst>
              <a:ext uri="{FF2B5EF4-FFF2-40B4-BE49-F238E27FC236}">
                <a16:creationId xmlns:a16="http://schemas.microsoft.com/office/drawing/2014/main" id="{687BD46E-7C08-ADBB-3D24-A013478B2D0E}"/>
              </a:ext>
            </a:extLst>
          </p:cNvPr>
          <p:cNvGrpSpPr/>
          <p:nvPr/>
        </p:nvGrpSpPr>
        <p:grpSpPr>
          <a:xfrm>
            <a:off x="8569145" y="3098164"/>
            <a:ext cx="354107" cy="355063"/>
            <a:chOff x="-28467625" y="2331750"/>
            <a:chExt cx="296150" cy="296950"/>
          </a:xfrm>
        </p:grpSpPr>
        <p:sp>
          <p:nvSpPr>
            <p:cNvPr id="29" name="Google Shape;637;p50">
              <a:extLst>
                <a:ext uri="{FF2B5EF4-FFF2-40B4-BE49-F238E27FC236}">
                  <a16:creationId xmlns:a16="http://schemas.microsoft.com/office/drawing/2014/main" id="{0BEF7318-06A4-3B40-899E-91E5A7DBC470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8;p50">
              <a:extLst>
                <a:ext uri="{FF2B5EF4-FFF2-40B4-BE49-F238E27FC236}">
                  <a16:creationId xmlns:a16="http://schemas.microsoft.com/office/drawing/2014/main" id="{8A2C81B5-D4E4-09B0-F2D3-CB115107AD87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635;p50">
            <a:extLst>
              <a:ext uri="{FF2B5EF4-FFF2-40B4-BE49-F238E27FC236}">
                <a16:creationId xmlns:a16="http://schemas.microsoft.com/office/drawing/2014/main" id="{8E2C4621-0CB2-CC48-384C-93B5EBE0ACDD}"/>
              </a:ext>
            </a:extLst>
          </p:cNvPr>
          <p:cNvSpPr/>
          <p:nvPr/>
        </p:nvSpPr>
        <p:spPr>
          <a:xfrm>
            <a:off x="8570072" y="2042235"/>
            <a:ext cx="353180" cy="314589"/>
          </a:xfrm>
          <a:custGeom>
            <a:avLst/>
            <a:gdLst/>
            <a:ahLst/>
            <a:cxnLst/>
            <a:rect l="l" t="t" r="r" b="b"/>
            <a:pathLst>
              <a:path w="11815" h="10524" extrusionOk="0">
                <a:moveTo>
                  <a:pt x="8664" y="726"/>
                </a:moveTo>
                <a:cubicBezTo>
                  <a:pt x="9326" y="726"/>
                  <a:pt x="9956" y="1009"/>
                  <a:pt x="10428" y="1482"/>
                </a:cubicBezTo>
                <a:cubicBezTo>
                  <a:pt x="10869" y="1954"/>
                  <a:pt x="11090" y="2616"/>
                  <a:pt x="11090" y="3309"/>
                </a:cubicBezTo>
                <a:cubicBezTo>
                  <a:pt x="11090" y="4191"/>
                  <a:pt x="10712" y="4853"/>
                  <a:pt x="10082" y="5577"/>
                </a:cubicBezTo>
                <a:lnTo>
                  <a:pt x="7435" y="5577"/>
                </a:lnTo>
                <a:cubicBezTo>
                  <a:pt x="7309" y="5577"/>
                  <a:pt x="7215" y="5640"/>
                  <a:pt x="7120" y="5735"/>
                </a:cubicBezTo>
                <a:lnTo>
                  <a:pt x="6648" y="6522"/>
                </a:lnTo>
                <a:lnTo>
                  <a:pt x="5545" y="3687"/>
                </a:lnTo>
                <a:cubicBezTo>
                  <a:pt x="5514" y="3561"/>
                  <a:pt x="5388" y="3435"/>
                  <a:pt x="5230" y="3435"/>
                </a:cubicBezTo>
                <a:cubicBezTo>
                  <a:pt x="5073" y="3435"/>
                  <a:pt x="4947" y="3529"/>
                  <a:pt x="4915" y="3624"/>
                </a:cubicBezTo>
                <a:lnTo>
                  <a:pt x="4096" y="5514"/>
                </a:lnTo>
                <a:lnTo>
                  <a:pt x="1702" y="5514"/>
                </a:lnTo>
                <a:cubicBezTo>
                  <a:pt x="1103" y="4853"/>
                  <a:pt x="693" y="4191"/>
                  <a:pt x="693" y="3309"/>
                </a:cubicBezTo>
                <a:cubicBezTo>
                  <a:pt x="693" y="2616"/>
                  <a:pt x="945" y="1986"/>
                  <a:pt x="1355" y="1482"/>
                </a:cubicBezTo>
                <a:cubicBezTo>
                  <a:pt x="1796" y="1009"/>
                  <a:pt x="2426" y="726"/>
                  <a:pt x="3151" y="726"/>
                </a:cubicBezTo>
                <a:cubicBezTo>
                  <a:pt x="4096" y="726"/>
                  <a:pt x="4726" y="1293"/>
                  <a:pt x="5073" y="1797"/>
                </a:cubicBezTo>
                <a:cubicBezTo>
                  <a:pt x="5388" y="2206"/>
                  <a:pt x="5545" y="2647"/>
                  <a:pt x="5577" y="2836"/>
                </a:cubicBezTo>
                <a:cubicBezTo>
                  <a:pt x="5608" y="2994"/>
                  <a:pt x="5766" y="3088"/>
                  <a:pt x="5892" y="3088"/>
                </a:cubicBezTo>
                <a:cubicBezTo>
                  <a:pt x="6049" y="3088"/>
                  <a:pt x="6175" y="2994"/>
                  <a:pt x="6207" y="2836"/>
                </a:cubicBezTo>
                <a:cubicBezTo>
                  <a:pt x="6238" y="2679"/>
                  <a:pt x="6459" y="2206"/>
                  <a:pt x="6742" y="1797"/>
                </a:cubicBezTo>
                <a:cubicBezTo>
                  <a:pt x="7089" y="1293"/>
                  <a:pt x="7687" y="726"/>
                  <a:pt x="8664" y="726"/>
                </a:cubicBezTo>
                <a:close/>
                <a:moveTo>
                  <a:pt x="5293" y="4790"/>
                </a:moveTo>
                <a:lnTo>
                  <a:pt x="6364" y="7468"/>
                </a:lnTo>
                <a:cubicBezTo>
                  <a:pt x="6396" y="7562"/>
                  <a:pt x="6522" y="7657"/>
                  <a:pt x="6648" y="7688"/>
                </a:cubicBezTo>
                <a:lnTo>
                  <a:pt x="6679" y="7688"/>
                </a:lnTo>
                <a:cubicBezTo>
                  <a:pt x="6805" y="7688"/>
                  <a:pt x="6931" y="7625"/>
                  <a:pt x="6994" y="7531"/>
                </a:cubicBezTo>
                <a:lnTo>
                  <a:pt x="7750" y="6302"/>
                </a:lnTo>
                <a:lnTo>
                  <a:pt x="9483" y="6302"/>
                </a:lnTo>
                <a:cubicBezTo>
                  <a:pt x="9168" y="6459"/>
                  <a:pt x="8916" y="6711"/>
                  <a:pt x="8664" y="6932"/>
                </a:cubicBezTo>
                <a:cubicBezTo>
                  <a:pt x="7813" y="7688"/>
                  <a:pt x="6868" y="8507"/>
                  <a:pt x="5923" y="9610"/>
                </a:cubicBezTo>
                <a:cubicBezTo>
                  <a:pt x="4978" y="8507"/>
                  <a:pt x="4033" y="7688"/>
                  <a:pt x="3214" y="6932"/>
                </a:cubicBezTo>
                <a:cubicBezTo>
                  <a:pt x="2930" y="6711"/>
                  <a:pt x="2710" y="6459"/>
                  <a:pt x="2458" y="6270"/>
                </a:cubicBezTo>
                <a:lnTo>
                  <a:pt x="4411" y="6270"/>
                </a:lnTo>
                <a:cubicBezTo>
                  <a:pt x="4505" y="6270"/>
                  <a:pt x="4663" y="6207"/>
                  <a:pt x="4726" y="6081"/>
                </a:cubicBezTo>
                <a:lnTo>
                  <a:pt x="5293" y="4790"/>
                </a:lnTo>
                <a:close/>
                <a:moveTo>
                  <a:pt x="3151" y="1"/>
                </a:moveTo>
                <a:cubicBezTo>
                  <a:pt x="2269" y="1"/>
                  <a:pt x="1449" y="379"/>
                  <a:pt x="851" y="1009"/>
                </a:cubicBezTo>
                <a:cubicBezTo>
                  <a:pt x="315" y="1576"/>
                  <a:pt x="0" y="2427"/>
                  <a:pt x="0" y="3309"/>
                </a:cubicBezTo>
                <a:cubicBezTo>
                  <a:pt x="0" y="4097"/>
                  <a:pt x="252" y="4821"/>
                  <a:pt x="819" y="5514"/>
                </a:cubicBezTo>
                <a:lnTo>
                  <a:pt x="819" y="5577"/>
                </a:lnTo>
                <a:lnTo>
                  <a:pt x="347" y="5577"/>
                </a:lnTo>
                <a:cubicBezTo>
                  <a:pt x="158" y="5577"/>
                  <a:pt x="0" y="5735"/>
                  <a:pt x="0" y="5924"/>
                </a:cubicBezTo>
                <a:cubicBezTo>
                  <a:pt x="0" y="6113"/>
                  <a:pt x="158" y="6270"/>
                  <a:pt x="347" y="6270"/>
                </a:cubicBezTo>
                <a:lnTo>
                  <a:pt x="1418" y="6270"/>
                </a:lnTo>
                <a:cubicBezTo>
                  <a:pt x="1796" y="6680"/>
                  <a:pt x="2237" y="7058"/>
                  <a:pt x="2710" y="7468"/>
                </a:cubicBezTo>
                <a:cubicBezTo>
                  <a:pt x="3623" y="8255"/>
                  <a:pt x="4600" y="9137"/>
                  <a:pt x="5640" y="10366"/>
                </a:cubicBezTo>
                <a:lnTo>
                  <a:pt x="5640" y="10397"/>
                </a:lnTo>
                <a:cubicBezTo>
                  <a:pt x="5703" y="10492"/>
                  <a:pt x="5797" y="10524"/>
                  <a:pt x="5892" y="10524"/>
                </a:cubicBezTo>
                <a:cubicBezTo>
                  <a:pt x="6018" y="10524"/>
                  <a:pt x="6081" y="10492"/>
                  <a:pt x="6175" y="10397"/>
                </a:cubicBezTo>
                <a:lnTo>
                  <a:pt x="6175" y="10366"/>
                </a:lnTo>
                <a:cubicBezTo>
                  <a:pt x="7152" y="9137"/>
                  <a:pt x="8192" y="8287"/>
                  <a:pt x="9074" y="7468"/>
                </a:cubicBezTo>
                <a:cubicBezTo>
                  <a:pt x="9546" y="7026"/>
                  <a:pt x="9987" y="6617"/>
                  <a:pt x="10397" y="6270"/>
                </a:cubicBezTo>
                <a:lnTo>
                  <a:pt x="11437" y="6270"/>
                </a:lnTo>
                <a:cubicBezTo>
                  <a:pt x="11657" y="6270"/>
                  <a:pt x="11815" y="6113"/>
                  <a:pt x="11815" y="5924"/>
                </a:cubicBezTo>
                <a:cubicBezTo>
                  <a:pt x="11815" y="5735"/>
                  <a:pt x="11657" y="5577"/>
                  <a:pt x="11437" y="5577"/>
                </a:cubicBezTo>
                <a:lnTo>
                  <a:pt x="10964" y="5577"/>
                </a:lnTo>
                <a:lnTo>
                  <a:pt x="10964" y="5514"/>
                </a:lnTo>
                <a:cubicBezTo>
                  <a:pt x="11531" y="4821"/>
                  <a:pt x="11815" y="4097"/>
                  <a:pt x="11815" y="3309"/>
                </a:cubicBezTo>
                <a:cubicBezTo>
                  <a:pt x="11815" y="2458"/>
                  <a:pt x="11500" y="1639"/>
                  <a:pt x="10932" y="1009"/>
                </a:cubicBezTo>
                <a:cubicBezTo>
                  <a:pt x="10365" y="379"/>
                  <a:pt x="9578" y="1"/>
                  <a:pt x="8664" y="1"/>
                </a:cubicBezTo>
                <a:cubicBezTo>
                  <a:pt x="7404" y="1"/>
                  <a:pt x="6616" y="757"/>
                  <a:pt x="6175" y="1387"/>
                </a:cubicBezTo>
                <a:cubicBezTo>
                  <a:pt x="6049" y="1545"/>
                  <a:pt x="5986" y="1702"/>
                  <a:pt x="5892" y="1860"/>
                </a:cubicBezTo>
                <a:cubicBezTo>
                  <a:pt x="5829" y="1702"/>
                  <a:pt x="5703" y="1545"/>
                  <a:pt x="5640" y="1387"/>
                </a:cubicBezTo>
                <a:cubicBezTo>
                  <a:pt x="5199" y="757"/>
                  <a:pt x="4411" y="1"/>
                  <a:pt x="3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27;p79">
            <a:extLst>
              <a:ext uri="{FF2B5EF4-FFF2-40B4-BE49-F238E27FC236}">
                <a16:creationId xmlns:a16="http://schemas.microsoft.com/office/drawing/2014/main" id="{E7CFD50E-DA7B-6BEB-8C3A-61857EED645C}"/>
              </a:ext>
            </a:extLst>
          </p:cNvPr>
          <p:cNvSpPr txBox="1">
            <a:spLocks/>
          </p:cNvSpPr>
          <p:nvPr/>
        </p:nvSpPr>
        <p:spPr>
          <a:xfrm>
            <a:off x="1645296" y="1511575"/>
            <a:ext cx="55485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5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Thank You</a:t>
            </a:r>
          </a:p>
        </p:txBody>
      </p:sp>
      <p:sp>
        <p:nvSpPr>
          <p:cNvPr id="1929" name="Google Shape;1929;p79"/>
          <p:cNvSpPr/>
          <p:nvPr/>
        </p:nvSpPr>
        <p:spPr>
          <a:xfrm>
            <a:off x="3531799" y="293932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79"/>
          <p:cNvSpPr/>
          <p:nvPr/>
        </p:nvSpPr>
        <p:spPr>
          <a:xfrm>
            <a:off x="4867562" y="2976078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1" name="Google Shape;1931;p79"/>
          <p:cNvGrpSpPr/>
          <p:nvPr/>
        </p:nvGrpSpPr>
        <p:grpSpPr>
          <a:xfrm>
            <a:off x="4199664" y="2939265"/>
            <a:ext cx="407432" cy="407391"/>
            <a:chOff x="812101" y="2571761"/>
            <a:chExt cx="417066" cy="417024"/>
          </a:xfrm>
        </p:grpSpPr>
        <p:sp>
          <p:nvSpPr>
            <p:cNvPr id="1932" name="Google Shape;1932;p7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0941FA3-ADF9-0214-7D84-93096CC7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58" y="142841"/>
            <a:ext cx="1587328" cy="35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56A2F-987A-1DD3-1E06-4AF19B744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12" y="188238"/>
            <a:ext cx="1476581" cy="304843"/>
          </a:xfrm>
          <a:prstGeom prst="rect">
            <a:avLst/>
          </a:prstGeom>
        </p:spPr>
      </p:pic>
      <p:grpSp>
        <p:nvGrpSpPr>
          <p:cNvPr id="9" name="Google Shape;2159;p80">
            <a:extLst>
              <a:ext uri="{FF2B5EF4-FFF2-40B4-BE49-F238E27FC236}">
                <a16:creationId xmlns:a16="http://schemas.microsoft.com/office/drawing/2014/main" id="{5B5AB6E0-7A3E-EE82-7849-956018CA6A71}"/>
              </a:ext>
            </a:extLst>
          </p:cNvPr>
          <p:cNvGrpSpPr/>
          <p:nvPr/>
        </p:nvGrpSpPr>
        <p:grpSpPr>
          <a:xfrm>
            <a:off x="6537184" y="1853122"/>
            <a:ext cx="2202335" cy="2987067"/>
            <a:chOff x="793200" y="946075"/>
            <a:chExt cx="2707900" cy="3673225"/>
          </a:xfrm>
        </p:grpSpPr>
        <p:sp>
          <p:nvSpPr>
            <p:cNvPr id="10" name="Google Shape;2160;p80">
              <a:extLst>
                <a:ext uri="{FF2B5EF4-FFF2-40B4-BE49-F238E27FC236}">
                  <a16:creationId xmlns:a16="http://schemas.microsoft.com/office/drawing/2014/main" id="{C8BEF98A-7E11-C69F-73FC-08B5B31CADDD}"/>
                </a:ext>
              </a:extLst>
            </p:cNvPr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1;p80">
              <a:extLst>
                <a:ext uri="{FF2B5EF4-FFF2-40B4-BE49-F238E27FC236}">
                  <a16:creationId xmlns:a16="http://schemas.microsoft.com/office/drawing/2014/main" id="{19D21D6F-5DA2-4E09-6EA7-800D3515FB9E}"/>
                </a:ext>
              </a:extLst>
            </p:cNvPr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2;p80">
              <a:extLst>
                <a:ext uri="{FF2B5EF4-FFF2-40B4-BE49-F238E27FC236}">
                  <a16:creationId xmlns:a16="http://schemas.microsoft.com/office/drawing/2014/main" id="{D1225F56-6992-0D1C-C42F-FB398FC69FA9}"/>
                </a:ext>
              </a:extLst>
            </p:cNvPr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3;p80">
              <a:extLst>
                <a:ext uri="{FF2B5EF4-FFF2-40B4-BE49-F238E27FC236}">
                  <a16:creationId xmlns:a16="http://schemas.microsoft.com/office/drawing/2014/main" id="{555E8A2C-683D-834B-56A4-4F4296579E22}"/>
                </a:ext>
              </a:extLst>
            </p:cNvPr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4;p80">
              <a:extLst>
                <a:ext uri="{FF2B5EF4-FFF2-40B4-BE49-F238E27FC236}">
                  <a16:creationId xmlns:a16="http://schemas.microsoft.com/office/drawing/2014/main" id="{BE47134E-53E1-BF7B-6DB6-6B04EDDC08C2}"/>
                </a:ext>
              </a:extLst>
            </p:cNvPr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5;p80">
              <a:extLst>
                <a:ext uri="{FF2B5EF4-FFF2-40B4-BE49-F238E27FC236}">
                  <a16:creationId xmlns:a16="http://schemas.microsoft.com/office/drawing/2014/main" id="{447B0C25-8CBD-9769-E498-2EAEC90DF59A}"/>
                </a:ext>
              </a:extLst>
            </p:cNvPr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6;p80">
              <a:extLst>
                <a:ext uri="{FF2B5EF4-FFF2-40B4-BE49-F238E27FC236}">
                  <a16:creationId xmlns:a16="http://schemas.microsoft.com/office/drawing/2014/main" id="{CD66ADFB-96D9-98A6-60CD-A14DDA9DF0B7}"/>
                </a:ext>
              </a:extLst>
            </p:cNvPr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7;p80">
              <a:extLst>
                <a:ext uri="{FF2B5EF4-FFF2-40B4-BE49-F238E27FC236}">
                  <a16:creationId xmlns:a16="http://schemas.microsoft.com/office/drawing/2014/main" id="{08BEB3F5-E973-242C-5D8B-9B328920FE9C}"/>
                </a:ext>
              </a:extLst>
            </p:cNvPr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8;p80">
              <a:extLst>
                <a:ext uri="{FF2B5EF4-FFF2-40B4-BE49-F238E27FC236}">
                  <a16:creationId xmlns:a16="http://schemas.microsoft.com/office/drawing/2014/main" id="{96426996-69DD-62BE-8DE4-359DC50744F4}"/>
                </a:ext>
              </a:extLst>
            </p:cNvPr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9;p80">
              <a:extLst>
                <a:ext uri="{FF2B5EF4-FFF2-40B4-BE49-F238E27FC236}">
                  <a16:creationId xmlns:a16="http://schemas.microsoft.com/office/drawing/2014/main" id="{07B8E50C-9126-CC4C-451E-6ABA7D9F4EFE}"/>
                </a:ext>
              </a:extLst>
            </p:cNvPr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70;p80">
              <a:extLst>
                <a:ext uri="{FF2B5EF4-FFF2-40B4-BE49-F238E27FC236}">
                  <a16:creationId xmlns:a16="http://schemas.microsoft.com/office/drawing/2014/main" id="{C9CBD7F0-2645-548E-FFAA-D31A5964484A}"/>
                </a:ext>
              </a:extLst>
            </p:cNvPr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1;p80">
              <a:extLst>
                <a:ext uri="{FF2B5EF4-FFF2-40B4-BE49-F238E27FC236}">
                  <a16:creationId xmlns:a16="http://schemas.microsoft.com/office/drawing/2014/main" id="{60681AA8-827C-4DE7-FB06-4F2BCD970EC6}"/>
                </a:ext>
              </a:extLst>
            </p:cNvPr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72;p80">
              <a:extLst>
                <a:ext uri="{FF2B5EF4-FFF2-40B4-BE49-F238E27FC236}">
                  <a16:creationId xmlns:a16="http://schemas.microsoft.com/office/drawing/2014/main" id="{88335803-B49A-CEAC-8318-274DD1A89AAE}"/>
                </a:ext>
              </a:extLst>
            </p:cNvPr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73;p80">
              <a:extLst>
                <a:ext uri="{FF2B5EF4-FFF2-40B4-BE49-F238E27FC236}">
                  <a16:creationId xmlns:a16="http://schemas.microsoft.com/office/drawing/2014/main" id="{1834EE68-001B-AED7-A7BA-A2DD4F405EC0}"/>
                </a:ext>
              </a:extLst>
            </p:cNvPr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4;p80">
              <a:extLst>
                <a:ext uri="{FF2B5EF4-FFF2-40B4-BE49-F238E27FC236}">
                  <a16:creationId xmlns:a16="http://schemas.microsoft.com/office/drawing/2014/main" id="{89B08F04-B26C-39D8-2670-9C62BD9F80F9}"/>
                </a:ext>
              </a:extLst>
            </p:cNvPr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5;p80">
              <a:extLst>
                <a:ext uri="{FF2B5EF4-FFF2-40B4-BE49-F238E27FC236}">
                  <a16:creationId xmlns:a16="http://schemas.microsoft.com/office/drawing/2014/main" id="{D5E0BEC5-2480-F238-3E84-7A3670729BC4}"/>
                </a:ext>
              </a:extLst>
            </p:cNvPr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6;p80">
              <a:extLst>
                <a:ext uri="{FF2B5EF4-FFF2-40B4-BE49-F238E27FC236}">
                  <a16:creationId xmlns:a16="http://schemas.microsoft.com/office/drawing/2014/main" id="{D9899FDA-4128-8F52-B233-40E642DE91F4}"/>
                </a:ext>
              </a:extLst>
            </p:cNvPr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7;p80">
              <a:extLst>
                <a:ext uri="{FF2B5EF4-FFF2-40B4-BE49-F238E27FC236}">
                  <a16:creationId xmlns:a16="http://schemas.microsoft.com/office/drawing/2014/main" id="{BC7D7EF4-53BF-DEEA-2E19-57154E59B7B5}"/>
                </a:ext>
              </a:extLst>
            </p:cNvPr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8;p80">
              <a:extLst>
                <a:ext uri="{FF2B5EF4-FFF2-40B4-BE49-F238E27FC236}">
                  <a16:creationId xmlns:a16="http://schemas.microsoft.com/office/drawing/2014/main" id="{91A16154-E24D-958F-E8D1-DD34C2FFF78A}"/>
                </a:ext>
              </a:extLst>
            </p:cNvPr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9;p80">
              <a:extLst>
                <a:ext uri="{FF2B5EF4-FFF2-40B4-BE49-F238E27FC236}">
                  <a16:creationId xmlns:a16="http://schemas.microsoft.com/office/drawing/2014/main" id="{3D2278EB-B9EB-2778-BBAD-FDB9E5C4D6A8}"/>
                </a:ext>
              </a:extLst>
            </p:cNvPr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80;p80">
              <a:extLst>
                <a:ext uri="{FF2B5EF4-FFF2-40B4-BE49-F238E27FC236}">
                  <a16:creationId xmlns:a16="http://schemas.microsoft.com/office/drawing/2014/main" id="{CF56077D-093C-6FD4-9F54-7FB02E3B3312}"/>
                </a:ext>
              </a:extLst>
            </p:cNvPr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81;p80">
              <a:extLst>
                <a:ext uri="{FF2B5EF4-FFF2-40B4-BE49-F238E27FC236}">
                  <a16:creationId xmlns:a16="http://schemas.microsoft.com/office/drawing/2014/main" id="{678AC128-54E7-273A-CE4B-3AC8DEB94AA8}"/>
                </a:ext>
              </a:extLst>
            </p:cNvPr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82;p80">
              <a:extLst>
                <a:ext uri="{FF2B5EF4-FFF2-40B4-BE49-F238E27FC236}">
                  <a16:creationId xmlns:a16="http://schemas.microsoft.com/office/drawing/2014/main" id="{3E49CCCB-4EAE-AD88-FBFA-A7552F464768}"/>
                </a:ext>
              </a:extLst>
            </p:cNvPr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3;p80">
              <a:extLst>
                <a:ext uri="{FF2B5EF4-FFF2-40B4-BE49-F238E27FC236}">
                  <a16:creationId xmlns:a16="http://schemas.microsoft.com/office/drawing/2014/main" id="{5449C888-A5EE-91DA-EAC2-C5425DCD4A35}"/>
                </a:ext>
              </a:extLst>
            </p:cNvPr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4;p80">
              <a:extLst>
                <a:ext uri="{FF2B5EF4-FFF2-40B4-BE49-F238E27FC236}">
                  <a16:creationId xmlns:a16="http://schemas.microsoft.com/office/drawing/2014/main" id="{79A6A597-8A33-5C01-648A-F167A6C67013}"/>
                </a:ext>
              </a:extLst>
            </p:cNvPr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85;p80">
              <a:extLst>
                <a:ext uri="{FF2B5EF4-FFF2-40B4-BE49-F238E27FC236}">
                  <a16:creationId xmlns:a16="http://schemas.microsoft.com/office/drawing/2014/main" id="{79145B9D-1335-5302-02F4-33A72242B0C1}"/>
                </a:ext>
              </a:extLst>
            </p:cNvPr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6;p80">
              <a:extLst>
                <a:ext uri="{FF2B5EF4-FFF2-40B4-BE49-F238E27FC236}">
                  <a16:creationId xmlns:a16="http://schemas.microsoft.com/office/drawing/2014/main" id="{42CCE234-AD0D-AA72-D8B9-B04D27041DF6}"/>
                </a:ext>
              </a:extLst>
            </p:cNvPr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87;p80">
              <a:extLst>
                <a:ext uri="{FF2B5EF4-FFF2-40B4-BE49-F238E27FC236}">
                  <a16:creationId xmlns:a16="http://schemas.microsoft.com/office/drawing/2014/main" id="{05A0D8DF-7B88-7EDE-A3A9-285E2E60EA9E}"/>
                </a:ext>
              </a:extLst>
            </p:cNvPr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88;p80">
              <a:extLst>
                <a:ext uri="{FF2B5EF4-FFF2-40B4-BE49-F238E27FC236}">
                  <a16:creationId xmlns:a16="http://schemas.microsoft.com/office/drawing/2014/main" id="{7AD51AF2-73F4-20AA-1677-EFD94F07513F}"/>
                </a:ext>
              </a:extLst>
            </p:cNvPr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9;p80">
              <a:extLst>
                <a:ext uri="{FF2B5EF4-FFF2-40B4-BE49-F238E27FC236}">
                  <a16:creationId xmlns:a16="http://schemas.microsoft.com/office/drawing/2014/main" id="{4E362C6F-CFD0-7771-AC3B-9597AD706A88}"/>
                </a:ext>
              </a:extLst>
            </p:cNvPr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90;p80">
              <a:extLst>
                <a:ext uri="{FF2B5EF4-FFF2-40B4-BE49-F238E27FC236}">
                  <a16:creationId xmlns:a16="http://schemas.microsoft.com/office/drawing/2014/main" id="{B0F2F8E6-A6F0-8036-EBCF-896AA972ABBF}"/>
                </a:ext>
              </a:extLst>
            </p:cNvPr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91;p80">
              <a:extLst>
                <a:ext uri="{FF2B5EF4-FFF2-40B4-BE49-F238E27FC236}">
                  <a16:creationId xmlns:a16="http://schemas.microsoft.com/office/drawing/2014/main" id="{D27F178D-2C71-5AF3-9108-77B349FDEAF2}"/>
                </a:ext>
              </a:extLst>
            </p:cNvPr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92;p80">
              <a:extLst>
                <a:ext uri="{FF2B5EF4-FFF2-40B4-BE49-F238E27FC236}">
                  <a16:creationId xmlns:a16="http://schemas.microsoft.com/office/drawing/2014/main" id="{C79D36E7-9C17-08AB-A1C7-2C41F9C7391C}"/>
                </a:ext>
              </a:extLst>
            </p:cNvPr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93;p80">
              <a:extLst>
                <a:ext uri="{FF2B5EF4-FFF2-40B4-BE49-F238E27FC236}">
                  <a16:creationId xmlns:a16="http://schemas.microsoft.com/office/drawing/2014/main" id="{154434A0-FD26-1756-03E4-BBA8B1FF40BB}"/>
                </a:ext>
              </a:extLst>
            </p:cNvPr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94;p80">
              <a:extLst>
                <a:ext uri="{FF2B5EF4-FFF2-40B4-BE49-F238E27FC236}">
                  <a16:creationId xmlns:a16="http://schemas.microsoft.com/office/drawing/2014/main" id="{3F2C45AC-98A2-C173-D879-54804CDFA53C}"/>
                </a:ext>
              </a:extLst>
            </p:cNvPr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95;p80">
              <a:extLst>
                <a:ext uri="{FF2B5EF4-FFF2-40B4-BE49-F238E27FC236}">
                  <a16:creationId xmlns:a16="http://schemas.microsoft.com/office/drawing/2014/main" id="{626D91E1-E300-D227-0347-772E429F10BE}"/>
                </a:ext>
              </a:extLst>
            </p:cNvPr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96;p80">
              <a:extLst>
                <a:ext uri="{FF2B5EF4-FFF2-40B4-BE49-F238E27FC236}">
                  <a16:creationId xmlns:a16="http://schemas.microsoft.com/office/drawing/2014/main" id="{F21A3B6E-8AA6-E773-C10F-D9F9D85E99C3}"/>
                </a:ext>
              </a:extLst>
            </p:cNvPr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7;p80">
              <a:extLst>
                <a:ext uri="{FF2B5EF4-FFF2-40B4-BE49-F238E27FC236}">
                  <a16:creationId xmlns:a16="http://schemas.microsoft.com/office/drawing/2014/main" id="{8D30CDF3-E141-9169-C8BD-1A1775C0A5D2}"/>
                </a:ext>
              </a:extLst>
            </p:cNvPr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8;p80">
              <a:extLst>
                <a:ext uri="{FF2B5EF4-FFF2-40B4-BE49-F238E27FC236}">
                  <a16:creationId xmlns:a16="http://schemas.microsoft.com/office/drawing/2014/main" id="{C4761AE4-48F8-0A03-DCBC-FE97BA592725}"/>
                </a:ext>
              </a:extLst>
            </p:cNvPr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9;p80">
              <a:extLst>
                <a:ext uri="{FF2B5EF4-FFF2-40B4-BE49-F238E27FC236}">
                  <a16:creationId xmlns:a16="http://schemas.microsoft.com/office/drawing/2014/main" id="{11EE89EC-C655-6AB1-B877-2EC27AF79BB1}"/>
                </a:ext>
              </a:extLst>
            </p:cNvPr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00;p80">
              <a:extLst>
                <a:ext uri="{FF2B5EF4-FFF2-40B4-BE49-F238E27FC236}">
                  <a16:creationId xmlns:a16="http://schemas.microsoft.com/office/drawing/2014/main" id="{57894E1E-AD55-AA69-26D9-16598756B18E}"/>
                </a:ext>
              </a:extLst>
            </p:cNvPr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01;p80">
              <a:extLst>
                <a:ext uri="{FF2B5EF4-FFF2-40B4-BE49-F238E27FC236}">
                  <a16:creationId xmlns:a16="http://schemas.microsoft.com/office/drawing/2014/main" id="{A901B512-34B7-657F-8CBC-B515D8E164E7}"/>
                </a:ext>
              </a:extLst>
            </p:cNvPr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02;p80">
              <a:extLst>
                <a:ext uri="{FF2B5EF4-FFF2-40B4-BE49-F238E27FC236}">
                  <a16:creationId xmlns:a16="http://schemas.microsoft.com/office/drawing/2014/main" id="{9099DFF8-AF27-C12C-31A5-0E694E612512}"/>
                </a:ext>
              </a:extLst>
            </p:cNvPr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03;p80">
              <a:extLst>
                <a:ext uri="{FF2B5EF4-FFF2-40B4-BE49-F238E27FC236}">
                  <a16:creationId xmlns:a16="http://schemas.microsoft.com/office/drawing/2014/main" id="{BE9421AF-7A69-4911-6311-D3A32D56376E}"/>
                </a:ext>
              </a:extLst>
            </p:cNvPr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04;p80">
              <a:extLst>
                <a:ext uri="{FF2B5EF4-FFF2-40B4-BE49-F238E27FC236}">
                  <a16:creationId xmlns:a16="http://schemas.microsoft.com/office/drawing/2014/main" id="{FFC120FC-5DF1-0C4C-FC9C-B61A73AEF58A}"/>
                </a:ext>
              </a:extLst>
            </p:cNvPr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5;p80">
              <a:extLst>
                <a:ext uri="{FF2B5EF4-FFF2-40B4-BE49-F238E27FC236}">
                  <a16:creationId xmlns:a16="http://schemas.microsoft.com/office/drawing/2014/main" id="{3A7F42A9-36BE-2CE9-3BC2-96C67284109C}"/>
                </a:ext>
              </a:extLst>
            </p:cNvPr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6;p80">
              <a:extLst>
                <a:ext uri="{FF2B5EF4-FFF2-40B4-BE49-F238E27FC236}">
                  <a16:creationId xmlns:a16="http://schemas.microsoft.com/office/drawing/2014/main" id="{FB09C04C-5EB2-82E4-30BB-BD52697859F2}"/>
                </a:ext>
              </a:extLst>
            </p:cNvPr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07;p80">
              <a:extLst>
                <a:ext uri="{FF2B5EF4-FFF2-40B4-BE49-F238E27FC236}">
                  <a16:creationId xmlns:a16="http://schemas.microsoft.com/office/drawing/2014/main" id="{0800BCBB-9E54-F2F2-9D52-C2D518FA9C55}"/>
                </a:ext>
              </a:extLst>
            </p:cNvPr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8;p80">
              <a:extLst>
                <a:ext uri="{FF2B5EF4-FFF2-40B4-BE49-F238E27FC236}">
                  <a16:creationId xmlns:a16="http://schemas.microsoft.com/office/drawing/2014/main" id="{F024F392-DD80-4A7D-0D72-311575E97C85}"/>
                </a:ext>
              </a:extLst>
            </p:cNvPr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09;p80">
              <a:extLst>
                <a:ext uri="{FF2B5EF4-FFF2-40B4-BE49-F238E27FC236}">
                  <a16:creationId xmlns:a16="http://schemas.microsoft.com/office/drawing/2014/main" id="{1AF525B1-4F2B-77F3-D4B1-F991B0E18A11}"/>
                </a:ext>
              </a:extLst>
            </p:cNvPr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10;p80">
              <a:extLst>
                <a:ext uri="{FF2B5EF4-FFF2-40B4-BE49-F238E27FC236}">
                  <a16:creationId xmlns:a16="http://schemas.microsoft.com/office/drawing/2014/main" id="{C4533F6E-087A-C7B1-FF09-81E4FAA51440}"/>
                </a:ext>
              </a:extLst>
            </p:cNvPr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1;p80">
              <a:extLst>
                <a:ext uri="{FF2B5EF4-FFF2-40B4-BE49-F238E27FC236}">
                  <a16:creationId xmlns:a16="http://schemas.microsoft.com/office/drawing/2014/main" id="{3207ED24-9DFD-B418-042E-1B5D901DB2A4}"/>
                </a:ext>
              </a:extLst>
            </p:cNvPr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12;p80">
              <a:extLst>
                <a:ext uri="{FF2B5EF4-FFF2-40B4-BE49-F238E27FC236}">
                  <a16:creationId xmlns:a16="http://schemas.microsoft.com/office/drawing/2014/main" id="{75A4741E-3359-F33E-D197-0337100467A7}"/>
                </a:ext>
              </a:extLst>
            </p:cNvPr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13;p80">
              <a:extLst>
                <a:ext uri="{FF2B5EF4-FFF2-40B4-BE49-F238E27FC236}">
                  <a16:creationId xmlns:a16="http://schemas.microsoft.com/office/drawing/2014/main" id="{BBC6F2DD-EDEE-7938-9D5B-D94397319554}"/>
                </a:ext>
              </a:extLst>
            </p:cNvPr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214;p80">
              <a:extLst>
                <a:ext uri="{FF2B5EF4-FFF2-40B4-BE49-F238E27FC236}">
                  <a16:creationId xmlns:a16="http://schemas.microsoft.com/office/drawing/2014/main" id="{2B88CC7B-410C-3EF6-47B3-6E3D3F956E41}"/>
                </a:ext>
              </a:extLst>
            </p:cNvPr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215;p80">
              <a:extLst>
                <a:ext uri="{FF2B5EF4-FFF2-40B4-BE49-F238E27FC236}">
                  <a16:creationId xmlns:a16="http://schemas.microsoft.com/office/drawing/2014/main" id="{0905B81C-00DF-CAC0-0E82-B7FE82F5F4D8}"/>
                </a:ext>
              </a:extLst>
            </p:cNvPr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216;p80">
              <a:extLst>
                <a:ext uri="{FF2B5EF4-FFF2-40B4-BE49-F238E27FC236}">
                  <a16:creationId xmlns:a16="http://schemas.microsoft.com/office/drawing/2014/main" id="{F5B8AE3E-2257-F005-1A55-84AB9D7CADA1}"/>
                </a:ext>
              </a:extLst>
            </p:cNvPr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217;p80">
              <a:extLst>
                <a:ext uri="{FF2B5EF4-FFF2-40B4-BE49-F238E27FC236}">
                  <a16:creationId xmlns:a16="http://schemas.microsoft.com/office/drawing/2014/main" id="{57213C06-50D4-640B-8E8A-0A3C8BF96477}"/>
                </a:ext>
              </a:extLst>
            </p:cNvPr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218;p80">
              <a:extLst>
                <a:ext uri="{FF2B5EF4-FFF2-40B4-BE49-F238E27FC236}">
                  <a16:creationId xmlns:a16="http://schemas.microsoft.com/office/drawing/2014/main" id="{EBE89BB6-1F84-497E-B5DE-E9754C7AE6E6}"/>
                </a:ext>
              </a:extLst>
            </p:cNvPr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219;p80">
              <a:extLst>
                <a:ext uri="{FF2B5EF4-FFF2-40B4-BE49-F238E27FC236}">
                  <a16:creationId xmlns:a16="http://schemas.microsoft.com/office/drawing/2014/main" id="{B61BD10D-4717-8EBF-6AE1-8BD0D9EDDE49}"/>
                </a:ext>
              </a:extLst>
            </p:cNvPr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220;p80">
              <a:extLst>
                <a:ext uri="{FF2B5EF4-FFF2-40B4-BE49-F238E27FC236}">
                  <a16:creationId xmlns:a16="http://schemas.microsoft.com/office/drawing/2014/main" id="{2E5979A0-C02D-32A1-8525-476E01DD1063}"/>
                </a:ext>
              </a:extLst>
            </p:cNvPr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221;p80">
              <a:extLst>
                <a:ext uri="{FF2B5EF4-FFF2-40B4-BE49-F238E27FC236}">
                  <a16:creationId xmlns:a16="http://schemas.microsoft.com/office/drawing/2014/main" id="{F646F11E-16A6-69DD-1CB9-A0DEEED75305}"/>
                </a:ext>
              </a:extLst>
            </p:cNvPr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222;p80">
              <a:extLst>
                <a:ext uri="{FF2B5EF4-FFF2-40B4-BE49-F238E27FC236}">
                  <a16:creationId xmlns:a16="http://schemas.microsoft.com/office/drawing/2014/main" id="{892B3288-B2B7-A76A-4A50-861E86AC230A}"/>
                </a:ext>
              </a:extLst>
            </p:cNvPr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223;p80">
              <a:extLst>
                <a:ext uri="{FF2B5EF4-FFF2-40B4-BE49-F238E27FC236}">
                  <a16:creationId xmlns:a16="http://schemas.microsoft.com/office/drawing/2014/main" id="{600F109F-AC4A-68C0-9D16-C09A39C23C7D}"/>
                </a:ext>
              </a:extLst>
            </p:cNvPr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224;p80">
              <a:extLst>
                <a:ext uri="{FF2B5EF4-FFF2-40B4-BE49-F238E27FC236}">
                  <a16:creationId xmlns:a16="http://schemas.microsoft.com/office/drawing/2014/main" id="{764EBB7A-BD32-5DBA-1295-2256F9AE5B55}"/>
                </a:ext>
              </a:extLst>
            </p:cNvPr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225;p80">
              <a:extLst>
                <a:ext uri="{FF2B5EF4-FFF2-40B4-BE49-F238E27FC236}">
                  <a16:creationId xmlns:a16="http://schemas.microsoft.com/office/drawing/2014/main" id="{41AD1FA5-1DD9-1031-8C5A-A261F97A3E2C}"/>
                </a:ext>
              </a:extLst>
            </p:cNvPr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226;p80">
              <a:extLst>
                <a:ext uri="{FF2B5EF4-FFF2-40B4-BE49-F238E27FC236}">
                  <a16:creationId xmlns:a16="http://schemas.microsoft.com/office/drawing/2014/main" id="{516F6600-5D84-6FD3-E54C-BE69C1E13D67}"/>
                </a:ext>
              </a:extLst>
            </p:cNvPr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227;p80">
              <a:extLst>
                <a:ext uri="{FF2B5EF4-FFF2-40B4-BE49-F238E27FC236}">
                  <a16:creationId xmlns:a16="http://schemas.microsoft.com/office/drawing/2014/main" id="{9848D679-50E4-2874-BCFF-3B97593C16D0}"/>
                </a:ext>
              </a:extLst>
            </p:cNvPr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228;p80">
              <a:extLst>
                <a:ext uri="{FF2B5EF4-FFF2-40B4-BE49-F238E27FC236}">
                  <a16:creationId xmlns:a16="http://schemas.microsoft.com/office/drawing/2014/main" id="{983D3808-62AE-5EB0-02C8-A3BAC561AC91}"/>
                </a:ext>
              </a:extLst>
            </p:cNvPr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229;p80">
              <a:extLst>
                <a:ext uri="{FF2B5EF4-FFF2-40B4-BE49-F238E27FC236}">
                  <a16:creationId xmlns:a16="http://schemas.microsoft.com/office/drawing/2014/main" id="{553BBE21-CB11-44CC-8E20-C152CDE78C85}"/>
                </a:ext>
              </a:extLst>
            </p:cNvPr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230;p80">
              <a:extLst>
                <a:ext uri="{FF2B5EF4-FFF2-40B4-BE49-F238E27FC236}">
                  <a16:creationId xmlns:a16="http://schemas.microsoft.com/office/drawing/2014/main" id="{98B6C7E0-4585-9C75-6ABE-A38C08320EC8}"/>
                </a:ext>
              </a:extLst>
            </p:cNvPr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231;p80">
              <a:extLst>
                <a:ext uri="{FF2B5EF4-FFF2-40B4-BE49-F238E27FC236}">
                  <a16:creationId xmlns:a16="http://schemas.microsoft.com/office/drawing/2014/main" id="{4A16DB72-51B2-A033-FF25-678DC77834D8}"/>
                </a:ext>
              </a:extLst>
            </p:cNvPr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232;p80">
              <a:extLst>
                <a:ext uri="{FF2B5EF4-FFF2-40B4-BE49-F238E27FC236}">
                  <a16:creationId xmlns:a16="http://schemas.microsoft.com/office/drawing/2014/main" id="{A64A7297-9B18-91E6-FF48-4AAFDE6CD289}"/>
                </a:ext>
              </a:extLst>
            </p:cNvPr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233;p80">
              <a:extLst>
                <a:ext uri="{FF2B5EF4-FFF2-40B4-BE49-F238E27FC236}">
                  <a16:creationId xmlns:a16="http://schemas.microsoft.com/office/drawing/2014/main" id="{034E4C3A-671E-CDD0-B401-4908145EE023}"/>
                </a:ext>
              </a:extLst>
            </p:cNvPr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234;p80">
              <a:extLst>
                <a:ext uri="{FF2B5EF4-FFF2-40B4-BE49-F238E27FC236}">
                  <a16:creationId xmlns:a16="http://schemas.microsoft.com/office/drawing/2014/main" id="{51AA2263-E555-1651-DCF2-80CA9D92219E}"/>
                </a:ext>
              </a:extLst>
            </p:cNvPr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235;p80">
              <a:extLst>
                <a:ext uri="{FF2B5EF4-FFF2-40B4-BE49-F238E27FC236}">
                  <a16:creationId xmlns:a16="http://schemas.microsoft.com/office/drawing/2014/main" id="{312D85A2-F61C-8851-68DA-3DA1DB01087B}"/>
                </a:ext>
              </a:extLst>
            </p:cNvPr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236;p80">
              <a:extLst>
                <a:ext uri="{FF2B5EF4-FFF2-40B4-BE49-F238E27FC236}">
                  <a16:creationId xmlns:a16="http://schemas.microsoft.com/office/drawing/2014/main" id="{ED5E4E89-2594-7C97-412B-DD003DA45F5F}"/>
                </a:ext>
              </a:extLst>
            </p:cNvPr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237;p80">
              <a:extLst>
                <a:ext uri="{FF2B5EF4-FFF2-40B4-BE49-F238E27FC236}">
                  <a16:creationId xmlns:a16="http://schemas.microsoft.com/office/drawing/2014/main" id="{D3D3BD63-8196-E630-5441-7A2F085D925E}"/>
                </a:ext>
              </a:extLst>
            </p:cNvPr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238;p80">
              <a:extLst>
                <a:ext uri="{FF2B5EF4-FFF2-40B4-BE49-F238E27FC236}">
                  <a16:creationId xmlns:a16="http://schemas.microsoft.com/office/drawing/2014/main" id="{8F33B5C5-B5FB-DB28-D20E-3DABD64621B1}"/>
                </a:ext>
              </a:extLst>
            </p:cNvPr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239;p80">
              <a:extLst>
                <a:ext uri="{FF2B5EF4-FFF2-40B4-BE49-F238E27FC236}">
                  <a16:creationId xmlns:a16="http://schemas.microsoft.com/office/drawing/2014/main" id="{0E2C172F-5D07-3EE9-91F3-DBD820ECC00F}"/>
                </a:ext>
              </a:extLst>
            </p:cNvPr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240;p80">
              <a:extLst>
                <a:ext uri="{FF2B5EF4-FFF2-40B4-BE49-F238E27FC236}">
                  <a16:creationId xmlns:a16="http://schemas.microsoft.com/office/drawing/2014/main" id="{626FEA24-C541-1BCB-5EF9-7039EEAF1841}"/>
                </a:ext>
              </a:extLst>
            </p:cNvPr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241;p80">
              <a:extLst>
                <a:ext uri="{FF2B5EF4-FFF2-40B4-BE49-F238E27FC236}">
                  <a16:creationId xmlns:a16="http://schemas.microsoft.com/office/drawing/2014/main" id="{815D5DEB-861E-3883-0D7B-981D40778D8C}"/>
                </a:ext>
              </a:extLst>
            </p:cNvPr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242;p80">
              <a:extLst>
                <a:ext uri="{FF2B5EF4-FFF2-40B4-BE49-F238E27FC236}">
                  <a16:creationId xmlns:a16="http://schemas.microsoft.com/office/drawing/2014/main" id="{84ABC285-A02B-86A2-FD11-866483F8E929}"/>
                </a:ext>
              </a:extLst>
            </p:cNvPr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243;p80">
              <a:extLst>
                <a:ext uri="{FF2B5EF4-FFF2-40B4-BE49-F238E27FC236}">
                  <a16:creationId xmlns:a16="http://schemas.microsoft.com/office/drawing/2014/main" id="{901022E5-FD71-581C-38C8-DD82B4E9D2E4}"/>
                </a:ext>
              </a:extLst>
            </p:cNvPr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244;p80">
              <a:extLst>
                <a:ext uri="{FF2B5EF4-FFF2-40B4-BE49-F238E27FC236}">
                  <a16:creationId xmlns:a16="http://schemas.microsoft.com/office/drawing/2014/main" id="{43C0ADC7-5800-7974-3A5F-E9322E214421}"/>
                </a:ext>
              </a:extLst>
            </p:cNvPr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245;p80">
              <a:extLst>
                <a:ext uri="{FF2B5EF4-FFF2-40B4-BE49-F238E27FC236}">
                  <a16:creationId xmlns:a16="http://schemas.microsoft.com/office/drawing/2014/main" id="{F9A9E973-AC0E-482F-3D33-2FA55815CD6A}"/>
                </a:ext>
              </a:extLst>
            </p:cNvPr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246;p80">
              <a:extLst>
                <a:ext uri="{FF2B5EF4-FFF2-40B4-BE49-F238E27FC236}">
                  <a16:creationId xmlns:a16="http://schemas.microsoft.com/office/drawing/2014/main" id="{F604B7F8-1601-D165-5E23-B2B621256E01}"/>
                </a:ext>
              </a:extLst>
            </p:cNvPr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247;p80">
              <a:extLst>
                <a:ext uri="{FF2B5EF4-FFF2-40B4-BE49-F238E27FC236}">
                  <a16:creationId xmlns:a16="http://schemas.microsoft.com/office/drawing/2014/main" id="{36DB8976-C574-3306-ADDD-BEDA45EDE661}"/>
                </a:ext>
              </a:extLst>
            </p:cNvPr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248;p80">
              <a:extLst>
                <a:ext uri="{FF2B5EF4-FFF2-40B4-BE49-F238E27FC236}">
                  <a16:creationId xmlns:a16="http://schemas.microsoft.com/office/drawing/2014/main" id="{2A245E9C-2F09-F5CD-4DCD-066C909FFB99}"/>
                </a:ext>
              </a:extLst>
            </p:cNvPr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249;p80">
              <a:extLst>
                <a:ext uri="{FF2B5EF4-FFF2-40B4-BE49-F238E27FC236}">
                  <a16:creationId xmlns:a16="http://schemas.microsoft.com/office/drawing/2014/main" id="{BA596ED5-23FF-8E7A-A4D1-75174027EA07}"/>
                </a:ext>
              </a:extLst>
            </p:cNvPr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250;p80">
              <a:extLst>
                <a:ext uri="{FF2B5EF4-FFF2-40B4-BE49-F238E27FC236}">
                  <a16:creationId xmlns:a16="http://schemas.microsoft.com/office/drawing/2014/main" id="{EEB6683F-2203-7428-33D3-ABC53870C628}"/>
                </a:ext>
              </a:extLst>
            </p:cNvPr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251;p80">
              <a:extLst>
                <a:ext uri="{FF2B5EF4-FFF2-40B4-BE49-F238E27FC236}">
                  <a16:creationId xmlns:a16="http://schemas.microsoft.com/office/drawing/2014/main" id="{494F2BCF-9102-D2AB-6E68-AA29B0BBF49B}"/>
                </a:ext>
              </a:extLst>
            </p:cNvPr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252;p80">
              <a:extLst>
                <a:ext uri="{FF2B5EF4-FFF2-40B4-BE49-F238E27FC236}">
                  <a16:creationId xmlns:a16="http://schemas.microsoft.com/office/drawing/2014/main" id="{1602CB73-0D0C-326E-6EC0-AEDA3649273F}"/>
                </a:ext>
              </a:extLst>
            </p:cNvPr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253;p80">
              <a:extLst>
                <a:ext uri="{FF2B5EF4-FFF2-40B4-BE49-F238E27FC236}">
                  <a16:creationId xmlns:a16="http://schemas.microsoft.com/office/drawing/2014/main" id="{5FCD076C-AA48-8AC0-E4E6-7BB23D1388EE}"/>
                </a:ext>
              </a:extLst>
            </p:cNvPr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254;p80">
              <a:extLst>
                <a:ext uri="{FF2B5EF4-FFF2-40B4-BE49-F238E27FC236}">
                  <a16:creationId xmlns:a16="http://schemas.microsoft.com/office/drawing/2014/main" id="{DCCD0994-1344-1D7B-9CB3-90E2575DBFA6}"/>
                </a:ext>
              </a:extLst>
            </p:cNvPr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255;p80">
              <a:extLst>
                <a:ext uri="{FF2B5EF4-FFF2-40B4-BE49-F238E27FC236}">
                  <a16:creationId xmlns:a16="http://schemas.microsoft.com/office/drawing/2014/main" id="{FB51BBBF-B193-A01A-F5EE-811664982CF5}"/>
                </a:ext>
              </a:extLst>
            </p:cNvPr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256;p80">
              <a:extLst>
                <a:ext uri="{FF2B5EF4-FFF2-40B4-BE49-F238E27FC236}">
                  <a16:creationId xmlns:a16="http://schemas.microsoft.com/office/drawing/2014/main" id="{A48D61F1-E4FC-59A0-6B8A-6E6DB52FCAC6}"/>
                </a:ext>
              </a:extLst>
            </p:cNvPr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257;p80">
              <a:extLst>
                <a:ext uri="{FF2B5EF4-FFF2-40B4-BE49-F238E27FC236}">
                  <a16:creationId xmlns:a16="http://schemas.microsoft.com/office/drawing/2014/main" id="{0BC111B8-4DAC-56C8-F202-24FE2D315306}"/>
                </a:ext>
              </a:extLst>
            </p:cNvPr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258;p80">
              <a:extLst>
                <a:ext uri="{FF2B5EF4-FFF2-40B4-BE49-F238E27FC236}">
                  <a16:creationId xmlns:a16="http://schemas.microsoft.com/office/drawing/2014/main" id="{D6F2FF13-41EA-8E2F-1C31-AE30E779CCB5}"/>
                </a:ext>
              </a:extLst>
            </p:cNvPr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259;p80">
              <a:extLst>
                <a:ext uri="{FF2B5EF4-FFF2-40B4-BE49-F238E27FC236}">
                  <a16:creationId xmlns:a16="http://schemas.microsoft.com/office/drawing/2014/main" id="{68156DC1-FD4C-D5E0-274F-B8C6A0D18DA7}"/>
                </a:ext>
              </a:extLst>
            </p:cNvPr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260;p80">
              <a:extLst>
                <a:ext uri="{FF2B5EF4-FFF2-40B4-BE49-F238E27FC236}">
                  <a16:creationId xmlns:a16="http://schemas.microsoft.com/office/drawing/2014/main" id="{3B818A65-93C0-BDD6-873F-64A553B2DCE0}"/>
                </a:ext>
              </a:extLst>
            </p:cNvPr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261;p80">
              <a:extLst>
                <a:ext uri="{FF2B5EF4-FFF2-40B4-BE49-F238E27FC236}">
                  <a16:creationId xmlns:a16="http://schemas.microsoft.com/office/drawing/2014/main" id="{DE3AB959-55AC-2128-C134-3B0E11FE1F9F}"/>
                </a:ext>
              </a:extLst>
            </p:cNvPr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262;p80">
              <a:extLst>
                <a:ext uri="{FF2B5EF4-FFF2-40B4-BE49-F238E27FC236}">
                  <a16:creationId xmlns:a16="http://schemas.microsoft.com/office/drawing/2014/main" id="{8A391D15-8F25-7AC4-2845-C64003A36803}"/>
                </a:ext>
              </a:extLst>
            </p:cNvPr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263;p80">
              <a:extLst>
                <a:ext uri="{FF2B5EF4-FFF2-40B4-BE49-F238E27FC236}">
                  <a16:creationId xmlns:a16="http://schemas.microsoft.com/office/drawing/2014/main" id="{D35D5E06-DCD6-E236-3605-8468BEF6C898}"/>
                </a:ext>
              </a:extLst>
            </p:cNvPr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264;p80">
              <a:extLst>
                <a:ext uri="{FF2B5EF4-FFF2-40B4-BE49-F238E27FC236}">
                  <a16:creationId xmlns:a16="http://schemas.microsoft.com/office/drawing/2014/main" id="{4BD957B3-6D54-0E27-B5D2-B7290FE3741C}"/>
                </a:ext>
              </a:extLst>
            </p:cNvPr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265;p80">
              <a:extLst>
                <a:ext uri="{FF2B5EF4-FFF2-40B4-BE49-F238E27FC236}">
                  <a16:creationId xmlns:a16="http://schemas.microsoft.com/office/drawing/2014/main" id="{0C49B583-238E-2F60-A9E0-80E450DB3374}"/>
                </a:ext>
              </a:extLst>
            </p:cNvPr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266;p80">
              <a:extLst>
                <a:ext uri="{FF2B5EF4-FFF2-40B4-BE49-F238E27FC236}">
                  <a16:creationId xmlns:a16="http://schemas.microsoft.com/office/drawing/2014/main" id="{F98FDBE1-4ED3-D013-5A78-0631B753D4D8}"/>
                </a:ext>
              </a:extLst>
            </p:cNvPr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267;p80">
              <a:extLst>
                <a:ext uri="{FF2B5EF4-FFF2-40B4-BE49-F238E27FC236}">
                  <a16:creationId xmlns:a16="http://schemas.microsoft.com/office/drawing/2014/main" id="{49CDC8C5-EDFF-6313-F27A-5BCD5FFAE46F}"/>
                </a:ext>
              </a:extLst>
            </p:cNvPr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268;p80">
              <a:extLst>
                <a:ext uri="{FF2B5EF4-FFF2-40B4-BE49-F238E27FC236}">
                  <a16:creationId xmlns:a16="http://schemas.microsoft.com/office/drawing/2014/main" id="{1DA94711-DB4E-906B-7FFC-39A47DDDD39D}"/>
                </a:ext>
              </a:extLst>
            </p:cNvPr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269;p80">
              <a:extLst>
                <a:ext uri="{FF2B5EF4-FFF2-40B4-BE49-F238E27FC236}">
                  <a16:creationId xmlns:a16="http://schemas.microsoft.com/office/drawing/2014/main" id="{BCE19897-8BB7-D3D7-D387-24B733ADC97C}"/>
                </a:ext>
              </a:extLst>
            </p:cNvPr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270;p80">
              <a:extLst>
                <a:ext uri="{FF2B5EF4-FFF2-40B4-BE49-F238E27FC236}">
                  <a16:creationId xmlns:a16="http://schemas.microsoft.com/office/drawing/2014/main" id="{F24F42D9-EB82-5450-A73D-46FEB376B335}"/>
                </a:ext>
              </a:extLst>
            </p:cNvPr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271;p80">
              <a:extLst>
                <a:ext uri="{FF2B5EF4-FFF2-40B4-BE49-F238E27FC236}">
                  <a16:creationId xmlns:a16="http://schemas.microsoft.com/office/drawing/2014/main" id="{F4C0604B-287E-9AF0-840E-3FAE028EE76B}"/>
                </a:ext>
              </a:extLst>
            </p:cNvPr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272;p80">
              <a:extLst>
                <a:ext uri="{FF2B5EF4-FFF2-40B4-BE49-F238E27FC236}">
                  <a16:creationId xmlns:a16="http://schemas.microsoft.com/office/drawing/2014/main" id="{51F5D011-7D86-4161-9835-8640811DB405}"/>
                </a:ext>
              </a:extLst>
            </p:cNvPr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273;p80">
              <a:extLst>
                <a:ext uri="{FF2B5EF4-FFF2-40B4-BE49-F238E27FC236}">
                  <a16:creationId xmlns:a16="http://schemas.microsoft.com/office/drawing/2014/main" id="{C1953477-4423-614C-D86C-C7C0ED9C3D40}"/>
                </a:ext>
              </a:extLst>
            </p:cNvPr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274;p80">
              <a:extLst>
                <a:ext uri="{FF2B5EF4-FFF2-40B4-BE49-F238E27FC236}">
                  <a16:creationId xmlns:a16="http://schemas.microsoft.com/office/drawing/2014/main" id="{D68E3984-432B-0514-271D-E00A4C629108}"/>
                </a:ext>
              </a:extLst>
            </p:cNvPr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275;p80">
              <a:extLst>
                <a:ext uri="{FF2B5EF4-FFF2-40B4-BE49-F238E27FC236}">
                  <a16:creationId xmlns:a16="http://schemas.microsoft.com/office/drawing/2014/main" id="{1BC6EDCC-2399-4724-F40C-51A57466CB10}"/>
                </a:ext>
              </a:extLst>
            </p:cNvPr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276;p80">
              <a:extLst>
                <a:ext uri="{FF2B5EF4-FFF2-40B4-BE49-F238E27FC236}">
                  <a16:creationId xmlns:a16="http://schemas.microsoft.com/office/drawing/2014/main" id="{A2022A19-40CA-04DC-7473-05B2E71184EA}"/>
                </a:ext>
              </a:extLst>
            </p:cNvPr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277;p80">
              <a:extLst>
                <a:ext uri="{FF2B5EF4-FFF2-40B4-BE49-F238E27FC236}">
                  <a16:creationId xmlns:a16="http://schemas.microsoft.com/office/drawing/2014/main" id="{3EE727A6-0590-6907-EB3C-F1EB5B6B629E}"/>
                </a:ext>
              </a:extLst>
            </p:cNvPr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278;p80">
              <a:extLst>
                <a:ext uri="{FF2B5EF4-FFF2-40B4-BE49-F238E27FC236}">
                  <a16:creationId xmlns:a16="http://schemas.microsoft.com/office/drawing/2014/main" id="{2E739AE2-3F02-C95E-82F6-33EC3535D909}"/>
                </a:ext>
              </a:extLst>
            </p:cNvPr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279;p80">
              <a:extLst>
                <a:ext uri="{FF2B5EF4-FFF2-40B4-BE49-F238E27FC236}">
                  <a16:creationId xmlns:a16="http://schemas.microsoft.com/office/drawing/2014/main" id="{C5CA026D-4CA6-B8D8-C28E-811C5B692B04}"/>
                </a:ext>
              </a:extLst>
            </p:cNvPr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280;p80">
              <a:extLst>
                <a:ext uri="{FF2B5EF4-FFF2-40B4-BE49-F238E27FC236}">
                  <a16:creationId xmlns:a16="http://schemas.microsoft.com/office/drawing/2014/main" id="{898F30DE-24D8-C155-1783-6366D55EF170}"/>
                </a:ext>
              </a:extLst>
            </p:cNvPr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281;p80">
              <a:extLst>
                <a:ext uri="{FF2B5EF4-FFF2-40B4-BE49-F238E27FC236}">
                  <a16:creationId xmlns:a16="http://schemas.microsoft.com/office/drawing/2014/main" id="{D3DBC378-F8B1-0B2D-E002-7DC74A3B0AF6}"/>
                </a:ext>
              </a:extLst>
            </p:cNvPr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282;p80">
              <a:extLst>
                <a:ext uri="{FF2B5EF4-FFF2-40B4-BE49-F238E27FC236}">
                  <a16:creationId xmlns:a16="http://schemas.microsoft.com/office/drawing/2014/main" id="{BD406480-7322-4DF8-14BC-224BC104CEE7}"/>
                </a:ext>
              </a:extLst>
            </p:cNvPr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283;p80">
              <a:extLst>
                <a:ext uri="{FF2B5EF4-FFF2-40B4-BE49-F238E27FC236}">
                  <a16:creationId xmlns:a16="http://schemas.microsoft.com/office/drawing/2014/main" id="{59971E70-CF7A-1479-65E2-752318AA074A}"/>
                </a:ext>
              </a:extLst>
            </p:cNvPr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284;p80">
              <a:extLst>
                <a:ext uri="{FF2B5EF4-FFF2-40B4-BE49-F238E27FC236}">
                  <a16:creationId xmlns:a16="http://schemas.microsoft.com/office/drawing/2014/main" id="{697F0847-44A0-13F9-3654-A4AE7975958E}"/>
                </a:ext>
              </a:extLst>
            </p:cNvPr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285;p80">
              <a:extLst>
                <a:ext uri="{FF2B5EF4-FFF2-40B4-BE49-F238E27FC236}">
                  <a16:creationId xmlns:a16="http://schemas.microsoft.com/office/drawing/2014/main" id="{8EB830FE-DCE9-9B29-C43B-0B447AD8D689}"/>
                </a:ext>
              </a:extLst>
            </p:cNvPr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286;p80">
              <a:extLst>
                <a:ext uri="{FF2B5EF4-FFF2-40B4-BE49-F238E27FC236}">
                  <a16:creationId xmlns:a16="http://schemas.microsoft.com/office/drawing/2014/main" id="{14787DF3-847D-926A-50EE-CEA640D8E90E}"/>
                </a:ext>
              </a:extLst>
            </p:cNvPr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287;p80">
              <a:extLst>
                <a:ext uri="{FF2B5EF4-FFF2-40B4-BE49-F238E27FC236}">
                  <a16:creationId xmlns:a16="http://schemas.microsoft.com/office/drawing/2014/main" id="{81785DF2-2037-968C-B89A-BE9966D9F827}"/>
                </a:ext>
              </a:extLst>
            </p:cNvPr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288;p80">
              <a:extLst>
                <a:ext uri="{FF2B5EF4-FFF2-40B4-BE49-F238E27FC236}">
                  <a16:creationId xmlns:a16="http://schemas.microsoft.com/office/drawing/2014/main" id="{EFD9C879-D92C-9543-69B4-4B72ACCC3EA7}"/>
                </a:ext>
              </a:extLst>
            </p:cNvPr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289;p80">
              <a:extLst>
                <a:ext uri="{FF2B5EF4-FFF2-40B4-BE49-F238E27FC236}">
                  <a16:creationId xmlns:a16="http://schemas.microsoft.com/office/drawing/2014/main" id="{7254B4AF-23BF-3F63-0434-B5ACB9333E6F}"/>
                </a:ext>
              </a:extLst>
            </p:cNvPr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290;p80">
              <a:extLst>
                <a:ext uri="{FF2B5EF4-FFF2-40B4-BE49-F238E27FC236}">
                  <a16:creationId xmlns:a16="http://schemas.microsoft.com/office/drawing/2014/main" id="{37B91900-0058-27C1-E963-3880B62D9D83}"/>
                </a:ext>
              </a:extLst>
            </p:cNvPr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291;p80">
              <a:extLst>
                <a:ext uri="{FF2B5EF4-FFF2-40B4-BE49-F238E27FC236}">
                  <a16:creationId xmlns:a16="http://schemas.microsoft.com/office/drawing/2014/main" id="{1031C119-AEF7-9FEF-7151-C430DA89F3B7}"/>
                </a:ext>
              </a:extLst>
            </p:cNvPr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292;p80">
              <a:extLst>
                <a:ext uri="{FF2B5EF4-FFF2-40B4-BE49-F238E27FC236}">
                  <a16:creationId xmlns:a16="http://schemas.microsoft.com/office/drawing/2014/main" id="{9D80B1D2-419D-29A9-CFCE-55CF09F22E53}"/>
                </a:ext>
              </a:extLst>
            </p:cNvPr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293;p80">
              <a:extLst>
                <a:ext uri="{FF2B5EF4-FFF2-40B4-BE49-F238E27FC236}">
                  <a16:creationId xmlns:a16="http://schemas.microsoft.com/office/drawing/2014/main" id="{073C4865-EAE4-785F-9041-0020D47D8680}"/>
                </a:ext>
              </a:extLst>
            </p:cNvPr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294;p80">
              <a:extLst>
                <a:ext uri="{FF2B5EF4-FFF2-40B4-BE49-F238E27FC236}">
                  <a16:creationId xmlns:a16="http://schemas.microsoft.com/office/drawing/2014/main" id="{31E6F034-C879-6B44-AE1C-2FDFF6861CE6}"/>
                </a:ext>
              </a:extLst>
            </p:cNvPr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295;p80">
              <a:extLst>
                <a:ext uri="{FF2B5EF4-FFF2-40B4-BE49-F238E27FC236}">
                  <a16:creationId xmlns:a16="http://schemas.microsoft.com/office/drawing/2014/main" id="{4394F401-FA3B-7EB4-E88F-F71EEE6D45AC}"/>
                </a:ext>
              </a:extLst>
            </p:cNvPr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296;p80">
              <a:extLst>
                <a:ext uri="{FF2B5EF4-FFF2-40B4-BE49-F238E27FC236}">
                  <a16:creationId xmlns:a16="http://schemas.microsoft.com/office/drawing/2014/main" id="{D160CBF6-959D-8178-1EC5-9C313649C54E}"/>
                </a:ext>
              </a:extLst>
            </p:cNvPr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297;p80">
              <a:extLst>
                <a:ext uri="{FF2B5EF4-FFF2-40B4-BE49-F238E27FC236}">
                  <a16:creationId xmlns:a16="http://schemas.microsoft.com/office/drawing/2014/main" id="{A16811DE-ED81-AAC3-48D2-F9DF629B6790}"/>
                </a:ext>
              </a:extLst>
            </p:cNvPr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298;p80">
              <a:extLst>
                <a:ext uri="{FF2B5EF4-FFF2-40B4-BE49-F238E27FC236}">
                  <a16:creationId xmlns:a16="http://schemas.microsoft.com/office/drawing/2014/main" id="{F792A1A2-F92D-B02D-3EAD-4255F08BFEBA}"/>
                </a:ext>
              </a:extLst>
            </p:cNvPr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299;p80">
              <a:extLst>
                <a:ext uri="{FF2B5EF4-FFF2-40B4-BE49-F238E27FC236}">
                  <a16:creationId xmlns:a16="http://schemas.microsoft.com/office/drawing/2014/main" id="{70E95BC4-ED01-249F-D3B8-E97977494A63}"/>
                </a:ext>
              </a:extLst>
            </p:cNvPr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300;p80">
              <a:extLst>
                <a:ext uri="{FF2B5EF4-FFF2-40B4-BE49-F238E27FC236}">
                  <a16:creationId xmlns:a16="http://schemas.microsoft.com/office/drawing/2014/main" id="{4436F47C-B9CB-59DA-3FC2-7648564EB4CB}"/>
                </a:ext>
              </a:extLst>
            </p:cNvPr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301;p80">
              <a:extLst>
                <a:ext uri="{FF2B5EF4-FFF2-40B4-BE49-F238E27FC236}">
                  <a16:creationId xmlns:a16="http://schemas.microsoft.com/office/drawing/2014/main" id="{290E8CCD-5DC3-42EE-154A-8650034F6AA9}"/>
                </a:ext>
              </a:extLst>
            </p:cNvPr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302;p80">
              <a:extLst>
                <a:ext uri="{FF2B5EF4-FFF2-40B4-BE49-F238E27FC236}">
                  <a16:creationId xmlns:a16="http://schemas.microsoft.com/office/drawing/2014/main" id="{15505C0C-2430-EF38-FB6F-5988FC1089D4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303;p80">
              <a:extLst>
                <a:ext uri="{FF2B5EF4-FFF2-40B4-BE49-F238E27FC236}">
                  <a16:creationId xmlns:a16="http://schemas.microsoft.com/office/drawing/2014/main" id="{38D8684D-17E2-5F91-7547-92636206F70A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304;p80">
              <a:extLst>
                <a:ext uri="{FF2B5EF4-FFF2-40B4-BE49-F238E27FC236}">
                  <a16:creationId xmlns:a16="http://schemas.microsoft.com/office/drawing/2014/main" id="{F4AEBD2F-B677-61B4-935E-845F203CBC1C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305;p80">
              <a:extLst>
                <a:ext uri="{FF2B5EF4-FFF2-40B4-BE49-F238E27FC236}">
                  <a16:creationId xmlns:a16="http://schemas.microsoft.com/office/drawing/2014/main" id="{816A6DB0-36AE-540C-03A9-0E8C47B64F01}"/>
                </a:ext>
              </a:extLst>
            </p:cNvPr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306;p80">
              <a:extLst>
                <a:ext uri="{FF2B5EF4-FFF2-40B4-BE49-F238E27FC236}">
                  <a16:creationId xmlns:a16="http://schemas.microsoft.com/office/drawing/2014/main" id="{1A2B597C-E551-C473-FDB6-6120738AFD2B}"/>
                </a:ext>
              </a:extLst>
            </p:cNvPr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307;p80">
              <a:extLst>
                <a:ext uri="{FF2B5EF4-FFF2-40B4-BE49-F238E27FC236}">
                  <a16:creationId xmlns:a16="http://schemas.microsoft.com/office/drawing/2014/main" id="{AAE6314B-EE65-E9D0-1124-C218EC51FA12}"/>
                </a:ext>
              </a:extLst>
            </p:cNvPr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308;p80">
              <a:extLst>
                <a:ext uri="{FF2B5EF4-FFF2-40B4-BE49-F238E27FC236}">
                  <a16:creationId xmlns:a16="http://schemas.microsoft.com/office/drawing/2014/main" id="{E966D607-7A3B-C231-B8C4-7006C0932FA7}"/>
                </a:ext>
              </a:extLst>
            </p:cNvPr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309;p80">
              <a:extLst>
                <a:ext uri="{FF2B5EF4-FFF2-40B4-BE49-F238E27FC236}">
                  <a16:creationId xmlns:a16="http://schemas.microsoft.com/office/drawing/2014/main" id="{67233171-A359-A6EB-4EE1-DE7353CA209E}"/>
                </a:ext>
              </a:extLst>
            </p:cNvPr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310;p80">
              <a:extLst>
                <a:ext uri="{FF2B5EF4-FFF2-40B4-BE49-F238E27FC236}">
                  <a16:creationId xmlns:a16="http://schemas.microsoft.com/office/drawing/2014/main" id="{239F744A-0D45-49E9-4C23-867FFB9CD264}"/>
                </a:ext>
              </a:extLst>
            </p:cNvPr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311;p80">
              <a:extLst>
                <a:ext uri="{FF2B5EF4-FFF2-40B4-BE49-F238E27FC236}">
                  <a16:creationId xmlns:a16="http://schemas.microsoft.com/office/drawing/2014/main" id="{6449D3FE-96AF-3D5D-24D1-20BC5AE97838}"/>
                </a:ext>
              </a:extLst>
            </p:cNvPr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312;p80">
              <a:extLst>
                <a:ext uri="{FF2B5EF4-FFF2-40B4-BE49-F238E27FC236}">
                  <a16:creationId xmlns:a16="http://schemas.microsoft.com/office/drawing/2014/main" id="{0E4B243D-8505-7539-B765-22F3DBD67930}"/>
                </a:ext>
              </a:extLst>
            </p:cNvPr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313;p80">
              <a:extLst>
                <a:ext uri="{FF2B5EF4-FFF2-40B4-BE49-F238E27FC236}">
                  <a16:creationId xmlns:a16="http://schemas.microsoft.com/office/drawing/2014/main" id="{89D3B436-43A3-BFF7-82B7-31B61E0BF958}"/>
                </a:ext>
              </a:extLst>
            </p:cNvPr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314;p80">
              <a:extLst>
                <a:ext uri="{FF2B5EF4-FFF2-40B4-BE49-F238E27FC236}">
                  <a16:creationId xmlns:a16="http://schemas.microsoft.com/office/drawing/2014/main" id="{4125170B-F183-FA3F-38AC-975DD32AADF5}"/>
                </a:ext>
              </a:extLst>
            </p:cNvPr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315;p80">
              <a:extLst>
                <a:ext uri="{FF2B5EF4-FFF2-40B4-BE49-F238E27FC236}">
                  <a16:creationId xmlns:a16="http://schemas.microsoft.com/office/drawing/2014/main" id="{83432A3D-102D-31C9-1833-D524410C8961}"/>
                </a:ext>
              </a:extLst>
            </p:cNvPr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316;p80">
              <a:extLst>
                <a:ext uri="{FF2B5EF4-FFF2-40B4-BE49-F238E27FC236}">
                  <a16:creationId xmlns:a16="http://schemas.microsoft.com/office/drawing/2014/main" id="{3EE718C6-59AA-195C-BECC-20410411596B}"/>
                </a:ext>
              </a:extLst>
            </p:cNvPr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317;p80">
              <a:extLst>
                <a:ext uri="{FF2B5EF4-FFF2-40B4-BE49-F238E27FC236}">
                  <a16:creationId xmlns:a16="http://schemas.microsoft.com/office/drawing/2014/main" id="{2A8715DD-6872-8AF4-D6BE-F4F3E3ED4E0C}"/>
                </a:ext>
              </a:extLst>
            </p:cNvPr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318;p80">
              <a:extLst>
                <a:ext uri="{FF2B5EF4-FFF2-40B4-BE49-F238E27FC236}">
                  <a16:creationId xmlns:a16="http://schemas.microsoft.com/office/drawing/2014/main" id="{8AFF86E8-8AC7-ED79-DD4D-2B663D542585}"/>
                </a:ext>
              </a:extLst>
            </p:cNvPr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319;p80">
              <a:extLst>
                <a:ext uri="{FF2B5EF4-FFF2-40B4-BE49-F238E27FC236}">
                  <a16:creationId xmlns:a16="http://schemas.microsoft.com/office/drawing/2014/main" id="{66397648-2080-51B1-B313-101449AAB81A}"/>
                </a:ext>
              </a:extLst>
            </p:cNvPr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320;p80">
              <a:extLst>
                <a:ext uri="{FF2B5EF4-FFF2-40B4-BE49-F238E27FC236}">
                  <a16:creationId xmlns:a16="http://schemas.microsoft.com/office/drawing/2014/main" id="{EF41F414-002E-3E31-66E0-83DBE94374A8}"/>
                </a:ext>
              </a:extLst>
            </p:cNvPr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321;p80">
              <a:extLst>
                <a:ext uri="{FF2B5EF4-FFF2-40B4-BE49-F238E27FC236}">
                  <a16:creationId xmlns:a16="http://schemas.microsoft.com/office/drawing/2014/main" id="{E1599BAA-3AC9-30D2-5C29-B80E7483A319}"/>
                </a:ext>
              </a:extLst>
            </p:cNvPr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322;p80">
              <a:extLst>
                <a:ext uri="{FF2B5EF4-FFF2-40B4-BE49-F238E27FC236}">
                  <a16:creationId xmlns:a16="http://schemas.microsoft.com/office/drawing/2014/main" id="{C81045F4-D80D-36E3-4B0F-5FE19FF876C6}"/>
                </a:ext>
              </a:extLst>
            </p:cNvPr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23;p80">
              <a:extLst>
                <a:ext uri="{FF2B5EF4-FFF2-40B4-BE49-F238E27FC236}">
                  <a16:creationId xmlns:a16="http://schemas.microsoft.com/office/drawing/2014/main" id="{0FA5417E-4377-B5C1-FDFF-346EB333D699}"/>
                </a:ext>
              </a:extLst>
            </p:cNvPr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324;p80">
              <a:extLst>
                <a:ext uri="{FF2B5EF4-FFF2-40B4-BE49-F238E27FC236}">
                  <a16:creationId xmlns:a16="http://schemas.microsoft.com/office/drawing/2014/main" id="{F02F32E9-A2BA-DC8A-26CC-A307CF087E33}"/>
                </a:ext>
              </a:extLst>
            </p:cNvPr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325;p80">
              <a:extLst>
                <a:ext uri="{FF2B5EF4-FFF2-40B4-BE49-F238E27FC236}">
                  <a16:creationId xmlns:a16="http://schemas.microsoft.com/office/drawing/2014/main" id="{D44C2189-2E5D-0508-DBCF-C8FCE982725E}"/>
                </a:ext>
              </a:extLst>
            </p:cNvPr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326;p80">
              <a:extLst>
                <a:ext uri="{FF2B5EF4-FFF2-40B4-BE49-F238E27FC236}">
                  <a16:creationId xmlns:a16="http://schemas.microsoft.com/office/drawing/2014/main" id="{4968AB3B-16B1-E4AD-C877-91219F95D186}"/>
                </a:ext>
              </a:extLst>
            </p:cNvPr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327;p80">
              <a:extLst>
                <a:ext uri="{FF2B5EF4-FFF2-40B4-BE49-F238E27FC236}">
                  <a16:creationId xmlns:a16="http://schemas.microsoft.com/office/drawing/2014/main" id="{E5308356-D476-0D65-21E6-398805E25AE7}"/>
                </a:ext>
              </a:extLst>
            </p:cNvPr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328;p80">
              <a:extLst>
                <a:ext uri="{FF2B5EF4-FFF2-40B4-BE49-F238E27FC236}">
                  <a16:creationId xmlns:a16="http://schemas.microsoft.com/office/drawing/2014/main" id="{20F28E11-955A-9D0B-C8E7-0A7FCCDFF12A}"/>
                </a:ext>
              </a:extLst>
            </p:cNvPr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329;p80">
              <a:extLst>
                <a:ext uri="{FF2B5EF4-FFF2-40B4-BE49-F238E27FC236}">
                  <a16:creationId xmlns:a16="http://schemas.microsoft.com/office/drawing/2014/main" id="{9D30C32C-97C1-4621-0237-A5B46F996989}"/>
                </a:ext>
              </a:extLst>
            </p:cNvPr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330;p80">
              <a:extLst>
                <a:ext uri="{FF2B5EF4-FFF2-40B4-BE49-F238E27FC236}">
                  <a16:creationId xmlns:a16="http://schemas.microsoft.com/office/drawing/2014/main" id="{9E76009A-A497-B1C1-55B6-D7470255A9E4}"/>
                </a:ext>
              </a:extLst>
            </p:cNvPr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331;p80">
              <a:extLst>
                <a:ext uri="{FF2B5EF4-FFF2-40B4-BE49-F238E27FC236}">
                  <a16:creationId xmlns:a16="http://schemas.microsoft.com/office/drawing/2014/main" id="{845B4754-2DEC-3797-6A6F-A87E3DFB6781}"/>
                </a:ext>
              </a:extLst>
            </p:cNvPr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332;p80">
              <a:extLst>
                <a:ext uri="{FF2B5EF4-FFF2-40B4-BE49-F238E27FC236}">
                  <a16:creationId xmlns:a16="http://schemas.microsoft.com/office/drawing/2014/main" id="{43C3E244-C605-9C83-0518-5BE737D819FD}"/>
                </a:ext>
              </a:extLst>
            </p:cNvPr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333;p80">
              <a:extLst>
                <a:ext uri="{FF2B5EF4-FFF2-40B4-BE49-F238E27FC236}">
                  <a16:creationId xmlns:a16="http://schemas.microsoft.com/office/drawing/2014/main" id="{BA105C1A-855F-B184-6223-A6336B785EAE}"/>
                </a:ext>
              </a:extLst>
            </p:cNvPr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334;p80">
              <a:extLst>
                <a:ext uri="{FF2B5EF4-FFF2-40B4-BE49-F238E27FC236}">
                  <a16:creationId xmlns:a16="http://schemas.microsoft.com/office/drawing/2014/main" id="{CAC3D200-EC57-1A3E-2A24-D246F1B96965}"/>
                </a:ext>
              </a:extLst>
            </p:cNvPr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335;p80">
              <a:extLst>
                <a:ext uri="{FF2B5EF4-FFF2-40B4-BE49-F238E27FC236}">
                  <a16:creationId xmlns:a16="http://schemas.microsoft.com/office/drawing/2014/main" id="{5A7F142C-7646-8DCA-5183-D701628A6F19}"/>
                </a:ext>
              </a:extLst>
            </p:cNvPr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336;p80">
              <a:extLst>
                <a:ext uri="{FF2B5EF4-FFF2-40B4-BE49-F238E27FC236}">
                  <a16:creationId xmlns:a16="http://schemas.microsoft.com/office/drawing/2014/main" id="{5913AAD1-C635-3C7E-F95E-A452376D49DE}"/>
                </a:ext>
              </a:extLst>
            </p:cNvPr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337;p80">
              <a:extLst>
                <a:ext uri="{FF2B5EF4-FFF2-40B4-BE49-F238E27FC236}">
                  <a16:creationId xmlns:a16="http://schemas.microsoft.com/office/drawing/2014/main" id="{398ADEFB-22ED-6307-2B15-1BF248B09E01}"/>
                </a:ext>
              </a:extLst>
            </p:cNvPr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338;p80">
              <a:extLst>
                <a:ext uri="{FF2B5EF4-FFF2-40B4-BE49-F238E27FC236}">
                  <a16:creationId xmlns:a16="http://schemas.microsoft.com/office/drawing/2014/main" id="{2CB540A5-75BB-0308-8F41-94B0443C4EDC}"/>
                </a:ext>
              </a:extLst>
            </p:cNvPr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339;p80">
              <a:extLst>
                <a:ext uri="{FF2B5EF4-FFF2-40B4-BE49-F238E27FC236}">
                  <a16:creationId xmlns:a16="http://schemas.microsoft.com/office/drawing/2014/main" id="{2CA18AC0-DB15-52A4-B4DB-0D92604DF6F8}"/>
                </a:ext>
              </a:extLst>
            </p:cNvPr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340;p80">
              <a:extLst>
                <a:ext uri="{FF2B5EF4-FFF2-40B4-BE49-F238E27FC236}">
                  <a16:creationId xmlns:a16="http://schemas.microsoft.com/office/drawing/2014/main" id="{16288CB8-0D15-7C2E-2F2A-61ED2704F264}"/>
                </a:ext>
              </a:extLst>
            </p:cNvPr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341;p80">
              <a:extLst>
                <a:ext uri="{FF2B5EF4-FFF2-40B4-BE49-F238E27FC236}">
                  <a16:creationId xmlns:a16="http://schemas.microsoft.com/office/drawing/2014/main" id="{5734F9E2-7334-7F97-0894-638D2BA240E3}"/>
                </a:ext>
              </a:extLst>
            </p:cNvPr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342;p80">
              <a:extLst>
                <a:ext uri="{FF2B5EF4-FFF2-40B4-BE49-F238E27FC236}">
                  <a16:creationId xmlns:a16="http://schemas.microsoft.com/office/drawing/2014/main" id="{7E96D1D2-D621-1859-84EA-5A2668B0F64A}"/>
                </a:ext>
              </a:extLst>
            </p:cNvPr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343;p80">
              <a:extLst>
                <a:ext uri="{FF2B5EF4-FFF2-40B4-BE49-F238E27FC236}">
                  <a16:creationId xmlns:a16="http://schemas.microsoft.com/office/drawing/2014/main" id="{35BF721B-926A-C3F5-E593-D40E6218C17F}"/>
                </a:ext>
              </a:extLst>
            </p:cNvPr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344;p80">
              <a:extLst>
                <a:ext uri="{FF2B5EF4-FFF2-40B4-BE49-F238E27FC236}">
                  <a16:creationId xmlns:a16="http://schemas.microsoft.com/office/drawing/2014/main" id="{5E69CAB4-4D7A-1B66-F385-07146FAF70BE}"/>
                </a:ext>
              </a:extLst>
            </p:cNvPr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345;p80">
              <a:extLst>
                <a:ext uri="{FF2B5EF4-FFF2-40B4-BE49-F238E27FC236}">
                  <a16:creationId xmlns:a16="http://schemas.microsoft.com/office/drawing/2014/main" id="{729C8452-1D32-C910-1D58-5F8641EB2CA3}"/>
                </a:ext>
              </a:extLst>
            </p:cNvPr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346;p80">
              <a:extLst>
                <a:ext uri="{FF2B5EF4-FFF2-40B4-BE49-F238E27FC236}">
                  <a16:creationId xmlns:a16="http://schemas.microsoft.com/office/drawing/2014/main" id="{2CEF1C9C-844B-35B0-020A-13CA8A181FD0}"/>
                </a:ext>
              </a:extLst>
            </p:cNvPr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347;p80">
              <a:extLst>
                <a:ext uri="{FF2B5EF4-FFF2-40B4-BE49-F238E27FC236}">
                  <a16:creationId xmlns:a16="http://schemas.microsoft.com/office/drawing/2014/main" id="{F951DD38-385F-7219-E4EC-EB499C5AAC53}"/>
                </a:ext>
              </a:extLst>
            </p:cNvPr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348;p80">
              <a:extLst>
                <a:ext uri="{FF2B5EF4-FFF2-40B4-BE49-F238E27FC236}">
                  <a16:creationId xmlns:a16="http://schemas.microsoft.com/office/drawing/2014/main" id="{5F7ECBC7-FBC8-C4C2-EE50-8E41D3F4B880}"/>
                </a:ext>
              </a:extLst>
            </p:cNvPr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349;p80">
              <a:extLst>
                <a:ext uri="{FF2B5EF4-FFF2-40B4-BE49-F238E27FC236}">
                  <a16:creationId xmlns:a16="http://schemas.microsoft.com/office/drawing/2014/main" id="{D5A30A72-7E74-35B7-69D8-7A4738FA6262}"/>
                </a:ext>
              </a:extLst>
            </p:cNvPr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350;p80">
              <a:extLst>
                <a:ext uri="{FF2B5EF4-FFF2-40B4-BE49-F238E27FC236}">
                  <a16:creationId xmlns:a16="http://schemas.microsoft.com/office/drawing/2014/main" id="{56AE211B-C126-FD07-DB4F-83DEC5E718EE}"/>
                </a:ext>
              </a:extLst>
            </p:cNvPr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351;p80">
              <a:extLst>
                <a:ext uri="{FF2B5EF4-FFF2-40B4-BE49-F238E27FC236}">
                  <a16:creationId xmlns:a16="http://schemas.microsoft.com/office/drawing/2014/main" id="{3C5A2435-AF3D-2552-BED5-B5ED13C4A7EB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352;p80">
              <a:extLst>
                <a:ext uri="{FF2B5EF4-FFF2-40B4-BE49-F238E27FC236}">
                  <a16:creationId xmlns:a16="http://schemas.microsoft.com/office/drawing/2014/main" id="{8AE0A341-213E-A478-3623-A50812F9480B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353;p80">
              <a:extLst>
                <a:ext uri="{FF2B5EF4-FFF2-40B4-BE49-F238E27FC236}">
                  <a16:creationId xmlns:a16="http://schemas.microsoft.com/office/drawing/2014/main" id="{532CD8C7-C7BA-ABE3-DD45-2B9EE9FCEB3E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354;p80">
              <a:extLst>
                <a:ext uri="{FF2B5EF4-FFF2-40B4-BE49-F238E27FC236}">
                  <a16:creationId xmlns:a16="http://schemas.microsoft.com/office/drawing/2014/main" id="{595E4E7C-399E-0551-EA1B-3FDF0E288404}"/>
                </a:ext>
              </a:extLst>
            </p:cNvPr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355;p80">
              <a:extLst>
                <a:ext uri="{FF2B5EF4-FFF2-40B4-BE49-F238E27FC236}">
                  <a16:creationId xmlns:a16="http://schemas.microsoft.com/office/drawing/2014/main" id="{3543BD4E-1953-5E92-7D1A-F2060F0DC13A}"/>
                </a:ext>
              </a:extLst>
            </p:cNvPr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356;p80">
              <a:extLst>
                <a:ext uri="{FF2B5EF4-FFF2-40B4-BE49-F238E27FC236}">
                  <a16:creationId xmlns:a16="http://schemas.microsoft.com/office/drawing/2014/main" id="{6FFAC4A7-777A-EFF3-C440-5E050D08DAE3}"/>
                </a:ext>
              </a:extLst>
            </p:cNvPr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357;p80">
              <a:extLst>
                <a:ext uri="{FF2B5EF4-FFF2-40B4-BE49-F238E27FC236}">
                  <a16:creationId xmlns:a16="http://schemas.microsoft.com/office/drawing/2014/main" id="{3D7B990D-D51F-3508-3188-461F68A238D8}"/>
                </a:ext>
              </a:extLst>
            </p:cNvPr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358;p80">
              <a:extLst>
                <a:ext uri="{FF2B5EF4-FFF2-40B4-BE49-F238E27FC236}">
                  <a16:creationId xmlns:a16="http://schemas.microsoft.com/office/drawing/2014/main" id="{905F12E5-A341-2F6B-C080-39083FF89144}"/>
                </a:ext>
              </a:extLst>
            </p:cNvPr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359;p80">
              <a:extLst>
                <a:ext uri="{FF2B5EF4-FFF2-40B4-BE49-F238E27FC236}">
                  <a16:creationId xmlns:a16="http://schemas.microsoft.com/office/drawing/2014/main" id="{2A9F1BF0-894B-E600-B4C8-86095296C83A}"/>
                </a:ext>
              </a:extLst>
            </p:cNvPr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360;p80">
              <a:extLst>
                <a:ext uri="{FF2B5EF4-FFF2-40B4-BE49-F238E27FC236}">
                  <a16:creationId xmlns:a16="http://schemas.microsoft.com/office/drawing/2014/main" id="{2676E145-41A9-0ECE-0282-0602DD53DEB8}"/>
                </a:ext>
              </a:extLst>
            </p:cNvPr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361;p80">
              <a:extLst>
                <a:ext uri="{FF2B5EF4-FFF2-40B4-BE49-F238E27FC236}">
                  <a16:creationId xmlns:a16="http://schemas.microsoft.com/office/drawing/2014/main" id="{43C84EE0-76BD-7BEF-0F30-E8628383B35B}"/>
                </a:ext>
              </a:extLst>
            </p:cNvPr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362;p80">
              <a:extLst>
                <a:ext uri="{FF2B5EF4-FFF2-40B4-BE49-F238E27FC236}">
                  <a16:creationId xmlns:a16="http://schemas.microsoft.com/office/drawing/2014/main" id="{4458CD72-23A3-D290-FB14-14151F5BA743}"/>
                </a:ext>
              </a:extLst>
            </p:cNvPr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363;p80">
              <a:extLst>
                <a:ext uri="{FF2B5EF4-FFF2-40B4-BE49-F238E27FC236}">
                  <a16:creationId xmlns:a16="http://schemas.microsoft.com/office/drawing/2014/main" id="{F0C12981-C951-AA95-86B8-BABADBCEE54F}"/>
                </a:ext>
              </a:extLst>
            </p:cNvPr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364;p80">
              <a:extLst>
                <a:ext uri="{FF2B5EF4-FFF2-40B4-BE49-F238E27FC236}">
                  <a16:creationId xmlns:a16="http://schemas.microsoft.com/office/drawing/2014/main" id="{93C6D7B7-AF31-B8AF-5212-8001ED78237D}"/>
                </a:ext>
              </a:extLst>
            </p:cNvPr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365;p80">
              <a:extLst>
                <a:ext uri="{FF2B5EF4-FFF2-40B4-BE49-F238E27FC236}">
                  <a16:creationId xmlns:a16="http://schemas.microsoft.com/office/drawing/2014/main" id="{12DB10C0-61D4-DC08-97B3-EBD704E05968}"/>
                </a:ext>
              </a:extLst>
            </p:cNvPr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366;p80">
              <a:extLst>
                <a:ext uri="{FF2B5EF4-FFF2-40B4-BE49-F238E27FC236}">
                  <a16:creationId xmlns:a16="http://schemas.microsoft.com/office/drawing/2014/main" id="{AE3866AD-6C1D-E6E3-9F7F-BC7F5B7F3DCE}"/>
                </a:ext>
              </a:extLst>
            </p:cNvPr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367;p80">
              <a:extLst>
                <a:ext uri="{FF2B5EF4-FFF2-40B4-BE49-F238E27FC236}">
                  <a16:creationId xmlns:a16="http://schemas.microsoft.com/office/drawing/2014/main" id="{F38B2781-35DA-4BDE-A0BE-C7FF449273F5}"/>
                </a:ext>
              </a:extLst>
            </p:cNvPr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368;p80">
              <a:extLst>
                <a:ext uri="{FF2B5EF4-FFF2-40B4-BE49-F238E27FC236}">
                  <a16:creationId xmlns:a16="http://schemas.microsoft.com/office/drawing/2014/main" id="{F4686128-BBBE-BBF5-BA40-ECBBDBCF0574}"/>
                </a:ext>
              </a:extLst>
            </p:cNvPr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369;p80">
              <a:extLst>
                <a:ext uri="{FF2B5EF4-FFF2-40B4-BE49-F238E27FC236}">
                  <a16:creationId xmlns:a16="http://schemas.microsoft.com/office/drawing/2014/main" id="{11043C32-079E-F14D-8218-97DF7D131908}"/>
                </a:ext>
              </a:extLst>
            </p:cNvPr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370;p80">
              <a:extLst>
                <a:ext uri="{FF2B5EF4-FFF2-40B4-BE49-F238E27FC236}">
                  <a16:creationId xmlns:a16="http://schemas.microsoft.com/office/drawing/2014/main" id="{5CE1E208-EA5D-24E0-041E-8B8CC37BF228}"/>
                </a:ext>
              </a:extLst>
            </p:cNvPr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371;p80">
              <a:extLst>
                <a:ext uri="{FF2B5EF4-FFF2-40B4-BE49-F238E27FC236}">
                  <a16:creationId xmlns:a16="http://schemas.microsoft.com/office/drawing/2014/main" id="{AE3318BF-2A36-55EC-C4EA-3C325EDF8685}"/>
                </a:ext>
              </a:extLst>
            </p:cNvPr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372;p80">
              <a:extLst>
                <a:ext uri="{FF2B5EF4-FFF2-40B4-BE49-F238E27FC236}">
                  <a16:creationId xmlns:a16="http://schemas.microsoft.com/office/drawing/2014/main" id="{16340CE7-62D8-E4BE-8C0D-3BDB048229E0}"/>
                </a:ext>
              </a:extLst>
            </p:cNvPr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373;p80">
              <a:extLst>
                <a:ext uri="{FF2B5EF4-FFF2-40B4-BE49-F238E27FC236}">
                  <a16:creationId xmlns:a16="http://schemas.microsoft.com/office/drawing/2014/main" id="{0C721127-0AFC-B7BB-F1F8-9DEC1DEE878F}"/>
                </a:ext>
              </a:extLst>
            </p:cNvPr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374;p80">
              <a:extLst>
                <a:ext uri="{FF2B5EF4-FFF2-40B4-BE49-F238E27FC236}">
                  <a16:creationId xmlns:a16="http://schemas.microsoft.com/office/drawing/2014/main" id="{BDD2D5BE-D02F-3D93-F4E5-ED61BBEBD362}"/>
                </a:ext>
              </a:extLst>
            </p:cNvPr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375;p80">
              <a:extLst>
                <a:ext uri="{FF2B5EF4-FFF2-40B4-BE49-F238E27FC236}">
                  <a16:creationId xmlns:a16="http://schemas.microsoft.com/office/drawing/2014/main" id="{404FE8B2-7723-3EA4-D0C4-141D80386494}"/>
                </a:ext>
              </a:extLst>
            </p:cNvPr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376;p80">
              <a:extLst>
                <a:ext uri="{FF2B5EF4-FFF2-40B4-BE49-F238E27FC236}">
                  <a16:creationId xmlns:a16="http://schemas.microsoft.com/office/drawing/2014/main" id="{3ED7D692-7F51-C57D-0AE6-EF5B3DA7C624}"/>
                </a:ext>
              </a:extLst>
            </p:cNvPr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377;p80">
              <a:extLst>
                <a:ext uri="{FF2B5EF4-FFF2-40B4-BE49-F238E27FC236}">
                  <a16:creationId xmlns:a16="http://schemas.microsoft.com/office/drawing/2014/main" id="{7177891E-97C5-F72A-CEFD-4F78694E9C16}"/>
                </a:ext>
              </a:extLst>
            </p:cNvPr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378;p80">
              <a:extLst>
                <a:ext uri="{FF2B5EF4-FFF2-40B4-BE49-F238E27FC236}">
                  <a16:creationId xmlns:a16="http://schemas.microsoft.com/office/drawing/2014/main" id="{6E9F08F0-F870-8CFD-D3E0-E3A373D56CB2}"/>
                </a:ext>
              </a:extLst>
            </p:cNvPr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379;p80">
              <a:extLst>
                <a:ext uri="{FF2B5EF4-FFF2-40B4-BE49-F238E27FC236}">
                  <a16:creationId xmlns:a16="http://schemas.microsoft.com/office/drawing/2014/main" id="{93893223-58E6-8D0E-9639-FF08EE361F56}"/>
                </a:ext>
              </a:extLst>
            </p:cNvPr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380;p80">
              <a:extLst>
                <a:ext uri="{FF2B5EF4-FFF2-40B4-BE49-F238E27FC236}">
                  <a16:creationId xmlns:a16="http://schemas.microsoft.com/office/drawing/2014/main" id="{C12F99DA-F29C-E0C3-746E-8F6495EF192E}"/>
                </a:ext>
              </a:extLst>
            </p:cNvPr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381;p80">
              <a:extLst>
                <a:ext uri="{FF2B5EF4-FFF2-40B4-BE49-F238E27FC236}">
                  <a16:creationId xmlns:a16="http://schemas.microsoft.com/office/drawing/2014/main" id="{3760D071-3E12-A111-F3E3-CBF1175B06E1}"/>
                </a:ext>
              </a:extLst>
            </p:cNvPr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382;p80">
              <a:extLst>
                <a:ext uri="{FF2B5EF4-FFF2-40B4-BE49-F238E27FC236}">
                  <a16:creationId xmlns:a16="http://schemas.microsoft.com/office/drawing/2014/main" id="{EDB782FF-40C4-FD18-2473-C24B77BA8337}"/>
                </a:ext>
              </a:extLst>
            </p:cNvPr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383;p80">
              <a:extLst>
                <a:ext uri="{FF2B5EF4-FFF2-40B4-BE49-F238E27FC236}">
                  <a16:creationId xmlns:a16="http://schemas.microsoft.com/office/drawing/2014/main" id="{3E76FF47-A0D9-4C1D-F029-1DF7CD78ECED}"/>
                </a:ext>
              </a:extLst>
            </p:cNvPr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384;p80">
              <a:extLst>
                <a:ext uri="{FF2B5EF4-FFF2-40B4-BE49-F238E27FC236}">
                  <a16:creationId xmlns:a16="http://schemas.microsoft.com/office/drawing/2014/main" id="{61288B57-E43D-B7DE-A6A4-DD4555D93211}"/>
                </a:ext>
              </a:extLst>
            </p:cNvPr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385;p80">
              <a:extLst>
                <a:ext uri="{FF2B5EF4-FFF2-40B4-BE49-F238E27FC236}">
                  <a16:creationId xmlns:a16="http://schemas.microsoft.com/office/drawing/2014/main" id="{071AB2DC-8DCF-76EF-07D4-B9C33F0F7FC6}"/>
                </a:ext>
              </a:extLst>
            </p:cNvPr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386;p80">
              <a:extLst>
                <a:ext uri="{FF2B5EF4-FFF2-40B4-BE49-F238E27FC236}">
                  <a16:creationId xmlns:a16="http://schemas.microsoft.com/office/drawing/2014/main" id="{77CF3451-0C1A-240A-03B6-705CFCBE3F18}"/>
                </a:ext>
              </a:extLst>
            </p:cNvPr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387;p80">
              <a:extLst>
                <a:ext uri="{FF2B5EF4-FFF2-40B4-BE49-F238E27FC236}">
                  <a16:creationId xmlns:a16="http://schemas.microsoft.com/office/drawing/2014/main" id="{64A7B21F-F637-A8BE-0F7B-C0752CCC6066}"/>
                </a:ext>
              </a:extLst>
            </p:cNvPr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388;p80">
              <a:extLst>
                <a:ext uri="{FF2B5EF4-FFF2-40B4-BE49-F238E27FC236}">
                  <a16:creationId xmlns:a16="http://schemas.microsoft.com/office/drawing/2014/main" id="{940145A3-ACF8-BD95-3A21-C206C4861A5A}"/>
                </a:ext>
              </a:extLst>
            </p:cNvPr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389;p80">
              <a:extLst>
                <a:ext uri="{FF2B5EF4-FFF2-40B4-BE49-F238E27FC236}">
                  <a16:creationId xmlns:a16="http://schemas.microsoft.com/office/drawing/2014/main" id="{5F5342C4-2170-4509-02C6-4B2DD38E102E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390;p80">
              <a:extLst>
                <a:ext uri="{FF2B5EF4-FFF2-40B4-BE49-F238E27FC236}">
                  <a16:creationId xmlns:a16="http://schemas.microsoft.com/office/drawing/2014/main" id="{49587297-10ED-E5D7-AD01-2EF68827E08B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391;p80">
              <a:extLst>
                <a:ext uri="{FF2B5EF4-FFF2-40B4-BE49-F238E27FC236}">
                  <a16:creationId xmlns:a16="http://schemas.microsoft.com/office/drawing/2014/main" id="{199FEFD9-3C2E-2FD0-F95D-15A648A4A4D5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392;p80">
              <a:extLst>
                <a:ext uri="{FF2B5EF4-FFF2-40B4-BE49-F238E27FC236}">
                  <a16:creationId xmlns:a16="http://schemas.microsoft.com/office/drawing/2014/main" id="{26810C3A-8A03-2D6D-C15A-AFE4DF3C2BD0}"/>
                </a:ext>
              </a:extLst>
            </p:cNvPr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579;p86">
            <a:extLst>
              <a:ext uri="{FF2B5EF4-FFF2-40B4-BE49-F238E27FC236}">
                <a16:creationId xmlns:a16="http://schemas.microsoft.com/office/drawing/2014/main" id="{B087DDF9-A3DF-3940-044E-56DA153A4DC0}"/>
              </a:ext>
            </a:extLst>
          </p:cNvPr>
          <p:cNvGrpSpPr/>
          <p:nvPr/>
        </p:nvGrpSpPr>
        <p:grpSpPr>
          <a:xfrm>
            <a:off x="624998" y="3286296"/>
            <a:ext cx="1498347" cy="1488146"/>
            <a:chOff x="1825800" y="1651625"/>
            <a:chExt cx="539989" cy="571775"/>
          </a:xfrm>
        </p:grpSpPr>
        <p:sp>
          <p:nvSpPr>
            <p:cNvPr id="2045" name="Google Shape;2580;p86">
              <a:extLst>
                <a:ext uri="{FF2B5EF4-FFF2-40B4-BE49-F238E27FC236}">
                  <a16:creationId xmlns:a16="http://schemas.microsoft.com/office/drawing/2014/main" id="{C6D6E73C-6556-7806-9C7F-6192A0211E07}"/>
                </a:ext>
              </a:extLst>
            </p:cNvPr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581;p86">
              <a:extLst>
                <a:ext uri="{FF2B5EF4-FFF2-40B4-BE49-F238E27FC236}">
                  <a16:creationId xmlns:a16="http://schemas.microsoft.com/office/drawing/2014/main" id="{61753FA4-9648-4D3D-5090-673D7EAB2AF9}"/>
                </a:ext>
              </a:extLst>
            </p:cNvPr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582;p86">
              <a:extLst>
                <a:ext uri="{FF2B5EF4-FFF2-40B4-BE49-F238E27FC236}">
                  <a16:creationId xmlns:a16="http://schemas.microsoft.com/office/drawing/2014/main" id="{9228B837-FBF5-EA6D-10A6-53F17191C4DD}"/>
                </a:ext>
              </a:extLst>
            </p:cNvPr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583;p86">
              <a:extLst>
                <a:ext uri="{FF2B5EF4-FFF2-40B4-BE49-F238E27FC236}">
                  <a16:creationId xmlns:a16="http://schemas.microsoft.com/office/drawing/2014/main" id="{95B27589-B6E3-9E56-A386-8FC26481D591}"/>
                </a:ext>
              </a:extLst>
            </p:cNvPr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444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Poppins</vt:lpstr>
      <vt:lpstr>Nunito</vt:lpstr>
      <vt:lpstr>Arial</vt:lpstr>
      <vt:lpstr>Priver Patient Care Breakthrough by Slidesgo</vt:lpstr>
      <vt:lpstr>PowerPoint Presentation</vt:lpstr>
      <vt:lpstr>Technical Approach</vt:lpstr>
      <vt:lpstr>Flowchart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SHREYASH TAMBE</dc:creator>
  <cp:lastModifiedBy>SHREYASH TAMBE</cp:lastModifiedBy>
  <cp:revision>5</cp:revision>
  <dcterms:modified xsi:type="dcterms:W3CDTF">2024-10-19T10:49:02Z</dcterms:modified>
</cp:coreProperties>
</file>