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</p:sldMasterIdLst>
  <p:notesMasterIdLst>
    <p:notesMasterId r:id="rId7"/>
  </p:notesMasterIdLst>
  <p:sldIdLst>
    <p:sldId id="316" r:id="rId2"/>
    <p:sldId id="259" r:id="rId3"/>
    <p:sldId id="257" r:id="rId4"/>
    <p:sldId id="263" r:id="rId5"/>
    <p:sldId id="260" r:id="rId6"/>
  </p:sldIdLst>
  <p:sldSz cx="9144000" cy="5143500" type="screen16x9"/>
  <p:notesSz cx="6858000" cy="9144000"/>
  <p:embeddedFontLst>
    <p:embeddedFont>
      <p:font typeface="Nunito" pitchFamily="2" charset="0"/>
      <p:regular r:id="rId8"/>
      <p:bold r:id="rId9"/>
      <p:italic r:id="rId10"/>
      <p:boldItalic r:id="rId11"/>
    </p:embeddedFont>
    <p:embeddedFont>
      <p:font typeface="Poppins" panose="00000500000000000000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E0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AEEA118-AA67-4B36-863B-ED8A412C3497}">
  <a:tblStyle styleId="{7AEEA118-AA67-4B36-863B-ED8A412C34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383" autoAdjust="0"/>
  </p:normalViewPr>
  <p:slideViewPr>
    <p:cSldViewPr snapToGrid="0">
      <p:cViewPr varScale="1">
        <p:scale>
          <a:sx n="81" d="100"/>
          <a:sy n="81" d="100"/>
        </p:scale>
        <p:origin x="86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a7387b1acf_0_4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a7387b1acf_0_4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a7387b1a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a7387b1ac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ga7387b1acf_0_3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4" name="Google Shape;1014;ga7387b1acf_0_3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9fdb49d4fd_0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g9fdb49d4fd_0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2385175" y="-1640950"/>
            <a:ext cx="7263300" cy="7263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03000" y="1016666"/>
            <a:ext cx="4045200" cy="21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38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03000" y="3046891"/>
            <a:ext cx="2571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218850" y="-2201550"/>
            <a:ext cx="3375000" cy="3375000"/>
          </a:xfrm>
          <a:prstGeom prst="ellipse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_1_1_2">
    <p:bg>
      <p:bgPr>
        <a:solidFill>
          <a:schemeClr val="dk1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30_1_1_1_1">
    <p:bg>
      <p:bgPr>
        <a:solidFill>
          <a:schemeClr val="dk2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44710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715225" y="1152475"/>
            <a:ext cx="7713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2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/>
          <p:nvPr/>
        </p:nvSpPr>
        <p:spPr>
          <a:xfrm flipH="1">
            <a:off x="7948076" y="-1000150"/>
            <a:ext cx="1645200" cy="16452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"/>
          <p:cNvSpPr/>
          <p:nvPr/>
        </p:nvSpPr>
        <p:spPr>
          <a:xfrm flipH="1">
            <a:off x="-429400" y="4407975"/>
            <a:ext cx="1771500" cy="1771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2688800" y="1613550"/>
            <a:ext cx="37665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2936725" y="2625000"/>
            <a:ext cx="32706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/>
          <p:nvPr/>
        </p:nvSpPr>
        <p:spPr>
          <a:xfrm>
            <a:off x="-1489621" y="-1469975"/>
            <a:ext cx="3379800" cy="3379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7"/>
          <p:cNvSpPr/>
          <p:nvPr/>
        </p:nvSpPr>
        <p:spPr>
          <a:xfrm>
            <a:off x="2882104" y="4196225"/>
            <a:ext cx="3379800" cy="3379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7"/>
          <p:cNvSpPr/>
          <p:nvPr/>
        </p:nvSpPr>
        <p:spPr>
          <a:xfrm>
            <a:off x="-1004400" y="686425"/>
            <a:ext cx="2071800" cy="2071800"/>
          </a:xfrm>
          <a:prstGeom prst="ellipse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7"/>
          <p:cNvSpPr/>
          <p:nvPr/>
        </p:nvSpPr>
        <p:spPr>
          <a:xfrm>
            <a:off x="7765525" y="-882575"/>
            <a:ext cx="2071800" cy="20718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>
            <a:off x="2440950" y="1491475"/>
            <a:ext cx="4262100" cy="9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ubTitle" idx="1"/>
          </p:nvPr>
        </p:nvSpPr>
        <p:spPr>
          <a:xfrm>
            <a:off x="2440950" y="2368000"/>
            <a:ext cx="4262100" cy="12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/>
          <p:nvPr/>
        </p:nvSpPr>
        <p:spPr>
          <a:xfrm>
            <a:off x="-1663675" y="-1676275"/>
            <a:ext cx="3310800" cy="3310800"/>
          </a:xfrm>
          <a:prstGeom prst="ellipse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9"/>
          <p:cNvSpPr/>
          <p:nvPr/>
        </p:nvSpPr>
        <p:spPr>
          <a:xfrm>
            <a:off x="7594375" y="-2600075"/>
            <a:ext cx="6024900" cy="6024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9"/>
          <p:cNvSpPr/>
          <p:nvPr/>
        </p:nvSpPr>
        <p:spPr>
          <a:xfrm>
            <a:off x="7661900" y="2596300"/>
            <a:ext cx="3310800" cy="3310800"/>
          </a:xfrm>
          <a:prstGeom prst="ellipse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9"/>
          <p:cNvSpPr/>
          <p:nvPr/>
        </p:nvSpPr>
        <p:spPr>
          <a:xfrm>
            <a:off x="-4377775" y="2689175"/>
            <a:ext cx="6024900" cy="6024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BLANK_1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subTitle" idx="1"/>
          </p:nvPr>
        </p:nvSpPr>
        <p:spPr>
          <a:xfrm>
            <a:off x="1084225" y="3071850"/>
            <a:ext cx="1827000" cy="31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1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subTitle" idx="2"/>
          </p:nvPr>
        </p:nvSpPr>
        <p:spPr>
          <a:xfrm>
            <a:off x="3658500" y="3071850"/>
            <a:ext cx="1827000" cy="31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1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subTitle" idx="3"/>
          </p:nvPr>
        </p:nvSpPr>
        <p:spPr>
          <a:xfrm>
            <a:off x="6246875" y="3050400"/>
            <a:ext cx="1827000" cy="36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1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subTitle" idx="4"/>
          </p:nvPr>
        </p:nvSpPr>
        <p:spPr>
          <a:xfrm>
            <a:off x="1084225" y="3489982"/>
            <a:ext cx="1827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7"/>
          <p:cNvSpPr txBox="1">
            <a:spLocks noGrp="1"/>
          </p:cNvSpPr>
          <p:nvPr>
            <p:ph type="subTitle" idx="5"/>
          </p:nvPr>
        </p:nvSpPr>
        <p:spPr>
          <a:xfrm>
            <a:off x="3658500" y="3489982"/>
            <a:ext cx="1827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subTitle" idx="6"/>
          </p:nvPr>
        </p:nvSpPr>
        <p:spPr>
          <a:xfrm>
            <a:off x="6246875" y="3489982"/>
            <a:ext cx="1827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7"/>
          <p:cNvSpPr/>
          <p:nvPr/>
        </p:nvSpPr>
        <p:spPr>
          <a:xfrm>
            <a:off x="-429400" y="-1000150"/>
            <a:ext cx="1645200" cy="16452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7"/>
          <p:cNvSpPr/>
          <p:nvPr/>
        </p:nvSpPr>
        <p:spPr>
          <a:xfrm>
            <a:off x="7821776" y="4407975"/>
            <a:ext cx="1771500" cy="1771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7"/>
          <p:cNvSpPr/>
          <p:nvPr/>
        </p:nvSpPr>
        <p:spPr>
          <a:xfrm>
            <a:off x="8495775" y="2704625"/>
            <a:ext cx="3310800" cy="3310800"/>
          </a:xfrm>
          <a:prstGeom prst="ellipse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title" hasCustomPrompt="1"/>
          </p:nvPr>
        </p:nvSpPr>
        <p:spPr>
          <a:xfrm>
            <a:off x="3798450" y="1756155"/>
            <a:ext cx="15612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43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>
            <a:r>
              <a:t>xx%</a:t>
            </a:r>
          </a:p>
        </p:txBody>
      </p:sp>
      <p:sp>
        <p:nvSpPr>
          <p:cNvPr id="124" name="Google Shape;124;p17"/>
          <p:cNvSpPr txBox="1">
            <a:spLocks noGrp="1"/>
          </p:cNvSpPr>
          <p:nvPr>
            <p:ph type="title" idx="7" hasCustomPrompt="1"/>
          </p:nvPr>
        </p:nvSpPr>
        <p:spPr>
          <a:xfrm>
            <a:off x="6379775" y="1756155"/>
            <a:ext cx="15612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43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>
            <a:r>
              <a:t>xx%</a:t>
            </a:r>
          </a:p>
        </p:txBody>
      </p:sp>
      <p:sp>
        <p:nvSpPr>
          <p:cNvPr id="125" name="Google Shape;125;p17"/>
          <p:cNvSpPr txBox="1">
            <a:spLocks noGrp="1"/>
          </p:cNvSpPr>
          <p:nvPr>
            <p:ph type="title" idx="8" hasCustomPrompt="1"/>
          </p:nvPr>
        </p:nvSpPr>
        <p:spPr>
          <a:xfrm>
            <a:off x="1217125" y="1756155"/>
            <a:ext cx="15612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43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>
            <a:r>
              <a:t>xx%</a:t>
            </a:r>
          </a:p>
        </p:txBody>
      </p:sp>
      <p:sp>
        <p:nvSpPr>
          <p:cNvPr id="126" name="Google Shape;126;p17"/>
          <p:cNvSpPr txBox="1">
            <a:spLocks noGrp="1"/>
          </p:cNvSpPr>
          <p:nvPr>
            <p:ph type="title" idx="9"/>
          </p:nvPr>
        </p:nvSpPr>
        <p:spPr>
          <a:xfrm>
            <a:off x="311700" y="44710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CUSTOM_14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>
            <a:spLocks noGrp="1"/>
          </p:cNvSpPr>
          <p:nvPr>
            <p:ph type="subTitle" idx="1"/>
          </p:nvPr>
        </p:nvSpPr>
        <p:spPr>
          <a:xfrm>
            <a:off x="1548275" y="2818525"/>
            <a:ext cx="15681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32"/>
          <p:cNvSpPr txBox="1">
            <a:spLocks noGrp="1"/>
          </p:cNvSpPr>
          <p:nvPr>
            <p:ph type="subTitle" idx="2"/>
          </p:nvPr>
        </p:nvSpPr>
        <p:spPr>
          <a:xfrm>
            <a:off x="3765000" y="2818525"/>
            <a:ext cx="15681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32"/>
          <p:cNvSpPr txBox="1">
            <a:spLocks noGrp="1"/>
          </p:cNvSpPr>
          <p:nvPr>
            <p:ph type="subTitle" idx="3"/>
          </p:nvPr>
        </p:nvSpPr>
        <p:spPr>
          <a:xfrm>
            <a:off x="6084625" y="2818525"/>
            <a:ext cx="14082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32"/>
          <p:cNvSpPr txBox="1">
            <a:spLocks noGrp="1"/>
          </p:cNvSpPr>
          <p:nvPr>
            <p:ph type="subTitle" idx="4"/>
          </p:nvPr>
        </p:nvSpPr>
        <p:spPr>
          <a:xfrm>
            <a:off x="1343825" y="3310114"/>
            <a:ext cx="1977000" cy="9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32"/>
          <p:cNvSpPr txBox="1">
            <a:spLocks noGrp="1"/>
          </p:cNvSpPr>
          <p:nvPr>
            <p:ph type="subTitle" idx="5"/>
          </p:nvPr>
        </p:nvSpPr>
        <p:spPr>
          <a:xfrm>
            <a:off x="3568500" y="3310114"/>
            <a:ext cx="1961100" cy="9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32"/>
          <p:cNvSpPr txBox="1">
            <a:spLocks noGrp="1"/>
          </p:cNvSpPr>
          <p:nvPr>
            <p:ph type="subTitle" idx="6"/>
          </p:nvPr>
        </p:nvSpPr>
        <p:spPr>
          <a:xfrm>
            <a:off x="5777275" y="3310114"/>
            <a:ext cx="2022900" cy="9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32"/>
          <p:cNvSpPr/>
          <p:nvPr/>
        </p:nvSpPr>
        <p:spPr>
          <a:xfrm flipH="1">
            <a:off x="-414699" y="-619150"/>
            <a:ext cx="1771500" cy="177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32"/>
          <p:cNvSpPr/>
          <p:nvPr/>
        </p:nvSpPr>
        <p:spPr>
          <a:xfrm flipH="1">
            <a:off x="8008526" y="4259050"/>
            <a:ext cx="1771500" cy="1771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2"/>
          <p:cNvSpPr txBox="1">
            <a:spLocks noGrp="1"/>
          </p:cNvSpPr>
          <p:nvPr>
            <p:ph type="title"/>
          </p:nvPr>
        </p:nvSpPr>
        <p:spPr>
          <a:xfrm>
            <a:off x="311700" y="44710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30_2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9"/>
          <p:cNvSpPr/>
          <p:nvPr/>
        </p:nvSpPr>
        <p:spPr>
          <a:xfrm flipH="1">
            <a:off x="-3490515" y="-1385800"/>
            <a:ext cx="8122200" cy="812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9"/>
          <p:cNvSpPr/>
          <p:nvPr/>
        </p:nvSpPr>
        <p:spPr>
          <a:xfrm flipH="1">
            <a:off x="2609506" y="-2402950"/>
            <a:ext cx="3379800" cy="3379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9"/>
          <p:cNvSpPr/>
          <p:nvPr/>
        </p:nvSpPr>
        <p:spPr>
          <a:xfrm flipH="1">
            <a:off x="7732059" y="4117100"/>
            <a:ext cx="2248500" cy="22485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30_1_2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0"/>
          <p:cNvSpPr/>
          <p:nvPr/>
        </p:nvSpPr>
        <p:spPr>
          <a:xfrm>
            <a:off x="-678200" y="4249800"/>
            <a:ext cx="2549100" cy="254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40"/>
          <p:cNvSpPr/>
          <p:nvPr/>
        </p:nvSpPr>
        <p:spPr>
          <a:xfrm>
            <a:off x="4184850" y="-3250300"/>
            <a:ext cx="6024900" cy="6024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None/>
              <a:defRPr sz="2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None/>
              <a:defRPr sz="2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None/>
              <a:defRPr sz="2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None/>
              <a:defRPr sz="2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None/>
              <a:defRPr sz="2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None/>
              <a:defRPr sz="2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None/>
              <a:defRPr sz="2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None/>
              <a:defRPr sz="2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None/>
              <a:defRPr sz="2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5" r:id="rId4"/>
    <p:sldLayoutId id="2147483658" r:id="rId5"/>
    <p:sldLayoutId id="2147483663" r:id="rId6"/>
    <p:sldLayoutId id="2147483678" r:id="rId7"/>
    <p:sldLayoutId id="2147483685" r:id="rId8"/>
    <p:sldLayoutId id="2147483686" r:id="rId9"/>
    <p:sldLayoutId id="2147483687" r:id="rId10"/>
    <p:sldLayoutId id="214748368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5"/>
          <p:cNvSpPr/>
          <p:nvPr/>
        </p:nvSpPr>
        <p:spPr>
          <a:xfrm>
            <a:off x="2424050" y="3544000"/>
            <a:ext cx="3169200" cy="3169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45"/>
          <p:cNvSpPr/>
          <p:nvPr/>
        </p:nvSpPr>
        <p:spPr>
          <a:xfrm>
            <a:off x="1411647" y="4398158"/>
            <a:ext cx="1587000" cy="1587000"/>
          </a:xfrm>
          <a:prstGeom prst="ellipse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1" name="Google Shape;281;p45"/>
          <p:cNvGrpSpPr/>
          <p:nvPr/>
        </p:nvGrpSpPr>
        <p:grpSpPr>
          <a:xfrm>
            <a:off x="5226836" y="808179"/>
            <a:ext cx="3727293" cy="3417114"/>
            <a:chOff x="5226836" y="808179"/>
            <a:chExt cx="3727293" cy="3417114"/>
          </a:xfrm>
        </p:grpSpPr>
        <p:sp>
          <p:nvSpPr>
            <p:cNvPr id="282" name="Google Shape;282;p45"/>
            <p:cNvSpPr/>
            <p:nvPr/>
          </p:nvSpPr>
          <p:spPr>
            <a:xfrm>
              <a:off x="5467210" y="1102833"/>
              <a:ext cx="2832400" cy="3046794"/>
            </a:xfrm>
            <a:custGeom>
              <a:avLst/>
              <a:gdLst/>
              <a:ahLst/>
              <a:cxnLst/>
              <a:rect l="l" t="t" r="r" b="b"/>
              <a:pathLst>
                <a:path w="118399" h="127361" extrusionOk="0">
                  <a:moveTo>
                    <a:pt x="31663" y="0"/>
                  </a:moveTo>
                  <a:lnTo>
                    <a:pt x="30163" y="40"/>
                  </a:lnTo>
                  <a:lnTo>
                    <a:pt x="28702" y="119"/>
                  </a:lnTo>
                  <a:lnTo>
                    <a:pt x="27202" y="237"/>
                  </a:lnTo>
                  <a:lnTo>
                    <a:pt x="25741" y="395"/>
                  </a:lnTo>
                  <a:lnTo>
                    <a:pt x="24320" y="632"/>
                  </a:lnTo>
                  <a:lnTo>
                    <a:pt x="22859" y="909"/>
                  </a:lnTo>
                  <a:lnTo>
                    <a:pt x="21438" y="1264"/>
                  </a:lnTo>
                  <a:lnTo>
                    <a:pt x="20056" y="1659"/>
                  </a:lnTo>
                  <a:lnTo>
                    <a:pt x="18674" y="2093"/>
                  </a:lnTo>
                  <a:lnTo>
                    <a:pt x="17293" y="2567"/>
                  </a:lnTo>
                  <a:lnTo>
                    <a:pt x="15990" y="3119"/>
                  </a:lnTo>
                  <a:lnTo>
                    <a:pt x="14687" y="3751"/>
                  </a:lnTo>
                  <a:lnTo>
                    <a:pt x="13424" y="4422"/>
                  </a:lnTo>
                  <a:lnTo>
                    <a:pt x="12200" y="5133"/>
                  </a:lnTo>
                  <a:lnTo>
                    <a:pt x="11015" y="5922"/>
                  </a:lnTo>
                  <a:lnTo>
                    <a:pt x="9870" y="6751"/>
                  </a:lnTo>
                  <a:lnTo>
                    <a:pt x="8765" y="7659"/>
                  </a:lnTo>
                  <a:lnTo>
                    <a:pt x="7699" y="8607"/>
                  </a:lnTo>
                  <a:lnTo>
                    <a:pt x="6712" y="9594"/>
                  </a:lnTo>
                  <a:lnTo>
                    <a:pt x="5725" y="10699"/>
                  </a:lnTo>
                  <a:lnTo>
                    <a:pt x="4857" y="11805"/>
                  </a:lnTo>
                  <a:lnTo>
                    <a:pt x="3988" y="13029"/>
                  </a:lnTo>
                  <a:lnTo>
                    <a:pt x="3198" y="14292"/>
                  </a:lnTo>
                  <a:lnTo>
                    <a:pt x="2764" y="15042"/>
                  </a:lnTo>
                  <a:lnTo>
                    <a:pt x="2369" y="15832"/>
                  </a:lnTo>
                  <a:lnTo>
                    <a:pt x="1975" y="16621"/>
                  </a:lnTo>
                  <a:lnTo>
                    <a:pt x="1659" y="17371"/>
                  </a:lnTo>
                  <a:lnTo>
                    <a:pt x="1343" y="18121"/>
                  </a:lnTo>
                  <a:lnTo>
                    <a:pt x="1067" y="18872"/>
                  </a:lnTo>
                  <a:lnTo>
                    <a:pt x="830" y="19622"/>
                  </a:lnTo>
                  <a:lnTo>
                    <a:pt x="632" y="20332"/>
                  </a:lnTo>
                  <a:lnTo>
                    <a:pt x="474" y="21082"/>
                  </a:lnTo>
                  <a:lnTo>
                    <a:pt x="316" y="21793"/>
                  </a:lnTo>
                  <a:lnTo>
                    <a:pt x="198" y="22504"/>
                  </a:lnTo>
                  <a:lnTo>
                    <a:pt x="119" y="23214"/>
                  </a:lnTo>
                  <a:lnTo>
                    <a:pt x="40" y="23925"/>
                  </a:lnTo>
                  <a:lnTo>
                    <a:pt x="1" y="24596"/>
                  </a:lnTo>
                  <a:lnTo>
                    <a:pt x="1" y="25307"/>
                  </a:lnTo>
                  <a:lnTo>
                    <a:pt x="1" y="25978"/>
                  </a:lnTo>
                  <a:lnTo>
                    <a:pt x="80" y="26649"/>
                  </a:lnTo>
                  <a:lnTo>
                    <a:pt x="119" y="27320"/>
                  </a:lnTo>
                  <a:lnTo>
                    <a:pt x="238" y="27991"/>
                  </a:lnTo>
                  <a:lnTo>
                    <a:pt x="316" y="28662"/>
                  </a:lnTo>
                  <a:lnTo>
                    <a:pt x="632" y="29965"/>
                  </a:lnTo>
                  <a:lnTo>
                    <a:pt x="1027" y="31268"/>
                  </a:lnTo>
                  <a:lnTo>
                    <a:pt x="1461" y="32531"/>
                  </a:lnTo>
                  <a:lnTo>
                    <a:pt x="2014" y="33755"/>
                  </a:lnTo>
                  <a:lnTo>
                    <a:pt x="2606" y="34979"/>
                  </a:lnTo>
                  <a:lnTo>
                    <a:pt x="3277" y="36203"/>
                  </a:lnTo>
                  <a:lnTo>
                    <a:pt x="3988" y="37427"/>
                  </a:lnTo>
                  <a:lnTo>
                    <a:pt x="4778" y="38611"/>
                  </a:lnTo>
                  <a:lnTo>
                    <a:pt x="5607" y="39756"/>
                  </a:lnTo>
                  <a:lnTo>
                    <a:pt x="6475" y="40940"/>
                  </a:lnTo>
                  <a:lnTo>
                    <a:pt x="7383" y="42085"/>
                  </a:lnTo>
                  <a:lnTo>
                    <a:pt x="8291" y="43230"/>
                  </a:lnTo>
                  <a:lnTo>
                    <a:pt x="10226" y="45480"/>
                  </a:lnTo>
                  <a:lnTo>
                    <a:pt x="12200" y="47691"/>
                  </a:lnTo>
                  <a:lnTo>
                    <a:pt x="14213" y="49863"/>
                  </a:lnTo>
                  <a:lnTo>
                    <a:pt x="16187" y="52034"/>
                  </a:lnTo>
                  <a:lnTo>
                    <a:pt x="18082" y="54205"/>
                  </a:lnTo>
                  <a:lnTo>
                    <a:pt x="19227" y="55548"/>
                  </a:lnTo>
                  <a:lnTo>
                    <a:pt x="20253" y="56890"/>
                  </a:lnTo>
                  <a:lnTo>
                    <a:pt x="21240" y="58232"/>
                  </a:lnTo>
                  <a:lnTo>
                    <a:pt x="22188" y="59575"/>
                  </a:lnTo>
                  <a:lnTo>
                    <a:pt x="23017" y="60917"/>
                  </a:lnTo>
                  <a:lnTo>
                    <a:pt x="23846" y="62259"/>
                  </a:lnTo>
                  <a:lnTo>
                    <a:pt x="24596" y="63601"/>
                  </a:lnTo>
                  <a:lnTo>
                    <a:pt x="25307" y="64944"/>
                  </a:lnTo>
                  <a:lnTo>
                    <a:pt x="25938" y="66286"/>
                  </a:lnTo>
                  <a:lnTo>
                    <a:pt x="26570" y="67668"/>
                  </a:lnTo>
                  <a:lnTo>
                    <a:pt x="27123" y="69010"/>
                  </a:lnTo>
                  <a:lnTo>
                    <a:pt x="27636" y="70352"/>
                  </a:lnTo>
                  <a:lnTo>
                    <a:pt x="28110" y="71734"/>
                  </a:lnTo>
                  <a:lnTo>
                    <a:pt x="28584" y="73116"/>
                  </a:lnTo>
                  <a:lnTo>
                    <a:pt x="28978" y="74498"/>
                  </a:lnTo>
                  <a:lnTo>
                    <a:pt x="29373" y="75879"/>
                  </a:lnTo>
                  <a:lnTo>
                    <a:pt x="29728" y="77261"/>
                  </a:lnTo>
                  <a:lnTo>
                    <a:pt x="30044" y="78682"/>
                  </a:lnTo>
                  <a:lnTo>
                    <a:pt x="30676" y="81525"/>
                  </a:lnTo>
                  <a:lnTo>
                    <a:pt x="31189" y="84446"/>
                  </a:lnTo>
                  <a:lnTo>
                    <a:pt x="31702" y="87407"/>
                  </a:lnTo>
                  <a:lnTo>
                    <a:pt x="32610" y="93527"/>
                  </a:lnTo>
                  <a:lnTo>
                    <a:pt x="33084" y="96685"/>
                  </a:lnTo>
                  <a:lnTo>
                    <a:pt x="33637" y="99962"/>
                  </a:lnTo>
                  <a:lnTo>
                    <a:pt x="33874" y="101304"/>
                  </a:lnTo>
                  <a:lnTo>
                    <a:pt x="34150" y="102686"/>
                  </a:lnTo>
                  <a:lnTo>
                    <a:pt x="34466" y="104107"/>
                  </a:lnTo>
                  <a:lnTo>
                    <a:pt x="34821" y="105568"/>
                  </a:lnTo>
                  <a:lnTo>
                    <a:pt x="35256" y="106989"/>
                  </a:lnTo>
                  <a:lnTo>
                    <a:pt x="35690" y="108450"/>
                  </a:lnTo>
                  <a:lnTo>
                    <a:pt x="36203" y="109910"/>
                  </a:lnTo>
                  <a:lnTo>
                    <a:pt x="36756" y="111332"/>
                  </a:lnTo>
                  <a:lnTo>
                    <a:pt x="37348" y="112753"/>
                  </a:lnTo>
                  <a:lnTo>
                    <a:pt x="38019" y="114174"/>
                  </a:lnTo>
                  <a:lnTo>
                    <a:pt x="38690" y="115516"/>
                  </a:lnTo>
                  <a:lnTo>
                    <a:pt x="39440" y="116859"/>
                  </a:lnTo>
                  <a:lnTo>
                    <a:pt x="40269" y="118162"/>
                  </a:lnTo>
                  <a:lnTo>
                    <a:pt x="41138" y="119385"/>
                  </a:lnTo>
                  <a:lnTo>
                    <a:pt x="42046" y="120530"/>
                  </a:lnTo>
                  <a:lnTo>
                    <a:pt x="43033" y="121636"/>
                  </a:lnTo>
                  <a:lnTo>
                    <a:pt x="43546" y="122188"/>
                  </a:lnTo>
                  <a:lnTo>
                    <a:pt x="44059" y="122662"/>
                  </a:lnTo>
                  <a:lnTo>
                    <a:pt x="44612" y="123175"/>
                  </a:lnTo>
                  <a:lnTo>
                    <a:pt x="45165" y="123610"/>
                  </a:lnTo>
                  <a:lnTo>
                    <a:pt x="45718" y="124083"/>
                  </a:lnTo>
                  <a:lnTo>
                    <a:pt x="46310" y="124478"/>
                  </a:lnTo>
                  <a:lnTo>
                    <a:pt x="46902" y="124873"/>
                  </a:lnTo>
                  <a:lnTo>
                    <a:pt x="47534" y="125228"/>
                  </a:lnTo>
                  <a:lnTo>
                    <a:pt x="48165" y="125584"/>
                  </a:lnTo>
                  <a:lnTo>
                    <a:pt x="48836" y="125899"/>
                  </a:lnTo>
                  <a:lnTo>
                    <a:pt x="49507" y="126176"/>
                  </a:lnTo>
                  <a:lnTo>
                    <a:pt x="50179" y="126452"/>
                  </a:lnTo>
                  <a:lnTo>
                    <a:pt x="50889" y="126689"/>
                  </a:lnTo>
                  <a:lnTo>
                    <a:pt x="51600" y="126886"/>
                  </a:lnTo>
                  <a:lnTo>
                    <a:pt x="52350" y="127044"/>
                  </a:lnTo>
                  <a:lnTo>
                    <a:pt x="53100" y="127163"/>
                  </a:lnTo>
                  <a:lnTo>
                    <a:pt x="53850" y="127281"/>
                  </a:lnTo>
                  <a:lnTo>
                    <a:pt x="54640" y="127321"/>
                  </a:lnTo>
                  <a:lnTo>
                    <a:pt x="55469" y="127360"/>
                  </a:lnTo>
                  <a:lnTo>
                    <a:pt x="56258" y="127360"/>
                  </a:lnTo>
                  <a:lnTo>
                    <a:pt x="57127" y="127321"/>
                  </a:lnTo>
                  <a:lnTo>
                    <a:pt x="57956" y="127242"/>
                  </a:lnTo>
                  <a:lnTo>
                    <a:pt x="58864" y="127123"/>
                  </a:lnTo>
                  <a:lnTo>
                    <a:pt x="59733" y="126965"/>
                  </a:lnTo>
                  <a:lnTo>
                    <a:pt x="60680" y="126768"/>
                  </a:lnTo>
                  <a:lnTo>
                    <a:pt x="61588" y="126492"/>
                  </a:lnTo>
                  <a:lnTo>
                    <a:pt x="62536" y="126215"/>
                  </a:lnTo>
                  <a:lnTo>
                    <a:pt x="63523" y="125899"/>
                  </a:lnTo>
                  <a:lnTo>
                    <a:pt x="64510" y="125544"/>
                  </a:lnTo>
                  <a:lnTo>
                    <a:pt x="65536" y="125110"/>
                  </a:lnTo>
                  <a:lnTo>
                    <a:pt x="66562" y="124636"/>
                  </a:lnTo>
                  <a:lnTo>
                    <a:pt x="67628" y="124123"/>
                  </a:lnTo>
                  <a:lnTo>
                    <a:pt x="68971" y="123412"/>
                  </a:lnTo>
                  <a:lnTo>
                    <a:pt x="70274" y="122583"/>
                  </a:lnTo>
                  <a:lnTo>
                    <a:pt x="71497" y="121754"/>
                  </a:lnTo>
                  <a:lnTo>
                    <a:pt x="72682" y="120807"/>
                  </a:lnTo>
                  <a:lnTo>
                    <a:pt x="73827" y="119859"/>
                  </a:lnTo>
                  <a:lnTo>
                    <a:pt x="74893" y="118833"/>
                  </a:lnTo>
                  <a:lnTo>
                    <a:pt x="75919" y="117767"/>
                  </a:lnTo>
                  <a:lnTo>
                    <a:pt x="76906" y="116661"/>
                  </a:lnTo>
                  <a:lnTo>
                    <a:pt x="77854" y="115477"/>
                  </a:lnTo>
                  <a:lnTo>
                    <a:pt x="78762" y="114293"/>
                  </a:lnTo>
                  <a:lnTo>
                    <a:pt x="79630" y="113069"/>
                  </a:lnTo>
                  <a:lnTo>
                    <a:pt x="80459" y="111845"/>
                  </a:lnTo>
                  <a:lnTo>
                    <a:pt x="81288" y="110542"/>
                  </a:lnTo>
                  <a:lnTo>
                    <a:pt x="82078" y="109239"/>
                  </a:lnTo>
                  <a:lnTo>
                    <a:pt x="82828" y="107936"/>
                  </a:lnTo>
                  <a:lnTo>
                    <a:pt x="83578" y="106594"/>
                  </a:lnTo>
                  <a:lnTo>
                    <a:pt x="84999" y="103870"/>
                  </a:lnTo>
                  <a:lnTo>
                    <a:pt x="86381" y="101146"/>
                  </a:lnTo>
                  <a:lnTo>
                    <a:pt x="87723" y="98422"/>
                  </a:lnTo>
                  <a:lnTo>
                    <a:pt x="89066" y="95698"/>
                  </a:lnTo>
                  <a:lnTo>
                    <a:pt x="90447" y="93092"/>
                  </a:lnTo>
                  <a:lnTo>
                    <a:pt x="91158" y="91789"/>
                  </a:lnTo>
                  <a:lnTo>
                    <a:pt x="91869" y="90526"/>
                  </a:lnTo>
                  <a:lnTo>
                    <a:pt x="92579" y="89302"/>
                  </a:lnTo>
                  <a:lnTo>
                    <a:pt x="93329" y="88118"/>
                  </a:lnTo>
                  <a:lnTo>
                    <a:pt x="94119" y="86934"/>
                  </a:lnTo>
                  <a:lnTo>
                    <a:pt x="94909" y="85828"/>
                  </a:lnTo>
                  <a:lnTo>
                    <a:pt x="95777" y="84683"/>
                  </a:lnTo>
                  <a:lnTo>
                    <a:pt x="96646" y="83578"/>
                  </a:lnTo>
                  <a:lnTo>
                    <a:pt x="97554" y="82472"/>
                  </a:lnTo>
                  <a:lnTo>
                    <a:pt x="98501" y="81367"/>
                  </a:lnTo>
                  <a:lnTo>
                    <a:pt x="100396" y="79235"/>
                  </a:lnTo>
                  <a:lnTo>
                    <a:pt x="102331" y="77064"/>
                  </a:lnTo>
                  <a:lnTo>
                    <a:pt x="106239" y="72839"/>
                  </a:lnTo>
                  <a:lnTo>
                    <a:pt x="108134" y="70708"/>
                  </a:lnTo>
                  <a:lnTo>
                    <a:pt x="109950" y="68576"/>
                  </a:lnTo>
                  <a:lnTo>
                    <a:pt x="110819" y="67470"/>
                  </a:lnTo>
                  <a:lnTo>
                    <a:pt x="111648" y="66365"/>
                  </a:lnTo>
                  <a:lnTo>
                    <a:pt x="112477" y="65260"/>
                  </a:lnTo>
                  <a:lnTo>
                    <a:pt x="113227" y="64115"/>
                  </a:lnTo>
                  <a:lnTo>
                    <a:pt x="113977" y="62970"/>
                  </a:lnTo>
                  <a:lnTo>
                    <a:pt x="114648" y="61825"/>
                  </a:lnTo>
                  <a:lnTo>
                    <a:pt x="115319" y="60640"/>
                  </a:lnTo>
                  <a:lnTo>
                    <a:pt x="115911" y="59456"/>
                  </a:lnTo>
                  <a:lnTo>
                    <a:pt x="116425" y="58232"/>
                  </a:lnTo>
                  <a:lnTo>
                    <a:pt x="116898" y="57008"/>
                  </a:lnTo>
                  <a:lnTo>
                    <a:pt x="117333" y="55745"/>
                  </a:lnTo>
                  <a:lnTo>
                    <a:pt x="117688" y="54442"/>
                  </a:lnTo>
                  <a:lnTo>
                    <a:pt x="117964" y="53139"/>
                  </a:lnTo>
                  <a:lnTo>
                    <a:pt x="118201" y="51797"/>
                  </a:lnTo>
                  <a:lnTo>
                    <a:pt x="118320" y="50415"/>
                  </a:lnTo>
                  <a:lnTo>
                    <a:pt x="118399" y="49034"/>
                  </a:lnTo>
                  <a:lnTo>
                    <a:pt x="118399" y="48205"/>
                  </a:lnTo>
                  <a:lnTo>
                    <a:pt x="118359" y="47375"/>
                  </a:lnTo>
                  <a:lnTo>
                    <a:pt x="118320" y="46586"/>
                  </a:lnTo>
                  <a:lnTo>
                    <a:pt x="118241" y="45757"/>
                  </a:lnTo>
                  <a:lnTo>
                    <a:pt x="118122" y="44967"/>
                  </a:lnTo>
                  <a:lnTo>
                    <a:pt x="118004" y="44138"/>
                  </a:lnTo>
                  <a:lnTo>
                    <a:pt x="117846" y="43349"/>
                  </a:lnTo>
                  <a:lnTo>
                    <a:pt x="117688" y="42559"/>
                  </a:lnTo>
                  <a:lnTo>
                    <a:pt x="117491" y="41809"/>
                  </a:lnTo>
                  <a:lnTo>
                    <a:pt x="117254" y="41019"/>
                  </a:lnTo>
                  <a:lnTo>
                    <a:pt x="116977" y="40269"/>
                  </a:lnTo>
                  <a:lnTo>
                    <a:pt x="116701" y="39519"/>
                  </a:lnTo>
                  <a:lnTo>
                    <a:pt x="116385" y="38769"/>
                  </a:lnTo>
                  <a:lnTo>
                    <a:pt x="116069" y="38019"/>
                  </a:lnTo>
                  <a:lnTo>
                    <a:pt x="115714" y="37308"/>
                  </a:lnTo>
                  <a:lnTo>
                    <a:pt x="115319" y="36598"/>
                  </a:lnTo>
                  <a:lnTo>
                    <a:pt x="114924" y="35927"/>
                  </a:lnTo>
                  <a:lnTo>
                    <a:pt x="114490" y="35255"/>
                  </a:lnTo>
                  <a:lnTo>
                    <a:pt x="114016" y="34584"/>
                  </a:lnTo>
                  <a:lnTo>
                    <a:pt x="113543" y="33913"/>
                  </a:lnTo>
                  <a:lnTo>
                    <a:pt x="113029" y="33321"/>
                  </a:lnTo>
                  <a:lnTo>
                    <a:pt x="112477" y="32689"/>
                  </a:lnTo>
                  <a:lnTo>
                    <a:pt x="111924" y="32097"/>
                  </a:lnTo>
                  <a:lnTo>
                    <a:pt x="111332" y="31505"/>
                  </a:lnTo>
                  <a:lnTo>
                    <a:pt x="110740" y="30952"/>
                  </a:lnTo>
                  <a:lnTo>
                    <a:pt x="110068" y="30439"/>
                  </a:lnTo>
                  <a:lnTo>
                    <a:pt x="109397" y="29926"/>
                  </a:lnTo>
                  <a:lnTo>
                    <a:pt x="108726" y="29412"/>
                  </a:lnTo>
                  <a:lnTo>
                    <a:pt x="107976" y="28939"/>
                  </a:lnTo>
                  <a:lnTo>
                    <a:pt x="107265" y="28504"/>
                  </a:lnTo>
                  <a:lnTo>
                    <a:pt x="106476" y="28070"/>
                  </a:lnTo>
                  <a:lnTo>
                    <a:pt x="105686" y="27675"/>
                  </a:lnTo>
                  <a:lnTo>
                    <a:pt x="104147" y="27004"/>
                  </a:lnTo>
                  <a:lnTo>
                    <a:pt x="102607" y="26373"/>
                  </a:lnTo>
                  <a:lnTo>
                    <a:pt x="101028" y="25820"/>
                  </a:lnTo>
                  <a:lnTo>
                    <a:pt x="99409" y="25307"/>
                  </a:lnTo>
                  <a:lnTo>
                    <a:pt x="97790" y="24833"/>
                  </a:lnTo>
                  <a:lnTo>
                    <a:pt x="96132" y="24399"/>
                  </a:lnTo>
                  <a:lnTo>
                    <a:pt x="94474" y="23964"/>
                  </a:lnTo>
                  <a:lnTo>
                    <a:pt x="92816" y="23570"/>
                  </a:lnTo>
                  <a:lnTo>
                    <a:pt x="89460" y="22859"/>
                  </a:lnTo>
                  <a:lnTo>
                    <a:pt x="86105" y="22148"/>
                  </a:lnTo>
                  <a:lnTo>
                    <a:pt x="82749" y="21398"/>
                  </a:lnTo>
                  <a:lnTo>
                    <a:pt x="81091" y="21003"/>
                  </a:lnTo>
                  <a:lnTo>
                    <a:pt x="79433" y="20569"/>
                  </a:lnTo>
                  <a:lnTo>
                    <a:pt x="78169" y="20214"/>
                  </a:lnTo>
                  <a:lnTo>
                    <a:pt x="76945" y="19780"/>
                  </a:lnTo>
                  <a:lnTo>
                    <a:pt x="75761" y="19345"/>
                  </a:lnTo>
                  <a:lnTo>
                    <a:pt x="74577" y="18872"/>
                  </a:lnTo>
                  <a:lnTo>
                    <a:pt x="73432" y="18358"/>
                  </a:lnTo>
                  <a:lnTo>
                    <a:pt x="72326" y="17845"/>
                  </a:lnTo>
                  <a:lnTo>
                    <a:pt x="71221" y="17253"/>
                  </a:lnTo>
                  <a:lnTo>
                    <a:pt x="70116" y="16661"/>
                  </a:lnTo>
                  <a:lnTo>
                    <a:pt x="69050" y="16069"/>
                  </a:lnTo>
                  <a:lnTo>
                    <a:pt x="68023" y="15437"/>
                  </a:lnTo>
                  <a:lnTo>
                    <a:pt x="65970" y="14134"/>
                  </a:lnTo>
                  <a:lnTo>
                    <a:pt x="63917" y="12792"/>
                  </a:lnTo>
                  <a:lnTo>
                    <a:pt x="61943" y="11410"/>
                  </a:lnTo>
                  <a:lnTo>
                    <a:pt x="59930" y="10028"/>
                  </a:lnTo>
                  <a:lnTo>
                    <a:pt x="57917" y="8646"/>
                  </a:lnTo>
                  <a:lnTo>
                    <a:pt x="55864" y="7344"/>
                  </a:lnTo>
                  <a:lnTo>
                    <a:pt x="53811" y="6041"/>
                  </a:lnTo>
                  <a:lnTo>
                    <a:pt x="52745" y="5449"/>
                  </a:lnTo>
                  <a:lnTo>
                    <a:pt x="51679" y="4856"/>
                  </a:lnTo>
                  <a:lnTo>
                    <a:pt x="50573" y="4304"/>
                  </a:lnTo>
                  <a:lnTo>
                    <a:pt x="49468" y="3790"/>
                  </a:lnTo>
                  <a:lnTo>
                    <a:pt x="48323" y="3277"/>
                  </a:lnTo>
                  <a:lnTo>
                    <a:pt x="47139" y="2804"/>
                  </a:lnTo>
                  <a:lnTo>
                    <a:pt x="45954" y="2369"/>
                  </a:lnTo>
                  <a:lnTo>
                    <a:pt x="44731" y="1974"/>
                  </a:lnTo>
                  <a:lnTo>
                    <a:pt x="43349" y="1540"/>
                  </a:lnTo>
                  <a:lnTo>
                    <a:pt x="41927" y="1185"/>
                  </a:lnTo>
                  <a:lnTo>
                    <a:pt x="40506" y="869"/>
                  </a:lnTo>
                  <a:lnTo>
                    <a:pt x="39046" y="632"/>
                  </a:lnTo>
                  <a:lnTo>
                    <a:pt x="37585" y="395"/>
                  </a:lnTo>
                  <a:lnTo>
                    <a:pt x="36085" y="237"/>
                  </a:lnTo>
                  <a:lnTo>
                    <a:pt x="34624" y="119"/>
                  </a:lnTo>
                  <a:lnTo>
                    <a:pt x="33124" y="40"/>
                  </a:lnTo>
                  <a:lnTo>
                    <a:pt x="316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3" name="Google Shape;283;p45"/>
            <p:cNvGrpSpPr/>
            <p:nvPr/>
          </p:nvGrpSpPr>
          <p:grpSpPr>
            <a:xfrm>
              <a:off x="5226836" y="808179"/>
              <a:ext cx="3727293" cy="3417114"/>
              <a:chOff x="1943100" y="894400"/>
              <a:chExt cx="3895175" cy="3571025"/>
            </a:xfrm>
          </p:grpSpPr>
          <p:sp>
            <p:nvSpPr>
              <p:cNvPr id="284" name="Google Shape;284;p45"/>
              <p:cNvSpPr/>
              <p:nvPr/>
            </p:nvSpPr>
            <p:spPr>
              <a:xfrm>
                <a:off x="1943100" y="4257150"/>
                <a:ext cx="3567950" cy="208275"/>
              </a:xfrm>
              <a:custGeom>
                <a:avLst/>
                <a:gdLst/>
                <a:ahLst/>
                <a:cxnLst/>
                <a:rect l="l" t="t" r="r" b="b"/>
                <a:pathLst>
                  <a:path w="142718" h="8331" extrusionOk="0">
                    <a:moveTo>
                      <a:pt x="71378" y="1"/>
                    </a:moveTo>
                    <a:lnTo>
                      <a:pt x="64075" y="40"/>
                    </a:lnTo>
                    <a:lnTo>
                      <a:pt x="57008" y="80"/>
                    </a:lnTo>
                    <a:lnTo>
                      <a:pt x="50139" y="198"/>
                    </a:lnTo>
                    <a:lnTo>
                      <a:pt x="43585" y="317"/>
                    </a:lnTo>
                    <a:lnTo>
                      <a:pt x="37347" y="514"/>
                    </a:lnTo>
                    <a:lnTo>
                      <a:pt x="31465" y="712"/>
                    </a:lnTo>
                    <a:lnTo>
                      <a:pt x="25977" y="948"/>
                    </a:lnTo>
                    <a:lnTo>
                      <a:pt x="20924" y="1225"/>
                    </a:lnTo>
                    <a:lnTo>
                      <a:pt x="16305" y="1541"/>
                    </a:lnTo>
                    <a:lnTo>
                      <a:pt x="12199" y="1856"/>
                    </a:lnTo>
                    <a:lnTo>
                      <a:pt x="8646" y="2172"/>
                    </a:lnTo>
                    <a:lnTo>
                      <a:pt x="5606" y="2567"/>
                    </a:lnTo>
                    <a:lnTo>
                      <a:pt x="4343" y="2725"/>
                    </a:lnTo>
                    <a:lnTo>
                      <a:pt x="3237" y="2922"/>
                    </a:lnTo>
                    <a:lnTo>
                      <a:pt x="2250" y="3120"/>
                    </a:lnTo>
                    <a:lnTo>
                      <a:pt x="1461" y="3317"/>
                    </a:lnTo>
                    <a:lnTo>
                      <a:pt x="829" y="3554"/>
                    </a:lnTo>
                    <a:lnTo>
                      <a:pt x="395" y="3751"/>
                    </a:lnTo>
                    <a:lnTo>
                      <a:pt x="237" y="3870"/>
                    </a:lnTo>
                    <a:lnTo>
                      <a:pt x="119" y="3949"/>
                    </a:lnTo>
                    <a:lnTo>
                      <a:pt x="40" y="4067"/>
                    </a:lnTo>
                    <a:lnTo>
                      <a:pt x="0" y="4186"/>
                    </a:lnTo>
                    <a:lnTo>
                      <a:pt x="40" y="4265"/>
                    </a:lnTo>
                    <a:lnTo>
                      <a:pt x="119" y="4383"/>
                    </a:lnTo>
                    <a:lnTo>
                      <a:pt x="237" y="4502"/>
                    </a:lnTo>
                    <a:lnTo>
                      <a:pt x="395" y="4620"/>
                    </a:lnTo>
                    <a:lnTo>
                      <a:pt x="829" y="4817"/>
                    </a:lnTo>
                    <a:lnTo>
                      <a:pt x="1461" y="5015"/>
                    </a:lnTo>
                    <a:lnTo>
                      <a:pt x="2250" y="5212"/>
                    </a:lnTo>
                    <a:lnTo>
                      <a:pt x="3237" y="5410"/>
                    </a:lnTo>
                    <a:lnTo>
                      <a:pt x="4343" y="5607"/>
                    </a:lnTo>
                    <a:lnTo>
                      <a:pt x="5606" y="5804"/>
                    </a:lnTo>
                    <a:lnTo>
                      <a:pt x="8646" y="6160"/>
                    </a:lnTo>
                    <a:lnTo>
                      <a:pt x="12199" y="6515"/>
                    </a:lnTo>
                    <a:lnTo>
                      <a:pt x="16305" y="6831"/>
                    </a:lnTo>
                    <a:lnTo>
                      <a:pt x="20924" y="7107"/>
                    </a:lnTo>
                    <a:lnTo>
                      <a:pt x="25977" y="7384"/>
                    </a:lnTo>
                    <a:lnTo>
                      <a:pt x="31465" y="7620"/>
                    </a:lnTo>
                    <a:lnTo>
                      <a:pt x="37347" y="7857"/>
                    </a:lnTo>
                    <a:lnTo>
                      <a:pt x="43585" y="8015"/>
                    </a:lnTo>
                    <a:lnTo>
                      <a:pt x="50139" y="8134"/>
                    </a:lnTo>
                    <a:lnTo>
                      <a:pt x="57008" y="8252"/>
                    </a:lnTo>
                    <a:lnTo>
                      <a:pt x="64075" y="8331"/>
                    </a:lnTo>
                    <a:lnTo>
                      <a:pt x="78682" y="8331"/>
                    </a:lnTo>
                    <a:lnTo>
                      <a:pt x="85749" y="8252"/>
                    </a:lnTo>
                    <a:lnTo>
                      <a:pt x="92579" y="8134"/>
                    </a:lnTo>
                    <a:lnTo>
                      <a:pt x="99132" y="8015"/>
                    </a:lnTo>
                    <a:lnTo>
                      <a:pt x="105370" y="7857"/>
                    </a:lnTo>
                    <a:lnTo>
                      <a:pt x="111252" y="7620"/>
                    </a:lnTo>
                    <a:lnTo>
                      <a:pt x="116779" y="7384"/>
                    </a:lnTo>
                    <a:lnTo>
                      <a:pt x="121833" y="7107"/>
                    </a:lnTo>
                    <a:lnTo>
                      <a:pt x="126452" y="6831"/>
                    </a:lnTo>
                    <a:lnTo>
                      <a:pt x="130558" y="6515"/>
                    </a:lnTo>
                    <a:lnTo>
                      <a:pt x="134111" y="6160"/>
                    </a:lnTo>
                    <a:lnTo>
                      <a:pt x="137111" y="5804"/>
                    </a:lnTo>
                    <a:lnTo>
                      <a:pt x="138414" y="5607"/>
                    </a:lnTo>
                    <a:lnTo>
                      <a:pt x="139519" y="5410"/>
                    </a:lnTo>
                    <a:lnTo>
                      <a:pt x="140467" y="5212"/>
                    </a:lnTo>
                    <a:lnTo>
                      <a:pt x="141296" y="5015"/>
                    </a:lnTo>
                    <a:lnTo>
                      <a:pt x="141888" y="4817"/>
                    </a:lnTo>
                    <a:lnTo>
                      <a:pt x="142362" y="4620"/>
                    </a:lnTo>
                    <a:lnTo>
                      <a:pt x="142520" y="4502"/>
                    </a:lnTo>
                    <a:lnTo>
                      <a:pt x="142638" y="4383"/>
                    </a:lnTo>
                    <a:lnTo>
                      <a:pt x="142717" y="4265"/>
                    </a:lnTo>
                    <a:lnTo>
                      <a:pt x="142717" y="4186"/>
                    </a:lnTo>
                    <a:lnTo>
                      <a:pt x="142717" y="4067"/>
                    </a:lnTo>
                    <a:lnTo>
                      <a:pt x="142638" y="3949"/>
                    </a:lnTo>
                    <a:lnTo>
                      <a:pt x="142520" y="3870"/>
                    </a:lnTo>
                    <a:lnTo>
                      <a:pt x="142362" y="3751"/>
                    </a:lnTo>
                    <a:lnTo>
                      <a:pt x="141888" y="3554"/>
                    </a:lnTo>
                    <a:lnTo>
                      <a:pt x="141296" y="3317"/>
                    </a:lnTo>
                    <a:lnTo>
                      <a:pt x="140467" y="3120"/>
                    </a:lnTo>
                    <a:lnTo>
                      <a:pt x="139519" y="2922"/>
                    </a:lnTo>
                    <a:lnTo>
                      <a:pt x="138414" y="2725"/>
                    </a:lnTo>
                    <a:lnTo>
                      <a:pt x="137111" y="2567"/>
                    </a:lnTo>
                    <a:lnTo>
                      <a:pt x="134111" y="2172"/>
                    </a:lnTo>
                    <a:lnTo>
                      <a:pt x="130558" y="1856"/>
                    </a:lnTo>
                    <a:lnTo>
                      <a:pt x="126452" y="1541"/>
                    </a:lnTo>
                    <a:lnTo>
                      <a:pt x="121833" y="1225"/>
                    </a:lnTo>
                    <a:lnTo>
                      <a:pt x="116779" y="948"/>
                    </a:lnTo>
                    <a:lnTo>
                      <a:pt x="111252" y="712"/>
                    </a:lnTo>
                    <a:lnTo>
                      <a:pt x="105370" y="514"/>
                    </a:lnTo>
                    <a:lnTo>
                      <a:pt x="99132" y="317"/>
                    </a:lnTo>
                    <a:lnTo>
                      <a:pt x="92579" y="198"/>
                    </a:lnTo>
                    <a:lnTo>
                      <a:pt x="85749" y="80"/>
                    </a:lnTo>
                    <a:lnTo>
                      <a:pt x="78682" y="40"/>
                    </a:lnTo>
                    <a:lnTo>
                      <a:pt x="71378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5" name="Google Shape;285;p45"/>
              <p:cNvGrpSpPr/>
              <p:nvPr/>
            </p:nvGrpSpPr>
            <p:grpSpPr>
              <a:xfrm>
                <a:off x="3146125" y="2859450"/>
                <a:ext cx="930750" cy="1469650"/>
                <a:chOff x="1607050" y="2859450"/>
                <a:chExt cx="930750" cy="1469650"/>
              </a:xfrm>
            </p:grpSpPr>
            <p:sp>
              <p:nvSpPr>
                <p:cNvPr id="286" name="Google Shape;286;p45"/>
                <p:cNvSpPr/>
                <p:nvPr/>
              </p:nvSpPr>
              <p:spPr>
                <a:xfrm>
                  <a:off x="1812350" y="3106200"/>
                  <a:ext cx="36525" cy="115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1" h="46231" extrusionOk="0">
                      <a:moveTo>
                        <a:pt x="0" y="1"/>
                      </a:moveTo>
                      <a:lnTo>
                        <a:pt x="0" y="46231"/>
                      </a:lnTo>
                      <a:lnTo>
                        <a:pt x="1461" y="46231"/>
                      </a:lnTo>
                      <a:lnTo>
                        <a:pt x="1461" y="1"/>
                      </a:lnTo>
                      <a:close/>
                    </a:path>
                  </a:pathLst>
                </a:custGeom>
                <a:solidFill>
                  <a:srgbClr val="91BA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" name="Google Shape;287;p45"/>
                <p:cNvSpPr/>
                <p:nvPr/>
              </p:nvSpPr>
              <p:spPr>
                <a:xfrm>
                  <a:off x="1812350" y="3106200"/>
                  <a:ext cx="36525" cy="115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1" h="46231" fill="none" extrusionOk="0">
                      <a:moveTo>
                        <a:pt x="0" y="1"/>
                      </a:moveTo>
                      <a:lnTo>
                        <a:pt x="1461" y="1"/>
                      </a:lnTo>
                      <a:lnTo>
                        <a:pt x="1461" y="46231"/>
                      </a:lnTo>
                      <a:lnTo>
                        <a:pt x="0" y="46231"/>
                      </a:lnTo>
                      <a:lnTo>
                        <a:pt x="0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" name="Google Shape;288;p45"/>
                <p:cNvSpPr/>
                <p:nvPr/>
              </p:nvSpPr>
              <p:spPr>
                <a:xfrm>
                  <a:off x="1812350" y="3106200"/>
                  <a:ext cx="36525" cy="115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1" h="46231" extrusionOk="0">
                      <a:moveTo>
                        <a:pt x="0" y="1"/>
                      </a:moveTo>
                      <a:lnTo>
                        <a:pt x="0" y="40"/>
                      </a:lnTo>
                      <a:lnTo>
                        <a:pt x="0" y="46231"/>
                      </a:lnTo>
                      <a:lnTo>
                        <a:pt x="1461" y="46231"/>
                      </a:lnTo>
                      <a:lnTo>
                        <a:pt x="1461" y="22228"/>
                      </a:lnTo>
                      <a:lnTo>
                        <a:pt x="750" y="22228"/>
                      </a:lnTo>
                      <a:lnTo>
                        <a:pt x="750" y="20135"/>
                      </a:lnTo>
                      <a:lnTo>
                        <a:pt x="1461" y="20135"/>
                      </a:lnTo>
                      <a:lnTo>
                        <a:pt x="1461" y="1"/>
                      </a:lnTo>
                      <a:close/>
                    </a:path>
                  </a:pathLst>
                </a:custGeom>
                <a:solidFill>
                  <a:srgbClr val="E9F1D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" name="Google Shape;289;p45"/>
                <p:cNvSpPr/>
                <p:nvPr/>
              </p:nvSpPr>
              <p:spPr>
                <a:xfrm>
                  <a:off x="1812350" y="3106200"/>
                  <a:ext cx="36525" cy="115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1" h="46231" fill="none" extrusionOk="0">
                      <a:moveTo>
                        <a:pt x="1461" y="1"/>
                      </a:moveTo>
                      <a:lnTo>
                        <a:pt x="0" y="1"/>
                      </a:lnTo>
                      <a:lnTo>
                        <a:pt x="0" y="40"/>
                      </a:lnTo>
                      <a:lnTo>
                        <a:pt x="0" y="46231"/>
                      </a:lnTo>
                      <a:lnTo>
                        <a:pt x="1461" y="46231"/>
                      </a:lnTo>
                      <a:lnTo>
                        <a:pt x="1461" y="22228"/>
                      </a:lnTo>
                      <a:lnTo>
                        <a:pt x="750" y="22228"/>
                      </a:lnTo>
                      <a:lnTo>
                        <a:pt x="750" y="20135"/>
                      </a:lnTo>
                      <a:lnTo>
                        <a:pt x="1461" y="20135"/>
                      </a:lnTo>
                      <a:lnTo>
                        <a:pt x="1461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" name="Google Shape;290;p45"/>
                <p:cNvSpPr/>
                <p:nvPr/>
              </p:nvSpPr>
              <p:spPr>
                <a:xfrm>
                  <a:off x="1774850" y="3107200"/>
                  <a:ext cx="37525" cy="115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1" h="46231" extrusionOk="0">
                      <a:moveTo>
                        <a:pt x="0" y="0"/>
                      </a:moveTo>
                      <a:lnTo>
                        <a:pt x="0" y="46230"/>
                      </a:lnTo>
                      <a:lnTo>
                        <a:pt x="1500" y="46230"/>
                      </a:lnTo>
                      <a:lnTo>
                        <a:pt x="1500" y="0"/>
                      </a:lnTo>
                      <a:close/>
                    </a:path>
                  </a:pathLst>
                </a:custGeom>
                <a:solidFill>
                  <a:srgbClr val="91BA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" name="Google Shape;291;p45"/>
                <p:cNvSpPr/>
                <p:nvPr/>
              </p:nvSpPr>
              <p:spPr>
                <a:xfrm>
                  <a:off x="1774850" y="3107200"/>
                  <a:ext cx="37525" cy="115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1" h="46231" fill="none" extrusionOk="0">
                      <a:moveTo>
                        <a:pt x="1500" y="46230"/>
                      </a:moveTo>
                      <a:lnTo>
                        <a:pt x="0" y="46230"/>
                      </a:lnTo>
                      <a:lnTo>
                        <a:pt x="0" y="0"/>
                      </a:lnTo>
                      <a:lnTo>
                        <a:pt x="1500" y="0"/>
                      </a:lnTo>
                      <a:lnTo>
                        <a:pt x="1500" y="4623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2" name="Google Shape;292;p45"/>
                <p:cNvSpPr/>
                <p:nvPr/>
              </p:nvSpPr>
              <p:spPr>
                <a:xfrm>
                  <a:off x="1774850" y="3107200"/>
                  <a:ext cx="37525" cy="115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1" h="46231" extrusionOk="0">
                      <a:moveTo>
                        <a:pt x="0" y="0"/>
                      </a:moveTo>
                      <a:lnTo>
                        <a:pt x="0" y="20095"/>
                      </a:lnTo>
                      <a:lnTo>
                        <a:pt x="948" y="20095"/>
                      </a:lnTo>
                      <a:lnTo>
                        <a:pt x="948" y="22188"/>
                      </a:lnTo>
                      <a:lnTo>
                        <a:pt x="0" y="22188"/>
                      </a:lnTo>
                      <a:lnTo>
                        <a:pt x="0" y="46230"/>
                      </a:lnTo>
                      <a:lnTo>
                        <a:pt x="1500" y="46230"/>
                      </a:lnTo>
                      <a:lnTo>
                        <a:pt x="1500" y="46191"/>
                      </a:lnTo>
                      <a:lnTo>
                        <a:pt x="1500" y="0"/>
                      </a:lnTo>
                      <a:close/>
                    </a:path>
                  </a:pathLst>
                </a:custGeom>
                <a:solidFill>
                  <a:srgbClr val="DEEAC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3" name="Google Shape;293;p45"/>
                <p:cNvSpPr/>
                <p:nvPr/>
              </p:nvSpPr>
              <p:spPr>
                <a:xfrm>
                  <a:off x="1774850" y="3107200"/>
                  <a:ext cx="37525" cy="115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1" h="46231" fill="none" extrusionOk="0">
                      <a:moveTo>
                        <a:pt x="1500" y="0"/>
                      </a:moveTo>
                      <a:lnTo>
                        <a:pt x="1500" y="0"/>
                      </a:lnTo>
                      <a:lnTo>
                        <a:pt x="0" y="0"/>
                      </a:lnTo>
                      <a:lnTo>
                        <a:pt x="0" y="20095"/>
                      </a:lnTo>
                      <a:lnTo>
                        <a:pt x="948" y="20095"/>
                      </a:lnTo>
                      <a:lnTo>
                        <a:pt x="948" y="22188"/>
                      </a:lnTo>
                      <a:lnTo>
                        <a:pt x="0" y="22188"/>
                      </a:lnTo>
                      <a:lnTo>
                        <a:pt x="0" y="46230"/>
                      </a:lnTo>
                      <a:lnTo>
                        <a:pt x="1500" y="46230"/>
                      </a:lnTo>
                      <a:lnTo>
                        <a:pt x="1500" y="46191"/>
                      </a:lnTo>
                      <a:lnTo>
                        <a:pt x="150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" name="Google Shape;294;p45"/>
                <p:cNvSpPr/>
                <p:nvPr/>
              </p:nvSpPr>
              <p:spPr>
                <a:xfrm>
                  <a:off x="1782725" y="4270850"/>
                  <a:ext cx="58275" cy="5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1" h="2290" extrusionOk="0">
                      <a:moveTo>
                        <a:pt x="948" y="0"/>
                      </a:moveTo>
                      <a:lnTo>
                        <a:pt x="711" y="79"/>
                      </a:lnTo>
                      <a:lnTo>
                        <a:pt x="514" y="198"/>
                      </a:lnTo>
                      <a:lnTo>
                        <a:pt x="356" y="316"/>
                      </a:lnTo>
                      <a:lnTo>
                        <a:pt x="198" y="513"/>
                      </a:lnTo>
                      <a:lnTo>
                        <a:pt x="119" y="711"/>
                      </a:lnTo>
                      <a:lnTo>
                        <a:pt x="40" y="908"/>
                      </a:lnTo>
                      <a:lnTo>
                        <a:pt x="1" y="1145"/>
                      </a:lnTo>
                      <a:lnTo>
                        <a:pt x="40" y="1382"/>
                      </a:lnTo>
                      <a:lnTo>
                        <a:pt x="119" y="1579"/>
                      </a:lnTo>
                      <a:lnTo>
                        <a:pt x="198" y="1777"/>
                      </a:lnTo>
                      <a:lnTo>
                        <a:pt x="356" y="1974"/>
                      </a:lnTo>
                      <a:lnTo>
                        <a:pt x="514" y="2093"/>
                      </a:lnTo>
                      <a:lnTo>
                        <a:pt x="711" y="2211"/>
                      </a:lnTo>
                      <a:lnTo>
                        <a:pt x="948" y="2290"/>
                      </a:lnTo>
                      <a:lnTo>
                        <a:pt x="1422" y="2290"/>
                      </a:lnTo>
                      <a:lnTo>
                        <a:pt x="1619" y="2211"/>
                      </a:lnTo>
                      <a:lnTo>
                        <a:pt x="1817" y="2093"/>
                      </a:lnTo>
                      <a:lnTo>
                        <a:pt x="1975" y="1974"/>
                      </a:lnTo>
                      <a:lnTo>
                        <a:pt x="2133" y="1777"/>
                      </a:lnTo>
                      <a:lnTo>
                        <a:pt x="2251" y="1579"/>
                      </a:lnTo>
                      <a:lnTo>
                        <a:pt x="2291" y="1382"/>
                      </a:lnTo>
                      <a:lnTo>
                        <a:pt x="2330" y="1145"/>
                      </a:lnTo>
                      <a:lnTo>
                        <a:pt x="2291" y="908"/>
                      </a:lnTo>
                      <a:lnTo>
                        <a:pt x="2251" y="711"/>
                      </a:lnTo>
                      <a:lnTo>
                        <a:pt x="2133" y="513"/>
                      </a:lnTo>
                      <a:lnTo>
                        <a:pt x="1975" y="316"/>
                      </a:lnTo>
                      <a:lnTo>
                        <a:pt x="1817" y="198"/>
                      </a:lnTo>
                      <a:lnTo>
                        <a:pt x="1619" y="79"/>
                      </a:lnTo>
                      <a:lnTo>
                        <a:pt x="1422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" name="Google Shape;295;p45"/>
                <p:cNvSpPr/>
                <p:nvPr/>
              </p:nvSpPr>
              <p:spPr>
                <a:xfrm>
                  <a:off x="1779775" y="4262950"/>
                  <a:ext cx="65175" cy="11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7" h="475" extrusionOk="0">
                      <a:moveTo>
                        <a:pt x="0" y="0"/>
                      </a:moveTo>
                      <a:lnTo>
                        <a:pt x="0" y="474"/>
                      </a:lnTo>
                      <a:lnTo>
                        <a:pt x="2606" y="474"/>
                      </a:lnTo>
                      <a:lnTo>
                        <a:pt x="2606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" name="Google Shape;296;p45"/>
                <p:cNvSpPr/>
                <p:nvPr/>
              </p:nvSpPr>
              <p:spPr>
                <a:xfrm>
                  <a:off x="1824175" y="3019350"/>
                  <a:ext cx="713625" cy="8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45" h="3475" extrusionOk="0">
                      <a:moveTo>
                        <a:pt x="1" y="1"/>
                      </a:moveTo>
                      <a:lnTo>
                        <a:pt x="1" y="3475"/>
                      </a:lnTo>
                      <a:lnTo>
                        <a:pt x="28544" y="3475"/>
                      </a:lnTo>
                      <a:lnTo>
                        <a:pt x="28544" y="1"/>
                      </a:lnTo>
                      <a:close/>
                    </a:path>
                  </a:pathLst>
                </a:custGeom>
                <a:solidFill>
                  <a:srgbClr val="91BA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" name="Google Shape;297;p45"/>
                <p:cNvSpPr/>
                <p:nvPr/>
              </p:nvSpPr>
              <p:spPr>
                <a:xfrm>
                  <a:off x="1824175" y="3019350"/>
                  <a:ext cx="713625" cy="8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45" h="3475" fill="none" extrusionOk="0">
                      <a:moveTo>
                        <a:pt x="28544" y="1"/>
                      </a:moveTo>
                      <a:lnTo>
                        <a:pt x="28544" y="3475"/>
                      </a:lnTo>
                      <a:lnTo>
                        <a:pt x="1" y="3475"/>
                      </a:lnTo>
                      <a:lnTo>
                        <a:pt x="1" y="1"/>
                      </a:lnTo>
                      <a:lnTo>
                        <a:pt x="28544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" name="Google Shape;298;p45"/>
                <p:cNvSpPr/>
                <p:nvPr/>
              </p:nvSpPr>
              <p:spPr>
                <a:xfrm>
                  <a:off x="1824175" y="3019350"/>
                  <a:ext cx="713625" cy="8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45" h="3475" extrusionOk="0">
                      <a:moveTo>
                        <a:pt x="1" y="1"/>
                      </a:moveTo>
                      <a:lnTo>
                        <a:pt x="1" y="3475"/>
                      </a:lnTo>
                      <a:lnTo>
                        <a:pt x="28544" y="3475"/>
                      </a:lnTo>
                      <a:lnTo>
                        <a:pt x="28544" y="1"/>
                      </a:lnTo>
                      <a:close/>
                    </a:path>
                  </a:pathLst>
                </a:custGeom>
                <a:solidFill>
                  <a:srgbClr val="E9F1D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" name="Google Shape;299;p45"/>
                <p:cNvSpPr/>
                <p:nvPr/>
              </p:nvSpPr>
              <p:spPr>
                <a:xfrm>
                  <a:off x="1824175" y="3019350"/>
                  <a:ext cx="713625" cy="8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45" h="3475" fill="none" extrusionOk="0">
                      <a:moveTo>
                        <a:pt x="28544" y="1"/>
                      </a:moveTo>
                      <a:lnTo>
                        <a:pt x="1" y="1"/>
                      </a:lnTo>
                      <a:lnTo>
                        <a:pt x="1" y="3475"/>
                      </a:lnTo>
                      <a:lnTo>
                        <a:pt x="20254" y="3475"/>
                      </a:lnTo>
                      <a:lnTo>
                        <a:pt x="21715" y="3475"/>
                      </a:lnTo>
                      <a:lnTo>
                        <a:pt x="26215" y="3475"/>
                      </a:lnTo>
                      <a:lnTo>
                        <a:pt x="27715" y="3475"/>
                      </a:lnTo>
                      <a:lnTo>
                        <a:pt x="28544" y="3475"/>
                      </a:lnTo>
                      <a:lnTo>
                        <a:pt x="28544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" name="Google Shape;300;p45"/>
                <p:cNvSpPr/>
                <p:nvPr/>
              </p:nvSpPr>
              <p:spPr>
                <a:xfrm>
                  <a:off x="1607050" y="3019350"/>
                  <a:ext cx="217150" cy="8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86" h="3475" extrusionOk="0">
                      <a:moveTo>
                        <a:pt x="1" y="1"/>
                      </a:moveTo>
                      <a:lnTo>
                        <a:pt x="1" y="3475"/>
                      </a:lnTo>
                      <a:lnTo>
                        <a:pt x="8686" y="3475"/>
                      </a:lnTo>
                      <a:lnTo>
                        <a:pt x="8686" y="1"/>
                      </a:lnTo>
                      <a:close/>
                    </a:path>
                  </a:pathLst>
                </a:custGeom>
                <a:solidFill>
                  <a:srgbClr val="91BA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" name="Google Shape;301;p45"/>
                <p:cNvSpPr/>
                <p:nvPr/>
              </p:nvSpPr>
              <p:spPr>
                <a:xfrm>
                  <a:off x="1607050" y="3019350"/>
                  <a:ext cx="217150" cy="8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86" h="3475" fill="none" extrusionOk="0">
                      <a:moveTo>
                        <a:pt x="8686" y="1"/>
                      </a:moveTo>
                      <a:lnTo>
                        <a:pt x="8686" y="3475"/>
                      </a:lnTo>
                      <a:lnTo>
                        <a:pt x="1" y="3475"/>
                      </a:lnTo>
                      <a:lnTo>
                        <a:pt x="1" y="1"/>
                      </a:lnTo>
                      <a:lnTo>
                        <a:pt x="8686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" name="Google Shape;302;p45"/>
                <p:cNvSpPr/>
                <p:nvPr/>
              </p:nvSpPr>
              <p:spPr>
                <a:xfrm>
                  <a:off x="1607050" y="3019350"/>
                  <a:ext cx="217150" cy="8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86" h="3475" extrusionOk="0">
                      <a:moveTo>
                        <a:pt x="1" y="1"/>
                      </a:moveTo>
                      <a:lnTo>
                        <a:pt x="1" y="3475"/>
                      </a:lnTo>
                      <a:lnTo>
                        <a:pt x="8686" y="3475"/>
                      </a:lnTo>
                      <a:lnTo>
                        <a:pt x="8686" y="1"/>
                      </a:lnTo>
                      <a:close/>
                    </a:path>
                  </a:pathLst>
                </a:custGeom>
                <a:solidFill>
                  <a:srgbClr val="DEEAC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" name="Google Shape;303;p45"/>
                <p:cNvSpPr/>
                <p:nvPr/>
              </p:nvSpPr>
              <p:spPr>
                <a:xfrm>
                  <a:off x="1607050" y="3019350"/>
                  <a:ext cx="217150" cy="8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86" h="3475" fill="none" extrusionOk="0">
                      <a:moveTo>
                        <a:pt x="8686" y="1"/>
                      </a:moveTo>
                      <a:lnTo>
                        <a:pt x="1" y="1"/>
                      </a:lnTo>
                      <a:lnTo>
                        <a:pt x="1" y="3475"/>
                      </a:lnTo>
                      <a:lnTo>
                        <a:pt x="2211" y="3475"/>
                      </a:lnTo>
                      <a:lnTo>
                        <a:pt x="3712" y="3475"/>
                      </a:lnTo>
                      <a:lnTo>
                        <a:pt x="8686" y="3475"/>
                      </a:lnTo>
                      <a:lnTo>
                        <a:pt x="8686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4" name="Google Shape;304;p45"/>
                <p:cNvSpPr/>
                <p:nvPr/>
              </p:nvSpPr>
              <p:spPr>
                <a:xfrm>
                  <a:off x="1662325" y="3106200"/>
                  <a:ext cx="37525" cy="115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1" h="46231" extrusionOk="0">
                      <a:moveTo>
                        <a:pt x="0" y="1"/>
                      </a:moveTo>
                      <a:lnTo>
                        <a:pt x="0" y="46231"/>
                      </a:lnTo>
                      <a:lnTo>
                        <a:pt x="1501" y="46231"/>
                      </a:lnTo>
                      <a:lnTo>
                        <a:pt x="1501" y="1"/>
                      </a:lnTo>
                      <a:close/>
                    </a:path>
                  </a:pathLst>
                </a:custGeom>
                <a:solidFill>
                  <a:srgbClr val="91BA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" name="Google Shape;305;p45"/>
                <p:cNvSpPr/>
                <p:nvPr/>
              </p:nvSpPr>
              <p:spPr>
                <a:xfrm>
                  <a:off x="1662325" y="3106200"/>
                  <a:ext cx="37525" cy="115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1" h="46231" fill="none" extrusionOk="0">
                      <a:moveTo>
                        <a:pt x="0" y="1"/>
                      </a:moveTo>
                      <a:lnTo>
                        <a:pt x="1501" y="1"/>
                      </a:lnTo>
                      <a:lnTo>
                        <a:pt x="1501" y="46231"/>
                      </a:lnTo>
                      <a:lnTo>
                        <a:pt x="0" y="46231"/>
                      </a:lnTo>
                      <a:lnTo>
                        <a:pt x="0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" name="Google Shape;306;p45"/>
                <p:cNvSpPr/>
                <p:nvPr/>
              </p:nvSpPr>
              <p:spPr>
                <a:xfrm>
                  <a:off x="1662325" y="3106200"/>
                  <a:ext cx="37525" cy="115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1" h="46231" extrusionOk="0">
                      <a:moveTo>
                        <a:pt x="0" y="1"/>
                      </a:moveTo>
                      <a:lnTo>
                        <a:pt x="0" y="20135"/>
                      </a:lnTo>
                      <a:lnTo>
                        <a:pt x="1501" y="20135"/>
                      </a:lnTo>
                      <a:lnTo>
                        <a:pt x="1501" y="1"/>
                      </a:lnTo>
                      <a:close/>
                      <a:moveTo>
                        <a:pt x="0" y="22228"/>
                      </a:moveTo>
                      <a:lnTo>
                        <a:pt x="0" y="46231"/>
                      </a:lnTo>
                      <a:lnTo>
                        <a:pt x="1501" y="46231"/>
                      </a:lnTo>
                      <a:lnTo>
                        <a:pt x="1501" y="22228"/>
                      </a:lnTo>
                      <a:close/>
                    </a:path>
                  </a:pathLst>
                </a:custGeom>
                <a:solidFill>
                  <a:srgbClr val="E9F1D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" name="Google Shape;307;p45"/>
                <p:cNvSpPr/>
                <p:nvPr/>
              </p:nvSpPr>
              <p:spPr>
                <a:xfrm>
                  <a:off x="1662325" y="3661875"/>
                  <a:ext cx="37525" cy="600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1" h="24004" fill="none" extrusionOk="0">
                      <a:moveTo>
                        <a:pt x="1501" y="1"/>
                      </a:moveTo>
                      <a:lnTo>
                        <a:pt x="0" y="1"/>
                      </a:lnTo>
                      <a:lnTo>
                        <a:pt x="0" y="24004"/>
                      </a:lnTo>
                      <a:lnTo>
                        <a:pt x="1501" y="24004"/>
                      </a:lnTo>
                      <a:lnTo>
                        <a:pt x="1501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308;p45"/>
                <p:cNvSpPr/>
                <p:nvPr/>
              </p:nvSpPr>
              <p:spPr>
                <a:xfrm>
                  <a:off x="1662325" y="3106200"/>
                  <a:ext cx="37525" cy="50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1" h="20136" fill="none" extrusionOk="0">
                      <a:moveTo>
                        <a:pt x="1501" y="1"/>
                      </a:moveTo>
                      <a:lnTo>
                        <a:pt x="0" y="1"/>
                      </a:lnTo>
                      <a:lnTo>
                        <a:pt x="0" y="20135"/>
                      </a:lnTo>
                      <a:lnTo>
                        <a:pt x="1501" y="20135"/>
                      </a:lnTo>
                      <a:lnTo>
                        <a:pt x="1501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309;p45"/>
                <p:cNvSpPr/>
                <p:nvPr/>
              </p:nvSpPr>
              <p:spPr>
                <a:xfrm>
                  <a:off x="1625800" y="3107200"/>
                  <a:ext cx="36550" cy="115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2" h="46231" extrusionOk="0">
                      <a:moveTo>
                        <a:pt x="1" y="0"/>
                      </a:moveTo>
                      <a:lnTo>
                        <a:pt x="1" y="46230"/>
                      </a:lnTo>
                      <a:lnTo>
                        <a:pt x="1461" y="46230"/>
                      </a:lnTo>
                      <a:lnTo>
                        <a:pt x="1461" y="0"/>
                      </a:lnTo>
                      <a:close/>
                    </a:path>
                  </a:pathLst>
                </a:custGeom>
                <a:solidFill>
                  <a:srgbClr val="91BA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" name="Google Shape;310;p45"/>
                <p:cNvSpPr/>
                <p:nvPr/>
              </p:nvSpPr>
              <p:spPr>
                <a:xfrm>
                  <a:off x="1625800" y="3107200"/>
                  <a:ext cx="36550" cy="115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2" h="46231" fill="none" extrusionOk="0">
                      <a:moveTo>
                        <a:pt x="1461" y="46230"/>
                      </a:moveTo>
                      <a:lnTo>
                        <a:pt x="1" y="46230"/>
                      </a:lnTo>
                      <a:lnTo>
                        <a:pt x="1" y="0"/>
                      </a:lnTo>
                      <a:lnTo>
                        <a:pt x="1461" y="0"/>
                      </a:lnTo>
                      <a:lnTo>
                        <a:pt x="1461" y="4623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" name="Google Shape;311;p45"/>
                <p:cNvSpPr/>
                <p:nvPr/>
              </p:nvSpPr>
              <p:spPr>
                <a:xfrm>
                  <a:off x="1625800" y="3107200"/>
                  <a:ext cx="36550" cy="115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2" h="46231" extrusionOk="0">
                      <a:moveTo>
                        <a:pt x="1" y="0"/>
                      </a:moveTo>
                      <a:lnTo>
                        <a:pt x="1" y="46230"/>
                      </a:lnTo>
                      <a:lnTo>
                        <a:pt x="1461" y="46230"/>
                      </a:lnTo>
                      <a:lnTo>
                        <a:pt x="1461" y="22188"/>
                      </a:lnTo>
                      <a:lnTo>
                        <a:pt x="317" y="22188"/>
                      </a:lnTo>
                      <a:lnTo>
                        <a:pt x="317" y="20095"/>
                      </a:lnTo>
                      <a:lnTo>
                        <a:pt x="1461" y="20095"/>
                      </a:lnTo>
                      <a:lnTo>
                        <a:pt x="1461" y="0"/>
                      </a:lnTo>
                      <a:close/>
                    </a:path>
                  </a:pathLst>
                </a:custGeom>
                <a:solidFill>
                  <a:srgbClr val="DEEAC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" name="Google Shape;312;p45"/>
                <p:cNvSpPr/>
                <p:nvPr/>
              </p:nvSpPr>
              <p:spPr>
                <a:xfrm>
                  <a:off x="1625800" y="3107200"/>
                  <a:ext cx="36550" cy="115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2" h="46231" fill="none" extrusionOk="0">
                      <a:moveTo>
                        <a:pt x="1461" y="0"/>
                      </a:moveTo>
                      <a:lnTo>
                        <a:pt x="1" y="0"/>
                      </a:lnTo>
                      <a:lnTo>
                        <a:pt x="1" y="46230"/>
                      </a:lnTo>
                      <a:lnTo>
                        <a:pt x="1461" y="46230"/>
                      </a:lnTo>
                      <a:lnTo>
                        <a:pt x="1461" y="22188"/>
                      </a:lnTo>
                      <a:lnTo>
                        <a:pt x="317" y="22188"/>
                      </a:lnTo>
                      <a:lnTo>
                        <a:pt x="317" y="20095"/>
                      </a:lnTo>
                      <a:lnTo>
                        <a:pt x="1461" y="20095"/>
                      </a:lnTo>
                      <a:lnTo>
                        <a:pt x="1461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" name="Google Shape;313;p45"/>
                <p:cNvSpPr/>
                <p:nvPr/>
              </p:nvSpPr>
              <p:spPr>
                <a:xfrm>
                  <a:off x="1633700" y="4270850"/>
                  <a:ext cx="58250" cy="5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0" h="2290" extrusionOk="0">
                      <a:moveTo>
                        <a:pt x="909" y="0"/>
                      </a:moveTo>
                      <a:lnTo>
                        <a:pt x="711" y="79"/>
                      </a:lnTo>
                      <a:lnTo>
                        <a:pt x="514" y="198"/>
                      </a:lnTo>
                      <a:lnTo>
                        <a:pt x="356" y="316"/>
                      </a:lnTo>
                      <a:lnTo>
                        <a:pt x="198" y="513"/>
                      </a:lnTo>
                      <a:lnTo>
                        <a:pt x="79" y="711"/>
                      </a:lnTo>
                      <a:lnTo>
                        <a:pt x="40" y="908"/>
                      </a:lnTo>
                      <a:lnTo>
                        <a:pt x="1" y="1145"/>
                      </a:lnTo>
                      <a:lnTo>
                        <a:pt x="40" y="1382"/>
                      </a:lnTo>
                      <a:lnTo>
                        <a:pt x="79" y="1579"/>
                      </a:lnTo>
                      <a:lnTo>
                        <a:pt x="198" y="1777"/>
                      </a:lnTo>
                      <a:lnTo>
                        <a:pt x="356" y="1974"/>
                      </a:lnTo>
                      <a:lnTo>
                        <a:pt x="514" y="2093"/>
                      </a:lnTo>
                      <a:lnTo>
                        <a:pt x="711" y="2211"/>
                      </a:lnTo>
                      <a:lnTo>
                        <a:pt x="909" y="2290"/>
                      </a:lnTo>
                      <a:lnTo>
                        <a:pt x="1382" y="2290"/>
                      </a:lnTo>
                      <a:lnTo>
                        <a:pt x="1619" y="2211"/>
                      </a:lnTo>
                      <a:lnTo>
                        <a:pt x="1817" y="2093"/>
                      </a:lnTo>
                      <a:lnTo>
                        <a:pt x="1974" y="1974"/>
                      </a:lnTo>
                      <a:lnTo>
                        <a:pt x="2132" y="1777"/>
                      </a:lnTo>
                      <a:lnTo>
                        <a:pt x="2211" y="1579"/>
                      </a:lnTo>
                      <a:lnTo>
                        <a:pt x="2290" y="1382"/>
                      </a:lnTo>
                      <a:lnTo>
                        <a:pt x="2330" y="1145"/>
                      </a:lnTo>
                      <a:lnTo>
                        <a:pt x="2290" y="908"/>
                      </a:lnTo>
                      <a:lnTo>
                        <a:pt x="2211" y="711"/>
                      </a:lnTo>
                      <a:lnTo>
                        <a:pt x="2132" y="513"/>
                      </a:lnTo>
                      <a:lnTo>
                        <a:pt x="1974" y="316"/>
                      </a:lnTo>
                      <a:lnTo>
                        <a:pt x="1817" y="198"/>
                      </a:lnTo>
                      <a:lnTo>
                        <a:pt x="1619" y="79"/>
                      </a:lnTo>
                      <a:lnTo>
                        <a:pt x="1382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" name="Google Shape;314;p45"/>
                <p:cNvSpPr/>
                <p:nvPr/>
              </p:nvSpPr>
              <p:spPr>
                <a:xfrm>
                  <a:off x="1629750" y="4262950"/>
                  <a:ext cx="65175" cy="11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7" h="475" extrusionOk="0">
                      <a:moveTo>
                        <a:pt x="1" y="0"/>
                      </a:moveTo>
                      <a:lnTo>
                        <a:pt x="1" y="474"/>
                      </a:lnTo>
                      <a:lnTo>
                        <a:pt x="2606" y="474"/>
                      </a:lnTo>
                      <a:lnTo>
                        <a:pt x="2606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" name="Google Shape;315;p45"/>
                <p:cNvSpPr/>
                <p:nvPr/>
              </p:nvSpPr>
              <p:spPr>
                <a:xfrm>
                  <a:off x="2479550" y="3106200"/>
                  <a:ext cx="37525" cy="115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1" h="46231" extrusionOk="0">
                      <a:moveTo>
                        <a:pt x="0" y="1"/>
                      </a:moveTo>
                      <a:lnTo>
                        <a:pt x="0" y="46231"/>
                      </a:lnTo>
                      <a:lnTo>
                        <a:pt x="1500" y="46231"/>
                      </a:lnTo>
                      <a:lnTo>
                        <a:pt x="1500" y="1"/>
                      </a:lnTo>
                      <a:close/>
                    </a:path>
                  </a:pathLst>
                </a:custGeom>
                <a:solidFill>
                  <a:srgbClr val="91BA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316;p45"/>
                <p:cNvSpPr/>
                <p:nvPr/>
              </p:nvSpPr>
              <p:spPr>
                <a:xfrm>
                  <a:off x="2479550" y="3106200"/>
                  <a:ext cx="37525" cy="115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1" h="46231" fill="none" extrusionOk="0">
                      <a:moveTo>
                        <a:pt x="0" y="1"/>
                      </a:moveTo>
                      <a:lnTo>
                        <a:pt x="1500" y="1"/>
                      </a:lnTo>
                      <a:lnTo>
                        <a:pt x="1500" y="46231"/>
                      </a:lnTo>
                      <a:lnTo>
                        <a:pt x="0" y="46231"/>
                      </a:lnTo>
                      <a:lnTo>
                        <a:pt x="0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17;p45"/>
                <p:cNvSpPr/>
                <p:nvPr/>
              </p:nvSpPr>
              <p:spPr>
                <a:xfrm>
                  <a:off x="2479550" y="3106200"/>
                  <a:ext cx="37525" cy="115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1" h="46231" extrusionOk="0">
                      <a:moveTo>
                        <a:pt x="0" y="1"/>
                      </a:moveTo>
                      <a:lnTo>
                        <a:pt x="0" y="40"/>
                      </a:lnTo>
                      <a:lnTo>
                        <a:pt x="0" y="20135"/>
                      </a:lnTo>
                      <a:lnTo>
                        <a:pt x="1027" y="20135"/>
                      </a:lnTo>
                      <a:lnTo>
                        <a:pt x="1027" y="22228"/>
                      </a:lnTo>
                      <a:lnTo>
                        <a:pt x="0" y="22228"/>
                      </a:lnTo>
                      <a:lnTo>
                        <a:pt x="0" y="46231"/>
                      </a:lnTo>
                      <a:lnTo>
                        <a:pt x="1500" y="46231"/>
                      </a:lnTo>
                      <a:lnTo>
                        <a:pt x="1500" y="1"/>
                      </a:lnTo>
                      <a:close/>
                    </a:path>
                  </a:pathLst>
                </a:custGeom>
                <a:solidFill>
                  <a:srgbClr val="E9F1D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" name="Google Shape;318;p45"/>
                <p:cNvSpPr/>
                <p:nvPr/>
              </p:nvSpPr>
              <p:spPr>
                <a:xfrm>
                  <a:off x="2479550" y="3106200"/>
                  <a:ext cx="37525" cy="115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1" h="46231" fill="none" extrusionOk="0">
                      <a:moveTo>
                        <a:pt x="1500" y="1"/>
                      </a:moveTo>
                      <a:lnTo>
                        <a:pt x="0" y="1"/>
                      </a:lnTo>
                      <a:lnTo>
                        <a:pt x="0" y="40"/>
                      </a:lnTo>
                      <a:lnTo>
                        <a:pt x="0" y="20135"/>
                      </a:lnTo>
                      <a:lnTo>
                        <a:pt x="1027" y="20135"/>
                      </a:lnTo>
                      <a:lnTo>
                        <a:pt x="1027" y="22228"/>
                      </a:lnTo>
                      <a:lnTo>
                        <a:pt x="0" y="22228"/>
                      </a:lnTo>
                      <a:lnTo>
                        <a:pt x="0" y="46231"/>
                      </a:lnTo>
                      <a:lnTo>
                        <a:pt x="1500" y="46231"/>
                      </a:lnTo>
                      <a:lnTo>
                        <a:pt x="1500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" name="Google Shape;319;p45"/>
                <p:cNvSpPr/>
                <p:nvPr/>
              </p:nvSpPr>
              <p:spPr>
                <a:xfrm>
                  <a:off x="2442025" y="3107200"/>
                  <a:ext cx="37550" cy="115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46231" extrusionOk="0">
                      <a:moveTo>
                        <a:pt x="1" y="0"/>
                      </a:moveTo>
                      <a:lnTo>
                        <a:pt x="1" y="46230"/>
                      </a:lnTo>
                      <a:lnTo>
                        <a:pt x="1501" y="46230"/>
                      </a:lnTo>
                      <a:lnTo>
                        <a:pt x="1501" y="0"/>
                      </a:lnTo>
                      <a:close/>
                    </a:path>
                  </a:pathLst>
                </a:custGeom>
                <a:solidFill>
                  <a:srgbClr val="91BA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320;p45"/>
                <p:cNvSpPr/>
                <p:nvPr/>
              </p:nvSpPr>
              <p:spPr>
                <a:xfrm>
                  <a:off x="2442025" y="3107200"/>
                  <a:ext cx="37550" cy="115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46231" fill="none" extrusionOk="0">
                      <a:moveTo>
                        <a:pt x="1501" y="46230"/>
                      </a:moveTo>
                      <a:lnTo>
                        <a:pt x="1" y="46230"/>
                      </a:lnTo>
                      <a:lnTo>
                        <a:pt x="1" y="0"/>
                      </a:lnTo>
                      <a:lnTo>
                        <a:pt x="1501" y="0"/>
                      </a:lnTo>
                      <a:lnTo>
                        <a:pt x="1501" y="4623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" name="Google Shape;321;p45"/>
                <p:cNvSpPr/>
                <p:nvPr/>
              </p:nvSpPr>
              <p:spPr>
                <a:xfrm>
                  <a:off x="2442025" y="3107200"/>
                  <a:ext cx="37550" cy="115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46231" extrusionOk="0">
                      <a:moveTo>
                        <a:pt x="1" y="0"/>
                      </a:moveTo>
                      <a:lnTo>
                        <a:pt x="1" y="20095"/>
                      </a:lnTo>
                      <a:lnTo>
                        <a:pt x="1501" y="20095"/>
                      </a:lnTo>
                      <a:lnTo>
                        <a:pt x="1501" y="0"/>
                      </a:lnTo>
                      <a:close/>
                      <a:moveTo>
                        <a:pt x="1" y="22188"/>
                      </a:moveTo>
                      <a:lnTo>
                        <a:pt x="1" y="46230"/>
                      </a:lnTo>
                      <a:lnTo>
                        <a:pt x="1501" y="46230"/>
                      </a:lnTo>
                      <a:lnTo>
                        <a:pt x="1501" y="22188"/>
                      </a:lnTo>
                      <a:close/>
                    </a:path>
                  </a:pathLst>
                </a:custGeom>
                <a:solidFill>
                  <a:srgbClr val="DEEAC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" name="Google Shape;322;p45"/>
                <p:cNvSpPr/>
                <p:nvPr/>
              </p:nvSpPr>
              <p:spPr>
                <a:xfrm>
                  <a:off x="2442025" y="3661875"/>
                  <a:ext cx="37550" cy="60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24044" fill="none" extrusionOk="0">
                      <a:moveTo>
                        <a:pt x="1501" y="1"/>
                      </a:moveTo>
                      <a:lnTo>
                        <a:pt x="1" y="1"/>
                      </a:lnTo>
                      <a:lnTo>
                        <a:pt x="1" y="24043"/>
                      </a:lnTo>
                      <a:lnTo>
                        <a:pt x="1501" y="24043"/>
                      </a:lnTo>
                      <a:lnTo>
                        <a:pt x="1501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" name="Google Shape;323;p45"/>
                <p:cNvSpPr/>
                <p:nvPr/>
              </p:nvSpPr>
              <p:spPr>
                <a:xfrm>
                  <a:off x="2442025" y="3107200"/>
                  <a:ext cx="37550" cy="50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20096" fill="none" extrusionOk="0">
                      <a:moveTo>
                        <a:pt x="1501" y="0"/>
                      </a:moveTo>
                      <a:lnTo>
                        <a:pt x="1501" y="0"/>
                      </a:lnTo>
                      <a:lnTo>
                        <a:pt x="1" y="0"/>
                      </a:lnTo>
                      <a:lnTo>
                        <a:pt x="1" y="20095"/>
                      </a:lnTo>
                      <a:lnTo>
                        <a:pt x="1501" y="20095"/>
                      </a:lnTo>
                      <a:lnTo>
                        <a:pt x="1501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" name="Google Shape;324;p45"/>
                <p:cNvSpPr/>
                <p:nvPr/>
              </p:nvSpPr>
              <p:spPr>
                <a:xfrm>
                  <a:off x="2450925" y="4270850"/>
                  <a:ext cx="57275" cy="5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1" h="2290" extrusionOk="0">
                      <a:moveTo>
                        <a:pt x="908" y="0"/>
                      </a:moveTo>
                      <a:lnTo>
                        <a:pt x="671" y="79"/>
                      </a:lnTo>
                      <a:lnTo>
                        <a:pt x="474" y="198"/>
                      </a:lnTo>
                      <a:lnTo>
                        <a:pt x="316" y="316"/>
                      </a:lnTo>
                      <a:lnTo>
                        <a:pt x="198" y="513"/>
                      </a:lnTo>
                      <a:lnTo>
                        <a:pt x="79" y="711"/>
                      </a:lnTo>
                      <a:lnTo>
                        <a:pt x="0" y="908"/>
                      </a:lnTo>
                      <a:lnTo>
                        <a:pt x="0" y="1145"/>
                      </a:lnTo>
                      <a:lnTo>
                        <a:pt x="0" y="1382"/>
                      </a:lnTo>
                      <a:lnTo>
                        <a:pt x="79" y="1579"/>
                      </a:lnTo>
                      <a:lnTo>
                        <a:pt x="198" y="1777"/>
                      </a:lnTo>
                      <a:lnTo>
                        <a:pt x="316" y="1974"/>
                      </a:lnTo>
                      <a:lnTo>
                        <a:pt x="474" y="2093"/>
                      </a:lnTo>
                      <a:lnTo>
                        <a:pt x="671" y="2211"/>
                      </a:lnTo>
                      <a:lnTo>
                        <a:pt x="908" y="2290"/>
                      </a:lnTo>
                      <a:lnTo>
                        <a:pt x="1382" y="2290"/>
                      </a:lnTo>
                      <a:lnTo>
                        <a:pt x="1579" y="2211"/>
                      </a:lnTo>
                      <a:lnTo>
                        <a:pt x="1777" y="2093"/>
                      </a:lnTo>
                      <a:lnTo>
                        <a:pt x="1974" y="1974"/>
                      </a:lnTo>
                      <a:lnTo>
                        <a:pt x="2093" y="1777"/>
                      </a:lnTo>
                      <a:lnTo>
                        <a:pt x="2211" y="1579"/>
                      </a:lnTo>
                      <a:lnTo>
                        <a:pt x="2290" y="1382"/>
                      </a:lnTo>
                      <a:lnTo>
                        <a:pt x="2290" y="1145"/>
                      </a:lnTo>
                      <a:lnTo>
                        <a:pt x="2290" y="908"/>
                      </a:lnTo>
                      <a:lnTo>
                        <a:pt x="2211" y="711"/>
                      </a:lnTo>
                      <a:lnTo>
                        <a:pt x="2093" y="513"/>
                      </a:lnTo>
                      <a:lnTo>
                        <a:pt x="1974" y="316"/>
                      </a:lnTo>
                      <a:lnTo>
                        <a:pt x="1777" y="198"/>
                      </a:lnTo>
                      <a:lnTo>
                        <a:pt x="1579" y="79"/>
                      </a:lnTo>
                      <a:lnTo>
                        <a:pt x="1382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" name="Google Shape;325;p45"/>
                <p:cNvSpPr/>
                <p:nvPr/>
              </p:nvSpPr>
              <p:spPr>
                <a:xfrm>
                  <a:off x="2446975" y="4262950"/>
                  <a:ext cx="65150" cy="11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6" h="475" extrusionOk="0">
                      <a:moveTo>
                        <a:pt x="0" y="0"/>
                      </a:moveTo>
                      <a:lnTo>
                        <a:pt x="0" y="474"/>
                      </a:lnTo>
                      <a:lnTo>
                        <a:pt x="2606" y="474"/>
                      </a:lnTo>
                      <a:lnTo>
                        <a:pt x="2606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326;p45"/>
                <p:cNvSpPr/>
                <p:nvPr/>
              </p:nvSpPr>
              <p:spPr>
                <a:xfrm>
                  <a:off x="2330500" y="3106200"/>
                  <a:ext cx="36550" cy="115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2" h="46231" extrusionOk="0">
                      <a:moveTo>
                        <a:pt x="1" y="1"/>
                      </a:moveTo>
                      <a:lnTo>
                        <a:pt x="1" y="46231"/>
                      </a:lnTo>
                      <a:lnTo>
                        <a:pt x="1462" y="46231"/>
                      </a:lnTo>
                      <a:lnTo>
                        <a:pt x="1462" y="1"/>
                      </a:lnTo>
                      <a:close/>
                    </a:path>
                  </a:pathLst>
                </a:custGeom>
                <a:solidFill>
                  <a:srgbClr val="91BA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" name="Google Shape;327;p45"/>
                <p:cNvSpPr/>
                <p:nvPr/>
              </p:nvSpPr>
              <p:spPr>
                <a:xfrm>
                  <a:off x="2330500" y="3106200"/>
                  <a:ext cx="36550" cy="115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2" h="46231" fill="none" extrusionOk="0">
                      <a:moveTo>
                        <a:pt x="1" y="1"/>
                      </a:moveTo>
                      <a:lnTo>
                        <a:pt x="1462" y="1"/>
                      </a:lnTo>
                      <a:lnTo>
                        <a:pt x="1462" y="46231"/>
                      </a:lnTo>
                      <a:lnTo>
                        <a:pt x="1" y="46231"/>
                      </a:lnTo>
                      <a:lnTo>
                        <a:pt x="1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" name="Google Shape;328;p45"/>
                <p:cNvSpPr/>
                <p:nvPr/>
              </p:nvSpPr>
              <p:spPr>
                <a:xfrm>
                  <a:off x="2330500" y="3106200"/>
                  <a:ext cx="36550" cy="115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2" h="46231" extrusionOk="0">
                      <a:moveTo>
                        <a:pt x="1" y="1"/>
                      </a:moveTo>
                      <a:lnTo>
                        <a:pt x="1" y="40"/>
                      </a:lnTo>
                      <a:lnTo>
                        <a:pt x="1" y="20135"/>
                      </a:lnTo>
                      <a:lnTo>
                        <a:pt x="1462" y="20135"/>
                      </a:lnTo>
                      <a:lnTo>
                        <a:pt x="1462" y="1"/>
                      </a:lnTo>
                      <a:close/>
                      <a:moveTo>
                        <a:pt x="1" y="22228"/>
                      </a:moveTo>
                      <a:lnTo>
                        <a:pt x="1" y="46231"/>
                      </a:lnTo>
                      <a:lnTo>
                        <a:pt x="1462" y="46231"/>
                      </a:lnTo>
                      <a:lnTo>
                        <a:pt x="1462" y="22228"/>
                      </a:lnTo>
                      <a:close/>
                    </a:path>
                  </a:pathLst>
                </a:custGeom>
                <a:solidFill>
                  <a:srgbClr val="E9F1D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329;p45"/>
                <p:cNvSpPr/>
                <p:nvPr/>
              </p:nvSpPr>
              <p:spPr>
                <a:xfrm>
                  <a:off x="2330500" y="3661875"/>
                  <a:ext cx="36550" cy="600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2" h="24004" fill="none" extrusionOk="0">
                      <a:moveTo>
                        <a:pt x="1462" y="1"/>
                      </a:moveTo>
                      <a:lnTo>
                        <a:pt x="1" y="1"/>
                      </a:lnTo>
                      <a:lnTo>
                        <a:pt x="1" y="24004"/>
                      </a:lnTo>
                      <a:lnTo>
                        <a:pt x="1462" y="24004"/>
                      </a:lnTo>
                      <a:lnTo>
                        <a:pt x="1462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45"/>
                <p:cNvSpPr/>
                <p:nvPr/>
              </p:nvSpPr>
              <p:spPr>
                <a:xfrm>
                  <a:off x="2330500" y="3106200"/>
                  <a:ext cx="36550" cy="50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2" h="20136" fill="none" extrusionOk="0">
                      <a:moveTo>
                        <a:pt x="1462" y="1"/>
                      </a:moveTo>
                      <a:lnTo>
                        <a:pt x="1" y="1"/>
                      </a:lnTo>
                      <a:lnTo>
                        <a:pt x="1" y="40"/>
                      </a:lnTo>
                      <a:lnTo>
                        <a:pt x="1" y="20135"/>
                      </a:lnTo>
                      <a:lnTo>
                        <a:pt x="1462" y="20135"/>
                      </a:lnTo>
                      <a:lnTo>
                        <a:pt x="1462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" name="Google Shape;331;p45"/>
                <p:cNvSpPr/>
                <p:nvPr/>
              </p:nvSpPr>
              <p:spPr>
                <a:xfrm>
                  <a:off x="2293000" y="3107200"/>
                  <a:ext cx="37525" cy="115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1" h="46231" extrusionOk="0">
                      <a:moveTo>
                        <a:pt x="1" y="0"/>
                      </a:moveTo>
                      <a:lnTo>
                        <a:pt x="1" y="46230"/>
                      </a:lnTo>
                      <a:lnTo>
                        <a:pt x="1501" y="46230"/>
                      </a:lnTo>
                      <a:lnTo>
                        <a:pt x="1501" y="0"/>
                      </a:lnTo>
                      <a:close/>
                    </a:path>
                  </a:pathLst>
                </a:custGeom>
                <a:solidFill>
                  <a:srgbClr val="91BA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" name="Google Shape;332;p45"/>
                <p:cNvSpPr/>
                <p:nvPr/>
              </p:nvSpPr>
              <p:spPr>
                <a:xfrm>
                  <a:off x="2293000" y="3107200"/>
                  <a:ext cx="37525" cy="115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1" h="46231" fill="none" extrusionOk="0">
                      <a:moveTo>
                        <a:pt x="1501" y="46230"/>
                      </a:moveTo>
                      <a:lnTo>
                        <a:pt x="1" y="46230"/>
                      </a:lnTo>
                      <a:lnTo>
                        <a:pt x="1" y="0"/>
                      </a:lnTo>
                      <a:lnTo>
                        <a:pt x="1501" y="0"/>
                      </a:lnTo>
                      <a:lnTo>
                        <a:pt x="1501" y="4623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" name="Google Shape;333;p45"/>
                <p:cNvSpPr/>
                <p:nvPr/>
              </p:nvSpPr>
              <p:spPr>
                <a:xfrm>
                  <a:off x="2293000" y="3107200"/>
                  <a:ext cx="37525" cy="115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1" h="46231" extrusionOk="0">
                      <a:moveTo>
                        <a:pt x="1" y="0"/>
                      </a:moveTo>
                      <a:lnTo>
                        <a:pt x="1" y="20095"/>
                      </a:lnTo>
                      <a:lnTo>
                        <a:pt x="1501" y="20095"/>
                      </a:lnTo>
                      <a:lnTo>
                        <a:pt x="1501" y="0"/>
                      </a:lnTo>
                      <a:close/>
                      <a:moveTo>
                        <a:pt x="1" y="22188"/>
                      </a:moveTo>
                      <a:lnTo>
                        <a:pt x="1" y="46230"/>
                      </a:lnTo>
                      <a:lnTo>
                        <a:pt x="1501" y="46230"/>
                      </a:lnTo>
                      <a:lnTo>
                        <a:pt x="1501" y="22188"/>
                      </a:lnTo>
                      <a:close/>
                    </a:path>
                  </a:pathLst>
                </a:custGeom>
                <a:solidFill>
                  <a:srgbClr val="DEEAC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" name="Google Shape;334;p45"/>
                <p:cNvSpPr/>
                <p:nvPr/>
              </p:nvSpPr>
              <p:spPr>
                <a:xfrm>
                  <a:off x="2293000" y="3661875"/>
                  <a:ext cx="37525" cy="60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1" h="24044" fill="none" extrusionOk="0">
                      <a:moveTo>
                        <a:pt x="1501" y="1"/>
                      </a:moveTo>
                      <a:lnTo>
                        <a:pt x="1" y="1"/>
                      </a:lnTo>
                      <a:lnTo>
                        <a:pt x="1" y="24043"/>
                      </a:lnTo>
                      <a:lnTo>
                        <a:pt x="1501" y="24043"/>
                      </a:lnTo>
                      <a:lnTo>
                        <a:pt x="1501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" name="Google Shape;335;p45"/>
                <p:cNvSpPr/>
                <p:nvPr/>
              </p:nvSpPr>
              <p:spPr>
                <a:xfrm>
                  <a:off x="2293000" y="3107200"/>
                  <a:ext cx="37525" cy="50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1" h="20096" fill="none" extrusionOk="0">
                      <a:moveTo>
                        <a:pt x="1501" y="0"/>
                      </a:moveTo>
                      <a:lnTo>
                        <a:pt x="1501" y="0"/>
                      </a:lnTo>
                      <a:lnTo>
                        <a:pt x="1" y="0"/>
                      </a:lnTo>
                      <a:lnTo>
                        <a:pt x="1" y="20095"/>
                      </a:lnTo>
                      <a:lnTo>
                        <a:pt x="1501" y="20095"/>
                      </a:lnTo>
                      <a:lnTo>
                        <a:pt x="1501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" name="Google Shape;336;p45"/>
                <p:cNvSpPr/>
                <p:nvPr/>
              </p:nvSpPr>
              <p:spPr>
                <a:xfrm>
                  <a:off x="2300900" y="4270850"/>
                  <a:ext cx="58250" cy="58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0" h="2330" extrusionOk="0">
                      <a:moveTo>
                        <a:pt x="908" y="0"/>
                      </a:moveTo>
                      <a:lnTo>
                        <a:pt x="711" y="79"/>
                      </a:lnTo>
                      <a:lnTo>
                        <a:pt x="514" y="198"/>
                      </a:lnTo>
                      <a:lnTo>
                        <a:pt x="356" y="316"/>
                      </a:lnTo>
                      <a:lnTo>
                        <a:pt x="198" y="513"/>
                      </a:lnTo>
                      <a:lnTo>
                        <a:pt x="79" y="711"/>
                      </a:lnTo>
                      <a:lnTo>
                        <a:pt x="40" y="908"/>
                      </a:lnTo>
                      <a:lnTo>
                        <a:pt x="0" y="1145"/>
                      </a:lnTo>
                      <a:lnTo>
                        <a:pt x="40" y="1382"/>
                      </a:lnTo>
                      <a:lnTo>
                        <a:pt x="79" y="1619"/>
                      </a:lnTo>
                      <a:lnTo>
                        <a:pt x="198" y="1816"/>
                      </a:lnTo>
                      <a:lnTo>
                        <a:pt x="356" y="1974"/>
                      </a:lnTo>
                      <a:lnTo>
                        <a:pt x="514" y="2132"/>
                      </a:lnTo>
                      <a:lnTo>
                        <a:pt x="711" y="2211"/>
                      </a:lnTo>
                      <a:lnTo>
                        <a:pt x="948" y="2290"/>
                      </a:lnTo>
                      <a:lnTo>
                        <a:pt x="1185" y="2329"/>
                      </a:lnTo>
                      <a:lnTo>
                        <a:pt x="1422" y="2290"/>
                      </a:lnTo>
                      <a:lnTo>
                        <a:pt x="1619" y="2211"/>
                      </a:lnTo>
                      <a:lnTo>
                        <a:pt x="1816" y="2093"/>
                      </a:lnTo>
                      <a:lnTo>
                        <a:pt x="1974" y="1974"/>
                      </a:lnTo>
                      <a:lnTo>
                        <a:pt x="2132" y="1777"/>
                      </a:lnTo>
                      <a:lnTo>
                        <a:pt x="2251" y="1579"/>
                      </a:lnTo>
                      <a:lnTo>
                        <a:pt x="2290" y="1382"/>
                      </a:lnTo>
                      <a:lnTo>
                        <a:pt x="2330" y="1145"/>
                      </a:lnTo>
                      <a:lnTo>
                        <a:pt x="2290" y="908"/>
                      </a:lnTo>
                      <a:lnTo>
                        <a:pt x="2251" y="711"/>
                      </a:lnTo>
                      <a:lnTo>
                        <a:pt x="2132" y="513"/>
                      </a:lnTo>
                      <a:lnTo>
                        <a:pt x="1974" y="316"/>
                      </a:lnTo>
                      <a:lnTo>
                        <a:pt x="1816" y="198"/>
                      </a:lnTo>
                      <a:lnTo>
                        <a:pt x="1619" y="79"/>
                      </a:lnTo>
                      <a:lnTo>
                        <a:pt x="1422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" name="Google Shape;337;p45"/>
                <p:cNvSpPr/>
                <p:nvPr/>
              </p:nvSpPr>
              <p:spPr>
                <a:xfrm>
                  <a:off x="2297925" y="4262950"/>
                  <a:ext cx="65175" cy="11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7" h="475" extrusionOk="0">
                      <a:moveTo>
                        <a:pt x="1" y="0"/>
                      </a:moveTo>
                      <a:lnTo>
                        <a:pt x="1" y="474"/>
                      </a:lnTo>
                      <a:lnTo>
                        <a:pt x="2607" y="474"/>
                      </a:lnTo>
                      <a:lnTo>
                        <a:pt x="2607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" name="Google Shape;338;p45"/>
                <p:cNvSpPr/>
                <p:nvPr/>
              </p:nvSpPr>
              <p:spPr>
                <a:xfrm>
                  <a:off x="1633700" y="3609575"/>
                  <a:ext cx="164850" cy="5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4" h="2093" extrusionOk="0">
                      <a:moveTo>
                        <a:pt x="1" y="0"/>
                      </a:moveTo>
                      <a:lnTo>
                        <a:pt x="1" y="2093"/>
                      </a:lnTo>
                      <a:lnTo>
                        <a:pt x="6594" y="2093"/>
                      </a:lnTo>
                      <a:lnTo>
                        <a:pt x="6594" y="0"/>
                      </a:lnTo>
                      <a:close/>
                    </a:path>
                  </a:pathLst>
                </a:custGeom>
                <a:solidFill>
                  <a:srgbClr val="91BA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" name="Google Shape;339;p45"/>
                <p:cNvSpPr/>
                <p:nvPr/>
              </p:nvSpPr>
              <p:spPr>
                <a:xfrm>
                  <a:off x="1633700" y="3609575"/>
                  <a:ext cx="164850" cy="5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4" h="2093" fill="none" extrusionOk="0">
                      <a:moveTo>
                        <a:pt x="6594" y="0"/>
                      </a:moveTo>
                      <a:lnTo>
                        <a:pt x="6594" y="2093"/>
                      </a:lnTo>
                      <a:lnTo>
                        <a:pt x="1" y="2093"/>
                      </a:lnTo>
                      <a:lnTo>
                        <a:pt x="1" y="0"/>
                      </a:lnTo>
                      <a:lnTo>
                        <a:pt x="6594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" name="Google Shape;340;p45"/>
                <p:cNvSpPr/>
                <p:nvPr/>
              </p:nvSpPr>
              <p:spPr>
                <a:xfrm>
                  <a:off x="1633700" y="3609575"/>
                  <a:ext cx="164850" cy="5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4" h="2093" extrusionOk="0">
                      <a:moveTo>
                        <a:pt x="1" y="0"/>
                      </a:moveTo>
                      <a:lnTo>
                        <a:pt x="1" y="2093"/>
                      </a:lnTo>
                      <a:lnTo>
                        <a:pt x="6594" y="2093"/>
                      </a:lnTo>
                      <a:lnTo>
                        <a:pt x="6594" y="0"/>
                      </a:lnTo>
                      <a:close/>
                    </a:path>
                  </a:pathLst>
                </a:custGeom>
                <a:solidFill>
                  <a:srgbClr val="DEEAC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" name="Google Shape;341;p45"/>
                <p:cNvSpPr/>
                <p:nvPr/>
              </p:nvSpPr>
              <p:spPr>
                <a:xfrm>
                  <a:off x="1633700" y="3609575"/>
                  <a:ext cx="164850" cy="5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4" h="2093" fill="none" extrusionOk="0">
                      <a:moveTo>
                        <a:pt x="6594" y="0"/>
                      </a:moveTo>
                      <a:lnTo>
                        <a:pt x="2646" y="0"/>
                      </a:lnTo>
                      <a:lnTo>
                        <a:pt x="1145" y="0"/>
                      </a:lnTo>
                      <a:lnTo>
                        <a:pt x="1145" y="0"/>
                      </a:lnTo>
                      <a:lnTo>
                        <a:pt x="1" y="0"/>
                      </a:lnTo>
                      <a:lnTo>
                        <a:pt x="1" y="2093"/>
                      </a:lnTo>
                      <a:lnTo>
                        <a:pt x="6594" y="2093"/>
                      </a:lnTo>
                      <a:lnTo>
                        <a:pt x="6594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" name="Google Shape;342;p45"/>
                <p:cNvSpPr/>
                <p:nvPr/>
              </p:nvSpPr>
              <p:spPr>
                <a:xfrm>
                  <a:off x="1831100" y="3609575"/>
                  <a:ext cx="674125" cy="5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65" h="2093" extrusionOk="0">
                      <a:moveTo>
                        <a:pt x="0" y="0"/>
                      </a:moveTo>
                      <a:lnTo>
                        <a:pt x="0" y="2093"/>
                      </a:lnTo>
                      <a:lnTo>
                        <a:pt x="26965" y="2093"/>
                      </a:lnTo>
                      <a:lnTo>
                        <a:pt x="26965" y="0"/>
                      </a:lnTo>
                      <a:close/>
                    </a:path>
                  </a:pathLst>
                </a:custGeom>
                <a:solidFill>
                  <a:srgbClr val="91BA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" name="Google Shape;343;p45"/>
                <p:cNvSpPr/>
                <p:nvPr/>
              </p:nvSpPr>
              <p:spPr>
                <a:xfrm>
                  <a:off x="1831100" y="3609575"/>
                  <a:ext cx="674125" cy="5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65" h="2093" fill="none" extrusionOk="0">
                      <a:moveTo>
                        <a:pt x="26965" y="0"/>
                      </a:moveTo>
                      <a:lnTo>
                        <a:pt x="26965" y="2093"/>
                      </a:lnTo>
                      <a:lnTo>
                        <a:pt x="0" y="2093"/>
                      </a:lnTo>
                      <a:lnTo>
                        <a:pt x="0" y="0"/>
                      </a:lnTo>
                      <a:lnTo>
                        <a:pt x="26965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" name="Google Shape;344;p45"/>
                <p:cNvSpPr/>
                <p:nvPr/>
              </p:nvSpPr>
              <p:spPr>
                <a:xfrm>
                  <a:off x="1831100" y="3609575"/>
                  <a:ext cx="674125" cy="5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65" h="2093" extrusionOk="0">
                      <a:moveTo>
                        <a:pt x="0" y="0"/>
                      </a:moveTo>
                      <a:lnTo>
                        <a:pt x="0" y="2093"/>
                      </a:lnTo>
                      <a:lnTo>
                        <a:pt x="26965" y="2093"/>
                      </a:lnTo>
                      <a:lnTo>
                        <a:pt x="26965" y="0"/>
                      </a:lnTo>
                      <a:close/>
                    </a:path>
                  </a:pathLst>
                </a:custGeom>
                <a:solidFill>
                  <a:srgbClr val="E9F1D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Google Shape;345;p45"/>
                <p:cNvSpPr/>
                <p:nvPr/>
              </p:nvSpPr>
              <p:spPr>
                <a:xfrm>
                  <a:off x="1831100" y="3609575"/>
                  <a:ext cx="674125" cy="5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65" h="2093" fill="none" extrusionOk="0">
                      <a:moveTo>
                        <a:pt x="26965" y="0"/>
                      </a:moveTo>
                      <a:lnTo>
                        <a:pt x="25938" y="0"/>
                      </a:lnTo>
                      <a:lnTo>
                        <a:pt x="24438" y="0"/>
                      </a:lnTo>
                      <a:lnTo>
                        <a:pt x="19977" y="0"/>
                      </a:lnTo>
                      <a:lnTo>
                        <a:pt x="18477" y="0"/>
                      </a:lnTo>
                      <a:lnTo>
                        <a:pt x="10462" y="0"/>
                      </a:lnTo>
                      <a:lnTo>
                        <a:pt x="10462" y="0"/>
                      </a:lnTo>
                      <a:lnTo>
                        <a:pt x="10383" y="0"/>
                      </a:lnTo>
                      <a:lnTo>
                        <a:pt x="7422" y="0"/>
                      </a:lnTo>
                      <a:lnTo>
                        <a:pt x="7422" y="0"/>
                      </a:lnTo>
                      <a:lnTo>
                        <a:pt x="7343" y="0"/>
                      </a:lnTo>
                      <a:lnTo>
                        <a:pt x="6514" y="0"/>
                      </a:lnTo>
                      <a:lnTo>
                        <a:pt x="6514" y="0"/>
                      </a:lnTo>
                      <a:lnTo>
                        <a:pt x="6435" y="0"/>
                      </a:lnTo>
                      <a:lnTo>
                        <a:pt x="3198" y="0"/>
                      </a:lnTo>
                      <a:lnTo>
                        <a:pt x="3198" y="0"/>
                      </a:lnTo>
                      <a:lnTo>
                        <a:pt x="3119" y="0"/>
                      </a:lnTo>
                      <a:lnTo>
                        <a:pt x="711" y="0"/>
                      </a:lnTo>
                      <a:lnTo>
                        <a:pt x="0" y="0"/>
                      </a:lnTo>
                      <a:lnTo>
                        <a:pt x="0" y="2093"/>
                      </a:lnTo>
                      <a:lnTo>
                        <a:pt x="26965" y="2093"/>
                      </a:lnTo>
                      <a:lnTo>
                        <a:pt x="26965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" name="Google Shape;346;p45"/>
                <p:cNvSpPr/>
                <p:nvPr/>
              </p:nvSpPr>
              <p:spPr>
                <a:xfrm>
                  <a:off x="1999875" y="3460525"/>
                  <a:ext cx="107600" cy="14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4" h="5963" extrusionOk="0">
                      <a:moveTo>
                        <a:pt x="513" y="1"/>
                      </a:moveTo>
                      <a:lnTo>
                        <a:pt x="395" y="40"/>
                      </a:lnTo>
                      <a:lnTo>
                        <a:pt x="277" y="119"/>
                      </a:lnTo>
                      <a:lnTo>
                        <a:pt x="198" y="198"/>
                      </a:lnTo>
                      <a:lnTo>
                        <a:pt x="119" y="277"/>
                      </a:lnTo>
                      <a:lnTo>
                        <a:pt x="40" y="396"/>
                      </a:lnTo>
                      <a:lnTo>
                        <a:pt x="0" y="514"/>
                      </a:lnTo>
                      <a:lnTo>
                        <a:pt x="0" y="672"/>
                      </a:lnTo>
                      <a:lnTo>
                        <a:pt x="0" y="5291"/>
                      </a:lnTo>
                      <a:lnTo>
                        <a:pt x="0" y="5409"/>
                      </a:lnTo>
                      <a:lnTo>
                        <a:pt x="40" y="5567"/>
                      </a:lnTo>
                      <a:lnTo>
                        <a:pt x="119" y="5646"/>
                      </a:lnTo>
                      <a:lnTo>
                        <a:pt x="198" y="5765"/>
                      </a:lnTo>
                      <a:lnTo>
                        <a:pt x="277" y="5844"/>
                      </a:lnTo>
                      <a:lnTo>
                        <a:pt x="395" y="5883"/>
                      </a:lnTo>
                      <a:lnTo>
                        <a:pt x="513" y="5923"/>
                      </a:lnTo>
                      <a:lnTo>
                        <a:pt x="671" y="5962"/>
                      </a:lnTo>
                      <a:lnTo>
                        <a:pt x="3632" y="5962"/>
                      </a:lnTo>
                      <a:lnTo>
                        <a:pt x="3790" y="5923"/>
                      </a:lnTo>
                      <a:lnTo>
                        <a:pt x="3909" y="5883"/>
                      </a:lnTo>
                      <a:lnTo>
                        <a:pt x="3988" y="5844"/>
                      </a:lnTo>
                      <a:lnTo>
                        <a:pt x="4106" y="5765"/>
                      </a:lnTo>
                      <a:lnTo>
                        <a:pt x="4185" y="5646"/>
                      </a:lnTo>
                      <a:lnTo>
                        <a:pt x="4225" y="5567"/>
                      </a:lnTo>
                      <a:lnTo>
                        <a:pt x="4264" y="5409"/>
                      </a:lnTo>
                      <a:lnTo>
                        <a:pt x="4303" y="5291"/>
                      </a:lnTo>
                      <a:lnTo>
                        <a:pt x="4303" y="672"/>
                      </a:lnTo>
                      <a:lnTo>
                        <a:pt x="4264" y="514"/>
                      </a:lnTo>
                      <a:lnTo>
                        <a:pt x="4225" y="396"/>
                      </a:lnTo>
                      <a:lnTo>
                        <a:pt x="4185" y="277"/>
                      </a:lnTo>
                      <a:lnTo>
                        <a:pt x="4106" y="198"/>
                      </a:lnTo>
                      <a:lnTo>
                        <a:pt x="3988" y="119"/>
                      </a:lnTo>
                      <a:lnTo>
                        <a:pt x="3909" y="40"/>
                      </a:lnTo>
                      <a:lnTo>
                        <a:pt x="3790" y="1"/>
                      </a:lnTo>
                      <a:close/>
                    </a:path>
                  </a:pathLst>
                </a:custGeom>
                <a:solidFill>
                  <a:srgbClr val="91BA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" name="Google Shape;347;p45"/>
                <p:cNvSpPr/>
                <p:nvPr/>
              </p:nvSpPr>
              <p:spPr>
                <a:xfrm>
                  <a:off x="1999875" y="3460525"/>
                  <a:ext cx="107600" cy="14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4" h="5963" fill="none" extrusionOk="0">
                      <a:moveTo>
                        <a:pt x="671" y="1"/>
                      </a:moveTo>
                      <a:lnTo>
                        <a:pt x="3632" y="1"/>
                      </a:lnTo>
                      <a:lnTo>
                        <a:pt x="3632" y="1"/>
                      </a:lnTo>
                      <a:lnTo>
                        <a:pt x="3790" y="1"/>
                      </a:lnTo>
                      <a:lnTo>
                        <a:pt x="3909" y="40"/>
                      </a:lnTo>
                      <a:lnTo>
                        <a:pt x="3988" y="119"/>
                      </a:lnTo>
                      <a:lnTo>
                        <a:pt x="4106" y="198"/>
                      </a:lnTo>
                      <a:lnTo>
                        <a:pt x="4185" y="277"/>
                      </a:lnTo>
                      <a:lnTo>
                        <a:pt x="4225" y="396"/>
                      </a:lnTo>
                      <a:lnTo>
                        <a:pt x="4264" y="514"/>
                      </a:lnTo>
                      <a:lnTo>
                        <a:pt x="4303" y="672"/>
                      </a:lnTo>
                      <a:lnTo>
                        <a:pt x="4303" y="5291"/>
                      </a:lnTo>
                      <a:lnTo>
                        <a:pt x="4303" y="5291"/>
                      </a:lnTo>
                      <a:lnTo>
                        <a:pt x="4264" y="5409"/>
                      </a:lnTo>
                      <a:lnTo>
                        <a:pt x="4225" y="5567"/>
                      </a:lnTo>
                      <a:lnTo>
                        <a:pt x="4185" y="5646"/>
                      </a:lnTo>
                      <a:lnTo>
                        <a:pt x="4106" y="5765"/>
                      </a:lnTo>
                      <a:lnTo>
                        <a:pt x="3988" y="5844"/>
                      </a:lnTo>
                      <a:lnTo>
                        <a:pt x="3909" y="5883"/>
                      </a:lnTo>
                      <a:lnTo>
                        <a:pt x="3790" y="5923"/>
                      </a:lnTo>
                      <a:lnTo>
                        <a:pt x="3632" y="5962"/>
                      </a:lnTo>
                      <a:lnTo>
                        <a:pt x="671" y="5962"/>
                      </a:lnTo>
                      <a:lnTo>
                        <a:pt x="671" y="5962"/>
                      </a:lnTo>
                      <a:lnTo>
                        <a:pt x="513" y="5923"/>
                      </a:lnTo>
                      <a:lnTo>
                        <a:pt x="395" y="5883"/>
                      </a:lnTo>
                      <a:lnTo>
                        <a:pt x="277" y="5844"/>
                      </a:lnTo>
                      <a:lnTo>
                        <a:pt x="198" y="5765"/>
                      </a:lnTo>
                      <a:lnTo>
                        <a:pt x="119" y="5646"/>
                      </a:lnTo>
                      <a:lnTo>
                        <a:pt x="40" y="5567"/>
                      </a:lnTo>
                      <a:lnTo>
                        <a:pt x="0" y="5409"/>
                      </a:lnTo>
                      <a:lnTo>
                        <a:pt x="0" y="5291"/>
                      </a:lnTo>
                      <a:lnTo>
                        <a:pt x="0" y="672"/>
                      </a:lnTo>
                      <a:lnTo>
                        <a:pt x="0" y="672"/>
                      </a:lnTo>
                      <a:lnTo>
                        <a:pt x="0" y="514"/>
                      </a:lnTo>
                      <a:lnTo>
                        <a:pt x="40" y="396"/>
                      </a:lnTo>
                      <a:lnTo>
                        <a:pt x="119" y="277"/>
                      </a:lnTo>
                      <a:lnTo>
                        <a:pt x="198" y="198"/>
                      </a:lnTo>
                      <a:lnTo>
                        <a:pt x="277" y="119"/>
                      </a:lnTo>
                      <a:lnTo>
                        <a:pt x="395" y="40"/>
                      </a:lnTo>
                      <a:lnTo>
                        <a:pt x="513" y="1"/>
                      </a:lnTo>
                      <a:lnTo>
                        <a:pt x="671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" name="Google Shape;348;p45"/>
                <p:cNvSpPr/>
                <p:nvPr/>
              </p:nvSpPr>
              <p:spPr>
                <a:xfrm>
                  <a:off x="2004800" y="3460525"/>
                  <a:ext cx="102675" cy="14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7" h="5963" extrusionOk="0">
                      <a:moveTo>
                        <a:pt x="474" y="1"/>
                      </a:moveTo>
                      <a:lnTo>
                        <a:pt x="316" y="40"/>
                      </a:lnTo>
                      <a:lnTo>
                        <a:pt x="198" y="80"/>
                      </a:lnTo>
                      <a:lnTo>
                        <a:pt x="198" y="198"/>
                      </a:lnTo>
                      <a:lnTo>
                        <a:pt x="198" y="5251"/>
                      </a:lnTo>
                      <a:lnTo>
                        <a:pt x="159" y="5370"/>
                      </a:lnTo>
                      <a:lnTo>
                        <a:pt x="119" y="5528"/>
                      </a:lnTo>
                      <a:lnTo>
                        <a:pt x="80" y="5646"/>
                      </a:lnTo>
                      <a:lnTo>
                        <a:pt x="1" y="5725"/>
                      </a:lnTo>
                      <a:lnTo>
                        <a:pt x="80" y="5844"/>
                      </a:lnTo>
                      <a:lnTo>
                        <a:pt x="198" y="5883"/>
                      </a:lnTo>
                      <a:lnTo>
                        <a:pt x="316" y="5923"/>
                      </a:lnTo>
                      <a:lnTo>
                        <a:pt x="474" y="5962"/>
                      </a:lnTo>
                      <a:lnTo>
                        <a:pt x="3435" y="5962"/>
                      </a:lnTo>
                      <a:lnTo>
                        <a:pt x="3593" y="5923"/>
                      </a:lnTo>
                      <a:lnTo>
                        <a:pt x="3712" y="5883"/>
                      </a:lnTo>
                      <a:lnTo>
                        <a:pt x="3791" y="5844"/>
                      </a:lnTo>
                      <a:lnTo>
                        <a:pt x="3909" y="5765"/>
                      </a:lnTo>
                      <a:lnTo>
                        <a:pt x="3988" y="5646"/>
                      </a:lnTo>
                      <a:lnTo>
                        <a:pt x="4028" y="5567"/>
                      </a:lnTo>
                      <a:lnTo>
                        <a:pt x="4067" y="5409"/>
                      </a:lnTo>
                      <a:lnTo>
                        <a:pt x="4106" y="5291"/>
                      </a:lnTo>
                      <a:lnTo>
                        <a:pt x="4106" y="672"/>
                      </a:lnTo>
                      <a:lnTo>
                        <a:pt x="4067" y="514"/>
                      </a:lnTo>
                      <a:lnTo>
                        <a:pt x="4028" y="396"/>
                      </a:lnTo>
                      <a:lnTo>
                        <a:pt x="3988" y="277"/>
                      </a:lnTo>
                      <a:lnTo>
                        <a:pt x="3909" y="198"/>
                      </a:lnTo>
                      <a:lnTo>
                        <a:pt x="3791" y="119"/>
                      </a:lnTo>
                      <a:lnTo>
                        <a:pt x="3712" y="40"/>
                      </a:lnTo>
                      <a:lnTo>
                        <a:pt x="3593" y="1"/>
                      </a:lnTo>
                      <a:close/>
                    </a:path>
                  </a:pathLst>
                </a:custGeom>
                <a:solidFill>
                  <a:srgbClr val="B2CF8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" name="Google Shape;349;p45"/>
                <p:cNvSpPr/>
                <p:nvPr/>
              </p:nvSpPr>
              <p:spPr>
                <a:xfrm>
                  <a:off x="2004800" y="3460525"/>
                  <a:ext cx="102675" cy="14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7" h="5963" fill="none" extrusionOk="0">
                      <a:moveTo>
                        <a:pt x="3435" y="1"/>
                      </a:moveTo>
                      <a:lnTo>
                        <a:pt x="474" y="1"/>
                      </a:lnTo>
                      <a:lnTo>
                        <a:pt x="474" y="1"/>
                      </a:lnTo>
                      <a:lnTo>
                        <a:pt x="316" y="40"/>
                      </a:lnTo>
                      <a:lnTo>
                        <a:pt x="198" y="80"/>
                      </a:lnTo>
                      <a:lnTo>
                        <a:pt x="198" y="80"/>
                      </a:lnTo>
                      <a:lnTo>
                        <a:pt x="198" y="198"/>
                      </a:lnTo>
                      <a:lnTo>
                        <a:pt x="198" y="5251"/>
                      </a:lnTo>
                      <a:lnTo>
                        <a:pt x="198" y="5251"/>
                      </a:lnTo>
                      <a:lnTo>
                        <a:pt x="198" y="5251"/>
                      </a:lnTo>
                      <a:lnTo>
                        <a:pt x="159" y="5370"/>
                      </a:lnTo>
                      <a:lnTo>
                        <a:pt x="119" y="5528"/>
                      </a:lnTo>
                      <a:lnTo>
                        <a:pt x="80" y="5646"/>
                      </a:lnTo>
                      <a:lnTo>
                        <a:pt x="1" y="5725"/>
                      </a:lnTo>
                      <a:lnTo>
                        <a:pt x="1" y="5725"/>
                      </a:lnTo>
                      <a:lnTo>
                        <a:pt x="80" y="5844"/>
                      </a:lnTo>
                      <a:lnTo>
                        <a:pt x="198" y="5883"/>
                      </a:lnTo>
                      <a:lnTo>
                        <a:pt x="316" y="5923"/>
                      </a:lnTo>
                      <a:lnTo>
                        <a:pt x="474" y="5962"/>
                      </a:lnTo>
                      <a:lnTo>
                        <a:pt x="3435" y="5962"/>
                      </a:lnTo>
                      <a:lnTo>
                        <a:pt x="3435" y="5962"/>
                      </a:lnTo>
                      <a:lnTo>
                        <a:pt x="3593" y="5923"/>
                      </a:lnTo>
                      <a:lnTo>
                        <a:pt x="3712" y="5883"/>
                      </a:lnTo>
                      <a:lnTo>
                        <a:pt x="3791" y="5844"/>
                      </a:lnTo>
                      <a:lnTo>
                        <a:pt x="3909" y="5765"/>
                      </a:lnTo>
                      <a:lnTo>
                        <a:pt x="3988" y="5646"/>
                      </a:lnTo>
                      <a:lnTo>
                        <a:pt x="4028" y="5567"/>
                      </a:lnTo>
                      <a:lnTo>
                        <a:pt x="4067" y="5409"/>
                      </a:lnTo>
                      <a:lnTo>
                        <a:pt x="4106" y="5291"/>
                      </a:lnTo>
                      <a:lnTo>
                        <a:pt x="4106" y="672"/>
                      </a:lnTo>
                      <a:lnTo>
                        <a:pt x="4106" y="672"/>
                      </a:lnTo>
                      <a:lnTo>
                        <a:pt x="4067" y="514"/>
                      </a:lnTo>
                      <a:lnTo>
                        <a:pt x="4028" y="396"/>
                      </a:lnTo>
                      <a:lnTo>
                        <a:pt x="3988" y="277"/>
                      </a:lnTo>
                      <a:lnTo>
                        <a:pt x="3909" y="198"/>
                      </a:lnTo>
                      <a:lnTo>
                        <a:pt x="3791" y="119"/>
                      </a:lnTo>
                      <a:lnTo>
                        <a:pt x="3712" y="40"/>
                      </a:lnTo>
                      <a:lnTo>
                        <a:pt x="3593" y="1"/>
                      </a:lnTo>
                      <a:lnTo>
                        <a:pt x="3435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" name="Google Shape;350;p45"/>
                <p:cNvSpPr/>
                <p:nvPr/>
              </p:nvSpPr>
              <p:spPr>
                <a:xfrm>
                  <a:off x="2069950" y="3502975"/>
                  <a:ext cx="37525" cy="75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1" h="3001" extrusionOk="0">
                      <a:moveTo>
                        <a:pt x="0" y="0"/>
                      </a:moveTo>
                      <a:lnTo>
                        <a:pt x="0" y="3001"/>
                      </a:lnTo>
                      <a:lnTo>
                        <a:pt x="1500" y="3001"/>
                      </a:lnTo>
                      <a:lnTo>
                        <a:pt x="150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" name="Google Shape;351;p45"/>
                <p:cNvSpPr/>
                <p:nvPr/>
              </p:nvSpPr>
              <p:spPr>
                <a:xfrm>
                  <a:off x="2022575" y="3502975"/>
                  <a:ext cx="37525" cy="75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1" h="3001" extrusionOk="0">
                      <a:moveTo>
                        <a:pt x="0" y="0"/>
                      </a:moveTo>
                      <a:lnTo>
                        <a:pt x="0" y="3001"/>
                      </a:lnTo>
                      <a:lnTo>
                        <a:pt x="1500" y="3001"/>
                      </a:lnTo>
                      <a:lnTo>
                        <a:pt x="150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" name="Google Shape;352;p45"/>
                <p:cNvSpPr/>
                <p:nvPr/>
              </p:nvSpPr>
              <p:spPr>
                <a:xfrm>
                  <a:off x="2014675" y="3440800"/>
                  <a:ext cx="78000" cy="1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0" h="790" extrusionOk="0">
                      <a:moveTo>
                        <a:pt x="119" y="0"/>
                      </a:moveTo>
                      <a:lnTo>
                        <a:pt x="40" y="40"/>
                      </a:lnTo>
                      <a:lnTo>
                        <a:pt x="0" y="119"/>
                      </a:lnTo>
                      <a:lnTo>
                        <a:pt x="0" y="198"/>
                      </a:lnTo>
                      <a:lnTo>
                        <a:pt x="0" y="592"/>
                      </a:lnTo>
                      <a:lnTo>
                        <a:pt x="0" y="671"/>
                      </a:lnTo>
                      <a:lnTo>
                        <a:pt x="40" y="750"/>
                      </a:lnTo>
                      <a:lnTo>
                        <a:pt x="119" y="790"/>
                      </a:lnTo>
                      <a:lnTo>
                        <a:pt x="3001" y="790"/>
                      </a:lnTo>
                      <a:lnTo>
                        <a:pt x="3080" y="750"/>
                      </a:lnTo>
                      <a:lnTo>
                        <a:pt x="3119" y="671"/>
                      </a:lnTo>
                      <a:lnTo>
                        <a:pt x="3119" y="592"/>
                      </a:lnTo>
                      <a:lnTo>
                        <a:pt x="3119" y="198"/>
                      </a:lnTo>
                      <a:lnTo>
                        <a:pt x="3119" y="119"/>
                      </a:lnTo>
                      <a:lnTo>
                        <a:pt x="3080" y="40"/>
                      </a:lnTo>
                      <a:lnTo>
                        <a:pt x="3001" y="0"/>
                      </a:lnTo>
                      <a:close/>
                    </a:path>
                  </a:pathLst>
                </a:custGeom>
                <a:solidFill>
                  <a:srgbClr val="91BA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" name="Google Shape;353;p45"/>
                <p:cNvSpPr/>
                <p:nvPr/>
              </p:nvSpPr>
              <p:spPr>
                <a:xfrm>
                  <a:off x="1893275" y="3447700"/>
                  <a:ext cx="116500" cy="161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0" h="6476" extrusionOk="0">
                      <a:moveTo>
                        <a:pt x="711" y="1"/>
                      </a:moveTo>
                      <a:lnTo>
                        <a:pt x="553" y="40"/>
                      </a:lnTo>
                      <a:lnTo>
                        <a:pt x="435" y="79"/>
                      </a:lnTo>
                      <a:lnTo>
                        <a:pt x="316" y="119"/>
                      </a:lnTo>
                      <a:lnTo>
                        <a:pt x="198" y="198"/>
                      </a:lnTo>
                      <a:lnTo>
                        <a:pt x="119" y="316"/>
                      </a:lnTo>
                      <a:lnTo>
                        <a:pt x="40" y="435"/>
                      </a:lnTo>
                      <a:lnTo>
                        <a:pt x="1" y="553"/>
                      </a:lnTo>
                      <a:lnTo>
                        <a:pt x="1" y="711"/>
                      </a:lnTo>
                      <a:lnTo>
                        <a:pt x="1" y="5764"/>
                      </a:lnTo>
                      <a:lnTo>
                        <a:pt x="1" y="5883"/>
                      </a:lnTo>
                      <a:lnTo>
                        <a:pt x="40" y="6041"/>
                      </a:lnTo>
                      <a:lnTo>
                        <a:pt x="119" y="6159"/>
                      </a:lnTo>
                      <a:lnTo>
                        <a:pt x="198" y="6238"/>
                      </a:lnTo>
                      <a:lnTo>
                        <a:pt x="316" y="6357"/>
                      </a:lnTo>
                      <a:lnTo>
                        <a:pt x="435" y="6396"/>
                      </a:lnTo>
                      <a:lnTo>
                        <a:pt x="553" y="6436"/>
                      </a:lnTo>
                      <a:lnTo>
                        <a:pt x="711" y="6475"/>
                      </a:lnTo>
                      <a:lnTo>
                        <a:pt x="3948" y="6475"/>
                      </a:lnTo>
                      <a:lnTo>
                        <a:pt x="4106" y="6436"/>
                      </a:lnTo>
                      <a:lnTo>
                        <a:pt x="4225" y="6396"/>
                      </a:lnTo>
                      <a:lnTo>
                        <a:pt x="4343" y="6357"/>
                      </a:lnTo>
                      <a:lnTo>
                        <a:pt x="4462" y="6238"/>
                      </a:lnTo>
                      <a:lnTo>
                        <a:pt x="4541" y="6159"/>
                      </a:lnTo>
                      <a:lnTo>
                        <a:pt x="4580" y="6041"/>
                      </a:lnTo>
                      <a:lnTo>
                        <a:pt x="4620" y="5883"/>
                      </a:lnTo>
                      <a:lnTo>
                        <a:pt x="4659" y="5764"/>
                      </a:lnTo>
                      <a:lnTo>
                        <a:pt x="4659" y="711"/>
                      </a:lnTo>
                      <a:lnTo>
                        <a:pt x="4620" y="553"/>
                      </a:lnTo>
                      <a:lnTo>
                        <a:pt x="4580" y="435"/>
                      </a:lnTo>
                      <a:lnTo>
                        <a:pt x="4541" y="316"/>
                      </a:lnTo>
                      <a:lnTo>
                        <a:pt x="4462" y="198"/>
                      </a:lnTo>
                      <a:lnTo>
                        <a:pt x="4343" y="119"/>
                      </a:lnTo>
                      <a:lnTo>
                        <a:pt x="4225" y="79"/>
                      </a:lnTo>
                      <a:lnTo>
                        <a:pt x="4106" y="40"/>
                      </a:lnTo>
                      <a:lnTo>
                        <a:pt x="3948" y="1"/>
                      </a:lnTo>
                      <a:close/>
                    </a:path>
                  </a:pathLst>
                </a:custGeom>
                <a:solidFill>
                  <a:srgbClr val="91BA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" name="Google Shape;354;p45"/>
                <p:cNvSpPr/>
                <p:nvPr/>
              </p:nvSpPr>
              <p:spPr>
                <a:xfrm>
                  <a:off x="1893275" y="3447700"/>
                  <a:ext cx="116500" cy="161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0" h="6476" fill="none" extrusionOk="0">
                      <a:moveTo>
                        <a:pt x="711" y="1"/>
                      </a:moveTo>
                      <a:lnTo>
                        <a:pt x="3948" y="1"/>
                      </a:lnTo>
                      <a:lnTo>
                        <a:pt x="3948" y="1"/>
                      </a:lnTo>
                      <a:lnTo>
                        <a:pt x="4106" y="40"/>
                      </a:lnTo>
                      <a:lnTo>
                        <a:pt x="4225" y="79"/>
                      </a:lnTo>
                      <a:lnTo>
                        <a:pt x="4343" y="119"/>
                      </a:lnTo>
                      <a:lnTo>
                        <a:pt x="4462" y="198"/>
                      </a:lnTo>
                      <a:lnTo>
                        <a:pt x="4541" y="316"/>
                      </a:lnTo>
                      <a:lnTo>
                        <a:pt x="4580" y="435"/>
                      </a:lnTo>
                      <a:lnTo>
                        <a:pt x="4620" y="553"/>
                      </a:lnTo>
                      <a:lnTo>
                        <a:pt x="4659" y="711"/>
                      </a:lnTo>
                      <a:lnTo>
                        <a:pt x="4659" y="5764"/>
                      </a:lnTo>
                      <a:lnTo>
                        <a:pt x="4659" y="5764"/>
                      </a:lnTo>
                      <a:lnTo>
                        <a:pt x="4620" y="5883"/>
                      </a:lnTo>
                      <a:lnTo>
                        <a:pt x="4580" y="6041"/>
                      </a:lnTo>
                      <a:lnTo>
                        <a:pt x="4541" y="6159"/>
                      </a:lnTo>
                      <a:lnTo>
                        <a:pt x="4462" y="6238"/>
                      </a:lnTo>
                      <a:lnTo>
                        <a:pt x="4343" y="6357"/>
                      </a:lnTo>
                      <a:lnTo>
                        <a:pt x="4225" y="6396"/>
                      </a:lnTo>
                      <a:lnTo>
                        <a:pt x="4106" y="6436"/>
                      </a:lnTo>
                      <a:lnTo>
                        <a:pt x="3948" y="6475"/>
                      </a:lnTo>
                      <a:lnTo>
                        <a:pt x="711" y="6475"/>
                      </a:lnTo>
                      <a:lnTo>
                        <a:pt x="711" y="6475"/>
                      </a:lnTo>
                      <a:lnTo>
                        <a:pt x="553" y="6436"/>
                      </a:lnTo>
                      <a:lnTo>
                        <a:pt x="435" y="6396"/>
                      </a:lnTo>
                      <a:lnTo>
                        <a:pt x="316" y="6357"/>
                      </a:lnTo>
                      <a:lnTo>
                        <a:pt x="198" y="6238"/>
                      </a:lnTo>
                      <a:lnTo>
                        <a:pt x="119" y="6159"/>
                      </a:lnTo>
                      <a:lnTo>
                        <a:pt x="40" y="6041"/>
                      </a:lnTo>
                      <a:lnTo>
                        <a:pt x="1" y="5883"/>
                      </a:lnTo>
                      <a:lnTo>
                        <a:pt x="1" y="5764"/>
                      </a:lnTo>
                      <a:lnTo>
                        <a:pt x="1" y="711"/>
                      </a:lnTo>
                      <a:lnTo>
                        <a:pt x="1" y="711"/>
                      </a:lnTo>
                      <a:lnTo>
                        <a:pt x="1" y="553"/>
                      </a:lnTo>
                      <a:lnTo>
                        <a:pt x="40" y="435"/>
                      </a:lnTo>
                      <a:lnTo>
                        <a:pt x="119" y="316"/>
                      </a:lnTo>
                      <a:lnTo>
                        <a:pt x="198" y="198"/>
                      </a:lnTo>
                      <a:lnTo>
                        <a:pt x="316" y="119"/>
                      </a:lnTo>
                      <a:lnTo>
                        <a:pt x="435" y="79"/>
                      </a:lnTo>
                      <a:lnTo>
                        <a:pt x="553" y="40"/>
                      </a:lnTo>
                      <a:lnTo>
                        <a:pt x="711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" name="Google Shape;355;p45"/>
                <p:cNvSpPr/>
                <p:nvPr/>
              </p:nvSpPr>
              <p:spPr>
                <a:xfrm>
                  <a:off x="1893275" y="3447700"/>
                  <a:ext cx="116500" cy="161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0" h="6476" extrusionOk="0">
                      <a:moveTo>
                        <a:pt x="711" y="1"/>
                      </a:moveTo>
                      <a:lnTo>
                        <a:pt x="553" y="40"/>
                      </a:lnTo>
                      <a:lnTo>
                        <a:pt x="435" y="79"/>
                      </a:lnTo>
                      <a:lnTo>
                        <a:pt x="316" y="119"/>
                      </a:lnTo>
                      <a:lnTo>
                        <a:pt x="198" y="198"/>
                      </a:lnTo>
                      <a:lnTo>
                        <a:pt x="119" y="316"/>
                      </a:lnTo>
                      <a:lnTo>
                        <a:pt x="40" y="435"/>
                      </a:lnTo>
                      <a:lnTo>
                        <a:pt x="1" y="553"/>
                      </a:lnTo>
                      <a:lnTo>
                        <a:pt x="1" y="711"/>
                      </a:lnTo>
                      <a:lnTo>
                        <a:pt x="1" y="5764"/>
                      </a:lnTo>
                      <a:lnTo>
                        <a:pt x="1" y="5883"/>
                      </a:lnTo>
                      <a:lnTo>
                        <a:pt x="40" y="6041"/>
                      </a:lnTo>
                      <a:lnTo>
                        <a:pt x="119" y="6159"/>
                      </a:lnTo>
                      <a:lnTo>
                        <a:pt x="198" y="6238"/>
                      </a:lnTo>
                      <a:lnTo>
                        <a:pt x="316" y="6357"/>
                      </a:lnTo>
                      <a:lnTo>
                        <a:pt x="435" y="6396"/>
                      </a:lnTo>
                      <a:lnTo>
                        <a:pt x="553" y="6436"/>
                      </a:lnTo>
                      <a:lnTo>
                        <a:pt x="711" y="6475"/>
                      </a:lnTo>
                      <a:lnTo>
                        <a:pt x="3948" y="6475"/>
                      </a:lnTo>
                      <a:lnTo>
                        <a:pt x="4106" y="6436"/>
                      </a:lnTo>
                      <a:lnTo>
                        <a:pt x="4225" y="6396"/>
                      </a:lnTo>
                      <a:lnTo>
                        <a:pt x="4343" y="6357"/>
                      </a:lnTo>
                      <a:lnTo>
                        <a:pt x="4462" y="6238"/>
                      </a:lnTo>
                      <a:lnTo>
                        <a:pt x="4541" y="6159"/>
                      </a:lnTo>
                      <a:lnTo>
                        <a:pt x="4580" y="6041"/>
                      </a:lnTo>
                      <a:lnTo>
                        <a:pt x="4620" y="5883"/>
                      </a:lnTo>
                      <a:lnTo>
                        <a:pt x="4659" y="5764"/>
                      </a:lnTo>
                      <a:lnTo>
                        <a:pt x="4659" y="711"/>
                      </a:lnTo>
                      <a:lnTo>
                        <a:pt x="4659" y="593"/>
                      </a:lnTo>
                      <a:lnTo>
                        <a:pt x="4541" y="356"/>
                      </a:lnTo>
                      <a:lnTo>
                        <a:pt x="4383" y="158"/>
                      </a:lnTo>
                      <a:lnTo>
                        <a:pt x="4185" y="40"/>
                      </a:lnTo>
                      <a:lnTo>
                        <a:pt x="3948" y="1"/>
                      </a:lnTo>
                      <a:close/>
                    </a:path>
                  </a:pathLst>
                </a:custGeom>
                <a:solidFill>
                  <a:srgbClr val="C8DDA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" name="Google Shape;356;p45"/>
                <p:cNvSpPr/>
                <p:nvPr/>
              </p:nvSpPr>
              <p:spPr>
                <a:xfrm>
                  <a:off x="1893275" y="3447700"/>
                  <a:ext cx="116500" cy="161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0" h="6476" fill="none" extrusionOk="0">
                      <a:moveTo>
                        <a:pt x="3948" y="1"/>
                      </a:moveTo>
                      <a:lnTo>
                        <a:pt x="711" y="1"/>
                      </a:lnTo>
                      <a:lnTo>
                        <a:pt x="711" y="1"/>
                      </a:lnTo>
                      <a:lnTo>
                        <a:pt x="553" y="40"/>
                      </a:lnTo>
                      <a:lnTo>
                        <a:pt x="435" y="79"/>
                      </a:lnTo>
                      <a:lnTo>
                        <a:pt x="316" y="119"/>
                      </a:lnTo>
                      <a:lnTo>
                        <a:pt x="198" y="198"/>
                      </a:lnTo>
                      <a:lnTo>
                        <a:pt x="119" y="316"/>
                      </a:lnTo>
                      <a:lnTo>
                        <a:pt x="40" y="435"/>
                      </a:lnTo>
                      <a:lnTo>
                        <a:pt x="1" y="553"/>
                      </a:lnTo>
                      <a:lnTo>
                        <a:pt x="1" y="711"/>
                      </a:lnTo>
                      <a:lnTo>
                        <a:pt x="1" y="5764"/>
                      </a:lnTo>
                      <a:lnTo>
                        <a:pt x="1" y="5764"/>
                      </a:lnTo>
                      <a:lnTo>
                        <a:pt x="1" y="5883"/>
                      </a:lnTo>
                      <a:lnTo>
                        <a:pt x="40" y="6041"/>
                      </a:lnTo>
                      <a:lnTo>
                        <a:pt x="119" y="6159"/>
                      </a:lnTo>
                      <a:lnTo>
                        <a:pt x="198" y="6238"/>
                      </a:lnTo>
                      <a:lnTo>
                        <a:pt x="316" y="6357"/>
                      </a:lnTo>
                      <a:lnTo>
                        <a:pt x="435" y="6396"/>
                      </a:lnTo>
                      <a:lnTo>
                        <a:pt x="553" y="6436"/>
                      </a:lnTo>
                      <a:lnTo>
                        <a:pt x="711" y="6475"/>
                      </a:lnTo>
                      <a:lnTo>
                        <a:pt x="3948" y="6475"/>
                      </a:lnTo>
                      <a:lnTo>
                        <a:pt x="3948" y="6475"/>
                      </a:lnTo>
                      <a:lnTo>
                        <a:pt x="4106" y="6436"/>
                      </a:lnTo>
                      <a:lnTo>
                        <a:pt x="4225" y="6396"/>
                      </a:lnTo>
                      <a:lnTo>
                        <a:pt x="4343" y="6357"/>
                      </a:lnTo>
                      <a:lnTo>
                        <a:pt x="4462" y="6238"/>
                      </a:lnTo>
                      <a:lnTo>
                        <a:pt x="4541" y="6159"/>
                      </a:lnTo>
                      <a:lnTo>
                        <a:pt x="4580" y="6041"/>
                      </a:lnTo>
                      <a:lnTo>
                        <a:pt x="4620" y="5883"/>
                      </a:lnTo>
                      <a:lnTo>
                        <a:pt x="4659" y="5764"/>
                      </a:lnTo>
                      <a:lnTo>
                        <a:pt x="4659" y="711"/>
                      </a:lnTo>
                      <a:lnTo>
                        <a:pt x="4659" y="711"/>
                      </a:lnTo>
                      <a:lnTo>
                        <a:pt x="4659" y="593"/>
                      </a:lnTo>
                      <a:lnTo>
                        <a:pt x="4659" y="593"/>
                      </a:lnTo>
                      <a:lnTo>
                        <a:pt x="4541" y="356"/>
                      </a:lnTo>
                      <a:lnTo>
                        <a:pt x="4383" y="158"/>
                      </a:lnTo>
                      <a:lnTo>
                        <a:pt x="4185" y="40"/>
                      </a:lnTo>
                      <a:lnTo>
                        <a:pt x="3948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" name="Google Shape;357;p45"/>
                <p:cNvSpPr/>
                <p:nvPr/>
              </p:nvSpPr>
              <p:spPr>
                <a:xfrm>
                  <a:off x="1930775" y="3494100"/>
                  <a:ext cx="66150" cy="8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6" h="3238" extrusionOk="0">
                      <a:moveTo>
                        <a:pt x="1" y="0"/>
                      </a:moveTo>
                      <a:lnTo>
                        <a:pt x="1" y="3237"/>
                      </a:lnTo>
                      <a:lnTo>
                        <a:pt x="2646" y="3237"/>
                      </a:lnTo>
                      <a:lnTo>
                        <a:pt x="264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" name="Google Shape;358;p45"/>
                <p:cNvSpPr/>
                <p:nvPr/>
              </p:nvSpPr>
              <p:spPr>
                <a:xfrm>
                  <a:off x="1909075" y="3425975"/>
                  <a:ext cx="84900" cy="2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" h="870" extrusionOk="0">
                      <a:moveTo>
                        <a:pt x="119" y="1"/>
                      </a:moveTo>
                      <a:lnTo>
                        <a:pt x="40" y="80"/>
                      </a:lnTo>
                      <a:lnTo>
                        <a:pt x="0" y="119"/>
                      </a:lnTo>
                      <a:lnTo>
                        <a:pt x="0" y="198"/>
                      </a:lnTo>
                      <a:lnTo>
                        <a:pt x="0" y="672"/>
                      </a:lnTo>
                      <a:lnTo>
                        <a:pt x="0" y="751"/>
                      </a:lnTo>
                      <a:lnTo>
                        <a:pt x="40" y="791"/>
                      </a:lnTo>
                      <a:lnTo>
                        <a:pt x="119" y="870"/>
                      </a:lnTo>
                      <a:lnTo>
                        <a:pt x="3277" y="870"/>
                      </a:lnTo>
                      <a:lnTo>
                        <a:pt x="3316" y="791"/>
                      </a:lnTo>
                      <a:lnTo>
                        <a:pt x="3395" y="751"/>
                      </a:lnTo>
                      <a:lnTo>
                        <a:pt x="3395" y="672"/>
                      </a:lnTo>
                      <a:lnTo>
                        <a:pt x="3395" y="198"/>
                      </a:lnTo>
                      <a:lnTo>
                        <a:pt x="3395" y="119"/>
                      </a:lnTo>
                      <a:lnTo>
                        <a:pt x="3316" y="80"/>
                      </a:lnTo>
                      <a:lnTo>
                        <a:pt x="3277" y="1"/>
                      </a:lnTo>
                      <a:close/>
                    </a:path>
                  </a:pathLst>
                </a:custGeom>
                <a:solidFill>
                  <a:srgbClr val="91BA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" name="Google Shape;359;p45"/>
                <p:cNvSpPr/>
                <p:nvPr/>
              </p:nvSpPr>
              <p:spPr>
                <a:xfrm>
                  <a:off x="1710675" y="2866375"/>
                  <a:ext cx="247775" cy="153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11" h="6120" extrusionOk="0">
                      <a:moveTo>
                        <a:pt x="1" y="0"/>
                      </a:moveTo>
                      <a:lnTo>
                        <a:pt x="1" y="6120"/>
                      </a:lnTo>
                      <a:lnTo>
                        <a:pt x="9910" y="6120"/>
                      </a:lnTo>
                      <a:lnTo>
                        <a:pt x="9910" y="0"/>
                      </a:lnTo>
                      <a:close/>
                    </a:path>
                  </a:pathLst>
                </a:custGeom>
                <a:solidFill>
                  <a:srgbClr val="91BA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" name="Google Shape;360;p45"/>
                <p:cNvSpPr/>
                <p:nvPr/>
              </p:nvSpPr>
              <p:spPr>
                <a:xfrm>
                  <a:off x="1710675" y="2866375"/>
                  <a:ext cx="247775" cy="153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11" h="6120" fill="none" extrusionOk="0">
                      <a:moveTo>
                        <a:pt x="1" y="0"/>
                      </a:moveTo>
                      <a:lnTo>
                        <a:pt x="9910" y="0"/>
                      </a:lnTo>
                      <a:lnTo>
                        <a:pt x="9910" y="6120"/>
                      </a:lnTo>
                      <a:lnTo>
                        <a:pt x="1" y="6120"/>
                      </a:lnTo>
                      <a:lnTo>
                        <a:pt x="1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" name="Google Shape;361;p45"/>
                <p:cNvSpPr/>
                <p:nvPr/>
              </p:nvSpPr>
              <p:spPr>
                <a:xfrm>
                  <a:off x="1793600" y="2929525"/>
                  <a:ext cx="164850" cy="89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4" h="3594" extrusionOk="0">
                      <a:moveTo>
                        <a:pt x="0" y="1"/>
                      </a:moveTo>
                      <a:lnTo>
                        <a:pt x="0" y="554"/>
                      </a:lnTo>
                      <a:lnTo>
                        <a:pt x="6593" y="554"/>
                      </a:lnTo>
                      <a:lnTo>
                        <a:pt x="6593" y="1"/>
                      </a:lnTo>
                      <a:close/>
                      <a:moveTo>
                        <a:pt x="0" y="1067"/>
                      </a:moveTo>
                      <a:lnTo>
                        <a:pt x="0" y="3594"/>
                      </a:lnTo>
                      <a:lnTo>
                        <a:pt x="6593" y="3594"/>
                      </a:lnTo>
                      <a:lnTo>
                        <a:pt x="6593" y="1067"/>
                      </a:lnTo>
                      <a:close/>
                    </a:path>
                  </a:pathLst>
                </a:custGeom>
                <a:solidFill>
                  <a:srgbClr val="A7C8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" name="Google Shape;362;p45"/>
                <p:cNvSpPr/>
                <p:nvPr/>
              </p:nvSpPr>
              <p:spPr>
                <a:xfrm>
                  <a:off x="1793600" y="2956175"/>
                  <a:ext cx="164850" cy="6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4" h="2528" fill="none" extrusionOk="0">
                      <a:moveTo>
                        <a:pt x="6593" y="1"/>
                      </a:moveTo>
                      <a:lnTo>
                        <a:pt x="0" y="1"/>
                      </a:lnTo>
                      <a:lnTo>
                        <a:pt x="0" y="2528"/>
                      </a:lnTo>
                      <a:lnTo>
                        <a:pt x="6593" y="2528"/>
                      </a:lnTo>
                      <a:lnTo>
                        <a:pt x="6593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" name="Google Shape;363;p45"/>
                <p:cNvSpPr/>
                <p:nvPr/>
              </p:nvSpPr>
              <p:spPr>
                <a:xfrm>
                  <a:off x="1793600" y="2929525"/>
                  <a:ext cx="164850" cy="1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4" h="554" fill="none" extrusionOk="0">
                      <a:moveTo>
                        <a:pt x="6593" y="1"/>
                      </a:moveTo>
                      <a:lnTo>
                        <a:pt x="0" y="1"/>
                      </a:lnTo>
                      <a:lnTo>
                        <a:pt x="0" y="554"/>
                      </a:lnTo>
                      <a:lnTo>
                        <a:pt x="6593" y="554"/>
                      </a:lnTo>
                      <a:lnTo>
                        <a:pt x="6593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" name="Google Shape;364;p45"/>
                <p:cNvSpPr/>
                <p:nvPr/>
              </p:nvSpPr>
              <p:spPr>
                <a:xfrm>
                  <a:off x="1710675" y="2866375"/>
                  <a:ext cx="247775" cy="6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11" h="2527" extrusionOk="0">
                      <a:moveTo>
                        <a:pt x="9910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3317" y="0"/>
                      </a:lnTo>
                      <a:lnTo>
                        <a:pt x="9910" y="0"/>
                      </a:lnTo>
                      <a:lnTo>
                        <a:pt x="9910" y="2527"/>
                      </a:lnTo>
                      <a:lnTo>
                        <a:pt x="991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" name="Google Shape;365;p45"/>
                <p:cNvSpPr/>
                <p:nvPr/>
              </p:nvSpPr>
              <p:spPr>
                <a:xfrm>
                  <a:off x="1710675" y="2866375"/>
                  <a:ext cx="247775" cy="6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11" h="2527" fill="none" extrusionOk="0">
                      <a:moveTo>
                        <a:pt x="9910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3317" y="0"/>
                      </a:lnTo>
                      <a:lnTo>
                        <a:pt x="9910" y="0"/>
                      </a:lnTo>
                      <a:lnTo>
                        <a:pt x="9910" y="2527"/>
                      </a:lnTo>
                      <a:lnTo>
                        <a:pt x="991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" name="Google Shape;366;p45"/>
                <p:cNvSpPr/>
                <p:nvPr/>
              </p:nvSpPr>
              <p:spPr>
                <a:xfrm>
                  <a:off x="1710675" y="2866375"/>
                  <a:ext cx="82950" cy="6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8" h="2527" extrusionOk="0">
                      <a:moveTo>
                        <a:pt x="1" y="0"/>
                      </a:moveTo>
                      <a:lnTo>
                        <a:pt x="1" y="2527"/>
                      </a:lnTo>
                      <a:lnTo>
                        <a:pt x="3317" y="2527"/>
                      </a:lnTo>
                      <a:lnTo>
                        <a:pt x="3317" y="0"/>
                      </a:lnTo>
                      <a:close/>
                    </a:path>
                  </a:pathLst>
                </a:custGeom>
                <a:solidFill>
                  <a:srgbClr val="C8DDA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" name="Google Shape;367;p45"/>
                <p:cNvSpPr/>
                <p:nvPr/>
              </p:nvSpPr>
              <p:spPr>
                <a:xfrm>
                  <a:off x="1710675" y="2866375"/>
                  <a:ext cx="82950" cy="6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8" h="2527" fill="none" extrusionOk="0">
                      <a:moveTo>
                        <a:pt x="3317" y="0"/>
                      </a:moveTo>
                      <a:lnTo>
                        <a:pt x="1" y="0"/>
                      </a:lnTo>
                      <a:lnTo>
                        <a:pt x="1" y="2527"/>
                      </a:lnTo>
                      <a:lnTo>
                        <a:pt x="3317" y="2527"/>
                      </a:lnTo>
                      <a:lnTo>
                        <a:pt x="3317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" name="Google Shape;368;p45"/>
                <p:cNvSpPr/>
                <p:nvPr/>
              </p:nvSpPr>
              <p:spPr>
                <a:xfrm>
                  <a:off x="1793600" y="2866375"/>
                  <a:ext cx="164850" cy="6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4" h="2527" extrusionOk="0">
                      <a:moveTo>
                        <a:pt x="0" y="0"/>
                      </a:moveTo>
                      <a:lnTo>
                        <a:pt x="0" y="2527"/>
                      </a:lnTo>
                      <a:lnTo>
                        <a:pt x="6593" y="2527"/>
                      </a:lnTo>
                      <a:lnTo>
                        <a:pt x="6593" y="0"/>
                      </a:lnTo>
                      <a:close/>
                    </a:path>
                  </a:pathLst>
                </a:custGeom>
                <a:solidFill>
                  <a:srgbClr val="D3E4B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" name="Google Shape;369;p45"/>
                <p:cNvSpPr/>
                <p:nvPr/>
              </p:nvSpPr>
              <p:spPr>
                <a:xfrm>
                  <a:off x="1793600" y="2866375"/>
                  <a:ext cx="164850" cy="6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4" h="2527" fill="none" extrusionOk="0">
                      <a:moveTo>
                        <a:pt x="6593" y="0"/>
                      </a:moveTo>
                      <a:lnTo>
                        <a:pt x="0" y="0"/>
                      </a:lnTo>
                      <a:lnTo>
                        <a:pt x="0" y="2527"/>
                      </a:lnTo>
                      <a:lnTo>
                        <a:pt x="6593" y="2527"/>
                      </a:lnTo>
                      <a:lnTo>
                        <a:pt x="6593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" name="Google Shape;370;p45"/>
                <p:cNvSpPr/>
                <p:nvPr/>
              </p:nvSpPr>
              <p:spPr>
                <a:xfrm>
                  <a:off x="1710675" y="2943350"/>
                  <a:ext cx="82950" cy="1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8" h="514" extrusionOk="0">
                      <a:moveTo>
                        <a:pt x="1" y="1"/>
                      </a:moveTo>
                      <a:lnTo>
                        <a:pt x="1" y="514"/>
                      </a:lnTo>
                      <a:lnTo>
                        <a:pt x="3317" y="514"/>
                      </a:lnTo>
                      <a:lnTo>
                        <a:pt x="3317" y="1"/>
                      </a:lnTo>
                      <a:close/>
                    </a:path>
                  </a:pathLst>
                </a:custGeom>
                <a:solidFill>
                  <a:srgbClr val="C8DDA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" name="Google Shape;371;p45"/>
                <p:cNvSpPr/>
                <p:nvPr/>
              </p:nvSpPr>
              <p:spPr>
                <a:xfrm>
                  <a:off x="1710675" y="2943350"/>
                  <a:ext cx="82950" cy="1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8" h="514" fill="none" extrusionOk="0">
                      <a:moveTo>
                        <a:pt x="3317" y="1"/>
                      </a:moveTo>
                      <a:lnTo>
                        <a:pt x="1" y="1"/>
                      </a:lnTo>
                      <a:lnTo>
                        <a:pt x="1" y="514"/>
                      </a:lnTo>
                      <a:lnTo>
                        <a:pt x="3317" y="514"/>
                      </a:lnTo>
                      <a:lnTo>
                        <a:pt x="3317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" name="Google Shape;372;p45"/>
                <p:cNvSpPr/>
                <p:nvPr/>
              </p:nvSpPr>
              <p:spPr>
                <a:xfrm>
                  <a:off x="1793600" y="2943350"/>
                  <a:ext cx="164850" cy="1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4" h="514" extrusionOk="0">
                      <a:moveTo>
                        <a:pt x="0" y="1"/>
                      </a:moveTo>
                      <a:lnTo>
                        <a:pt x="0" y="514"/>
                      </a:lnTo>
                      <a:lnTo>
                        <a:pt x="6593" y="514"/>
                      </a:lnTo>
                      <a:lnTo>
                        <a:pt x="6593" y="1"/>
                      </a:lnTo>
                      <a:close/>
                    </a:path>
                  </a:pathLst>
                </a:custGeom>
                <a:solidFill>
                  <a:srgbClr val="D3E4B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" name="Google Shape;373;p45"/>
                <p:cNvSpPr/>
                <p:nvPr/>
              </p:nvSpPr>
              <p:spPr>
                <a:xfrm>
                  <a:off x="1793600" y="2943350"/>
                  <a:ext cx="164850" cy="1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4" h="514" fill="none" extrusionOk="0">
                      <a:moveTo>
                        <a:pt x="6593" y="1"/>
                      </a:moveTo>
                      <a:lnTo>
                        <a:pt x="0" y="1"/>
                      </a:lnTo>
                      <a:lnTo>
                        <a:pt x="0" y="514"/>
                      </a:lnTo>
                      <a:lnTo>
                        <a:pt x="6593" y="514"/>
                      </a:lnTo>
                      <a:lnTo>
                        <a:pt x="6593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" name="Google Shape;374;p45"/>
                <p:cNvSpPr/>
                <p:nvPr/>
              </p:nvSpPr>
              <p:spPr>
                <a:xfrm>
                  <a:off x="1806425" y="2970000"/>
                  <a:ext cx="139175" cy="3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67" h="1422" extrusionOk="0">
                      <a:moveTo>
                        <a:pt x="0" y="1"/>
                      </a:moveTo>
                      <a:lnTo>
                        <a:pt x="0" y="1422"/>
                      </a:lnTo>
                      <a:lnTo>
                        <a:pt x="5567" y="1422"/>
                      </a:lnTo>
                      <a:lnTo>
                        <a:pt x="556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5" name="Google Shape;375;p45"/>
                <p:cNvSpPr/>
                <p:nvPr/>
              </p:nvSpPr>
              <p:spPr>
                <a:xfrm>
                  <a:off x="2276225" y="2859450"/>
                  <a:ext cx="86875" cy="10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5" h="4068" extrusionOk="0">
                      <a:moveTo>
                        <a:pt x="3198" y="1"/>
                      </a:moveTo>
                      <a:lnTo>
                        <a:pt x="3080" y="40"/>
                      </a:lnTo>
                      <a:lnTo>
                        <a:pt x="3001" y="80"/>
                      </a:lnTo>
                      <a:lnTo>
                        <a:pt x="40" y="3633"/>
                      </a:lnTo>
                      <a:lnTo>
                        <a:pt x="0" y="3712"/>
                      </a:lnTo>
                      <a:lnTo>
                        <a:pt x="0" y="3830"/>
                      </a:lnTo>
                      <a:lnTo>
                        <a:pt x="0" y="3909"/>
                      </a:lnTo>
                      <a:lnTo>
                        <a:pt x="79" y="4028"/>
                      </a:lnTo>
                      <a:lnTo>
                        <a:pt x="198" y="4067"/>
                      </a:lnTo>
                      <a:lnTo>
                        <a:pt x="277" y="4067"/>
                      </a:lnTo>
                      <a:lnTo>
                        <a:pt x="395" y="4028"/>
                      </a:lnTo>
                      <a:lnTo>
                        <a:pt x="474" y="3988"/>
                      </a:lnTo>
                      <a:lnTo>
                        <a:pt x="3435" y="435"/>
                      </a:lnTo>
                      <a:lnTo>
                        <a:pt x="3475" y="356"/>
                      </a:lnTo>
                      <a:lnTo>
                        <a:pt x="3475" y="238"/>
                      </a:lnTo>
                      <a:lnTo>
                        <a:pt x="3475" y="159"/>
                      </a:lnTo>
                      <a:lnTo>
                        <a:pt x="3396" y="40"/>
                      </a:lnTo>
                      <a:lnTo>
                        <a:pt x="3277" y="1"/>
                      </a:lnTo>
                      <a:close/>
                    </a:path>
                  </a:pathLst>
                </a:custGeom>
                <a:solidFill>
                  <a:srgbClr val="91BA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6" name="Google Shape;376;p45"/>
                <p:cNvSpPr/>
                <p:nvPr/>
              </p:nvSpPr>
              <p:spPr>
                <a:xfrm>
                  <a:off x="2276225" y="2859450"/>
                  <a:ext cx="86875" cy="10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5" h="4068" fill="none" extrusionOk="0">
                      <a:moveTo>
                        <a:pt x="79" y="4028"/>
                      </a:moveTo>
                      <a:lnTo>
                        <a:pt x="79" y="4028"/>
                      </a:lnTo>
                      <a:lnTo>
                        <a:pt x="0" y="3909"/>
                      </a:lnTo>
                      <a:lnTo>
                        <a:pt x="0" y="3830"/>
                      </a:lnTo>
                      <a:lnTo>
                        <a:pt x="0" y="3712"/>
                      </a:lnTo>
                      <a:lnTo>
                        <a:pt x="40" y="3633"/>
                      </a:lnTo>
                      <a:lnTo>
                        <a:pt x="3001" y="80"/>
                      </a:lnTo>
                      <a:lnTo>
                        <a:pt x="3001" y="80"/>
                      </a:lnTo>
                      <a:lnTo>
                        <a:pt x="3080" y="40"/>
                      </a:lnTo>
                      <a:lnTo>
                        <a:pt x="3198" y="1"/>
                      </a:lnTo>
                      <a:lnTo>
                        <a:pt x="3277" y="1"/>
                      </a:lnTo>
                      <a:lnTo>
                        <a:pt x="3396" y="40"/>
                      </a:lnTo>
                      <a:lnTo>
                        <a:pt x="3396" y="40"/>
                      </a:lnTo>
                      <a:lnTo>
                        <a:pt x="3475" y="159"/>
                      </a:lnTo>
                      <a:lnTo>
                        <a:pt x="3475" y="238"/>
                      </a:lnTo>
                      <a:lnTo>
                        <a:pt x="3475" y="356"/>
                      </a:lnTo>
                      <a:lnTo>
                        <a:pt x="3435" y="435"/>
                      </a:lnTo>
                      <a:lnTo>
                        <a:pt x="474" y="3988"/>
                      </a:lnTo>
                      <a:lnTo>
                        <a:pt x="474" y="3988"/>
                      </a:lnTo>
                      <a:lnTo>
                        <a:pt x="395" y="4028"/>
                      </a:lnTo>
                      <a:lnTo>
                        <a:pt x="277" y="4067"/>
                      </a:lnTo>
                      <a:lnTo>
                        <a:pt x="198" y="4067"/>
                      </a:lnTo>
                      <a:lnTo>
                        <a:pt x="79" y="4028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" name="Google Shape;377;p45"/>
                <p:cNvSpPr/>
                <p:nvPr/>
              </p:nvSpPr>
              <p:spPr>
                <a:xfrm>
                  <a:off x="2299900" y="2859450"/>
                  <a:ext cx="87875" cy="10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5" h="4107" extrusionOk="0">
                      <a:moveTo>
                        <a:pt x="3199" y="1"/>
                      </a:moveTo>
                      <a:lnTo>
                        <a:pt x="3080" y="40"/>
                      </a:lnTo>
                      <a:lnTo>
                        <a:pt x="3001" y="119"/>
                      </a:lnTo>
                      <a:lnTo>
                        <a:pt x="80" y="3633"/>
                      </a:lnTo>
                      <a:lnTo>
                        <a:pt x="1" y="3751"/>
                      </a:lnTo>
                      <a:lnTo>
                        <a:pt x="1" y="3830"/>
                      </a:lnTo>
                      <a:lnTo>
                        <a:pt x="40" y="3949"/>
                      </a:lnTo>
                      <a:lnTo>
                        <a:pt x="80" y="4028"/>
                      </a:lnTo>
                      <a:lnTo>
                        <a:pt x="198" y="4067"/>
                      </a:lnTo>
                      <a:lnTo>
                        <a:pt x="317" y="4107"/>
                      </a:lnTo>
                      <a:lnTo>
                        <a:pt x="396" y="4067"/>
                      </a:lnTo>
                      <a:lnTo>
                        <a:pt x="475" y="3988"/>
                      </a:lnTo>
                      <a:lnTo>
                        <a:pt x="3436" y="475"/>
                      </a:lnTo>
                      <a:lnTo>
                        <a:pt x="3475" y="356"/>
                      </a:lnTo>
                      <a:lnTo>
                        <a:pt x="3515" y="277"/>
                      </a:lnTo>
                      <a:lnTo>
                        <a:pt x="3475" y="159"/>
                      </a:lnTo>
                      <a:lnTo>
                        <a:pt x="3396" y="80"/>
                      </a:lnTo>
                      <a:lnTo>
                        <a:pt x="3278" y="40"/>
                      </a:lnTo>
                      <a:lnTo>
                        <a:pt x="3199" y="1"/>
                      </a:lnTo>
                      <a:close/>
                    </a:path>
                  </a:pathLst>
                </a:custGeom>
                <a:solidFill>
                  <a:srgbClr val="91BA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8" name="Google Shape;378;p45"/>
                <p:cNvSpPr/>
                <p:nvPr/>
              </p:nvSpPr>
              <p:spPr>
                <a:xfrm>
                  <a:off x="2299900" y="2859450"/>
                  <a:ext cx="87875" cy="10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5" h="4107" fill="none" extrusionOk="0">
                      <a:moveTo>
                        <a:pt x="80" y="4028"/>
                      </a:moveTo>
                      <a:lnTo>
                        <a:pt x="80" y="4028"/>
                      </a:lnTo>
                      <a:lnTo>
                        <a:pt x="40" y="3949"/>
                      </a:lnTo>
                      <a:lnTo>
                        <a:pt x="1" y="3830"/>
                      </a:lnTo>
                      <a:lnTo>
                        <a:pt x="1" y="3751"/>
                      </a:lnTo>
                      <a:lnTo>
                        <a:pt x="80" y="3633"/>
                      </a:lnTo>
                      <a:lnTo>
                        <a:pt x="3001" y="119"/>
                      </a:lnTo>
                      <a:lnTo>
                        <a:pt x="3001" y="119"/>
                      </a:lnTo>
                      <a:lnTo>
                        <a:pt x="3080" y="40"/>
                      </a:lnTo>
                      <a:lnTo>
                        <a:pt x="3199" y="1"/>
                      </a:lnTo>
                      <a:lnTo>
                        <a:pt x="3278" y="40"/>
                      </a:lnTo>
                      <a:lnTo>
                        <a:pt x="3396" y="80"/>
                      </a:lnTo>
                      <a:lnTo>
                        <a:pt x="3396" y="80"/>
                      </a:lnTo>
                      <a:lnTo>
                        <a:pt x="3396" y="80"/>
                      </a:lnTo>
                      <a:lnTo>
                        <a:pt x="3475" y="159"/>
                      </a:lnTo>
                      <a:lnTo>
                        <a:pt x="3515" y="277"/>
                      </a:lnTo>
                      <a:lnTo>
                        <a:pt x="3475" y="356"/>
                      </a:lnTo>
                      <a:lnTo>
                        <a:pt x="3436" y="475"/>
                      </a:lnTo>
                      <a:lnTo>
                        <a:pt x="3436" y="475"/>
                      </a:lnTo>
                      <a:lnTo>
                        <a:pt x="475" y="3988"/>
                      </a:lnTo>
                      <a:lnTo>
                        <a:pt x="475" y="3988"/>
                      </a:lnTo>
                      <a:lnTo>
                        <a:pt x="396" y="4067"/>
                      </a:lnTo>
                      <a:lnTo>
                        <a:pt x="317" y="4107"/>
                      </a:lnTo>
                      <a:lnTo>
                        <a:pt x="198" y="4067"/>
                      </a:lnTo>
                      <a:lnTo>
                        <a:pt x="80" y="4028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9" name="Google Shape;379;p45"/>
                <p:cNvSpPr/>
                <p:nvPr/>
              </p:nvSpPr>
              <p:spPr>
                <a:xfrm>
                  <a:off x="2319650" y="2864400"/>
                  <a:ext cx="87875" cy="10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5" h="4107" extrusionOk="0">
                      <a:moveTo>
                        <a:pt x="3198" y="0"/>
                      </a:moveTo>
                      <a:lnTo>
                        <a:pt x="3119" y="40"/>
                      </a:lnTo>
                      <a:lnTo>
                        <a:pt x="3040" y="119"/>
                      </a:lnTo>
                      <a:lnTo>
                        <a:pt x="79" y="3632"/>
                      </a:lnTo>
                      <a:lnTo>
                        <a:pt x="40" y="3751"/>
                      </a:lnTo>
                      <a:lnTo>
                        <a:pt x="1" y="3869"/>
                      </a:lnTo>
                      <a:lnTo>
                        <a:pt x="40" y="3948"/>
                      </a:lnTo>
                      <a:lnTo>
                        <a:pt x="119" y="4027"/>
                      </a:lnTo>
                      <a:lnTo>
                        <a:pt x="198" y="4106"/>
                      </a:lnTo>
                      <a:lnTo>
                        <a:pt x="316" y="4106"/>
                      </a:lnTo>
                      <a:lnTo>
                        <a:pt x="435" y="4067"/>
                      </a:lnTo>
                      <a:lnTo>
                        <a:pt x="514" y="3988"/>
                      </a:lnTo>
                      <a:lnTo>
                        <a:pt x="3435" y="474"/>
                      </a:lnTo>
                      <a:lnTo>
                        <a:pt x="3514" y="395"/>
                      </a:lnTo>
                      <a:lnTo>
                        <a:pt x="3514" y="277"/>
                      </a:lnTo>
                      <a:lnTo>
                        <a:pt x="3475" y="158"/>
                      </a:lnTo>
                      <a:lnTo>
                        <a:pt x="3396" y="79"/>
                      </a:lnTo>
                      <a:lnTo>
                        <a:pt x="3317" y="40"/>
                      </a:lnTo>
                      <a:lnTo>
                        <a:pt x="3198" y="0"/>
                      </a:lnTo>
                      <a:close/>
                    </a:path>
                  </a:pathLst>
                </a:custGeom>
                <a:solidFill>
                  <a:srgbClr val="91BA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0" name="Google Shape;380;p45"/>
                <p:cNvSpPr/>
                <p:nvPr/>
              </p:nvSpPr>
              <p:spPr>
                <a:xfrm>
                  <a:off x="2319650" y="2864400"/>
                  <a:ext cx="87875" cy="10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5" h="4107" fill="none" extrusionOk="0">
                      <a:moveTo>
                        <a:pt x="119" y="4027"/>
                      </a:moveTo>
                      <a:lnTo>
                        <a:pt x="119" y="4027"/>
                      </a:lnTo>
                      <a:lnTo>
                        <a:pt x="40" y="3948"/>
                      </a:lnTo>
                      <a:lnTo>
                        <a:pt x="1" y="3869"/>
                      </a:lnTo>
                      <a:lnTo>
                        <a:pt x="40" y="3751"/>
                      </a:lnTo>
                      <a:lnTo>
                        <a:pt x="79" y="3632"/>
                      </a:lnTo>
                      <a:lnTo>
                        <a:pt x="79" y="3632"/>
                      </a:lnTo>
                      <a:lnTo>
                        <a:pt x="3040" y="119"/>
                      </a:lnTo>
                      <a:lnTo>
                        <a:pt x="3040" y="119"/>
                      </a:lnTo>
                      <a:lnTo>
                        <a:pt x="3119" y="40"/>
                      </a:lnTo>
                      <a:lnTo>
                        <a:pt x="3198" y="0"/>
                      </a:lnTo>
                      <a:lnTo>
                        <a:pt x="3317" y="40"/>
                      </a:lnTo>
                      <a:lnTo>
                        <a:pt x="3396" y="79"/>
                      </a:lnTo>
                      <a:lnTo>
                        <a:pt x="3396" y="79"/>
                      </a:lnTo>
                      <a:lnTo>
                        <a:pt x="3396" y="79"/>
                      </a:lnTo>
                      <a:lnTo>
                        <a:pt x="3475" y="158"/>
                      </a:lnTo>
                      <a:lnTo>
                        <a:pt x="3514" y="277"/>
                      </a:lnTo>
                      <a:lnTo>
                        <a:pt x="3514" y="395"/>
                      </a:lnTo>
                      <a:lnTo>
                        <a:pt x="3435" y="474"/>
                      </a:lnTo>
                      <a:lnTo>
                        <a:pt x="514" y="3988"/>
                      </a:lnTo>
                      <a:lnTo>
                        <a:pt x="514" y="3988"/>
                      </a:lnTo>
                      <a:lnTo>
                        <a:pt x="435" y="4067"/>
                      </a:lnTo>
                      <a:lnTo>
                        <a:pt x="316" y="4106"/>
                      </a:lnTo>
                      <a:lnTo>
                        <a:pt x="198" y="4106"/>
                      </a:lnTo>
                      <a:lnTo>
                        <a:pt x="119" y="4027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1" name="Google Shape;381;p45"/>
                <p:cNvSpPr/>
                <p:nvPr/>
              </p:nvSpPr>
              <p:spPr>
                <a:xfrm>
                  <a:off x="2040325" y="2895975"/>
                  <a:ext cx="383975" cy="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9" h="1936" extrusionOk="0">
                      <a:moveTo>
                        <a:pt x="988" y="1"/>
                      </a:moveTo>
                      <a:lnTo>
                        <a:pt x="672" y="40"/>
                      </a:lnTo>
                      <a:lnTo>
                        <a:pt x="396" y="119"/>
                      </a:lnTo>
                      <a:lnTo>
                        <a:pt x="277" y="198"/>
                      </a:lnTo>
                      <a:lnTo>
                        <a:pt x="159" y="317"/>
                      </a:lnTo>
                      <a:lnTo>
                        <a:pt x="80" y="474"/>
                      </a:lnTo>
                      <a:lnTo>
                        <a:pt x="1" y="632"/>
                      </a:lnTo>
                      <a:lnTo>
                        <a:pt x="1" y="790"/>
                      </a:lnTo>
                      <a:lnTo>
                        <a:pt x="1" y="988"/>
                      </a:lnTo>
                      <a:lnTo>
                        <a:pt x="80" y="1304"/>
                      </a:lnTo>
                      <a:lnTo>
                        <a:pt x="159" y="1501"/>
                      </a:lnTo>
                      <a:lnTo>
                        <a:pt x="159" y="1540"/>
                      </a:lnTo>
                      <a:lnTo>
                        <a:pt x="277" y="1659"/>
                      </a:lnTo>
                      <a:lnTo>
                        <a:pt x="396" y="1738"/>
                      </a:lnTo>
                      <a:lnTo>
                        <a:pt x="514" y="1738"/>
                      </a:lnTo>
                      <a:lnTo>
                        <a:pt x="672" y="1698"/>
                      </a:lnTo>
                      <a:lnTo>
                        <a:pt x="790" y="1619"/>
                      </a:lnTo>
                      <a:lnTo>
                        <a:pt x="830" y="1501"/>
                      </a:lnTo>
                      <a:lnTo>
                        <a:pt x="869" y="1343"/>
                      </a:lnTo>
                      <a:lnTo>
                        <a:pt x="830" y="1225"/>
                      </a:lnTo>
                      <a:lnTo>
                        <a:pt x="751" y="988"/>
                      </a:lnTo>
                      <a:lnTo>
                        <a:pt x="712" y="869"/>
                      </a:lnTo>
                      <a:lnTo>
                        <a:pt x="712" y="790"/>
                      </a:lnTo>
                      <a:lnTo>
                        <a:pt x="869" y="711"/>
                      </a:lnTo>
                      <a:lnTo>
                        <a:pt x="1106" y="711"/>
                      </a:lnTo>
                      <a:lnTo>
                        <a:pt x="1422" y="751"/>
                      </a:lnTo>
                      <a:lnTo>
                        <a:pt x="1777" y="830"/>
                      </a:lnTo>
                      <a:lnTo>
                        <a:pt x="2607" y="988"/>
                      </a:lnTo>
                      <a:lnTo>
                        <a:pt x="3396" y="1185"/>
                      </a:lnTo>
                      <a:lnTo>
                        <a:pt x="4462" y="1461"/>
                      </a:lnTo>
                      <a:lnTo>
                        <a:pt x="5528" y="1698"/>
                      </a:lnTo>
                      <a:lnTo>
                        <a:pt x="6594" y="1856"/>
                      </a:lnTo>
                      <a:lnTo>
                        <a:pt x="7147" y="1935"/>
                      </a:lnTo>
                      <a:lnTo>
                        <a:pt x="8173" y="1935"/>
                      </a:lnTo>
                      <a:lnTo>
                        <a:pt x="8726" y="1856"/>
                      </a:lnTo>
                      <a:lnTo>
                        <a:pt x="9792" y="1698"/>
                      </a:lnTo>
                      <a:lnTo>
                        <a:pt x="10858" y="1461"/>
                      </a:lnTo>
                      <a:lnTo>
                        <a:pt x="11924" y="1225"/>
                      </a:lnTo>
                      <a:lnTo>
                        <a:pt x="12713" y="988"/>
                      </a:lnTo>
                      <a:lnTo>
                        <a:pt x="13542" y="830"/>
                      </a:lnTo>
                      <a:lnTo>
                        <a:pt x="13898" y="751"/>
                      </a:lnTo>
                      <a:lnTo>
                        <a:pt x="14213" y="711"/>
                      </a:lnTo>
                      <a:lnTo>
                        <a:pt x="14450" y="751"/>
                      </a:lnTo>
                      <a:lnTo>
                        <a:pt x="14569" y="790"/>
                      </a:lnTo>
                      <a:lnTo>
                        <a:pt x="14569" y="869"/>
                      </a:lnTo>
                      <a:lnTo>
                        <a:pt x="14569" y="1027"/>
                      </a:lnTo>
                      <a:lnTo>
                        <a:pt x="14490" y="1225"/>
                      </a:lnTo>
                      <a:lnTo>
                        <a:pt x="14450" y="1382"/>
                      </a:lnTo>
                      <a:lnTo>
                        <a:pt x="14490" y="1501"/>
                      </a:lnTo>
                      <a:lnTo>
                        <a:pt x="14569" y="1619"/>
                      </a:lnTo>
                      <a:lnTo>
                        <a:pt x="14687" y="1698"/>
                      </a:lnTo>
                      <a:lnTo>
                        <a:pt x="14845" y="1738"/>
                      </a:lnTo>
                      <a:lnTo>
                        <a:pt x="14964" y="1698"/>
                      </a:lnTo>
                      <a:lnTo>
                        <a:pt x="15082" y="1619"/>
                      </a:lnTo>
                      <a:lnTo>
                        <a:pt x="15161" y="1501"/>
                      </a:lnTo>
                      <a:lnTo>
                        <a:pt x="15240" y="1304"/>
                      </a:lnTo>
                      <a:lnTo>
                        <a:pt x="15319" y="988"/>
                      </a:lnTo>
                      <a:lnTo>
                        <a:pt x="15358" y="790"/>
                      </a:lnTo>
                      <a:lnTo>
                        <a:pt x="15319" y="632"/>
                      </a:lnTo>
                      <a:lnTo>
                        <a:pt x="15279" y="474"/>
                      </a:lnTo>
                      <a:lnTo>
                        <a:pt x="15161" y="317"/>
                      </a:lnTo>
                      <a:lnTo>
                        <a:pt x="15042" y="198"/>
                      </a:lnTo>
                      <a:lnTo>
                        <a:pt x="14924" y="119"/>
                      </a:lnTo>
                      <a:lnTo>
                        <a:pt x="14648" y="40"/>
                      </a:lnTo>
                      <a:lnTo>
                        <a:pt x="14332" y="1"/>
                      </a:lnTo>
                      <a:lnTo>
                        <a:pt x="13937" y="1"/>
                      </a:lnTo>
                      <a:lnTo>
                        <a:pt x="13463" y="80"/>
                      </a:lnTo>
                      <a:lnTo>
                        <a:pt x="12950" y="198"/>
                      </a:lnTo>
                      <a:lnTo>
                        <a:pt x="11726" y="474"/>
                      </a:lnTo>
                      <a:lnTo>
                        <a:pt x="10739" y="751"/>
                      </a:lnTo>
                      <a:lnTo>
                        <a:pt x="9673" y="988"/>
                      </a:lnTo>
                      <a:lnTo>
                        <a:pt x="8647" y="1146"/>
                      </a:lnTo>
                      <a:lnTo>
                        <a:pt x="8134" y="1185"/>
                      </a:lnTo>
                      <a:lnTo>
                        <a:pt x="7660" y="1225"/>
                      </a:lnTo>
                      <a:lnTo>
                        <a:pt x="7186" y="1185"/>
                      </a:lnTo>
                      <a:lnTo>
                        <a:pt x="6673" y="1146"/>
                      </a:lnTo>
                      <a:lnTo>
                        <a:pt x="5646" y="988"/>
                      </a:lnTo>
                      <a:lnTo>
                        <a:pt x="4620" y="751"/>
                      </a:lnTo>
                      <a:lnTo>
                        <a:pt x="3594" y="474"/>
                      </a:lnTo>
                      <a:lnTo>
                        <a:pt x="2370" y="198"/>
                      </a:lnTo>
                      <a:lnTo>
                        <a:pt x="1856" y="80"/>
                      </a:lnTo>
                      <a:lnTo>
                        <a:pt x="1422" y="1"/>
                      </a:lnTo>
                      <a:close/>
                    </a:path>
                  </a:pathLst>
                </a:custGeom>
                <a:solidFill>
                  <a:srgbClr val="91BA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" name="Google Shape;382;p45"/>
                <p:cNvSpPr/>
                <p:nvPr/>
              </p:nvSpPr>
              <p:spPr>
                <a:xfrm>
                  <a:off x="2040325" y="2895975"/>
                  <a:ext cx="383975" cy="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9" h="1936" fill="none" extrusionOk="0">
                      <a:moveTo>
                        <a:pt x="7660" y="1935"/>
                      </a:moveTo>
                      <a:lnTo>
                        <a:pt x="7660" y="1935"/>
                      </a:lnTo>
                      <a:lnTo>
                        <a:pt x="7147" y="1935"/>
                      </a:lnTo>
                      <a:lnTo>
                        <a:pt x="6594" y="1856"/>
                      </a:lnTo>
                      <a:lnTo>
                        <a:pt x="5528" y="1698"/>
                      </a:lnTo>
                      <a:lnTo>
                        <a:pt x="4462" y="1461"/>
                      </a:lnTo>
                      <a:lnTo>
                        <a:pt x="3396" y="1185"/>
                      </a:lnTo>
                      <a:lnTo>
                        <a:pt x="3396" y="1185"/>
                      </a:lnTo>
                      <a:lnTo>
                        <a:pt x="2607" y="988"/>
                      </a:lnTo>
                      <a:lnTo>
                        <a:pt x="1777" y="830"/>
                      </a:lnTo>
                      <a:lnTo>
                        <a:pt x="1422" y="751"/>
                      </a:lnTo>
                      <a:lnTo>
                        <a:pt x="1106" y="711"/>
                      </a:lnTo>
                      <a:lnTo>
                        <a:pt x="869" y="711"/>
                      </a:lnTo>
                      <a:lnTo>
                        <a:pt x="712" y="790"/>
                      </a:lnTo>
                      <a:lnTo>
                        <a:pt x="712" y="790"/>
                      </a:lnTo>
                      <a:lnTo>
                        <a:pt x="712" y="869"/>
                      </a:lnTo>
                      <a:lnTo>
                        <a:pt x="751" y="988"/>
                      </a:lnTo>
                      <a:lnTo>
                        <a:pt x="830" y="1225"/>
                      </a:lnTo>
                      <a:lnTo>
                        <a:pt x="830" y="1225"/>
                      </a:lnTo>
                      <a:lnTo>
                        <a:pt x="869" y="1343"/>
                      </a:lnTo>
                      <a:lnTo>
                        <a:pt x="830" y="1501"/>
                      </a:lnTo>
                      <a:lnTo>
                        <a:pt x="790" y="1619"/>
                      </a:lnTo>
                      <a:lnTo>
                        <a:pt x="672" y="1698"/>
                      </a:lnTo>
                      <a:lnTo>
                        <a:pt x="672" y="1698"/>
                      </a:lnTo>
                      <a:lnTo>
                        <a:pt x="514" y="1738"/>
                      </a:lnTo>
                      <a:lnTo>
                        <a:pt x="396" y="1738"/>
                      </a:lnTo>
                      <a:lnTo>
                        <a:pt x="277" y="1659"/>
                      </a:lnTo>
                      <a:lnTo>
                        <a:pt x="159" y="1540"/>
                      </a:lnTo>
                      <a:lnTo>
                        <a:pt x="159" y="1540"/>
                      </a:lnTo>
                      <a:lnTo>
                        <a:pt x="159" y="1501"/>
                      </a:lnTo>
                      <a:lnTo>
                        <a:pt x="159" y="1501"/>
                      </a:lnTo>
                      <a:lnTo>
                        <a:pt x="80" y="1304"/>
                      </a:lnTo>
                      <a:lnTo>
                        <a:pt x="1" y="988"/>
                      </a:lnTo>
                      <a:lnTo>
                        <a:pt x="1" y="790"/>
                      </a:lnTo>
                      <a:lnTo>
                        <a:pt x="1" y="632"/>
                      </a:lnTo>
                      <a:lnTo>
                        <a:pt x="80" y="474"/>
                      </a:lnTo>
                      <a:lnTo>
                        <a:pt x="159" y="317"/>
                      </a:lnTo>
                      <a:lnTo>
                        <a:pt x="159" y="317"/>
                      </a:lnTo>
                      <a:lnTo>
                        <a:pt x="277" y="198"/>
                      </a:lnTo>
                      <a:lnTo>
                        <a:pt x="396" y="119"/>
                      </a:lnTo>
                      <a:lnTo>
                        <a:pt x="672" y="40"/>
                      </a:lnTo>
                      <a:lnTo>
                        <a:pt x="988" y="1"/>
                      </a:lnTo>
                      <a:lnTo>
                        <a:pt x="1422" y="1"/>
                      </a:lnTo>
                      <a:lnTo>
                        <a:pt x="1856" y="80"/>
                      </a:lnTo>
                      <a:lnTo>
                        <a:pt x="2370" y="198"/>
                      </a:lnTo>
                      <a:lnTo>
                        <a:pt x="3594" y="474"/>
                      </a:lnTo>
                      <a:lnTo>
                        <a:pt x="3594" y="474"/>
                      </a:lnTo>
                      <a:lnTo>
                        <a:pt x="4620" y="751"/>
                      </a:lnTo>
                      <a:lnTo>
                        <a:pt x="5646" y="988"/>
                      </a:lnTo>
                      <a:lnTo>
                        <a:pt x="6673" y="1146"/>
                      </a:lnTo>
                      <a:lnTo>
                        <a:pt x="7186" y="1185"/>
                      </a:lnTo>
                      <a:lnTo>
                        <a:pt x="7660" y="1225"/>
                      </a:lnTo>
                      <a:lnTo>
                        <a:pt x="7660" y="1225"/>
                      </a:lnTo>
                      <a:lnTo>
                        <a:pt x="8134" y="1185"/>
                      </a:lnTo>
                      <a:lnTo>
                        <a:pt x="8647" y="1146"/>
                      </a:lnTo>
                      <a:lnTo>
                        <a:pt x="9673" y="988"/>
                      </a:lnTo>
                      <a:lnTo>
                        <a:pt x="10739" y="751"/>
                      </a:lnTo>
                      <a:lnTo>
                        <a:pt x="11726" y="474"/>
                      </a:lnTo>
                      <a:lnTo>
                        <a:pt x="11726" y="474"/>
                      </a:lnTo>
                      <a:lnTo>
                        <a:pt x="12950" y="198"/>
                      </a:lnTo>
                      <a:lnTo>
                        <a:pt x="13463" y="80"/>
                      </a:lnTo>
                      <a:lnTo>
                        <a:pt x="13937" y="1"/>
                      </a:lnTo>
                      <a:lnTo>
                        <a:pt x="14332" y="1"/>
                      </a:lnTo>
                      <a:lnTo>
                        <a:pt x="14648" y="40"/>
                      </a:lnTo>
                      <a:lnTo>
                        <a:pt x="14924" y="119"/>
                      </a:lnTo>
                      <a:lnTo>
                        <a:pt x="15042" y="198"/>
                      </a:lnTo>
                      <a:lnTo>
                        <a:pt x="15161" y="317"/>
                      </a:lnTo>
                      <a:lnTo>
                        <a:pt x="15161" y="317"/>
                      </a:lnTo>
                      <a:lnTo>
                        <a:pt x="15279" y="474"/>
                      </a:lnTo>
                      <a:lnTo>
                        <a:pt x="15319" y="632"/>
                      </a:lnTo>
                      <a:lnTo>
                        <a:pt x="15358" y="790"/>
                      </a:lnTo>
                      <a:lnTo>
                        <a:pt x="15319" y="988"/>
                      </a:lnTo>
                      <a:lnTo>
                        <a:pt x="15240" y="1304"/>
                      </a:lnTo>
                      <a:lnTo>
                        <a:pt x="15161" y="1501"/>
                      </a:lnTo>
                      <a:lnTo>
                        <a:pt x="15161" y="1501"/>
                      </a:lnTo>
                      <a:lnTo>
                        <a:pt x="15082" y="1619"/>
                      </a:lnTo>
                      <a:lnTo>
                        <a:pt x="14964" y="1698"/>
                      </a:lnTo>
                      <a:lnTo>
                        <a:pt x="14845" y="1738"/>
                      </a:lnTo>
                      <a:lnTo>
                        <a:pt x="14687" y="1698"/>
                      </a:lnTo>
                      <a:lnTo>
                        <a:pt x="14687" y="1698"/>
                      </a:lnTo>
                      <a:lnTo>
                        <a:pt x="14569" y="1619"/>
                      </a:lnTo>
                      <a:lnTo>
                        <a:pt x="14490" y="1501"/>
                      </a:lnTo>
                      <a:lnTo>
                        <a:pt x="14450" y="1382"/>
                      </a:lnTo>
                      <a:lnTo>
                        <a:pt x="14490" y="1225"/>
                      </a:lnTo>
                      <a:lnTo>
                        <a:pt x="14490" y="1225"/>
                      </a:lnTo>
                      <a:lnTo>
                        <a:pt x="14569" y="1027"/>
                      </a:lnTo>
                      <a:lnTo>
                        <a:pt x="14569" y="869"/>
                      </a:lnTo>
                      <a:lnTo>
                        <a:pt x="14569" y="790"/>
                      </a:lnTo>
                      <a:lnTo>
                        <a:pt x="14569" y="790"/>
                      </a:lnTo>
                      <a:lnTo>
                        <a:pt x="14450" y="751"/>
                      </a:lnTo>
                      <a:lnTo>
                        <a:pt x="14213" y="711"/>
                      </a:lnTo>
                      <a:lnTo>
                        <a:pt x="13898" y="751"/>
                      </a:lnTo>
                      <a:lnTo>
                        <a:pt x="13542" y="830"/>
                      </a:lnTo>
                      <a:lnTo>
                        <a:pt x="12713" y="988"/>
                      </a:lnTo>
                      <a:lnTo>
                        <a:pt x="11924" y="1225"/>
                      </a:lnTo>
                      <a:lnTo>
                        <a:pt x="11924" y="1225"/>
                      </a:lnTo>
                      <a:lnTo>
                        <a:pt x="10858" y="1461"/>
                      </a:lnTo>
                      <a:lnTo>
                        <a:pt x="9792" y="1698"/>
                      </a:lnTo>
                      <a:lnTo>
                        <a:pt x="8726" y="1856"/>
                      </a:lnTo>
                      <a:lnTo>
                        <a:pt x="8173" y="1935"/>
                      </a:lnTo>
                      <a:lnTo>
                        <a:pt x="7660" y="1935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" name="Google Shape;383;p45"/>
                <p:cNvSpPr/>
                <p:nvPr/>
              </p:nvSpPr>
              <p:spPr>
                <a:xfrm>
                  <a:off x="2040325" y="2895975"/>
                  <a:ext cx="383975" cy="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9" h="1936" extrusionOk="0">
                      <a:moveTo>
                        <a:pt x="790" y="1"/>
                      </a:moveTo>
                      <a:lnTo>
                        <a:pt x="554" y="80"/>
                      </a:lnTo>
                      <a:lnTo>
                        <a:pt x="317" y="159"/>
                      </a:lnTo>
                      <a:lnTo>
                        <a:pt x="159" y="317"/>
                      </a:lnTo>
                      <a:lnTo>
                        <a:pt x="80" y="435"/>
                      </a:lnTo>
                      <a:lnTo>
                        <a:pt x="40" y="553"/>
                      </a:lnTo>
                      <a:lnTo>
                        <a:pt x="1" y="830"/>
                      </a:lnTo>
                      <a:lnTo>
                        <a:pt x="1" y="1027"/>
                      </a:lnTo>
                      <a:lnTo>
                        <a:pt x="40" y="1225"/>
                      </a:lnTo>
                      <a:lnTo>
                        <a:pt x="159" y="1501"/>
                      </a:lnTo>
                      <a:lnTo>
                        <a:pt x="159" y="1540"/>
                      </a:lnTo>
                      <a:lnTo>
                        <a:pt x="238" y="1619"/>
                      </a:lnTo>
                      <a:lnTo>
                        <a:pt x="317" y="1698"/>
                      </a:lnTo>
                      <a:lnTo>
                        <a:pt x="396" y="1738"/>
                      </a:lnTo>
                      <a:lnTo>
                        <a:pt x="514" y="1738"/>
                      </a:lnTo>
                      <a:lnTo>
                        <a:pt x="672" y="1698"/>
                      </a:lnTo>
                      <a:lnTo>
                        <a:pt x="751" y="1659"/>
                      </a:lnTo>
                      <a:lnTo>
                        <a:pt x="830" y="1580"/>
                      </a:lnTo>
                      <a:lnTo>
                        <a:pt x="869" y="1501"/>
                      </a:lnTo>
                      <a:lnTo>
                        <a:pt x="869" y="1382"/>
                      </a:lnTo>
                      <a:lnTo>
                        <a:pt x="830" y="1225"/>
                      </a:lnTo>
                      <a:lnTo>
                        <a:pt x="751" y="948"/>
                      </a:lnTo>
                      <a:lnTo>
                        <a:pt x="712" y="830"/>
                      </a:lnTo>
                      <a:lnTo>
                        <a:pt x="712" y="790"/>
                      </a:lnTo>
                      <a:lnTo>
                        <a:pt x="830" y="751"/>
                      </a:lnTo>
                      <a:lnTo>
                        <a:pt x="1027" y="711"/>
                      </a:lnTo>
                      <a:lnTo>
                        <a:pt x="1501" y="751"/>
                      </a:lnTo>
                      <a:lnTo>
                        <a:pt x="2093" y="869"/>
                      </a:lnTo>
                      <a:lnTo>
                        <a:pt x="3396" y="1185"/>
                      </a:lnTo>
                      <a:lnTo>
                        <a:pt x="4462" y="1461"/>
                      </a:lnTo>
                      <a:lnTo>
                        <a:pt x="5528" y="1698"/>
                      </a:lnTo>
                      <a:lnTo>
                        <a:pt x="6594" y="1856"/>
                      </a:lnTo>
                      <a:lnTo>
                        <a:pt x="7147" y="1935"/>
                      </a:lnTo>
                      <a:lnTo>
                        <a:pt x="8173" y="1935"/>
                      </a:lnTo>
                      <a:lnTo>
                        <a:pt x="8726" y="1856"/>
                      </a:lnTo>
                      <a:lnTo>
                        <a:pt x="9792" y="1698"/>
                      </a:lnTo>
                      <a:lnTo>
                        <a:pt x="10858" y="1461"/>
                      </a:lnTo>
                      <a:lnTo>
                        <a:pt x="11924" y="1225"/>
                      </a:lnTo>
                      <a:lnTo>
                        <a:pt x="13187" y="869"/>
                      </a:lnTo>
                      <a:lnTo>
                        <a:pt x="13819" y="751"/>
                      </a:lnTo>
                      <a:lnTo>
                        <a:pt x="14292" y="711"/>
                      </a:lnTo>
                      <a:lnTo>
                        <a:pt x="14490" y="751"/>
                      </a:lnTo>
                      <a:lnTo>
                        <a:pt x="14569" y="790"/>
                      </a:lnTo>
                      <a:lnTo>
                        <a:pt x="14569" y="830"/>
                      </a:lnTo>
                      <a:lnTo>
                        <a:pt x="14569" y="988"/>
                      </a:lnTo>
                      <a:lnTo>
                        <a:pt x="14490" y="1225"/>
                      </a:lnTo>
                      <a:lnTo>
                        <a:pt x="14450" y="1343"/>
                      </a:lnTo>
                      <a:lnTo>
                        <a:pt x="14490" y="1461"/>
                      </a:lnTo>
                      <a:lnTo>
                        <a:pt x="14529" y="1580"/>
                      </a:lnTo>
                      <a:lnTo>
                        <a:pt x="14608" y="1659"/>
                      </a:lnTo>
                      <a:lnTo>
                        <a:pt x="14687" y="1698"/>
                      </a:lnTo>
                      <a:lnTo>
                        <a:pt x="14845" y="1738"/>
                      </a:lnTo>
                      <a:lnTo>
                        <a:pt x="14924" y="1698"/>
                      </a:lnTo>
                      <a:lnTo>
                        <a:pt x="15042" y="1659"/>
                      </a:lnTo>
                      <a:lnTo>
                        <a:pt x="15121" y="1580"/>
                      </a:lnTo>
                      <a:lnTo>
                        <a:pt x="15161" y="1501"/>
                      </a:lnTo>
                      <a:lnTo>
                        <a:pt x="15279" y="1225"/>
                      </a:lnTo>
                      <a:lnTo>
                        <a:pt x="15319" y="1027"/>
                      </a:lnTo>
                      <a:lnTo>
                        <a:pt x="15358" y="830"/>
                      </a:lnTo>
                      <a:lnTo>
                        <a:pt x="15319" y="672"/>
                      </a:lnTo>
                      <a:lnTo>
                        <a:pt x="15319" y="553"/>
                      </a:lnTo>
                      <a:lnTo>
                        <a:pt x="15240" y="435"/>
                      </a:lnTo>
                      <a:lnTo>
                        <a:pt x="15161" y="317"/>
                      </a:lnTo>
                      <a:lnTo>
                        <a:pt x="15003" y="159"/>
                      </a:lnTo>
                      <a:lnTo>
                        <a:pt x="14806" y="80"/>
                      </a:lnTo>
                      <a:lnTo>
                        <a:pt x="14569" y="1"/>
                      </a:lnTo>
                      <a:lnTo>
                        <a:pt x="13977" y="1"/>
                      </a:lnTo>
                      <a:lnTo>
                        <a:pt x="13542" y="80"/>
                      </a:lnTo>
                      <a:lnTo>
                        <a:pt x="13108" y="159"/>
                      </a:lnTo>
                      <a:lnTo>
                        <a:pt x="12832" y="198"/>
                      </a:lnTo>
                      <a:lnTo>
                        <a:pt x="11884" y="435"/>
                      </a:lnTo>
                      <a:lnTo>
                        <a:pt x="11726" y="474"/>
                      </a:lnTo>
                      <a:lnTo>
                        <a:pt x="11568" y="514"/>
                      </a:lnTo>
                      <a:lnTo>
                        <a:pt x="10660" y="790"/>
                      </a:lnTo>
                      <a:lnTo>
                        <a:pt x="9871" y="948"/>
                      </a:lnTo>
                      <a:lnTo>
                        <a:pt x="9121" y="1106"/>
                      </a:lnTo>
                      <a:lnTo>
                        <a:pt x="8370" y="1185"/>
                      </a:lnTo>
                      <a:lnTo>
                        <a:pt x="7660" y="1225"/>
                      </a:lnTo>
                      <a:lnTo>
                        <a:pt x="7186" y="1185"/>
                      </a:lnTo>
                      <a:lnTo>
                        <a:pt x="6673" y="1146"/>
                      </a:lnTo>
                      <a:lnTo>
                        <a:pt x="5646" y="988"/>
                      </a:lnTo>
                      <a:lnTo>
                        <a:pt x="4620" y="751"/>
                      </a:lnTo>
                      <a:lnTo>
                        <a:pt x="3594" y="474"/>
                      </a:lnTo>
                      <a:lnTo>
                        <a:pt x="2133" y="119"/>
                      </a:lnTo>
                      <a:lnTo>
                        <a:pt x="1541" y="40"/>
                      </a:lnTo>
                      <a:lnTo>
                        <a:pt x="1067" y="1"/>
                      </a:lnTo>
                      <a:close/>
                    </a:path>
                  </a:pathLst>
                </a:custGeom>
                <a:solidFill>
                  <a:srgbClr val="C8DDA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" name="Google Shape;384;p45"/>
                <p:cNvSpPr/>
                <p:nvPr/>
              </p:nvSpPr>
              <p:spPr>
                <a:xfrm>
                  <a:off x="2040325" y="2895975"/>
                  <a:ext cx="383975" cy="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9" h="1936" fill="none" extrusionOk="0">
                      <a:moveTo>
                        <a:pt x="1067" y="1"/>
                      </a:moveTo>
                      <a:lnTo>
                        <a:pt x="1067" y="1"/>
                      </a:lnTo>
                      <a:lnTo>
                        <a:pt x="790" y="1"/>
                      </a:lnTo>
                      <a:lnTo>
                        <a:pt x="554" y="80"/>
                      </a:lnTo>
                      <a:lnTo>
                        <a:pt x="317" y="159"/>
                      </a:lnTo>
                      <a:lnTo>
                        <a:pt x="159" y="317"/>
                      </a:lnTo>
                      <a:lnTo>
                        <a:pt x="159" y="317"/>
                      </a:lnTo>
                      <a:lnTo>
                        <a:pt x="80" y="435"/>
                      </a:lnTo>
                      <a:lnTo>
                        <a:pt x="40" y="553"/>
                      </a:lnTo>
                      <a:lnTo>
                        <a:pt x="1" y="830"/>
                      </a:lnTo>
                      <a:lnTo>
                        <a:pt x="1" y="830"/>
                      </a:lnTo>
                      <a:lnTo>
                        <a:pt x="1" y="1027"/>
                      </a:lnTo>
                      <a:lnTo>
                        <a:pt x="40" y="1225"/>
                      </a:lnTo>
                      <a:lnTo>
                        <a:pt x="159" y="1501"/>
                      </a:lnTo>
                      <a:lnTo>
                        <a:pt x="159" y="1501"/>
                      </a:lnTo>
                      <a:lnTo>
                        <a:pt x="159" y="1540"/>
                      </a:lnTo>
                      <a:lnTo>
                        <a:pt x="159" y="1540"/>
                      </a:lnTo>
                      <a:lnTo>
                        <a:pt x="238" y="1619"/>
                      </a:lnTo>
                      <a:lnTo>
                        <a:pt x="317" y="1698"/>
                      </a:lnTo>
                      <a:lnTo>
                        <a:pt x="396" y="1738"/>
                      </a:lnTo>
                      <a:lnTo>
                        <a:pt x="514" y="1738"/>
                      </a:lnTo>
                      <a:lnTo>
                        <a:pt x="514" y="1738"/>
                      </a:lnTo>
                      <a:lnTo>
                        <a:pt x="672" y="1698"/>
                      </a:lnTo>
                      <a:lnTo>
                        <a:pt x="672" y="1698"/>
                      </a:lnTo>
                      <a:lnTo>
                        <a:pt x="751" y="1659"/>
                      </a:lnTo>
                      <a:lnTo>
                        <a:pt x="830" y="1580"/>
                      </a:lnTo>
                      <a:lnTo>
                        <a:pt x="869" y="1501"/>
                      </a:lnTo>
                      <a:lnTo>
                        <a:pt x="869" y="1382"/>
                      </a:lnTo>
                      <a:lnTo>
                        <a:pt x="869" y="1382"/>
                      </a:lnTo>
                      <a:lnTo>
                        <a:pt x="830" y="1225"/>
                      </a:lnTo>
                      <a:lnTo>
                        <a:pt x="830" y="1225"/>
                      </a:lnTo>
                      <a:lnTo>
                        <a:pt x="751" y="948"/>
                      </a:lnTo>
                      <a:lnTo>
                        <a:pt x="712" y="830"/>
                      </a:lnTo>
                      <a:lnTo>
                        <a:pt x="712" y="830"/>
                      </a:lnTo>
                      <a:lnTo>
                        <a:pt x="712" y="790"/>
                      </a:lnTo>
                      <a:lnTo>
                        <a:pt x="712" y="790"/>
                      </a:lnTo>
                      <a:lnTo>
                        <a:pt x="830" y="751"/>
                      </a:lnTo>
                      <a:lnTo>
                        <a:pt x="1027" y="711"/>
                      </a:lnTo>
                      <a:lnTo>
                        <a:pt x="1027" y="711"/>
                      </a:lnTo>
                      <a:lnTo>
                        <a:pt x="1501" y="751"/>
                      </a:lnTo>
                      <a:lnTo>
                        <a:pt x="2093" y="869"/>
                      </a:lnTo>
                      <a:lnTo>
                        <a:pt x="3396" y="1185"/>
                      </a:lnTo>
                      <a:lnTo>
                        <a:pt x="3396" y="1185"/>
                      </a:lnTo>
                      <a:lnTo>
                        <a:pt x="4462" y="1461"/>
                      </a:lnTo>
                      <a:lnTo>
                        <a:pt x="5528" y="1698"/>
                      </a:lnTo>
                      <a:lnTo>
                        <a:pt x="6594" y="1856"/>
                      </a:lnTo>
                      <a:lnTo>
                        <a:pt x="7147" y="1935"/>
                      </a:lnTo>
                      <a:lnTo>
                        <a:pt x="7660" y="1935"/>
                      </a:lnTo>
                      <a:lnTo>
                        <a:pt x="7660" y="1935"/>
                      </a:lnTo>
                      <a:lnTo>
                        <a:pt x="8173" y="1935"/>
                      </a:lnTo>
                      <a:lnTo>
                        <a:pt x="8726" y="1856"/>
                      </a:lnTo>
                      <a:lnTo>
                        <a:pt x="9792" y="1698"/>
                      </a:lnTo>
                      <a:lnTo>
                        <a:pt x="10858" y="1461"/>
                      </a:lnTo>
                      <a:lnTo>
                        <a:pt x="11924" y="1225"/>
                      </a:lnTo>
                      <a:lnTo>
                        <a:pt x="11924" y="1225"/>
                      </a:lnTo>
                      <a:lnTo>
                        <a:pt x="13187" y="869"/>
                      </a:lnTo>
                      <a:lnTo>
                        <a:pt x="13819" y="751"/>
                      </a:lnTo>
                      <a:lnTo>
                        <a:pt x="14292" y="711"/>
                      </a:lnTo>
                      <a:lnTo>
                        <a:pt x="14292" y="711"/>
                      </a:lnTo>
                      <a:lnTo>
                        <a:pt x="14490" y="751"/>
                      </a:lnTo>
                      <a:lnTo>
                        <a:pt x="14569" y="790"/>
                      </a:lnTo>
                      <a:lnTo>
                        <a:pt x="14569" y="790"/>
                      </a:lnTo>
                      <a:lnTo>
                        <a:pt x="14569" y="830"/>
                      </a:lnTo>
                      <a:lnTo>
                        <a:pt x="14569" y="830"/>
                      </a:lnTo>
                      <a:lnTo>
                        <a:pt x="14569" y="988"/>
                      </a:lnTo>
                      <a:lnTo>
                        <a:pt x="14490" y="1225"/>
                      </a:lnTo>
                      <a:lnTo>
                        <a:pt x="14490" y="1225"/>
                      </a:lnTo>
                      <a:lnTo>
                        <a:pt x="14450" y="1343"/>
                      </a:lnTo>
                      <a:lnTo>
                        <a:pt x="14450" y="1343"/>
                      </a:lnTo>
                      <a:lnTo>
                        <a:pt x="14490" y="1461"/>
                      </a:lnTo>
                      <a:lnTo>
                        <a:pt x="14529" y="1580"/>
                      </a:lnTo>
                      <a:lnTo>
                        <a:pt x="14608" y="1659"/>
                      </a:lnTo>
                      <a:lnTo>
                        <a:pt x="14687" y="1698"/>
                      </a:lnTo>
                      <a:lnTo>
                        <a:pt x="14687" y="1698"/>
                      </a:lnTo>
                      <a:lnTo>
                        <a:pt x="14845" y="1738"/>
                      </a:lnTo>
                      <a:lnTo>
                        <a:pt x="14845" y="1738"/>
                      </a:lnTo>
                      <a:lnTo>
                        <a:pt x="14924" y="1698"/>
                      </a:lnTo>
                      <a:lnTo>
                        <a:pt x="15042" y="1659"/>
                      </a:lnTo>
                      <a:lnTo>
                        <a:pt x="15121" y="1580"/>
                      </a:lnTo>
                      <a:lnTo>
                        <a:pt x="15161" y="1501"/>
                      </a:lnTo>
                      <a:lnTo>
                        <a:pt x="15161" y="1501"/>
                      </a:lnTo>
                      <a:lnTo>
                        <a:pt x="15279" y="1225"/>
                      </a:lnTo>
                      <a:lnTo>
                        <a:pt x="15319" y="1027"/>
                      </a:lnTo>
                      <a:lnTo>
                        <a:pt x="15358" y="830"/>
                      </a:lnTo>
                      <a:lnTo>
                        <a:pt x="15358" y="830"/>
                      </a:lnTo>
                      <a:lnTo>
                        <a:pt x="15319" y="672"/>
                      </a:lnTo>
                      <a:lnTo>
                        <a:pt x="15319" y="553"/>
                      </a:lnTo>
                      <a:lnTo>
                        <a:pt x="15240" y="435"/>
                      </a:lnTo>
                      <a:lnTo>
                        <a:pt x="15161" y="317"/>
                      </a:lnTo>
                      <a:lnTo>
                        <a:pt x="15161" y="317"/>
                      </a:lnTo>
                      <a:lnTo>
                        <a:pt x="15003" y="159"/>
                      </a:lnTo>
                      <a:lnTo>
                        <a:pt x="14806" y="80"/>
                      </a:lnTo>
                      <a:lnTo>
                        <a:pt x="14569" y="1"/>
                      </a:lnTo>
                      <a:lnTo>
                        <a:pt x="14292" y="1"/>
                      </a:lnTo>
                      <a:lnTo>
                        <a:pt x="14292" y="1"/>
                      </a:lnTo>
                      <a:lnTo>
                        <a:pt x="13977" y="1"/>
                      </a:lnTo>
                      <a:lnTo>
                        <a:pt x="13977" y="1"/>
                      </a:lnTo>
                      <a:lnTo>
                        <a:pt x="13542" y="80"/>
                      </a:lnTo>
                      <a:lnTo>
                        <a:pt x="13108" y="159"/>
                      </a:lnTo>
                      <a:lnTo>
                        <a:pt x="13108" y="159"/>
                      </a:lnTo>
                      <a:lnTo>
                        <a:pt x="12832" y="198"/>
                      </a:lnTo>
                      <a:lnTo>
                        <a:pt x="12832" y="198"/>
                      </a:lnTo>
                      <a:lnTo>
                        <a:pt x="11884" y="435"/>
                      </a:lnTo>
                      <a:lnTo>
                        <a:pt x="11884" y="435"/>
                      </a:lnTo>
                      <a:lnTo>
                        <a:pt x="11726" y="474"/>
                      </a:lnTo>
                      <a:lnTo>
                        <a:pt x="11726" y="474"/>
                      </a:lnTo>
                      <a:lnTo>
                        <a:pt x="11568" y="514"/>
                      </a:lnTo>
                      <a:lnTo>
                        <a:pt x="11568" y="514"/>
                      </a:lnTo>
                      <a:lnTo>
                        <a:pt x="10660" y="790"/>
                      </a:lnTo>
                      <a:lnTo>
                        <a:pt x="10660" y="790"/>
                      </a:lnTo>
                      <a:lnTo>
                        <a:pt x="9871" y="948"/>
                      </a:lnTo>
                      <a:lnTo>
                        <a:pt x="9121" y="1106"/>
                      </a:lnTo>
                      <a:lnTo>
                        <a:pt x="8370" y="1185"/>
                      </a:lnTo>
                      <a:lnTo>
                        <a:pt x="7660" y="1225"/>
                      </a:lnTo>
                      <a:lnTo>
                        <a:pt x="7660" y="1225"/>
                      </a:lnTo>
                      <a:lnTo>
                        <a:pt x="7186" y="1185"/>
                      </a:lnTo>
                      <a:lnTo>
                        <a:pt x="6673" y="1146"/>
                      </a:lnTo>
                      <a:lnTo>
                        <a:pt x="5646" y="988"/>
                      </a:lnTo>
                      <a:lnTo>
                        <a:pt x="4620" y="751"/>
                      </a:lnTo>
                      <a:lnTo>
                        <a:pt x="3594" y="474"/>
                      </a:lnTo>
                      <a:lnTo>
                        <a:pt x="3594" y="474"/>
                      </a:lnTo>
                      <a:lnTo>
                        <a:pt x="2133" y="119"/>
                      </a:lnTo>
                      <a:lnTo>
                        <a:pt x="1541" y="40"/>
                      </a:lnTo>
                      <a:lnTo>
                        <a:pt x="1067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" name="Google Shape;385;p45"/>
                <p:cNvSpPr/>
                <p:nvPr/>
              </p:nvSpPr>
              <p:spPr>
                <a:xfrm>
                  <a:off x="2049225" y="2904875"/>
                  <a:ext cx="365200" cy="11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8" h="4580" extrusionOk="0">
                      <a:moveTo>
                        <a:pt x="671" y="0"/>
                      </a:moveTo>
                      <a:lnTo>
                        <a:pt x="356" y="39"/>
                      </a:lnTo>
                      <a:lnTo>
                        <a:pt x="237" y="79"/>
                      </a:lnTo>
                      <a:lnTo>
                        <a:pt x="119" y="158"/>
                      </a:lnTo>
                      <a:lnTo>
                        <a:pt x="79" y="237"/>
                      </a:lnTo>
                      <a:lnTo>
                        <a:pt x="0" y="316"/>
                      </a:lnTo>
                      <a:lnTo>
                        <a:pt x="0" y="474"/>
                      </a:lnTo>
                      <a:lnTo>
                        <a:pt x="0" y="592"/>
                      </a:lnTo>
                      <a:lnTo>
                        <a:pt x="119" y="987"/>
                      </a:lnTo>
                      <a:lnTo>
                        <a:pt x="356" y="1421"/>
                      </a:lnTo>
                      <a:lnTo>
                        <a:pt x="592" y="1816"/>
                      </a:lnTo>
                      <a:lnTo>
                        <a:pt x="869" y="2211"/>
                      </a:lnTo>
                      <a:lnTo>
                        <a:pt x="1185" y="2566"/>
                      </a:lnTo>
                      <a:lnTo>
                        <a:pt x="1540" y="2882"/>
                      </a:lnTo>
                      <a:lnTo>
                        <a:pt x="1935" y="3158"/>
                      </a:lnTo>
                      <a:lnTo>
                        <a:pt x="2369" y="3435"/>
                      </a:lnTo>
                      <a:lnTo>
                        <a:pt x="2803" y="3672"/>
                      </a:lnTo>
                      <a:lnTo>
                        <a:pt x="3277" y="3869"/>
                      </a:lnTo>
                      <a:lnTo>
                        <a:pt x="3790" y="4066"/>
                      </a:lnTo>
                      <a:lnTo>
                        <a:pt x="4343" y="4224"/>
                      </a:lnTo>
                      <a:lnTo>
                        <a:pt x="4896" y="4343"/>
                      </a:lnTo>
                      <a:lnTo>
                        <a:pt x="5448" y="4461"/>
                      </a:lnTo>
                      <a:lnTo>
                        <a:pt x="6041" y="4540"/>
                      </a:lnTo>
                      <a:lnTo>
                        <a:pt x="6672" y="4580"/>
                      </a:lnTo>
                      <a:lnTo>
                        <a:pt x="7936" y="4580"/>
                      </a:lnTo>
                      <a:lnTo>
                        <a:pt x="8567" y="4540"/>
                      </a:lnTo>
                      <a:lnTo>
                        <a:pt x="9159" y="4461"/>
                      </a:lnTo>
                      <a:lnTo>
                        <a:pt x="9752" y="4343"/>
                      </a:lnTo>
                      <a:lnTo>
                        <a:pt x="10304" y="4224"/>
                      </a:lnTo>
                      <a:lnTo>
                        <a:pt x="10818" y="4066"/>
                      </a:lnTo>
                      <a:lnTo>
                        <a:pt x="11331" y="3869"/>
                      </a:lnTo>
                      <a:lnTo>
                        <a:pt x="11804" y="3672"/>
                      </a:lnTo>
                      <a:lnTo>
                        <a:pt x="12239" y="3435"/>
                      </a:lnTo>
                      <a:lnTo>
                        <a:pt x="12673" y="3158"/>
                      </a:lnTo>
                      <a:lnTo>
                        <a:pt x="13068" y="2882"/>
                      </a:lnTo>
                      <a:lnTo>
                        <a:pt x="13423" y="2566"/>
                      </a:lnTo>
                      <a:lnTo>
                        <a:pt x="13739" y="2211"/>
                      </a:lnTo>
                      <a:lnTo>
                        <a:pt x="14015" y="1816"/>
                      </a:lnTo>
                      <a:lnTo>
                        <a:pt x="14252" y="1421"/>
                      </a:lnTo>
                      <a:lnTo>
                        <a:pt x="14489" y="987"/>
                      </a:lnTo>
                      <a:lnTo>
                        <a:pt x="14608" y="592"/>
                      </a:lnTo>
                      <a:lnTo>
                        <a:pt x="14608" y="474"/>
                      </a:lnTo>
                      <a:lnTo>
                        <a:pt x="14608" y="316"/>
                      </a:lnTo>
                      <a:lnTo>
                        <a:pt x="14529" y="237"/>
                      </a:lnTo>
                      <a:lnTo>
                        <a:pt x="14489" y="118"/>
                      </a:lnTo>
                      <a:lnTo>
                        <a:pt x="14371" y="79"/>
                      </a:lnTo>
                      <a:lnTo>
                        <a:pt x="14252" y="39"/>
                      </a:lnTo>
                      <a:lnTo>
                        <a:pt x="13936" y="0"/>
                      </a:lnTo>
                      <a:lnTo>
                        <a:pt x="13542" y="39"/>
                      </a:lnTo>
                      <a:lnTo>
                        <a:pt x="13068" y="118"/>
                      </a:lnTo>
                      <a:lnTo>
                        <a:pt x="12515" y="197"/>
                      </a:lnTo>
                      <a:lnTo>
                        <a:pt x="11331" y="513"/>
                      </a:lnTo>
                      <a:lnTo>
                        <a:pt x="9988" y="829"/>
                      </a:lnTo>
                      <a:lnTo>
                        <a:pt x="9317" y="987"/>
                      </a:lnTo>
                      <a:lnTo>
                        <a:pt x="8607" y="1105"/>
                      </a:lnTo>
                      <a:lnTo>
                        <a:pt x="7936" y="1184"/>
                      </a:lnTo>
                      <a:lnTo>
                        <a:pt x="7304" y="1224"/>
                      </a:lnTo>
                      <a:lnTo>
                        <a:pt x="6672" y="1184"/>
                      </a:lnTo>
                      <a:lnTo>
                        <a:pt x="6001" y="1105"/>
                      </a:lnTo>
                      <a:lnTo>
                        <a:pt x="5290" y="987"/>
                      </a:lnTo>
                      <a:lnTo>
                        <a:pt x="4619" y="829"/>
                      </a:lnTo>
                      <a:lnTo>
                        <a:pt x="3277" y="513"/>
                      </a:lnTo>
                      <a:lnTo>
                        <a:pt x="2093" y="237"/>
                      </a:lnTo>
                      <a:lnTo>
                        <a:pt x="1540" y="118"/>
                      </a:lnTo>
                      <a:lnTo>
                        <a:pt x="1066" y="39"/>
                      </a:lnTo>
                      <a:lnTo>
                        <a:pt x="671" y="0"/>
                      </a:lnTo>
                      <a:close/>
                    </a:path>
                  </a:pathLst>
                </a:custGeom>
                <a:solidFill>
                  <a:srgbClr val="91BA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86" name="Google Shape;386;p45"/>
              <p:cNvGrpSpPr/>
              <p:nvPr/>
            </p:nvGrpSpPr>
            <p:grpSpPr>
              <a:xfrm>
                <a:off x="2297250" y="1567500"/>
                <a:ext cx="1107400" cy="2820825"/>
                <a:chOff x="238125" y="1567500"/>
                <a:chExt cx="1107400" cy="2820825"/>
              </a:xfrm>
            </p:grpSpPr>
            <p:sp>
              <p:nvSpPr>
                <p:cNvPr id="387" name="Google Shape;387;p45"/>
                <p:cNvSpPr/>
                <p:nvPr/>
              </p:nvSpPr>
              <p:spPr>
                <a:xfrm>
                  <a:off x="1180675" y="2115275"/>
                  <a:ext cx="164850" cy="147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4" h="5884" extrusionOk="0">
                      <a:moveTo>
                        <a:pt x="4264" y="1"/>
                      </a:moveTo>
                      <a:lnTo>
                        <a:pt x="4067" y="40"/>
                      </a:lnTo>
                      <a:lnTo>
                        <a:pt x="3870" y="80"/>
                      </a:lnTo>
                      <a:lnTo>
                        <a:pt x="3672" y="159"/>
                      </a:lnTo>
                      <a:lnTo>
                        <a:pt x="3475" y="277"/>
                      </a:lnTo>
                      <a:lnTo>
                        <a:pt x="2172" y="1422"/>
                      </a:lnTo>
                      <a:lnTo>
                        <a:pt x="1777" y="1659"/>
                      </a:lnTo>
                      <a:lnTo>
                        <a:pt x="1422" y="1975"/>
                      </a:lnTo>
                      <a:lnTo>
                        <a:pt x="988" y="2330"/>
                      </a:lnTo>
                      <a:lnTo>
                        <a:pt x="593" y="2804"/>
                      </a:lnTo>
                      <a:lnTo>
                        <a:pt x="395" y="3041"/>
                      </a:lnTo>
                      <a:lnTo>
                        <a:pt x="237" y="3277"/>
                      </a:lnTo>
                      <a:lnTo>
                        <a:pt x="119" y="3554"/>
                      </a:lnTo>
                      <a:lnTo>
                        <a:pt x="40" y="3830"/>
                      </a:lnTo>
                      <a:lnTo>
                        <a:pt x="1" y="4107"/>
                      </a:lnTo>
                      <a:lnTo>
                        <a:pt x="1" y="4383"/>
                      </a:lnTo>
                      <a:lnTo>
                        <a:pt x="80" y="4620"/>
                      </a:lnTo>
                      <a:lnTo>
                        <a:pt x="237" y="4778"/>
                      </a:lnTo>
                      <a:lnTo>
                        <a:pt x="1343" y="5725"/>
                      </a:lnTo>
                      <a:lnTo>
                        <a:pt x="1540" y="5844"/>
                      </a:lnTo>
                      <a:lnTo>
                        <a:pt x="1738" y="5883"/>
                      </a:lnTo>
                      <a:lnTo>
                        <a:pt x="1935" y="5883"/>
                      </a:lnTo>
                      <a:lnTo>
                        <a:pt x="2132" y="5844"/>
                      </a:lnTo>
                      <a:lnTo>
                        <a:pt x="3238" y="5330"/>
                      </a:lnTo>
                      <a:lnTo>
                        <a:pt x="3633" y="5133"/>
                      </a:lnTo>
                      <a:lnTo>
                        <a:pt x="4027" y="4936"/>
                      </a:lnTo>
                      <a:lnTo>
                        <a:pt x="4383" y="4699"/>
                      </a:lnTo>
                      <a:lnTo>
                        <a:pt x="4738" y="4462"/>
                      </a:lnTo>
                      <a:lnTo>
                        <a:pt x="5093" y="4185"/>
                      </a:lnTo>
                      <a:lnTo>
                        <a:pt x="5449" y="3870"/>
                      </a:lnTo>
                      <a:lnTo>
                        <a:pt x="5765" y="3593"/>
                      </a:lnTo>
                      <a:lnTo>
                        <a:pt x="6041" y="3238"/>
                      </a:lnTo>
                      <a:lnTo>
                        <a:pt x="6317" y="2962"/>
                      </a:lnTo>
                      <a:lnTo>
                        <a:pt x="6436" y="2764"/>
                      </a:lnTo>
                      <a:lnTo>
                        <a:pt x="6554" y="2527"/>
                      </a:lnTo>
                      <a:lnTo>
                        <a:pt x="6594" y="2330"/>
                      </a:lnTo>
                      <a:lnTo>
                        <a:pt x="6594" y="2093"/>
                      </a:lnTo>
                      <a:lnTo>
                        <a:pt x="6554" y="1856"/>
                      </a:lnTo>
                      <a:lnTo>
                        <a:pt x="6475" y="1659"/>
                      </a:lnTo>
                      <a:lnTo>
                        <a:pt x="6357" y="1422"/>
                      </a:lnTo>
                      <a:lnTo>
                        <a:pt x="6199" y="1264"/>
                      </a:lnTo>
                      <a:lnTo>
                        <a:pt x="6159" y="1264"/>
                      </a:lnTo>
                      <a:lnTo>
                        <a:pt x="5054" y="277"/>
                      </a:lnTo>
                      <a:lnTo>
                        <a:pt x="4857" y="159"/>
                      </a:lnTo>
                      <a:lnTo>
                        <a:pt x="4659" y="80"/>
                      </a:lnTo>
                      <a:lnTo>
                        <a:pt x="4462" y="40"/>
                      </a:lnTo>
                      <a:lnTo>
                        <a:pt x="4264" y="1"/>
                      </a:lnTo>
                      <a:close/>
                    </a:path>
                  </a:pathLst>
                </a:custGeom>
                <a:solidFill>
                  <a:srgbClr val="FFB5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" name="Google Shape;388;p45"/>
                <p:cNvSpPr/>
                <p:nvPr/>
              </p:nvSpPr>
              <p:spPr>
                <a:xfrm>
                  <a:off x="1180675" y="2115275"/>
                  <a:ext cx="164850" cy="147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4" h="5884" fill="none" extrusionOk="0">
                      <a:moveTo>
                        <a:pt x="1" y="4383"/>
                      </a:moveTo>
                      <a:lnTo>
                        <a:pt x="1" y="4383"/>
                      </a:lnTo>
                      <a:lnTo>
                        <a:pt x="80" y="4620"/>
                      </a:lnTo>
                      <a:lnTo>
                        <a:pt x="237" y="4778"/>
                      </a:lnTo>
                      <a:lnTo>
                        <a:pt x="1343" y="5725"/>
                      </a:lnTo>
                      <a:lnTo>
                        <a:pt x="1343" y="5725"/>
                      </a:lnTo>
                      <a:lnTo>
                        <a:pt x="1540" y="5844"/>
                      </a:lnTo>
                      <a:lnTo>
                        <a:pt x="1738" y="5883"/>
                      </a:lnTo>
                      <a:lnTo>
                        <a:pt x="1935" y="5883"/>
                      </a:lnTo>
                      <a:lnTo>
                        <a:pt x="2132" y="5844"/>
                      </a:lnTo>
                      <a:lnTo>
                        <a:pt x="3238" y="5330"/>
                      </a:lnTo>
                      <a:lnTo>
                        <a:pt x="3238" y="5330"/>
                      </a:lnTo>
                      <a:lnTo>
                        <a:pt x="3633" y="5133"/>
                      </a:lnTo>
                      <a:lnTo>
                        <a:pt x="4027" y="4936"/>
                      </a:lnTo>
                      <a:lnTo>
                        <a:pt x="4383" y="4699"/>
                      </a:lnTo>
                      <a:lnTo>
                        <a:pt x="4738" y="4462"/>
                      </a:lnTo>
                      <a:lnTo>
                        <a:pt x="5093" y="4185"/>
                      </a:lnTo>
                      <a:lnTo>
                        <a:pt x="5449" y="3870"/>
                      </a:lnTo>
                      <a:lnTo>
                        <a:pt x="5765" y="3593"/>
                      </a:lnTo>
                      <a:lnTo>
                        <a:pt x="6041" y="3238"/>
                      </a:lnTo>
                      <a:lnTo>
                        <a:pt x="6317" y="2962"/>
                      </a:lnTo>
                      <a:lnTo>
                        <a:pt x="6317" y="2962"/>
                      </a:lnTo>
                      <a:lnTo>
                        <a:pt x="6436" y="2764"/>
                      </a:lnTo>
                      <a:lnTo>
                        <a:pt x="6554" y="2527"/>
                      </a:lnTo>
                      <a:lnTo>
                        <a:pt x="6594" y="2330"/>
                      </a:lnTo>
                      <a:lnTo>
                        <a:pt x="6594" y="2093"/>
                      </a:lnTo>
                      <a:lnTo>
                        <a:pt x="6554" y="1856"/>
                      </a:lnTo>
                      <a:lnTo>
                        <a:pt x="6475" y="1659"/>
                      </a:lnTo>
                      <a:lnTo>
                        <a:pt x="6357" y="1422"/>
                      </a:lnTo>
                      <a:lnTo>
                        <a:pt x="6199" y="1264"/>
                      </a:lnTo>
                      <a:lnTo>
                        <a:pt x="6159" y="1264"/>
                      </a:lnTo>
                      <a:lnTo>
                        <a:pt x="5054" y="277"/>
                      </a:lnTo>
                      <a:lnTo>
                        <a:pt x="5054" y="277"/>
                      </a:lnTo>
                      <a:lnTo>
                        <a:pt x="4857" y="159"/>
                      </a:lnTo>
                      <a:lnTo>
                        <a:pt x="4659" y="80"/>
                      </a:lnTo>
                      <a:lnTo>
                        <a:pt x="4462" y="40"/>
                      </a:lnTo>
                      <a:lnTo>
                        <a:pt x="4264" y="1"/>
                      </a:lnTo>
                      <a:lnTo>
                        <a:pt x="4067" y="40"/>
                      </a:lnTo>
                      <a:lnTo>
                        <a:pt x="3870" y="80"/>
                      </a:lnTo>
                      <a:lnTo>
                        <a:pt x="3672" y="159"/>
                      </a:lnTo>
                      <a:lnTo>
                        <a:pt x="3475" y="277"/>
                      </a:lnTo>
                      <a:lnTo>
                        <a:pt x="2172" y="1422"/>
                      </a:lnTo>
                      <a:lnTo>
                        <a:pt x="2172" y="1422"/>
                      </a:lnTo>
                      <a:lnTo>
                        <a:pt x="1777" y="1659"/>
                      </a:lnTo>
                      <a:lnTo>
                        <a:pt x="1422" y="1975"/>
                      </a:lnTo>
                      <a:lnTo>
                        <a:pt x="988" y="2330"/>
                      </a:lnTo>
                      <a:lnTo>
                        <a:pt x="593" y="2804"/>
                      </a:lnTo>
                      <a:lnTo>
                        <a:pt x="395" y="3041"/>
                      </a:lnTo>
                      <a:lnTo>
                        <a:pt x="237" y="3277"/>
                      </a:lnTo>
                      <a:lnTo>
                        <a:pt x="119" y="3554"/>
                      </a:lnTo>
                      <a:lnTo>
                        <a:pt x="40" y="3830"/>
                      </a:lnTo>
                      <a:lnTo>
                        <a:pt x="1" y="4107"/>
                      </a:lnTo>
                      <a:lnTo>
                        <a:pt x="1" y="4383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" name="Google Shape;389;p45"/>
                <p:cNvSpPr/>
                <p:nvPr/>
              </p:nvSpPr>
              <p:spPr>
                <a:xfrm>
                  <a:off x="1162900" y="2197200"/>
                  <a:ext cx="98725" cy="98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9" h="3949" extrusionOk="0">
                      <a:moveTo>
                        <a:pt x="554" y="0"/>
                      </a:moveTo>
                      <a:lnTo>
                        <a:pt x="396" y="40"/>
                      </a:lnTo>
                      <a:lnTo>
                        <a:pt x="238" y="435"/>
                      </a:lnTo>
                      <a:lnTo>
                        <a:pt x="119" y="830"/>
                      </a:lnTo>
                      <a:lnTo>
                        <a:pt x="40" y="1264"/>
                      </a:lnTo>
                      <a:lnTo>
                        <a:pt x="1" y="1659"/>
                      </a:lnTo>
                      <a:lnTo>
                        <a:pt x="554" y="2172"/>
                      </a:lnTo>
                      <a:lnTo>
                        <a:pt x="1264" y="2725"/>
                      </a:lnTo>
                      <a:lnTo>
                        <a:pt x="2014" y="3356"/>
                      </a:lnTo>
                      <a:lnTo>
                        <a:pt x="2330" y="3633"/>
                      </a:lnTo>
                      <a:lnTo>
                        <a:pt x="2646" y="3948"/>
                      </a:lnTo>
                      <a:lnTo>
                        <a:pt x="3238" y="3435"/>
                      </a:lnTo>
                      <a:lnTo>
                        <a:pt x="3673" y="3001"/>
                      </a:lnTo>
                      <a:lnTo>
                        <a:pt x="3830" y="2803"/>
                      </a:lnTo>
                      <a:lnTo>
                        <a:pt x="3949" y="2606"/>
                      </a:lnTo>
                      <a:lnTo>
                        <a:pt x="3870" y="2448"/>
                      </a:lnTo>
                      <a:lnTo>
                        <a:pt x="3751" y="2251"/>
                      </a:lnTo>
                      <a:lnTo>
                        <a:pt x="3396" y="1817"/>
                      </a:lnTo>
                      <a:lnTo>
                        <a:pt x="2922" y="1382"/>
                      </a:lnTo>
                      <a:lnTo>
                        <a:pt x="2409" y="948"/>
                      </a:lnTo>
                      <a:lnTo>
                        <a:pt x="1856" y="553"/>
                      </a:lnTo>
                      <a:lnTo>
                        <a:pt x="1304" y="237"/>
                      </a:lnTo>
                      <a:lnTo>
                        <a:pt x="1027" y="119"/>
                      </a:lnTo>
                      <a:lnTo>
                        <a:pt x="791" y="40"/>
                      </a:lnTo>
                      <a:lnTo>
                        <a:pt x="554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" name="Google Shape;390;p45"/>
                <p:cNvSpPr/>
                <p:nvPr/>
              </p:nvSpPr>
              <p:spPr>
                <a:xfrm>
                  <a:off x="1162900" y="2197200"/>
                  <a:ext cx="98725" cy="98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9" h="3949" fill="none" extrusionOk="0">
                      <a:moveTo>
                        <a:pt x="1" y="1659"/>
                      </a:moveTo>
                      <a:lnTo>
                        <a:pt x="1" y="1659"/>
                      </a:lnTo>
                      <a:lnTo>
                        <a:pt x="40" y="1264"/>
                      </a:lnTo>
                      <a:lnTo>
                        <a:pt x="119" y="830"/>
                      </a:lnTo>
                      <a:lnTo>
                        <a:pt x="238" y="435"/>
                      </a:lnTo>
                      <a:lnTo>
                        <a:pt x="396" y="40"/>
                      </a:lnTo>
                      <a:lnTo>
                        <a:pt x="396" y="40"/>
                      </a:lnTo>
                      <a:lnTo>
                        <a:pt x="554" y="0"/>
                      </a:lnTo>
                      <a:lnTo>
                        <a:pt x="791" y="40"/>
                      </a:lnTo>
                      <a:lnTo>
                        <a:pt x="1027" y="119"/>
                      </a:lnTo>
                      <a:lnTo>
                        <a:pt x="1304" y="237"/>
                      </a:lnTo>
                      <a:lnTo>
                        <a:pt x="1856" y="553"/>
                      </a:lnTo>
                      <a:lnTo>
                        <a:pt x="2409" y="948"/>
                      </a:lnTo>
                      <a:lnTo>
                        <a:pt x="2922" y="1382"/>
                      </a:lnTo>
                      <a:lnTo>
                        <a:pt x="3396" y="1817"/>
                      </a:lnTo>
                      <a:lnTo>
                        <a:pt x="3751" y="2251"/>
                      </a:lnTo>
                      <a:lnTo>
                        <a:pt x="3870" y="2448"/>
                      </a:lnTo>
                      <a:lnTo>
                        <a:pt x="3949" y="2606"/>
                      </a:lnTo>
                      <a:lnTo>
                        <a:pt x="3949" y="2606"/>
                      </a:lnTo>
                      <a:lnTo>
                        <a:pt x="3830" y="2803"/>
                      </a:lnTo>
                      <a:lnTo>
                        <a:pt x="3673" y="3001"/>
                      </a:lnTo>
                      <a:lnTo>
                        <a:pt x="3238" y="3435"/>
                      </a:lnTo>
                      <a:lnTo>
                        <a:pt x="2646" y="3948"/>
                      </a:lnTo>
                      <a:lnTo>
                        <a:pt x="2646" y="3948"/>
                      </a:lnTo>
                      <a:lnTo>
                        <a:pt x="2330" y="3633"/>
                      </a:lnTo>
                      <a:lnTo>
                        <a:pt x="2014" y="3356"/>
                      </a:lnTo>
                      <a:lnTo>
                        <a:pt x="1264" y="2725"/>
                      </a:lnTo>
                      <a:lnTo>
                        <a:pt x="554" y="2172"/>
                      </a:lnTo>
                      <a:lnTo>
                        <a:pt x="1" y="1659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" name="Google Shape;391;p45"/>
                <p:cNvSpPr/>
                <p:nvPr/>
              </p:nvSpPr>
              <p:spPr>
                <a:xfrm>
                  <a:off x="760225" y="2087650"/>
                  <a:ext cx="506350" cy="439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54" h="17569" extrusionOk="0">
                      <a:moveTo>
                        <a:pt x="10068" y="11528"/>
                      </a:moveTo>
                      <a:lnTo>
                        <a:pt x="9949" y="11568"/>
                      </a:lnTo>
                      <a:lnTo>
                        <a:pt x="9910" y="11568"/>
                      </a:lnTo>
                      <a:lnTo>
                        <a:pt x="10068" y="11528"/>
                      </a:lnTo>
                      <a:close/>
                      <a:moveTo>
                        <a:pt x="6515" y="0"/>
                      </a:moveTo>
                      <a:lnTo>
                        <a:pt x="0" y="2132"/>
                      </a:lnTo>
                      <a:lnTo>
                        <a:pt x="632" y="3869"/>
                      </a:lnTo>
                      <a:lnTo>
                        <a:pt x="1264" y="5567"/>
                      </a:lnTo>
                      <a:lnTo>
                        <a:pt x="1935" y="7264"/>
                      </a:lnTo>
                      <a:lnTo>
                        <a:pt x="2606" y="8962"/>
                      </a:lnTo>
                      <a:lnTo>
                        <a:pt x="3356" y="10660"/>
                      </a:lnTo>
                      <a:lnTo>
                        <a:pt x="4146" y="12357"/>
                      </a:lnTo>
                      <a:lnTo>
                        <a:pt x="4580" y="13265"/>
                      </a:lnTo>
                      <a:lnTo>
                        <a:pt x="5054" y="14134"/>
                      </a:lnTo>
                      <a:lnTo>
                        <a:pt x="5646" y="15121"/>
                      </a:lnTo>
                      <a:lnTo>
                        <a:pt x="5843" y="15397"/>
                      </a:lnTo>
                      <a:lnTo>
                        <a:pt x="5922" y="15555"/>
                      </a:lnTo>
                      <a:lnTo>
                        <a:pt x="6080" y="15713"/>
                      </a:lnTo>
                      <a:lnTo>
                        <a:pt x="6357" y="16029"/>
                      </a:lnTo>
                      <a:lnTo>
                        <a:pt x="6751" y="16424"/>
                      </a:lnTo>
                      <a:lnTo>
                        <a:pt x="6949" y="16621"/>
                      </a:lnTo>
                      <a:lnTo>
                        <a:pt x="6988" y="16621"/>
                      </a:lnTo>
                      <a:lnTo>
                        <a:pt x="7383" y="16897"/>
                      </a:lnTo>
                      <a:lnTo>
                        <a:pt x="7857" y="17095"/>
                      </a:lnTo>
                      <a:lnTo>
                        <a:pt x="8291" y="17292"/>
                      </a:lnTo>
                      <a:lnTo>
                        <a:pt x="8765" y="17411"/>
                      </a:lnTo>
                      <a:lnTo>
                        <a:pt x="9278" y="17529"/>
                      </a:lnTo>
                      <a:lnTo>
                        <a:pt x="9752" y="17568"/>
                      </a:lnTo>
                      <a:lnTo>
                        <a:pt x="10265" y="17568"/>
                      </a:lnTo>
                      <a:lnTo>
                        <a:pt x="10739" y="17529"/>
                      </a:lnTo>
                      <a:lnTo>
                        <a:pt x="11489" y="17332"/>
                      </a:lnTo>
                      <a:lnTo>
                        <a:pt x="12200" y="17095"/>
                      </a:lnTo>
                      <a:lnTo>
                        <a:pt x="12871" y="16779"/>
                      </a:lnTo>
                      <a:lnTo>
                        <a:pt x="13502" y="16384"/>
                      </a:lnTo>
                      <a:lnTo>
                        <a:pt x="13937" y="16068"/>
                      </a:lnTo>
                      <a:lnTo>
                        <a:pt x="14371" y="15713"/>
                      </a:lnTo>
                      <a:lnTo>
                        <a:pt x="14805" y="15318"/>
                      </a:lnTo>
                      <a:lnTo>
                        <a:pt x="15200" y="14923"/>
                      </a:lnTo>
                      <a:lnTo>
                        <a:pt x="15871" y="14213"/>
                      </a:lnTo>
                      <a:lnTo>
                        <a:pt x="16503" y="13463"/>
                      </a:lnTo>
                      <a:lnTo>
                        <a:pt x="17055" y="12752"/>
                      </a:lnTo>
                      <a:lnTo>
                        <a:pt x="17569" y="12002"/>
                      </a:lnTo>
                      <a:lnTo>
                        <a:pt x="18082" y="11212"/>
                      </a:lnTo>
                      <a:lnTo>
                        <a:pt x="18556" y="10423"/>
                      </a:lnTo>
                      <a:lnTo>
                        <a:pt x="19464" y="8883"/>
                      </a:lnTo>
                      <a:lnTo>
                        <a:pt x="19858" y="8094"/>
                      </a:lnTo>
                      <a:lnTo>
                        <a:pt x="20253" y="7264"/>
                      </a:lnTo>
                      <a:lnTo>
                        <a:pt x="15595" y="4817"/>
                      </a:lnTo>
                      <a:lnTo>
                        <a:pt x="15200" y="5488"/>
                      </a:lnTo>
                      <a:lnTo>
                        <a:pt x="14805" y="6120"/>
                      </a:lnTo>
                      <a:lnTo>
                        <a:pt x="13937" y="7422"/>
                      </a:lnTo>
                      <a:lnTo>
                        <a:pt x="13068" y="8646"/>
                      </a:lnTo>
                      <a:lnTo>
                        <a:pt x="12081" y="9791"/>
                      </a:lnTo>
                      <a:lnTo>
                        <a:pt x="11686" y="10225"/>
                      </a:lnTo>
                      <a:lnTo>
                        <a:pt x="11252" y="10660"/>
                      </a:lnTo>
                      <a:lnTo>
                        <a:pt x="10778" y="11054"/>
                      </a:lnTo>
                      <a:lnTo>
                        <a:pt x="10514" y="11238"/>
                      </a:lnTo>
                      <a:lnTo>
                        <a:pt x="10514" y="11238"/>
                      </a:lnTo>
                      <a:lnTo>
                        <a:pt x="10502" y="11212"/>
                      </a:lnTo>
                      <a:lnTo>
                        <a:pt x="10147" y="10541"/>
                      </a:lnTo>
                      <a:lnTo>
                        <a:pt x="9831" y="9791"/>
                      </a:lnTo>
                      <a:lnTo>
                        <a:pt x="9239" y="8251"/>
                      </a:lnTo>
                      <a:lnTo>
                        <a:pt x="8646" y="6633"/>
                      </a:lnTo>
                      <a:lnTo>
                        <a:pt x="7541" y="3317"/>
                      </a:lnTo>
                      <a:lnTo>
                        <a:pt x="7028" y="1658"/>
                      </a:lnTo>
                      <a:lnTo>
                        <a:pt x="6515" y="0"/>
                      </a:lnTo>
                      <a:close/>
                    </a:path>
                  </a:pathLst>
                </a:custGeom>
                <a:solidFill>
                  <a:srgbClr val="91BA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" name="Google Shape;392;p45"/>
                <p:cNvSpPr/>
                <p:nvPr/>
              </p:nvSpPr>
              <p:spPr>
                <a:xfrm>
                  <a:off x="760225" y="2087650"/>
                  <a:ext cx="506350" cy="439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54" h="17569" fill="none" extrusionOk="0">
                      <a:moveTo>
                        <a:pt x="6515" y="0"/>
                      </a:moveTo>
                      <a:lnTo>
                        <a:pt x="6515" y="0"/>
                      </a:lnTo>
                      <a:lnTo>
                        <a:pt x="7028" y="1658"/>
                      </a:lnTo>
                      <a:lnTo>
                        <a:pt x="7541" y="3317"/>
                      </a:lnTo>
                      <a:lnTo>
                        <a:pt x="7541" y="3317"/>
                      </a:lnTo>
                      <a:lnTo>
                        <a:pt x="8646" y="6633"/>
                      </a:lnTo>
                      <a:lnTo>
                        <a:pt x="8646" y="6633"/>
                      </a:lnTo>
                      <a:lnTo>
                        <a:pt x="9239" y="8251"/>
                      </a:lnTo>
                      <a:lnTo>
                        <a:pt x="9831" y="9791"/>
                      </a:lnTo>
                      <a:lnTo>
                        <a:pt x="9831" y="9791"/>
                      </a:lnTo>
                      <a:lnTo>
                        <a:pt x="10147" y="10541"/>
                      </a:lnTo>
                      <a:lnTo>
                        <a:pt x="10502" y="11212"/>
                      </a:lnTo>
                      <a:lnTo>
                        <a:pt x="10502" y="11212"/>
                      </a:lnTo>
                      <a:lnTo>
                        <a:pt x="10778" y="11805"/>
                      </a:lnTo>
                      <a:lnTo>
                        <a:pt x="10857" y="11883"/>
                      </a:lnTo>
                      <a:lnTo>
                        <a:pt x="10857" y="11923"/>
                      </a:lnTo>
                      <a:lnTo>
                        <a:pt x="10857" y="11923"/>
                      </a:lnTo>
                      <a:lnTo>
                        <a:pt x="10857" y="11962"/>
                      </a:lnTo>
                      <a:lnTo>
                        <a:pt x="10857" y="11923"/>
                      </a:lnTo>
                      <a:lnTo>
                        <a:pt x="10857" y="11923"/>
                      </a:lnTo>
                      <a:lnTo>
                        <a:pt x="10778" y="11844"/>
                      </a:lnTo>
                      <a:lnTo>
                        <a:pt x="10541" y="11647"/>
                      </a:lnTo>
                      <a:lnTo>
                        <a:pt x="10541" y="11647"/>
                      </a:lnTo>
                      <a:lnTo>
                        <a:pt x="10226" y="11568"/>
                      </a:lnTo>
                      <a:lnTo>
                        <a:pt x="10226" y="11568"/>
                      </a:lnTo>
                      <a:lnTo>
                        <a:pt x="10068" y="11528"/>
                      </a:lnTo>
                      <a:lnTo>
                        <a:pt x="9910" y="11568"/>
                      </a:lnTo>
                      <a:lnTo>
                        <a:pt x="9910" y="11568"/>
                      </a:lnTo>
                      <a:lnTo>
                        <a:pt x="9910" y="11568"/>
                      </a:lnTo>
                      <a:lnTo>
                        <a:pt x="9949" y="11568"/>
                      </a:lnTo>
                      <a:lnTo>
                        <a:pt x="10068" y="11528"/>
                      </a:lnTo>
                      <a:lnTo>
                        <a:pt x="10265" y="11410"/>
                      </a:lnTo>
                      <a:lnTo>
                        <a:pt x="10265" y="11410"/>
                      </a:lnTo>
                      <a:lnTo>
                        <a:pt x="10778" y="11054"/>
                      </a:lnTo>
                      <a:lnTo>
                        <a:pt x="11252" y="10660"/>
                      </a:lnTo>
                      <a:lnTo>
                        <a:pt x="11686" y="10225"/>
                      </a:lnTo>
                      <a:lnTo>
                        <a:pt x="12081" y="9791"/>
                      </a:lnTo>
                      <a:lnTo>
                        <a:pt x="12081" y="9791"/>
                      </a:lnTo>
                      <a:lnTo>
                        <a:pt x="13068" y="8646"/>
                      </a:lnTo>
                      <a:lnTo>
                        <a:pt x="13937" y="7422"/>
                      </a:lnTo>
                      <a:lnTo>
                        <a:pt x="13937" y="7422"/>
                      </a:lnTo>
                      <a:lnTo>
                        <a:pt x="14805" y="6120"/>
                      </a:lnTo>
                      <a:lnTo>
                        <a:pt x="15200" y="5488"/>
                      </a:lnTo>
                      <a:lnTo>
                        <a:pt x="15595" y="4817"/>
                      </a:lnTo>
                      <a:lnTo>
                        <a:pt x="20253" y="7264"/>
                      </a:lnTo>
                      <a:lnTo>
                        <a:pt x="20253" y="7264"/>
                      </a:lnTo>
                      <a:lnTo>
                        <a:pt x="19858" y="8094"/>
                      </a:lnTo>
                      <a:lnTo>
                        <a:pt x="19464" y="8883"/>
                      </a:lnTo>
                      <a:lnTo>
                        <a:pt x="19464" y="8883"/>
                      </a:lnTo>
                      <a:lnTo>
                        <a:pt x="18556" y="10423"/>
                      </a:lnTo>
                      <a:lnTo>
                        <a:pt x="18556" y="10423"/>
                      </a:lnTo>
                      <a:lnTo>
                        <a:pt x="18082" y="11212"/>
                      </a:lnTo>
                      <a:lnTo>
                        <a:pt x="17569" y="12002"/>
                      </a:lnTo>
                      <a:lnTo>
                        <a:pt x="17055" y="12752"/>
                      </a:lnTo>
                      <a:lnTo>
                        <a:pt x="16503" y="13463"/>
                      </a:lnTo>
                      <a:lnTo>
                        <a:pt x="16503" y="13463"/>
                      </a:lnTo>
                      <a:lnTo>
                        <a:pt x="15871" y="14213"/>
                      </a:lnTo>
                      <a:lnTo>
                        <a:pt x="15200" y="14923"/>
                      </a:lnTo>
                      <a:lnTo>
                        <a:pt x="15200" y="14923"/>
                      </a:lnTo>
                      <a:lnTo>
                        <a:pt x="14805" y="15318"/>
                      </a:lnTo>
                      <a:lnTo>
                        <a:pt x="14371" y="15713"/>
                      </a:lnTo>
                      <a:lnTo>
                        <a:pt x="13937" y="16068"/>
                      </a:lnTo>
                      <a:lnTo>
                        <a:pt x="13502" y="16384"/>
                      </a:lnTo>
                      <a:lnTo>
                        <a:pt x="13502" y="16384"/>
                      </a:lnTo>
                      <a:lnTo>
                        <a:pt x="12871" y="16779"/>
                      </a:lnTo>
                      <a:lnTo>
                        <a:pt x="12200" y="17095"/>
                      </a:lnTo>
                      <a:lnTo>
                        <a:pt x="11489" y="17332"/>
                      </a:lnTo>
                      <a:lnTo>
                        <a:pt x="10739" y="17529"/>
                      </a:lnTo>
                      <a:lnTo>
                        <a:pt x="10739" y="17529"/>
                      </a:lnTo>
                      <a:lnTo>
                        <a:pt x="10265" y="17568"/>
                      </a:lnTo>
                      <a:lnTo>
                        <a:pt x="9752" y="17568"/>
                      </a:lnTo>
                      <a:lnTo>
                        <a:pt x="9278" y="17529"/>
                      </a:lnTo>
                      <a:lnTo>
                        <a:pt x="8765" y="17411"/>
                      </a:lnTo>
                      <a:lnTo>
                        <a:pt x="8765" y="17411"/>
                      </a:lnTo>
                      <a:lnTo>
                        <a:pt x="8291" y="17292"/>
                      </a:lnTo>
                      <a:lnTo>
                        <a:pt x="7857" y="17095"/>
                      </a:lnTo>
                      <a:lnTo>
                        <a:pt x="7383" y="16897"/>
                      </a:lnTo>
                      <a:lnTo>
                        <a:pt x="6988" y="16621"/>
                      </a:lnTo>
                      <a:lnTo>
                        <a:pt x="6949" y="16621"/>
                      </a:lnTo>
                      <a:lnTo>
                        <a:pt x="6949" y="16621"/>
                      </a:lnTo>
                      <a:lnTo>
                        <a:pt x="6751" y="16424"/>
                      </a:lnTo>
                      <a:lnTo>
                        <a:pt x="6751" y="16424"/>
                      </a:lnTo>
                      <a:lnTo>
                        <a:pt x="6357" y="16029"/>
                      </a:lnTo>
                      <a:lnTo>
                        <a:pt x="6357" y="16029"/>
                      </a:lnTo>
                      <a:lnTo>
                        <a:pt x="6080" y="15713"/>
                      </a:lnTo>
                      <a:lnTo>
                        <a:pt x="5922" y="15555"/>
                      </a:lnTo>
                      <a:lnTo>
                        <a:pt x="5843" y="15397"/>
                      </a:lnTo>
                      <a:lnTo>
                        <a:pt x="5646" y="15121"/>
                      </a:lnTo>
                      <a:lnTo>
                        <a:pt x="5646" y="15121"/>
                      </a:lnTo>
                      <a:lnTo>
                        <a:pt x="5054" y="14134"/>
                      </a:lnTo>
                      <a:lnTo>
                        <a:pt x="5054" y="14134"/>
                      </a:lnTo>
                      <a:lnTo>
                        <a:pt x="4580" y="13265"/>
                      </a:lnTo>
                      <a:lnTo>
                        <a:pt x="4146" y="12357"/>
                      </a:lnTo>
                      <a:lnTo>
                        <a:pt x="4146" y="12357"/>
                      </a:lnTo>
                      <a:lnTo>
                        <a:pt x="3356" y="10660"/>
                      </a:lnTo>
                      <a:lnTo>
                        <a:pt x="2606" y="8962"/>
                      </a:lnTo>
                      <a:lnTo>
                        <a:pt x="2606" y="8962"/>
                      </a:lnTo>
                      <a:lnTo>
                        <a:pt x="1935" y="7264"/>
                      </a:lnTo>
                      <a:lnTo>
                        <a:pt x="1264" y="5567"/>
                      </a:lnTo>
                      <a:lnTo>
                        <a:pt x="1264" y="5567"/>
                      </a:lnTo>
                      <a:lnTo>
                        <a:pt x="632" y="3869"/>
                      </a:lnTo>
                      <a:lnTo>
                        <a:pt x="0" y="2132"/>
                      </a:lnTo>
                      <a:lnTo>
                        <a:pt x="6515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" name="Google Shape;393;p45"/>
                <p:cNvSpPr/>
                <p:nvPr/>
              </p:nvSpPr>
              <p:spPr>
                <a:xfrm>
                  <a:off x="922100" y="2087650"/>
                  <a:ext cx="344475" cy="439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79" h="17569" extrusionOk="0">
                      <a:moveTo>
                        <a:pt x="0" y="0"/>
                      </a:moveTo>
                      <a:lnTo>
                        <a:pt x="40" y="237"/>
                      </a:lnTo>
                      <a:lnTo>
                        <a:pt x="158" y="869"/>
                      </a:lnTo>
                      <a:lnTo>
                        <a:pt x="237" y="1619"/>
                      </a:lnTo>
                      <a:lnTo>
                        <a:pt x="395" y="3317"/>
                      </a:lnTo>
                      <a:lnTo>
                        <a:pt x="513" y="5330"/>
                      </a:lnTo>
                      <a:lnTo>
                        <a:pt x="553" y="7541"/>
                      </a:lnTo>
                      <a:lnTo>
                        <a:pt x="671" y="12239"/>
                      </a:lnTo>
                      <a:lnTo>
                        <a:pt x="750" y="16779"/>
                      </a:lnTo>
                      <a:lnTo>
                        <a:pt x="1105" y="16976"/>
                      </a:lnTo>
                      <a:lnTo>
                        <a:pt x="1500" y="17174"/>
                      </a:lnTo>
                      <a:lnTo>
                        <a:pt x="1895" y="17292"/>
                      </a:lnTo>
                      <a:lnTo>
                        <a:pt x="2290" y="17411"/>
                      </a:lnTo>
                      <a:lnTo>
                        <a:pt x="2882" y="17529"/>
                      </a:lnTo>
                      <a:lnTo>
                        <a:pt x="3514" y="17568"/>
                      </a:lnTo>
                      <a:lnTo>
                        <a:pt x="3908" y="17568"/>
                      </a:lnTo>
                      <a:lnTo>
                        <a:pt x="4264" y="17529"/>
                      </a:lnTo>
                      <a:lnTo>
                        <a:pt x="5014" y="17332"/>
                      </a:lnTo>
                      <a:lnTo>
                        <a:pt x="5725" y="17095"/>
                      </a:lnTo>
                      <a:lnTo>
                        <a:pt x="6396" y="16779"/>
                      </a:lnTo>
                      <a:lnTo>
                        <a:pt x="7027" y="16384"/>
                      </a:lnTo>
                      <a:lnTo>
                        <a:pt x="7462" y="16068"/>
                      </a:lnTo>
                      <a:lnTo>
                        <a:pt x="7896" y="15713"/>
                      </a:lnTo>
                      <a:lnTo>
                        <a:pt x="8330" y="15318"/>
                      </a:lnTo>
                      <a:lnTo>
                        <a:pt x="8725" y="14923"/>
                      </a:lnTo>
                      <a:lnTo>
                        <a:pt x="9396" y="14213"/>
                      </a:lnTo>
                      <a:lnTo>
                        <a:pt x="10028" y="13463"/>
                      </a:lnTo>
                      <a:lnTo>
                        <a:pt x="10580" y="12752"/>
                      </a:lnTo>
                      <a:lnTo>
                        <a:pt x="11094" y="12002"/>
                      </a:lnTo>
                      <a:lnTo>
                        <a:pt x="11607" y="11212"/>
                      </a:lnTo>
                      <a:lnTo>
                        <a:pt x="12081" y="10423"/>
                      </a:lnTo>
                      <a:lnTo>
                        <a:pt x="12989" y="8883"/>
                      </a:lnTo>
                      <a:lnTo>
                        <a:pt x="13383" y="8094"/>
                      </a:lnTo>
                      <a:lnTo>
                        <a:pt x="13778" y="7264"/>
                      </a:lnTo>
                      <a:lnTo>
                        <a:pt x="13502" y="7107"/>
                      </a:lnTo>
                      <a:lnTo>
                        <a:pt x="9791" y="5172"/>
                      </a:lnTo>
                      <a:lnTo>
                        <a:pt x="9120" y="4817"/>
                      </a:lnTo>
                      <a:lnTo>
                        <a:pt x="8725" y="5488"/>
                      </a:lnTo>
                      <a:lnTo>
                        <a:pt x="8330" y="6120"/>
                      </a:lnTo>
                      <a:lnTo>
                        <a:pt x="7462" y="7422"/>
                      </a:lnTo>
                      <a:lnTo>
                        <a:pt x="6593" y="8646"/>
                      </a:lnTo>
                      <a:lnTo>
                        <a:pt x="5606" y="9791"/>
                      </a:lnTo>
                      <a:lnTo>
                        <a:pt x="5251" y="10186"/>
                      </a:lnTo>
                      <a:lnTo>
                        <a:pt x="4856" y="10581"/>
                      </a:lnTo>
                      <a:lnTo>
                        <a:pt x="4461" y="10936"/>
                      </a:lnTo>
                      <a:lnTo>
                        <a:pt x="4027" y="11252"/>
                      </a:lnTo>
                      <a:lnTo>
                        <a:pt x="4027" y="11212"/>
                      </a:lnTo>
                      <a:lnTo>
                        <a:pt x="3672" y="10541"/>
                      </a:lnTo>
                      <a:lnTo>
                        <a:pt x="3356" y="9791"/>
                      </a:lnTo>
                      <a:lnTo>
                        <a:pt x="2764" y="8251"/>
                      </a:lnTo>
                      <a:lnTo>
                        <a:pt x="2171" y="6633"/>
                      </a:lnTo>
                      <a:lnTo>
                        <a:pt x="1066" y="3317"/>
                      </a:lnTo>
                      <a:lnTo>
                        <a:pt x="553" y="1658"/>
                      </a:lnTo>
                      <a:lnTo>
                        <a:pt x="40" y="0"/>
                      </a:lnTo>
                      <a:close/>
                    </a:path>
                  </a:pathLst>
                </a:custGeom>
                <a:solidFill>
                  <a:srgbClr val="D3E3B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" name="Google Shape;394;p45"/>
                <p:cNvSpPr/>
                <p:nvPr/>
              </p:nvSpPr>
              <p:spPr>
                <a:xfrm>
                  <a:off x="1031650" y="2385700"/>
                  <a:ext cx="25" cy="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41" fill="none" extrusionOk="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40"/>
                      </a:lnTo>
                      <a:lnTo>
                        <a:pt x="0" y="40"/>
                      </a:lnTo>
                      <a:lnTo>
                        <a:pt x="0" y="40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" name="Google Shape;395;p45"/>
                <p:cNvSpPr/>
                <p:nvPr/>
              </p:nvSpPr>
              <p:spPr>
                <a:xfrm>
                  <a:off x="1007950" y="2375850"/>
                  <a:ext cx="3000" cy="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" h="40" fill="none" extrusionOk="0">
                      <a:moveTo>
                        <a:pt x="119" y="0"/>
                      </a:moveTo>
                      <a:lnTo>
                        <a:pt x="119" y="0"/>
                      </a:lnTo>
                      <a:lnTo>
                        <a:pt x="119" y="0"/>
                      </a:lnTo>
                      <a:lnTo>
                        <a:pt x="1" y="40"/>
                      </a:lnTo>
                      <a:lnTo>
                        <a:pt x="1" y="40"/>
                      </a:lnTo>
                      <a:lnTo>
                        <a:pt x="1" y="40"/>
                      </a:lnTo>
                      <a:lnTo>
                        <a:pt x="1" y="40"/>
                      </a:lnTo>
                      <a:lnTo>
                        <a:pt x="1" y="40"/>
                      </a:lnTo>
                      <a:lnTo>
                        <a:pt x="1" y="40"/>
                      </a:lnTo>
                      <a:lnTo>
                        <a:pt x="119" y="0"/>
                      </a:lnTo>
                      <a:lnTo>
                        <a:pt x="119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" name="Google Shape;396;p45"/>
                <p:cNvSpPr/>
                <p:nvPr/>
              </p:nvSpPr>
              <p:spPr>
                <a:xfrm>
                  <a:off x="922100" y="2087650"/>
                  <a:ext cx="344475" cy="439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79" h="17569" fill="none" extrusionOk="0">
                      <a:moveTo>
                        <a:pt x="4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40" y="237"/>
                      </a:lnTo>
                      <a:lnTo>
                        <a:pt x="40" y="237"/>
                      </a:lnTo>
                      <a:lnTo>
                        <a:pt x="158" y="869"/>
                      </a:lnTo>
                      <a:lnTo>
                        <a:pt x="237" y="1619"/>
                      </a:lnTo>
                      <a:lnTo>
                        <a:pt x="395" y="3317"/>
                      </a:lnTo>
                      <a:lnTo>
                        <a:pt x="513" y="5330"/>
                      </a:lnTo>
                      <a:lnTo>
                        <a:pt x="553" y="7541"/>
                      </a:lnTo>
                      <a:lnTo>
                        <a:pt x="671" y="12239"/>
                      </a:lnTo>
                      <a:lnTo>
                        <a:pt x="750" y="16779"/>
                      </a:lnTo>
                      <a:lnTo>
                        <a:pt x="750" y="16779"/>
                      </a:lnTo>
                      <a:lnTo>
                        <a:pt x="1105" y="16976"/>
                      </a:lnTo>
                      <a:lnTo>
                        <a:pt x="1500" y="17174"/>
                      </a:lnTo>
                      <a:lnTo>
                        <a:pt x="1895" y="17292"/>
                      </a:lnTo>
                      <a:lnTo>
                        <a:pt x="2290" y="17411"/>
                      </a:lnTo>
                      <a:lnTo>
                        <a:pt x="2290" y="17411"/>
                      </a:lnTo>
                      <a:lnTo>
                        <a:pt x="2882" y="17529"/>
                      </a:lnTo>
                      <a:lnTo>
                        <a:pt x="3514" y="17568"/>
                      </a:lnTo>
                      <a:lnTo>
                        <a:pt x="3514" y="17568"/>
                      </a:lnTo>
                      <a:lnTo>
                        <a:pt x="3908" y="17568"/>
                      </a:lnTo>
                      <a:lnTo>
                        <a:pt x="4264" y="17529"/>
                      </a:lnTo>
                      <a:lnTo>
                        <a:pt x="4264" y="17529"/>
                      </a:lnTo>
                      <a:lnTo>
                        <a:pt x="5014" y="17332"/>
                      </a:lnTo>
                      <a:lnTo>
                        <a:pt x="5725" y="17095"/>
                      </a:lnTo>
                      <a:lnTo>
                        <a:pt x="6396" y="16779"/>
                      </a:lnTo>
                      <a:lnTo>
                        <a:pt x="7027" y="16384"/>
                      </a:lnTo>
                      <a:lnTo>
                        <a:pt x="7027" y="16384"/>
                      </a:lnTo>
                      <a:lnTo>
                        <a:pt x="7462" y="16068"/>
                      </a:lnTo>
                      <a:lnTo>
                        <a:pt x="7896" y="15713"/>
                      </a:lnTo>
                      <a:lnTo>
                        <a:pt x="8330" y="15318"/>
                      </a:lnTo>
                      <a:lnTo>
                        <a:pt x="8725" y="14923"/>
                      </a:lnTo>
                      <a:lnTo>
                        <a:pt x="8725" y="14923"/>
                      </a:lnTo>
                      <a:lnTo>
                        <a:pt x="9396" y="14213"/>
                      </a:lnTo>
                      <a:lnTo>
                        <a:pt x="10028" y="13463"/>
                      </a:lnTo>
                      <a:lnTo>
                        <a:pt x="10028" y="13463"/>
                      </a:lnTo>
                      <a:lnTo>
                        <a:pt x="10580" y="12752"/>
                      </a:lnTo>
                      <a:lnTo>
                        <a:pt x="11094" y="12002"/>
                      </a:lnTo>
                      <a:lnTo>
                        <a:pt x="11607" y="11212"/>
                      </a:lnTo>
                      <a:lnTo>
                        <a:pt x="12081" y="10423"/>
                      </a:lnTo>
                      <a:lnTo>
                        <a:pt x="12081" y="10423"/>
                      </a:lnTo>
                      <a:lnTo>
                        <a:pt x="12989" y="8883"/>
                      </a:lnTo>
                      <a:lnTo>
                        <a:pt x="13383" y="8094"/>
                      </a:lnTo>
                      <a:lnTo>
                        <a:pt x="13383" y="8094"/>
                      </a:lnTo>
                      <a:lnTo>
                        <a:pt x="13778" y="7264"/>
                      </a:lnTo>
                      <a:lnTo>
                        <a:pt x="13502" y="7107"/>
                      </a:lnTo>
                      <a:lnTo>
                        <a:pt x="9791" y="5172"/>
                      </a:lnTo>
                      <a:lnTo>
                        <a:pt x="9120" y="4817"/>
                      </a:lnTo>
                      <a:lnTo>
                        <a:pt x="8725" y="5488"/>
                      </a:lnTo>
                      <a:lnTo>
                        <a:pt x="8330" y="6120"/>
                      </a:lnTo>
                      <a:lnTo>
                        <a:pt x="8330" y="6120"/>
                      </a:lnTo>
                      <a:lnTo>
                        <a:pt x="7462" y="7422"/>
                      </a:lnTo>
                      <a:lnTo>
                        <a:pt x="7462" y="7422"/>
                      </a:lnTo>
                      <a:lnTo>
                        <a:pt x="6593" y="8646"/>
                      </a:lnTo>
                      <a:lnTo>
                        <a:pt x="5606" y="9791"/>
                      </a:lnTo>
                      <a:lnTo>
                        <a:pt x="5606" y="9791"/>
                      </a:lnTo>
                      <a:lnTo>
                        <a:pt x="5251" y="10186"/>
                      </a:lnTo>
                      <a:lnTo>
                        <a:pt x="4856" y="10581"/>
                      </a:lnTo>
                      <a:lnTo>
                        <a:pt x="4461" y="10936"/>
                      </a:lnTo>
                      <a:lnTo>
                        <a:pt x="4027" y="11252"/>
                      </a:lnTo>
                      <a:lnTo>
                        <a:pt x="4027" y="11252"/>
                      </a:lnTo>
                      <a:lnTo>
                        <a:pt x="4027" y="11212"/>
                      </a:lnTo>
                      <a:lnTo>
                        <a:pt x="4027" y="11212"/>
                      </a:lnTo>
                      <a:lnTo>
                        <a:pt x="3672" y="10541"/>
                      </a:lnTo>
                      <a:lnTo>
                        <a:pt x="3356" y="9791"/>
                      </a:lnTo>
                      <a:lnTo>
                        <a:pt x="3356" y="9791"/>
                      </a:lnTo>
                      <a:lnTo>
                        <a:pt x="2764" y="8251"/>
                      </a:lnTo>
                      <a:lnTo>
                        <a:pt x="2171" y="6633"/>
                      </a:lnTo>
                      <a:lnTo>
                        <a:pt x="2171" y="6633"/>
                      </a:lnTo>
                      <a:lnTo>
                        <a:pt x="1066" y="3317"/>
                      </a:lnTo>
                      <a:lnTo>
                        <a:pt x="1066" y="3317"/>
                      </a:lnTo>
                      <a:lnTo>
                        <a:pt x="553" y="1658"/>
                      </a:lnTo>
                      <a:lnTo>
                        <a:pt x="4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" name="Google Shape;397;p45"/>
                <p:cNvSpPr/>
                <p:nvPr/>
              </p:nvSpPr>
              <p:spPr>
                <a:xfrm>
                  <a:off x="554925" y="2706475"/>
                  <a:ext cx="471800" cy="1606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72" h="64273" extrusionOk="0">
                      <a:moveTo>
                        <a:pt x="13068" y="1"/>
                      </a:moveTo>
                      <a:lnTo>
                        <a:pt x="1" y="1304"/>
                      </a:lnTo>
                      <a:lnTo>
                        <a:pt x="593" y="4107"/>
                      </a:lnTo>
                      <a:lnTo>
                        <a:pt x="1304" y="7304"/>
                      </a:lnTo>
                      <a:lnTo>
                        <a:pt x="2251" y="11371"/>
                      </a:lnTo>
                      <a:lnTo>
                        <a:pt x="3357" y="16069"/>
                      </a:lnTo>
                      <a:lnTo>
                        <a:pt x="4659" y="21201"/>
                      </a:lnTo>
                      <a:lnTo>
                        <a:pt x="5370" y="23846"/>
                      </a:lnTo>
                      <a:lnTo>
                        <a:pt x="6120" y="26491"/>
                      </a:lnTo>
                      <a:lnTo>
                        <a:pt x="6910" y="29136"/>
                      </a:lnTo>
                      <a:lnTo>
                        <a:pt x="7699" y="31742"/>
                      </a:lnTo>
                      <a:lnTo>
                        <a:pt x="7778" y="32926"/>
                      </a:lnTo>
                      <a:lnTo>
                        <a:pt x="7857" y="34150"/>
                      </a:lnTo>
                      <a:lnTo>
                        <a:pt x="7976" y="35413"/>
                      </a:lnTo>
                      <a:lnTo>
                        <a:pt x="8134" y="36677"/>
                      </a:lnTo>
                      <a:lnTo>
                        <a:pt x="8528" y="39322"/>
                      </a:lnTo>
                      <a:lnTo>
                        <a:pt x="9002" y="42007"/>
                      </a:lnTo>
                      <a:lnTo>
                        <a:pt x="9555" y="44731"/>
                      </a:lnTo>
                      <a:lnTo>
                        <a:pt x="10147" y="47455"/>
                      </a:lnTo>
                      <a:lnTo>
                        <a:pt x="10818" y="50100"/>
                      </a:lnTo>
                      <a:lnTo>
                        <a:pt x="11450" y="52626"/>
                      </a:lnTo>
                      <a:lnTo>
                        <a:pt x="12121" y="55035"/>
                      </a:lnTo>
                      <a:lnTo>
                        <a:pt x="12753" y="57245"/>
                      </a:lnTo>
                      <a:lnTo>
                        <a:pt x="13858" y="60917"/>
                      </a:lnTo>
                      <a:lnTo>
                        <a:pt x="14608" y="63404"/>
                      </a:lnTo>
                      <a:lnTo>
                        <a:pt x="14924" y="64273"/>
                      </a:lnTo>
                      <a:lnTo>
                        <a:pt x="18872" y="63957"/>
                      </a:lnTo>
                      <a:lnTo>
                        <a:pt x="18359" y="60206"/>
                      </a:lnTo>
                      <a:lnTo>
                        <a:pt x="17135" y="51205"/>
                      </a:lnTo>
                      <a:lnTo>
                        <a:pt x="16424" y="45836"/>
                      </a:lnTo>
                      <a:lnTo>
                        <a:pt x="15714" y="40388"/>
                      </a:lnTo>
                      <a:lnTo>
                        <a:pt x="15121" y="35295"/>
                      </a:lnTo>
                      <a:lnTo>
                        <a:pt x="14924" y="33045"/>
                      </a:lnTo>
                      <a:lnTo>
                        <a:pt x="14727" y="31031"/>
                      </a:lnTo>
                      <a:lnTo>
                        <a:pt x="14411" y="26965"/>
                      </a:lnTo>
                      <a:lnTo>
                        <a:pt x="14134" y="22188"/>
                      </a:lnTo>
                      <a:lnTo>
                        <a:pt x="13819" y="17056"/>
                      </a:lnTo>
                      <a:lnTo>
                        <a:pt x="13582" y="11963"/>
                      </a:lnTo>
                      <a:lnTo>
                        <a:pt x="13187" y="3514"/>
                      </a:lnTo>
                      <a:lnTo>
                        <a:pt x="13068" y="1"/>
                      </a:lnTo>
                      <a:close/>
                    </a:path>
                  </a:pathLst>
                </a:custGeom>
                <a:solidFill>
                  <a:srgbClr val="91BA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" name="Google Shape;398;p45"/>
                <p:cNvSpPr/>
                <p:nvPr/>
              </p:nvSpPr>
              <p:spPr>
                <a:xfrm>
                  <a:off x="554925" y="2706475"/>
                  <a:ext cx="471800" cy="1606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72" h="64273" fill="none" extrusionOk="0">
                      <a:moveTo>
                        <a:pt x="7699" y="31742"/>
                      </a:moveTo>
                      <a:lnTo>
                        <a:pt x="7699" y="31742"/>
                      </a:lnTo>
                      <a:lnTo>
                        <a:pt x="6910" y="29136"/>
                      </a:lnTo>
                      <a:lnTo>
                        <a:pt x="6120" y="26491"/>
                      </a:lnTo>
                      <a:lnTo>
                        <a:pt x="5370" y="23846"/>
                      </a:lnTo>
                      <a:lnTo>
                        <a:pt x="4659" y="21201"/>
                      </a:lnTo>
                      <a:lnTo>
                        <a:pt x="3357" y="16069"/>
                      </a:lnTo>
                      <a:lnTo>
                        <a:pt x="2251" y="11371"/>
                      </a:lnTo>
                      <a:lnTo>
                        <a:pt x="1304" y="7304"/>
                      </a:lnTo>
                      <a:lnTo>
                        <a:pt x="593" y="4107"/>
                      </a:lnTo>
                      <a:lnTo>
                        <a:pt x="1" y="1304"/>
                      </a:lnTo>
                      <a:lnTo>
                        <a:pt x="13068" y="1"/>
                      </a:lnTo>
                      <a:lnTo>
                        <a:pt x="13068" y="1"/>
                      </a:lnTo>
                      <a:lnTo>
                        <a:pt x="13187" y="3514"/>
                      </a:lnTo>
                      <a:lnTo>
                        <a:pt x="13582" y="11963"/>
                      </a:lnTo>
                      <a:lnTo>
                        <a:pt x="13819" y="17056"/>
                      </a:lnTo>
                      <a:lnTo>
                        <a:pt x="14134" y="22188"/>
                      </a:lnTo>
                      <a:lnTo>
                        <a:pt x="14411" y="26965"/>
                      </a:lnTo>
                      <a:lnTo>
                        <a:pt x="14727" y="31031"/>
                      </a:lnTo>
                      <a:lnTo>
                        <a:pt x="14727" y="31031"/>
                      </a:lnTo>
                      <a:lnTo>
                        <a:pt x="14924" y="33045"/>
                      </a:lnTo>
                      <a:lnTo>
                        <a:pt x="15121" y="35295"/>
                      </a:lnTo>
                      <a:lnTo>
                        <a:pt x="15714" y="40388"/>
                      </a:lnTo>
                      <a:lnTo>
                        <a:pt x="16424" y="45836"/>
                      </a:lnTo>
                      <a:lnTo>
                        <a:pt x="17135" y="51205"/>
                      </a:lnTo>
                      <a:lnTo>
                        <a:pt x="18359" y="60206"/>
                      </a:lnTo>
                      <a:lnTo>
                        <a:pt x="18872" y="63957"/>
                      </a:lnTo>
                      <a:lnTo>
                        <a:pt x="14924" y="64273"/>
                      </a:lnTo>
                      <a:lnTo>
                        <a:pt x="14924" y="64273"/>
                      </a:lnTo>
                      <a:lnTo>
                        <a:pt x="14608" y="63404"/>
                      </a:lnTo>
                      <a:lnTo>
                        <a:pt x="13858" y="60917"/>
                      </a:lnTo>
                      <a:lnTo>
                        <a:pt x="12753" y="57245"/>
                      </a:lnTo>
                      <a:lnTo>
                        <a:pt x="12121" y="55035"/>
                      </a:lnTo>
                      <a:lnTo>
                        <a:pt x="11450" y="52626"/>
                      </a:lnTo>
                      <a:lnTo>
                        <a:pt x="10818" y="50100"/>
                      </a:lnTo>
                      <a:lnTo>
                        <a:pt x="10147" y="47455"/>
                      </a:lnTo>
                      <a:lnTo>
                        <a:pt x="9555" y="44731"/>
                      </a:lnTo>
                      <a:lnTo>
                        <a:pt x="9002" y="42007"/>
                      </a:lnTo>
                      <a:lnTo>
                        <a:pt x="8528" y="39322"/>
                      </a:lnTo>
                      <a:lnTo>
                        <a:pt x="8134" y="36677"/>
                      </a:lnTo>
                      <a:lnTo>
                        <a:pt x="7976" y="35413"/>
                      </a:lnTo>
                      <a:lnTo>
                        <a:pt x="7857" y="34150"/>
                      </a:lnTo>
                      <a:lnTo>
                        <a:pt x="7778" y="32926"/>
                      </a:lnTo>
                      <a:lnTo>
                        <a:pt x="7699" y="31742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" name="Google Shape;399;p45"/>
                <p:cNvSpPr/>
                <p:nvPr/>
              </p:nvSpPr>
              <p:spPr>
                <a:xfrm>
                  <a:off x="671400" y="3073625"/>
                  <a:ext cx="45425" cy="325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7" h="13030" extrusionOk="0">
                      <a:moveTo>
                        <a:pt x="869" y="1"/>
                      </a:moveTo>
                      <a:lnTo>
                        <a:pt x="0" y="6436"/>
                      </a:lnTo>
                      <a:lnTo>
                        <a:pt x="869" y="9713"/>
                      </a:lnTo>
                      <a:lnTo>
                        <a:pt x="1816" y="13029"/>
                      </a:lnTo>
                      <a:lnTo>
                        <a:pt x="1698" y="9436"/>
                      </a:lnTo>
                      <a:lnTo>
                        <a:pt x="1461" y="5883"/>
                      </a:lnTo>
                      <a:lnTo>
                        <a:pt x="1185" y="2646"/>
                      </a:lnTo>
                      <a:lnTo>
                        <a:pt x="1027" y="1225"/>
                      </a:lnTo>
                      <a:lnTo>
                        <a:pt x="869" y="1"/>
                      </a:lnTo>
                      <a:close/>
                    </a:path>
                  </a:pathLst>
                </a:custGeom>
                <a:solidFill>
                  <a:srgbClr val="74953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" name="Google Shape;400;p45"/>
                <p:cNvSpPr/>
                <p:nvPr/>
              </p:nvSpPr>
              <p:spPr>
                <a:xfrm>
                  <a:off x="671400" y="3073625"/>
                  <a:ext cx="45425" cy="325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7" h="13030" fill="none" extrusionOk="0">
                      <a:moveTo>
                        <a:pt x="869" y="1"/>
                      </a:moveTo>
                      <a:lnTo>
                        <a:pt x="869" y="1"/>
                      </a:lnTo>
                      <a:lnTo>
                        <a:pt x="0" y="6436"/>
                      </a:lnTo>
                      <a:lnTo>
                        <a:pt x="0" y="6436"/>
                      </a:lnTo>
                      <a:lnTo>
                        <a:pt x="869" y="9713"/>
                      </a:lnTo>
                      <a:lnTo>
                        <a:pt x="1816" y="13029"/>
                      </a:lnTo>
                      <a:lnTo>
                        <a:pt x="1816" y="13029"/>
                      </a:lnTo>
                      <a:lnTo>
                        <a:pt x="1698" y="9436"/>
                      </a:lnTo>
                      <a:lnTo>
                        <a:pt x="1461" y="5883"/>
                      </a:lnTo>
                      <a:lnTo>
                        <a:pt x="1185" y="2646"/>
                      </a:lnTo>
                      <a:lnTo>
                        <a:pt x="1027" y="1225"/>
                      </a:lnTo>
                      <a:lnTo>
                        <a:pt x="869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" name="Google Shape;401;p45"/>
                <p:cNvSpPr/>
                <p:nvPr/>
              </p:nvSpPr>
              <p:spPr>
                <a:xfrm>
                  <a:off x="930975" y="4297500"/>
                  <a:ext cx="236900" cy="90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76" h="3633" extrusionOk="0">
                      <a:moveTo>
                        <a:pt x="3001" y="0"/>
                      </a:moveTo>
                      <a:lnTo>
                        <a:pt x="0" y="434"/>
                      </a:lnTo>
                      <a:lnTo>
                        <a:pt x="474" y="3632"/>
                      </a:lnTo>
                      <a:lnTo>
                        <a:pt x="2330" y="3356"/>
                      </a:lnTo>
                      <a:lnTo>
                        <a:pt x="2567" y="3000"/>
                      </a:lnTo>
                      <a:lnTo>
                        <a:pt x="3080" y="3237"/>
                      </a:lnTo>
                      <a:lnTo>
                        <a:pt x="4580" y="3000"/>
                      </a:lnTo>
                      <a:lnTo>
                        <a:pt x="6514" y="2645"/>
                      </a:lnTo>
                      <a:lnTo>
                        <a:pt x="7462" y="2448"/>
                      </a:lnTo>
                      <a:lnTo>
                        <a:pt x="8291" y="2250"/>
                      </a:lnTo>
                      <a:lnTo>
                        <a:pt x="9002" y="2053"/>
                      </a:lnTo>
                      <a:lnTo>
                        <a:pt x="9475" y="1856"/>
                      </a:lnTo>
                      <a:lnTo>
                        <a:pt x="9436" y="1698"/>
                      </a:lnTo>
                      <a:lnTo>
                        <a:pt x="9396" y="1500"/>
                      </a:lnTo>
                      <a:lnTo>
                        <a:pt x="9278" y="1382"/>
                      </a:lnTo>
                      <a:lnTo>
                        <a:pt x="9120" y="1263"/>
                      </a:lnTo>
                      <a:lnTo>
                        <a:pt x="8251" y="1145"/>
                      </a:lnTo>
                      <a:lnTo>
                        <a:pt x="7343" y="1066"/>
                      </a:lnTo>
                      <a:lnTo>
                        <a:pt x="6278" y="908"/>
                      </a:lnTo>
                      <a:lnTo>
                        <a:pt x="5172" y="750"/>
                      </a:lnTo>
                      <a:lnTo>
                        <a:pt x="4185" y="513"/>
                      </a:lnTo>
                      <a:lnTo>
                        <a:pt x="3751" y="395"/>
                      </a:lnTo>
                      <a:lnTo>
                        <a:pt x="3396" y="276"/>
                      </a:lnTo>
                      <a:lnTo>
                        <a:pt x="3159" y="119"/>
                      </a:lnTo>
                      <a:lnTo>
                        <a:pt x="3001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" name="Google Shape;402;p45"/>
                <p:cNvSpPr/>
                <p:nvPr/>
              </p:nvSpPr>
              <p:spPr>
                <a:xfrm>
                  <a:off x="930975" y="4297500"/>
                  <a:ext cx="236900" cy="90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76" h="3633" fill="none" extrusionOk="0">
                      <a:moveTo>
                        <a:pt x="9120" y="1263"/>
                      </a:moveTo>
                      <a:lnTo>
                        <a:pt x="9120" y="1263"/>
                      </a:lnTo>
                      <a:lnTo>
                        <a:pt x="8251" y="1145"/>
                      </a:lnTo>
                      <a:lnTo>
                        <a:pt x="7343" y="1066"/>
                      </a:lnTo>
                      <a:lnTo>
                        <a:pt x="6278" y="908"/>
                      </a:lnTo>
                      <a:lnTo>
                        <a:pt x="5172" y="750"/>
                      </a:lnTo>
                      <a:lnTo>
                        <a:pt x="4185" y="513"/>
                      </a:lnTo>
                      <a:lnTo>
                        <a:pt x="3751" y="395"/>
                      </a:lnTo>
                      <a:lnTo>
                        <a:pt x="3396" y="276"/>
                      </a:lnTo>
                      <a:lnTo>
                        <a:pt x="3159" y="119"/>
                      </a:lnTo>
                      <a:lnTo>
                        <a:pt x="3001" y="0"/>
                      </a:lnTo>
                      <a:lnTo>
                        <a:pt x="0" y="434"/>
                      </a:lnTo>
                      <a:lnTo>
                        <a:pt x="474" y="3632"/>
                      </a:lnTo>
                      <a:lnTo>
                        <a:pt x="2330" y="3356"/>
                      </a:lnTo>
                      <a:lnTo>
                        <a:pt x="2567" y="3000"/>
                      </a:lnTo>
                      <a:lnTo>
                        <a:pt x="3080" y="3237"/>
                      </a:lnTo>
                      <a:lnTo>
                        <a:pt x="3080" y="3237"/>
                      </a:lnTo>
                      <a:lnTo>
                        <a:pt x="4580" y="3000"/>
                      </a:lnTo>
                      <a:lnTo>
                        <a:pt x="6514" y="2645"/>
                      </a:lnTo>
                      <a:lnTo>
                        <a:pt x="7462" y="2448"/>
                      </a:lnTo>
                      <a:lnTo>
                        <a:pt x="8291" y="2250"/>
                      </a:lnTo>
                      <a:lnTo>
                        <a:pt x="9002" y="2053"/>
                      </a:lnTo>
                      <a:lnTo>
                        <a:pt x="9475" y="1856"/>
                      </a:lnTo>
                      <a:lnTo>
                        <a:pt x="9475" y="1856"/>
                      </a:lnTo>
                      <a:lnTo>
                        <a:pt x="9436" y="1698"/>
                      </a:lnTo>
                      <a:lnTo>
                        <a:pt x="9396" y="1500"/>
                      </a:lnTo>
                      <a:lnTo>
                        <a:pt x="9278" y="1382"/>
                      </a:lnTo>
                      <a:lnTo>
                        <a:pt x="9120" y="1263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" name="Google Shape;403;p45"/>
                <p:cNvSpPr/>
                <p:nvPr/>
              </p:nvSpPr>
              <p:spPr>
                <a:xfrm>
                  <a:off x="412800" y="2709450"/>
                  <a:ext cx="328700" cy="160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48" h="64115" extrusionOk="0">
                      <a:moveTo>
                        <a:pt x="13147" y="0"/>
                      </a:moveTo>
                      <a:lnTo>
                        <a:pt x="1264" y="158"/>
                      </a:lnTo>
                      <a:lnTo>
                        <a:pt x="1067" y="1500"/>
                      </a:lnTo>
                      <a:lnTo>
                        <a:pt x="909" y="2922"/>
                      </a:lnTo>
                      <a:lnTo>
                        <a:pt x="790" y="4382"/>
                      </a:lnTo>
                      <a:lnTo>
                        <a:pt x="711" y="5883"/>
                      </a:lnTo>
                      <a:lnTo>
                        <a:pt x="632" y="7501"/>
                      </a:lnTo>
                      <a:lnTo>
                        <a:pt x="632" y="9159"/>
                      </a:lnTo>
                      <a:lnTo>
                        <a:pt x="632" y="12752"/>
                      </a:lnTo>
                      <a:lnTo>
                        <a:pt x="751" y="20964"/>
                      </a:lnTo>
                      <a:lnTo>
                        <a:pt x="751" y="25622"/>
                      </a:lnTo>
                      <a:lnTo>
                        <a:pt x="711" y="30715"/>
                      </a:lnTo>
                      <a:lnTo>
                        <a:pt x="554" y="31781"/>
                      </a:lnTo>
                      <a:lnTo>
                        <a:pt x="396" y="32886"/>
                      </a:lnTo>
                      <a:lnTo>
                        <a:pt x="238" y="34071"/>
                      </a:lnTo>
                      <a:lnTo>
                        <a:pt x="159" y="35294"/>
                      </a:lnTo>
                      <a:lnTo>
                        <a:pt x="80" y="36558"/>
                      </a:lnTo>
                      <a:lnTo>
                        <a:pt x="40" y="37861"/>
                      </a:lnTo>
                      <a:lnTo>
                        <a:pt x="1" y="40545"/>
                      </a:lnTo>
                      <a:lnTo>
                        <a:pt x="40" y="43309"/>
                      </a:lnTo>
                      <a:lnTo>
                        <a:pt x="119" y="46072"/>
                      </a:lnTo>
                      <a:lnTo>
                        <a:pt x="277" y="48836"/>
                      </a:lnTo>
                      <a:lnTo>
                        <a:pt x="475" y="51520"/>
                      </a:lnTo>
                      <a:lnTo>
                        <a:pt x="672" y="54087"/>
                      </a:lnTo>
                      <a:lnTo>
                        <a:pt x="909" y="56455"/>
                      </a:lnTo>
                      <a:lnTo>
                        <a:pt x="1343" y="60443"/>
                      </a:lnTo>
                      <a:lnTo>
                        <a:pt x="1659" y="63127"/>
                      </a:lnTo>
                      <a:lnTo>
                        <a:pt x="1777" y="64114"/>
                      </a:lnTo>
                      <a:lnTo>
                        <a:pt x="5488" y="64114"/>
                      </a:lnTo>
                      <a:lnTo>
                        <a:pt x="5804" y="60364"/>
                      </a:lnTo>
                      <a:lnTo>
                        <a:pt x="6594" y="51441"/>
                      </a:lnTo>
                      <a:lnTo>
                        <a:pt x="7107" y="46072"/>
                      </a:lnTo>
                      <a:lnTo>
                        <a:pt x="7660" y="40743"/>
                      </a:lnTo>
                      <a:lnTo>
                        <a:pt x="8212" y="35808"/>
                      </a:lnTo>
                      <a:lnTo>
                        <a:pt x="8489" y="33636"/>
                      </a:lnTo>
                      <a:lnTo>
                        <a:pt x="8805" y="31741"/>
                      </a:lnTo>
                      <a:lnTo>
                        <a:pt x="9397" y="27714"/>
                      </a:lnTo>
                      <a:lnTo>
                        <a:pt x="10068" y="22859"/>
                      </a:lnTo>
                      <a:lnTo>
                        <a:pt x="11529" y="12357"/>
                      </a:lnTo>
                      <a:lnTo>
                        <a:pt x="13147" y="0"/>
                      </a:lnTo>
                      <a:close/>
                    </a:path>
                  </a:pathLst>
                </a:custGeom>
                <a:solidFill>
                  <a:srgbClr val="91BA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" name="Google Shape;404;p45"/>
                <p:cNvSpPr/>
                <p:nvPr/>
              </p:nvSpPr>
              <p:spPr>
                <a:xfrm>
                  <a:off x="412800" y="2709450"/>
                  <a:ext cx="328700" cy="160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48" h="64115" fill="none" extrusionOk="0">
                      <a:moveTo>
                        <a:pt x="711" y="30715"/>
                      </a:moveTo>
                      <a:lnTo>
                        <a:pt x="711" y="30715"/>
                      </a:lnTo>
                      <a:lnTo>
                        <a:pt x="751" y="25622"/>
                      </a:lnTo>
                      <a:lnTo>
                        <a:pt x="751" y="20964"/>
                      </a:lnTo>
                      <a:lnTo>
                        <a:pt x="632" y="12752"/>
                      </a:lnTo>
                      <a:lnTo>
                        <a:pt x="632" y="9159"/>
                      </a:lnTo>
                      <a:lnTo>
                        <a:pt x="632" y="7501"/>
                      </a:lnTo>
                      <a:lnTo>
                        <a:pt x="711" y="5883"/>
                      </a:lnTo>
                      <a:lnTo>
                        <a:pt x="790" y="4382"/>
                      </a:lnTo>
                      <a:lnTo>
                        <a:pt x="909" y="2922"/>
                      </a:lnTo>
                      <a:lnTo>
                        <a:pt x="1067" y="1500"/>
                      </a:lnTo>
                      <a:lnTo>
                        <a:pt x="1264" y="158"/>
                      </a:lnTo>
                      <a:lnTo>
                        <a:pt x="13147" y="0"/>
                      </a:lnTo>
                      <a:lnTo>
                        <a:pt x="13147" y="0"/>
                      </a:lnTo>
                      <a:lnTo>
                        <a:pt x="11529" y="12357"/>
                      </a:lnTo>
                      <a:lnTo>
                        <a:pt x="10068" y="22859"/>
                      </a:lnTo>
                      <a:lnTo>
                        <a:pt x="9397" y="27714"/>
                      </a:lnTo>
                      <a:lnTo>
                        <a:pt x="8805" y="31741"/>
                      </a:lnTo>
                      <a:lnTo>
                        <a:pt x="8805" y="31741"/>
                      </a:lnTo>
                      <a:lnTo>
                        <a:pt x="8489" y="33636"/>
                      </a:lnTo>
                      <a:lnTo>
                        <a:pt x="8212" y="35808"/>
                      </a:lnTo>
                      <a:lnTo>
                        <a:pt x="7660" y="40743"/>
                      </a:lnTo>
                      <a:lnTo>
                        <a:pt x="7107" y="46072"/>
                      </a:lnTo>
                      <a:lnTo>
                        <a:pt x="6594" y="51441"/>
                      </a:lnTo>
                      <a:lnTo>
                        <a:pt x="5804" y="60364"/>
                      </a:lnTo>
                      <a:lnTo>
                        <a:pt x="5488" y="64114"/>
                      </a:lnTo>
                      <a:lnTo>
                        <a:pt x="1777" y="64114"/>
                      </a:lnTo>
                      <a:lnTo>
                        <a:pt x="1777" y="64114"/>
                      </a:lnTo>
                      <a:lnTo>
                        <a:pt x="1659" y="63127"/>
                      </a:lnTo>
                      <a:lnTo>
                        <a:pt x="1343" y="60443"/>
                      </a:lnTo>
                      <a:lnTo>
                        <a:pt x="909" y="56455"/>
                      </a:lnTo>
                      <a:lnTo>
                        <a:pt x="672" y="54087"/>
                      </a:lnTo>
                      <a:lnTo>
                        <a:pt x="475" y="51520"/>
                      </a:lnTo>
                      <a:lnTo>
                        <a:pt x="277" y="48836"/>
                      </a:lnTo>
                      <a:lnTo>
                        <a:pt x="119" y="46072"/>
                      </a:lnTo>
                      <a:lnTo>
                        <a:pt x="40" y="43309"/>
                      </a:lnTo>
                      <a:lnTo>
                        <a:pt x="1" y="40545"/>
                      </a:lnTo>
                      <a:lnTo>
                        <a:pt x="40" y="37861"/>
                      </a:lnTo>
                      <a:lnTo>
                        <a:pt x="80" y="36558"/>
                      </a:lnTo>
                      <a:lnTo>
                        <a:pt x="159" y="35294"/>
                      </a:lnTo>
                      <a:lnTo>
                        <a:pt x="238" y="34071"/>
                      </a:lnTo>
                      <a:lnTo>
                        <a:pt x="396" y="32886"/>
                      </a:lnTo>
                      <a:lnTo>
                        <a:pt x="554" y="31781"/>
                      </a:lnTo>
                      <a:lnTo>
                        <a:pt x="711" y="30715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" name="Google Shape;405;p45"/>
                <p:cNvSpPr/>
                <p:nvPr/>
              </p:nvSpPr>
              <p:spPr>
                <a:xfrm>
                  <a:off x="464125" y="4308350"/>
                  <a:ext cx="183600" cy="79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44" h="3199" extrusionOk="0">
                      <a:moveTo>
                        <a:pt x="1" y="0"/>
                      </a:moveTo>
                      <a:lnTo>
                        <a:pt x="238" y="3198"/>
                      </a:lnTo>
                      <a:lnTo>
                        <a:pt x="2725" y="3198"/>
                      </a:lnTo>
                      <a:lnTo>
                        <a:pt x="3001" y="2882"/>
                      </a:lnTo>
                      <a:lnTo>
                        <a:pt x="3475" y="3198"/>
                      </a:lnTo>
                      <a:lnTo>
                        <a:pt x="4580" y="3198"/>
                      </a:lnTo>
                      <a:lnTo>
                        <a:pt x="5646" y="3119"/>
                      </a:lnTo>
                      <a:lnTo>
                        <a:pt x="6554" y="3001"/>
                      </a:lnTo>
                      <a:lnTo>
                        <a:pt x="6949" y="2922"/>
                      </a:lnTo>
                      <a:lnTo>
                        <a:pt x="7344" y="2803"/>
                      </a:lnTo>
                      <a:lnTo>
                        <a:pt x="7344" y="2606"/>
                      </a:lnTo>
                      <a:lnTo>
                        <a:pt x="7265" y="2448"/>
                      </a:lnTo>
                      <a:lnTo>
                        <a:pt x="7186" y="2290"/>
                      </a:lnTo>
                      <a:lnTo>
                        <a:pt x="7067" y="2132"/>
                      </a:lnTo>
                      <a:lnTo>
                        <a:pt x="6475" y="1935"/>
                      </a:lnTo>
                      <a:lnTo>
                        <a:pt x="5212" y="1382"/>
                      </a:lnTo>
                      <a:lnTo>
                        <a:pt x="4541" y="1027"/>
                      </a:lnTo>
                      <a:lnTo>
                        <a:pt x="3870" y="671"/>
                      </a:lnTo>
                      <a:lnTo>
                        <a:pt x="3593" y="514"/>
                      </a:lnTo>
                      <a:lnTo>
                        <a:pt x="3356" y="316"/>
                      </a:lnTo>
                      <a:lnTo>
                        <a:pt x="3159" y="158"/>
                      </a:lnTo>
                      <a:lnTo>
                        <a:pt x="3041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" name="Google Shape;406;p45"/>
                <p:cNvSpPr/>
                <p:nvPr/>
              </p:nvSpPr>
              <p:spPr>
                <a:xfrm>
                  <a:off x="464125" y="4308350"/>
                  <a:ext cx="183600" cy="79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44" h="3199" fill="none" extrusionOk="0">
                      <a:moveTo>
                        <a:pt x="7067" y="2132"/>
                      </a:moveTo>
                      <a:lnTo>
                        <a:pt x="7067" y="2132"/>
                      </a:lnTo>
                      <a:lnTo>
                        <a:pt x="6475" y="1935"/>
                      </a:lnTo>
                      <a:lnTo>
                        <a:pt x="5212" y="1382"/>
                      </a:lnTo>
                      <a:lnTo>
                        <a:pt x="4541" y="1027"/>
                      </a:lnTo>
                      <a:lnTo>
                        <a:pt x="3870" y="671"/>
                      </a:lnTo>
                      <a:lnTo>
                        <a:pt x="3593" y="514"/>
                      </a:lnTo>
                      <a:lnTo>
                        <a:pt x="3356" y="316"/>
                      </a:lnTo>
                      <a:lnTo>
                        <a:pt x="3159" y="158"/>
                      </a:lnTo>
                      <a:lnTo>
                        <a:pt x="3041" y="0"/>
                      </a:lnTo>
                      <a:lnTo>
                        <a:pt x="1" y="0"/>
                      </a:lnTo>
                      <a:lnTo>
                        <a:pt x="238" y="3198"/>
                      </a:lnTo>
                      <a:lnTo>
                        <a:pt x="2725" y="3198"/>
                      </a:lnTo>
                      <a:lnTo>
                        <a:pt x="3001" y="2882"/>
                      </a:lnTo>
                      <a:lnTo>
                        <a:pt x="3475" y="3198"/>
                      </a:lnTo>
                      <a:lnTo>
                        <a:pt x="3475" y="3198"/>
                      </a:lnTo>
                      <a:lnTo>
                        <a:pt x="4580" y="3198"/>
                      </a:lnTo>
                      <a:lnTo>
                        <a:pt x="5646" y="3119"/>
                      </a:lnTo>
                      <a:lnTo>
                        <a:pt x="6554" y="3001"/>
                      </a:lnTo>
                      <a:lnTo>
                        <a:pt x="6949" y="2922"/>
                      </a:lnTo>
                      <a:lnTo>
                        <a:pt x="7344" y="2803"/>
                      </a:lnTo>
                      <a:lnTo>
                        <a:pt x="7344" y="2803"/>
                      </a:lnTo>
                      <a:lnTo>
                        <a:pt x="7344" y="2606"/>
                      </a:lnTo>
                      <a:lnTo>
                        <a:pt x="7265" y="2448"/>
                      </a:lnTo>
                      <a:lnTo>
                        <a:pt x="7186" y="2290"/>
                      </a:lnTo>
                      <a:lnTo>
                        <a:pt x="7067" y="2132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" name="Google Shape;407;p45"/>
                <p:cNvSpPr/>
                <p:nvPr/>
              </p:nvSpPr>
              <p:spPr>
                <a:xfrm>
                  <a:off x="363450" y="2000800"/>
                  <a:ext cx="559650" cy="83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86" h="33518" extrusionOk="0">
                      <a:moveTo>
                        <a:pt x="9081" y="0"/>
                      </a:moveTo>
                      <a:lnTo>
                        <a:pt x="7186" y="40"/>
                      </a:lnTo>
                      <a:lnTo>
                        <a:pt x="5409" y="158"/>
                      </a:lnTo>
                      <a:lnTo>
                        <a:pt x="3751" y="355"/>
                      </a:lnTo>
                      <a:lnTo>
                        <a:pt x="3357" y="395"/>
                      </a:lnTo>
                      <a:lnTo>
                        <a:pt x="2922" y="513"/>
                      </a:lnTo>
                      <a:lnTo>
                        <a:pt x="2528" y="671"/>
                      </a:lnTo>
                      <a:lnTo>
                        <a:pt x="2133" y="869"/>
                      </a:lnTo>
                      <a:lnTo>
                        <a:pt x="1777" y="1106"/>
                      </a:lnTo>
                      <a:lnTo>
                        <a:pt x="1462" y="1342"/>
                      </a:lnTo>
                      <a:lnTo>
                        <a:pt x="1185" y="1658"/>
                      </a:lnTo>
                      <a:lnTo>
                        <a:pt x="909" y="1935"/>
                      </a:lnTo>
                      <a:lnTo>
                        <a:pt x="672" y="2290"/>
                      </a:lnTo>
                      <a:lnTo>
                        <a:pt x="475" y="2645"/>
                      </a:lnTo>
                      <a:lnTo>
                        <a:pt x="317" y="3001"/>
                      </a:lnTo>
                      <a:lnTo>
                        <a:pt x="159" y="3395"/>
                      </a:lnTo>
                      <a:lnTo>
                        <a:pt x="80" y="3790"/>
                      </a:lnTo>
                      <a:lnTo>
                        <a:pt x="40" y="4224"/>
                      </a:lnTo>
                      <a:lnTo>
                        <a:pt x="1" y="4619"/>
                      </a:lnTo>
                      <a:lnTo>
                        <a:pt x="40" y="5053"/>
                      </a:lnTo>
                      <a:lnTo>
                        <a:pt x="119" y="5488"/>
                      </a:lnTo>
                      <a:lnTo>
                        <a:pt x="554" y="7422"/>
                      </a:lnTo>
                      <a:lnTo>
                        <a:pt x="988" y="9238"/>
                      </a:lnTo>
                      <a:lnTo>
                        <a:pt x="1935" y="12752"/>
                      </a:lnTo>
                      <a:lnTo>
                        <a:pt x="2843" y="16029"/>
                      </a:lnTo>
                      <a:lnTo>
                        <a:pt x="3238" y="17568"/>
                      </a:lnTo>
                      <a:lnTo>
                        <a:pt x="3554" y="19069"/>
                      </a:lnTo>
                      <a:lnTo>
                        <a:pt x="3159" y="22385"/>
                      </a:lnTo>
                      <a:lnTo>
                        <a:pt x="2962" y="24280"/>
                      </a:lnTo>
                      <a:lnTo>
                        <a:pt x="2764" y="26175"/>
                      </a:lnTo>
                      <a:lnTo>
                        <a:pt x="2646" y="28030"/>
                      </a:lnTo>
                      <a:lnTo>
                        <a:pt x="2567" y="29688"/>
                      </a:lnTo>
                      <a:lnTo>
                        <a:pt x="2567" y="31070"/>
                      </a:lnTo>
                      <a:lnTo>
                        <a:pt x="2567" y="31623"/>
                      </a:lnTo>
                      <a:lnTo>
                        <a:pt x="2606" y="32097"/>
                      </a:lnTo>
                      <a:lnTo>
                        <a:pt x="3080" y="32215"/>
                      </a:lnTo>
                      <a:lnTo>
                        <a:pt x="4304" y="32531"/>
                      </a:lnTo>
                      <a:lnTo>
                        <a:pt x="5173" y="32728"/>
                      </a:lnTo>
                      <a:lnTo>
                        <a:pt x="6199" y="32926"/>
                      </a:lnTo>
                      <a:lnTo>
                        <a:pt x="7344" y="33123"/>
                      </a:lnTo>
                      <a:lnTo>
                        <a:pt x="8647" y="33281"/>
                      </a:lnTo>
                      <a:lnTo>
                        <a:pt x="10029" y="33439"/>
                      </a:lnTo>
                      <a:lnTo>
                        <a:pt x="11529" y="33518"/>
                      </a:lnTo>
                      <a:lnTo>
                        <a:pt x="13108" y="33518"/>
                      </a:lnTo>
                      <a:lnTo>
                        <a:pt x="14727" y="33478"/>
                      </a:lnTo>
                      <a:lnTo>
                        <a:pt x="15556" y="33399"/>
                      </a:lnTo>
                      <a:lnTo>
                        <a:pt x="16385" y="33321"/>
                      </a:lnTo>
                      <a:lnTo>
                        <a:pt x="17253" y="33202"/>
                      </a:lnTo>
                      <a:lnTo>
                        <a:pt x="18122" y="33044"/>
                      </a:lnTo>
                      <a:lnTo>
                        <a:pt x="18990" y="32847"/>
                      </a:lnTo>
                      <a:lnTo>
                        <a:pt x="19859" y="32649"/>
                      </a:lnTo>
                      <a:lnTo>
                        <a:pt x="20688" y="32412"/>
                      </a:lnTo>
                      <a:lnTo>
                        <a:pt x="21556" y="32136"/>
                      </a:lnTo>
                      <a:lnTo>
                        <a:pt x="21991" y="24161"/>
                      </a:lnTo>
                      <a:lnTo>
                        <a:pt x="22149" y="20332"/>
                      </a:lnTo>
                      <a:lnTo>
                        <a:pt x="22307" y="16660"/>
                      </a:lnTo>
                      <a:lnTo>
                        <a:pt x="22386" y="13226"/>
                      </a:lnTo>
                      <a:lnTo>
                        <a:pt x="22386" y="11568"/>
                      </a:lnTo>
                      <a:lnTo>
                        <a:pt x="22346" y="10028"/>
                      </a:lnTo>
                      <a:lnTo>
                        <a:pt x="22307" y="8567"/>
                      </a:lnTo>
                      <a:lnTo>
                        <a:pt x="22228" y="7146"/>
                      </a:lnTo>
                      <a:lnTo>
                        <a:pt x="22149" y="5883"/>
                      </a:lnTo>
                      <a:lnTo>
                        <a:pt x="21991" y="4659"/>
                      </a:lnTo>
                      <a:lnTo>
                        <a:pt x="21912" y="4303"/>
                      </a:lnTo>
                      <a:lnTo>
                        <a:pt x="21833" y="3909"/>
                      </a:lnTo>
                      <a:lnTo>
                        <a:pt x="21675" y="3553"/>
                      </a:lnTo>
                      <a:lnTo>
                        <a:pt x="21517" y="3198"/>
                      </a:lnTo>
                      <a:lnTo>
                        <a:pt x="21359" y="2882"/>
                      </a:lnTo>
                      <a:lnTo>
                        <a:pt x="21162" y="2566"/>
                      </a:lnTo>
                      <a:lnTo>
                        <a:pt x="20925" y="2250"/>
                      </a:lnTo>
                      <a:lnTo>
                        <a:pt x="20688" y="1974"/>
                      </a:lnTo>
                      <a:lnTo>
                        <a:pt x="20412" y="1698"/>
                      </a:lnTo>
                      <a:lnTo>
                        <a:pt x="20096" y="1461"/>
                      </a:lnTo>
                      <a:lnTo>
                        <a:pt x="19819" y="1263"/>
                      </a:lnTo>
                      <a:lnTo>
                        <a:pt x="19464" y="1066"/>
                      </a:lnTo>
                      <a:lnTo>
                        <a:pt x="19148" y="908"/>
                      </a:lnTo>
                      <a:lnTo>
                        <a:pt x="18793" y="750"/>
                      </a:lnTo>
                      <a:lnTo>
                        <a:pt x="18398" y="632"/>
                      </a:lnTo>
                      <a:lnTo>
                        <a:pt x="18043" y="553"/>
                      </a:lnTo>
                      <a:lnTo>
                        <a:pt x="16424" y="316"/>
                      </a:lnTo>
                      <a:lnTo>
                        <a:pt x="14687" y="158"/>
                      </a:lnTo>
                      <a:lnTo>
                        <a:pt x="12871" y="40"/>
                      </a:lnTo>
                      <a:lnTo>
                        <a:pt x="1097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" name="Google Shape;408;p45"/>
                <p:cNvSpPr/>
                <p:nvPr/>
              </p:nvSpPr>
              <p:spPr>
                <a:xfrm>
                  <a:off x="363450" y="2000800"/>
                  <a:ext cx="559650" cy="83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86" h="33518" fill="none" extrusionOk="0">
                      <a:moveTo>
                        <a:pt x="3751" y="355"/>
                      </a:moveTo>
                      <a:lnTo>
                        <a:pt x="3751" y="355"/>
                      </a:lnTo>
                      <a:lnTo>
                        <a:pt x="5409" y="158"/>
                      </a:lnTo>
                      <a:lnTo>
                        <a:pt x="7186" y="40"/>
                      </a:lnTo>
                      <a:lnTo>
                        <a:pt x="9081" y="0"/>
                      </a:lnTo>
                      <a:lnTo>
                        <a:pt x="10976" y="0"/>
                      </a:lnTo>
                      <a:lnTo>
                        <a:pt x="12871" y="40"/>
                      </a:lnTo>
                      <a:lnTo>
                        <a:pt x="14687" y="158"/>
                      </a:lnTo>
                      <a:lnTo>
                        <a:pt x="16424" y="316"/>
                      </a:lnTo>
                      <a:lnTo>
                        <a:pt x="18043" y="553"/>
                      </a:lnTo>
                      <a:lnTo>
                        <a:pt x="18043" y="553"/>
                      </a:lnTo>
                      <a:lnTo>
                        <a:pt x="18398" y="632"/>
                      </a:lnTo>
                      <a:lnTo>
                        <a:pt x="18793" y="750"/>
                      </a:lnTo>
                      <a:lnTo>
                        <a:pt x="19148" y="908"/>
                      </a:lnTo>
                      <a:lnTo>
                        <a:pt x="19464" y="1066"/>
                      </a:lnTo>
                      <a:lnTo>
                        <a:pt x="19819" y="1263"/>
                      </a:lnTo>
                      <a:lnTo>
                        <a:pt x="20096" y="1461"/>
                      </a:lnTo>
                      <a:lnTo>
                        <a:pt x="20412" y="1698"/>
                      </a:lnTo>
                      <a:lnTo>
                        <a:pt x="20688" y="1974"/>
                      </a:lnTo>
                      <a:lnTo>
                        <a:pt x="20925" y="2250"/>
                      </a:lnTo>
                      <a:lnTo>
                        <a:pt x="21162" y="2566"/>
                      </a:lnTo>
                      <a:lnTo>
                        <a:pt x="21359" y="2882"/>
                      </a:lnTo>
                      <a:lnTo>
                        <a:pt x="21517" y="3198"/>
                      </a:lnTo>
                      <a:lnTo>
                        <a:pt x="21675" y="3553"/>
                      </a:lnTo>
                      <a:lnTo>
                        <a:pt x="21833" y="3909"/>
                      </a:lnTo>
                      <a:lnTo>
                        <a:pt x="21912" y="4303"/>
                      </a:lnTo>
                      <a:lnTo>
                        <a:pt x="21991" y="4659"/>
                      </a:lnTo>
                      <a:lnTo>
                        <a:pt x="21991" y="4659"/>
                      </a:lnTo>
                      <a:lnTo>
                        <a:pt x="22149" y="5883"/>
                      </a:lnTo>
                      <a:lnTo>
                        <a:pt x="22228" y="7146"/>
                      </a:lnTo>
                      <a:lnTo>
                        <a:pt x="22307" y="8567"/>
                      </a:lnTo>
                      <a:lnTo>
                        <a:pt x="22346" y="10028"/>
                      </a:lnTo>
                      <a:lnTo>
                        <a:pt x="22386" y="11568"/>
                      </a:lnTo>
                      <a:lnTo>
                        <a:pt x="22386" y="13226"/>
                      </a:lnTo>
                      <a:lnTo>
                        <a:pt x="22307" y="16660"/>
                      </a:lnTo>
                      <a:lnTo>
                        <a:pt x="22149" y="20332"/>
                      </a:lnTo>
                      <a:lnTo>
                        <a:pt x="21991" y="24161"/>
                      </a:lnTo>
                      <a:lnTo>
                        <a:pt x="21556" y="32136"/>
                      </a:lnTo>
                      <a:lnTo>
                        <a:pt x="21556" y="32136"/>
                      </a:lnTo>
                      <a:lnTo>
                        <a:pt x="20688" y="32412"/>
                      </a:lnTo>
                      <a:lnTo>
                        <a:pt x="19859" y="32649"/>
                      </a:lnTo>
                      <a:lnTo>
                        <a:pt x="18990" y="32847"/>
                      </a:lnTo>
                      <a:lnTo>
                        <a:pt x="18122" y="33044"/>
                      </a:lnTo>
                      <a:lnTo>
                        <a:pt x="17253" y="33202"/>
                      </a:lnTo>
                      <a:lnTo>
                        <a:pt x="16385" y="33321"/>
                      </a:lnTo>
                      <a:lnTo>
                        <a:pt x="15556" y="33399"/>
                      </a:lnTo>
                      <a:lnTo>
                        <a:pt x="14727" y="33478"/>
                      </a:lnTo>
                      <a:lnTo>
                        <a:pt x="13108" y="33518"/>
                      </a:lnTo>
                      <a:lnTo>
                        <a:pt x="11529" y="33518"/>
                      </a:lnTo>
                      <a:lnTo>
                        <a:pt x="10029" y="33439"/>
                      </a:lnTo>
                      <a:lnTo>
                        <a:pt x="8647" y="33281"/>
                      </a:lnTo>
                      <a:lnTo>
                        <a:pt x="7344" y="33123"/>
                      </a:lnTo>
                      <a:lnTo>
                        <a:pt x="6199" y="32926"/>
                      </a:lnTo>
                      <a:lnTo>
                        <a:pt x="5173" y="32728"/>
                      </a:lnTo>
                      <a:lnTo>
                        <a:pt x="4304" y="32531"/>
                      </a:lnTo>
                      <a:lnTo>
                        <a:pt x="3080" y="32215"/>
                      </a:lnTo>
                      <a:lnTo>
                        <a:pt x="2606" y="32097"/>
                      </a:lnTo>
                      <a:lnTo>
                        <a:pt x="2606" y="32097"/>
                      </a:lnTo>
                      <a:lnTo>
                        <a:pt x="2567" y="31623"/>
                      </a:lnTo>
                      <a:lnTo>
                        <a:pt x="2567" y="31070"/>
                      </a:lnTo>
                      <a:lnTo>
                        <a:pt x="2567" y="29688"/>
                      </a:lnTo>
                      <a:lnTo>
                        <a:pt x="2646" y="28030"/>
                      </a:lnTo>
                      <a:lnTo>
                        <a:pt x="2764" y="26175"/>
                      </a:lnTo>
                      <a:lnTo>
                        <a:pt x="2962" y="24280"/>
                      </a:lnTo>
                      <a:lnTo>
                        <a:pt x="3159" y="22385"/>
                      </a:lnTo>
                      <a:lnTo>
                        <a:pt x="3554" y="19069"/>
                      </a:lnTo>
                      <a:lnTo>
                        <a:pt x="3554" y="19069"/>
                      </a:lnTo>
                      <a:lnTo>
                        <a:pt x="3238" y="17568"/>
                      </a:lnTo>
                      <a:lnTo>
                        <a:pt x="2843" y="16029"/>
                      </a:lnTo>
                      <a:lnTo>
                        <a:pt x="1935" y="12752"/>
                      </a:lnTo>
                      <a:lnTo>
                        <a:pt x="988" y="9238"/>
                      </a:lnTo>
                      <a:lnTo>
                        <a:pt x="554" y="7422"/>
                      </a:lnTo>
                      <a:lnTo>
                        <a:pt x="119" y="5488"/>
                      </a:lnTo>
                      <a:lnTo>
                        <a:pt x="119" y="5488"/>
                      </a:lnTo>
                      <a:lnTo>
                        <a:pt x="40" y="5053"/>
                      </a:lnTo>
                      <a:lnTo>
                        <a:pt x="1" y="4619"/>
                      </a:lnTo>
                      <a:lnTo>
                        <a:pt x="40" y="4224"/>
                      </a:lnTo>
                      <a:lnTo>
                        <a:pt x="80" y="3790"/>
                      </a:lnTo>
                      <a:lnTo>
                        <a:pt x="159" y="3395"/>
                      </a:lnTo>
                      <a:lnTo>
                        <a:pt x="317" y="3001"/>
                      </a:lnTo>
                      <a:lnTo>
                        <a:pt x="475" y="2645"/>
                      </a:lnTo>
                      <a:lnTo>
                        <a:pt x="672" y="2290"/>
                      </a:lnTo>
                      <a:lnTo>
                        <a:pt x="909" y="1935"/>
                      </a:lnTo>
                      <a:lnTo>
                        <a:pt x="1185" y="1658"/>
                      </a:lnTo>
                      <a:lnTo>
                        <a:pt x="1462" y="1342"/>
                      </a:lnTo>
                      <a:lnTo>
                        <a:pt x="1777" y="1106"/>
                      </a:lnTo>
                      <a:lnTo>
                        <a:pt x="2133" y="869"/>
                      </a:lnTo>
                      <a:lnTo>
                        <a:pt x="2528" y="671"/>
                      </a:lnTo>
                      <a:lnTo>
                        <a:pt x="2922" y="513"/>
                      </a:lnTo>
                      <a:lnTo>
                        <a:pt x="3357" y="395"/>
                      </a:lnTo>
                      <a:lnTo>
                        <a:pt x="3357" y="395"/>
                      </a:lnTo>
                      <a:lnTo>
                        <a:pt x="3751" y="355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" name="Google Shape;409;p45"/>
                <p:cNvSpPr/>
                <p:nvPr/>
              </p:nvSpPr>
              <p:spPr>
                <a:xfrm>
                  <a:off x="550975" y="1808325"/>
                  <a:ext cx="182625" cy="25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05" h="10345" extrusionOk="0">
                      <a:moveTo>
                        <a:pt x="1" y="1"/>
                      </a:moveTo>
                      <a:lnTo>
                        <a:pt x="159" y="988"/>
                      </a:lnTo>
                      <a:lnTo>
                        <a:pt x="277" y="2093"/>
                      </a:lnTo>
                      <a:lnTo>
                        <a:pt x="317" y="3277"/>
                      </a:lnTo>
                      <a:lnTo>
                        <a:pt x="317" y="4462"/>
                      </a:lnTo>
                      <a:lnTo>
                        <a:pt x="277" y="5607"/>
                      </a:lnTo>
                      <a:lnTo>
                        <a:pt x="238" y="6594"/>
                      </a:lnTo>
                      <a:lnTo>
                        <a:pt x="119" y="7423"/>
                      </a:lnTo>
                      <a:lnTo>
                        <a:pt x="1" y="8015"/>
                      </a:lnTo>
                      <a:lnTo>
                        <a:pt x="238" y="8291"/>
                      </a:lnTo>
                      <a:lnTo>
                        <a:pt x="514" y="8528"/>
                      </a:lnTo>
                      <a:lnTo>
                        <a:pt x="790" y="8765"/>
                      </a:lnTo>
                      <a:lnTo>
                        <a:pt x="1067" y="8962"/>
                      </a:lnTo>
                      <a:lnTo>
                        <a:pt x="1422" y="9160"/>
                      </a:lnTo>
                      <a:lnTo>
                        <a:pt x="1738" y="9357"/>
                      </a:lnTo>
                      <a:lnTo>
                        <a:pt x="2488" y="9673"/>
                      </a:lnTo>
                      <a:lnTo>
                        <a:pt x="3238" y="9910"/>
                      </a:lnTo>
                      <a:lnTo>
                        <a:pt x="4028" y="10107"/>
                      </a:lnTo>
                      <a:lnTo>
                        <a:pt x="4778" y="10226"/>
                      </a:lnTo>
                      <a:lnTo>
                        <a:pt x="5488" y="10344"/>
                      </a:lnTo>
                      <a:lnTo>
                        <a:pt x="5883" y="10147"/>
                      </a:lnTo>
                      <a:lnTo>
                        <a:pt x="6318" y="9910"/>
                      </a:lnTo>
                      <a:lnTo>
                        <a:pt x="6673" y="9634"/>
                      </a:lnTo>
                      <a:lnTo>
                        <a:pt x="6989" y="9318"/>
                      </a:lnTo>
                      <a:lnTo>
                        <a:pt x="7186" y="8962"/>
                      </a:lnTo>
                      <a:lnTo>
                        <a:pt x="7265" y="8805"/>
                      </a:lnTo>
                      <a:lnTo>
                        <a:pt x="7305" y="8647"/>
                      </a:lnTo>
                      <a:lnTo>
                        <a:pt x="7305" y="8449"/>
                      </a:lnTo>
                      <a:lnTo>
                        <a:pt x="7305" y="8291"/>
                      </a:lnTo>
                      <a:lnTo>
                        <a:pt x="7226" y="8133"/>
                      </a:lnTo>
                      <a:lnTo>
                        <a:pt x="7107" y="7936"/>
                      </a:lnTo>
                      <a:lnTo>
                        <a:pt x="6633" y="7818"/>
                      </a:lnTo>
                      <a:lnTo>
                        <a:pt x="6239" y="7660"/>
                      </a:lnTo>
                      <a:lnTo>
                        <a:pt x="5883" y="7462"/>
                      </a:lnTo>
                      <a:lnTo>
                        <a:pt x="5607" y="7265"/>
                      </a:lnTo>
                      <a:lnTo>
                        <a:pt x="5370" y="7067"/>
                      </a:lnTo>
                      <a:lnTo>
                        <a:pt x="5173" y="6831"/>
                      </a:lnTo>
                      <a:lnTo>
                        <a:pt x="5015" y="6594"/>
                      </a:lnTo>
                      <a:lnTo>
                        <a:pt x="4936" y="6317"/>
                      </a:lnTo>
                      <a:lnTo>
                        <a:pt x="4857" y="6041"/>
                      </a:lnTo>
                      <a:lnTo>
                        <a:pt x="4817" y="5765"/>
                      </a:lnTo>
                      <a:lnTo>
                        <a:pt x="4857" y="5449"/>
                      </a:lnTo>
                      <a:lnTo>
                        <a:pt x="4896" y="5172"/>
                      </a:lnTo>
                      <a:lnTo>
                        <a:pt x="5015" y="4541"/>
                      </a:lnTo>
                      <a:lnTo>
                        <a:pt x="5212" y="3909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B5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" name="Google Shape;410;p45"/>
                <p:cNvSpPr/>
                <p:nvPr/>
              </p:nvSpPr>
              <p:spPr>
                <a:xfrm>
                  <a:off x="550975" y="1808325"/>
                  <a:ext cx="182625" cy="25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05" h="10345" fill="none" extrusionOk="0">
                      <a:moveTo>
                        <a:pt x="1" y="1"/>
                      </a:moveTo>
                      <a:lnTo>
                        <a:pt x="5212" y="3909"/>
                      </a:lnTo>
                      <a:lnTo>
                        <a:pt x="5212" y="3909"/>
                      </a:lnTo>
                      <a:lnTo>
                        <a:pt x="5015" y="4541"/>
                      </a:lnTo>
                      <a:lnTo>
                        <a:pt x="4896" y="5172"/>
                      </a:lnTo>
                      <a:lnTo>
                        <a:pt x="4857" y="5449"/>
                      </a:lnTo>
                      <a:lnTo>
                        <a:pt x="4817" y="5765"/>
                      </a:lnTo>
                      <a:lnTo>
                        <a:pt x="4857" y="6041"/>
                      </a:lnTo>
                      <a:lnTo>
                        <a:pt x="4936" y="6317"/>
                      </a:lnTo>
                      <a:lnTo>
                        <a:pt x="5015" y="6594"/>
                      </a:lnTo>
                      <a:lnTo>
                        <a:pt x="5173" y="6831"/>
                      </a:lnTo>
                      <a:lnTo>
                        <a:pt x="5370" y="7067"/>
                      </a:lnTo>
                      <a:lnTo>
                        <a:pt x="5607" y="7265"/>
                      </a:lnTo>
                      <a:lnTo>
                        <a:pt x="5883" y="7462"/>
                      </a:lnTo>
                      <a:lnTo>
                        <a:pt x="6239" y="7660"/>
                      </a:lnTo>
                      <a:lnTo>
                        <a:pt x="6633" y="7818"/>
                      </a:lnTo>
                      <a:lnTo>
                        <a:pt x="7107" y="7936"/>
                      </a:lnTo>
                      <a:lnTo>
                        <a:pt x="7107" y="7936"/>
                      </a:lnTo>
                      <a:lnTo>
                        <a:pt x="7226" y="8133"/>
                      </a:lnTo>
                      <a:lnTo>
                        <a:pt x="7305" y="8291"/>
                      </a:lnTo>
                      <a:lnTo>
                        <a:pt x="7305" y="8449"/>
                      </a:lnTo>
                      <a:lnTo>
                        <a:pt x="7305" y="8647"/>
                      </a:lnTo>
                      <a:lnTo>
                        <a:pt x="7265" y="8805"/>
                      </a:lnTo>
                      <a:lnTo>
                        <a:pt x="7186" y="8962"/>
                      </a:lnTo>
                      <a:lnTo>
                        <a:pt x="6989" y="9318"/>
                      </a:lnTo>
                      <a:lnTo>
                        <a:pt x="6673" y="9634"/>
                      </a:lnTo>
                      <a:lnTo>
                        <a:pt x="6318" y="9910"/>
                      </a:lnTo>
                      <a:lnTo>
                        <a:pt x="5883" y="10147"/>
                      </a:lnTo>
                      <a:lnTo>
                        <a:pt x="5488" y="10344"/>
                      </a:lnTo>
                      <a:lnTo>
                        <a:pt x="5488" y="10344"/>
                      </a:lnTo>
                      <a:lnTo>
                        <a:pt x="4778" y="10226"/>
                      </a:lnTo>
                      <a:lnTo>
                        <a:pt x="4028" y="10107"/>
                      </a:lnTo>
                      <a:lnTo>
                        <a:pt x="3238" y="9910"/>
                      </a:lnTo>
                      <a:lnTo>
                        <a:pt x="2488" y="9673"/>
                      </a:lnTo>
                      <a:lnTo>
                        <a:pt x="1738" y="9357"/>
                      </a:lnTo>
                      <a:lnTo>
                        <a:pt x="1422" y="9160"/>
                      </a:lnTo>
                      <a:lnTo>
                        <a:pt x="1067" y="8962"/>
                      </a:lnTo>
                      <a:lnTo>
                        <a:pt x="790" y="8765"/>
                      </a:lnTo>
                      <a:lnTo>
                        <a:pt x="514" y="8528"/>
                      </a:lnTo>
                      <a:lnTo>
                        <a:pt x="238" y="8291"/>
                      </a:lnTo>
                      <a:lnTo>
                        <a:pt x="1" y="8015"/>
                      </a:lnTo>
                      <a:lnTo>
                        <a:pt x="1" y="8015"/>
                      </a:lnTo>
                      <a:lnTo>
                        <a:pt x="119" y="7423"/>
                      </a:lnTo>
                      <a:lnTo>
                        <a:pt x="238" y="6594"/>
                      </a:lnTo>
                      <a:lnTo>
                        <a:pt x="277" y="5607"/>
                      </a:lnTo>
                      <a:lnTo>
                        <a:pt x="317" y="4462"/>
                      </a:lnTo>
                      <a:lnTo>
                        <a:pt x="317" y="3277"/>
                      </a:lnTo>
                      <a:lnTo>
                        <a:pt x="277" y="2093"/>
                      </a:lnTo>
                      <a:lnTo>
                        <a:pt x="159" y="988"/>
                      </a:lnTo>
                      <a:lnTo>
                        <a:pt x="1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" name="Google Shape;411;p45"/>
                <p:cNvSpPr/>
                <p:nvPr/>
              </p:nvSpPr>
              <p:spPr>
                <a:xfrm>
                  <a:off x="646725" y="2024475"/>
                  <a:ext cx="70100" cy="55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4" h="2212" extrusionOk="0">
                      <a:moveTo>
                        <a:pt x="987" y="1"/>
                      </a:moveTo>
                      <a:lnTo>
                        <a:pt x="790" y="119"/>
                      </a:lnTo>
                      <a:lnTo>
                        <a:pt x="593" y="316"/>
                      </a:lnTo>
                      <a:lnTo>
                        <a:pt x="435" y="514"/>
                      </a:lnTo>
                      <a:lnTo>
                        <a:pt x="277" y="751"/>
                      </a:lnTo>
                      <a:lnTo>
                        <a:pt x="79" y="1185"/>
                      </a:lnTo>
                      <a:lnTo>
                        <a:pt x="0" y="1382"/>
                      </a:lnTo>
                      <a:lnTo>
                        <a:pt x="158" y="1501"/>
                      </a:lnTo>
                      <a:lnTo>
                        <a:pt x="632" y="1777"/>
                      </a:lnTo>
                      <a:lnTo>
                        <a:pt x="908" y="1935"/>
                      </a:lnTo>
                      <a:lnTo>
                        <a:pt x="1224" y="2093"/>
                      </a:lnTo>
                      <a:lnTo>
                        <a:pt x="1501" y="2172"/>
                      </a:lnTo>
                      <a:lnTo>
                        <a:pt x="1816" y="2211"/>
                      </a:lnTo>
                      <a:lnTo>
                        <a:pt x="2132" y="1896"/>
                      </a:lnTo>
                      <a:lnTo>
                        <a:pt x="2409" y="1501"/>
                      </a:lnTo>
                      <a:lnTo>
                        <a:pt x="2606" y="1106"/>
                      </a:lnTo>
                      <a:lnTo>
                        <a:pt x="2803" y="711"/>
                      </a:lnTo>
                      <a:lnTo>
                        <a:pt x="2724" y="632"/>
                      </a:lnTo>
                      <a:lnTo>
                        <a:pt x="2448" y="474"/>
                      </a:lnTo>
                      <a:lnTo>
                        <a:pt x="1895" y="237"/>
                      </a:lnTo>
                      <a:lnTo>
                        <a:pt x="1501" y="119"/>
                      </a:lnTo>
                      <a:lnTo>
                        <a:pt x="987" y="1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" name="Google Shape;412;p45"/>
                <p:cNvSpPr/>
                <p:nvPr/>
              </p:nvSpPr>
              <p:spPr>
                <a:xfrm>
                  <a:off x="674350" y="2061975"/>
                  <a:ext cx="96750" cy="52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0" h="20925" extrusionOk="0">
                      <a:moveTo>
                        <a:pt x="593" y="1"/>
                      </a:moveTo>
                      <a:lnTo>
                        <a:pt x="396" y="40"/>
                      </a:lnTo>
                      <a:lnTo>
                        <a:pt x="198" y="119"/>
                      </a:lnTo>
                      <a:lnTo>
                        <a:pt x="1" y="277"/>
                      </a:lnTo>
                      <a:lnTo>
                        <a:pt x="317" y="3672"/>
                      </a:lnTo>
                      <a:lnTo>
                        <a:pt x="632" y="8489"/>
                      </a:lnTo>
                      <a:lnTo>
                        <a:pt x="790" y="10976"/>
                      </a:lnTo>
                      <a:lnTo>
                        <a:pt x="869" y="13187"/>
                      </a:lnTo>
                      <a:lnTo>
                        <a:pt x="909" y="15003"/>
                      </a:lnTo>
                      <a:lnTo>
                        <a:pt x="909" y="15714"/>
                      </a:lnTo>
                      <a:lnTo>
                        <a:pt x="869" y="16227"/>
                      </a:lnTo>
                      <a:lnTo>
                        <a:pt x="1422" y="17530"/>
                      </a:lnTo>
                      <a:lnTo>
                        <a:pt x="1896" y="18674"/>
                      </a:lnTo>
                      <a:lnTo>
                        <a:pt x="2370" y="19740"/>
                      </a:lnTo>
                      <a:lnTo>
                        <a:pt x="2567" y="20293"/>
                      </a:lnTo>
                      <a:lnTo>
                        <a:pt x="2725" y="20925"/>
                      </a:lnTo>
                      <a:lnTo>
                        <a:pt x="3080" y="19504"/>
                      </a:lnTo>
                      <a:lnTo>
                        <a:pt x="3396" y="18398"/>
                      </a:lnTo>
                      <a:lnTo>
                        <a:pt x="3672" y="17332"/>
                      </a:lnTo>
                      <a:lnTo>
                        <a:pt x="3791" y="16740"/>
                      </a:lnTo>
                      <a:lnTo>
                        <a:pt x="3870" y="16069"/>
                      </a:lnTo>
                      <a:lnTo>
                        <a:pt x="3278" y="12437"/>
                      </a:lnTo>
                      <a:lnTo>
                        <a:pt x="2488" y="7502"/>
                      </a:lnTo>
                      <a:lnTo>
                        <a:pt x="2054" y="5015"/>
                      </a:lnTo>
                      <a:lnTo>
                        <a:pt x="1619" y="2804"/>
                      </a:lnTo>
                      <a:lnTo>
                        <a:pt x="1422" y="1856"/>
                      </a:lnTo>
                      <a:lnTo>
                        <a:pt x="1225" y="1067"/>
                      </a:lnTo>
                      <a:lnTo>
                        <a:pt x="1027" y="435"/>
                      </a:lnTo>
                      <a:lnTo>
                        <a:pt x="830" y="1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" name="Google Shape;413;p45"/>
                <p:cNvSpPr/>
                <p:nvPr/>
              </p:nvSpPr>
              <p:spPr>
                <a:xfrm>
                  <a:off x="607250" y="1850775"/>
                  <a:ext cx="74050" cy="12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2" h="4975" extrusionOk="0">
                      <a:moveTo>
                        <a:pt x="0" y="0"/>
                      </a:moveTo>
                      <a:lnTo>
                        <a:pt x="1481" y="1106"/>
                      </a:lnTo>
                      <a:lnTo>
                        <a:pt x="1481" y="1106"/>
                      </a:lnTo>
                      <a:lnTo>
                        <a:pt x="40" y="0"/>
                      </a:lnTo>
                      <a:close/>
                      <a:moveTo>
                        <a:pt x="1481" y="1106"/>
                      </a:moveTo>
                      <a:lnTo>
                        <a:pt x="2922" y="2211"/>
                      </a:lnTo>
                      <a:lnTo>
                        <a:pt x="2961" y="2211"/>
                      </a:lnTo>
                      <a:lnTo>
                        <a:pt x="1481" y="1106"/>
                      </a:lnTo>
                      <a:close/>
                      <a:moveTo>
                        <a:pt x="2961" y="2211"/>
                      </a:moveTo>
                      <a:lnTo>
                        <a:pt x="2724" y="2961"/>
                      </a:lnTo>
                      <a:lnTo>
                        <a:pt x="2724" y="2961"/>
                      </a:lnTo>
                      <a:lnTo>
                        <a:pt x="2961" y="2251"/>
                      </a:lnTo>
                      <a:lnTo>
                        <a:pt x="2961" y="2211"/>
                      </a:lnTo>
                      <a:close/>
                      <a:moveTo>
                        <a:pt x="2606" y="3672"/>
                      </a:moveTo>
                      <a:lnTo>
                        <a:pt x="2566" y="4027"/>
                      </a:lnTo>
                      <a:lnTo>
                        <a:pt x="2606" y="4343"/>
                      </a:lnTo>
                      <a:lnTo>
                        <a:pt x="2606" y="4027"/>
                      </a:lnTo>
                      <a:lnTo>
                        <a:pt x="2606" y="3672"/>
                      </a:lnTo>
                      <a:close/>
                      <a:moveTo>
                        <a:pt x="2685" y="4659"/>
                      </a:moveTo>
                      <a:lnTo>
                        <a:pt x="2803" y="4975"/>
                      </a:lnTo>
                      <a:lnTo>
                        <a:pt x="2843" y="4975"/>
                      </a:lnTo>
                      <a:lnTo>
                        <a:pt x="2685" y="4659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" name="Google Shape;414;p45"/>
                <p:cNvSpPr/>
                <p:nvPr/>
              </p:nvSpPr>
              <p:spPr>
                <a:xfrm>
                  <a:off x="607250" y="1850775"/>
                  <a:ext cx="74050" cy="12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2" h="4975" fill="none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2961" y="2211"/>
                      </a:lnTo>
                      <a:lnTo>
                        <a:pt x="2961" y="2211"/>
                      </a:lnTo>
                      <a:lnTo>
                        <a:pt x="2724" y="2961"/>
                      </a:lnTo>
                      <a:lnTo>
                        <a:pt x="2645" y="3317"/>
                      </a:lnTo>
                      <a:lnTo>
                        <a:pt x="2606" y="3672"/>
                      </a:lnTo>
                      <a:lnTo>
                        <a:pt x="2566" y="4027"/>
                      </a:lnTo>
                      <a:lnTo>
                        <a:pt x="2606" y="4343"/>
                      </a:lnTo>
                      <a:lnTo>
                        <a:pt x="2685" y="4659"/>
                      </a:lnTo>
                      <a:lnTo>
                        <a:pt x="2803" y="4975"/>
                      </a:lnTo>
                      <a:lnTo>
                        <a:pt x="2803" y="4975"/>
                      </a:lnTo>
                      <a:lnTo>
                        <a:pt x="2843" y="4975"/>
                      </a:lnTo>
                      <a:lnTo>
                        <a:pt x="2843" y="4975"/>
                      </a:lnTo>
                      <a:lnTo>
                        <a:pt x="2685" y="4659"/>
                      </a:lnTo>
                      <a:lnTo>
                        <a:pt x="2606" y="4343"/>
                      </a:lnTo>
                      <a:lnTo>
                        <a:pt x="2606" y="4027"/>
                      </a:lnTo>
                      <a:lnTo>
                        <a:pt x="2606" y="3672"/>
                      </a:lnTo>
                      <a:lnTo>
                        <a:pt x="2645" y="3317"/>
                      </a:lnTo>
                      <a:lnTo>
                        <a:pt x="2724" y="2961"/>
                      </a:lnTo>
                      <a:lnTo>
                        <a:pt x="2961" y="2251"/>
                      </a:lnTo>
                      <a:lnTo>
                        <a:pt x="2961" y="2211"/>
                      </a:lnTo>
                      <a:lnTo>
                        <a:pt x="2922" y="2211"/>
                      </a:lnTo>
                      <a:lnTo>
                        <a:pt x="40" y="0"/>
                      </a:lnTo>
                      <a:lnTo>
                        <a:pt x="4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" name="Google Shape;415;p45"/>
                <p:cNvSpPr/>
                <p:nvPr/>
              </p:nvSpPr>
              <p:spPr>
                <a:xfrm>
                  <a:off x="591450" y="1850775"/>
                  <a:ext cx="89850" cy="12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4" h="4975" extrusionOk="0">
                      <a:moveTo>
                        <a:pt x="395" y="0"/>
                      </a:moveTo>
                      <a:lnTo>
                        <a:pt x="277" y="79"/>
                      </a:lnTo>
                      <a:lnTo>
                        <a:pt x="158" y="237"/>
                      </a:lnTo>
                      <a:lnTo>
                        <a:pt x="40" y="474"/>
                      </a:lnTo>
                      <a:lnTo>
                        <a:pt x="1" y="829"/>
                      </a:lnTo>
                      <a:lnTo>
                        <a:pt x="1" y="1343"/>
                      </a:lnTo>
                      <a:lnTo>
                        <a:pt x="40" y="2014"/>
                      </a:lnTo>
                      <a:lnTo>
                        <a:pt x="79" y="2251"/>
                      </a:lnTo>
                      <a:lnTo>
                        <a:pt x="198" y="2487"/>
                      </a:lnTo>
                      <a:lnTo>
                        <a:pt x="316" y="2724"/>
                      </a:lnTo>
                      <a:lnTo>
                        <a:pt x="474" y="2961"/>
                      </a:lnTo>
                      <a:lnTo>
                        <a:pt x="830" y="3435"/>
                      </a:lnTo>
                      <a:lnTo>
                        <a:pt x="1303" y="3869"/>
                      </a:lnTo>
                      <a:lnTo>
                        <a:pt x="1856" y="4264"/>
                      </a:lnTo>
                      <a:lnTo>
                        <a:pt x="2409" y="4580"/>
                      </a:lnTo>
                      <a:lnTo>
                        <a:pt x="2922" y="4817"/>
                      </a:lnTo>
                      <a:lnTo>
                        <a:pt x="3435" y="4975"/>
                      </a:lnTo>
                      <a:lnTo>
                        <a:pt x="3435" y="4975"/>
                      </a:lnTo>
                      <a:lnTo>
                        <a:pt x="3317" y="4659"/>
                      </a:lnTo>
                      <a:lnTo>
                        <a:pt x="3238" y="4343"/>
                      </a:lnTo>
                      <a:lnTo>
                        <a:pt x="3198" y="4027"/>
                      </a:lnTo>
                      <a:lnTo>
                        <a:pt x="3238" y="3672"/>
                      </a:lnTo>
                      <a:lnTo>
                        <a:pt x="3277" y="3317"/>
                      </a:lnTo>
                      <a:lnTo>
                        <a:pt x="3356" y="2961"/>
                      </a:lnTo>
                      <a:lnTo>
                        <a:pt x="3593" y="2211"/>
                      </a:lnTo>
                      <a:lnTo>
                        <a:pt x="632" y="0"/>
                      </a:lnTo>
                      <a:close/>
                    </a:path>
                  </a:pathLst>
                </a:custGeom>
                <a:solidFill>
                  <a:srgbClr val="CC915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" name="Google Shape;416;p45"/>
                <p:cNvSpPr/>
                <p:nvPr/>
              </p:nvSpPr>
              <p:spPr>
                <a:xfrm>
                  <a:off x="591450" y="1850775"/>
                  <a:ext cx="89850" cy="12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4" h="4975" fill="none" extrusionOk="0">
                      <a:moveTo>
                        <a:pt x="632" y="0"/>
                      </a:moveTo>
                      <a:lnTo>
                        <a:pt x="632" y="0"/>
                      </a:lnTo>
                      <a:lnTo>
                        <a:pt x="514" y="0"/>
                      </a:lnTo>
                      <a:lnTo>
                        <a:pt x="395" y="0"/>
                      </a:lnTo>
                      <a:lnTo>
                        <a:pt x="277" y="79"/>
                      </a:lnTo>
                      <a:lnTo>
                        <a:pt x="158" y="237"/>
                      </a:lnTo>
                      <a:lnTo>
                        <a:pt x="40" y="474"/>
                      </a:lnTo>
                      <a:lnTo>
                        <a:pt x="1" y="829"/>
                      </a:lnTo>
                      <a:lnTo>
                        <a:pt x="1" y="1343"/>
                      </a:lnTo>
                      <a:lnTo>
                        <a:pt x="40" y="2014"/>
                      </a:lnTo>
                      <a:lnTo>
                        <a:pt x="40" y="2014"/>
                      </a:lnTo>
                      <a:lnTo>
                        <a:pt x="79" y="2251"/>
                      </a:lnTo>
                      <a:lnTo>
                        <a:pt x="198" y="2487"/>
                      </a:lnTo>
                      <a:lnTo>
                        <a:pt x="316" y="2724"/>
                      </a:lnTo>
                      <a:lnTo>
                        <a:pt x="474" y="2961"/>
                      </a:lnTo>
                      <a:lnTo>
                        <a:pt x="830" y="3435"/>
                      </a:lnTo>
                      <a:lnTo>
                        <a:pt x="1303" y="3869"/>
                      </a:lnTo>
                      <a:lnTo>
                        <a:pt x="1856" y="4264"/>
                      </a:lnTo>
                      <a:lnTo>
                        <a:pt x="2409" y="4580"/>
                      </a:lnTo>
                      <a:lnTo>
                        <a:pt x="2922" y="4817"/>
                      </a:lnTo>
                      <a:lnTo>
                        <a:pt x="3435" y="4975"/>
                      </a:lnTo>
                      <a:lnTo>
                        <a:pt x="3435" y="4975"/>
                      </a:lnTo>
                      <a:lnTo>
                        <a:pt x="3317" y="4659"/>
                      </a:lnTo>
                      <a:lnTo>
                        <a:pt x="3238" y="4343"/>
                      </a:lnTo>
                      <a:lnTo>
                        <a:pt x="3198" y="4027"/>
                      </a:lnTo>
                      <a:lnTo>
                        <a:pt x="3238" y="3672"/>
                      </a:lnTo>
                      <a:lnTo>
                        <a:pt x="3277" y="3317"/>
                      </a:lnTo>
                      <a:lnTo>
                        <a:pt x="3356" y="2961"/>
                      </a:lnTo>
                      <a:lnTo>
                        <a:pt x="3593" y="2211"/>
                      </a:lnTo>
                      <a:lnTo>
                        <a:pt x="632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" name="Google Shape;417;p45"/>
                <p:cNvSpPr/>
                <p:nvPr/>
              </p:nvSpPr>
              <p:spPr>
                <a:xfrm>
                  <a:off x="733575" y="1685950"/>
                  <a:ext cx="48400" cy="12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5054" extrusionOk="0">
                      <a:moveTo>
                        <a:pt x="869" y="0"/>
                      </a:moveTo>
                      <a:lnTo>
                        <a:pt x="672" y="40"/>
                      </a:lnTo>
                      <a:lnTo>
                        <a:pt x="474" y="198"/>
                      </a:lnTo>
                      <a:lnTo>
                        <a:pt x="316" y="395"/>
                      </a:lnTo>
                      <a:lnTo>
                        <a:pt x="198" y="632"/>
                      </a:lnTo>
                      <a:lnTo>
                        <a:pt x="79" y="948"/>
                      </a:lnTo>
                      <a:lnTo>
                        <a:pt x="40" y="1303"/>
                      </a:lnTo>
                      <a:lnTo>
                        <a:pt x="1" y="1658"/>
                      </a:lnTo>
                      <a:lnTo>
                        <a:pt x="40" y="2093"/>
                      </a:lnTo>
                      <a:lnTo>
                        <a:pt x="79" y="2566"/>
                      </a:lnTo>
                      <a:lnTo>
                        <a:pt x="158" y="3040"/>
                      </a:lnTo>
                      <a:lnTo>
                        <a:pt x="316" y="3514"/>
                      </a:lnTo>
                      <a:lnTo>
                        <a:pt x="474" y="4027"/>
                      </a:lnTo>
                      <a:lnTo>
                        <a:pt x="672" y="4540"/>
                      </a:lnTo>
                      <a:lnTo>
                        <a:pt x="948" y="5054"/>
                      </a:lnTo>
                      <a:lnTo>
                        <a:pt x="1106" y="4856"/>
                      </a:lnTo>
                      <a:lnTo>
                        <a:pt x="1224" y="4659"/>
                      </a:lnTo>
                      <a:lnTo>
                        <a:pt x="1501" y="4146"/>
                      </a:lnTo>
                      <a:lnTo>
                        <a:pt x="1738" y="3553"/>
                      </a:lnTo>
                      <a:lnTo>
                        <a:pt x="1856" y="2882"/>
                      </a:lnTo>
                      <a:lnTo>
                        <a:pt x="1935" y="2527"/>
                      </a:lnTo>
                      <a:lnTo>
                        <a:pt x="1935" y="2172"/>
                      </a:lnTo>
                      <a:lnTo>
                        <a:pt x="1935" y="1816"/>
                      </a:lnTo>
                      <a:lnTo>
                        <a:pt x="1896" y="1461"/>
                      </a:lnTo>
                      <a:lnTo>
                        <a:pt x="1856" y="1106"/>
                      </a:lnTo>
                      <a:lnTo>
                        <a:pt x="1738" y="750"/>
                      </a:lnTo>
                      <a:lnTo>
                        <a:pt x="1619" y="435"/>
                      </a:lnTo>
                      <a:lnTo>
                        <a:pt x="1422" y="119"/>
                      </a:lnTo>
                      <a:lnTo>
                        <a:pt x="1145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" name="Google Shape;418;p45"/>
                <p:cNvSpPr/>
                <p:nvPr/>
              </p:nvSpPr>
              <p:spPr>
                <a:xfrm>
                  <a:off x="560850" y="1627700"/>
                  <a:ext cx="215200" cy="300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08" h="12003" extrusionOk="0">
                      <a:moveTo>
                        <a:pt x="4107" y="1"/>
                      </a:moveTo>
                      <a:lnTo>
                        <a:pt x="3672" y="40"/>
                      </a:lnTo>
                      <a:lnTo>
                        <a:pt x="3277" y="119"/>
                      </a:lnTo>
                      <a:lnTo>
                        <a:pt x="2922" y="198"/>
                      </a:lnTo>
                      <a:lnTo>
                        <a:pt x="2527" y="356"/>
                      </a:lnTo>
                      <a:lnTo>
                        <a:pt x="2172" y="554"/>
                      </a:lnTo>
                      <a:lnTo>
                        <a:pt x="1817" y="751"/>
                      </a:lnTo>
                      <a:lnTo>
                        <a:pt x="1501" y="988"/>
                      </a:lnTo>
                      <a:lnTo>
                        <a:pt x="1225" y="1264"/>
                      </a:lnTo>
                      <a:lnTo>
                        <a:pt x="948" y="1580"/>
                      </a:lnTo>
                      <a:lnTo>
                        <a:pt x="711" y="1935"/>
                      </a:lnTo>
                      <a:lnTo>
                        <a:pt x="474" y="2330"/>
                      </a:lnTo>
                      <a:lnTo>
                        <a:pt x="317" y="2725"/>
                      </a:lnTo>
                      <a:lnTo>
                        <a:pt x="159" y="3199"/>
                      </a:lnTo>
                      <a:lnTo>
                        <a:pt x="80" y="3633"/>
                      </a:lnTo>
                      <a:lnTo>
                        <a:pt x="40" y="4107"/>
                      </a:lnTo>
                      <a:lnTo>
                        <a:pt x="1" y="6160"/>
                      </a:lnTo>
                      <a:lnTo>
                        <a:pt x="1" y="7068"/>
                      </a:lnTo>
                      <a:lnTo>
                        <a:pt x="40" y="7857"/>
                      </a:lnTo>
                      <a:lnTo>
                        <a:pt x="159" y="8607"/>
                      </a:lnTo>
                      <a:lnTo>
                        <a:pt x="277" y="8963"/>
                      </a:lnTo>
                      <a:lnTo>
                        <a:pt x="395" y="9318"/>
                      </a:lnTo>
                      <a:lnTo>
                        <a:pt x="514" y="9634"/>
                      </a:lnTo>
                      <a:lnTo>
                        <a:pt x="711" y="9950"/>
                      </a:lnTo>
                      <a:lnTo>
                        <a:pt x="909" y="10266"/>
                      </a:lnTo>
                      <a:lnTo>
                        <a:pt x="1146" y="10581"/>
                      </a:lnTo>
                      <a:lnTo>
                        <a:pt x="1580" y="11016"/>
                      </a:lnTo>
                      <a:lnTo>
                        <a:pt x="2014" y="11371"/>
                      </a:lnTo>
                      <a:lnTo>
                        <a:pt x="2488" y="11647"/>
                      </a:lnTo>
                      <a:lnTo>
                        <a:pt x="2962" y="11845"/>
                      </a:lnTo>
                      <a:lnTo>
                        <a:pt x="3475" y="11963"/>
                      </a:lnTo>
                      <a:lnTo>
                        <a:pt x="3988" y="12003"/>
                      </a:lnTo>
                      <a:lnTo>
                        <a:pt x="4541" y="11963"/>
                      </a:lnTo>
                      <a:lnTo>
                        <a:pt x="5054" y="11884"/>
                      </a:lnTo>
                      <a:lnTo>
                        <a:pt x="5528" y="11726"/>
                      </a:lnTo>
                      <a:lnTo>
                        <a:pt x="6002" y="11529"/>
                      </a:lnTo>
                      <a:lnTo>
                        <a:pt x="6475" y="11253"/>
                      </a:lnTo>
                      <a:lnTo>
                        <a:pt x="6870" y="10897"/>
                      </a:lnTo>
                      <a:lnTo>
                        <a:pt x="7265" y="10502"/>
                      </a:lnTo>
                      <a:lnTo>
                        <a:pt x="7581" y="10068"/>
                      </a:lnTo>
                      <a:lnTo>
                        <a:pt x="7897" y="9594"/>
                      </a:lnTo>
                      <a:lnTo>
                        <a:pt x="8094" y="9081"/>
                      </a:lnTo>
                      <a:lnTo>
                        <a:pt x="8252" y="8528"/>
                      </a:lnTo>
                      <a:lnTo>
                        <a:pt x="8370" y="7976"/>
                      </a:lnTo>
                      <a:lnTo>
                        <a:pt x="8489" y="7384"/>
                      </a:lnTo>
                      <a:lnTo>
                        <a:pt x="8568" y="6791"/>
                      </a:lnTo>
                      <a:lnTo>
                        <a:pt x="8607" y="6160"/>
                      </a:lnTo>
                      <a:lnTo>
                        <a:pt x="8607" y="5528"/>
                      </a:lnTo>
                      <a:lnTo>
                        <a:pt x="8568" y="4896"/>
                      </a:lnTo>
                      <a:lnTo>
                        <a:pt x="8528" y="4304"/>
                      </a:lnTo>
                      <a:lnTo>
                        <a:pt x="8410" y="3673"/>
                      </a:lnTo>
                      <a:lnTo>
                        <a:pt x="8212" y="3080"/>
                      </a:lnTo>
                      <a:lnTo>
                        <a:pt x="8015" y="2528"/>
                      </a:lnTo>
                      <a:lnTo>
                        <a:pt x="7739" y="2014"/>
                      </a:lnTo>
                      <a:lnTo>
                        <a:pt x="7423" y="1541"/>
                      </a:lnTo>
                      <a:lnTo>
                        <a:pt x="7067" y="1106"/>
                      </a:lnTo>
                      <a:lnTo>
                        <a:pt x="6594" y="751"/>
                      </a:lnTo>
                      <a:lnTo>
                        <a:pt x="6120" y="435"/>
                      </a:lnTo>
                      <a:lnTo>
                        <a:pt x="5725" y="277"/>
                      </a:lnTo>
                      <a:lnTo>
                        <a:pt x="5330" y="119"/>
                      </a:lnTo>
                      <a:lnTo>
                        <a:pt x="4896" y="40"/>
                      </a:lnTo>
                      <a:lnTo>
                        <a:pt x="4501" y="1"/>
                      </a:lnTo>
                      <a:close/>
                    </a:path>
                  </a:pathLst>
                </a:custGeom>
                <a:solidFill>
                  <a:srgbClr val="FFB5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" name="Google Shape;419;p45"/>
                <p:cNvSpPr/>
                <p:nvPr/>
              </p:nvSpPr>
              <p:spPr>
                <a:xfrm>
                  <a:off x="483875" y="1567500"/>
                  <a:ext cx="325725" cy="233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29" h="9358" extrusionOk="0">
                      <a:moveTo>
                        <a:pt x="3711" y="1"/>
                      </a:moveTo>
                      <a:lnTo>
                        <a:pt x="3238" y="40"/>
                      </a:lnTo>
                      <a:lnTo>
                        <a:pt x="2764" y="159"/>
                      </a:lnTo>
                      <a:lnTo>
                        <a:pt x="2369" y="317"/>
                      </a:lnTo>
                      <a:lnTo>
                        <a:pt x="2053" y="553"/>
                      </a:lnTo>
                      <a:lnTo>
                        <a:pt x="1737" y="790"/>
                      </a:lnTo>
                      <a:lnTo>
                        <a:pt x="1540" y="1067"/>
                      </a:lnTo>
                      <a:lnTo>
                        <a:pt x="1343" y="1343"/>
                      </a:lnTo>
                      <a:lnTo>
                        <a:pt x="1264" y="1698"/>
                      </a:lnTo>
                      <a:lnTo>
                        <a:pt x="1224" y="2014"/>
                      </a:lnTo>
                      <a:lnTo>
                        <a:pt x="1224" y="2370"/>
                      </a:lnTo>
                      <a:lnTo>
                        <a:pt x="1343" y="2764"/>
                      </a:lnTo>
                      <a:lnTo>
                        <a:pt x="1501" y="3120"/>
                      </a:lnTo>
                      <a:lnTo>
                        <a:pt x="1027" y="3396"/>
                      </a:lnTo>
                      <a:lnTo>
                        <a:pt x="632" y="3672"/>
                      </a:lnTo>
                      <a:lnTo>
                        <a:pt x="356" y="4028"/>
                      </a:lnTo>
                      <a:lnTo>
                        <a:pt x="158" y="4383"/>
                      </a:lnTo>
                      <a:lnTo>
                        <a:pt x="40" y="4738"/>
                      </a:lnTo>
                      <a:lnTo>
                        <a:pt x="0" y="5133"/>
                      </a:lnTo>
                      <a:lnTo>
                        <a:pt x="40" y="5528"/>
                      </a:lnTo>
                      <a:lnTo>
                        <a:pt x="158" y="5962"/>
                      </a:lnTo>
                      <a:lnTo>
                        <a:pt x="316" y="6396"/>
                      </a:lnTo>
                      <a:lnTo>
                        <a:pt x="553" y="6831"/>
                      </a:lnTo>
                      <a:lnTo>
                        <a:pt x="829" y="7265"/>
                      </a:lnTo>
                      <a:lnTo>
                        <a:pt x="1106" y="7699"/>
                      </a:lnTo>
                      <a:lnTo>
                        <a:pt x="1461" y="8133"/>
                      </a:lnTo>
                      <a:lnTo>
                        <a:pt x="1856" y="8528"/>
                      </a:lnTo>
                      <a:lnTo>
                        <a:pt x="2645" y="9357"/>
                      </a:lnTo>
                      <a:lnTo>
                        <a:pt x="3238" y="9081"/>
                      </a:lnTo>
                      <a:lnTo>
                        <a:pt x="3869" y="8923"/>
                      </a:lnTo>
                      <a:lnTo>
                        <a:pt x="4146" y="8844"/>
                      </a:lnTo>
                      <a:lnTo>
                        <a:pt x="4382" y="8765"/>
                      </a:lnTo>
                      <a:lnTo>
                        <a:pt x="4619" y="8607"/>
                      </a:lnTo>
                      <a:lnTo>
                        <a:pt x="4777" y="8410"/>
                      </a:lnTo>
                      <a:lnTo>
                        <a:pt x="4975" y="8133"/>
                      </a:lnTo>
                      <a:lnTo>
                        <a:pt x="5093" y="7857"/>
                      </a:lnTo>
                      <a:lnTo>
                        <a:pt x="5212" y="7581"/>
                      </a:lnTo>
                      <a:lnTo>
                        <a:pt x="5291" y="7225"/>
                      </a:lnTo>
                      <a:lnTo>
                        <a:pt x="5330" y="6870"/>
                      </a:lnTo>
                      <a:lnTo>
                        <a:pt x="5369" y="6475"/>
                      </a:lnTo>
                      <a:lnTo>
                        <a:pt x="5369" y="6081"/>
                      </a:lnTo>
                      <a:lnTo>
                        <a:pt x="5330" y="5686"/>
                      </a:lnTo>
                      <a:lnTo>
                        <a:pt x="5291" y="5291"/>
                      </a:lnTo>
                      <a:lnTo>
                        <a:pt x="5172" y="4896"/>
                      </a:lnTo>
                      <a:lnTo>
                        <a:pt x="5054" y="4462"/>
                      </a:lnTo>
                      <a:lnTo>
                        <a:pt x="4896" y="4067"/>
                      </a:lnTo>
                      <a:lnTo>
                        <a:pt x="5251" y="3988"/>
                      </a:lnTo>
                      <a:lnTo>
                        <a:pt x="5606" y="3949"/>
                      </a:lnTo>
                      <a:lnTo>
                        <a:pt x="6317" y="3909"/>
                      </a:lnTo>
                      <a:lnTo>
                        <a:pt x="6988" y="3988"/>
                      </a:lnTo>
                      <a:lnTo>
                        <a:pt x="7620" y="4107"/>
                      </a:lnTo>
                      <a:lnTo>
                        <a:pt x="8251" y="4265"/>
                      </a:lnTo>
                      <a:lnTo>
                        <a:pt x="8844" y="4462"/>
                      </a:lnTo>
                      <a:lnTo>
                        <a:pt x="9870" y="4857"/>
                      </a:lnTo>
                      <a:lnTo>
                        <a:pt x="10383" y="5015"/>
                      </a:lnTo>
                      <a:lnTo>
                        <a:pt x="10897" y="5094"/>
                      </a:lnTo>
                      <a:lnTo>
                        <a:pt x="11449" y="5133"/>
                      </a:lnTo>
                      <a:lnTo>
                        <a:pt x="11923" y="5094"/>
                      </a:lnTo>
                      <a:lnTo>
                        <a:pt x="12160" y="5054"/>
                      </a:lnTo>
                      <a:lnTo>
                        <a:pt x="12357" y="4975"/>
                      </a:lnTo>
                      <a:lnTo>
                        <a:pt x="12555" y="4857"/>
                      </a:lnTo>
                      <a:lnTo>
                        <a:pt x="12713" y="4699"/>
                      </a:lnTo>
                      <a:lnTo>
                        <a:pt x="12831" y="4541"/>
                      </a:lnTo>
                      <a:lnTo>
                        <a:pt x="12949" y="4343"/>
                      </a:lnTo>
                      <a:lnTo>
                        <a:pt x="12989" y="4107"/>
                      </a:lnTo>
                      <a:lnTo>
                        <a:pt x="13028" y="3830"/>
                      </a:lnTo>
                      <a:lnTo>
                        <a:pt x="12910" y="3870"/>
                      </a:lnTo>
                      <a:lnTo>
                        <a:pt x="12752" y="3909"/>
                      </a:lnTo>
                      <a:lnTo>
                        <a:pt x="12436" y="3949"/>
                      </a:lnTo>
                      <a:lnTo>
                        <a:pt x="12120" y="3870"/>
                      </a:lnTo>
                      <a:lnTo>
                        <a:pt x="11805" y="3791"/>
                      </a:lnTo>
                      <a:lnTo>
                        <a:pt x="11528" y="3633"/>
                      </a:lnTo>
                      <a:lnTo>
                        <a:pt x="11252" y="3435"/>
                      </a:lnTo>
                      <a:lnTo>
                        <a:pt x="11054" y="3199"/>
                      </a:lnTo>
                      <a:lnTo>
                        <a:pt x="11015" y="3080"/>
                      </a:lnTo>
                      <a:lnTo>
                        <a:pt x="10976" y="2962"/>
                      </a:lnTo>
                      <a:lnTo>
                        <a:pt x="11212" y="2962"/>
                      </a:lnTo>
                      <a:lnTo>
                        <a:pt x="11449" y="2922"/>
                      </a:lnTo>
                      <a:lnTo>
                        <a:pt x="11607" y="2843"/>
                      </a:lnTo>
                      <a:lnTo>
                        <a:pt x="11765" y="2725"/>
                      </a:lnTo>
                      <a:lnTo>
                        <a:pt x="11923" y="2567"/>
                      </a:lnTo>
                      <a:lnTo>
                        <a:pt x="12002" y="2409"/>
                      </a:lnTo>
                      <a:lnTo>
                        <a:pt x="12081" y="2212"/>
                      </a:lnTo>
                      <a:lnTo>
                        <a:pt x="12160" y="2014"/>
                      </a:lnTo>
                      <a:lnTo>
                        <a:pt x="12160" y="1777"/>
                      </a:lnTo>
                      <a:lnTo>
                        <a:pt x="12160" y="1580"/>
                      </a:lnTo>
                      <a:lnTo>
                        <a:pt x="12160" y="1383"/>
                      </a:lnTo>
                      <a:lnTo>
                        <a:pt x="12120" y="1185"/>
                      </a:lnTo>
                      <a:lnTo>
                        <a:pt x="12041" y="1027"/>
                      </a:lnTo>
                      <a:lnTo>
                        <a:pt x="11962" y="869"/>
                      </a:lnTo>
                      <a:lnTo>
                        <a:pt x="11844" y="751"/>
                      </a:lnTo>
                      <a:lnTo>
                        <a:pt x="11726" y="672"/>
                      </a:lnTo>
                      <a:lnTo>
                        <a:pt x="11686" y="830"/>
                      </a:lnTo>
                      <a:lnTo>
                        <a:pt x="11568" y="988"/>
                      </a:lnTo>
                      <a:lnTo>
                        <a:pt x="11370" y="1106"/>
                      </a:lnTo>
                      <a:lnTo>
                        <a:pt x="11094" y="1185"/>
                      </a:lnTo>
                      <a:lnTo>
                        <a:pt x="10818" y="1225"/>
                      </a:lnTo>
                      <a:lnTo>
                        <a:pt x="10462" y="1225"/>
                      </a:lnTo>
                      <a:lnTo>
                        <a:pt x="9633" y="1185"/>
                      </a:lnTo>
                      <a:lnTo>
                        <a:pt x="8725" y="1067"/>
                      </a:lnTo>
                      <a:lnTo>
                        <a:pt x="7817" y="869"/>
                      </a:lnTo>
                      <a:lnTo>
                        <a:pt x="6909" y="632"/>
                      </a:lnTo>
                      <a:lnTo>
                        <a:pt x="6120" y="396"/>
                      </a:lnTo>
                      <a:lnTo>
                        <a:pt x="5488" y="198"/>
                      </a:lnTo>
                      <a:lnTo>
                        <a:pt x="4856" y="40"/>
                      </a:lnTo>
                      <a:lnTo>
                        <a:pt x="4264" y="1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" name="Google Shape;420;p45"/>
                <p:cNvSpPr/>
                <p:nvPr/>
              </p:nvSpPr>
              <p:spPr>
                <a:xfrm>
                  <a:off x="578625" y="1758975"/>
                  <a:ext cx="211225" cy="19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49" h="7937" extrusionOk="0">
                      <a:moveTo>
                        <a:pt x="987" y="1"/>
                      </a:moveTo>
                      <a:lnTo>
                        <a:pt x="435" y="159"/>
                      </a:lnTo>
                      <a:lnTo>
                        <a:pt x="277" y="790"/>
                      </a:lnTo>
                      <a:lnTo>
                        <a:pt x="119" y="1501"/>
                      </a:lnTo>
                      <a:lnTo>
                        <a:pt x="40" y="2369"/>
                      </a:lnTo>
                      <a:lnTo>
                        <a:pt x="0" y="2843"/>
                      </a:lnTo>
                      <a:lnTo>
                        <a:pt x="0" y="3317"/>
                      </a:lnTo>
                      <a:lnTo>
                        <a:pt x="0" y="3830"/>
                      </a:lnTo>
                      <a:lnTo>
                        <a:pt x="79" y="4343"/>
                      </a:lnTo>
                      <a:lnTo>
                        <a:pt x="158" y="4817"/>
                      </a:lnTo>
                      <a:lnTo>
                        <a:pt x="316" y="5330"/>
                      </a:lnTo>
                      <a:lnTo>
                        <a:pt x="514" y="5804"/>
                      </a:lnTo>
                      <a:lnTo>
                        <a:pt x="790" y="6238"/>
                      </a:lnTo>
                      <a:lnTo>
                        <a:pt x="1106" y="6633"/>
                      </a:lnTo>
                      <a:lnTo>
                        <a:pt x="1461" y="6949"/>
                      </a:lnTo>
                      <a:lnTo>
                        <a:pt x="1895" y="7225"/>
                      </a:lnTo>
                      <a:lnTo>
                        <a:pt x="2369" y="7462"/>
                      </a:lnTo>
                      <a:lnTo>
                        <a:pt x="2882" y="7660"/>
                      </a:lnTo>
                      <a:lnTo>
                        <a:pt x="3396" y="7778"/>
                      </a:lnTo>
                      <a:lnTo>
                        <a:pt x="3909" y="7857"/>
                      </a:lnTo>
                      <a:lnTo>
                        <a:pt x="4461" y="7897"/>
                      </a:lnTo>
                      <a:lnTo>
                        <a:pt x="5014" y="7936"/>
                      </a:lnTo>
                      <a:lnTo>
                        <a:pt x="5527" y="7897"/>
                      </a:lnTo>
                      <a:lnTo>
                        <a:pt x="6041" y="7818"/>
                      </a:lnTo>
                      <a:lnTo>
                        <a:pt x="6514" y="7739"/>
                      </a:lnTo>
                      <a:lnTo>
                        <a:pt x="6949" y="7620"/>
                      </a:lnTo>
                      <a:lnTo>
                        <a:pt x="7343" y="7462"/>
                      </a:lnTo>
                      <a:lnTo>
                        <a:pt x="7659" y="7265"/>
                      </a:lnTo>
                      <a:lnTo>
                        <a:pt x="7936" y="7067"/>
                      </a:lnTo>
                      <a:lnTo>
                        <a:pt x="8133" y="6870"/>
                      </a:lnTo>
                      <a:lnTo>
                        <a:pt x="8291" y="6673"/>
                      </a:lnTo>
                      <a:lnTo>
                        <a:pt x="8370" y="6436"/>
                      </a:lnTo>
                      <a:lnTo>
                        <a:pt x="8449" y="6238"/>
                      </a:lnTo>
                      <a:lnTo>
                        <a:pt x="8449" y="6002"/>
                      </a:lnTo>
                      <a:lnTo>
                        <a:pt x="8449" y="5804"/>
                      </a:lnTo>
                      <a:lnTo>
                        <a:pt x="8370" y="5330"/>
                      </a:lnTo>
                      <a:lnTo>
                        <a:pt x="8172" y="4817"/>
                      </a:lnTo>
                      <a:lnTo>
                        <a:pt x="7975" y="4264"/>
                      </a:lnTo>
                      <a:lnTo>
                        <a:pt x="7778" y="3672"/>
                      </a:lnTo>
                      <a:lnTo>
                        <a:pt x="7620" y="3041"/>
                      </a:lnTo>
                      <a:lnTo>
                        <a:pt x="7028" y="3001"/>
                      </a:lnTo>
                      <a:lnTo>
                        <a:pt x="6120" y="2883"/>
                      </a:lnTo>
                      <a:lnTo>
                        <a:pt x="5014" y="2646"/>
                      </a:lnTo>
                      <a:lnTo>
                        <a:pt x="4461" y="2488"/>
                      </a:lnTo>
                      <a:lnTo>
                        <a:pt x="3869" y="2330"/>
                      </a:lnTo>
                      <a:lnTo>
                        <a:pt x="3277" y="2133"/>
                      </a:lnTo>
                      <a:lnTo>
                        <a:pt x="2724" y="1896"/>
                      </a:lnTo>
                      <a:lnTo>
                        <a:pt x="2251" y="1619"/>
                      </a:lnTo>
                      <a:lnTo>
                        <a:pt x="1816" y="1343"/>
                      </a:lnTo>
                      <a:lnTo>
                        <a:pt x="1422" y="1067"/>
                      </a:lnTo>
                      <a:lnTo>
                        <a:pt x="1303" y="869"/>
                      </a:lnTo>
                      <a:lnTo>
                        <a:pt x="1185" y="711"/>
                      </a:lnTo>
                      <a:lnTo>
                        <a:pt x="1106" y="553"/>
                      </a:lnTo>
                      <a:lnTo>
                        <a:pt x="1027" y="356"/>
                      </a:lnTo>
                      <a:lnTo>
                        <a:pt x="987" y="198"/>
                      </a:lnTo>
                      <a:lnTo>
                        <a:pt x="987" y="1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" name="Google Shape;421;p45"/>
                <p:cNvSpPr/>
                <p:nvPr/>
              </p:nvSpPr>
              <p:spPr>
                <a:xfrm>
                  <a:off x="668425" y="1832025"/>
                  <a:ext cx="55300" cy="20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2" h="830" extrusionOk="0">
                      <a:moveTo>
                        <a:pt x="40" y="0"/>
                      </a:moveTo>
                      <a:lnTo>
                        <a:pt x="1" y="79"/>
                      </a:lnTo>
                      <a:lnTo>
                        <a:pt x="40" y="119"/>
                      </a:lnTo>
                      <a:lnTo>
                        <a:pt x="396" y="395"/>
                      </a:lnTo>
                      <a:lnTo>
                        <a:pt x="790" y="632"/>
                      </a:lnTo>
                      <a:lnTo>
                        <a:pt x="1225" y="790"/>
                      </a:lnTo>
                      <a:lnTo>
                        <a:pt x="1659" y="829"/>
                      </a:lnTo>
                      <a:lnTo>
                        <a:pt x="2133" y="829"/>
                      </a:lnTo>
                      <a:lnTo>
                        <a:pt x="2172" y="790"/>
                      </a:lnTo>
                      <a:lnTo>
                        <a:pt x="2212" y="750"/>
                      </a:lnTo>
                      <a:lnTo>
                        <a:pt x="2212" y="711"/>
                      </a:lnTo>
                      <a:lnTo>
                        <a:pt x="2172" y="671"/>
                      </a:lnTo>
                      <a:lnTo>
                        <a:pt x="1541" y="671"/>
                      </a:lnTo>
                      <a:lnTo>
                        <a:pt x="1304" y="632"/>
                      </a:lnTo>
                      <a:lnTo>
                        <a:pt x="1027" y="553"/>
                      </a:lnTo>
                      <a:lnTo>
                        <a:pt x="790" y="474"/>
                      </a:lnTo>
                      <a:lnTo>
                        <a:pt x="554" y="316"/>
                      </a:lnTo>
                      <a:lnTo>
                        <a:pt x="356" y="198"/>
                      </a:lnTo>
                      <a:lnTo>
                        <a:pt x="159" y="0"/>
                      </a:lnTo>
                      <a:close/>
                    </a:path>
                  </a:pathLst>
                </a:custGeom>
                <a:solidFill>
                  <a:srgbClr val="FFB5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" name="Google Shape;422;p45"/>
                <p:cNvSpPr/>
                <p:nvPr/>
              </p:nvSpPr>
              <p:spPr>
                <a:xfrm>
                  <a:off x="487825" y="1589225"/>
                  <a:ext cx="56275" cy="6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1" h="2449" extrusionOk="0">
                      <a:moveTo>
                        <a:pt x="908" y="0"/>
                      </a:moveTo>
                      <a:lnTo>
                        <a:pt x="592" y="158"/>
                      </a:lnTo>
                      <a:lnTo>
                        <a:pt x="356" y="356"/>
                      </a:lnTo>
                      <a:lnTo>
                        <a:pt x="158" y="593"/>
                      </a:lnTo>
                      <a:lnTo>
                        <a:pt x="40" y="829"/>
                      </a:lnTo>
                      <a:lnTo>
                        <a:pt x="0" y="1106"/>
                      </a:lnTo>
                      <a:lnTo>
                        <a:pt x="0" y="1343"/>
                      </a:lnTo>
                      <a:lnTo>
                        <a:pt x="79" y="1579"/>
                      </a:lnTo>
                      <a:lnTo>
                        <a:pt x="198" y="1816"/>
                      </a:lnTo>
                      <a:lnTo>
                        <a:pt x="356" y="2014"/>
                      </a:lnTo>
                      <a:lnTo>
                        <a:pt x="553" y="2172"/>
                      </a:lnTo>
                      <a:lnTo>
                        <a:pt x="750" y="2290"/>
                      </a:lnTo>
                      <a:lnTo>
                        <a:pt x="1027" y="2409"/>
                      </a:lnTo>
                      <a:lnTo>
                        <a:pt x="1303" y="2448"/>
                      </a:lnTo>
                      <a:lnTo>
                        <a:pt x="1579" y="2409"/>
                      </a:lnTo>
                      <a:lnTo>
                        <a:pt x="1895" y="2330"/>
                      </a:lnTo>
                      <a:lnTo>
                        <a:pt x="2251" y="2211"/>
                      </a:lnTo>
                      <a:lnTo>
                        <a:pt x="1737" y="2211"/>
                      </a:lnTo>
                      <a:lnTo>
                        <a:pt x="1540" y="2172"/>
                      </a:lnTo>
                      <a:lnTo>
                        <a:pt x="1382" y="2093"/>
                      </a:lnTo>
                      <a:lnTo>
                        <a:pt x="1224" y="2014"/>
                      </a:lnTo>
                      <a:lnTo>
                        <a:pt x="1066" y="1856"/>
                      </a:lnTo>
                      <a:lnTo>
                        <a:pt x="948" y="1737"/>
                      </a:lnTo>
                      <a:lnTo>
                        <a:pt x="869" y="1579"/>
                      </a:lnTo>
                      <a:lnTo>
                        <a:pt x="790" y="1382"/>
                      </a:lnTo>
                      <a:lnTo>
                        <a:pt x="750" y="1224"/>
                      </a:lnTo>
                      <a:lnTo>
                        <a:pt x="711" y="790"/>
                      </a:lnTo>
                      <a:lnTo>
                        <a:pt x="750" y="395"/>
                      </a:lnTo>
                      <a:lnTo>
                        <a:pt x="908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" name="Google Shape;423;p45"/>
                <p:cNvSpPr/>
                <p:nvPr/>
              </p:nvSpPr>
              <p:spPr>
                <a:xfrm>
                  <a:off x="525325" y="1745175"/>
                  <a:ext cx="67150" cy="8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6" h="3317" extrusionOk="0">
                      <a:moveTo>
                        <a:pt x="1066" y="0"/>
                      </a:moveTo>
                      <a:lnTo>
                        <a:pt x="869" y="39"/>
                      </a:lnTo>
                      <a:lnTo>
                        <a:pt x="632" y="118"/>
                      </a:lnTo>
                      <a:lnTo>
                        <a:pt x="435" y="237"/>
                      </a:lnTo>
                      <a:lnTo>
                        <a:pt x="277" y="395"/>
                      </a:lnTo>
                      <a:lnTo>
                        <a:pt x="158" y="592"/>
                      </a:lnTo>
                      <a:lnTo>
                        <a:pt x="79" y="829"/>
                      </a:lnTo>
                      <a:lnTo>
                        <a:pt x="0" y="1066"/>
                      </a:lnTo>
                      <a:lnTo>
                        <a:pt x="0" y="1303"/>
                      </a:lnTo>
                      <a:lnTo>
                        <a:pt x="79" y="1540"/>
                      </a:lnTo>
                      <a:lnTo>
                        <a:pt x="158" y="1777"/>
                      </a:lnTo>
                      <a:lnTo>
                        <a:pt x="237" y="2013"/>
                      </a:lnTo>
                      <a:lnTo>
                        <a:pt x="356" y="2250"/>
                      </a:lnTo>
                      <a:lnTo>
                        <a:pt x="514" y="2448"/>
                      </a:lnTo>
                      <a:lnTo>
                        <a:pt x="672" y="2645"/>
                      </a:lnTo>
                      <a:lnTo>
                        <a:pt x="829" y="2843"/>
                      </a:lnTo>
                      <a:lnTo>
                        <a:pt x="1066" y="3000"/>
                      </a:lnTo>
                      <a:lnTo>
                        <a:pt x="1264" y="3158"/>
                      </a:lnTo>
                      <a:lnTo>
                        <a:pt x="1540" y="3277"/>
                      </a:lnTo>
                      <a:lnTo>
                        <a:pt x="1816" y="3316"/>
                      </a:lnTo>
                      <a:lnTo>
                        <a:pt x="2093" y="3237"/>
                      </a:lnTo>
                      <a:lnTo>
                        <a:pt x="2290" y="3119"/>
                      </a:lnTo>
                      <a:lnTo>
                        <a:pt x="2448" y="2921"/>
                      </a:lnTo>
                      <a:lnTo>
                        <a:pt x="2567" y="2685"/>
                      </a:lnTo>
                      <a:lnTo>
                        <a:pt x="2646" y="2408"/>
                      </a:lnTo>
                      <a:lnTo>
                        <a:pt x="2685" y="2092"/>
                      </a:lnTo>
                      <a:lnTo>
                        <a:pt x="2646" y="1777"/>
                      </a:lnTo>
                      <a:lnTo>
                        <a:pt x="2606" y="1421"/>
                      </a:lnTo>
                      <a:lnTo>
                        <a:pt x="2488" y="1105"/>
                      </a:lnTo>
                      <a:lnTo>
                        <a:pt x="2330" y="790"/>
                      </a:lnTo>
                      <a:lnTo>
                        <a:pt x="2132" y="474"/>
                      </a:lnTo>
                      <a:lnTo>
                        <a:pt x="1935" y="237"/>
                      </a:lnTo>
                      <a:lnTo>
                        <a:pt x="1659" y="79"/>
                      </a:lnTo>
                      <a:lnTo>
                        <a:pt x="1501" y="39"/>
                      </a:lnTo>
                      <a:lnTo>
                        <a:pt x="1343" y="0"/>
                      </a:lnTo>
                      <a:close/>
                    </a:path>
                  </a:pathLst>
                </a:custGeom>
                <a:solidFill>
                  <a:srgbClr val="FFB5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" name="Google Shape;424;p45"/>
                <p:cNvSpPr/>
                <p:nvPr/>
              </p:nvSpPr>
              <p:spPr>
                <a:xfrm>
                  <a:off x="680275" y="1743200"/>
                  <a:ext cx="13850" cy="2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4" h="869" extrusionOk="0">
                      <a:moveTo>
                        <a:pt x="198" y="0"/>
                      </a:moveTo>
                      <a:lnTo>
                        <a:pt x="80" y="118"/>
                      </a:lnTo>
                      <a:lnTo>
                        <a:pt x="40" y="237"/>
                      </a:lnTo>
                      <a:lnTo>
                        <a:pt x="1" y="395"/>
                      </a:lnTo>
                      <a:lnTo>
                        <a:pt x="1" y="592"/>
                      </a:lnTo>
                      <a:lnTo>
                        <a:pt x="40" y="750"/>
                      </a:lnTo>
                      <a:lnTo>
                        <a:pt x="119" y="829"/>
                      </a:lnTo>
                      <a:lnTo>
                        <a:pt x="238" y="869"/>
                      </a:lnTo>
                      <a:lnTo>
                        <a:pt x="356" y="869"/>
                      </a:lnTo>
                      <a:lnTo>
                        <a:pt x="474" y="750"/>
                      </a:lnTo>
                      <a:lnTo>
                        <a:pt x="514" y="632"/>
                      </a:lnTo>
                      <a:lnTo>
                        <a:pt x="553" y="474"/>
                      </a:lnTo>
                      <a:lnTo>
                        <a:pt x="553" y="276"/>
                      </a:lnTo>
                      <a:lnTo>
                        <a:pt x="514" y="118"/>
                      </a:lnTo>
                      <a:lnTo>
                        <a:pt x="435" y="40"/>
                      </a:lnTo>
                      <a:lnTo>
                        <a:pt x="316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" name="Google Shape;425;p45"/>
                <p:cNvSpPr/>
                <p:nvPr/>
              </p:nvSpPr>
              <p:spPr>
                <a:xfrm>
                  <a:off x="752325" y="1754050"/>
                  <a:ext cx="14825" cy="2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3" h="869" extrusionOk="0">
                      <a:moveTo>
                        <a:pt x="238" y="0"/>
                      </a:moveTo>
                      <a:lnTo>
                        <a:pt x="119" y="79"/>
                      </a:lnTo>
                      <a:lnTo>
                        <a:pt x="40" y="237"/>
                      </a:lnTo>
                      <a:lnTo>
                        <a:pt x="1" y="395"/>
                      </a:lnTo>
                      <a:lnTo>
                        <a:pt x="40" y="593"/>
                      </a:lnTo>
                      <a:lnTo>
                        <a:pt x="80" y="711"/>
                      </a:lnTo>
                      <a:lnTo>
                        <a:pt x="159" y="829"/>
                      </a:lnTo>
                      <a:lnTo>
                        <a:pt x="277" y="869"/>
                      </a:lnTo>
                      <a:lnTo>
                        <a:pt x="395" y="829"/>
                      </a:lnTo>
                      <a:lnTo>
                        <a:pt x="474" y="750"/>
                      </a:lnTo>
                      <a:lnTo>
                        <a:pt x="553" y="632"/>
                      </a:lnTo>
                      <a:lnTo>
                        <a:pt x="593" y="435"/>
                      </a:lnTo>
                      <a:lnTo>
                        <a:pt x="593" y="277"/>
                      </a:lnTo>
                      <a:lnTo>
                        <a:pt x="553" y="119"/>
                      </a:lnTo>
                      <a:lnTo>
                        <a:pt x="474" y="40"/>
                      </a:lnTo>
                      <a:lnTo>
                        <a:pt x="356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" name="Google Shape;426;p45"/>
                <p:cNvSpPr/>
                <p:nvPr/>
              </p:nvSpPr>
              <p:spPr>
                <a:xfrm>
                  <a:off x="727650" y="1768850"/>
                  <a:ext cx="29650" cy="6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2409" extrusionOk="0">
                      <a:moveTo>
                        <a:pt x="198" y="1"/>
                      </a:moveTo>
                      <a:lnTo>
                        <a:pt x="1" y="2330"/>
                      </a:lnTo>
                      <a:lnTo>
                        <a:pt x="277" y="2409"/>
                      </a:lnTo>
                      <a:lnTo>
                        <a:pt x="593" y="2409"/>
                      </a:lnTo>
                      <a:lnTo>
                        <a:pt x="909" y="2330"/>
                      </a:lnTo>
                      <a:lnTo>
                        <a:pt x="1185" y="2211"/>
                      </a:lnTo>
                      <a:lnTo>
                        <a:pt x="869" y="1698"/>
                      </a:lnTo>
                      <a:lnTo>
                        <a:pt x="593" y="1145"/>
                      </a:lnTo>
                      <a:lnTo>
                        <a:pt x="395" y="593"/>
                      </a:lnTo>
                      <a:lnTo>
                        <a:pt x="198" y="1"/>
                      </a:lnTo>
                      <a:close/>
                    </a:path>
                  </a:pathLst>
                </a:custGeom>
                <a:solidFill>
                  <a:srgbClr val="ED893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" name="Google Shape;427;p45"/>
                <p:cNvSpPr/>
                <p:nvPr/>
              </p:nvSpPr>
              <p:spPr>
                <a:xfrm>
                  <a:off x="647700" y="1705675"/>
                  <a:ext cx="31625" cy="23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5" h="949" extrusionOk="0">
                      <a:moveTo>
                        <a:pt x="1146" y="1"/>
                      </a:moveTo>
                      <a:lnTo>
                        <a:pt x="790" y="80"/>
                      </a:lnTo>
                      <a:lnTo>
                        <a:pt x="475" y="238"/>
                      </a:lnTo>
                      <a:lnTo>
                        <a:pt x="238" y="475"/>
                      </a:lnTo>
                      <a:lnTo>
                        <a:pt x="1" y="751"/>
                      </a:lnTo>
                      <a:lnTo>
                        <a:pt x="1" y="830"/>
                      </a:lnTo>
                      <a:lnTo>
                        <a:pt x="40" y="948"/>
                      </a:lnTo>
                      <a:lnTo>
                        <a:pt x="198" y="948"/>
                      </a:lnTo>
                      <a:lnTo>
                        <a:pt x="238" y="869"/>
                      </a:lnTo>
                      <a:lnTo>
                        <a:pt x="396" y="633"/>
                      </a:lnTo>
                      <a:lnTo>
                        <a:pt x="633" y="475"/>
                      </a:lnTo>
                      <a:lnTo>
                        <a:pt x="869" y="356"/>
                      </a:lnTo>
                      <a:lnTo>
                        <a:pt x="1146" y="277"/>
                      </a:lnTo>
                      <a:lnTo>
                        <a:pt x="1225" y="238"/>
                      </a:lnTo>
                      <a:lnTo>
                        <a:pt x="1264" y="159"/>
                      </a:lnTo>
                      <a:lnTo>
                        <a:pt x="1225" y="80"/>
                      </a:lnTo>
                      <a:lnTo>
                        <a:pt x="1146" y="1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428;p45"/>
                <p:cNvSpPr/>
                <p:nvPr/>
              </p:nvSpPr>
              <p:spPr>
                <a:xfrm>
                  <a:off x="749375" y="1719500"/>
                  <a:ext cx="32600" cy="2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4" h="870" extrusionOk="0">
                      <a:moveTo>
                        <a:pt x="119" y="1"/>
                      </a:moveTo>
                      <a:lnTo>
                        <a:pt x="40" y="40"/>
                      </a:lnTo>
                      <a:lnTo>
                        <a:pt x="0" y="158"/>
                      </a:lnTo>
                      <a:lnTo>
                        <a:pt x="40" y="277"/>
                      </a:lnTo>
                      <a:lnTo>
                        <a:pt x="119" y="316"/>
                      </a:lnTo>
                      <a:lnTo>
                        <a:pt x="395" y="356"/>
                      </a:lnTo>
                      <a:lnTo>
                        <a:pt x="671" y="435"/>
                      </a:lnTo>
                      <a:lnTo>
                        <a:pt x="869" y="593"/>
                      </a:lnTo>
                      <a:lnTo>
                        <a:pt x="1027" y="830"/>
                      </a:lnTo>
                      <a:lnTo>
                        <a:pt x="1106" y="869"/>
                      </a:lnTo>
                      <a:lnTo>
                        <a:pt x="1264" y="869"/>
                      </a:lnTo>
                      <a:lnTo>
                        <a:pt x="1303" y="751"/>
                      </a:lnTo>
                      <a:lnTo>
                        <a:pt x="1264" y="672"/>
                      </a:lnTo>
                      <a:lnTo>
                        <a:pt x="1066" y="395"/>
                      </a:lnTo>
                      <a:lnTo>
                        <a:pt x="790" y="198"/>
                      </a:lnTo>
                      <a:lnTo>
                        <a:pt x="474" y="80"/>
                      </a:lnTo>
                      <a:lnTo>
                        <a:pt x="119" y="1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" name="Google Shape;429;p45"/>
                <p:cNvSpPr/>
                <p:nvPr/>
              </p:nvSpPr>
              <p:spPr>
                <a:xfrm>
                  <a:off x="517425" y="1987950"/>
                  <a:ext cx="154000" cy="11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0" h="4660" extrusionOk="0">
                      <a:moveTo>
                        <a:pt x="1461" y="1"/>
                      </a:moveTo>
                      <a:lnTo>
                        <a:pt x="1" y="396"/>
                      </a:lnTo>
                      <a:lnTo>
                        <a:pt x="1" y="554"/>
                      </a:lnTo>
                      <a:lnTo>
                        <a:pt x="80" y="751"/>
                      </a:lnTo>
                      <a:lnTo>
                        <a:pt x="198" y="948"/>
                      </a:lnTo>
                      <a:lnTo>
                        <a:pt x="316" y="1185"/>
                      </a:lnTo>
                      <a:lnTo>
                        <a:pt x="514" y="1462"/>
                      </a:lnTo>
                      <a:lnTo>
                        <a:pt x="790" y="1738"/>
                      </a:lnTo>
                      <a:lnTo>
                        <a:pt x="1067" y="2054"/>
                      </a:lnTo>
                      <a:lnTo>
                        <a:pt x="1422" y="2370"/>
                      </a:lnTo>
                      <a:lnTo>
                        <a:pt x="2330" y="3080"/>
                      </a:lnTo>
                      <a:lnTo>
                        <a:pt x="2883" y="3475"/>
                      </a:lnTo>
                      <a:lnTo>
                        <a:pt x="3435" y="3830"/>
                      </a:lnTo>
                      <a:lnTo>
                        <a:pt x="3988" y="4146"/>
                      </a:lnTo>
                      <a:lnTo>
                        <a:pt x="4541" y="4423"/>
                      </a:lnTo>
                      <a:lnTo>
                        <a:pt x="5014" y="4620"/>
                      </a:lnTo>
                      <a:lnTo>
                        <a:pt x="5251" y="4659"/>
                      </a:lnTo>
                      <a:lnTo>
                        <a:pt x="5409" y="4659"/>
                      </a:lnTo>
                      <a:lnTo>
                        <a:pt x="5409" y="4225"/>
                      </a:lnTo>
                      <a:lnTo>
                        <a:pt x="5409" y="3791"/>
                      </a:lnTo>
                      <a:lnTo>
                        <a:pt x="5488" y="3317"/>
                      </a:lnTo>
                      <a:lnTo>
                        <a:pt x="5567" y="2843"/>
                      </a:lnTo>
                      <a:lnTo>
                        <a:pt x="5686" y="2409"/>
                      </a:lnTo>
                      <a:lnTo>
                        <a:pt x="5804" y="2014"/>
                      </a:lnTo>
                      <a:lnTo>
                        <a:pt x="5962" y="1698"/>
                      </a:lnTo>
                      <a:lnTo>
                        <a:pt x="6159" y="1462"/>
                      </a:lnTo>
                      <a:lnTo>
                        <a:pt x="5646" y="1422"/>
                      </a:lnTo>
                      <a:lnTo>
                        <a:pt x="5093" y="1343"/>
                      </a:lnTo>
                      <a:lnTo>
                        <a:pt x="4462" y="1225"/>
                      </a:lnTo>
                      <a:lnTo>
                        <a:pt x="3791" y="1027"/>
                      </a:lnTo>
                      <a:lnTo>
                        <a:pt x="3159" y="830"/>
                      </a:lnTo>
                      <a:lnTo>
                        <a:pt x="2527" y="593"/>
                      </a:lnTo>
                      <a:lnTo>
                        <a:pt x="1975" y="317"/>
                      </a:lnTo>
                      <a:lnTo>
                        <a:pt x="1461" y="1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" name="Google Shape;430;p45"/>
                <p:cNvSpPr/>
                <p:nvPr/>
              </p:nvSpPr>
              <p:spPr>
                <a:xfrm>
                  <a:off x="671400" y="1996850"/>
                  <a:ext cx="84900" cy="10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" h="4067" extrusionOk="0">
                      <a:moveTo>
                        <a:pt x="2093" y="0"/>
                      </a:moveTo>
                      <a:lnTo>
                        <a:pt x="1658" y="40"/>
                      </a:lnTo>
                      <a:lnTo>
                        <a:pt x="1619" y="198"/>
                      </a:lnTo>
                      <a:lnTo>
                        <a:pt x="1540" y="356"/>
                      </a:lnTo>
                      <a:lnTo>
                        <a:pt x="1422" y="553"/>
                      </a:lnTo>
                      <a:lnTo>
                        <a:pt x="1264" y="711"/>
                      </a:lnTo>
                      <a:lnTo>
                        <a:pt x="1066" y="829"/>
                      </a:lnTo>
                      <a:lnTo>
                        <a:pt x="790" y="948"/>
                      </a:lnTo>
                      <a:lnTo>
                        <a:pt x="435" y="1027"/>
                      </a:lnTo>
                      <a:lnTo>
                        <a:pt x="0" y="1106"/>
                      </a:lnTo>
                      <a:lnTo>
                        <a:pt x="395" y="1303"/>
                      </a:lnTo>
                      <a:lnTo>
                        <a:pt x="790" y="1579"/>
                      </a:lnTo>
                      <a:lnTo>
                        <a:pt x="1145" y="1935"/>
                      </a:lnTo>
                      <a:lnTo>
                        <a:pt x="1540" y="2329"/>
                      </a:lnTo>
                      <a:lnTo>
                        <a:pt x="1856" y="2764"/>
                      </a:lnTo>
                      <a:lnTo>
                        <a:pt x="2132" y="3237"/>
                      </a:lnTo>
                      <a:lnTo>
                        <a:pt x="2330" y="3672"/>
                      </a:lnTo>
                      <a:lnTo>
                        <a:pt x="2488" y="4067"/>
                      </a:lnTo>
                      <a:lnTo>
                        <a:pt x="2606" y="3988"/>
                      </a:lnTo>
                      <a:lnTo>
                        <a:pt x="2685" y="3869"/>
                      </a:lnTo>
                      <a:lnTo>
                        <a:pt x="2882" y="3553"/>
                      </a:lnTo>
                      <a:lnTo>
                        <a:pt x="3080" y="3119"/>
                      </a:lnTo>
                      <a:lnTo>
                        <a:pt x="3238" y="2606"/>
                      </a:lnTo>
                      <a:lnTo>
                        <a:pt x="3317" y="2053"/>
                      </a:lnTo>
                      <a:lnTo>
                        <a:pt x="3396" y="1461"/>
                      </a:lnTo>
                      <a:lnTo>
                        <a:pt x="3396" y="869"/>
                      </a:lnTo>
                      <a:lnTo>
                        <a:pt x="3317" y="316"/>
                      </a:lnTo>
                      <a:lnTo>
                        <a:pt x="2922" y="158"/>
                      </a:lnTo>
                      <a:lnTo>
                        <a:pt x="2488" y="40"/>
                      </a:lnTo>
                      <a:lnTo>
                        <a:pt x="2093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" name="Google Shape;431;p45"/>
                <p:cNvSpPr/>
                <p:nvPr/>
              </p:nvSpPr>
              <p:spPr>
                <a:xfrm>
                  <a:off x="671400" y="1996850"/>
                  <a:ext cx="84900" cy="10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" h="4067" fill="none" extrusionOk="0">
                      <a:moveTo>
                        <a:pt x="0" y="1106"/>
                      </a:moveTo>
                      <a:lnTo>
                        <a:pt x="0" y="1106"/>
                      </a:lnTo>
                      <a:lnTo>
                        <a:pt x="395" y="1303"/>
                      </a:lnTo>
                      <a:lnTo>
                        <a:pt x="790" y="1579"/>
                      </a:lnTo>
                      <a:lnTo>
                        <a:pt x="1145" y="1935"/>
                      </a:lnTo>
                      <a:lnTo>
                        <a:pt x="1540" y="2329"/>
                      </a:lnTo>
                      <a:lnTo>
                        <a:pt x="1856" y="2764"/>
                      </a:lnTo>
                      <a:lnTo>
                        <a:pt x="2132" y="3237"/>
                      </a:lnTo>
                      <a:lnTo>
                        <a:pt x="2330" y="3672"/>
                      </a:lnTo>
                      <a:lnTo>
                        <a:pt x="2488" y="4067"/>
                      </a:lnTo>
                      <a:lnTo>
                        <a:pt x="2488" y="4067"/>
                      </a:lnTo>
                      <a:lnTo>
                        <a:pt x="2606" y="3988"/>
                      </a:lnTo>
                      <a:lnTo>
                        <a:pt x="2685" y="3869"/>
                      </a:lnTo>
                      <a:lnTo>
                        <a:pt x="2882" y="3553"/>
                      </a:lnTo>
                      <a:lnTo>
                        <a:pt x="3080" y="3119"/>
                      </a:lnTo>
                      <a:lnTo>
                        <a:pt x="3238" y="2606"/>
                      </a:lnTo>
                      <a:lnTo>
                        <a:pt x="3317" y="2053"/>
                      </a:lnTo>
                      <a:lnTo>
                        <a:pt x="3396" y="1461"/>
                      </a:lnTo>
                      <a:lnTo>
                        <a:pt x="3396" y="869"/>
                      </a:lnTo>
                      <a:lnTo>
                        <a:pt x="3317" y="316"/>
                      </a:lnTo>
                      <a:lnTo>
                        <a:pt x="3317" y="316"/>
                      </a:lnTo>
                      <a:lnTo>
                        <a:pt x="2922" y="158"/>
                      </a:lnTo>
                      <a:lnTo>
                        <a:pt x="2488" y="40"/>
                      </a:lnTo>
                      <a:lnTo>
                        <a:pt x="2093" y="0"/>
                      </a:lnTo>
                      <a:lnTo>
                        <a:pt x="1658" y="40"/>
                      </a:lnTo>
                      <a:lnTo>
                        <a:pt x="1658" y="40"/>
                      </a:lnTo>
                      <a:lnTo>
                        <a:pt x="1619" y="198"/>
                      </a:lnTo>
                      <a:lnTo>
                        <a:pt x="1540" y="356"/>
                      </a:lnTo>
                      <a:lnTo>
                        <a:pt x="1422" y="553"/>
                      </a:lnTo>
                      <a:lnTo>
                        <a:pt x="1264" y="711"/>
                      </a:lnTo>
                      <a:lnTo>
                        <a:pt x="1066" y="829"/>
                      </a:lnTo>
                      <a:lnTo>
                        <a:pt x="790" y="948"/>
                      </a:lnTo>
                      <a:lnTo>
                        <a:pt x="435" y="1027"/>
                      </a:lnTo>
                      <a:lnTo>
                        <a:pt x="0" y="1106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" name="Google Shape;432;p45"/>
                <p:cNvSpPr/>
                <p:nvPr/>
              </p:nvSpPr>
              <p:spPr>
                <a:xfrm>
                  <a:off x="442425" y="4259975"/>
                  <a:ext cx="119450" cy="5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8" h="2331" extrusionOk="0">
                      <a:moveTo>
                        <a:pt x="0" y="1"/>
                      </a:moveTo>
                      <a:lnTo>
                        <a:pt x="434" y="2330"/>
                      </a:lnTo>
                      <a:lnTo>
                        <a:pt x="4501" y="2212"/>
                      </a:lnTo>
                      <a:lnTo>
                        <a:pt x="4777" y="27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91BA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" name="Google Shape;433;p45"/>
                <p:cNvSpPr/>
                <p:nvPr/>
              </p:nvSpPr>
              <p:spPr>
                <a:xfrm>
                  <a:off x="442425" y="4259975"/>
                  <a:ext cx="119450" cy="5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8" h="2331" fill="none" extrusionOk="0">
                      <a:moveTo>
                        <a:pt x="4501" y="2212"/>
                      </a:moveTo>
                      <a:lnTo>
                        <a:pt x="434" y="2330"/>
                      </a:lnTo>
                      <a:lnTo>
                        <a:pt x="0" y="1"/>
                      </a:lnTo>
                      <a:lnTo>
                        <a:pt x="4777" y="277"/>
                      </a:lnTo>
                      <a:lnTo>
                        <a:pt x="4501" y="2212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" name="Google Shape;434;p45"/>
                <p:cNvSpPr/>
                <p:nvPr/>
              </p:nvSpPr>
              <p:spPr>
                <a:xfrm>
                  <a:off x="442425" y="4259975"/>
                  <a:ext cx="119450" cy="5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8" h="2331" extrusionOk="0">
                      <a:moveTo>
                        <a:pt x="0" y="1"/>
                      </a:moveTo>
                      <a:lnTo>
                        <a:pt x="434" y="2330"/>
                      </a:lnTo>
                      <a:lnTo>
                        <a:pt x="4501" y="2212"/>
                      </a:lnTo>
                      <a:lnTo>
                        <a:pt x="4777" y="277"/>
                      </a:lnTo>
                      <a:lnTo>
                        <a:pt x="4422" y="277"/>
                      </a:lnTo>
                      <a:lnTo>
                        <a:pt x="316" y="40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74953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" name="Google Shape;435;p45"/>
                <p:cNvSpPr/>
                <p:nvPr/>
              </p:nvSpPr>
              <p:spPr>
                <a:xfrm>
                  <a:off x="442425" y="4259975"/>
                  <a:ext cx="119450" cy="5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8" h="2331" fill="none" extrusionOk="0">
                      <a:moveTo>
                        <a:pt x="0" y="1"/>
                      </a:moveTo>
                      <a:lnTo>
                        <a:pt x="434" y="2330"/>
                      </a:lnTo>
                      <a:lnTo>
                        <a:pt x="4501" y="2212"/>
                      </a:lnTo>
                      <a:lnTo>
                        <a:pt x="4777" y="277"/>
                      </a:lnTo>
                      <a:lnTo>
                        <a:pt x="4422" y="277"/>
                      </a:lnTo>
                      <a:lnTo>
                        <a:pt x="316" y="40"/>
                      </a:lnTo>
                      <a:lnTo>
                        <a:pt x="0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" name="Google Shape;436;p45"/>
                <p:cNvSpPr/>
                <p:nvPr/>
              </p:nvSpPr>
              <p:spPr>
                <a:xfrm>
                  <a:off x="903325" y="4246175"/>
                  <a:ext cx="128350" cy="7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4" h="3041" extrusionOk="0">
                      <a:moveTo>
                        <a:pt x="4857" y="0"/>
                      </a:moveTo>
                      <a:lnTo>
                        <a:pt x="1" y="1106"/>
                      </a:lnTo>
                      <a:lnTo>
                        <a:pt x="751" y="3040"/>
                      </a:lnTo>
                      <a:lnTo>
                        <a:pt x="5133" y="2329"/>
                      </a:lnTo>
                      <a:lnTo>
                        <a:pt x="4857" y="0"/>
                      </a:lnTo>
                      <a:close/>
                    </a:path>
                  </a:pathLst>
                </a:custGeom>
                <a:solidFill>
                  <a:srgbClr val="91BA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45"/>
                <p:cNvSpPr/>
                <p:nvPr/>
              </p:nvSpPr>
              <p:spPr>
                <a:xfrm>
                  <a:off x="903325" y="4246175"/>
                  <a:ext cx="128350" cy="7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4" h="3041" fill="none" extrusionOk="0">
                      <a:moveTo>
                        <a:pt x="5133" y="2329"/>
                      </a:moveTo>
                      <a:lnTo>
                        <a:pt x="751" y="3040"/>
                      </a:lnTo>
                      <a:lnTo>
                        <a:pt x="1" y="1106"/>
                      </a:lnTo>
                      <a:lnTo>
                        <a:pt x="4857" y="0"/>
                      </a:lnTo>
                      <a:lnTo>
                        <a:pt x="5133" y="2329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" name="Google Shape;438;p45"/>
                <p:cNvSpPr/>
                <p:nvPr/>
              </p:nvSpPr>
              <p:spPr>
                <a:xfrm>
                  <a:off x="903325" y="4246175"/>
                  <a:ext cx="128350" cy="7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4" h="3041" extrusionOk="0">
                      <a:moveTo>
                        <a:pt x="4857" y="0"/>
                      </a:moveTo>
                      <a:lnTo>
                        <a:pt x="4620" y="40"/>
                      </a:lnTo>
                      <a:lnTo>
                        <a:pt x="435" y="987"/>
                      </a:lnTo>
                      <a:lnTo>
                        <a:pt x="1" y="1106"/>
                      </a:lnTo>
                      <a:lnTo>
                        <a:pt x="751" y="3040"/>
                      </a:lnTo>
                      <a:lnTo>
                        <a:pt x="5133" y="2329"/>
                      </a:lnTo>
                      <a:lnTo>
                        <a:pt x="4857" y="0"/>
                      </a:lnTo>
                      <a:close/>
                    </a:path>
                  </a:pathLst>
                </a:custGeom>
                <a:solidFill>
                  <a:srgbClr val="74953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" name="Google Shape;439;p45"/>
                <p:cNvSpPr/>
                <p:nvPr/>
              </p:nvSpPr>
              <p:spPr>
                <a:xfrm>
                  <a:off x="903325" y="4246175"/>
                  <a:ext cx="128350" cy="7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4" h="3041" fill="none" extrusionOk="0">
                      <a:moveTo>
                        <a:pt x="4857" y="0"/>
                      </a:moveTo>
                      <a:lnTo>
                        <a:pt x="4620" y="40"/>
                      </a:lnTo>
                      <a:lnTo>
                        <a:pt x="435" y="987"/>
                      </a:lnTo>
                      <a:lnTo>
                        <a:pt x="1" y="1106"/>
                      </a:lnTo>
                      <a:lnTo>
                        <a:pt x="751" y="3040"/>
                      </a:lnTo>
                      <a:lnTo>
                        <a:pt x="5133" y="2329"/>
                      </a:lnTo>
                      <a:lnTo>
                        <a:pt x="4857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" name="Google Shape;440;p45"/>
                <p:cNvSpPr/>
                <p:nvPr/>
              </p:nvSpPr>
              <p:spPr>
                <a:xfrm>
                  <a:off x="306225" y="1987950"/>
                  <a:ext cx="294125" cy="146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65" h="58588" extrusionOk="0">
                      <a:moveTo>
                        <a:pt x="7698" y="1"/>
                      </a:moveTo>
                      <a:lnTo>
                        <a:pt x="6672" y="198"/>
                      </a:lnTo>
                      <a:lnTo>
                        <a:pt x="5567" y="435"/>
                      </a:lnTo>
                      <a:lnTo>
                        <a:pt x="4461" y="751"/>
                      </a:lnTo>
                      <a:lnTo>
                        <a:pt x="3908" y="948"/>
                      </a:lnTo>
                      <a:lnTo>
                        <a:pt x="3395" y="1185"/>
                      </a:lnTo>
                      <a:lnTo>
                        <a:pt x="2922" y="1422"/>
                      </a:lnTo>
                      <a:lnTo>
                        <a:pt x="2487" y="1698"/>
                      </a:lnTo>
                      <a:lnTo>
                        <a:pt x="2053" y="1975"/>
                      </a:lnTo>
                      <a:lnTo>
                        <a:pt x="1698" y="2291"/>
                      </a:lnTo>
                      <a:lnTo>
                        <a:pt x="1421" y="2646"/>
                      </a:lnTo>
                      <a:lnTo>
                        <a:pt x="1184" y="3001"/>
                      </a:lnTo>
                      <a:lnTo>
                        <a:pt x="987" y="3396"/>
                      </a:lnTo>
                      <a:lnTo>
                        <a:pt x="908" y="3830"/>
                      </a:lnTo>
                      <a:lnTo>
                        <a:pt x="869" y="4304"/>
                      </a:lnTo>
                      <a:lnTo>
                        <a:pt x="869" y="4817"/>
                      </a:lnTo>
                      <a:lnTo>
                        <a:pt x="948" y="6041"/>
                      </a:lnTo>
                      <a:lnTo>
                        <a:pt x="1105" y="7502"/>
                      </a:lnTo>
                      <a:lnTo>
                        <a:pt x="1342" y="9239"/>
                      </a:lnTo>
                      <a:lnTo>
                        <a:pt x="1935" y="13463"/>
                      </a:lnTo>
                      <a:lnTo>
                        <a:pt x="2290" y="15990"/>
                      </a:lnTo>
                      <a:lnTo>
                        <a:pt x="2645" y="18832"/>
                      </a:lnTo>
                      <a:lnTo>
                        <a:pt x="2724" y="19622"/>
                      </a:lnTo>
                      <a:lnTo>
                        <a:pt x="2764" y="20530"/>
                      </a:lnTo>
                      <a:lnTo>
                        <a:pt x="2803" y="21478"/>
                      </a:lnTo>
                      <a:lnTo>
                        <a:pt x="2803" y="22543"/>
                      </a:lnTo>
                      <a:lnTo>
                        <a:pt x="2724" y="24833"/>
                      </a:lnTo>
                      <a:lnTo>
                        <a:pt x="2606" y="27360"/>
                      </a:lnTo>
                      <a:lnTo>
                        <a:pt x="2448" y="30005"/>
                      </a:lnTo>
                      <a:lnTo>
                        <a:pt x="2211" y="32769"/>
                      </a:lnTo>
                      <a:lnTo>
                        <a:pt x="1935" y="35532"/>
                      </a:lnTo>
                      <a:lnTo>
                        <a:pt x="1658" y="38296"/>
                      </a:lnTo>
                      <a:lnTo>
                        <a:pt x="1066" y="43467"/>
                      </a:lnTo>
                      <a:lnTo>
                        <a:pt x="553" y="47731"/>
                      </a:lnTo>
                      <a:lnTo>
                        <a:pt x="0" y="51758"/>
                      </a:lnTo>
                      <a:lnTo>
                        <a:pt x="237" y="52113"/>
                      </a:lnTo>
                      <a:lnTo>
                        <a:pt x="948" y="52942"/>
                      </a:lnTo>
                      <a:lnTo>
                        <a:pt x="1421" y="53535"/>
                      </a:lnTo>
                      <a:lnTo>
                        <a:pt x="2013" y="54166"/>
                      </a:lnTo>
                      <a:lnTo>
                        <a:pt x="2645" y="54798"/>
                      </a:lnTo>
                      <a:lnTo>
                        <a:pt x="3395" y="55509"/>
                      </a:lnTo>
                      <a:lnTo>
                        <a:pt x="4185" y="56180"/>
                      </a:lnTo>
                      <a:lnTo>
                        <a:pt x="5053" y="56811"/>
                      </a:lnTo>
                      <a:lnTo>
                        <a:pt x="5922" y="57364"/>
                      </a:lnTo>
                      <a:lnTo>
                        <a:pt x="6396" y="57640"/>
                      </a:lnTo>
                      <a:lnTo>
                        <a:pt x="6869" y="57877"/>
                      </a:lnTo>
                      <a:lnTo>
                        <a:pt x="7343" y="58075"/>
                      </a:lnTo>
                      <a:lnTo>
                        <a:pt x="7817" y="58233"/>
                      </a:lnTo>
                      <a:lnTo>
                        <a:pt x="8330" y="58391"/>
                      </a:lnTo>
                      <a:lnTo>
                        <a:pt x="8843" y="58509"/>
                      </a:lnTo>
                      <a:lnTo>
                        <a:pt x="9317" y="58588"/>
                      </a:lnTo>
                      <a:lnTo>
                        <a:pt x="10344" y="58588"/>
                      </a:lnTo>
                      <a:lnTo>
                        <a:pt x="10857" y="58509"/>
                      </a:lnTo>
                      <a:lnTo>
                        <a:pt x="11173" y="53811"/>
                      </a:lnTo>
                      <a:lnTo>
                        <a:pt x="11449" y="49073"/>
                      </a:lnTo>
                      <a:lnTo>
                        <a:pt x="11646" y="44336"/>
                      </a:lnTo>
                      <a:lnTo>
                        <a:pt x="11725" y="39598"/>
                      </a:lnTo>
                      <a:lnTo>
                        <a:pt x="11765" y="34940"/>
                      </a:lnTo>
                      <a:lnTo>
                        <a:pt x="11725" y="30400"/>
                      </a:lnTo>
                      <a:lnTo>
                        <a:pt x="11607" y="26018"/>
                      </a:lnTo>
                      <a:lnTo>
                        <a:pt x="11449" y="21793"/>
                      </a:lnTo>
                      <a:lnTo>
                        <a:pt x="11173" y="17845"/>
                      </a:lnTo>
                      <a:lnTo>
                        <a:pt x="10857" y="14134"/>
                      </a:lnTo>
                      <a:lnTo>
                        <a:pt x="10699" y="12397"/>
                      </a:lnTo>
                      <a:lnTo>
                        <a:pt x="10502" y="10779"/>
                      </a:lnTo>
                      <a:lnTo>
                        <a:pt x="10265" y="9200"/>
                      </a:lnTo>
                      <a:lnTo>
                        <a:pt x="10028" y="7739"/>
                      </a:lnTo>
                      <a:lnTo>
                        <a:pt x="9791" y="6357"/>
                      </a:lnTo>
                      <a:lnTo>
                        <a:pt x="9554" y="5094"/>
                      </a:lnTo>
                      <a:lnTo>
                        <a:pt x="9278" y="3949"/>
                      </a:lnTo>
                      <a:lnTo>
                        <a:pt x="9001" y="2922"/>
                      </a:lnTo>
                      <a:lnTo>
                        <a:pt x="8685" y="2014"/>
                      </a:lnTo>
                      <a:lnTo>
                        <a:pt x="8370" y="1185"/>
                      </a:lnTo>
                      <a:lnTo>
                        <a:pt x="8054" y="554"/>
                      </a:lnTo>
                      <a:lnTo>
                        <a:pt x="7698" y="1"/>
                      </a:lnTo>
                      <a:close/>
                    </a:path>
                  </a:pathLst>
                </a:custGeom>
                <a:solidFill>
                  <a:srgbClr val="91BA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" name="Google Shape;441;p45"/>
                <p:cNvSpPr/>
                <p:nvPr/>
              </p:nvSpPr>
              <p:spPr>
                <a:xfrm>
                  <a:off x="306225" y="1987950"/>
                  <a:ext cx="294125" cy="146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65" h="58588" fill="none" extrusionOk="0">
                      <a:moveTo>
                        <a:pt x="7698" y="1"/>
                      </a:moveTo>
                      <a:lnTo>
                        <a:pt x="7698" y="1"/>
                      </a:lnTo>
                      <a:lnTo>
                        <a:pt x="8054" y="554"/>
                      </a:lnTo>
                      <a:lnTo>
                        <a:pt x="8370" y="1185"/>
                      </a:lnTo>
                      <a:lnTo>
                        <a:pt x="8685" y="2014"/>
                      </a:lnTo>
                      <a:lnTo>
                        <a:pt x="9001" y="2922"/>
                      </a:lnTo>
                      <a:lnTo>
                        <a:pt x="9278" y="3949"/>
                      </a:lnTo>
                      <a:lnTo>
                        <a:pt x="9554" y="5094"/>
                      </a:lnTo>
                      <a:lnTo>
                        <a:pt x="9791" y="6357"/>
                      </a:lnTo>
                      <a:lnTo>
                        <a:pt x="10028" y="7739"/>
                      </a:lnTo>
                      <a:lnTo>
                        <a:pt x="10265" y="9200"/>
                      </a:lnTo>
                      <a:lnTo>
                        <a:pt x="10502" y="10779"/>
                      </a:lnTo>
                      <a:lnTo>
                        <a:pt x="10699" y="12397"/>
                      </a:lnTo>
                      <a:lnTo>
                        <a:pt x="10857" y="14134"/>
                      </a:lnTo>
                      <a:lnTo>
                        <a:pt x="11173" y="17845"/>
                      </a:lnTo>
                      <a:lnTo>
                        <a:pt x="11449" y="21793"/>
                      </a:lnTo>
                      <a:lnTo>
                        <a:pt x="11607" y="26018"/>
                      </a:lnTo>
                      <a:lnTo>
                        <a:pt x="11725" y="30400"/>
                      </a:lnTo>
                      <a:lnTo>
                        <a:pt x="11765" y="34940"/>
                      </a:lnTo>
                      <a:lnTo>
                        <a:pt x="11725" y="39598"/>
                      </a:lnTo>
                      <a:lnTo>
                        <a:pt x="11646" y="44336"/>
                      </a:lnTo>
                      <a:lnTo>
                        <a:pt x="11449" y="49073"/>
                      </a:lnTo>
                      <a:lnTo>
                        <a:pt x="11173" y="53811"/>
                      </a:lnTo>
                      <a:lnTo>
                        <a:pt x="10857" y="58509"/>
                      </a:lnTo>
                      <a:lnTo>
                        <a:pt x="10857" y="58509"/>
                      </a:lnTo>
                      <a:lnTo>
                        <a:pt x="10344" y="58588"/>
                      </a:lnTo>
                      <a:lnTo>
                        <a:pt x="9830" y="58588"/>
                      </a:lnTo>
                      <a:lnTo>
                        <a:pt x="9317" y="58588"/>
                      </a:lnTo>
                      <a:lnTo>
                        <a:pt x="8843" y="58509"/>
                      </a:lnTo>
                      <a:lnTo>
                        <a:pt x="8330" y="58391"/>
                      </a:lnTo>
                      <a:lnTo>
                        <a:pt x="7817" y="58233"/>
                      </a:lnTo>
                      <a:lnTo>
                        <a:pt x="7343" y="58075"/>
                      </a:lnTo>
                      <a:lnTo>
                        <a:pt x="6869" y="57877"/>
                      </a:lnTo>
                      <a:lnTo>
                        <a:pt x="6396" y="57640"/>
                      </a:lnTo>
                      <a:lnTo>
                        <a:pt x="5922" y="57364"/>
                      </a:lnTo>
                      <a:lnTo>
                        <a:pt x="5053" y="56811"/>
                      </a:lnTo>
                      <a:lnTo>
                        <a:pt x="4185" y="56180"/>
                      </a:lnTo>
                      <a:lnTo>
                        <a:pt x="3395" y="55509"/>
                      </a:lnTo>
                      <a:lnTo>
                        <a:pt x="2645" y="54798"/>
                      </a:lnTo>
                      <a:lnTo>
                        <a:pt x="2013" y="54166"/>
                      </a:lnTo>
                      <a:lnTo>
                        <a:pt x="1421" y="53535"/>
                      </a:lnTo>
                      <a:lnTo>
                        <a:pt x="948" y="52942"/>
                      </a:lnTo>
                      <a:lnTo>
                        <a:pt x="237" y="52113"/>
                      </a:lnTo>
                      <a:lnTo>
                        <a:pt x="0" y="51758"/>
                      </a:lnTo>
                      <a:lnTo>
                        <a:pt x="0" y="51758"/>
                      </a:lnTo>
                      <a:lnTo>
                        <a:pt x="553" y="47731"/>
                      </a:lnTo>
                      <a:lnTo>
                        <a:pt x="1066" y="43467"/>
                      </a:lnTo>
                      <a:lnTo>
                        <a:pt x="1658" y="38296"/>
                      </a:lnTo>
                      <a:lnTo>
                        <a:pt x="1935" y="35532"/>
                      </a:lnTo>
                      <a:lnTo>
                        <a:pt x="2211" y="32769"/>
                      </a:lnTo>
                      <a:lnTo>
                        <a:pt x="2448" y="30005"/>
                      </a:lnTo>
                      <a:lnTo>
                        <a:pt x="2606" y="27360"/>
                      </a:lnTo>
                      <a:lnTo>
                        <a:pt x="2724" y="24833"/>
                      </a:lnTo>
                      <a:lnTo>
                        <a:pt x="2803" y="22543"/>
                      </a:lnTo>
                      <a:lnTo>
                        <a:pt x="2803" y="21478"/>
                      </a:lnTo>
                      <a:lnTo>
                        <a:pt x="2764" y="20530"/>
                      </a:lnTo>
                      <a:lnTo>
                        <a:pt x="2724" y="19622"/>
                      </a:lnTo>
                      <a:lnTo>
                        <a:pt x="2645" y="18832"/>
                      </a:lnTo>
                      <a:lnTo>
                        <a:pt x="2645" y="18832"/>
                      </a:lnTo>
                      <a:lnTo>
                        <a:pt x="2290" y="15990"/>
                      </a:lnTo>
                      <a:lnTo>
                        <a:pt x="1935" y="13463"/>
                      </a:lnTo>
                      <a:lnTo>
                        <a:pt x="1342" y="9239"/>
                      </a:lnTo>
                      <a:lnTo>
                        <a:pt x="1105" y="7502"/>
                      </a:lnTo>
                      <a:lnTo>
                        <a:pt x="948" y="6041"/>
                      </a:lnTo>
                      <a:lnTo>
                        <a:pt x="869" y="4817"/>
                      </a:lnTo>
                      <a:lnTo>
                        <a:pt x="869" y="4304"/>
                      </a:lnTo>
                      <a:lnTo>
                        <a:pt x="908" y="3830"/>
                      </a:lnTo>
                      <a:lnTo>
                        <a:pt x="908" y="3830"/>
                      </a:lnTo>
                      <a:lnTo>
                        <a:pt x="987" y="3396"/>
                      </a:lnTo>
                      <a:lnTo>
                        <a:pt x="1184" y="3001"/>
                      </a:lnTo>
                      <a:lnTo>
                        <a:pt x="1421" y="2646"/>
                      </a:lnTo>
                      <a:lnTo>
                        <a:pt x="1698" y="2291"/>
                      </a:lnTo>
                      <a:lnTo>
                        <a:pt x="2053" y="1975"/>
                      </a:lnTo>
                      <a:lnTo>
                        <a:pt x="2487" y="1698"/>
                      </a:lnTo>
                      <a:lnTo>
                        <a:pt x="2922" y="1422"/>
                      </a:lnTo>
                      <a:lnTo>
                        <a:pt x="3395" y="1185"/>
                      </a:lnTo>
                      <a:lnTo>
                        <a:pt x="3908" y="948"/>
                      </a:lnTo>
                      <a:lnTo>
                        <a:pt x="4461" y="751"/>
                      </a:lnTo>
                      <a:lnTo>
                        <a:pt x="5567" y="435"/>
                      </a:lnTo>
                      <a:lnTo>
                        <a:pt x="6672" y="198"/>
                      </a:lnTo>
                      <a:lnTo>
                        <a:pt x="7698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2" name="Google Shape;442;p45"/>
                <p:cNvSpPr/>
                <p:nvPr/>
              </p:nvSpPr>
              <p:spPr>
                <a:xfrm>
                  <a:off x="306225" y="1987950"/>
                  <a:ext cx="294125" cy="146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65" h="58588" extrusionOk="0">
                      <a:moveTo>
                        <a:pt x="3119" y="17332"/>
                      </a:moveTo>
                      <a:lnTo>
                        <a:pt x="3158" y="17372"/>
                      </a:lnTo>
                      <a:lnTo>
                        <a:pt x="3198" y="17411"/>
                      </a:lnTo>
                      <a:lnTo>
                        <a:pt x="3158" y="17332"/>
                      </a:lnTo>
                      <a:close/>
                      <a:moveTo>
                        <a:pt x="7698" y="1"/>
                      </a:moveTo>
                      <a:lnTo>
                        <a:pt x="6712" y="198"/>
                      </a:lnTo>
                      <a:lnTo>
                        <a:pt x="5646" y="435"/>
                      </a:lnTo>
                      <a:lnTo>
                        <a:pt x="4580" y="712"/>
                      </a:lnTo>
                      <a:lnTo>
                        <a:pt x="4066" y="909"/>
                      </a:lnTo>
                      <a:lnTo>
                        <a:pt x="3553" y="1106"/>
                      </a:lnTo>
                      <a:lnTo>
                        <a:pt x="3079" y="1343"/>
                      </a:lnTo>
                      <a:lnTo>
                        <a:pt x="2645" y="1580"/>
                      </a:lnTo>
                      <a:lnTo>
                        <a:pt x="2250" y="1856"/>
                      </a:lnTo>
                      <a:lnTo>
                        <a:pt x="1856" y="2133"/>
                      </a:lnTo>
                      <a:lnTo>
                        <a:pt x="1540" y="2449"/>
                      </a:lnTo>
                      <a:lnTo>
                        <a:pt x="1303" y="2804"/>
                      </a:lnTo>
                      <a:lnTo>
                        <a:pt x="1105" y="3159"/>
                      </a:lnTo>
                      <a:lnTo>
                        <a:pt x="948" y="3554"/>
                      </a:lnTo>
                      <a:lnTo>
                        <a:pt x="7185" y="5844"/>
                      </a:lnTo>
                      <a:lnTo>
                        <a:pt x="5961" y="9081"/>
                      </a:lnTo>
                      <a:lnTo>
                        <a:pt x="5409" y="10739"/>
                      </a:lnTo>
                      <a:lnTo>
                        <a:pt x="4817" y="12358"/>
                      </a:lnTo>
                      <a:lnTo>
                        <a:pt x="4303" y="13976"/>
                      </a:lnTo>
                      <a:lnTo>
                        <a:pt x="3830" y="15595"/>
                      </a:lnTo>
                      <a:lnTo>
                        <a:pt x="3632" y="16385"/>
                      </a:lnTo>
                      <a:lnTo>
                        <a:pt x="3474" y="17135"/>
                      </a:lnTo>
                      <a:lnTo>
                        <a:pt x="3395" y="17530"/>
                      </a:lnTo>
                      <a:lnTo>
                        <a:pt x="3632" y="17648"/>
                      </a:lnTo>
                      <a:lnTo>
                        <a:pt x="3908" y="17766"/>
                      </a:lnTo>
                      <a:lnTo>
                        <a:pt x="4619" y="17964"/>
                      </a:lnTo>
                      <a:lnTo>
                        <a:pt x="5330" y="18122"/>
                      </a:lnTo>
                      <a:lnTo>
                        <a:pt x="6080" y="18201"/>
                      </a:lnTo>
                      <a:lnTo>
                        <a:pt x="6790" y="18280"/>
                      </a:lnTo>
                      <a:lnTo>
                        <a:pt x="7067" y="18319"/>
                      </a:lnTo>
                      <a:lnTo>
                        <a:pt x="8133" y="12595"/>
                      </a:lnTo>
                      <a:lnTo>
                        <a:pt x="8172" y="12437"/>
                      </a:lnTo>
                      <a:lnTo>
                        <a:pt x="8251" y="12279"/>
                      </a:lnTo>
                      <a:lnTo>
                        <a:pt x="8330" y="12160"/>
                      </a:lnTo>
                      <a:lnTo>
                        <a:pt x="8449" y="12042"/>
                      </a:lnTo>
                      <a:lnTo>
                        <a:pt x="8567" y="11963"/>
                      </a:lnTo>
                      <a:lnTo>
                        <a:pt x="8725" y="11884"/>
                      </a:lnTo>
                      <a:lnTo>
                        <a:pt x="8883" y="11845"/>
                      </a:lnTo>
                      <a:lnTo>
                        <a:pt x="9041" y="11845"/>
                      </a:lnTo>
                      <a:lnTo>
                        <a:pt x="10620" y="11884"/>
                      </a:lnTo>
                      <a:lnTo>
                        <a:pt x="10383" y="9950"/>
                      </a:lnTo>
                      <a:lnTo>
                        <a:pt x="10107" y="8173"/>
                      </a:lnTo>
                      <a:lnTo>
                        <a:pt x="9830" y="6515"/>
                      </a:lnTo>
                      <a:lnTo>
                        <a:pt x="9515" y="5015"/>
                      </a:lnTo>
                      <a:lnTo>
                        <a:pt x="9199" y="3672"/>
                      </a:lnTo>
                      <a:lnTo>
                        <a:pt x="8843" y="2488"/>
                      </a:lnTo>
                      <a:lnTo>
                        <a:pt x="8488" y="1501"/>
                      </a:lnTo>
                      <a:lnTo>
                        <a:pt x="8093" y="672"/>
                      </a:lnTo>
                      <a:lnTo>
                        <a:pt x="7896" y="317"/>
                      </a:lnTo>
                      <a:lnTo>
                        <a:pt x="7698" y="1"/>
                      </a:lnTo>
                      <a:close/>
                      <a:moveTo>
                        <a:pt x="2764" y="23530"/>
                      </a:moveTo>
                      <a:lnTo>
                        <a:pt x="2724" y="25544"/>
                      </a:lnTo>
                      <a:lnTo>
                        <a:pt x="2606" y="27715"/>
                      </a:lnTo>
                      <a:lnTo>
                        <a:pt x="2448" y="29966"/>
                      </a:lnTo>
                      <a:lnTo>
                        <a:pt x="2250" y="32295"/>
                      </a:lnTo>
                      <a:lnTo>
                        <a:pt x="1816" y="36993"/>
                      </a:lnTo>
                      <a:lnTo>
                        <a:pt x="1303" y="41533"/>
                      </a:lnTo>
                      <a:lnTo>
                        <a:pt x="829" y="45560"/>
                      </a:lnTo>
                      <a:lnTo>
                        <a:pt x="395" y="48797"/>
                      </a:lnTo>
                      <a:lnTo>
                        <a:pt x="0" y="51758"/>
                      </a:lnTo>
                      <a:lnTo>
                        <a:pt x="197" y="52074"/>
                      </a:lnTo>
                      <a:lnTo>
                        <a:pt x="829" y="52824"/>
                      </a:lnTo>
                      <a:lnTo>
                        <a:pt x="1777" y="53929"/>
                      </a:lnTo>
                      <a:lnTo>
                        <a:pt x="2408" y="54561"/>
                      </a:lnTo>
                      <a:lnTo>
                        <a:pt x="3040" y="55193"/>
                      </a:lnTo>
                      <a:lnTo>
                        <a:pt x="3751" y="55824"/>
                      </a:lnTo>
                      <a:lnTo>
                        <a:pt x="4540" y="56456"/>
                      </a:lnTo>
                      <a:lnTo>
                        <a:pt x="5369" y="57009"/>
                      </a:lnTo>
                      <a:lnTo>
                        <a:pt x="6238" y="57522"/>
                      </a:lnTo>
                      <a:lnTo>
                        <a:pt x="6672" y="57759"/>
                      </a:lnTo>
                      <a:lnTo>
                        <a:pt x="7106" y="57956"/>
                      </a:lnTo>
                      <a:lnTo>
                        <a:pt x="7580" y="58154"/>
                      </a:lnTo>
                      <a:lnTo>
                        <a:pt x="8014" y="58312"/>
                      </a:lnTo>
                      <a:lnTo>
                        <a:pt x="8488" y="58430"/>
                      </a:lnTo>
                      <a:lnTo>
                        <a:pt x="8962" y="58509"/>
                      </a:lnTo>
                      <a:lnTo>
                        <a:pt x="9436" y="58588"/>
                      </a:lnTo>
                      <a:lnTo>
                        <a:pt x="10383" y="58588"/>
                      </a:lnTo>
                      <a:lnTo>
                        <a:pt x="10857" y="58509"/>
                      </a:lnTo>
                      <a:lnTo>
                        <a:pt x="11054" y="55666"/>
                      </a:lnTo>
                      <a:lnTo>
                        <a:pt x="11252" y="52745"/>
                      </a:lnTo>
                      <a:lnTo>
                        <a:pt x="11410" y="49824"/>
                      </a:lnTo>
                      <a:lnTo>
                        <a:pt x="11528" y="46902"/>
                      </a:lnTo>
                      <a:lnTo>
                        <a:pt x="11646" y="43981"/>
                      </a:lnTo>
                      <a:lnTo>
                        <a:pt x="11725" y="41099"/>
                      </a:lnTo>
                      <a:lnTo>
                        <a:pt x="11765" y="38217"/>
                      </a:lnTo>
                      <a:lnTo>
                        <a:pt x="11765" y="35335"/>
                      </a:lnTo>
                      <a:lnTo>
                        <a:pt x="11765" y="31742"/>
                      </a:lnTo>
                      <a:lnTo>
                        <a:pt x="11686" y="28228"/>
                      </a:lnTo>
                      <a:lnTo>
                        <a:pt x="6001" y="28150"/>
                      </a:lnTo>
                      <a:lnTo>
                        <a:pt x="5882" y="28110"/>
                      </a:lnTo>
                      <a:lnTo>
                        <a:pt x="5764" y="28071"/>
                      </a:lnTo>
                      <a:lnTo>
                        <a:pt x="5646" y="28031"/>
                      </a:lnTo>
                      <a:lnTo>
                        <a:pt x="5567" y="27952"/>
                      </a:lnTo>
                      <a:lnTo>
                        <a:pt x="5488" y="27834"/>
                      </a:lnTo>
                      <a:lnTo>
                        <a:pt x="5409" y="27755"/>
                      </a:lnTo>
                      <a:lnTo>
                        <a:pt x="5369" y="27636"/>
                      </a:lnTo>
                      <a:lnTo>
                        <a:pt x="5369" y="27478"/>
                      </a:lnTo>
                      <a:lnTo>
                        <a:pt x="5369" y="27360"/>
                      </a:lnTo>
                      <a:lnTo>
                        <a:pt x="6001" y="23965"/>
                      </a:lnTo>
                      <a:lnTo>
                        <a:pt x="5211" y="23886"/>
                      </a:lnTo>
                      <a:lnTo>
                        <a:pt x="4382" y="23807"/>
                      </a:lnTo>
                      <a:lnTo>
                        <a:pt x="3593" y="23688"/>
                      </a:lnTo>
                      <a:lnTo>
                        <a:pt x="2764" y="23530"/>
                      </a:lnTo>
                      <a:close/>
                    </a:path>
                  </a:pathLst>
                </a:custGeom>
                <a:solidFill>
                  <a:srgbClr val="DEEAC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3" name="Google Shape;443;p45"/>
                <p:cNvSpPr/>
                <p:nvPr/>
              </p:nvSpPr>
              <p:spPr>
                <a:xfrm>
                  <a:off x="306225" y="2576200"/>
                  <a:ext cx="294125" cy="876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65" h="35058" fill="none" extrusionOk="0">
                      <a:moveTo>
                        <a:pt x="2764" y="0"/>
                      </a:moveTo>
                      <a:lnTo>
                        <a:pt x="2764" y="0"/>
                      </a:lnTo>
                      <a:lnTo>
                        <a:pt x="2724" y="2014"/>
                      </a:lnTo>
                      <a:lnTo>
                        <a:pt x="2606" y="4185"/>
                      </a:lnTo>
                      <a:lnTo>
                        <a:pt x="2448" y="6436"/>
                      </a:lnTo>
                      <a:lnTo>
                        <a:pt x="2250" y="8765"/>
                      </a:lnTo>
                      <a:lnTo>
                        <a:pt x="1816" y="13463"/>
                      </a:lnTo>
                      <a:lnTo>
                        <a:pt x="1303" y="18003"/>
                      </a:lnTo>
                      <a:lnTo>
                        <a:pt x="829" y="22030"/>
                      </a:lnTo>
                      <a:lnTo>
                        <a:pt x="395" y="25267"/>
                      </a:lnTo>
                      <a:lnTo>
                        <a:pt x="0" y="28228"/>
                      </a:lnTo>
                      <a:lnTo>
                        <a:pt x="0" y="28228"/>
                      </a:lnTo>
                      <a:lnTo>
                        <a:pt x="197" y="28544"/>
                      </a:lnTo>
                      <a:lnTo>
                        <a:pt x="829" y="29294"/>
                      </a:lnTo>
                      <a:lnTo>
                        <a:pt x="1777" y="30399"/>
                      </a:lnTo>
                      <a:lnTo>
                        <a:pt x="2408" y="31031"/>
                      </a:lnTo>
                      <a:lnTo>
                        <a:pt x="3040" y="31663"/>
                      </a:lnTo>
                      <a:lnTo>
                        <a:pt x="3751" y="32294"/>
                      </a:lnTo>
                      <a:lnTo>
                        <a:pt x="4540" y="32926"/>
                      </a:lnTo>
                      <a:lnTo>
                        <a:pt x="5369" y="33479"/>
                      </a:lnTo>
                      <a:lnTo>
                        <a:pt x="6238" y="33992"/>
                      </a:lnTo>
                      <a:lnTo>
                        <a:pt x="6672" y="34229"/>
                      </a:lnTo>
                      <a:lnTo>
                        <a:pt x="7106" y="34426"/>
                      </a:lnTo>
                      <a:lnTo>
                        <a:pt x="7580" y="34624"/>
                      </a:lnTo>
                      <a:lnTo>
                        <a:pt x="8014" y="34782"/>
                      </a:lnTo>
                      <a:lnTo>
                        <a:pt x="8488" y="34900"/>
                      </a:lnTo>
                      <a:lnTo>
                        <a:pt x="8962" y="34979"/>
                      </a:lnTo>
                      <a:lnTo>
                        <a:pt x="9436" y="35058"/>
                      </a:lnTo>
                      <a:lnTo>
                        <a:pt x="9909" y="35058"/>
                      </a:lnTo>
                      <a:lnTo>
                        <a:pt x="9909" y="35058"/>
                      </a:lnTo>
                      <a:lnTo>
                        <a:pt x="10383" y="35058"/>
                      </a:lnTo>
                      <a:lnTo>
                        <a:pt x="10857" y="34979"/>
                      </a:lnTo>
                      <a:lnTo>
                        <a:pt x="10857" y="34979"/>
                      </a:lnTo>
                      <a:lnTo>
                        <a:pt x="11054" y="32136"/>
                      </a:lnTo>
                      <a:lnTo>
                        <a:pt x="11252" y="29215"/>
                      </a:lnTo>
                      <a:lnTo>
                        <a:pt x="11410" y="26294"/>
                      </a:lnTo>
                      <a:lnTo>
                        <a:pt x="11528" y="23372"/>
                      </a:lnTo>
                      <a:lnTo>
                        <a:pt x="11646" y="20451"/>
                      </a:lnTo>
                      <a:lnTo>
                        <a:pt x="11725" y="17569"/>
                      </a:lnTo>
                      <a:lnTo>
                        <a:pt x="11765" y="14687"/>
                      </a:lnTo>
                      <a:lnTo>
                        <a:pt x="11765" y="11805"/>
                      </a:lnTo>
                      <a:lnTo>
                        <a:pt x="11765" y="11805"/>
                      </a:lnTo>
                      <a:lnTo>
                        <a:pt x="11765" y="8212"/>
                      </a:lnTo>
                      <a:lnTo>
                        <a:pt x="11686" y="4698"/>
                      </a:lnTo>
                      <a:lnTo>
                        <a:pt x="6001" y="4620"/>
                      </a:lnTo>
                      <a:lnTo>
                        <a:pt x="6001" y="4620"/>
                      </a:lnTo>
                      <a:lnTo>
                        <a:pt x="6001" y="4620"/>
                      </a:lnTo>
                      <a:lnTo>
                        <a:pt x="6001" y="4620"/>
                      </a:lnTo>
                      <a:lnTo>
                        <a:pt x="5882" y="4580"/>
                      </a:lnTo>
                      <a:lnTo>
                        <a:pt x="5764" y="4541"/>
                      </a:lnTo>
                      <a:lnTo>
                        <a:pt x="5646" y="4501"/>
                      </a:lnTo>
                      <a:lnTo>
                        <a:pt x="5567" y="4422"/>
                      </a:lnTo>
                      <a:lnTo>
                        <a:pt x="5488" y="4304"/>
                      </a:lnTo>
                      <a:lnTo>
                        <a:pt x="5409" y="4225"/>
                      </a:lnTo>
                      <a:lnTo>
                        <a:pt x="5369" y="4106"/>
                      </a:lnTo>
                      <a:lnTo>
                        <a:pt x="5369" y="3948"/>
                      </a:lnTo>
                      <a:lnTo>
                        <a:pt x="5369" y="3948"/>
                      </a:lnTo>
                      <a:lnTo>
                        <a:pt x="5369" y="3830"/>
                      </a:lnTo>
                      <a:lnTo>
                        <a:pt x="6001" y="435"/>
                      </a:lnTo>
                      <a:lnTo>
                        <a:pt x="6001" y="435"/>
                      </a:lnTo>
                      <a:lnTo>
                        <a:pt x="5211" y="356"/>
                      </a:lnTo>
                      <a:lnTo>
                        <a:pt x="4382" y="277"/>
                      </a:lnTo>
                      <a:lnTo>
                        <a:pt x="3593" y="158"/>
                      </a:lnTo>
                      <a:lnTo>
                        <a:pt x="2764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44;p45"/>
                <p:cNvSpPr/>
                <p:nvPr/>
              </p:nvSpPr>
              <p:spPr>
                <a:xfrm>
                  <a:off x="384175" y="2421250"/>
                  <a:ext cx="2000" cy="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" h="80" fill="none" extrusionOk="0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40" y="40"/>
                      </a:lnTo>
                      <a:lnTo>
                        <a:pt x="40" y="40"/>
                      </a:lnTo>
                      <a:lnTo>
                        <a:pt x="80" y="79"/>
                      </a:lnTo>
                      <a:lnTo>
                        <a:pt x="80" y="79"/>
                      </a:lnTo>
                      <a:lnTo>
                        <a:pt x="40" y="0"/>
                      </a:lnTo>
                      <a:lnTo>
                        <a:pt x="40" y="0"/>
                      </a:lnTo>
                      <a:lnTo>
                        <a:pt x="1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" name="Google Shape;445;p45"/>
                <p:cNvSpPr/>
                <p:nvPr/>
              </p:nvSpPr>
              <p:spPr>
                <a:xfrm>
                  <a:off x="329900" y="1987950"/>
                  <a:ext cx="241825" cy="45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73" h="18320" fill="none" extrusionOk="0">
                      <a:moveTo>
                        <a:pt x="6751" y="1"/>
                      </a:moveTo>
                      <a:lnTo>
                        <a:pt x="6751" y="1"/>
                      </a:lnTo>
                      <a:lnTo>
                        <a:pt x="5765" y="198"/>
                      </a:lnTo>
                      <a:lnTo>
                        <a:pt x="4699" y="435"/>
                      </a:lnTo>
                      <a:lnTo>
                        <a:pt x="3633" y="712"/>
                      </a:lnTo>
                      <a:lnTo>
                        <a:pt x="3119" y="909"/>
                      </a:lnTo>
                      <a:lnTo>
                        <a:pt x="2606" y="1106"/>
                      </a:lnTo>
                      <a:lnTo>
                        <a:pt x="2132" y="1343"/>
                      </a:lnTo>
                      <a:lnTo>
                        <a:pt x="1698" y="1580"/>
                      </a:lnTo>
                      <a:lnTo>
                        <a:pt x="1303" y="1856"/>
                      </a:lnTo>
                      <a:lnTo>
                        <a:pt x="909" y="2133"/>
                      </a:lnTo>
                      <a:lnTo>
                        <a:pt x="593" y="2449"/>
                      </a:lnTo>
                      <a:lnTo>
                        <a:pt x="356" y="2804"/>
                      </a:lnTo>
                      <a:lnTo>
                        <a:pt x="158" y="3159"/>
                      </a:lnTo>
                      <a:lnTo>
                        <a:pt x="1" y="3554"/>
                      </a:lnTo>
                      <a:lnTo>
                        <a:pt x="6238" y="5844"/>
                      </a:lnTo>
                      <a:lnTo>
                        <a:pt x="6238" y="5844"/>
                      </a:lnTo>
                      <a:lnTo>
                        <a:pt x="6238" y="5844"/>
                      </a:lnTo>
                      <a:lnTo>
                        <a:pt x="5014" y="9081"/>
                      </a:lnTo>
                      <a:lnTo>
                        <a:pt x="5014" y="9081"/>
                      </a:lnTo>
                      <a:lnTo>
                        <a:pt x="4462" y="10739"/>
                      </a:lnTo>
                      <a:lnTo>
                        <a:pt x="3870" y="12358"/>
                      </a:lnTo>
                      <a:lnTo>
                        <a:pt x="3870" y="12358"/>
                      </a:lnTo>
                      <a:lnTo>
                        <a:pt x="3356" y="13976"/>
                      </a:lnTo>
                      <a:lnTo>
                        <a:pt x="2883" y="15595"/>
                      </a:lnTo>
                      <a:lnTo>
                        <a:pt x="2883" y="15595"/>
                      </a:lnTo>
                      <a:lnTo>
                        <a:pt x="2685" y="16385"/>
                      </a:lnTo>
                      <a:lnTo>
                        <a:pt x="2527" y="17135"/>
                      </a:lnTo>
                      <a:lnTo>
                        <a:pt x="2527" y="17135"/>
                      </a:lnTo>
                      <a:lnTo>
                        <a:pt x="2448" y="17530"/>
                      </a:lnTo>
                      <a:lnTo>
                        <a:pt x="2448" y="17530"/>
                      </a:lnTo>
                      <a:lnTo>
                        <a:pt x="2685" y="17648"/>
                      </a:lnTo>
                      <a:lnTo>
                        <a:pt x="2961" y="17766"/>
                      </a:lnTo>
                      <a:lnTo>
                        <a:pt x="2961" y="17766"/>
                      </a:lnTo>
                      <a:lnTo>
                        <a:pt x="3672" y="17964"/>
                      </a:lnTo>
                      <a:lnTo>
                        <a:pt x="4383" y="18122"/>
                      </a:lnTo>
                      <a:lnTo>
                        <a:pt x="5133" y="18201"/>
                      </a:lnTo>
                      <a:lnTo>
                        <a:pt x="5843" y="18280"/>
                      </a:lnTo>
                      <a:lnTo>
                        <a:pt x="5843" y="18280"/>
                      </a:lnTo>
                      <a:lnTo>
                        <a:pt x="6120" y="18319"/>
                      </a:lnTo>
                      <a:lnTo>
                        <a:pt x="7186" y="12595"/>
                      </a:lnTo>
                      <a:lnTo>
                        <a:pt x="7186" y="12595"/>
                      </a:lnTo>
                      <a:lnTo>
                        <a:pt x="7225" y="12437"/>
                      </a:lnTo>
                      <a:lnTo>
                        <a:pt x="7304" y="12279"/>
                      </a:lnTo>
                      <a:lnTo>
                        <a:pt x="7383" y="12160"/>
                      </a:lnTo>
                      <a:lnTo>
                        <a:pt x="7502" y="12042"/>
                      </a:lnTo>
                      <a:lnTo>
                        <a:pt x="7620" y="11963"/>
                      </a:lnTo>
                      <a:lnTo>
                        <a:pt x="7778" y="11884"/>
                      </a:lnTo>
                      <a:lnTo>
                        <a:pt x="7936" y="11845"/>
                      </a:lnTo>
                      <a:lnTo>
                        <a:pt x="8094" y="11845"/>
                      </a:lnTo>
                      <a:lnTo>
                        <a:pt x="9673" y="11884"/>
                      </a:lnTo>
                      <a:lnTo>
                        <a:pt x="9673" y="11884"/>
                      </a:lnTo>
                      <a:lnTo>
                        <a:pt x="9436" y="9950"/>
                      </a:lnTo>
                      <a:lnTo>
                        <a:pt x="9160" y="8173"/>
                      </a:lnTo>
                      <a:lnTo>
                        <a:pt x="8883" y="6515"/>
                      </a:lnTo>
                      <a:lnTo>
                        <a:pt x="8568" y="5015"/>
                      </a:lnTo>
                      <a:lnTo>
                        <a:pt x="8252" y="3672"/>
                      </a:lnTo>
                      <a:lnTo>
                        <a:pt x="7896" y="2488"/>
                      </a:lnTo>
                      <a:lnTo>
                        <a:pt x="7541" y="1501"/>
                      </a:lnTo>
                      <a:lnTo>
                        <a:pt x="7146" y="672"/>
                      </a:lnTo>
                      <a:lnTo>
                        <a:pt x="7146" y="672"/>
                      </a:lnTo>
                      <a:lnTo>
                        <a:pt x="6949" y="317"/>
                      </a:lnTo>
                      <a:lnTo>
                        <a:pt x="6751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" name="Google Shape;446;p45"/>
                <p:cNvSpPr/>
                <p:nvPr/>
              </p:nvSpPr>
              <p:spPr>
                <a:xfrm>
                  <a:off x="756275" y="1996850"/>
                  <a:ext cx="217150" cy="141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86" h="56732" extrusionOk="0">
                      <a:moveTo>
                        <a:pt x="1" y="0"/>
                      </a:moveTo>
                      <a:lnTo>
                        <a:pt x="237" y="869"/>
                      </a:lnTo>
                      <a:lnTo>
                        <a:pt x="474" y="1856"/>
                      </a:lnTo>
                      <a:lnTo>
                        <a:pt x="948" y="4185"/>
                      </a:lnTo>
                      <a:lnTo>
                        <a:pt x="1382" y="6909"/>
                      </a:lnTo>
                      <a:lnTo>
                        <a:pt x="1856" y="9949"/>
                      </a:lnTo>
                      <a:lnTo>
                        <a:pt x="2290" y="13344"/>
                      </a:lnTo>
                      <a:lnTo>
                        <a:pt x="2725" y="16976"/>
                      </a:lnTo>
                      <a:lnTo>
                        <a:pt x="3119" y="20845"/>
                      </a:lnTo>
                      <a:lnTo>
                        <a:pt x="3475" y="24833"/>
                      </a:lnTo>
                      <a:lnTo>
                        <a:pt x="3830" y="28938"/>
                      </a:lnTo>
                      <a:lnTo>
                        <a:pt x="4106" y="33123"/>
                      </a:lnTo>
                      <a:lnTo>
                        <a:pt x="4304" y="37308"/>
                      </a:lnTo>
                      <a:lnTo>
                        <a:pt x="4462" y="41493"/>
                      </a:lnTo>
                      <a:lnTo>
                        <a:pt x="4541" y="45559"/>
                      </a:lnTo>
                      <a:lnTo>
                        <a:pt x="4580" y="49468"/>
                      </a:lnTo>
                      <a:lnTo>
                        <a:pt x="4501" y="53218"/>
                      </a:lnTo>
                      <a:lnTo>
                        <a:pt x="4422" y="55034"/>
                      </a:lnTo>
                      <a:lnTo>
                        <a:pt x="4343" y="56732"/>
                      </a:lnTo>
                      <a:lnTo>
                        <a:pt x="4738" y="56416"/>
                      </a:lnTo>
                      <a:lnTo>
                        <a:pt x="5133" y="56021"/>
                      </a:lnTo>
                      <a:lnTo>
                        <a:pt x="5488" y="55587"/>
                      </a:lnTo>
                      <a:lnTo>
                        <a:pt x="5883" y="55153"/>
                      </a:lnTo>
                      <a:lnTo>
                        <a:pt x="6633" y="54166"/>
                      </a:lnTo>
                      <a:lnTo>
                        <a:pt x="7304" y="53139"/>
                      </a:lnTo>
                      <a:lnTo>
                        <a:pt x="7857" y="52152"/>
                      </a:lnTo>
                      <a:lnTo>
                        <a:pt x="8291" y="51205"/>
                      </a:lnTo>
                      <a:lnTo>
                        <a:pt x="8489" y="50810"/>
                      </a:lnTo>
                      <a:lnTo>
                        <a:pt x="8607" y="50415"/>
                      </a:lnTo>
                      <a:lnTo>
                        <a:pt x="8646" y="50060"/>
                      </a:lnTo>
                      <a:lnTo>
                        <a:pt x="8686" y="49783"/>
                      </a:lnTo>
                      <a:lnTo>
                        <a:pt x="8133" y="36479"/>
                      </a:lnTo>
                      <a:lnTo>
                        <a:pt x="7738" y="27201"/>
                      </a:lnTo>
                      <a:lnTo>
                        <a:pt x="7541" y="23688"/>
                      </a:lnTo>
                      <a:lnTo>
                        <a:pt x="7383" y="21516"/>
                      </a:lnTo>
                      <a:lnTo>
                        <a:pt x="7344" y="19266"/>
                      </a:lnTo>
                      <a:lnTo>
                        <a:pt x="7304" y="16818"/>
                      </a:lnTo>
                      <a:lnTo>
                        <a:pt x="7225" y="11804"/>
                      </a:lnTo>
                      <a:lnTo>
                        <a:pt x="7146" y="9396"/>
                      </a:lnTo>
                      <a:lnTo>
                        <a:pt x="7028" y="7225"/>
                      </a:lnTo>
                      <a:lnTo>
                        <a:pt x="6870" y="5330"/>
                      </a:lnTo>
                      <a:lnTo>
                        <a:pt x="6791" y="4540"/>
                      </a:lnTo>
                      <a:lnTo>
                        <a:pt x="6673" y="3869"/>
                      </a:lnTo>
                      <a:lnTo>
                        <a:pt x="6515" y="3277"/>
                      </a:lnTo>
                      <a:lnTo>
                        <a:pt x="6278" y="2724"/>
                      </a:lnTo>
                      <a:lnTo>
                        <a:pt x="6001" y="2251"/>
                      </a:lnTo>
                      <a:lnTo>
                        <a:pt x="5686" y="1816"/>
                      </a:lnTo>
                      <a:lnTo>
                        <a:pt x="5330" y="1461"/>
                      </a:lnTo>
                      <a:lnTo>
                        <a:pt x="4935" y="1145"/>
                      </a:lnTo>
                      <a:lnTo>
                        <a:pt x="4501" y="829"/>
                      </a:lnTo>
                      <a:lnTo>
                        <a:pt x="4027" y="592"/>
                      </a:lnTo>
                      <a:lnTo>
                        <a:pt x="3514" y="434"/>
                      </a:lnTo>
                      <a:lnTo>
                        <a:pt x="3040" y="277"/>
                      </a:lnTo>
                      <a:lnTo>
                        <a:pt x="2527" y="158"/>
                      </a:lnTo>
                      <a:lnTo>
                        <a:pt x="2014" y="40"/>
                      </a:lnTo>
                      <a:lnTo>
                        <a:pt x="1501" y="0"/>
                      </a:lnTo>
                      <a:close/>
                    </a:path>
                  </a:pathLst>
                </a:custGeom>
                <a:solidFill>
                  <a:srgbClr val="91BA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" name="Google Shape;447;p45"/>
                <p:cNvSpPr/>
                <p:nvPr/>
              </p:nvSpPr>
              <p:spPr>
                <a:xfrm>
                  <a:off x="756275" y="1996850"/>
                  <a:ext cx="217150" cy="141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86" h="56732" fill="none" extrusionOk="0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237" y="869"/>
                      </a:lnTo>
                      <a:lnTo>
                        <a:pt x="474" y="1856"/>
                      </a:lnTo>
                      <a:lnTo>
                        <a:pt x="948" y="4185"/>
                      </a:lnTo>
                      <a:lnTo>
                        <a:pt x="1382" y="6909"/>
                      </a:lnTo>
                      <a:lnTo>
                        <a:pt x="1856" y="9949"/>
                      </a:lnTo>
                      <a:lnTo>
                        <a:pt x="2290" y="13344"/>
                      </a:lnTo>
                      <a:lnTo>
                        <a:pt x="2725" y="16976"/>
                      </a:lnTo>
                      <a:lnTo>
                        <a:pt x="3119" y="20845"/>
                      </a:lnTo>
                      <a:lnTo>
                        <a:pt x="3475" y="24833"/>
                      </a:lnTo>
                      <a:lnTo>
                        <a:pt x="3830" y="28938"/>
                      </a:lnTo>
                      <a:lnTo>
                        <a:pt x="4106" y="33123"/>
                      </a:lnTo>
                      <a:lnTo>
                        <a:pt x="4304" y="37308"/>
                      </a:lnTo>
                      <a:lnTo>
                        <a:pt x="4462" y="41493"/>
                      </a:lnTo>
                      <a:lnTo>
                        <a:pt x="4541" y="45559"/>
                      </a:lnTo>
                      <a:lnTo>
                        <a:pt x="4580" y="49468"/>
                      </a:lnTo>
                      <a:lnTo>
                        <a:pt x="4501" y="53218"/>
                      </a:lnTo>
                      <a:lnTo>
                        <a:pt x="4422" y="55034"/>
                      </a:lnTo>
                      <a:lnTo>
                        <a:pt x="4343" y="56732"/>
                      </a:lnTo>
                      <a:lnTo>
                        <a:pt x="4343" y="56732"/>
                      </a:lnTo>
                      <a:lnTo>
                        <a:pt x="4738" y="56416"/>
                      </a:lnTo>
                      <a:lnTo>
                        <a:pt x="5133" y="56021"/>
                      </a:lnTo>
                      <a:lnTo>
                        <a:pt x="5488" y="55587"/>
                      </a:lnTo>
                      <a:lnTo>
                        <a:pt x="5883" y="55153"/>
                      </a:lnTo>
                      <a:lnTo>
                        <a:pt x="6633" y="54166"/>
                      </a:lnTo>
                      <a:lnTo>
                        <a:pt x="7304" y="53139"/>
                      </a:lnTo>
                      <a:lnTo>
                        <a:pt x="7857" y="52152"/>
                      </a:lnTo>
                      <a:lnTo>
                        <a:pt x="8291" y="51205"/>
                      </a:lnTo>
                      <a:lnTo>
                        <a:pt x="8489" y="50810"/>
                      </a:lnTo>
                      <a:lnTo>
                        <a:pt x="8607" y="50415"/>
                      </a:lnTo>
                      <a:lnTo>
                        <a:pt x="8646" y="50060"/>
                      </a:lnTo>
                      <a:lnTo>
                        <a:pt x="8686" y="49783"/>
                      </a:lnTo>
                      <a:lnTo>
                        <a:pt x="8686" y="49783"/>
                      </a:lnTo>
                      <a:lnTo>
                        <a:pt x="8133" y="36479"/>
                      </a:lnTo>
                      <a:lnTo>
                        <a:pt x="7738" y="27201"/>
                      </a:lnTo>
                      <a:lnTo>
                        <a:pt x="7541" y="23688"/>
                      </a:lnTo>
                      <a:lnTo>
                        <a:pt x="7383" y="21516"/>
                      </a:lnTo>
                      <a:lnTo>
                        <a:pt x="7383" y="21516"/>
                      </a:lnTo>
                      <a:lnTo>
                        <a:pt x="7344" y="19266"/>
                      </a:lnTo>
                      <a:lnTo>
                        <a:pt x="7304" y="16818"/>
                      </a:lnTo>
                      <a:lnTo>
                        <a:pt x="7225" y="11804"/>
                      </a:lnTo>
                      <a:lnTo>
                        <a:pt x="7146" y="9396"/>
                      </a:lnTo>
                      <a:lnTo>
                        <a:pt x="7028" y="7225"/>
                      </a:lnTo>
                      <a:lnTo>
                        <a:pt x="6870" y="5330"/>
                      </a:lnTo>
                      <a:lnTo>
                        <a:pt x="6791" y="4540"/>
                      </a:lnTo>
                      <a:lnTo>
                        <a:pt x="6673" y="3869"/>
                      </a:lnTo>
                      <a:lnTo>
                        <a:pt x="6673" y="3869"/>
                      </a:lnTo>
                      <a:lnTo>
                        <a:pt x="6515" y="3277"/>
                      </a:lnTo>
                      <a:lnTo>
                        <a:pt x="6278" y="2724"/>
                      </a:lnTo>
                      <a:lnTo>
                        <a:pt x="6001" y="2251"/>
                      </a:lnTo>
                      <a:lnTo>
                        <a:pt x="5686" y="1816"/>
                      </a:lnTo>
                      <a:lnTo>
                        <a:pt x="5330" y="1461"/>
                      </a:lnTo>
                      <a:lnTo>
                        <a:pt x="4935" y="1145"/>
                      </a:lnTo>
                      <a:lnTo>
                        <a:pt x="4501" y="829"/>
                      </a:lnTo>
                      <a:lnTo>
                        <a:pt x="4027" y="592"/>
                      </a:lnTo>
                      <a:lnTo>
                        <a:pt x="3514" y="434"/>
                      </a:lnTo>
                      <a:lnTo>
                        <a:pt x="3040" y="277"/>
                      </a:lnTo>
                      <a:lnTo>
                        <a:pt x="2527" y="158"/>
                      </a:lnTo>
                      <a:lnTo>
                        <a:pt x="2014" y="40"/>
                      </a:lnTo>
                      <a:lnTo>
                        <a:pt x="1501" y="0"/>
                      </a:lnTo>
                      <a:lnTo>
                        <a:pt x="988" y="0"/>
                      </a:lnTo>
                      <a:lnTo>
                        <a:pt x="474" y="0"/>
                      </a:lnTo>
                      <a:lnTo>
                        <a:pt x="1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" name="Google Shape;448;p45"/>
                <p:cNvSpPr/>
                <p:nvPr/>
              </p:nvSpPr>
              <p:spPr>
                <a:xfrm>
                  <a:off x="756275" y="1996850"/>
                  <a:ext cx="217150" cy="141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86" h="56732" extrusionOk="0">
                      <a:moveTo>
                        <a:pt x="1" y="0"/>
                      </a:moveTo>
                      <a:lnTo>
                        <a:pt x="395" y="1579"/>
                      </a:lnTo>
                      <a:lnTo>
                        <a:pt x="790" y="3474"/>
                      </a:lnTo>
                      <a:lnTo>
                        <a:pt x="1185" y="5646"/>
                      </a:lnTo>
                      <a:lnTo>
                        <a:pt x="1580" y="8133"/>
                      </a:lnTo>
                      <a:lnTo>
                        <a:pt x="1975" y="10857"/>
                      </a:lnTo>
                      <a:lnTo>
                        <a:pt x="2369" y="13778"/>
                      </a:lnTo>
                      <a:lnTo>
                        <a:pt x="2725" y="16897"/>
                      </a:lnTo>
                      <a:lnTo>
                        <a:pt x="3080" y="20174"/>
                      </a:lnTo>
                      <a:lnTo>
                        <a:pt x="3396" y="23569"/>
                      </a:lnTo>
                      <a:lnTo>
                        <a:pt x="3672" y="27043"/>
                      </a:lnTo>
                      <a:lnTo>
                        <a:pt x="3948" y="30597"/>
                      </a:lnTo>
                      <a:lnTo>
                        <a:pt x="4146" y="34189"/>
                      </a:lnTo>
                      <a:lnTo>
                        <a:pt x="4343" y="37742"/>
                      </a:lnTo>
                      <a:lnTo>
                        <a:pt x="4462" y="41295"/>
                      </a:lnTo>
                      <a:lnTo>
                        <a:pt x="4541" y="44770"/>
                      </a:lnTo>
                      <a:lnTo>
                        <a:pt x="4580" y="48165"/>
                      </a:lnTo>
                      <a:lnTo>
                        <a:pt x="4541" y="50415"/>
                      </a:lnTo>
                      <a:lnTo>
                        <a:pt x="4501" y="52626"/>
                      </a:lnTo>
                      <a:lnTo>
                        <a:pt x="4462" y="54718"/>
                      </a:lnTo>
                      <a:lnTo>
                        <a:pt x="4343" y="56732"/>
                      </a:lnTo>
                      <a:lnTo>
                        <a:pt x="4738" y="56416"/>
                      </a:lnTo>
                      <a:lnTo>
                        <a:pt x="5093" y="56021"/>
                      </a:lnTo>
                      <a:lnTo>
                        <a:pt x="5488" y="55626"/>
                      </a:lnTo>
                      <a:lnTo>
                        <a:pt x="5883" y="55153"/>
                      </a:lnTo>
                      <a:lnTo>
                        <a:pt x="6594" y="54205"/>
                      </a:lnTo>
                      <a:lnTo>
                        <a:pt x="7265" y="53218"/>
                      </a:lnTo>
                      <a:lnTo>
                        <a:pt x="7817" y="52192"/>
                      </a:lnTo>
                      <a:lnTo>
                        <a:pt x="8291" y="51284"/>
                      </a:lnTo>
                      <a:lnTo>
                        <a:pt x="8449" y="50849"/>
                      </a:lnTo>
                      <a:lnTo>
                        <a:pt x="8568" y="50455"/>
                      </a:lnTo>
                      <a:lnTo>
                        <a:pt x="8646" y="50139"/>
                      </a:lnTo>
                      <a:lnTo>
                        <a:pt x="8686" y="49823"/>
                      </a:lnTo>
                      <a:lnTo>
                        <a:pt x="8686" y="49783"/>
                      </a:lnTo>
                      <a:lnTo>
                        <a:pt x="8133" y="36479"/>
                      </a:lnTo>
                      <a:lnTo>
                        <a:pt x="7738" y="27201"/>
                      </a:lnTo>
                      <a:lnTo>
                        <a:pt x="7541" y="23688"/>
                      </a:lnTo>
                      <a:lnTo>
                        <a:pt x="7383" y="21516"/>
                      </a:lnTo>
                      <a:lnTo>
                        <a:pt x="7383" y="20411"/>
                      </a:lnTo>
                      <a:lnTo>
                        <a:pt x="7304" y="15871"/>
                      </a:lnTo>
                      <a:lnTo>
                        <a:pt x="7186" y="11173"/>
                      </a:lnTo>
                      <a:lnTo>
                        <a:pt x="7146" y="8962"/>
                      </a:lnTo>
                      <a:lnTo>
                        <a:pt x="7028" y="6949"/>
                      </a:lnTo>
                      <a:lnTo>
                        <a:pt x="6870" y="5251"/>
                      </a:lnTo>
                      <a:lnTo>
                        <a:pt x="6791" y="4501"/>
                      </a:lnTo>
                      <a:lnTo>
                        <a:pt x="6673" y="3869"/>
                      </a:lnTo>
                      <a:lnTo>
                        <a:pt x="6633" y="3632"/>
                      </a:lnTo>
                      <a:lnTo>
                        <a:pt x="6475" y="3159"/>
                      </a:lnTo>
                      <a:lnTo>
                        <a:pt x="6278" y="2685"/>
                      </a:lnTo>
                      <a:lnTo>
                        <a:pt x="6041" y="2290"/>
                      </a:lnTo>
                      <a:lnTo>
                        <a:pt x="5765" y="1895"/>
                      </a:lnTo>
                      <a:lnTo>
                        <a:pt x="5449" y="1540"/>
                      </a:lnTo>
                      <a:lnTo>
                        <a:pt x="5093" y="1264"/>
                      </a:lnTo>
                      <a:lnTo>
                        <a:pt x="4738" y="987"/>
                      </a:lnTo>
                      <a:lnTo>
                        <a:pt x="4343" y="750"/>
                      </a:lnTo>
                      <a:lnTo>
                        <a:pt x="3909" y="553"/>
                      </a:lnTo>
                      <a:lnTo>
                        <a:pt x="3514" y="395"/>
                      </a:lnTo>
                      <a:lnTo>
                        <a:pt x="3080" y="277"/>
                      </a:lnTo>
                      <a:lnTo>
                        <a:pt x="2606" y="158"/>
                      </a:lnTo>
                      <a:lnTo>
                        <a:pt x="2172" y="79"/>
                      </a:lnTo>
                      <a:lnTo>
                        <a:pt x="1698" y="40"/>
                      </a:lnTo>
                      <a:lnTo>
                        <a:pt x="830" y="0"/>
                      </a:lnTo>
                      <a:close/>
                    </a:path>
                  </a:pathLst>
                </a:custGeom>
                <a:solidFill>
                  <a:srgbClr val="DEEAC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" name="Google Shape;449;p45"/>
                <p:cNvSpPr/>
                <p:nvPr/>
              </p:nvSpPr>
              <p:spPr>
                <a:xfrm>
                  <a:off x="756275" y="1996850"/>
                  <a:ext cx="217150" cy="141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86" h="56732" fill="none" extrusionOk="0">
                      <a:moveTo>
                        <a:pt x="830" y="0"/>
                      </a:moveTo>
                      <a:lnTo>
                        <a:pt x="830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395" y="1579"/>
                      </a:lnTo>
                      <a:lnTo>
                        <a:pt x="790" y="3474"/>
                      </a:lnTo>
                      <a:lnTo>
                        <a:pt x="1185" y="5646"/>
                      </a:lnTo>
                      <a:lnTo>
                        <a:pt x="1580" y="8133"/>
                      </a:lnTo>
                      <a:lnTo>
                        <a:pt x="1975" y="10857"/>
                      </a:lnTo>
                      <a:lnTo>
                        <a:pt x="2369" y="13778"/>
                      </a:lnTo>
                      <a:lnTo>
                        <a:pt x="2725" y="16897"/>
                      </a:lnTo>
                      <a:lnTo>
                        <a:pt x="3080" y="20174"/>
                      </a:lnTo>
                      <a:lnTo>
                        <a:pt x="3396" y="23569"/>
                      </a:lnTo>
                      <a:lnTo>
                        <a:pt x="3672" y="27043"/>
                      </a:lnTo>
                      <a:lnTo>
                        <a:pt x="3948" y="30597"/>
                      </a:lnTo>
                      <a:lnTo>
                        <a:pt x="4146" y="34189"/>
                      </a:lnTo>
                      <a:lnTo>
                        <a:pt x="4343" y="37742"/>
                      </a:lnTo>
                      <a:lnTo>
                        <a:pt x="4462" y="41295"/>
                      </a:lnTo>
                      <a:lnTo>
                        <a:pt x="4541" y="44770"/>
                      </a:lnTo>
                      <a:lnTo>
                        <a:pt x="4580" y="48165"/>
                      </a:lnTo>
                      <a:lnTo>
                        <a:pt x="4580" y="48165"/>
                      </a:lnTo>
                      <a:lnTo>
                        <a:pt x="4541" y="50415"/>
                      </a:lnTo>
                      <a:lnTo>
                        <a:pt x="4501" y="52626"/>
                      </a:lnTo>
                      <a:lnTo>
                        <a:pt x="4462" y="54718"/>
                      </a:lnTo>
                      <a:lnTo>
                        <a:pt x="4343" y="56732"/>
                      </a:lnTo>
                      <a:lnTo>
                        <a:pt x="4343" y="56732"/>
                      </a:lnTo>
                      <a:lnTo>
                        <a:pt x="4738" y="56416"/>
                      </a:lnTo>
                      <a:lnTo>
                        <a:pt x="5093" y="56021"/>
                      </a:lnTo>
                      <a:lnTo>
                        <a:pt x="5488" y="55626"/>
                      </a:lnTo>
                      <a:lnTo>
                        <a:pt x="5883" y="55153"/>
                      </a:lnTo>
                      <a:lnTo>
                        <a:pt x="6594" y="54205"/>
                      </a:lnTo>
                      <a:lnTo>
                        <a:pt x="7265" y="53218"/>
                      </a:lnTo>
                      <a:lnTo>
                        <a:pt x="7817" y="52192"/>
                      </a:lnTo>
                      <a:lnTo>
                        <a:pt x="8291" y="51284"/>
                      </a:lnTo>
                      <a:lnTo>
                        <a:pt x="8449" y="50849"/>
                      </a:lnTo>
                      <a:lnTo>
                        <a:pt x="8568" y="50455"/>
                      </a:lnTo>
                      <a:lnTo>
                        <a:pt x="8646" y="50139"/>
                      </a:lnTo>
                      <a:lnTo>
                        <a:pt x="8686" y="49823"/>
                      </a:lnTo>
                      <a:lnTo>
                        <a:pt x="8686" y="49823"/>
                      </a:lnTo>
                      <a:lnTo>
                        <a:pt x="8686" y="49783"/>
                      </a:lnTo>
                      <a:lnTo>
                        <a:pt x="8686" y="49783"/>
                      </a:lnTo>
                      <a:lnTo>
                        <a:pt x="8133" y="36479"/>
                      </a:lnTo>
                      <a:lnTo>
                        <a:pt x="7738" y="27201"/>
                      </a:lnTo>
                      <a:lnTo>
                        <a:pt x="7541" y="23688"/>
                      </a:lnTo>
                      <a:lnTo>
                        <a:pt x="7383" y="21516"/>
                      </a:lnTo>
                      <a:lnTo>
                        <a:pt x="7383" y="21516"/>
                      </a:lnTo>
                      <a:lnTo>
                        <a:pt x="7383" y="20411"/>
                      </a:lnTo>
                      <a:lnTo>
                        <a:pt x="7383" y="20411"/>
                      </a:lnTo>
                      <a:lnTo>
                        <a:pt x="7304" y="15871"/>
                      </a:lnTo>
                      <a:lnTo>
                        <a:pt x="7186" y="11173"/>
                      </a:lnTo>
                      <a:lnTo>
                        <a:pt x="7146" y="8962"/>
                      </a:lnTo>
                      <a:lnTo>
                        <a:pt x="7028" y="6949"/>
                      </a:lnTo>
                      <a:lnTo>
                        <a:pt x="6870" y="5251"/>
                      </a:lnTo>
                      <a:lnTo>
                        <a:pt x="6791" y="4501"/>
                      </a:lnTo>
                      <a:lnTo>
                        <a:pt x="6673" y="3869"/>
                      </a:lnTo>
                      <a:lnTo>
                        <a:pt x="6673" y="3869"/>
                      </a:lnTo>
                      <a:lnTo>
                        <a:pt x="6633" y="3632"/>
                      </a:lnTo>
                      <a:lnTo>
                        <a:pt x="6633" y="3632"/>
                      </a:lnTo>
                      <a:lnTo>
                        <a:pt x="6475" y="3159"/>
                      </a:lnTo>
                      <a:lnTo>
                        <a:pt x="6278" y="2685"/>
                      </a:lnTo>
                      <a:lnTo>
                        <a:pt x="6041" y="2290"/>
                      </a:lnTo>
                      <a:lnTo>
                        <a:pt x="5765" y="1895"/>
                      </a:lnTo>
                      <a:lnTo>
                        <a:pt x="5449" y="1540"/>
                      </a:lnTo>
                      <a:lnTo>
                        <a:pt x="5093" y="1264"/>
                      </a:lnTo>
                      <a:lnTo>
                        <a:pt x="4738" y="987"/>
                      </a:lnTo>
                      <a:lnTo>
                        <a:pt x="4343" y="750"/>
                      </a:lnTo>
                      <a:lnTo>
                        <a:pt x="3909" y="553"/>
                      </a:lnTo>
                      <a:lnTo>
                        <a:pt x="3514" y="395"/>
                      </a:lnTo>
                      <a:lnTo>
                        <a:pt x="3080" y="277"/>
                      </a:lnTo>
                      <a:lnTo>
                        <a:pt x="2606" y="158"/>
                      </a:lnTo>
                      <a:lnTo>
                        <a:pt x="2172" y="79"/>
                      </a:lnTo>
                      <a:lnTo>
                        <a:pt x="1698" y="40"/>
                      </a:lnTo>
                      <a:lnTo>
                        <a:pt x="83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0" name="Google Shape;450;p45"/>
                <p:cNvSpPr/>
                <p:nvPr/>
              </p:nvSpPr>
              <p:spPr>
                <a:xfrm>
                  <a:off x="440450" y="2284050"/>
                  <a:ext cx="369150" cy="41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66" h="16503" extrusionOk="0">
                      <a:moveTo>
                        <a:pt x="3514" y="1"/>
                      </a:moveTo>
                      <a:lnTo>
                        <a:pt x="3356" y="40"/>
                      </a:lnTo>
                      <a:lnTo>
                        <a:pt x="3198" y="119"/>
                      </a:lnTo>
                      <a:lnTo>
                        <a:pt x="3080" y="198"/>
                      </a:lnTo>
                      <a:lnTo>
                        <a:pt x="2961" y="316"/>
                      </a:lnTo>
                      <a:lnTo>
                        <a:pt x="2882" y="435"/>
                      </a:lnTo>
                      <a:lnTo>
                        <a:pt x="2803" y="593"/>
                      </a:lnTo>
                      <a:lnTo>
                        <a:pt x="2764" y="751"/>
                      </a:lnTo>
                      <a:lnTo>
                        <a:pt x="0" y="15516"/>
                      </a:lnTo>
                      <a:lnTo>
                        <a:pt x="0" y="15634"/>
                      </a:lnTo>
                      <a:lnTo>
                        <a:pt x="0" y="15792"/>
                      </a:lnTo>
                      <a:lnTo>
                        <a:pt x="40" y="15911"/>
                      </a:lnTo>
                      <a:lnTo>
                        <a:pt x="119" y="15990"/>
                      </a:lnTo>
                      <a:lnTo>
                        <a:pt x="198" y="16108"/>
                      </a:lnTo>
                      <a:lnTo>
                        <a:pt x="277" y="16187"/>
                      </a:lnTo>
                      <a:lnTo>
                        <a:pt x="395" y="16227"/>
                      </a:lnTo>
                      <a:lnTo>
                        <a:pt x="513" y="16266"/>
                      </a:lnTo>
                      <a:lnTo>
                        <a:pt x="632" y="16306"/>
                      </a:lnTo>
                      <a:lnTo>
                        <a:pt x="11094" y="16503"/>
                      </a:lnTo>
                      <a:lnTo>
                        <a:pt x="11252" y="16503"/>
                      </a:lnTo>
                      <a:lnTo>
                        <a:pt x="11410" y="16424"/>
                      </a:lnTo>
                      <a:lnTo>
                        <a:pt x="11528" y="16384"/>
                      </a:lnTo>
                      <a:lnTo>
                        <a:pt x="11647" y="16306"/>
                      </a:lnTo>
                      <a:lnTo>
                        <a:pt x="11765" y="16187"/>
                      </a:lnTo>
                      <a:lnTo>
                        <a:pt x="11883" y="16069"/>
                      </a:lnTo>
                      <a:lnTo>
                        <a:pt x="11923" y="15911"/>
                      </a:lnTo>
                      <a:lnTo>
                        <a:pt x="12002" y="15753"/>
                      </a:lnTo>
                      <a:lnTo>
                        <a:pt x="14726" y="1027"/>
                      </a:lnTo>
                      <a:lnTo>
                        <a:pt x="14765" y="869"/>
                      </a:lnTo>
                      <a:lnTo>
                        <a:pt x="14726" y="751"/>
                      </a:lnTo>
                      <a:lnTo>
                        <a:pt x="14686" y="632"/>
                      </a:lnTo>
                      <a:lnTo>
                        <a:pt x="14647" y="514"/>
                      </a:lnTo>
                      <a:lnTo>
                        <a:pt x="14568" y="395"/>
                      </a:lnTo>
                      <a:lnTo>
                        <a:pt x="14450" y="316"/>
                      </a:lnTo>
                      <a:lnTo>
                        <a:pt x="14371" y="277"/>
                      </a:lnTo>
                      <a:lnTo>
                        <a:pt x="14252" y="238"/>
                      </a:lnTo>
                      <a:lnTo>
                        <a:pt x="14094" y="238"/>
                      </a:lnTo>
                      <a:lnTo>
                        <a:pt x="3672" y="1"/>
                      </a:lnTo>
                      <a:close/>
                    </a:path>
                  </a:pathLst>
                </a:custGeom>
                <a:solidFill>
                  <a:srgbClr val="91BA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" name="Google Shape;451;p45"/>
                <p:cNvSpPr/>
                <p:nvPr/>
              </p:nvSpPr>
              <p:spPr>
                <a:xfrm>
                  <a:off x="440450" y="2284050"/>
                  <a:ext cx="369150" cy="41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66" h="16503" fill="none" extrusionOk="0">
                      <a:moveTo>
                        <a:pt x="11094" y="16503"/>
                      </a:moveTo>
                      <a:lnTo>
                        <a:pt x="632" y="16306"/>
                      </a:lnTo>
                      <a:lnTo>
                        <a:pt x="632" y="16306"/>
                      </a:lnTo>
                      <a:lnTo>
                        <a:pt x="513" y="16266"/>
                      </a:lnTo>
                      <a:lnTo>
                        <a:pt x="395" y="16227"/>
                      </a:lnTo>
                      <a:lnTo>
                        <a:pt x="277" y="16187"/>
                      </a:lnTo>
                      <a:lnTo>
                        <a:pt x="198" y="16108"/>
                      </a:lnTo>
                      <a:lnTo>
                        <a:pt x="119" y="15990"/>
                      </a:lnTo>
                      <a:lnTo>
                        <a:pt x="40" y="15911"/>
                      </a:lnTo>
                      <a:lnTo>
                        <a:pt x="0" y="15792"/>
                      </a:lnTo>
                      <a:lnTo>
                        <a:pt x="0" y="15634"/>
                      </a:lnTo>
                      <a:lnTo>
                        <a:pt x="0" y="15634"/>
                      </a:lnTo>
                      <a:lnTo>
                        <a:pt x="0" y="15516"/>
                      </a:lnTo>
                      <a:lnTo>
                        <a:pt x="2764" y="751"/>
                      </a:lnTo>
                      <a:lnTo>
                        <a:pt x="2764" y="751"/>
                      </a:lnTo>
                      <a:lnTo>
                        <a:pt x="2803" y="593"/>
                      </a:lnTo>
                      <a:lnTo>
                        <a:pt x="2882" y="435"/>
                      </a:lnTo>
                      <a:lnTo>
                        <a:pt x="2961" y="316"/>
                      </a:lnTo>
                      <a:lnTo>
                        <a:pt x="3080" y="198"/>
                      </a:lnTo>
                      <a:lnTo>
                        <a:pt x="3198" y="119"/>
                      </a:lnTo>
                      <a:lnTo>
                        <a:pt x="3356" y="40"/>
                      </a:lnTo>
                      <a:lnTo>
                        <a:pt x="3514" y="1"/>
                      </a:lnTo>
                      <a:lnTo>
                        <a:pt x="3672" y="1"/>
                      </a:lnTo>
                      <a:lnTo>
                        <a:pt x="14094" y="238"/>
                      </a:lnTo>
                      <a:lnTo>
                        <a:pt x="14094" y="238"/>
                      </a:lnTo>
                      <a:lnTo>
                        <a:pt x="14252" y="238"/>
                      </a:lnTo>
                      <a:lnTo>
                        <a:pt x="14371" y="277"/>
                      </a:lnTo>
                      <a:lnTo>
                        <a:pt x="14450" y="316"/>
                      </a:lnTo>
                      <a:lnTo>
                        <a:pt x="14568" y="395"/>
                      </a:lnTo>
                      <a:lnTo>
                        <a:pt x="14647" y="514"/>
                      </a:lnTo>
                      <a:lnTo>
                        <a:pt x="14686" y="632"/>
                      </a:lnTo>
                      <a:lnTo>
                        <a:pt x="14726" y="751"/>
                      </a:lnTo>
                      <a:lnTo>
                        <a:pt x="14765" y="869"/>
                      </a:lnTo>
                      <a:lnTo>
                        <a:pt x="14765" y="869"/>
                      </a:lnTo>
                      <a:lnTo>
                        <a:pt x="14726" y="1027"/>
                      </a:lnTo>
                      <a:lnTo>
                        <a:pt x="12002" y="15753"/>
                      </a:lnTo>
                      <a:lnTo>
                        <a:pt x="12002" y="15753"/>
                      </a:lnTo>
                      <a:lnTo>
                        <a:pt x="11923" y="15911"/>
                      </a:lnTo>
                      <a:lnTo>
                        <a:pt x="11883" y="16069"/>
                      </a:lnTo>
                      <a:lnTo>
                        <a:pt x="11765" y="16187"/>
                      </a:lnTo>
                      <a:lnTo>
                        <a:pt x="11647" y="16306"/>
                      </a:lnTo>
                      <a:lnTo>
                        <a:pt x="11528" y="16384"/>
                      </a:lnTo>
                      <a:lnTo>
                        <a:pt x="11410" y="16424"/>
                      </a:lnTo>
                      <a:lnTo>
                        <a:pt x="11252" y="16503"/>
                      </a:lnTo>
                      <a:lnTo>
                        <a:pt x="11094" y="16503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" name="Google Shape;452;p45"/>
                <p:cNvSpPr/>
                <p:nvPr/>
              </p:nvSpPr>
              <p:spPr>
                <a:xfrm>
                  <a:off x="632900" y="2452825"/>
                  <a:ext cx="170775" cy="10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31" h="4028" extrusionOk="0">
                      <a:moveTo>
                        <a:pt x="3712" y="1"/>
                      </a:moveTo>
                      <a:lnTo>
                        <a:pt x="3277" y="40"/>
                      </a:lnTo>
                      <a:lnTo>
                        <a:pt x="2843" y="80"/>
                      </a:lnTo>
                      <a:lnTo>
                        <a:pt x="2409" y="158"/>
                      </a:lnTo>
                      <a:lnTo>
                        <a:pt x="1975" y="237"/>
                      </a:lnTo>
                      <a:lnTo>
                        <a:pt x="790" y="553"/>
                      </a:lnTo>
                      <a:lnTo>
                        <a:pt x="632" y="632"/>
                      </a:lnTo>
                      <a:lnTo>
                        <a:pt x="474" y="751"/>
                      </a:lnTo>
                      <a:lnTo>
                        <a:pt x="356" y="909"/>
                      </a:lnTo>
                      <a:lnTo>
                        <a:pt x="277" y="1106"/>
                      </a:lnTo>
                      <a:lnTo>
                        <a:pt x="1" y="2527"/>
                      </a:lnTo>
                      <a:lnTo>
                        <a:pt x="1" y="2764"/>
                      </a:lnTo>
                      <a:lnTo>
                        <a:pt x="80" y="3001"/>
                      </a:lnTo>
                      <a:lnTo>
                        <a:pt x="238" y="3238"/>
                      </a:lnTo>
                      <a:lnTo>
                        <a:pt x="435" y="3435"/>
                      </a:lnTo>
                      <a:lnTo>
                        <a:pt x="672" y="3593"/>
                      </a:lnTo>
                      <a:lnTo>
                        <a:pt x="948" y="3712"/>
                      </a:lnTo>
                      <a:lnTo>
                        <a:pt x="1225" y="3830"/>
                      </a:lnTo>
                      <a:lnTo>
                        <a:pt x="1501" y="3909"/>
                      </a:lnTo>
                      <a:lnTo>
                        <a:pt x="2093" y="3988"/>
                      </a:lnTo>
                      <a:lnTo>
                        <a:pt x="2646" y="4027"/>
                      </a:lnTo>
                      <a:lnTo>
                        <a:pt x="3120" y="3988"/>
                      </a:lnTo>
                      <a:lnTo>
                        <a:pt x="3554" y="3948"/>
                      </a:lnTo>
                      <a:lnTo>
                        <a:pt x="5291" y="4027"/>
                      </a:lnTo>
                      <a:lnTo>
                        <a:pt x="5528" y="4027"/>
                      </a:lnTo>
                      <a:lnTo>
                        <a:pt x="5725" y="3948"/>
                      </a:lnTo>
                      <a:lnTo>
                        <a:pt x="5923" y="3870"/>
                      </a:lnTo>
                      <a:lnTo>
                        <a:pt x="6080" y="3751"/>
                      </a:lnTo>
                      <a:lnTo>
                        <a:pt x="6238" y="3633"/>
                      </a:lnTo>
                      <a:lnTo>
                        <a:pt x="6357" y="3475"/>
                      </a:lnTo>
                      <a:lnTo>
                        <a:pt x="6475" y="3277"/>
                      </a:lnTo>
                      <a:lnTo>
                        <a:pt x="6515" y="3080"/>
                      </a:lnTo>
                      <a:lnTo>
                        <a:pt x="6831" y="1619"/>
                      </a:lnTo>
                      <a:lnTo>
                        <a:pt x="6831" y="1580"/>
                      </a:lnTo>
                      <a:lnTo>
                        <a:pt x="6831" y="1343"/>
                      </a:lnTo>
                      <a:lnTo>
                        <a:pt x="6831" y="1106"/>
                      </a:lnTo>
                      <a:lnTo>
                        <a:pt x="6752" y="869"/>
                      </a:lnTo>
                      <a:lnTo>
                        <a:pt x="6633" y="672"/>
                      </a:lnTo>
                      <a:lnTo>
                        <a:pt x="6475" y="514"/>
                      </a:lnTo>
                      <a:lnTo>
                        <a:pt x="6317" y="356"/>
                      </a:lnTo>
                      <a:lnTo>
                        <a:pt x="6080" y="277"/>
                      </a:lnTo>
                      <a:lnTo>
                        <a:pt x="5844" y="198"/>
                      </a:lnTo>
                      <a:lnTo>
                        <a:pt x="5488" y="119"/>
                      </a:lnTo>
                      <a:lnTo>
                        <a:pt x="5054" y="40"/>
                      </a:lnTo>
                      <a:lnTo>
                        <a:pt x="4620" y="1"/>
                      </a:lnTo>
                      <a:close/>
                    </a:path>
                  </a:pathLst>
                </a:custGeom>
                <a:solidFill>
                  <a:srgbClr val="FFB5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" name="Google Shape;453;p45"/>
                <p:cNvSpPr/>
                <p:nvPr/>
              </p:nvSpPr>
              <p:spPr>
                <a:xfrm>
                  <a:off x="632900" y="2452825"/>
                  <a:ext cx="170775" cy="10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31" h="4028" fill="none" extrusionOk="0">
                      <a:moveTo>
                        <a:pt x="80" y="3001"/>
                      </a:moveTo>
                      <a:lnTo>
                        <a:pt x="80" y="3001"/>
                      </a:lnTo>
                      <a:lnTo>
                        <a:pt x="1" y="2764"/>
                      </a:lnTo>
                      <a:lnTo>
                        <a:pt x="1" y="2527"/>
                      </a:lnTo>
                      <a:lnTo>
                        <a:pt x="277" y="1106"/>
                      </a:lnTo>
                      <a:lnTo>
                        <a:pt x="277" y="1106"/>
                      </a:lnTo>
                      <a:lnTo>
                        <a:pt x="356" y="909"/>
                      </a:lnTo>
                      <a:lnTo>
                        <a:pt x="474" y="751"/>
                      </a:lnTo>
                      <a:lnTo>
                        <a:pt x="632" y="632"/>
                      </a:lnTo>
                      <a:lnTo>
                        <a:pt x="790" y="553"/>
                      </a:lnTo>
                      <a:lnTo>
                        <a:pt x="1975" y="237"/>
                      </a:lnTo>
                      <a:lnTo>
                        <a:pt x="1975" y="237"/>
                      </a:lnTo>
                      <a:lnTo>
                        <a:pt x="2409" y="158"/>
                      </a:lnTo>
                      <a:lnTo>
                        <a:pt x="2843" y="80"/>
                      </a:lnTo>
                      <a:lnTo>
                        <a:pt x="3277" y="40"/>
                      </a:lnTo>
                      <a:lnTo>
                        <a:pt x="3712" y="1"/>
                      </a:lnTo>
                      <a:lnTo>
                        <a:pt x="4185" y="1"/>
                      </a:lnTo>
                      <a:lnTo>
                        <a:pt x="4620" y="1"/>
                      </a:lnTo>
                      <a:lnTo>
                        <a:pt x="5054" y="40"/>
                      </a:lnTo>
                      <a:lnTo>
                        <a:pt x="5488" y="119"/>
                      </a:lnTo>
                      <a:lnTo>
                        <a:pt x="5844" y="198"/>
                      </a:lnTo>
                      <a:lnTo>
                        <a:pt x="5844" y="198"/>
                      </a:lnTo>
                      <a:lnTo>
                        <a:pt x="6080" y="277"/>
                      </a:lnTo>
                      <a:lnTo>
                        <a:pt x="6317" y="356"/>
                      </a:lnTo>
                      <a:lnTo>
                        <a:pt x="6475" y="514"/>
                      </a:lnTo>
                      <a:lnTo>
                        <a:pt x="6633" y="672"/>
                      </a:lnTo>
                      <a:lnTo>
                        <a:pt x="6752" y="869"/>
                      </a:lnTo>
                      <a:lnTo>
                        <a:pt x="6831" y="1106"/>
                      </a:lnTo>
                      <a:lnTo>
                        <a:pt x="6831" y="1343"/>
                      </a:lnTo>
                      <a:lnTo>
                        <a:pt x="6831" y="1580"/>
                      </a:lnTo>
                      <a:lnTo>
                        <a:pt x="6831" y="1619"/>
                      </a:lnTo>
                      <a:lnTo>
                        <a:pt x="6515" y="3080"/>
                      </a:lnTo>
                      <a:lnTo>
                        <a:pt x="6515" y="3080"/>
                      </a:lnTo>
                      <a:lnTo>
                        <a:pt x="6475" y="3277"/>
                      </a:lnTo>
                      <a:lnTo>
                        <a:pt x="6357" y="3475"/>
                      </a:lnTo>
                      <a:lnTo>
                        <a:pt x="6238" y="3633"/>
                      </a:lnTo>
                      <a:lnTo>
                        <a:pt x="6080" y="3751"/>
                      </a:lnTo>
                      <a:lnTo>
                        <a:pt x="5923" y="3870"/>
                      </a:lnTo>
                      <a:lnTo>
                        <a:pt x="5725" y="3948"/>
                      </a:lnTo>
                      <a:lnTo>
                        <a:pt x="5528" y="4027"/>
                      </a:lnTo>
                      <a:lnTo>
                        <a:pt x="5291" y="4027"/>
                      </a:lnTo>
                      <a:lnTo>
                        <a:pt x="3554" y="3948"/>
                      </a:lnTo>
                      <a:lnTo>
                        <a:pt x="3554" y="3948"/>
                      </a:lnTo>
                      <a:lnTo>
                        <a:pt x="3120" y="3988"/>
                      </a:lnTo>
                      <a:lnTo>
                        <a:pt x="2646" y="4027"/>
                      </a:lnTo>
                      <a:lnTo>
                        <a:pt x="2093" y="3988"/>
                      </a:lnTo>
                      <a:lnTo>
                        <a:pt x="1501" y="3909"/>
                      </a:lnTo>
                      <a:lnTo>
                        <a:pt x="1225" y="3830"/>
                      </a:lnTo>
                      <a:lnTo>
                        <a:pt x="948" y="3712"/>
                      </a:lnTo>
                      <a:lnTo>
                        <a:pt x="672" y="3593"/>
                      </a:lnTo>
                      <a:lnTo>
                        <a:pt x="435" y="3435"/>
                      </a:lnTo>
                      <a:lnTo>
                        <a:pt x="238" y="3238"/>
                      </a:lnTo>
                      <a:lnTo>
                        <a:pt x="80" y="300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4" name="Google Shape;454;p45"/>
                <p:cNvSpPr/>
                <p:nvPr/>
              </p:nvSpPr>
              <p:spPr>
                <a:xfrm>
                  <a:off x="616125" y="2446900"/>
                  <a:ext cx="70100" cy="10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4" h="4344" extrusionOk="0">
                      <a:moveTo>
                        <a:pt x="2606" y="1"/>
                      </a:moveTo>
                      <a:lnTo>
                        <a:pt x="2211" y="80"/>
                      </a:lnTo>
                      <a:lnTo>
                        <a:pt x="1777" y="119"/>
                      </a:lnTo>
                      <a:lnTo>
                        <a:pt x="1382" y="238"/>
                      </a:lnTo>
                      <a:lnTo>
                        <a:pt x="987" y="395"/>
                      </a:lnTo>
                      <a:lnTo>
                        <a:pt x="790" y="1067"/>
                      </a:lnTo>
                      <a:lnTo>
                        <a:pt x="553" y="1975"/>
                      </a:lnTo>
                      <a:lnTo>
                        <a:pt x="277" y="2883"/>
                      </a:lnTo>
                      <a:lnTo>
                        <a:pt x="158" y="3317"/>
                      </a:lnTo>
                      <a:lnTo>
                        <a:pt x="1" y="3712"/>
                      </a:lnTo>
                      <a:lnTo>
                        <a:pt x="672" y="4028"/>
                      </a:lnTo>
                      <a:lnTo>
                        <a:pt x="1264" y="4264"/>
                      </a:lnTo>
                      <a:lnTo>
                        <a:pt x="1540" y="4343"/>
                      </a:lnTo>
                      <a:lnTo>
                        <a:pt x="1738" y="4343"/>
                      </a:lnTo>
                      <a:lnTo>
                        <a:pt x="1856" y="4225"/>
                      </a:lnTo>
                      <a:lnTo>
                        <a:pt x="2014" y="4028"/>
                      </a:lnTo>
                      <a:lnTo>
                        <a:pt x="2211" y="3514"/>
                      </a:lnTo>
                      <a:lnTo>
                        <a:pt x="2448" y="2922"/>
                      </a:lnTo>
                      <a:lnTo>
                        <a:pt x="2646" y="2251"/>
                      </a:lnTo>
                      <a:lnTo>
                        <a:pt x="2764" y="1580"/>
                      </a:lnTo>
                      <a:lnTo>
                        <a:pt x="2804" y="948"/>
                      </a:lnTo>
                      <a:lnTo>
                        <a:pt x="2804" y="632"/>
                      </a:lnTo>
                      <a:lnTo>
                        <a:pt x="2764" y="395"/>
                      </a:lnTo>
                      <a:lnTo>
                        <a:pt x="2725" y="198"/>
                      </a:lnTo>
                      <a:lnTo>
                        <a:pt x="2606" y="1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" name="Google Shape;455;p45"/>
                <p:cNvSpPr/>
                <p:nvPr/>
              </p:nvSpPr>
              <p:spPr>
                <a:xfrm>
                  <a:off x="616125" y="2446900"/>
                  <a:ext cx="70100" cy="10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4" h="4344" fill="none" extrusionOk="0">
                      <a:moveTo>
                        <a:pt x="987" y="395"/>
                      </a:moveTo>
                      <a:lnTo>
                        <a:pt x="987" y="395"/>
                      </a:lnTo>
                      <a:lnTo>
                        <a:pt x="1382" y="238"/>
                      </a:lnTo>
                      <a:lnTo>
                        <a:pt x="1777" y="119"/>
                      </a:lnTo>
                      <a:lnTo>
                        <a:pt x="2211" y="80"/>
                      </a:lnTo>
                      <a:lnTo>
                        <a:pt x="2606" y="1"/>
                      </a:lnTo>
                      <a:lnTo>
                        <a:pt x="2606" y="1"/>
                      </a:lnTo>
                      <a:lnTo>
                        <a:pt x="2725" y="198"/>
                      </a:lnTo>
                      <a:lnTo>
                        <a:pt x="2764" y="395"/>
                      </a:lnTo>
                      <a:lnTo>
                        <a:pt x="2804" y="632"/>
                      </a:lnTo>
                      <a:lnTo>
                        <a:pt x="2804" y="948"/>
                      </a:lnTo>
                      <a:lnTo>
                        <a:pt x="2764" y="1580"/>
                      </a:lnTo>
                      <a:lnTo>
                        <a:pt x="2646" y="2251"/>
                      </a:lnTo>
                      <a:lnTo>
                        <a:pt x="2448" y="2922"/>
                      </a:lnTo>
                      <a:lnTo>
                        <a:pt x="2211" y="3514"/>
                      </a:lnTo>
                      <a:lnTo>
                        <a:pt x="2014" y="4028"/>
                      </a:lnTo>
                      <a:lnTo>
                        <a:pt x="1856" y="4225"/>
                      </a:lnTo>
                      <a:lnTo>
                        <a:pt x="1738" y="4343"/>
                      </a:lnTo>
                      <a:lnTo>
                        <a:pt x="1738" y="4343"/>
                      </a:lnTo>
                      <a:lnTo>
                        <a:pt x="1540" y="4343"/>
                      </a:lnTo>
                      <a:lnTo>
                        <a:pt x="1264" y="4264"/>
                      </a:lnTo>
                      <a:lnTo>
                        <a:pt x="672" y="4028"/>
                      </a:lnTo>
                      <a:lnTo>
                        <a:pt x="1" y="3712"/>
                      </a:lnTo>
                      <a:lnTo>
                        <a:pt x="1" y="3712"/>
                      </a:lnTo>
                      <a:lnTo>
                        <a:pt x="158" y="3317"/>
                      </a:lnTo>
                      <a:lnTo>
                        <a:pt x="277" y="2883"/>
                      </a:lnTo>
                      <a:lnTo>
                        <a:pt x="553" y="1975"/>
                      </a:lnTo>
                      <a:lnTo>
                        <a:pt x="790" y="1067"/>
                      </a:lnTo>
                      <a:lnTo>
                        <a:pt x="987" y="395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" name="Google Shape;456;p45"/>
                <p:cNvSpPr/>
                <p:nvPr/>
              </p:nvSpPr>
              <p:spPr>
                <a:xfrm>
                  <a:off x="238125" y="2075800"/>
                  <a:ext cx="428350" cy="511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34" h="20451" extrusionOk="0">
                      <a:moveTo>
                        <a:pt x="5882" y="13818"/>
                      </a:moveTo>
                      <a:lnTo>
                        <a:pt x="5922" y="13884"/>
                      </a:lnTo>
                      <a:lnTo>
                        <a:pt x="5922" y="13884"/>
                      </a:lnTo>
                      <a:lnTo>
                        <a:pt x="5882" y="13858"/>
                      </a:lnTo>
                      <a:lnTo>
                        <a:pt x="5843" y="13818"/>
                      </a:lnTo>
                      <a:close/>
                      <a:moveTo>
                        <a:pt x="3553" y="1"/>
                      </a:moveTo>
                      <a:lnTo>
                        <a:pt x="3000" y="1738"/>
                      </a:lnTo>
                      <a:lnTo>
                        <a:pt x="2448" y="3475"/>
                      </a:lnTo>
                      <a:lnTo>
                        <a:pt x="1934" y="5212"/>
                      </a:lnTo>
                      <a:lnTo>
                        <a:pt x="1421" y="6988"/>
                      </a:lnTo>
                      <a:lnTo>
                        <a:pt x="947" y="8765"/>
                      </a:lnTo>
                      <a:lnTo>
                        <a:pt x="513" y="10620"/>
                      </a:lnTo>
                      <a:lnTo>
                        <a:pt x="316" y="11568"/>
                      </a:lnTo>
                      <a:lnTo>
                        <a:pt x="158" y="12555"/>
                      </a:lnTo>
                      <a:lnTo>
                        <a:pt x="0" y="13700"/>
                      </a:lnTo>
                      <a:lnTo>
                        <a:pt x="0" y="14055"/>
                      </a:lnTo>
                      <a:lnTo>
                        <a:pt x="0" y="14410"/>
                      </a:lnTo>
                      <a:lnTo>
                        <a:pt x="0" y="14608"/>
                      </a:lnTo>
                      <a:lnTo>
                        <a:pt x="0" y="14845"/>
                      </a:lnTo>
                      <a:lnTo>
                        <a:pt x="79" y="15397"/>
                      </a:lnTo>
                      <a:lnTo>
                        <a:pt x="118" y="15674"/>
                      </a:lnTo>
                      <a:lnTo>
                        <a:pt x="118" y="15713"/>
                      </a:lnTo>
                      <a:lnTo>
                        <a:pt x="316" y="16187"/>
                      </a:lnTo>
                      <a:lnTo>
                        <a:pt x="513" y="16661"/>
                      </a:lnTo>
                      <a:lnTo>
                        <a:pt x="790" y="17095"/>
                      </a:lnTo>
                      <a:lnTo>
                        <a:pt x="1066" y="17490"/>
                      </a:lnTo>
                      <a:lnTo>
                        <a:pt x="1382" y="17845"/>
                      </a:lnTo>
                      <a:lnTo>
                        <a:pt x="1698" y="18161"/>
                      </a:lnTo>
                      <a:lnTo>
                        <a:pt x="2013" y="18477"/>
                      </a:lnTo>
                      <a:lnTo>
                        <a:pt x="2369" y="18714"/>
                      </a:lnTo>
                      <a:lnTo>
                        <a:pt x="3000" y="19108"/>
                      </a:lnTo>
                      <a:lnTo>
                        <a:pt x="3593" y="19424"/>
                      </a:lnTo>
                      <a:lnTo>
                        <a:pt x="4264" y="19661"/>
                      </a:lnTo>
                      <a:lnTo>
                        <a:pt x="4935" y="19859"/>
                      </a:lnTo>
                      <a:lnTo>
                        <a:pt x="6001" y="20135"/>
                      </a:lnTo>
                      <a:lnTo>
                        <a:pt x="7067" y="20293"/>
                      </a:lnTo>
                      <a:lnTo>
                        <a:pt x="8172" y="20411"/>
                      </a:lnTo>
                      <a:lnTo>
                        <a:pt x="9278" y="20451"/>
                      </a:lnTo>
                      <a:lnTo>
                        <a:pt x="10265" y="20451"/>
                      </a:lnTo>
                      <a:lnTo>
                        <a:pt x="11252" y="20411"/>
                      </a:lnTo>
                      <a:lnTo>
                        <a:pt x="12239" y="20372"/>
                      </a:lnTo>
                      <a:lnTo>
                        <a:pt x="13226" y="20293"/>
                      </a:lnTo>
                      <a:lnTo>
                        <a:pt x="15160" y="20095"/>
                      </a:lnTo>
                      <a:lnTo>
                        <a:pt x="16107" y="19937"/>
                      </a:lnTo>
                      <a:lnTo>
                        <a:pt x="17134" y="19780"/>
                      </a:lnTo>
                      <a:lnTo>
                        <a:pt x="16265" y="14568"/>
                      </a:lnTo>
                      <a:lnTo>
                        <a:pt x="15476" y="14647"/>
                      </a:lnTo>
                      <a:lnTo>
                        <a:pt x="14607" y="14726"/>
                      </a:lnTo>
                      <a:lnTo>
                        <a:pt x="13739" y="14805"/>
                      </a:lnTo>
                      <a:lnTo>
                        <a:pt x="12870" y="14845"/>
                      </a:lnTo>
                      <a:lnTo>
                        <a:pt x="11212" y="14845"/>
                      </a:lnTo>
                      <a:lnTo>
                        <a:pt x="9514" y="14766"/>
                      </a:lnTo>
                      <a:lnTo>
                        <a:pt x="8804" y="14687"/>
                      </a:lnTo>
                      <a:lnTo>
                        <a:pt x="8054" y="14608"/>
                      </a:lnTo>
                      <a:lnTo>
                        <a:pt x="7343" y="14450"/>
                      </a:lnTo>
                      <a:lnTo>
                        <a:pt x="6632" y="14252"/>
                      </a:lnTo>
                      <a:lnTo>
                        <a:pt x="6238" y="14095"/>
                      </a:lnTo>
                      <a:lnTo>
                        <a:pt x="6124" y="14019"/>
                      </a:lnTo>
                      <a:lnTo>
                        <a:pt x="6124" y="14019"/>
                      </a:lnTo>
                      <a:lnTo>
                        <a:pt x="6198" y="13621"/>
                      </a:lnTo>
                      <a:lnTo>
                        <a:pt x="6356" y="12871"/>
                      </a:lnTo>
                      <a:lnTo>
                        <a:pt x="6554" y="12081"/>
                      </a:lnTo>
                      <a:lnTo>
                        <a:pt x="7027" y="10462"/>
                      </a:lnTo>
                      <a:lnTo>
                        <a:pt x="7541" y="8844"/>
                      </a:lnTo>
                      <a:lnTo>
                        <a:pt x="8133" y="7225"/>
                      </a:lnTo>
                      <a:lnTo>
                        <a:pt x="8685" y="5567"/>
                      </a:lnTo>
                      <a:lnTo>
                        <a:pt x="9909" y="2330"/>
                      </a:lnTo>
                      <a:lnTo>
                        <a:pt x="3553" y="1"/>
                      </a:lnTo>
                      <a:close/>
                    </a:path>
                  </a:pathLst>
                </a:custGeom>
                <a:solidFill>
                  <a:srgbClr val="91BA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" name="Google Shape;457;p45"/>
                <p:cNvSpPr/>
                <p:nvPr/>
              </p:nvSpPr>
              <p:spPr>
                <a:xfrm>
                  <a:off x="238125" y="2075800"/>
                  <a:ext cx="428350" cy="511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34" h="20451" fill="none" extrusionOk="0">
                      <a:moveTo>
                        <a:pt x="9909" y="2330"/>
                      </a:moveTo>
                      <a:lnTo>
                        <a:pt x="9909" y="2330"/>
                      </a:lnTo>
                      <a:lnTo>
                        <a:pt x="8685" y="5567"/>
                      </a:lnTo>
                      <a:lnTo>
                        <a:pt x="8685" y="5567"/>
                      </a:lnTo>
                      <a:lnTo>
                        <a:pt x="8133" y="7225"/>
                      </a:lnTo>
                      <a:lnTo>
                        <a:pt x="7541" y="8844"/>
                      </a:lnTo>
                      <a:lnTo>
                        <a:pt x="7541" y="8844"/>
                      </a:lnTo>
                      <a:lnTo>
                        <a:pt x="7027" y="10462"/>
                      </a:lnTo>
                      <a:lnTo>
                        <a:pt x="6554" y="12081"/>
                      </a:lnTo>
                      <a:lnTo>
                        <a:pt x="6554" y="12081"/>
                      </a:lnTo>
                      <a:lnTo>
                        <a:pt x="6356" y="12871"/>
                      </a:lnTo>
                      <a:lnTo>
                        <a:pt x="6198" y="13621"/>
                      </a:lnTo>
                      <a:lnTo>
                        <a:pt x="6198" y="13621"/>
                      </a:lnTo>
                      <a:lnTo>
                        <a:pt x="6080" y="14252"/>
                      </a:lnTo>
                      <a:lnTo>
                        <a:pt x="6080" y="14371"/>
                      </a:lnTo>
                      <a:lnTo>
                        <a:pt x="6080" y="14410"/>
                      </a:lnTo>
                      <a:lnTo>
                        <a:pt x="6080" y="14410"/>
                      </a:lnTo>
                      <a:lnTo>
                        <a:pt x="6080" y="14410"/>
                      </a:lnTo>
                      <a:lnTo>
                        <a:pt x="6080" y="14450"/>
                      </a:lnTo>
                      <a:lnTo>
                        <a:pt x="6080" y="14410"/>
                      </a:lnTo>
                      <a:lnTo>
                        <a:pt x="6080" y="14410"/>
                      </a:lnTo>
                      <a:lnTo>
                        <a:pt x="6040" y="14292"/>
                      </a:lnTo>
                      <a:lnTo>
                        <a:pt x="6001" y="14016"/>
                      </a:lnTo>
                      <a:lnTo>
                        <a:pt x="6001" y="14016"/>
                      </a:lnTo>
                      <a:lnTo>
                        <a:pt x="5882" y="13818"/>
                      </a:lnTo>
                      <a:lnTo>
                        <a:pt x="5882" y="13818"/>
                      </a:lnTo>
                      <a:lnTo>
                        <a:pt x="5843" y="13818"/>
                      </a:lnTo>
                      <a:lnTo>
                        <a:pt x="5882" y="13858"/>
                      </a:lnTo>
                      <a:lnTo>
                        <a:pt x="5882" y="13858"/>
                      </a:lnTo>
                      <a:lnTo>
                        <a:pt x="6238" y="14095"/>
                      </a:lnTo>
                      <a:lnTo>
                        <a:pt x="6632" y="14252"/>
                      </a:lnTo>
                      <a:lnTo>
                        <a:pt x="6632" y="14252"/>
                      </a:lnTo>
                      <a:lnTo>
                        <a:pt x="7343" y="14450"/>
                      </a:lnTo>
                      <a:lnTo>
                        <a:pt x="8054" y="14608"/>
                      </a:lnTo>
                      <a:lnTo>
                        <a:pt x="8804" y="14687"/>
                      </a:lnTo>
                      <a:lnTo>
                        <a:pt x="9514" y="14766"/>
                      </a:lnTo>
                      <a:lnTo>
                        <a:pt x="9514" y="14766"/>
                      </a:lnTo>
                      <a:lnTo>
                        <a:pt x="11212" y="14845"/>
                      </a:lnTo>
                      <a:lnTo>
                        <a:pt x="12870" y="14845"/>
                      </a:lnTo>
                      <a:lnTo>
                        <a:pt x="12870" y="14845"/>
                      </a:lnTo>
                      <a:lnTo>
                        <a:pt x="13739" y="14805"/>
                      </a:lnTo>
                      <a:lnTo>
                        <a:pt x="14607" y="14726"/>
                      </a:lnTo>
                      <a:lnTo>
                        <a:pt x="15476" y="14647"/>
                      </a:lnTo>
                      <a:lnTo>
                        <a:pt x="16265" y="14568"/>
                      </a:lnTo>
                      <a:lnTo>
                        <a:pt x="17134" y="19780"/>
                      </a:lnTo>
                      <a:lnTo>
                        <a:pt x="17134" y="19780"/>
                      </a:lnTo>
                      <a:lnTo>
                        <a:pt x="16107" y="19937"/>
                      </a:lnTo>
                      <a:lnTo>
                        <a:pt x="15160" y="20095"/>
                      </a:lnTo>
                      <a:lnTo>
                        <a:pt x="15160" y="20095"/>
                      </a:lnTo>
                      <a:lnTo>
                        <a:pt x="13226" y="20293"/>
                      </a:lnTo>
                      <a:lnTo>
                        <a:pt x="13226" y="20293"/>
                      </a:lnTo>
                      <a:lnTo>
                        <a:pt x="12239" y="20372"/>
                      </a:lnTo>
                      <a:lnTo>
                        <a:pt x="11252" y="20411"/>
                      </a:lnTo>
                      <a:lnTo>
                        <a:pt x="10265" y="20451"/>
                      </a:lnTo>
                      <a:lnTo>
                        <a:pt x="9278" y="20451"/>
                      </a:lnTo>
                      <a:lnTo>
                        <a:pt x="9278" y="20451"/>
                      </a:lnTo>
                      <a:lnTo>
                        <a:pt x="8172" y="20411"/>
                      </a:lnTo>
                      <a:lnTo>
                        <a:pt x="7067" y="20293"/>
                      </a:lnTo>
                      <a:lnTo>
                        <a:pt x="6001" y="20135"/>
                      </a:lnTo>
                      <a:lnTo>
                        <a:pt x="4935" y="19859"/>
                      </a:lnTo>
                      <a:lnTo>
                        <a:pt x="4935" y="19859"/>
                      </a:lnTo>
                      <a:lnTo>
                        <a:pt x="4264" y="19661"/>
                      </a:lnTo>
                      <a:lnTo>
                        <a:pt x="3593" y="19424"/>
                      </a:lnTo>
                      <a:lnTo>
                        <a:pt x="3000" y="19108"/>
                      </a:lnTo>
                      <a:lnTo>
                        <a:pt x="2369" y="18714"/>
                      </a:lnTo>
                      <a:lnTo>
                        <a:pt x="2369" y="18714"/>
                      </a:lnTo>
                      <a:lnTo>
                        <a:pt x="2013" y="18477"/>
                      </a:lnTo>
                      <a:lnTo>
                        <a:pt x="1698" y="18161"/>
                      </a:lnTo>
                      <a:lnTo>
                        <a:pt x="1382" y="17845"/>
                      </a:lnTo>
                      <a:lnTo>
                        <a:pt x="1066" y="17490"/>
                      </a:lnTo>
                      <a:lnTo>
                        <a:pt x="1066" y="17490"/>
                      </a:lnTo>
                      <a:lnTo>
                        <a:pt x="790" y="17095"/>
                      </a:lnTo>
                      <a:lnTo>
                        <a:pt x="513" y="16661"/>
                      </a:lnTo>
                      <a:lnTo>
                        <a:pt x="316" y="16187"/>
                      </a:lnTo>
                      <a:lnTo>
                        <a:pt x="118" y="15713"/>
                      </a:lnTo>
                      <a:lnTo>
                        <a:pt x="118" y="15674"/>
                      </a:lnTo>
                      <a:lnTo>
                        <a:pt x="118" y="15674"/>
                      </a:lnTo>
                      <a:lnTo>
                        <a:pt x="79" y="15397"/>
                      </a:lnTo>
                      <a:lnTo>
                        <a:pt x="79" y="15397"/>
                      </a:lnTo>
                      <a:lnTo>
                        <a:pt x="0" y="14845"/>
                      </a:lnTo>
                      <a:lnTo>
                        <a:pt x="0" y="14845"/>
                      </a:lnTo>
                      <a:lnTo>
                        <a:pt x="0" y="14608"/>
                      </a:lnTo>
                      <a:lnTo>
                        <a:pt x="0" y="14410"/>
                      </a:lnTo>
                      <a:lnTo>
                        <a:pt x="0" y="14055"/>
                      </a:lnTo>
                      <a:lnTo>
                        <a:pt x="0" y="13700"/>
                      </a:lnTo>
                      <a:lnTo>
                        <a:pt x="0" y="13700"/>
                      </a:lnTo>
                      <a:lnTo>
                        <a:pt x="158" y="12555"/>
                      </a:lnTo>
                      <a:lnTo>
                        <a:pt x="158" y="12555"/>
                      </a:lnTo>
                      <a:lnTo>
                        <a:pt x="316" y="11568"/>
                      </a:lnTo>
                      <a:lnTo>
                        <a:pt x="513" y="10620"/>
                      </a:lnTo>
                      <a:lnTo>
                        <a:pt x="513" y="10620"/>
                      </a:lnTo>
                      <a:lnTo>
                        <a:pt x="947" y="8765"/>
                      </a:lnTo>
                      <a:lnTo>
                        <a:pt x="1421" y="6988"/>
                      </a:lnTo>
                      <a:lnTo>
                        <a:pt x="1421" y="6988"/>
                      </a:lnTo>
                      <a:lnTo>
                        <a:pt x="1934" y="5212"/>
                      </a:lnTo>
                      <a:lnTo>
                        <a:pt x="2448" y="3475"/>
                      </a:lnTo>
                      <a:lnTo>
                        <a:pt x="2448" y="3475"/>
                      </a:lnTo>
                      <a:lnTo>
                        <a:pt x="3000" y="1738"/>
                      </a:lnTo>
                      <a:lnTo>
                        <a:pt x="3553" y="1"/>
                      </a:lnTo>
                      <a:lnTo>
                        <a:pt x="9909" y="233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" name="Google Shape;458;p45"/>
                <p:cNvSpPr/>
                <p:nvPr/>
              </p:nvSpPr>
              <p:spPr>
                <a:xfrm>
                  <a:off x="238125" y="2075800"/>
                  <a:ext cx="428350" cy="511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34" h="20451" extrusionOk="0">
                      <a:moveTo>
                        <a:pt x="5882" y="13818"/>
                      </a:moveTo>
                      <a:lnTo>
                        <a:pt x="5922" y="13897"/>
                      </a:lnTo>
                      <a:lnTo>
                        <a:pt x="5882" y="13858"/>
                      </a:lnTo>
                      <a:lnTo>
                        <a:pt x="5843" y="13818"/>
                      </a:lnTo>
                      <a:close/>
                      <a:moveTo>
                        <a:pt x="3553" y="1"/>
                      </a:moveTo>
                      <a:lnTo>
                        <a:pt x="3000" y="1738"/>
                      </a:lnTo>
                      <a:lnTo>
                        <a:pt x="2448" y="3475"/>
                      </a:lnTo>
                      <a:lnTo>
                        <a:pt x="1934" y="5212"/>
                      </a:lnTo>
                      <a:lnTo>
                        <a:pt x="1421" y="6988"/>
                      </a:lnTo>
                      <a:lnTo>
                        <a:pt x="947" y="8765"/>
                      </a:lnTo>
                      <a:lnTo>
                        <a:pt x="513" y="10620"/>
                      </a:lnTo>
                      <a:lnTo>
                        <a:pt x="316" y="11568"/>
                      </a:lnTo>
                      <a:lnTo>
                        <a:pt x="158" y="12555"/>
                      </a:lnTo>
                      <a:lnTo>
                        <a:pt x="0" y="13700"/>
                      </a:lnTo>
                      <a:lnTo>
                        <a:pt x="0" y="14055"/>
                      </a:lnTo>
                      <a:lnTo>
                        <a:pt x="0" y="14410"/>
                      </a:lnTo>
                      <a:lnTo>
                        <a:pt x="0" y="14687"/>
                      </a:lnTo>
                      <a:lnTo>
                        <a:pt x="0" y="14845"/>
                      </a:lnTo>
                      <a:lnTo>
                        <a:pt x="79" y="15397"/>
                      </a:lnTo>
                      <a:lnTo>
                        <a:pt x="118" y="15674"/>
                      </a:lnTo>
                      <a:lnTo>
                        <a:pt x="118" y="15713"/>
                      </a:lnTo>
                      <a:lnTo>
                        <a:pt x="316" y="16187"/>
                      </a:lnTo>
                      <a:lnTo>
                        <a:pt x="513" y="16661"/>
                      </a:lnTo>
                      <a:lnTo>
                        <a:pt x="790" y="17095"/>
                      </a:lnTo>
                      <a:lnTo>
                        <a:pt x="1066" y="17490"/>
                      </a:lnTo>
                      <a:lnTo>
                        <a:pt x="1382" y="17845"/>
                      </a:lnTo>
                      <a:lnTo>
                        <a:pt x="1698" y="18161"/>
                      </a:lnTo>
                      <a:lnTo>
                        <a:pt x="2013" y="18477"/>
                      </a:lnTo>
                      <a:lnTo>
                        <a:pt x="2369" y="18714"/>
                      </a:lnTo>
                      <a:lnTo>
                        <a:pt x="3000" y="19108"/>
                      </a:lnTo>
                      <a:lnTo>
                        <a:pt x="3593" y="19424"/>
                      </a:lnTo>
                      <a:lnTo>
                        <a:pt x="4264" y="19661"/>
                      </a:lnTo>
                      <a:lnTo>
                        <a:pt x="4935" y="19859"/>
                      </a:lnTo>
                      <a:lnTo>
                        <a:pt x="6001" y="20135"/>
                      </a:lnTo>
                      <a:lnTo>
                        <a:pt x="7067" y="20293"/>
                      </a:lnTo>
                      <a:lnTo>
                        <a:pt x="8172" y="20411"/>
                      </a:lnTo>
                      <a:lnTo>
                        <a:pt x="9278" y="20451"/>
                      </a:lnTo>
                      <a:lnTo>
                        <a:pt x="9870" y="20451"/>
                      </a:lnTo>
                      <a:lnTo>
                        <a:pt x="11567" y="20411"/>
                      </a:lnTo>
                      <a:lnTo>
                        <a:pt x="13226" y="20293"/>
                      </a:lnTo>
                      <a:lnTo>
                        <a:pt x="15160" y="20095"/>
                      </a:lnTo>
                      <a:lnTo>
                        <a:pt x="16107" y="19937"/>
                      </a:lnTo>
                      <a:lnTo>
                        <a:pt x="17134" y="19780"/>
                      </a:lnTo>
                      <a:lnTo>
                        <a:pt x="17016" y="19029"/>
                      </a:lnTo>
                      <a:lnTo>
                        <a:pt x="16384" y="15121"/>
                      </a:lnTo>
                      <a:lnTo>
                        <a:pt x="16265" y="14568"/>
                      </a:lnTo>
                      <a:lnTo>
                        <a:pt x="15476" y="14647"/>
                      </a:lnTo>
                      <a:lnTo>
                        <a:pt x="14607" y="14726"/>
                      </a:lnTo>
                      <a:lnTo>
                        <a:pt x="13739" y="14805"/>
                      </a:lnTo>
                      <a:lnTo>
                        <a:pt x="12870" y="14845"/>
                      </a:lnTo>
                      <a:lnTo>
                        <a:pt x="10778" y="14845"/>
                      </a:lnTo>
                      <a:lnTo>
                        <a:pt x="9791" y="14805"/>
                      </a:lnTo>
                      <a:lnTo>
                        <a:pt x="9514" y="14766"/>
                      </a:lnTo>
                      <a:lnTo>
                        <a:pt x="8804" y="14687"/>
                      </a:lnTo>
                      <a:lnTo>
                        <a:pt x="8054" y="14608"/>
                      </a:lnTo>
                      <a:lnTo>
                        <a:pt x="7343" y="14450"/>
                      </a:lnTo>
                      <a:lnTo>
                        <a:pt x="6632" y="14252"/>
                      </a:lnTo>
                      <a:lnTo>
                        <a:pt x="6356" y="14134"/>
                      </a:lnTo>
                      <a:lnTo>
                        <a:pt x="6119" y="14016"/>
                      </a:lnTo>
                      <a:lnTo>
                        <a:pt x="6198" y="13621"/>
                      </a:lnTo>
                      <a:lnTo>
                        <a:pt x="6356" y="12871"/>
                      </a:lnTo>
                      <a:lnTo>
                        <a:pt x="6554" y="12081"/>
                      </a:lnTo>
                      <a:lnTo>
                        <a:pt x="7027" y="10462"/>
                      </a:lnTo>
                      <a:lnTo>
                        <a:pt x="7541" y="8844"/>
                      </a:lnTo>
                      <a:lnTo>
                        <a:pt x="8133" y="7225"/>
                      </a:lnTo>
                      <a:lnTo>
                        <a:pt x="8685" y="5567"/>
                      </a:lnTo>
                      <a:lnTo>
                        <a:pt x="9909" y="2330"/>
                      </a:lnTo>
                      <a:lnTo>
                        <a:pt x="3672" y="40"/>
                      </a:lnTo>
                      <a:lnTo>
                        <a:pt x="3553" y="1"/>
                      </a:lnTo>
                      <a:close/>
                    </a:path>
                  </a:pathLst>
                </a:custGeom>
                <a:solidFill>
                  <a:srgbClr val="DEEAC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" name="Google Shape;459;p45"/>
                <p:cNvSpPr/>
                <p:nvPr/>
              </p:nvSpPr>
              <p:spPr>
                <a:xfrm>
                  <a:off x="390100" y="2436050"/>
                  <a:ext cx="25" cy="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40" fill="none" extrusionOk="0">
                      <a:moveTo>
                        <a:pt x="1" y="4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4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" name="Google Shape;460;p45"/>
                <p:cNvSpPr/>
                <p:nvPr/>
              </p:nvSpPr>
              <p:spPr>
                <a:xfrm>
                  <a:off x="390100" y="2436050"/>
                  <a:ext cx="25" cy="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40" fill="none" extrusionOk="0">
                      <a:moveTo>
                        <a:pt x="1" y="4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4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" name="Google Shape;461;p45"/>
                <p:cNvSpPr/>
                <p:nvPr/>
              </p:nvSpPr>
              <p:spPr>
                <a:xfrm>
                  <a:off x="384175" y="2421250"/>
                  <a:ext cx="2000" cy="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" h="80" fill="none" extrusionOk="0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40" y="0"/>
                      </a:lnTo>
                      <a:lnTo>
                        <a:pt x="40" y="0"/>
                      </a:lnTo>
                      <a:lnTo>
                        <a:pt x="80" y="79"/>
                      </a:lnTo>
                      <a:lnTo>
                        <a:pt x="80" y="79"/>
                      </a:lnTo>
                      <a:lnTo>
                        <a:pt x="80" y="79"/>
                      </a:lnTo>
                      <a:lnTo>
                        <a:pt x="80" y="79"/>
                      </a:lnTo>
                      <a:lnTo>
                        <a:pt x="40" y="40"/>
                      </a:lnTo>
                      <a:lnTo>
                        <a:pt x="40" y="40"/>
                      </a:lnTo>
                      <a:lnTo>
                        <a:pt x="1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" name="Google Shape;462;p45"/>
                <p:cNvSpPr/>
                <p:nvPr/>
              </p:nvSpPr>
              <p:spPr>
                <a:xfrm>
                  <a:off x="238125" y="2075800"/>
                  <a:ext cx="428350" cy="511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34" h="20451" fill="none" extrusionOk="0">
                      <a:moveTo>
                        <a:pt x="3553" y="1"/>
                      </a:moveTo>
                      <a:lnTo>
                        <a:pt x="3553" y="1"/>
                      </a:lnTo>
                      <a:lnTo>
                        <a:pt x="3000" y="1738"/>
                      </a:lnTo>
                      <a:lnTo>
                        <a:pt x="2448" y="3475"/>
                      </a:lnTo>
                      <a:lnTo>
                        <a:pt x="2448" y="3475"/>
                      </a:lnTo>
                      <a:lnTo>
                        <a:pt x="1934" y="5212"/>
                      </a:lnTo>
                      <a:lnTo>
                        <a:pt x="1421" y="6988"/>
                      </a:lnTo>
                      <a:lnTo>
                        <a:pt x="1421" y="6988"/>
                      </a:lnTo>
                      <a:lnTo>
                        <a:pt x="947" y="8765"/>
                      </a:lnTo>
                      <a:lnTo>
                        <a:pt x="513" y="10620"/>
                      </a:lnTo>
                      <a:lnTo>
                        <a:pt x="513" y="10620"/>
                      </a:lnTo>
                      <a:lnTo>
                        <a:pt x="316" y="11568"/>
                      </a:lnTo>
                      <a:lnTo>
                        <a:pt x="158" y="12555"/>
                      </a:lnTo>
                      <a:lnTo>
                        <a:pt x="158" y="12555"/>
                      </a:lnTo>
                      <a:lnTo>
                        <a:pt x="0" y="13700"/>
                      </a:lnTo>
                      <a:lnTo>
                        <a:pt x="0" y="14055"/>
                      </a:lnTo>
                      <a:lnTo>
                        <a:pt x="0" y="14410"/>
                      </a:lnTo>
                      <a:lnTo>
                        <a:pt x="0" y="14410"/>
                      </a:lnTo>
                      <a:lnTo>
                        <a:pt x="0" y="14410"/>
                      </a:lnTo>
                      <a:lnTo>
                        <a:pt x="0" y="14687"/>
                      </a:lnTo>
                      <a:lnTo>
                        <a:pt x="0" y="14687"/>
                      </a:lnTo>
                      <a:lnTo>
                        <a:pt x="0" y="14845"/>
                      </a:lnTo>
                      <a:lnTo>
                        <a:pt x="0" y="14845"/>
                      </a:lnTo>
                      <a:lnTo>
                        <a:pt x="79" y="15397"/>
                      </a:lnTo>
                      <a:lnTo>
                        <a:pt x="79" y="15397"/>
                      </a:lnTo>
                      <a:lnTo>
                        <a:pt x="118" y="15674"/>
                      </a:lnTo>
                      <a:lnTo>
                        <a:pt x="118" y="15713"/>
                      </a:lnTo>
                      <a:lnTo>
                        <a:pt x="118" y="15713"/>
                      </a:lnTo>
                      <a:lnTo>
                        <a:pt x="316" y="16187"/>
                      </a:lnTo>
                      <a:lnTo>
                        <a:pt x="513" y="16661"/>
                      </a:lnTo>
                      <a:lnTo>
                        <a:pt x="790" y="17095"/>
                      </a:lnTo>
                      <a:lnTo>
                        <a:pt x="1066" y="17490"/>
                      </a:lnTo>
                      <a:lnTo>
                        <a:pt x="1066" y="17490"/>
                      </a:lnTo>
                      <a:lnTo>
                        <a:pt x="1382" y="17845"/>
                      </a:lnTo>
                      <a:lnTo>
                        <a:pt x="1698" y="18161"/>
                      </a:lnTo>
                      <a:lnTo>
                        <a:pt x="2013" y="18477"/>
                      </a:lnTo>
                      <a:lnTo>
                        <a:pt x="2369" y="18714"/>
                      </a:lnTo>
                      <a:lnTo>
                        <a:pt x="2369" y="18714"/>
                      </a:lnTo>
                      <a:lnTo>
                        <a:pt x="3000" y="19108"/>
                      </a:lnTo>
                      <a:lnTo>
                        <a:pt x="3593" y="19424"/>
                      </a:lnTo>
                      <a:lnTo>
                        <a:pt x="4264" y="19661"/>
                      </a:lnTo>
                      <a:lnTo>
                        <a:pt x="4935" y="19859"/>
                      </a:lnTo>
                      <a:lnTo>
                        <a:pt x="4935" y="19859"/>
                      </a:lnTo>
                      <a:lnTo>
                        <a:pt x="6001" y="20135"/>
                      </a:lnTo>
                      <a:lnTo>
                        <a:pt x="7067" y="20293"/>
                      </a:lnTo>
                      <a:lnTo>
                        <a:pt x="8172" y="20411"/>
                      </a:lnTo>
                      <a:lnTo>
                        <a:pt x="9278" y="20451"/>
                      </a:lnTo>
                      <a:lnTo>
                        <a:pt x="9278" y="20451"/>
                      </a:lnTo>
                      <a:lnTo>
                        <a:pt x="9870" y="20451"/>
                      </a:lnTo>
                      <a:lnTo>
                        <a:pt x="9870" y="20451"/>
                      </a:lnTo>
                      <a:lnTo>
                        <a:pt x="11567" y="20411"/>
                      </a:lnTo>
                      <a:lnTo>
                        <a:pt x="13226" y="20293"/>
                      </a:lnTo>
                      <a:lnTo>
                        <a:pt x="13226" y="20293"/>
                      </a:lnTo>
                      <a:lnTo>
                        <a:pt x="15160" y="20095"/>
                      </a:lnTo>
                      <a:lnTo>
                        <a:pt x="16107" y="19937"/>
                      </a:lnTo>
                      <a:lnTo>
                        <a:pt x="16107" y="19937"/>
                      </a:lnTo>
                      <a:lnTo>
                        <a:pt x="17134" y="19780"/>
                      </a:lnTo>
                      <a:lnTo>
                        <a:pt x="17016" y="19029"/>
                      </a:lnTo>
                      <a:lnTo>
                        <a:pt x="16384" y="15121"/>
                      </a:lnTo>
                      <a:lnTo>
                        <a:pt x="16265" y="14568"/>
                      </a:lnTo>
                      <a:lnTo>
                        <a:pt x="15476" y="14647"/>
                      </a:lnTo>
                      <a:lnTo>
                        <a:pt x="14607" y="14726"/>
                      </a:lnTo>
                      <a:lnTo>
                        <a:pt x="14607" y="14726"/>
                      </a:lnTo>
                      <a:lnTo>
                        <a:pt x="13739" y="14805"/>
                      </a:lnTo>
                      <a:lnTo>
                        <a:pt x="12870" y="14845"/>
                      </a:lnTo>
                      <a:lnTo>
                        <a:pt x="12870" y="14845"/>
                      </a:lnTo>
                      <a:lnTo>
                        <a:pt x="11725" y="14845"/>
                      </a:lnTo>
                      <a:lnTo>
                        <a:pt x="11725" y="14845"/>
                      </a:lnTo>
                      <a:lnTo>
                        <a:pt x="10778" y="14845"/>
                      </a:lnTo>
                      <a:lnTo>
                        <a:pt x="9791" y="14805"/>
                      </a:lnTo>
                      <a:lnTo>
                        <a:pt x="9791" y="14805"/>
                      </a:lnTo>
                      <a:lnTo>
                        <a:pt x="9514" y="14766"/>
                      </a:lnTo>
                      <a:lnTo>
                        <a:pt x="9514" y="14766"/>
                      </a:lnTo>
                      <a:lnTo>
                        <a:pt x="8804" y="14687"/>
                      </a:lnTo>
                      <a:lnTo>
                        <a:pt x="8054" y="14608"/>
                      </a:lnTo>
                      <a:lnTo>
                        <a:pt x="7343" y="14450"/>
                      </a:lnTo>
                      <a:lnTo>
                        <a:pt x="6632" y="14252"/>
                      </a:lnTo>
                      <a:lnTo>
                        <a:pt x="6632" y="14252"/>
                      </a:lnTo>
                      <a:lnTo>
                        <a:pt x="6356" y="14134"/>
                      </a:lnTo>
                      <a:lnTo>
                        <a:pt x="6119" y="14016"/>
                      </a:lnTo>
                      <a:lnTo>
                        <a:pt x="6119" y="14016"/>
                      </a:lnTo>
                      <a:lnTo>
                        <a:pt x="6119" y="14016"/>
                      </a:lnTo>
                      <a:lnTo>
                        <a:pt x="6119" y="14016"/>
                      </a:lnTo>
                      <a:lnTo>
                        <a:pt x="6198" y="13621"/>
                      </a:lnTo>
                      <a:lnTo>
                        <a:pt x="6198" y="13621"/>
                      </a:lnTo>
                      <a:lnTo>
                        <a:pt x="6356" y="12871"/>
                      </a:lnTo>
                      <a:lnTo>
                        <a:pt x="6554" y="12081"/>
                      </a:lnTo>
                      <a:lnTo>
                        <a:pt x="6554" y="12081"/>
                      </a:lnTo>
                      <a:lnTo>
                        <a:pt x="7027" y="10462"/>
                      </a:lnTo>
                      <a:lnTo>
                        <a:pt x="7541" y="8844"/>
                      </a:lnTo>
                      <a:lnTo>
                        <a:pt x="7541" y="8844"/>
                      </a:lnTo>
                      <a:lnTo>
                        <a:pt x="8133" y="7225"/>
                      </a:lnTo>
                      <a:lnTo>
                        <a:pt x="8685" y="5567"/>
                      </a:lnTo>
                      <a:lnTo>
                        <a:pt x="8685" y="5567"/>
                      </a:lnTo>
                      <a:lnTo>
                        <a:pt x="9909" y="2330"/>
                      </a:lnTo>
                      <a:lnTo>
                        <a:pt x="3672" y="40"/>
                      </a:lnTo>
                      <a:lnTo>
                        <a:pt x="3553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63" name="Google Shape;463;p45"/>
              <p:cNvGrpSpPr/>
              <p:nvPr/>
            </p:nvGrpSpPr>
            <p:grpSpPr>
              <a:xfrm>
                <a:off x="3597825" y="2083700"/>
                <a:ext cx="2240450" cy="2317450"/>
                <a:chOff x="5141425" y="2083700"/>
                <a:chExt cx="2240450" cy="2317450"/>
              </a:xfrm>
            </p:grpSpPr>
            <p:sp>
              <p:nvSpPr>
                <p:cNvPr id="464" name="Google Shape;464;p45"/>
                <p:cNvSpPr/>
                <p:nvPr/>
              </p:nvSpPr>
              <p:spPr>
                <a:xfrm>
                  <a:off x="5602350" y="4208650"/>
                  <a:ext cx="1116300" cy="19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52" h="7700" extrusionOk="0">
                      <a:moveTo>
                        <a:pt x="22069" y="1"/>
                      </a:moveTo>
                      <a:lnTo>
                        <a:pt x="21832" y="40"/>
                      </a:lnTo>
                      <a:lnTo>
                        <a:pt x="21595" y="119"/>
                      </a:lnTo>
                      <a:lnTo>
                        <a:pt x="21398" y="198"/>
                      </a:lnTo>
                      <a:lnTo>
                        <a:pt x="20292" y="791"/>
                      </a:lnTo>
                      <a:lnTo>
                        <a:pt x="19187" y="1304"/>
                      </a:lnTo>
                      <a:lnTo>
                        <a:pt x="18082" y="1817"/>
                      </a:lnTo>
                      <a:lnTo>
                        <a:pt x="16937" y="2251"/>
                      </a:lnTo>
                      <a:lnTo>
                        <a:pt x="15792" y="2686"/>
                      </a:lnTo>
                      <a:lnTo>
                        <a:pt x="14647" y="3080"/>
                      </a:lnTo>
                      <a:lnTo>
                        <a:pt x="13502" y="3436"/>
                      </a:lnTo>
                      <a:lnTo>
                        <a:pt x="12318" y="3751"/>
                      </a:lnTo>
                      <a:lnTo>
                        <a:pt x="11133" y="4028"/>
                      </a:lnTo>
                      <a:lnTo>
                        <a:pt x="9949" y="4265"/>
                      </a:lnTo>
                      <a:lnTo>
                        <a:pt x="8725" y="4462"/>
                      </a:lnTo>
                      <a:lnTo>
                        <a:pt x="7541" y="4620"/>
                      </a:lnTo>
                      <a:lnTo>
                        <a:pt x="6317" y="4778"/>
                      </a:lnTo>
                      <a:lnTo>
                        <a:pt x="5093" y="4857"/>
                      </a:lnTo>
                      <a:lnTo>
                        <a:pt x="3909" y="4936"/>
                      </a:lnTo>
                      <a:lnTo>
                        <a:pt x="1382" y="4936"/>
                      </a:lnTo>
                      <a:lnTo>
                        <a:pt x="1106" y="4975"/>
                      </a:lnTo>
                      <a:lnTo>
                        <a:pt x="829" y="5054"/>
                      </a:lnTo>
                      <a:lnTo>
                        <a:pt x="592" y="5173"/>
                      </a:lnTo>
                      <a:lnTo>
                        <a:pt x="395" y="5331"/>
                      </a:lnTo>
                      <a:lnTo>
                        <a:pt x="237" y="5528"/>
                      </a:lnTo>
                      <a:lnTo>
                        <a:pt x="119" y="5765"/>
                      </a:lnTo>
                      <a:lnTo>
                        <a:pt x="40" y="6041"/>
                      </a:lnTo>
                      <a:lnTo>
                        <a:pt x="0" y="6318"/>
                      </a:lnTo>
                      <a:lnTo>
                        <a:pt x="40" y="6594"/>
                      </a:lnTo>
                      <a:lnTo>
                        <a:pt x="119" y="6831"/>
                      </a:lnTo>
                      <a:lnTo>
                        <a:pt x="237" y="7068"/>
                      </a:lnTo>
                      <a:lnTo>
                        <a:pt x="395" y="7305"/>
                      </a:lnTo>
                      <a:lnTo>
                        <a:pt x="592" y="7463"/>
                      </a:lnTo>
                      <a:lnTo>
                        <a:pt x="829" y="7581"/>
                      </a:lnTo>
                      <a:lnTo>
                        <a:pt x="1106" y="7660"/>
                      </a:lnTo>
                      <a:lnTo>
                        <a:pt x="1382" y="7699"/>
                      </a:lnTo>
                      <a:lnTo>
                        <a:pt x="42677" y="7699"/>
                      </a:lnTo>
                      <a:lnTo>
                        <a:pt x="43072" y="7660"/>
                      </a:lnTo>
                      <a:lnTo>
                        <a:pt x="43427" y="7541"/>
                      </a:lnTo>
                      <a:lnTo>
                        <a:pt x="43782" y="7344"/>
                      </a:lnTo>
                      <a:lnTo>
                        <a:pt x="44059" y="7107"/>
                      </a:lnTo>
                      <a:lnTo>
                        <a:pt x="44335" y="6791"/>
                      </a:lnTo>
                      <a:lnTo>
                        <a:pt x="44493" y="6476"/>
                      </a:lnTo>
                      <a:lnTo>
                        <a:pt x="44612" y="6081"/>
                      </a:lnTo>
                      <a:lnTo>
                        <a:pt x="44651" y="5686"/>
                      </a:lnTo>
                      <a:lnTo>
                        <a:pt x="44651" y="1975"/>
                      </a:lnTo>
                      <a:lnTo>
                        <a:pt x="44612" y="1580"/>
                      </a:lnTo>
                      <a:lnTo>
                        <a:pt x="44493" y="1185"/>
                      </a:lnTo>
                      <a:lnTo>
                        <a:pt x="44335" y="869"/>
                      </a:lnTo>
                      <a:lnTo>
                        <a:pt x="44059" y="554"/>
                      </a:lnTo>
                      <a:lnTo>
                        <a:pt x="43782" y="317"/>
                      </a:lnTo>
                      <a:lnTo>
                        <a:pt x="43427" y="119"/>
                      </a:lnTo>
                      <a:lnTo>
                        <a:pt x="43072" y="40"/>
                      </a:lnTo>
                      <a:lnTo>
                        <a:pt x="42677" y="1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" name="Google Shape;465;p45"/>
                <p:cNvSpPr/>
                <p:nvPr/>
              </p:nvSpPr>
              <p:spPr>
                <a:xfrm>
                  <a:off x="5602350" y="4208650"/>
                  <a:ext cx="1116300" cy="19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52" h="7700" fill="none" extrusionOk="0">
                      <a:moveTo>
                        <a:pt x="21398" y="198"/>
                      </a:moveTo>
                      <a:lnTo>
                        <a:pt x="21398" y="198"/>
                      </a:lnTo>
                      <a:lnTo>
                        <a:pt x="20292" y="791"/>
                      </a:lnTo>
                      <a:lnTo>
                        <a:pt x="19187" y="1304"/>
                      </a:lnTo>
                      <a:lnTo>
                        <a:pt x="18082" y="1817"/>
                      </a:lnTo>
                      <a:lnTo>
                        <a:pt x="16937" y="2251"/>
                      </a:lnTo>
                      <a:lnTo>
                        <a:pt x="15792" y="2686"/>
                      </a:lnTo>
                      <a:lnTo>
                        <a:pt x="14647" y="3080"/>
                      </a:lnTo>
                      <a:lnTo>
                        <a:pt x="13502" y="3436"/>
                      </a:lnTo>
                      <a:lnTo>
                        <a:pt x="12318" y="3751"/>
                      </a:lnTo>
                      <a:lnTo>
                        <a:pt x="11133" y="4028"/>
                      </a:lnTo>
                      <a:lnTo>
                        <a:pt x="9949" y="4265"/>
                      </a:lnTo>
                      <a:lnTo>
                        <a:pt x="8725" y="4462"/>
                      </a:lnTo>
                      <a:lnTo>
                        <a:pt x="7541" y="4620"/>
                      </a:lnTo>
                      <a:lnTo>
                        <a:pt x="6317" y="4778"/>
                      </a:lnTo>
                      <a:lnTo>
                        <a:pt x="5093" y="4857"/>
                      </a:lnTo>
                      <a:lnTo>
                        <a:pt x="3909" y="4936"/>
                      </a:lnTo>
                      <a:lnTo>
                        <a:pt x="2685" y="4936"/>
                      </a:lnTo>
                      <a:lnTo>
                        <a:pt x="1382" y="4936"/>
                      </a:lnTo>
                      <a:lnTo>
                        <a:pt x="1382" y="4936"/>
                      </a:lnTo>
                      <a:lnTo>
                        <a:pt x="1106" y="4975"/>
                      </a:lnTo>
                      <a:lnTo>
                        <a:pt x="829" y="5054"/>
                      </a:lnTo>
                      <a:lnTo>
                        <a:pt x="592" y="5173"/>
                      </a:lnTo>
                      <a:lnTo>
                        <a:pt x="395" y="5331"/>
                      </a:lnTo>
                      <a:lnTo>
                        <a:pt x="237" y="5528"/>
                      </a:lnTo>
                      <a:lnTo>
                        <a:pt x="119" y="5765"/>
                      </a:lnTo>
                      <a:lnTo>
                        <a:pt x="40" y="6041"/>
                      </a:lnTo>
                      <a:lnTo>
                        <a:pt x="0" y="6318"/>
                      </a:lnTo>
                      <a:lnTo>
                        <a:pt x="0" y="6318"/>
                      </a:lnTo>
                      <a:lnTo>
                        <a:pt x="40" y="6594"/>
                      </a:lnTo>
                      <a:lnTo>
                        <a:pt x="119" y="6831"/>
                      </a:lnTo>
                      <a:lnTo>
                        <a:pt x="237" y="7068"/>
                      </a:lnTo>
                      <a:lnTo>
                        <a:pt x="395" y="7305"/>
                      </a:lnTo>
                      <a:lnTo>
                        <a:pt x="592" y="7463"/>
                      </a:lnTo>
                      <a:lnTo>
                        <a:pt x="829" y="7581"/>
                      </a:lnTo>
                      <a:lnTo>
                        <a:pt x="1106" y="7660"/>
                      </a:lnTo>
                      <a:lnTo>
                        <a:pt x="1382" y="7699"/>
                      </a:lnTo>
                      <a:lnTo>
                        <a:pt x="42677" y="7699"/>
                      </a:lnTo>
                      <a:lnTo>
                        <a:pt x="42677" y="7699"/>
                      </a:lnTo>
                      <a:lnTo>
                        <a:pt x="43072" y="7660"/>
                      </a:lnTo>
                      <a:lnTo>
                        <a:pt x="43427" y="7541"/>
                      </a:lnTo>
                      <a:lnTo>
                        <a:pt x="43782" y="7344"/>
                      </a:lnTo>
                      <a:lnTo>
                        <a:pt x="44059" y="7107"/>
                      </a:lnTo>
                      <a:lnTo>
                        <a:pt x="44335" y="6791"/>
                      </a:lnTo>
                      <a:lnTo>
                        <a:pt x="44493" y="6476"/>
                      </a:lnTo>
                      <a:lnTo>
                        <a:pt x="44612" y="6081"/>
                      </a:lnTo>
                      <a:lnTo>
                        <a:pt x="44651" y="5686"/>
                      </a:lnTo>
                      <a:lnTo>
                        <a:pt x="44651" y="1975"/>
                      </a:lnTo>
                      <a:lnTo>
                        <a:pt x="44651" y="1975"/>
                      </a:lnTo>
                      <a:lnTo>
                        <a:pt x="44612" y="1580"/>
                      </a:lnTo>
                      <a:lnTo>
                        <a:pt x="44493" y="1185"/>
                      </a:lnTo>
                      <a:lnTo>
                        <a:pt x="44335" y="869"/>
                      </a:lnTo>
                      <a:lnTo>
                        <a:pt x="44059" y="554"/>
                      </a:lnTo>
                      <a:lnTo>
                        <a:pt x="43782" y="317"/>
                      </a:lnTo>
                      <a:lnTo>
                        <a:pt x="43427" y="119"/>
                      </a:lnTo>
                      <a:lnTo>
                        <a:pt x="43072" y="40"/>
                      </a:lnTo>
                      <a:lnTo>
                        <a:pt x="42677" y="1"/>
                      </a:lnTo>
                      <a:lnTo>
                        <a:pt x="22345" y="1"/>
                      </a:lnTo>
                      <a:lnTo>
                        <a:pt x="22345" y="1"/>
                      </a:lnTo>
                      <a:lnTo>
                        <a:pt x="22069" y="1"/>
                      </a:lnTo>
                      <a:lnTo>
                        <a:pt x="21832" y="40"/>
                      </a:lnTo>
                      <a:lnTo>
                        <a:pt x="21595" y="119"/>
                      </a:lnTo>
                      <a:lnTo>
                        <a:pt x="21398" y="198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" name="Google Shape;466;p45"/>
                <p:cNvSpPr/>
                <p:nvPr/>
              </p:nvSpPr>
              <p:spPr>
                <a:xfrm>
                  <a:off x="6121500" y="3853350"/>
                  <a:ext cx="456000" cy="40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0" h="16187" extrusionOk="0">
                      <a:moveTo>
                        <a:pt x="2645" y="0"/>
                      </a:moveTo>
                      <a:lnTo>
                        <a:pt x="2408" y="40"/>
                      </a:lnTo>
                      <a:lnTo>
                        <a:pt x="2132" y="79"/>
                      </a:lnTo>
                      <a:lnTo>
                        <a:pt x="1895" y="119"/>
                      </a:lnTo>
                      <a:lnTo>
                        <a:pt x="1658" y="237"/>
                      </a:lnTo>
                      <a:lnTo>
                        <a:pt x="1421" y="316"/>
                      </a:lnTo>
                      <a:lnTo>
                        <a:pt x="1185" y="474"/>
                      </a:lnTo>
                      <a:lnTo>
                        <a:pt x="948" y="632"/>
                      </a:lnTo>
                      <a:lnTo>
                        <a:pt x="790" y="790"/>
                      </a:lnTo>
                      <a:lnTo>
                        <a:pt x="592" y="987"/>
                      </a:lnTo>
                      <a:lnTo>
                        <a:pt x="434" y="1224"/>
                      </a:lnTo>
                      <a:lnTo>
                        <a:pt x="316" y="1422"/>
                      </a:lnTo>
                      <a:lnTo>
                        <a:pt x="198" y="1659"/>
                      </a:lnTo>
                      <a:lnTo>
                        <a:pt x="119" y="1895"/>
                      </a:lnTo>
                      <a:lnTo>
                        <a:pt x="40" y="2132"/>
                      </a:lnTo>
                      <a:lnTo>
                        <a:pt x="0" y="2409"/>
                      </a:lnTo>
                      <a:lnTo>
                        <a:pt x="0" y="2646"/>
                      </a:lnTo>
                      <a:lnTo>
                        <a:pt x="0" y="2922"/>
                      </a:lnTo>
                      <a:lnTo>
                        <a:pt x="40" y="3198"/>
                      </a:lnTo>
                      <a:lnTo>
                        <a:pt x="119" y="3435"/>
                      </a:lnTo>
                      <a:lnTo>
                        <a:pt x="198" y="3711"/>
                      </a:lnTo>
                      <a:lnTo>
                        <a:pt x="4698" y="14529"/>
                      </a:lnTo>
                      <a:lnTo>
                        <a:pt x="4896" y="14884"/>
                      </a:lnTo>
                      <a:lnTo>
                        <a:pt x="5132" y="15200"/>
                      </a:lnTo>
                      <a:lnTo>
                        <a:pt x="5369" y="15516"/>
                      </a:lnTo>
                      <a:lnTo>
                        <a:pt x="5685" y="15753"/>
                      </a:lnTo>
                      <a:lnTo>
                        <a:pt x="6040" y="15911"/>
                      </a:lnTo>
                      <a:lnTo>
                        <a:pt x="6396" y="16068"/>
                      </a:lnTo>
                      <a:lnTo>
                        <a:pt x="6751" y="16147"/>
                      </a:lnTo>
                      <a:lnTo>
                        <a:pt x="7185" y="16187"/>
                      </a:lnTo>
                      <a:lnTo>
                        <a:pt x="15831" y="16187"/>
                      </a:lnTo>
                      <a:lnTo>
                        <a:pt x="16108" y="16147"/>
                      </a:lnTo>
                      <a:lnTo>
                        <a:pt x="16345" y="16068"/>
                      </a:lnTo>
                      <a:lnTo>
                        <a:pt x="16581" y="15990"/>
                      </a:lnTo>
                      <a:lnTo>
                        <a:pt x="16818" y="15871"/>
                      </a:lnTo>
                      <a:lnTo>
                        <a:pt x="17055" y="15713"/>
                      </a:lnTo>
                      <a:lnTo>
                        <a:pt x="17253" y="15555"/>
                      </a:lnTo>
                      <a:lnTo>
                        <a:pt x="17450" y="15397"/>
                      </a:lnTo>
                      <a:lnTo>
                        <a:pt x="17647" y="15200"/>
                      </a:lnTo>
                      <a:lnTo>
                        <a:pt x="17805" y="15003"/>
                      </a:lnTo>
                      <a:lnTo>
                        <a:pt x="17924" y="14766"/>
                      </a:lnTo>
                      <a:lnTo>
                        <a:pt x="18042" y="14529"/>
                      </a:lnTo>
                      <a:lnTo>
                        <a:pt x="18121" y="14292"/>
                      </a:lnTo>
                      <a:lnTo>
                        <a:pt x="18161" y="14055"/>
                      </a:lnTo>
                      <a:lnTo>
                        <a:pt x="18200" y="13818"/>
                      </a:lnTo>
                      <a:lnTo>
                        <a:pt x="18240" y="13542"/>
                      </a:lnTo>
                      <a:lnTo>
                        <a:pt x="18200" y="13305"/>
                      </a:lnTo>
                      <a:lnTo>
                        <a:pt x="18200" y="13029"/>
                      </a:lnTo>
                      <a:lnTo>
                        <a:pt x="18121" y="12752"/>
                      </a:lnTo>
                      <a:lnTo>
                        <a:pt x="18042" y="12515"/>
                      </a:lnTo>
                      <a:lnTo>
                        <a:pt x="13541" y="1659"/>
                      </a:lnTo>
                      <a:lnTo>
                        <a:pt x="13344" y="1303"/>
                      </a:lnTo>
                      <a:lnTo>
                        <a:pt x="13107" y="987"/>
                      </a:lnTo>
                      <a:lnTo>
                        <a:pt x="12831" y="711"/>
                      </a:lnTo>
                      <a:lnTo>
                        <a:pt x="12555" y="474"/>
                      </a:lnTo>
                      <a:lnTo>
                        <a:pt x="12199" y="277"/>
                      </a:lnTo>
                      <a:lnTo>
                        <a:pt x="11844" y="119"/>
                      </a:lnTo>
                      <a:lnTo>
                        <a:pt x="11449" y="40"/>
                      </a:lnTo>
                      <a:lnTo>
                        <a:pt x="11054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7" name="Google Shape;467;p45"/>
                <p:cNvSpPr/>
                <p:nvPr/>
              </p:nvSpPr>
              <p:spPr>
                <a:xfrm>
                  <a:off x="6121500" y="3853350"/>
                  <a:ext cx="456000" cy="40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0" h="16187" fill="none" extrusionOk="0">
                      <a:moveTo>
                        <a:pt x="15594" y="16187"/>
                      </a:moveTo>
                      <a:lnTo>
                        <a:pt x="7185" y="16187"/>
                      </a:lnTo>
                      <a:lnTo>
                        <a:pt x="7185" y="16187"/>
                      </a:lnTo>
                      <a:lnTo>
                        <a:pt x="6751" y="16147"/>
                      </a:lnTo>
                      <a:lnTo>
                        <a:pt x="6396" y="16068"/>
                      </a:lnTo>
                      <a:lnTo>
                        <a:pt x="6040" y="15911"/>
                      </a:lnTo>
                      <a:lnTo>
                        <a:pt x="5685" y="15753"/>
                      </a:lnTo>
                      <a:lnTo>
                        <a:pt x="5369" y="15516"/>
                      </a:lnTo>
                      <a:lnTo>
                        <a:pt x="5132" y="15200"/>
                      </a:lnTo>
                      <a:lnTo>
                        <a:pt x="4896" y="14884"/>
                      </a:lnTo>
                      <a:lnTo>
                        <a:pt x="4698" y="14529"/>
                      </a:lnTo>
                      <a:lnTo>
                        <a:pt x="198" y="3711"/>
                      </a:lnTo>
                      <a:lnTo>
                        <a:pt x="198" y="3711"/>
                      </a:lnTo>
                      <a:lnTo>
                        <a:pt x="119" y="3435"/>
                      </a:lnTo>
                      <a:lnTo>
                        <a:pt x="40" y="3198"/>
                      </a:lnTo>
                      <a:lnTo>
                        <a:pt x="0" y="2922"/>
                      </a:lnTo>
                      <a:lnTo>
                        <a:pt x="0" y="2646"/>
                      </a:lnTo>
                      <a:lnTo>
                        <a:pt x="0" y="2409"/>
                      </a:lnTo>
                      <a:lnTo>
                        <a:pt x="40" y="2132"/>
                      </a:lnTo>
                      <a:lnTo>
                        <a:pt x="119" y="1895"/>
                      </a:lnTo>
                      <a:lnTo>
                        <a:pt x="198" y="1659"/>
                      </a:lnTo>
                      <a:lnTo>
                        <a:pt x="316" y="1422"/>
                      </a:lnTo>
                      <a:lnTo>
                        <a:pt x="434" y="1224"/>
                      </a:lnTo>
                      <a:lnTo>
                        <a:pt x="592" y="987"/>
                      </a:lnTo>
                      <a:lnTo>
                        <a:pt x="790" y="790"/>
                      </a:lnTo>
                      <a:lnTo>
                        <a:pt x="948" y="632"/>
                      </a:lnTo>
                      <a:lnTo>
                        <a:pt x="1185" y="474"/>
                      </a:lnTo>
                      <a:lnTo>
                        <a:pt x="1421" y="316"/>
                      </a:lnTo>
                      <a:lnTo>
                        <a:pt x="1658" y="237"/>
                      </a:lnTo>
                      <a:lnTo>
                        <a:pt x="1658" y="237"/>
                      </a:lnTo>
                      <a:lnTo>
                        <a:pt x="1895" y="119"/>
                      </a:lnTo>
                      <a:lnTo>
                        <a:pt x="2132" y="79"/>
                      </a:lnTo>
                      <a:lnTo>
                        <a:pt x="2408" y="40"/>
                      </a:lnTo>
                      <a:lnTo>
                        <a:pt x="2645" y="0"/>
                      </a:lnTo>
                      <a:lnTo>
                        <a:pt x="11054" y="0"/>
                      </a:lnTo>
                      <a:lnTo>
                        <a:pt x="11054" y="0"/>
                      </a:lnTo>
                      <a:lnTo>
                        <a:pt x="11449" y="40"/>
                      </a:lnTo>
                      <a:lnTo>
                        <a:pt x="11844" y="119"/>
                      </a:lnTo>
                      <a:lnTo>
                        <a:pt x="12199" y="277"/>
                      </a:lnTo>
                      <a:lnTo>
                        <a:pt x="12555" y="474"/>
                      </a:lnTo>
                      <a:lnTo>
                        <a:pt x="12831" y="711"/>
                      </a:lnTo>
                      <a:lnTo>
                        <a:pt x="13107" y="987"/>
                      </a:lnTo>
                      <a:lnTo>
                        <a:pt x="13344" y="1303"/>
                      </a:lnTo>
                      <a:lnTo>
                        <a:pt x="13541" y="1659"/>
                      </a:lnTo>
                      <a:lnTo>
                        <a:pt x="18042" y="12515"/>
                      </a:lnTo>
                      <a:lnTo>
                        <a:pt x="18042" y="12515"/>
                      </a:lnTo>
                      <a:lnTo>
                        <a:pt x="18121" y="12752"/>
                      </a:lnTo>
                      <a:lnTo>
                        <a:pt x="18200" y="13029"/>
                      </a:lnTo>
                      <a:lnTo>
                        <a:pt x="18200" y="13305"/>
                      </a:lnTo>
                      <a:lnTo>
                        <a:pt x="18240" y="13542"/>
                      </a:lnTo>
                      <a:lnTo>
                        <a:pt x="18200" y="13818"/>
                      </a:lnTo>
                      <a:lnTo>
                        <a:pt x="18161" y="14055"/>
                      </a:lnTo>
                      <a:lnTo>
                        <a:pt x="18121" y="14292"/>
                      </a:lnTo>
                      <a:lnTo>
                        <a:pt x="18042" y="14529"/>
                      </a:lnTo>
                      <a:lnTo>
                        <a:pt x="17924" y="14766"/>
                      </a:lnTo>
                      <a:lnTo>
                        <a:pt x="17805" y="15003"/>
                      </a:lnTo>
                      <a:lnTo>
                        <a:pt x="17647" y="15200"/>
                      </a:lnTo>
                      <a:lnTo>
                        <a:pt x="17450" y="15397"/>
                      </a:lnTo>
                      <a:lnTo>
                        <a:pt x="17253" y="15555"/>
                      </a:lnTo>
                      <a:lnTo>
                        <a:pt x="17055" y="15713"/>
                      </a:lnTo>
                      <a:lnTo>
                        <a:pt x="16818" y="15871"/>
                      </a:lnTo>
                      <a:lnTo>
                        <a:pt x="16581" y="15990"/>
                      </a:lnTo>
                      <a:lnTo>
                        <a:pt x="16581" y="15990"/>
                      </a:lnTo>
                      <a:lnTo>
                        <a:pt x="16345" y="16068"/>
                      </a:lnTo>
                      <a:lnTo>
                        <a:pt x="16108" y="16147"/>
                      </a:lnTo>
                      <a:lnTo>
                        <a:pt x="15831" y="16187"/>
                      </a:lnTo>
                      <a:lnTo>
                        <a:pt x="15594" y="16187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8" name="Google Shape;468;p45"/>
                <p:cNvSpPr/>
                <p:nvPr/>
              </p:nvSpPr>
              <p:spPr>
                <a:xfrm>
                  <a:off x="6136300" y="3888875"/>
                  <a:ext cx="389875" cy="36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95" h="14411" extrusionOk="0">
                      <a:moveTo>
                        <a:pt x="435" y="1"/>
                      </a:moveTo>
                      <a:lnTo>
                        <a:pt x="277" y="198"/>
                      </a:lnTo>
                      <a:lnTo>
                        <a:pt x="158" y="395"/>
                      </a:lnTo>
                      <a:lnTo>
                        <a:pt x="79" y="593"/>
                      </a:lnTo>
                      <a:lnTo>
                        <a:pt x="40" y="830"/>
                      </a:lnTo>
                      <a:lnTo>
                        <a:pt x="0" y="1027"/>
                      </a:lnTo>
                      <a:lnTo>
                        <a:pt x="40" y="1264"/>
                      </a:lnTo>
                      <a:lnTo>
                        <a:pt x="79" y="1501"/>
                      </a:lnTo>
                      <a:lnTo>
                        <a:pt x="158" y="1738"/>
                      </a:lnTo>
                      <a:lnTo>
                        <a:pt x="4975" y="13384"/>
                      </a:lnTo>
                      <a:lnTo>
                        <a:pt x="5093" y="13582"/>
                      </a:lnTo>
                      <a:lnTo>
                        <a:pt x="5212" y="13779"/>
                      </a:lnTo>
                      <a:lnTo>
                        <a:pt x="5409" y="13976"/>
                      </a:lnTo>
                      <a:lnTo>
                        <a:pt x="5606" y="14134"/>
                      </a:lnTo>
                      <a:lnTo>
                        <a:pt x="5804" y="14253"/>
                      </a:lnTo>
                      <a:lnTo>
                        <a:pt x="6041" y="14332"/>
                      </a:lnTo>
                      <a:lnTo>
                        <a:pt x="6278" y="14371"/>
                      </a:lnTo>
                      <a:lnTo>
                        <a:pt x="6514" y="14411"/>
                      </a:lnTo>
                      <a:lnTo>
                        <a:pt x="13936" y="14411"/>
                      </a:lnTo>
                      <a:lnTo>
                        <a:pt x="14252" y="14371"/>
                      </a:lnTo>
                      <a:lnTo>
                        <a:pt x="14568" y="14253"/>
                      </a:lnTo>
                      <a:lnTo>
                        <a:pt x="14884" y="14095"/>
                      </a:lnTo>
                      <a:lnTo>
                        <a:pt x="15121" y="13897"/>
                      </a:lnTo>
                      <a:lnTo>
                        <a:pt x="15318" y="13660"/>
                      </a:lnTo>
                      <a:lnTo>
                        <a:pt x="15476" y="13345"/>
                      </a:lnTo>
                      <a:lnTo>
                        <a:pt x="15555" y="13068"/>
                      </a:lnTo>
                      <a:lnTo>
                        <a:pt x="15595" y="12752"/>
                      </a:lnTo>
                      <a:lnTo>
                        <a:pt x="15555" y="12397"/>
                      </a:lnTo>
                      <a:lnTo>
                        <a:pt x="15476" y="12081"/>
                      </a:lnTo>
                      <a:lnTo>
                        <a:pt x="10660" y="474"/>
                      </a:lnTo>
                      <a:lnTo>
                        <a:pt x="10541" y="198"/>
                      </a:lnTo>
                      <a:lnTo>
                        <a:pt x="10383" y="1"/>
                      </a:lnTo>
                      <a:close/>
                    </a:path>
                  </a:pathLst>
                </a:custGeom>
                <a:solidFill>
                  <a:srgbClr val="B3B3B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9" name="Google Shape;469;p45"/>
                <p:cNvSpPr/>
                <p:nvPr/>
              </p:nvSpPr>
              <p:spPr>
                <a:xfrm>
                  <a:off x="6136300" y="3888875"/>
                  <a:ext cx="389875" cy="36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95" h="14411" fill="none" extrusionOk="0">
                      <a:moveTo>
                        <a:pt x="10383" y="1"/>
                      </a:moveTo>
                      <a:lnTo>
                        <a:pt x="435" y="1"/>
                      </a:lnTo>
                      <a:lnTo>
                        <a:pt x="435" y="1"/>
                      </a:lnTo>
                      <a:lnTo>
                        <a:pt x="277" y="198"/>
                      </a:lnTo>
                      <a:lnTo>
                        <a:pt x="158" y="395"/>
                      </a:lnTo>
                      <a:lnTo>
                        <a:pt x="79" y="593"/>
                      </a:lnTo>
                      <a:lnTo>
                        <a:pt x="40" y="830"/>
                      </a:lnTo>
                      <a:lnTo>
                        <a:pt x="0" y="1027"/>
                      </a:lnTo>
                      <a:lnTo>
                        <a:pt x="40" y="1264"/>
                      </a:lnTo>
                      <a:lnTo>
                        <a:pt x="79" y="1501"/>
                      </a:lnTo>
                      <a:lnTo>
                        <a:pt x="158" y="1738"/>
                      </a:lnTo>
                      <a:lnTo>
                        <a:pt x="4975" y="13384"/>
                      </a:lnTo>
                      <a:lnTo>
                        <a:pt x="4975" y="13384"/>
                      </a:lnTo>
                      <a:lnTo>
                        <a:pt x="5093" y="13582"/>
                      </a:lnTo>
                      <a:lnTo>
                        <a:pt x="5212" y="13779"/>
                      </a:lnTo>
                      <a:lnTo>
                        <a:pt x="5409" y="13976"/>
                      </a:lnTo>
                      <a:lnTo>
                        <a:pt x="5606" y="14134"/>
                      </a:lnTo>
                      <a:lnTo>
                        <a:pt x="5804" y="14253"/>
                      </a:lnTo>
                      <a:lnTo>
                        <a:pt x="6041" y="14332"/>
                      </a:lnTo>
                      <a:lnTo>
                        <a:pt x="6278" y="14371"/>
                      </a:lnTo>
                      <a:lnTo>
                        <a:pt x="6514" y="14411"/>
                      </a:lnTo>
                      <a:lnTo>
                        <a:pt x="6514" y="14411"/>
                      </a:lnTo>
                      <a:lnTo>
                        <a:pt x="6514" y="14411"/>
                      </a:lnTo>
                      <a:lnTo>
                        <a:pt x="13936" y="14411"/>
                      </a:lnTo>
                      <a:lnTo>
                        <a:pt x="13936" y="14411"/>
                      </a:lnTo>
                      <a:lnTo>
                        <a:pt x="14252" y="14371"/>
                      </a:lnTo>
                      <a:lnTo>
                        <a:pt x="14568" y="14253"/>
                      </a:lnTo>
                      <a:lnTo>
                        <a:pt x="14568" y="14253"/>
                      </a:lnTo>
                      <a:lnTo>
                        <a:pt x="14884" y="14095"/>
                      </a:lnTo>
                      <a:lnTo>
                        <a:pt x="15121" y="13897"/>
                      </a:lnTo>
                      <a:lnTo>
                        <a:pt x="15318" y="13660"/>
                      </a:lnTo>
                      <a:lnTo>
                        <a:pt x="15476" y="13345"/>
                      </a:lnTo>
                      <a:lnTo>
                        <a:pt x="15555" y="13068"/>
                      </a:lnTo>
                      <a:lnTo>
                        <a:pt x="15595" y="12752"/>
                      </a:lnTo>
                      <a:lnTo>
                        <a:pt x="15555" y="12397"/>
                      </a:lnTo>
                      <a:lnTo>
                        <a:pt x="15476" y="12081"/>
                      </a:lnTo>
                      <a:lnTo>
                        <a:pt x="10660" y="474"/>
                      </a:lnTo>
                      <a:lnTo>
                        <a:pt x="10660" y="474"/>
                      </a:lnTo>
                      <a:lnTo>
                        <a:pt x="10541" y="198"/>
                      </a:lnTo>
                      <a:lnTo>
                        <a:pt x="10383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" name="Google Shape;470;p45"/>
                <p:cNvSpPr/>
                <p:nvPr/>
              </p:nvSpPr>
              <p:spPr>
                <a:xfrm>
                  <a:off x="6023775" y="3707275"/>
                  <a:ext cx="495500" cy="18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20" h="7265" extrusionOk="0">
                      <a:moveTo>
                        <a:pt x="2330" y="1"/>
                      </a:moveTo>
                      <a:lnTo>
                        <a:pt x="2054" y="40"/>
                      </a:lnTo>
                      <a:lnTo>
                        <a:pt x="1817" y="119"/>
                      </a:lnTo>
                      <a:lnTo>
                        <a:pt x="1580" y="198"/>
                      </a:lnTo>
                      <a:lnTo>
                        <a:pt x="1343" y="316"/>
                      </a:lnTo>
                      <a:lnTo>
                        <a:pt x="1146" y="435"/>
                      </a:lnTo>
                      <a:lnTo>
                        <a:pt x="948" y="593"/>
                      </a:lnTo>
                      <a:lnTo>
                        <a:pt x="751" y="751"/>
                      </a:lnTo>
                      <a:lnTo>
                        <a:pt x="593" y="948"/>
                      </a:lnTo>
                      <a:lnTo>
                        <a:pt x="435" y="1145"/>
                      </a:lnTo>
                      <a:lnTo>
                        <a:pt x="317" y="1343"/>
                      </a:lnTo>
                      <a:lnTo>
                        <a:pt x="198" y="1580"/>
                      </a:lnTo>
                      <a:lnTo>
                        <a:pt x="119" y="1817"/>
                      </a:lnTo>
                      <a:lnTo>
                        <a:pt x="40" y="2053"/>
                      </a:lnTo>
                      <a:lnTo>
                        <a:pt x="1" y="2330"/>
                      </a:lnTo>
                      <a:lnTo>
                        <a:pt x="1" y="2567"/>
                      </a:lnTo>
                      <a:lnTo>
                        <a:pt x="1" y="4659"/>
                      </a:lnTo>
                      <a:lnTo>
                        <a:pt x="1" y="4935"/>
                      </a:lnTo>
                      <a:lnTo>
                        <a:pt x="40" y="5212"/>
                      </a:lnTo>
                      <a:lnTo>
                        <a:pt x="119" y="5449"/>
                      </a:lnTo>
                      <a:lnTo>
                        <a:pt x="198" y="5686"/>
                      </a:lnTo>
                      <a:lnTo>
                        <a:pt x="317" y="5922"/>
                      </a:lnTo>
                      <a:lnTo>
                        <a:pt x="435" y="6120"/>
                      </a:lnTo>
                      <a:lnTo>
                        <a:pt x="593" y="6317"/>
                      </a:lnTo>
                      <a:lnTo>
                        <a:pt x="751" y="6515"/>
                      </a:lnTo>
                      <a:lnTo>
                        <a:pt x="948" y="6673"/>
                      </a:lnTo>
                      <a:lnTo>
                        <a:pt x="1146" y="6830"/>
                      </a:lnTo>
                      <a:lnTo>
                        <a:pt x="1343" y="6949"/>
                      </a:lnTo>
                      <a:lnTo>
                        <a:pt x="1580" y="7067"/>
                      </a:lnTo>
                      <a:lnTo>
                        <a:pt x="1817" y="7146"/>
                      </a:lnTo>
                      <a:lnTo>
                        <a:pt x="2054" y="7225"/>
                      </a:lnTo>
                      <a:lnTo>
                        <a:pt x="2330" y="7265"/>
                      </a:lnTo>
                      <a:lnTo>
                        <a:pt x="17490" y="7265"/>
                      </a:lnTo>
                      <a:lnTo>
                        <a:pt x="17727" y="7225"/>
                      </a:lnTo>
                      <a:lnTo>
                        <a:pt x="18003" y="7146"/>
                      </a:lnTo>
                      <a:lnTo>
                        <a:pt x="18240" y="7067"/>
                      </a:lnTo>
                      <a:lnTo>
                        <a:pt x="18437" y="6949"/>
                      </a:lnTo>
                      <a:lnTo>
                        <a:pt x="18674" y="6830"/>
                      </a:lnTo>
                      <a:lnTo>
                        <a:pt x="18872" y="6673"/>
                      </a:lnTo>
                      <a:lnTo>
                        <a:pt x="19069" y="6515"/>
                      </a:lnTo>
                      <a:lnTo>
                        <a:pt x="19227" y="6317"/>
                      </a:lnTo>
                      <a:lnTo>
                        <a:pt x="19385" y="6120"/>
                      </a:lnTo>
                      <a:lnTo>
                        <a:pt x="19503" y="5922"/>
                      </a:lnTo>
                      <a:lnTo>
                        <a:pt x="19622" y="5686"/>
                      </a:lnTo>
                      <a:lnTo>
                        <a:pt x="19701" y="5449"/>
                      </a:lnTo>
                      <a:lnTo>
                        <a:pt x="19740" y="5212"/>
                      </a:lnTo>
                      <a:lnTo>
                        <a:pt x="19780" y="4935"/>
                      </a:lnTo>
                      <a:lnTo>
                        <a:pt x="19819" y="4659"/>
                      </a:lnTo>
                      <a:lnTo>
                        <a:pt x="19819" y="2567"/>
                      </a:lnTo>
                      <a:lnTo>
                        <a:pt x="19780" y="2330"/>
                      </a:lnTo>
                      <a:lnTo>
                        <a:pt x="19740" y="2053"/>
                      </a:lnTo>
                      <a:lnTo>
                        <a:pt x="19701" y="1817"/>
                      </a:lnTo>
                      <a:lnTo>
                        <a:pt x="19622" y="1580"/>
                      </a:lnTo>
                      <a:lnTo>
                        <a:pt x="19503" y="1343"/>
                      </a:lnTo>
                      <a:lnTo>
                        <a:pt x="19385" y="1145"/>
                      </a:lnTo>
                      <a:lnTo>
                        <a:pt x="19227" y="948"/>
                      </a:lnTo>
                      <a:lnTo>
                        <a:pt x="19069" y="751"/>
                      </a:lnTo>
                      <a:lnTo>
                        <a:pt x="18872" y="593"/>
                      </a:lnTo>
                      <a:lnTo>
                        <a:pt x="18674" y="435"/>
                      </a:lnTo>
                      <a:lnTo>
                        <a:pt x="18437" y="316"/>
                      </a:lnTo>
                      <a:lnTo>
                        <a:pt x="18240" y="198"/>
                      </a:lnTo>
                      <a:lnTo>
                        <a:pt x="18003" y="119"/>
                      </a:lnTo>
                      <a:lnTo>
                        <a:pt x="17727" y="40"/>
                      </a:lnTo>
                      <a:lnTo>
                        <a:pt x="17490" y="1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" name="Google Shape;471;p45"/>
                <p:cNvSpPr/>
                <p:nvPr/>
              </p:nvSpPr>
              <p:spPr>
                <a:xfrm>
                  <a:off x="6023775" y="3707275"/>
                  <a:ext cx="495500" cy="18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20" h="7265" fill="none" extrusionOk="0">
                      <a:moveTo>
                        <a:pt x="2567" y="1"/>
                      </a:moveTo>
                      <a:lnTo>
                        <a:pt x="17214" y="1"/>
                      </a:lnTo>
                      <a:lnTo>
                        <a:pt x="17214" y="1"/>
                      </a:lnTo>
                      <a:lnTo>
                        <a:pt x="17490" y="1"/>
                      </a:lnTo>
                      <a:lnTo>
                        <a:pt x="17727" y="40"/>
                      </a:lnTo>
                      <a:lnTo>
                        <a:pt x="18003" y="119"/>
                      </a:lnTo>
                      <a:lnTo>
                        <a:pt x="18240" y="198"/>
                      </a:lnTo>
                      <a:lnTo>
                        <a:pt x="18437" y="316"/>
                      </a:lnTo>
                      <a:lnTo>
                        <a:pt x="18674" y="435"/>
                      </a:lnTo>
                      <a:lnTo>
                        <a:pt x="18872" y="593"/>
                      </a:lnTo>
                      <a:lnTo>
                        <a:pt x="19069" y="751"/>
                      </a:lnTo>
                      <a:lnTo>
                        <a:pt x="19227" y="948"/>
                      </a:lnTo>
                      <a:lnTo>
                        <a:pt x="19385" y="1145"/>
                      </a:lnTo>
                      <a:lnTo>
                        <a:pt x="19503" y="1343"/>
                      </a:lnTo>
                      <a:lnTo>
                        <a:pt x="19622" y="1580"/>
                      </a:lnTo>
                      <a:lnTo>
                        <a:pt x="19701" y="1817"/>
                      </a:lnTo>
                      <a:lnTo>
                        <a:pt x="19740" y="2053"/>
                      </a:lnTo>
                      <a:lnTo>
                        <a:pt x="19780" y="2330"/>
                      </a:lnTo>
                      <a:lnTo>
                        <a:pt x="19819" y="2567"/>
                      </a:lnTo>
                      <a:lnTo>
                        <a:pt x="19819" y="4659"/>
                      </a:lnTo>
                      <a:lnTo>
                        <a:pt x="19819" y="4659"/>
                      </a:lnTo>
                      <a:lnTo>
                        <a:pt x="19780" y="4935"/>
                      </a:lnTo>
                      <a:lnTo>
                        <a:pt x="19740" y="5212"/>
                      </a:lnTo>
                      <a:lnTo>
                        <a:pt x="19701" y="5449"/>
                      </a:lnTo>
                      <a:lnTo>
                        <a:pt x="19622" y="5686"/>
                      </a:lnTo>
                      <a:lnTo>
                        <a:pt x="19503" y="5922"/>
                      </a:lnTo>
                      <a:lnTo>
                        <a:pt x="19385" y="6120"/>
                      </a:lnTo>
                      <a:lnTo>
                        <a:pt x="19227" y="6317"/>
                      </a:lnTo>
                      <a:lnTo>
                        <a:pt x="19069" y="6515"/>
                      </a:lnTo>
                      <a:lnTo>
                        <a:pt x="18872" y="6673"/>
                      </a:lnTo>
                      <a:lnTo>
                        <a:pt x="18674" y="6830"/>
                      </a:lnTo>
                      <a:lnTo>
                        <a:pt x="18437" y="6949"/>
                      </a:lnTo>
                      <a:lnTo>
                        <a:pt x="18240" y="7067"/>
                      </a:lnTo>
                      <a:lnTo>
                        <a:pt x="18003" y="7146"/>
                      </a:lnTo>
                      <a:lnTo>
                        <a:pt x="17727" y="7225"/>
                      </a:lnTo>
                      <a:lnTo>
                        <a:pt x="17490" y="7265"/>
                      </a:lnTo>
                      <a:lnTo>
                        <a:pt x="17214" y="7265"/>
                      </a:lnTo>
                      <a:lnTo>
                        <a:pt x="2567" y="7265"/>
                      </a:lnTo>
                      <a:lnTo>
                        <a:pt x="2567" y="7265"/>
                      </a:lnTo>
                      <a:lnTo>
                        <a:pt x="2330" y="7265"/>
                      </a:lnTo>
                      <a:lnTo>
                        <a:pt x="2054" y="7225"/>
                      </a:lnTo>
                      <a:lnTo>
                        <a:pt x="1817" y="7146"/>
                      </a:lnTo>
                      <a:lnTo>
                        <a:pt x="1580" y="7067"/>
                      </a:lnTo>
                      <a:lnTo>
                        <a:pt x="1343" y="6949"/>
                      </a:lnTo>
                      <a:lnTo>
                        <a:pt x="1146" y="6830"/>
                      </a:lnTo>
                      <a:lnTo>
                        <a:pt x="948" y="6673"/>
                      </a:lnTo>
                      <a:lnTo>
                        <a:pt x="751" y="6515"/>
                      </a:lnTo>
                      <a:lnTo>
                        <a:pt x="593" y="6317"/>
                      </a:lnTo>
                      <a:lnTo>
                        <a:pt x="435" y="6120"/>
                      </a:lnTo>
                      <a:lnTo>
                        <a:pt x="317" y="5922"/>
                      </a:lnTo>
                      <a:lnTo>
                        <a:pt x="198" y="5686"/>
                      </a:lnTo>
                      <a:lnTo>
                        <a:pt x="119" y="5449"/>
                      </a:lnTo>
                      <a:lnTo>
                        <a:pt x="40" y="5212"/>
                      </a:lnTo>
                      <a:lnTo>
                        <a:pt x="1" y="4935"/>
                      </a:lnTo>
                      <a:lnTo>
                        <a:pt x="1" y="4659"/>
                      </a:lnTo>
                      <a:lnTo>
                        <a:pt x="1" y="2567"/>
                      </a:lnTo>
                      <a:lnTo>
                        <a:pt x="1" y="2567"/>
                      </a:lnTo>
                      <a:lnTo>
                        <a:pt x="1" y="2330"/>
                      </a:lnTo>
                      <a:lnTo>
                        <a:pt x="40" y="2053"/>
                      </a:lnTo>
                      <a:lnTo>
                        <a:pt x="119" y="1817"/>
                      </a:lnTo>
                      <a:lnTo>
                        <a:pt x="198" y="1580"/>
                      </a:lnTo>
                      <a:lnTo>
                        <a:pt x="317" y="1343"/>
                      </a:lnTo>
                      <a:lnTo>
                        <a:pt x="435" y="1145"/>
                      </a:lnTo>
                      <a:lnTo>
                        <a:pt x="593" y="948"/>
                      </a:lnTo>
                      <a:lnTo>
                        <a:pt x="751" y="751"/>
                      </a:lnTo>
                      <a:lnTo>
                        <a:pt x="948" y="593"/>
                      </a:lnTo>
                      <a:lnTo>
                        <a:pt x="1146" y="435"/>
                      </a:lnTo>
                      <a:lnTo>
                        <a:pt x="1343" y="316"/>
                      </a:lnTo>
                      <a:lnTo>
                        <a:pt x="1580" y="198"/>
                      </a:lnTo>
                      <a:lnTo>
                        <a:pt x="1817" y="119"/>
                      </a:lnTo>
                      <a:lnTo>
                        <a:pt x="2054" y="40"/>
                      </a:lnTo>
                      <a:lnTo>
                        <a:pt x="2330" y="1"/>
                      </a:lnTo>
                      <a:lnTo>
                        <a:pt x="2567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" name="Google Shape;472;p45"/>
                <p:cNvSpPr/>
                <p:nvPr/>
              </p:nvSpPr>
              <p:spPr>
                <a:xfrm>
                  <a:off x="5989225" y="3287800"/>
                  <a:ext cx="705725" cy="46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29" h="18675" extrusionOk="0">
                      <a:moveTo>
                        <a:pt x="1" y="1"/>
                      </a:moveTo>
                      <a:lnTo>
                        <a:pt x="1" y="18675"/>
                      </a:lnTo>
                      <a:lnTo>
                        <a:pt x="22030" y="18675"/>
                      </a:lnTo>
                      <a:lnTo>
                        <a:pt x="22662" y="18635"/>
                      </a:lnTo>
                      <a:lnTo>
                        <a:pt x="23294" y="18556"/>
                      </a:lnTo>
                      <a:lnTo>
                        <a:pt x="23886" y="18398"/>
                      </a:lnTo>
                      <a:lnTo>
                        <a:pt x="24439" y="18201"/>
                      </a:lnTo>
                      <a:lnTo>
                        <a:pt x="24991" y="17924"/>
                      </a:lnTo>
                      <a:lnTo>
                        <a:pt x="25504" y="17609"/>
                      </a:lnTo>
                      <a:lnTo>
                        <a:pt x="25978" y="17253"/>
                      </a:lnTo>
                      <a:lnTo>
                        <a:pt x="26412" y="16859"/>
                      </a:lnTo>
                      <a:lnTo>
                        <a:pt x="26807" y="16424"/>
                      </a:lnTo>
                      <a:lnTo>
                        <a:pt x="27163" y="15950"/>
                      </a:lnTo>
                      <a:lnTo>
                        <a:pt x="27478" y="15437"/>
                      </a:lnTo>
                      <a:lnTo>
                        <a:pt x="27715" y="14885"/>
                      </a:lnTo>
                      <a:lnTo>
                        <a:pt x="27952" y="14332"/>
                      </a:lnTo>
                      <a:lnTo>
                        <a:pt x="28071" y="13740"/>
                      </a:lnTo>
                      <a:lnTo>
                        <a:pt x="28189" y="13108"/>
                      </a:lnTo>
                      <a:lnTo>
                        <a:pt x="28229" y="12476"/>
                      </a:lnTo>
                      <a:lnTo>
                        <a:pt x="28229" y="1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" name="Google Shape;473;p45"/>
                <p:cNvSpPr/>
                <p:nvPr/>
              </p:nvSpPr>
              <p:spPr>
                <a:xfrm>
                  <a:off x="5989225" y="3287800"/>
                  <a:ext cx="705725" cy="46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29" h="18675" fill="none" extrusionOk="0">
                      <a:moveTo>
                        <a:pt x="1" y="1"/>
                      </a:moveTo>
                      <a:lnTo>
                        <a:pt x="28229" y="1"/>
                      </a:lnTo>
                      <a:lnTo>
                        <a:pt x="28229" y="12476"/>
                      </a:lnTo>
                      <a:lnTo>
                        <a:pt x="28229" y="12476"/>
                      </a:lnTo>
                      <a:lnTo>
                        <a:pt x="28189" y="13108"/>
                      </a:lnTo>
                      <a:lnTo>
                        <a:pt x="28071" y="13740"/>
                      </a:lnTo>
                      <a:lnTo>
                        <a:pt x="27952" y="14332"/>
                      </a:lnTo>
                      <a:lnTo>
                        <a:pt x="27715" y="14885"/>
                      </a:lnTo>
                      <a:lnTo>
                        <a:pt x="27478" y="15437"/>
                      </a:lnTo>
                      <a:lnTo>
                        <a:pt x="27163" y="15950"/>
                      </a:lnTo>
                      <a:lnTo>
                        <a:pt x="26807" y="16424"/>
                      </a:lnTo>
                      <a:lnTo>
                        <a:pt x="26412" y="16859"/>
                      </a:lnTo>
                      <a:lnTo>
                        <a:pt x="25978" y="17253"/>
                      </a:lnTo>
                      <a:lnTo>
                        <a:pt x="25504" y="17609"/>
                      </a:lnTo>
                      <a:lnTo>
                        <a:pt x="24991" y="17924"/>
                      </a:lnTo>
                      <a:lnTo>
                        <a:pt x="24439" y="18201"/>
                      </a:lnTo>
                      <a:lnTo>
                        <a:pt x="23886" y="18398"/>
                      </a:lnTo>
                      <a:lnTo>
                        <a:pt x="23294" y="18556"/>
                      </a:lnTo>
                      <a:lnTo>
                        <a:pt x="22662" y="18635"/>
                      </a:lnTo>
                      <a:lnTo>
                        <a:pt x="22030" y="18675"/>
                      </a:lnTo>
                      <a:lnTo>
                        <a:pt x="22030" y="18675"/>
                      </a:lnTo>
                      <a:lnTo>
                        <a:pt x="1" y="18675"/>
                      </a:lnTo>
                      <a:lnTo>
                        <a:pt x="1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4" name="Google Shape;474;p45"/>
                <p:cNvSpPr/>
                <p:nvPr/>
              </p:nvSpPr>
              <p:spPr>
                <a:xfrm>
                  <a:off x="6151100" y="3423025"/>
                  <a:ext cx="414550" cy="302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2" h="12082" extrusionOk="0">
                      <a:moveTo>
                        <a:pt x="16582" y="1"/>
                      </a:moveTo>
                      <a:lnTo>
                        <a:pt x="14568" y="1066"/>
                      </a:lnTo>
                      <a:lnTo>
                        <a:pt x="12634" y="2053"/>
                      </a:lnTo>
                      <a:lnTo>
                        <a:pt x="11844" y="2409"/>
                      </a:lnTo>
                      <a:lnTo>
                        <a:pt x="11134" y="2685"/>
                      </a:lnTo>
                      <a:lnTo>
                        <a:pt x="10384" y="2883"/>
                      </a:lnTo>
                      <a:lnTo>
                        <a:pt x="9594" y="3001"/>
                      </a:lnTo>
                      <a:lnTo>
                        <a:pt x="8646" y="3080"/>
                      </a:lnTo>
                      <a:lnTo>
                        <a:pt x="7541" y="3119"/>
                      </a:lnTo>
                      <a:lnTo>
                        <a:pt x="7581" y="3514"/>
                      </a:lnTo>
                      <a:lnTo>
                        <a:pt x="7620" y="3909"/>
                      </a:lnTo>
                      <a:lnTo>
                        <a:pt x="7620" y="4225"/>
                      </a:lnTo>
                      <a:lnTo>
                        <a:pt x="7541" y="4541"/>
                      </a:lnTo>
                      <a:lnTo>
                        <a:pt x="7462" y="4856"/>
                      </a:lnTo>
                      <a:lnTo>
                        <a:pt x="7344" y="5133"/>
                      </a:lnTo>
                      <a:lnTo>
                        <a:pt x="7225" y="5409"/>
                      </a:lnTo>
                      <a:lnTo>
                        <a:pt x="7028" y="5686"/>
                      </a:lnTo>
                      <a:lnTo>
                        <a:pt x="6830" y="5922"/>
                      </a:lnTo>
                      <a:lnTo>
                        <a:pt x="6594" y="6159"/>
                      </a:lnTo>
                      <a:lnTo>
                        <a:pt x="1" y="12081"/>
                      </a:lnTo>
                      <a:lnTo>
                        <a:pt x="11647" y="12081"/>
                      </a:lnTo>
                      <a:lnTo>
                        <a:pt x="12160" y="12042"/>
                      </a:lnTo>
                      <a:lnTo>
                        <a:pt x="12673" y="11963"/>
                      </a:lnTo>
                      <a:lnTo>
                        <a:pt x="13147" y="11844"/>
                      </a:lnTo>
                      <a:lnTo>
                        <a:pt x="13581" y="11686"/>
                      </a:lnTo>
                      <a:lnTo>
                        <a:pt x="14016" y="11489"/>
                      </a:lnTo>
                      <a:lnTo>
                        <a:pt x="14410" y="11213"/>
                      </a:lnTo>
                      <a:lnTo>
                        <a:pt x="14805" y="10936"/>
                      </a:lnTo>
                      <a:lnTo>
                        <a:pt x="15161" y="10620"/>
                      </a:lnTo>
                      <a:lnTo>
                        <a:pt x="15476" y="10265"/>
                      </a:lnTo>
                      <a:lnTo>
                        <a:pt x="15753" y="9910"/>
                      </a:lnTo>
                      <a:lnTo>
                        <a:pt x="15990" y="9476"/>
                      </a:lnTo>
                      <a:lnTo>
                        <a:pt x="16226" y="9041"/>
                      </a:lnTo>
                      <a:lnTo>
                        <a:pt x="16384" y="8607"/>
                      </a:lnTo>
                      <a:lnTo>
                        <a:pt x="16503" y="8133"/>
                      </a:lnTo>
                      <a:lnTo>
                        <a:pt x="16582" y="7660"/>
                      </a:lnTo>
                      <a:lnTo>
                        <a:pt x="16582" y="7146"/>
                      </a:lnTo>
                      <a:lnTo>
                        <a:pt x="16582" y="1"/>
                      </a:lnTo>
                      <a:close/>
                    </a:path>
                  </a:pathLst>
                </a:custGeom>
                <a:solidFill>
                  <a:srgbClr val="B3B3B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5" name="Google Shape;475;p45"/>
                <p:cNvSpPr/>
                <p:nvPr/>
              </p:nvSpPr>
              <p:spPr>
                <a:xfrm>
                  <a:off x="6151100" y="3423025"/>
                  <a:ext cx="414550" cy="302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2" h="12082" fill="none" extrusionOk="0">
                      <a:moveTo>
                        <a:pt x="16582" y="1"/>
                      </a:moveTo>
                      <a:lnTo>
                        <a:pt x="14568" y="1066"/>
                      </a:lnTo>
                      <a:lnTo>
                        <a:pt x="14568" y="1066"/>
                      </a:lnTo>
                      <a:lnTo>
                        <a:pt x="12634" y="2053"/>
                      </a:lnTo>
                      <a:lnTo>
                        <a:pt x="11844" y="2409"/>
                      </a:lnTo>
                      <a:lnTo>
                        <a:pt x="11134" y="2685"/>
                      </a:lnTo>
                      <a:lnTo>
                        <a:pt x="10384" y="2883"/>
                      </a:lnTo>
                      <a:lnTo>
                        <a:pt x="9594" y="3001"/>
                      </a:lnTo>
                      <a:lnTo>
                        <a:pt x="8646" y="3080"/>
                      </a:lnTo>
                      <a:lnTo>
                        <a:pt x="7541" y="3119"/>
                      </a:lnTo>
                      <a:lnTo>
                        <a:pt x="7541" y="3119"/>
                      </a:lnTo>
                      <a:lnTo>
                        <a:pt x="7581" y="3514"/>
                      </a:lnTo>
                      <a:lnTo>
                        <a:pt x="7620" y="3909"/>
                      </a:lnTo>
                      <a:lnTo>
                        <a:pt x="7620" y="3909"/>
                      </a:lnTo>
                      <a:lnTo>
                        <a:pt x="7620" y="4225"/>
                      </a:lnTo>
                      <a:lnTo>
                        <a:pt x="7541" y="4541"/>
                      </a:lnTo>
                      <a:lnTo>
                        <a:pt x="7462" y="4856"/>
                      </a:lnTo>
                      <a:lnTo>
                        <a:pt x="7344" y="5133"/>
                      </a:lnTo>
                      <a:lnTo>
                        <a:pt x="7225" y="5409"/>
                      </a:lnTo>
                      <a:lnTo>
                        <a:pt x="7028" y="5686"/>
                      </a:lnTo>
                      <a:lnTo>
                        <a:pt x="6830" y="5922"/>
                      </a:lnTo>
                      <a:lnTo>
                        <a:pt x="6594" y="6159"/>
                      </a:lnTo>
                      <a:lnTo>
                        <a:pt x="1" y="12081"/>
                      </a:lnTo>
                      <a:lnTo>
                        <a:pt x="11647" y="12081"/>
                      </a:lnTo>
                      <a:lnTo>
                        <a:pt x="11647" y="12081"/>
                      </a:lnTo>
                      <a:lnTo>
                        <a:pt x="12160" y="12042"/>
                      </a:lnTo>
                      <a:lnTo>
                        <a:pt x="12673" y="11963"/>
                      </a:lnTo>
                      <a:lnTo>
                        <a:pt x="13147" y="11844"/>
                      </a:lnTo>
                      <a:lnTo>
                        <a:pt x="13581" y="11686"/>
                      </a:lnTo>
                      <a:lnTo>
                        <a:pt x="14016" y="11489"/>
                      </a:lnTo>
                      <a:lnTo>
                        <a:pt x="14410" y="11213"/>
                      </a:lnTo>
                      <a:lnTo>
                        <a:pt x="14805" y="10936"/>
                      </a:lnTo>
                      <a:lnTo>
                        <a:pt x="15161" y="10620"/>
                      </a:lnTo>
                      <a:lnTo>
                        <a:pt x="15476" y="10265"/>
                      </a:lnTo>
                      <a:lnTo>
                        <a:pt x="15753" y="9910"/>
                      </a:lnTo>
                      <a:lnTo>
                        <a:pt x="15990" y="9476"/>
                      </a:lnTo>
                      <a:lnTo>
                        <a:pt x="16226" y="9041"/>
                      </a:lnTo>
                      <a:lnTo>
                        <a:pt x="16384" y="8607"/>
                      </a:lnTo>
                      <a:lnTo>
                        <a:pt x="16503" y="8133"/>
                      </a:lnTo>
                      <a:lnTo>
                        <a:pt x="16582" y="7660"/>
                      </a:lnTo>
                      <a:lnTo>
                        <a:pt x="16582" y="7146"/>
                      </a:lnTo>
                      <a:lnTo>
                        <a:pt x="16582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6" name="Google Shape;476;p45"/>
                <p:cNvSpPr/>
                <p:nvPr/>
              </p:nvSpPr>
              <p:spPr>
                <a:xfrm>
                  <a:off x="5614175" y="4339925"/>
                  <a:ext cx="483650" cy="5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46" h="2173" extrusionOk="0">
                      <a:moveTo>
                        <a:pt x="869" y="1"/>
                      </a:moveTo>
                      <a:lnTo>
                        <a:pt x="672" y="80"/>
                      </a:lnTo>
                      <a:lnTo>
                        <a:pt x="475" y="198"/>
                      </a:lnTo>
                      <a:lnTo>
                        <a:pt x="317" y="317"/>
                      </a:lnTo>
                      <a:lnTo>
                        <a:pt x="198" y="474"/>
                      </a:lnTo>
                      <a:lnTo>
                        <a:pt x="80" y="672"/>
                      </a:lnTo>
                      <a:lnTo>
                        <a:pt x="40" y="869"/>
                      </a:lnTo>
                      <a:lnTo>
                        <a:pt x="1" y="1067"/>
                      </a:lnTo>
                      <a:lnTo>
                        <a:pt x="40" y="1303"/>
                      </a:lnTo>
                      <a:lnTo>
                        <a:pt x="80" y="1501"/>
                      </a:lnTo>
                      <a:lnTo>
                        <a:pt x="198" y="1698"/>
                      </a:lnTo>
                      <a:lnTo>
                        <a:pt x="317" y="1856"/>
                      </a:lnTo>
                      <a:lnTo>
                        <a:pt x="475" y="1975"/>
                      </a:lnTo>
                      <a:lnTo>
                        <a:pt x="672" y="2093"/>
                      </a:lnTo>
                      <a:lnTo>
                        <a:pt x="869" y="2133"/>
                      </a:lnTo>
                      <a:lnTo>
                        <a:pt x="1106" y="2172"/>
                      </a:lnTo>
                      <a:lnTo>
                        <a:pt x="18280" y="2172"/>
                      </a:lnTo>
                      <a:lnTo>
                        <a:pt x="18477" y="2133"/>
                      </a:lnTo>
                      <a:lnTo>
                        <a:pt x="18675" y="2093"/>
                      </a:lnTo>
                      <a:lnTo>
                        <a:pt x="18872" y="1975"/>
                      </a:lnTo>
                      <a:lnTo>
                        <a:pt x="19030" y="1856"/>
                      </a:lnTo>
                      <a:lnTo>
                        <a:pt x="19148" y="1698"/>
                      </a:lnTo>
                      <a:lnTo>
                        <a:pt x="19267" y="1501"/>
                      </a:lnTo>
                      <a:lnTo>
                        <a:pt x="19346" y="1303"/>
                      </a:lnTo>
                      <a:lnTo>
                        <a:pt x="19346" y="1067"/>
                      </a:lnTo>
                      <a:lnTo>
                        <a:pt x="19346" y="869"/>
                      </a:lnTo>
                      <a:lnTo>
                        <a:pt x="19267" y="672"/>
                      </a:lnTo>
                      <a:lnTo>
                        <a:pt x="19148" y="474"/>
                      </a:lnTo>
                      <a:lnTo>
                        <a:pt x="19030" y="317"/>
                      </a:lnTo>
                      <a:lnTo>
                        <a:pt x="18872" y="198"/>
                      </a:lnTo>
                      <a:lnTo>
                        <a:pt x="18675" y="80"/>
                      </a:lnTo>
                      <a:lnTo>
                        <a:pt x="18477" y="1"/>
                      </a:lnTo>
                      <a:close/>
                    </a:path>
                  </a:pathLst>
                </a:custGeom>
                <a:solidFill>
                  <a:srgbClr val="0F141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" name="Google Shape;477;p45"/>
                <p:cNvSpPr/>
                <p:nvPr/>
              </p:nvSpPr>
              <p:spPr>
                <a:xfrm>
                  <a:off x="5614175" y="4339925"/>
                  <a:ext cx="483650" cy="5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46" h="2173" fill="none" extrusionOk="0">
                      <a:moveTo>
                        <a:pt x="18280" y="1"/>
                      </a:moveTo>
                      <a:lnTo>
                        <a:pt x="1106" y="1"/>
                      </a:lnTo>
                      <a:lnTo>
                        <a:pt x="1106" y="1"/>
                      </a:lnTo>
                      <a:lnTo>
                        <a:pt x="869" y="1"/>
                      </a:lnTo>
                      <a:lnTo>
                        <a:pt x="672" y="80"/>
                      </a:lnTo>
                      <a:lnTo>
                        <a:pt x="475" y="198"/>
                      </a:lnTo>
                      <a:lnTo>
                        <a:pt x="317" y="317"/>
                      </a:lnTo>
                      <a:lnTo>
                        <a:pt x="198" y="474"/>
                      </a:lnTo>
                      <a:lnTo>
                        <a:pt x="80" y="672"/>
                      </a:lnTo>
                      <a:lnTo>
                        <a:pt x="40" y="869"/>
                      </a:lnTo>
                      <a:lnTo>
                        <a:pt x="1" y="1067"/>
                      </a:lnTo>
                      <a:lnTo>
                        <a:pt x="1" y="1067"/>
                      </a:lnTo>
                      <a:lnTo>
                        <a:pt x="40" y="1303"/>
                      </a:lnTo>
                      <a:lnTo>
                        <a:pt x="80" y="1501"/>
                      </a:lnTo>
                      <a:lnTo>
                        <a:pt x="198" y="1698"/>
                      </a:lnTo>
                      <a:lnTo>
                        <a:pt x="317" y="1856"/>
                      </a:lnTo>
                      <a:lnTo>
                        <a:pt x="475" y="1975"/>
                      </a:lnTo>
                      <a:lnTo>
                        <a:pt x="672" y="2093"/>
                      </a:lnTo>
                      <a:lnTo>
                        <a:pt x="869" y="2133"/>
                      </a:lnTo>
                      <a:lnTo>
                        <a:pt x="1106" y="2172"/>
                      </a:lnTo>
                      <a:lnTo>
                        <a:pt x="18280" y="2172"/>
                      </a:lnTo>
                      <a:lnTo>
                        <a:pt x="18280" y="2172"/>
                      </a:lnTo>
                      <a:lnTo>
                        <a:pt x="18477" y="2133"/>
                      </a:lnTo>
                      <a:lnTo>
                        <a:pt x="18675" y="2093"/>
                      </a:lnTo>
                      <a:lnTo>
                        <a:pt x="18872" y="1975"/>
                      </a:lnTo>
                      <a:lnTo>
                        <a:pt x="19030" y="1856"/>
                      </a:lnTo>
                      <a:lnTo>
                        <a:pt x="19148" y="1698"/>
                      </a:lnTo>
                      <a:lnTo>
                        <a:pt x="19267" y="1501"/>
                      </a:lnTo>
                      <a:lnTo>
                        <a:pt x="19346" y="1303"/>
                      </a:lnTo>
                      <a:lnTo>
                        <a:pt x="19346" y="1067"/>
                      </a:lnTo>
                      <a:lnTo>
                        <a:pt x="19346" y="1067"/>
                      </a:lnTo>
                      <a:lnTo>
                        <a:pt x="19346" y="869"/>
                      </a:lnTo>
                      <a:lnTo>
                        <a:pt x="19267" y="672"/>
                      </a:lnTo>
                      <a:lnTo>
                        <a:pt x="19148" y="474"/>
                      </a:lnTo>
                      <a:lnTo>
                        <a:pt x="19030" y="317"/>
                      </a:lnTo>
                      <a:lnTo>
                        <a:pt x="18872" y="198"/>
                      </a:lnTo>
                      <a:lnTo>
                        <a:pt x="18675" y="80"/>
                      </a:lnTo>
                      <a:lnTo>
                        <a:pt x="18477" y="1"/>
                      </a:lnTo>
                      <a:lnTo>
                        <a:pt x="18280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" name="Google Shape;478;p45"/>
                <p:cNvSpPr/>
                <p:nvPr/>
              </p:nvSpPr>
              <p:spPr>
                <a:xfrm>
                  <a:off x="5472050" y="3321375"/>
                  <a:ext cx="38525" cy="3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1" h="1540" extrusionOk="0">
                      <a:moveTo>
                        <a:pt x="790" y="0"/>
                      </a:moveTo>
                      <a:lnTo>
                        <a:pt x="633" y="40"/>
                      </a:lnTo>
                      <a:lnTo>
                        <a:pt x="475" y="79"/>
                      </a:lnTo>
                      <a:lnTo>
                        <a:pt x="356" y="158"/>
                      </a:lnTo>
                      <a:lnTo>
                        <a:pt x="238" y="237"/>
                      </a:lnTo>
                      <a:lnTo>
                        <a:pt x="159" y="356"/>
                      </a:lnTo>
                      <a:lnTo>
                        <a:pt x="80" y="474"/>
                      </a:lnTo>
                      <a:lnTo>
                        <a:pt x="40" y="632"/>
                      </a:lnTo>
                      <a:lnTo>
                        <a:pt x="1" y="790"/>
                      </a:lnTo>
                      <a:lnTo>
                        <a:pt x="40" y="948"/>
                      </a:lnTo>
                      <a:lnTo>
                        <a:pt x="80" y="1066"/>
                      </a:lnTo>
                      <a:lnTo>
                        <a:pt x="159" y="1185"/>
                      </a:lnTo>
                      <a:lnTo>
                        <a:pt x="238" y="1303"/>
                      </a:lnTo>
                      <a:lnTo>
                        <a:pt x="356" y="1421"/>
                      </a:lnTo>
                      <a:lnTo>
                        <a:pt x="475" y="1461"/>
                      </a:lnTo>
                      <a:lnTo>
                        <a:pt x="633" y="1500"/>
                      </a:lnTo>
                      <a:lnTo>
                        <a:pt x="790" y="1540"/>
                      </a:lnTo>
                      <a:lnTo>
                        <a:pt x="948" y="1500"/>
                      </a:lnTo>
                      <a:lnTo>
                        <a:pt x="1067" y="1461"/>
                      </a:lnTo>
                      <a:lnTo>
                        <a:pt x="1185" y="1421"/>
                      </a:lnTo>
                      <a:lnTo>
                        <a:pt x="1304" y="1303"/>
                      </a:lnTo>
                      <a:lnTo>
                        <a:pt x="1422" y="1185"/>
                      </a:lnTo>
                      <a:lnTo>
                        <a:pt x="1462" y="1066"/>
                      </a:lnTo>
                      <a:lnTo>
                        <a:pt x="1541" y="908"/>
                      </a:lnTo>
                      <a:lnTo>
                        <a:pt x="1541" y="750"/>
                      </a:lnTo>
                      <a:lnTo>
                        <a:pt x="1501" y="632"/>
                      </a:lnTo>
                      <a:lnTo>
                        <a:pt x="1462" y="474"/>
                      </a:lnTo>
                      <a:lnTo>
                        <a:pt x="1422" y="356"/>
                      </a:lnTo>
                      <a:lnTo>
                        <a:pt x="1304" y="237"/>
                      </a:lnTo>
                      <a:lnTo>
                        <a:pt x="1185" y="119"/>
                      </a:lnTo>
                      <a:lnTo>
                        <a:pt x="1067" y="79"/>
                      </a:lnTo>
                      <a:lnTo>
                        <a:pt x="909" y="40"/>
                      </a:lnTo>
                      <a:lnTo>
                        <a:pt x="790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" name="Google Shape;479;p45"/>
                <p:cNvSpPr/>
                <p:nvPr/>
              </p:nvSpPr>
              <p:spPr>
                <a:xfrm>
                  <a:off x="5713875" y="3849400"/>
                  <a:ext cx="78975" cy="78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9" h="3159" extrusionOk="0">
                      <a:moveTo>
                        <a:pt x="1579" y="1"/>
                      </a:moveTo>
                      <a:lnTo>
                        <a:pt x="1264" y="40"/>
                      </a:lnTo>
                      <a:lnTo>
                        <a:pt x="948" y="119"/>
                      </a:lnTo>
                      <a:lnTo>
                        <a:pt x="671" y="277"/>
                      </a:lnTo>
                      <a:lnTo>
                        <a:pt x="474" y="474"/>
                      </a:lnTo>
                      <a:lnTo>
                        <a:pt x="277" y="711"/>
                      </a:lnTo>
                      <a:lnTo>
                        <a:pt x="119" y="988"/>
                      </a:lnTo>
                      <a:lnTo>
                        <a:pt x="40" y="1264"/>
                      </a:lnTo>
                      <a:lnTo>
                        <a:pt x="0" y="1580"/>
                      </a:lnTo>
                      <a:lnTo>
                        <a:pt x="40" y="1896"/>
                      </a:lnTo>
                      <a:lnTo>
                        <a:pt x="119" y="2211"/>
                      </a:lnTo>
                      <a:lnTo>
                        <a:pt x="277" y="2448"/>
                      </a:lnTo>
                      <a:lnTo>
                        <a:pt x="474" y="2685"/>
                      </a:lnTo>
                      <a:lnTo>
                        <a:pt x="671" y="2883"/>
                      </a:lnTo>
                      <a:lnTo>
                        <a:pt x="948" y="3040"/>
                      </a:lnTo>
                      <a:lnTo>
                        <a:pt x="1264" y="3119"/>
                      </a:lnTo>
                      <a:lnTo>
                        <a:pt x="1579" y="3159"/>
                      </a:lnTo>
                      <a:lnTo>
                        <a:pt x="1895" y="3119"/>
                      </a:lnTo>
                      <a:lnTo>
                        <a:pt x="2172" y="3040"/>
                      </a:lnTo>
                      <a:lnTo>
                        <a:pt x="2448" y="2883"/>
                      </a:lnTo>
                      <a:lnTo>
                        <a:pt x="2685" y="2685"/>
                      </a:lnTo>
                      <a:lnTo>
                        <a:pt x="2882" y="2448"/>
                      </a:lnTo>
                      <a:lnTo>
                        <a:pt x="3040" y="2211"/>
                      </a:lnTo>
                      <a:lnTo>
                        <a:pt x="3119" y="1896"/>
                      </a:lnTo>
                      <a:lnTo>
                        <a:pt x="3159" y="1580"/>
                      </a:lnTo>
                      <a:lnTo>
                        <a:pt x="3119" y="1264"/>
                      </a:lnTo>
                      <a:lnTo>
                        <a:pt x="3040" y="988"/>
                      </a:lnTo>
                      <a:lnTo>
                        <a:pt x="2882" y="711"/>
                      </a:lnTo>
                      <a:lnTo>
                        <a:pt x="2685" y="474"/>
                      </a:lnTo>
                      <a:lnTo>
                        <a:pt x="2448" y="277"/>
                      </a:lnTo>
                      <a:lnTo>
                        <a:pt x="2172" y="119"/>
                      </a:lnTo>
                      <a:lnTo>
                        <a:pt x="1895" y="40"/>
                      </a:lnTo>
                      <a:lnTo>
                        <a:pt x="1579" y="1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" name="Google Shape;480;p45"/>
                <p:cNvSpPr/>
                <p:nvPr/>
              </p:nvSpPr>
              <p:spPr>
                <a:xfrm>
                  <a:off x="5713875" y="3849400"/>
                  <a:ext cx="78975" cy="78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9" h="3159" fill="none" extrusionOk="0">
                      <a:moveTo>
                        <a:pt x="1579" y="1"/>
                      </a:moveTo>
                      <a:lnTo>
                        <a:pt x="1579" y="1"/>
                      </a:lnTo>
                      <a:lnTo>
                        <a:pt x="1895" y="40"/>
                      </a:lnTo>
                      <a:lnTo>
                        <a:pt x="2172" y="119"/>
                      </a:lnTo>
                      <a:lnTo>
                        <a:pt x="2448" y="277"/>
                      </a:lnTo>
                      <a:lnTo>
                        <a:pt x="2685" y="474"/>
                      </a:lnTo>
                      <a:lnTo>
                        <a:pt x="2882" y="711"/>
                      </a:lnTo>
                      <a:lnTo>
                        <a:pt x="3040" y="988"/>
                      </a:lnTo>
                      <a:lnTo>
                        <a:pt x="3119" y="1264"/>
                      </a:lnTo>
                      <a:lnTo>
                        <a:pt x="3159" y="1580"/>
                      </a:lnTo>
                      <a:lnTo>
                        <a:pt x="3159" y="1580"/>
                      </a:lnTo>
                      <a:lnTo>
                        <a:pt x="3119" y="1896"/>
                      </a:lnTo>
                      <a:lnTo>
                        <a:pt x="3040" y="2211"/>
                      </a:lnTo>
                      <a:lnTo>
                        <a:pt x="2882" y="2448"/>
                      </a:lnTo>
                      <a:lnTo>
                        <a:pt x="2685" y="2685"/>
                      </a:lnTo>
                      <a:lnTo>
                        <a:pt x="2448" y="2883"/>
                      </a:lnTo>
                      <a:lnTo>
                        <a:pt x="2172" y="3040"/>
                      </a:lnTo>
                      <a:lnTo>
                        <a:pt x="1895" y="3119"/>
                      </a:lnTo>
                      <a:lnTo>
                        <a:pt x="1579" y="3159"/>
                      </a:lnTo>
                      <a:lnTo>
                        <a:pt x="1579" y="3159"/>
                      </a:lnTo>
                      <a:lnTo>
                        <a:pt x="1264" y="3119"/>
                      </a:lnTo>
                      <a:lnTo>
                        <a:pt x="948" y="3040"/>
                      </a:lnTo>
                      <a:lnTo>
                        <a:pt x="671" y="2883"/>
                      </a:lnTo>
                      <a:lnTo>
                        <a:pt x="474" y="2685"/>
                      </a:lnTo>
                      <a:lnTo>
                        <a:pt x="277" y="2448"/>
                      </a:lnTo>
                      <a:lnTo>
                        <a:pt x="119" y="2211"/>
                      </a:lnTo>
                      <a:lnTo>
                        <a:pt x="40" y="1896"/>
                      </a:lnTo>
                      <a:lnTo>
                        <a:pt x="0" y="1580"/>
                      </a:lnTo>
                      <a:lnTo>
                        <a:pt x="0" y="1580"/>
                      </a:lnTo>
                      <a:lnTo>
                        <a:pt x="40" y="1264"/>
                      </a:lnTo>
                      <a:lnTo>
                        <a:pt x="119" y="988"/>
                      </a:lnTo>
                      <a:lnTo>
                        <a:pt x="277" y="711"/>
                      </a:lnTo>
                      <a:lnTo>
                        <a:pt x="474" y="474"/>
                      </a:lnTo>
                      <a:lnTo>
                        <a:pt x="671" y="277"/>
                      </a:lnTo>
                      <a:lnTo>
                        <a:pt x="948" y="119"/>
                      </a:lnTo>
                      <a:lnTo>
                        <a:pt x="1264" y="40"/>
                      </a:lnTo>
                      <a:lnTo>
                        <a:pt x="1579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" name="Google Shape;481;p45"/>
                <p:cNvSpPr/>
                <p:nvPr/>
              </p:nvSpPr>
              <p:spPr>
                <a:xfrm>
                  <a:off x="5589500" y="3334200"/>
                  <a:ext cx="244800" cy="82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2" h="32848" extrusionOk="0">
                      <a:moveTo>
                        <a:pt x="198" y="0"/>
                      </a:moveTo>
                      <a:lnTo>
                        <a:pt x="119" y="40"/>
                      </a:lnTo>
                      <a:lnTo>
                        <a:pt x="40" y="119"/>
                      </a:lnTo>
                      <a:lnTo>
                        <a:pt x="1" y="237"/>
                      </a:lnTo>
                      <a:lnTo>
                        <a:pt x="1" y="356"/>
                      </a:lnTo>
                      <a:lnTo>
                        <a:pt x="9239" y="32610"/>
                      </a:lnTo>
                      <a:lnTo>
                        <a:pt x="9278" y="32729"/>
                      </a:lnTo>
                      <a:lnTo>
                        <a:pt x="9357" y="32808"/>
                      </a:lnTo>
                      <a:lnTo>
                        <a:pt x="9476" y="32847"/>
                      </a:lnTo>
                      <a:lnTo>
                        <a:pt x="9594" y="32847"/>
                      </a:lnTo>
                      <a:lnTo>
                        <a:pt x="9713" y="32768"/>
                      </a:lnTo>
                      <a:lnTo>
                        <a:pt x="9752" y="32689"/>
                      </a:lnTo>
                      <a:lnTo>
                        <a:pt x="9792" y="32571"/>
                      </a:lnTo>
                      <a:lnTo>
                        <a:pt x="9792" y="32452"/>
                      </a:lnTo>
                      <a:lnTo>
                        <a:pt x="593" y="198"/>
                      </a:lnTo>
                      <a:lnTo>
                        <a:pt x="514" y="119"/>
                      </a:lnTo>
                      <a:lnTo>
                        <a:pt x="435" y="40"/>
                      </a:lnTo>
                      <a:lnTo>
                        <a:pt x="317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" name="Google Shape;482;p45"/>
                <p:cNvSpPr/>
                <p:nvPr/>
              </p:nvSpPr>
              <p:spPr>
                <a:xfrm>
                  <a:off x="5589500" y="3334200"/>
                  <a:ext cx="244800" cy="82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2" h="32848" fill="none" extrusionOk="0">
                      <a:moveTo>
                        <a:pt x="9594" y="32847"/>
                      </a:moveTo>
                      <a:lnTo>
                        <a:pt x="9594" y="32847"/>
                      </a:lnTo>
                      <a:lnTo>
                        <a:pt x="9476" y="32847"/>
                      </a:lnTo>
                      <a:lnTo>
                        <a:pt x="9357" y="32808"/>
                      </a:lnTo>
                      <a:lnTo>
                        <a:pt x="9278" y="32729"/>
                      </a:lnTo>
                      <a:lnTo>
                        <a:pt x="9239" y="32610"/>
                      </a:lnTo>
                      <a:lnTo>
                        <a:pt x="1" y="356"/>
                      </a:lnTo>
                      <a:lnTo>
                        <a:pt x="1" y="356"/>
                      </a:lnTo>
                      <a:lnTo>
                        <a:pt x="1" y="237"/>
                      </a:lnTo>
                      <a:lnTo>
                        <a:pt x="40" y="119"/>
                      </a:lnTo>
                      <a:lnTo>
                        <a:pt x="119" y="40"/>
                      </a:lnTo>
                      <a:lnTo>
                        <a:pt x="198" y="0"/>
                      </a:lnTo>
                      <a:lnTo>
                        <a:pt x="198" y="0"/>
                      </a:lnTo>
                      <a:lnTo>
                        <a:pt x="317" y="0"/>
                      </a:lnTo>
                      <a:lnTo>
                        <a:pt x="435" y="40"/>
                      </a:lnTo>
                      <a:lnTo>
                        <a:pt x="514" y="119"/>
                      </a:lnTo>
                      <a:lnTo>
                        <a:pt x="593" y="198"/>
                      </a:lnTo>
                      <a:lnTo>
                        <a:pt x="9792" y="32452"/>
                      </a:lnTo>
                      <a:lnTo>
                        <a:pt x="9792" y="32452"/>
                      </a:lnTo>
                      <a:lnTo>
                        <a:pt x="9792" y="32571"/>
                      </a:lnTo>
                      <a:lnTo>
                        <a:pt x="9752" y="32689"/>
                      </a:lnTo>
                      <a:lnTo>
                        <a:pt x="9713" y="32768"/>
                      </a:lnTo>
                      <a:lnTo>
                        <a:pt x="9594" y="32847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" name="Google Shape;483;p45"/>
                <p:cNvSpPr/>
                <p:nvPr/>
              </p:nvSpPr>
              <p:spPr>
                <a:xfrm>
                  <a:off x="5487850" y="3333200"/>
                  <a:ext cx="116500" cy="1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0" h="594" extrusionOk="0">
                      <a:moveTo>
                        <a:pt x="198" y="1"/>
                      </a:moveTo>
                      <a:lnTo>
                        <a:pt x="119" y="80"/>
                      </a:lnTo>
                      <a:lnTo>
                        <a:pt x="40" y="159"/>
                      </a:lnTo>
                      <a:lnTo>
                        <a:pt x="1" y="277"/>
                      </a:lnTo>
                      <a:lnTo>
                        <a:pt x="40" y="435"/>
                      </a:lnTo>
                      <a:lnTo>
                        <a:pt x="119" y="514"/>
                      </a:lnTo>
                      <a:lnTo>
                        <a:pt x="198" y="593"/>
                      </a:lnTo>
                      <a:lnTo>
                        <a:pt x="4462" y="593"/>
                      </a:lnTo>
                      <a:lnTo>
                        <a:pt x="4580" y="514"/>
                      </a:lnTo>
                      <a:lnTo>
                        <a:pt x="4620" y="435"/>
                      </a:lnTo>
                      <a:lnTo>
                        <a:pt x="4659" y="277"/>
                      </a:lnTo>
                      <a:lnTo>
                        <a:pt x="4620" y="159"/>
                      </a:lnTo>
                      <a:lnTo>
                        <a:pt x="4580" y="80"/>
                      </a:lnTo>
                      <a:lnTo>
                        <a:pt x="4462" y="1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" name="Google Shape;484;p45"/>
                <p:cNvSpPr/>
                <p:nvPr/>
              </p:nvSpPr>
              <p:spPr>
                <a:xfrm>
                  <a:off x="5483900" y="3297675"/>
                  <a:ext cx="15825" cy="10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" h="4068" extrusionOk="0">
                      <a:moveTo>
                        <a:pt x="277" y="1"/>
                      </a:moveTo>
                      <a:lnTo>
                        <a:pt x="159" y="40"/>
                      </a:lnTo>
                      <a:lnTo>
                        <a:pt x="80" y="80"/>
                      </a:lnTo>
                      <a:lnTo>
                        <a:pt x="1" y="198"/>
                      </a:lnTo>
                      <a:lnTo>
                        <a:pt x="1" y="317"/>
                      </a:lnTo>
                      <a:lnTo>
                        <a:pt x="1" y="3791"/>
                      </a:lnTo>
                      <a:lnTo>
                        <a:pt x="1" y="3909"/>
                      </a:lnTo>
                      <a:lnTo>
                        <a:pt x="80" y="3988"/>
                      </a:lnTo>
                      <a:lnTo>
                        <a:pt x="159" y="4067"/>
                      </a:lnTo>
                      <a:lnTo>
                        <a:pt x="435" y="4067"/>
                      </a:lnTo>
                      <a:lnTo>
                        <a:pt x="514" y="3988"/>
                      </a:lnTo>
                      <a:lnTo>
                        <a:pt x="593" y="3909"/>
                      </a:lnTo>
                      <a:lnTo>
                        <a:pt x="632" y="3791"/>
                      </a:lnTo>
                      <a:lnTo>
                        <a:pt x="632" y="317"/>
                      </a:lnTo>
                      <a:lnTo>
                        <a:pt x="593" y="198"/>
                      </a:lnTo>
                      <a:lnTo>
                        <a:pt x="514" y="80"/>
                      </a:lnTo>
                      <a:lnTo>
                        <a:pt x="435" y="40"/>
                      </a:lnTo>
                      <a:lnTo>
                        <a:pt x="316" y="1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5" name="Google Shape;485;p45"/>
                <p:cNvSpPr/>
                <p:nvPr/>
              </p:nvSpPr>
              <p:spPr>
                <a:xfrm>
                  <a:off x="5299350" y="3232550"/>
                  <a:ext cx="235900" cy="10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36" h="4304" extrusionOk="0">
                      <a:moveTo>
                        <a:pt x="9436" y="0"/>
                      </a:moveTo>
                      <a:lnTo>
                        <a:pt x="8567" y="276"/>
                      </a:lnTo>
                      <a:lnTo>
                        <a:pt x="7541" y="592"/>
                      </a:lnTo>
                      <a:lnTo>
                        <a:pt x="5093" y="1263"/>
                      </a:lnTo>
                      <a:lnTo>
                        <a:pt x="2606" y="1856"/>
                      </a:lnTo>
                      <a:lnTo>
                        <a:pt x="592" y="2290"/>
                      </a:lnTo>
                      <a:lnTo>
                        <a:pt x="355" y="2369"/>
                      </a:lnTo>
                      <a:lnTo>
                        <a:pt x="197" y="2527"/>
                      </a:lnTo>
                      <a:lnTo>
                        <a:pt x="79" y="2645"/>
                      </a:lnTo>
                      <a:lnTo>
                        <a:pt x="40" y="2764"/>
                      </a:lnTo>
                      <a:lnTo>
                        <a:pt x="0" y="2882"/>
                      </a:lnTo>
                      <a:lnTo>
                        <a:pt x="0" y="3040"/>
                      </a:lnTo>
                      <a:lnTo>
                        <a:pt x="0" y="3198"/>
                      </a:lnTo>
                      <a:lnTo>
                        <a:pt x="40" y="3316"/>
                      </a:lnTo>
                      <a:lnTo>
                        <a:pt x="118" y="3435"/>
                      </a:lnTo>
                      <a:lnTo>
                        <a:pt x="237" y="3553"/>
                      </a:lnTo>
                      <a:lnTo>
                        <a:pt x="434" y="3711"/>
                      </a:lnTo>
                      <a:lnTo>
                        <a:pt x="671" y="3869"/>
                      </a:lnTo>
                      <a:lnTo>
                        <a:pt x="948" y="4027"/>
                      </a:lnTo>
                      <a:lnTo>
                        <a:pt x="1184" y="4106"/>
                      </a:lnTo>
                      <a:lnTo>
                        <a:pt x="1737" y="4224"/>
                      </a:lnTo>
                      <a:lnTo>
                        <a:pt x="2290" y="4303"/>
                      </a:lnTo>
                      <a:lnTo>
                        <a:pt x="2843" y="4264"/>
                      </a:lnTo>
                      <a:lnTo>
                        <a:pt x="3356" y="4185"/>
                      </a:lnTo>
                      <a:lnTo>
                        <a:pt x="3632" y="4106"/>
                      </a:lnTo>
                      <a:lnTo>
                        <a:pt x="3987" y="3987"/>
                      </a:lnTo>
                      <a:lnTo>
                        <a:pt x="4777" y="3672"/>
                      </a:lnTo>
                      <a:lnTo>
                        <a:pt x="5725" y="3198"/>
                      </a:lnTo>
                      <a:lnTo>
                        <a:pt x="6672" y="2645"/>
                      </a:lnTo>
                      <a:lnTo>
                        <a:pt x="7580" y="2014"/>
                      </a:lnTo>
                      <a:lnTo>
                        <a:pt x="8014" y="1698"/>
                      </a:lnTo>
                      <a:lnTo>
                        <a:pt x="8409" y="1342"/>
                      </a:lnTo>
                      <a:lnTo>
                        <a:pt x="8764" y="987"/>
                      </a:lnTo>
                      <a:lnTo>
                        <a:pt x="9041" y="671"/>
                      </a:lnTo>
                      <a:lnTo>
                        <a:pt x="9278" y="316"/>
                      </a:lnTo>
                      <a:lnTo>
                        <a:pt x="943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" name="Google Shape;486;p45"/>
                <p:cNvSpPr/>
                <p:nvPr/>
              </p:nvSpPr>
              <p:spPr>
                <a:xfrm>
                  <a:off x="5328950" y="3193050"/>
                  <a:ext cx="288225" cy="14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9" h="5923" extrusionOk="0">
                      <a:moveTo>
                        <a:pt x="10620" y="1"/>
                      </a:moveTo>
                      <a:lnTo>
                        <a:pt x="10462" y="40"/>
                      </a:lnTo>
                      <a:lnTo>
                        <a:pt x="8962" y="475"/>
                      </a:lnTo>
                      <a:lnTo>
                        <a:pt x="7107" y="1027"/>
                      </a:lnTo>
                      <a:lnTo>
                        <a:pt x="5291" y="1580"/>
                      </a:lnTo>
                      <a:lnTo>
                        <a:pt x="4462" y="1856"/>
                      </a:lnTo>
                      <a:lnTo>
                        <a:pt x="3790" y="2133"/>
                      </a:lnTo>
                      <a:lnTo>
                        <a:pt x="3514" y="2291"/>
                      </a:lnTo>
                      <a:lnTo>
                        <a:pt x="3317" y="2488"/>
                      </a:lnTo>
                      <a:lnTo>
                        <a:pt x="3198" y="2764"/>
                      </a:lnTo>
                      <a:lnTo>
                        <a:pt x="3159" y="3041"/>
                      </a:lnTo>
                      <a:lnTo>
                        <a:pt x="3119" y="3396"/>
                      </a:lnTo>
                      <a:lnTo>
                        <a:pt x="3080" y="3712"/>
                      </a:lnTo>
                      <a:lnTo>
                        <a:pt x="3001" y="3988"/>
                      </a:lnTo>
                      <a:lnTo>
                        <a:pt x="2882" y="4265"/>
                      </a:lnTo>
                      <a:lnTo>
                        <a:pt x="2724" y="4541"/>
                      </a:lnTo>
                      <a:lnTo>
                        <a:pt x="2567" y="4778"/>
                      </a:lnTo>
                      <a:lnTo>
                        <a:pt x="2369" y="5015"/>
                      </a:lnTo>
                      <a:lnTo>
                        <a:pt x="2172" y="5212"/>
                      </a:lnTo>
                      <a:lnTo>
                        <a:pt x="1935" y="5370"/>
                      </a:lnTo>
                      <a:lnTo>
                        <a:pt x="1698" y="5528"/>
                      </a:lnTo>
                      <a:lnTo>
                        <a:pt x="1422" y="5646"/>
                      </a:lnTo>
                      <a:lnTo>
                        <a:pt x="1145" y="5725"/>
                      </a:lnTo>
                      <a:lnTo>
                        <a:pt x="869" y="5765"/>
                      </a:lnTo>
                      <a:lnTo>
                        <a:pt x="316" y="5765"/>
                      </a:lnTo>
                      <a:lnTo>
                        <a:pt x="0" y="5686"/>
                      </a:lnTo>
                      <a:lnTo>
                        <a:pt x="0" y="5686"/>
                      </a:lnTo>
                      <a:lnTo>
                        <a:pt x="277" y="5804"/>
                      </a:lnTo>
                      <a:lnTo>
                        <a:pt x="553" y="5844"/>
                      </a:lnTo>
                      <a:lnTo>
                        <a:pt x="869" y="5883"/>
                      </a:lnTo>
                      <a:lnTo>
                        <a:pt x="1185" y="5923"/>
                      </a:lnTo>
                      <a:lnTo>
                        <a:pt x="1935" y="5883"/>
                      </a:lnTo>
                      <a:lnTo>
                        <a:pt x="2843" y="5725"/>
                      </a:lnTo>
                      <a:lnTo>
                        <a:pt x="3988" y="5489"/>
                      </a:lnTo>
                      <a:lnTo>
                        <a:pt x="5409" y="5133"/>
                      </a:lnTo>
                      <a:lnTo>
                        <a:pt x="9317" y="4067"/>
                      </a:lnTo>
                      <a:lnTo>
                        <a:pt x="9673" y="3949"/>
                      </a:lnTo>
                      <a:lnTo>
                        <a:pt x="9989" y="3830"/>
                      </a:lnTo>
                      <a:lnTo>
                        <a:pt x="10265" y="3672"/>
                      </a:lnTo>
                      <a:lnTo>
                        <a:pt x="10502" y="3475"/>
                      </a:lnTo>
                      <a:lnTo>
                        <a:pt x="10699" y="3317"/>
                      </a:lnTo>
                      <a:lnTo>
                        <a:pt x="10857" y="3080"/>
                      </a:lnTo>
                      <a:lnTo>
                        <a:pt x="11015" y="2883"/>
                      </a:lnTo>
                      <a:lnTo>
                        <a:pt x="11173" y="2646"/>
                      </a:lnTo>
                      <a:lnTo>
                        <a:pt x="11370" y="2212"/>
                      </a:lnTo>
                      <a:lnTo>
                        <a:pt x="11489" y="1738"/>
                      </a:lnTo>
                      <a:lnTo>
                        <a:pt x="11528" y="1264"/>
                      </a:lnTo>
                      <a:lnTo>
                        <a:pt x="11528" y="830"/>
                      </a:lnTo>
                      <a:lnTo>
                        <a:pt x="11528" y="633"/>
                      </a:lnTo>
                      <a:lnTo>
                        <a:pt x="11449" y="475"/>
                      </a:lnTo>
                      <a:lnTo>
                        <a:pt x="11370" y="317"/>
                      </a:lnTo>
                      <a:lnTo>
                        <a:pt x="11252" y="198"/>
                      </a:lnTo>
                      <a:lnTo>
                        <a:pt x="11094" y="119"/>
                      </a:lnTo>
                      <a:lnTo>
                        <a:pt x="10976" y="40"/>
                      </a:lnTo>
                      <a:lnTo>
                        <a:pt x="10818" y="1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" name="Google Shape;487;p45"/>
                <p:cNvSpPr/>
                <p:nvPr/>
              </p:nvSpPr>
              <p:spPr>
                <a:xfrm>
                  <a:off x="7134125" y="2751875"/>
                  <a:ext cx="247750" cy="10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10" h="4107" extrusionOk="0">
                      <a:moveTo>
                        <a:pt x="1" y="1"/>
                      </a:moveTo>
                      <a:lnTo>
                        <a:pt x="1" y="356"/>
                      </a:lnTo>
                      <a:lnTo>
                        <a:pt x="6278" y="356"/>
                      </a:lnTo>
                      <a:lnTo>
                        <a:pt x="6673" y="396"/>
                      </a:lnTo>
                      <a:lnTo>
                        <a:pt x="7028" y="435"/>
                      </a:lnTo>
                      <a:lnTo>
                        <a:pt x="7344" y="514"/>
                      </a:lnTo>
                      <a:lnTo>
                        <a:pt x="7620" y="672"/>
                      </a:lnTo>
                      <a:lnTo>
                        <a:pt x="7897" y="790"/>
                      </a:lnTo>
                      <a:lnTo>
                        <a:pt x="8173" y="988"/>
                      </a:lnTo>
                      <a:lnTo>
                        <a:pt x="8410" y="1185"/>
                      </a:lnTo>
                      <a:lnTo>
                        <a:pt x="8647" y="1383"/>
                      </a:lnTo>
                      <a:lnTo>
                        <a:pt x="8844" y="1619"/>
                      </a:lnTo>
                      <a:lnTo>
                        <a:pt x="9041" y="1896"/>
                      </a:lnTo>
                      <a:lnTo>
                        <a:pt x="9160" y="2172"/>
                      </a:lnTo>
                      <a:lnTo>
                        <a:pt x="9318" y="2448"/>
                      </a:lnTo>
                      <a:lnTo>
                        <a:pt x="9397" y="2764"/>
                      </a:lnTo>
                      <a:lnTo>
                        <a:pt x="9476" y="3041"/>
                      </a:lnTo>
                      <a:lnTo>
                        <a:pt x="9515" y="3356"/>
                      </a:lnTo>
                      <a:lnTo>
                        <a:pt x="9515" y="3712"/>
                      </a:lnTo>
                      <a:lnTo>
                        <a:pt x="9515" y="4028"/>
                      </a:lnTo>
                      <a:lnTo>
                        <a:pt x="9871" y="4107"/>
                      </a:lnTo>
                      <a:lnTo>
                        <a:pt x="9910" y="3633"/>
                      </a:lnTo>
                      <a:lnTo>
                        <a:pt x="9871" y="3278"/>
                      </a:lnTo>
                      <a:lnTo>
                        <a:pt x="9831" y="2922"/>
                      </a:lnTo>
                      <a:lnTo>
                        <a:pt x="9752" y="2567"/>
                      </a:lnTo>
                      <a:lnTo>
                        <a:pt x="9634" y="2212"/>
                      </a:lnTo>
                      <a:lnTo>
                        <a:pt x="9476" y="1896"/>
                      </a:lnTo>
                      <a:lnTo>
                        <a:pt x="9278" y="1619"/>
                      </a:lnTo>
                      <a:lnTo>
                        <a:pt x="9081" y="1304"/>
                      </a:lnTo>
                      <a:lnTo>
                        <a:pt x="8844" y="1067"/>
                      </a:lnTo>
                      <a:lnTo>
                        <a:pt x="8568" y="830"/>
                      </a:lnTo>
                      <a:lnTo>
                        <a:pt x="8291" y="632"/>
                      </a:lnTo>
                      <a:lnTo>
                        <a:pt x="8015" y="435"/>
                      </a:lnTo>
                      <a:lnTo>
                        <a:pt x="7699" y="277"/>
                      </a:lnTo>
                      <a:lnTo>
                        <a:pt x="7344" y="159"/>
                      </a:lnTo>
                      <a:lnTo>
                        <a:pt x="6989" y="80"/>
                      </a:lnTo>
                      <a:lnTo>
                        <a:pt x="6633" y="1"/>
                      </a:lnTo>
                      <a:close/>
                    </a:path>
                  </a:pathLst>
                </a:custGeom>
                <a:solidFill>
                  <a:srgbClr val="91BA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" name="Google Shape;488;p45"/>
                <p:cNvSpPr/>
                <p:nvPr/>
              </p:nvSpPr>
              <p:spPr>
                <a:xfrm>
                  <a:off x="7318700" y="2894000"/>
                  <a:ext cx="40475" cy="3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9" h="1580" extrusionOk="0">
                      <a:moveTo>
                        <a:pt x="1343" y="1"/>
                      </a:moveTo>
                      <a:lnTo>
                        <a:pt x="0" y="1304"/>
                      </a:lnTo>
                      <a:lnTo>
                        <a:pt x="237" y="1580"/>
                      </a:lnTo>
                      <a:lnTo>
                        <a:pt x="1580" y="277"/>
                      </a:lnTo>
                      <a:lnTo>
                        <a:pt x="1619" y="238"/>
                      </a:lnTo>
                      <a:lnTo>
                        <a:pt x="1343" y="1"/>
                      </a:lnTo>
                      <a:close/>
                    </a:path>
                  </a:pathLst>
                </a:custGeom>
                <a:solidFill>
                  <a:srgbClr val="91BA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" name="Google Shape;489;p45"/>
                <p:cNvSpPr/>
                <p:nvPr/>
              </p:nvSpPr>
              <p:spPr>
                <a:xfrm>
                  <a:off x="5582600" y="2781500"/>
                  <a:ext cx="1767700" cy="71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708" h="28781" extrusionOk="0">
                      <a:moveTo>
                        <a:pt x="43033" y="0"/>
                      </a:moveTo>
                      <a:lnTo>
                        <a:pt x="42401" y="40"/>
                      </a:lnTo>
                      <a:lnTo>
                        <a:pt x="41769" y="119"/>
                      </a:lnTo>
                      <a:lnTo>
                        <a:pt x="41138" y="276"/>
                      </a:lnTo>
                      <a:lnTo>
                        <a:pt x="40506" y="474"/>
                      </a:lnTo>
                      <a:lnTo>
                        <a:pt x="39953" y="711"/>
                      </a:lnTo>
                      <a:lnTo>
                        <a:pt x="39361" y="1027"/>
                      </a:lnTo>
                      <a:lnTo>
                        <a:pt x="38848" y="1342"/>
                      </a:lnTo>
                      <a:lnTo>
                        <a:pt x="38335" y="1737"/>
                      </a:lnTo>
                      <a:lnTo>
                        <a:pt x="26294" y="12002"/>
                      </a:lnTo>
                      <a:lnTo>
                        <a:pt x="24675" y="13305"/>
                      </a:lnTo>
                      <a:lnTo>
                        <a:pt x="23017" y="14568"/>
                      </a:lnTo>
                      <a:lnTo>
                        <a:pt x="21280" y="15713"/>
                      </a:lnTo>
                      <a:lnTo>
                        <a:pt x="19543" y="16818"/>
                      </a:lnTo>
                      <a:lnTo>
                        <a:pt x="17727" y="17805"/>
                      </a:lnTo>
                      <a:lnTo>
                        <a:pt x="15871" y="18753"/>
                      </a:lnTo>
                      <a:lnTo>
                        <a:pt x="13976" y="19582"/>
                      </a:lnTo>
                      <a:lnTo>
                        <a:pt x="12042" y="20332"/>
                      </a:lnTo>
                      <a:lnTo>
                        <a:pt x="1540" y="24240"/>
                      </a:lnTo>
                      <a:lnTo>
                        <a:pt x="1106" y="24438"/>
                      </a:lnTo>
                      <a:lnTo>
                        <a:pt x="751" y="24675"/>
                      </a:lnTo>
                      <a:lnTo>
                        <a:pt x="474" y="24990"/>
                      </a:lnTo>
                      <a:lnTo>
                        <a:pt x="237" y="25306"/>
                      </a:lnTo>
                      <a:lnTo>
                        <a:pt x="79" y="25701"/>
                      </a:lnTo>
                      <a:lnTo>
                        <a:pt x="1" y="26056"/>
                      </a:lnTo>
                      <a:lnTo>
                        <a:pt x="1" y="26451"/>
                      </a:lnTo>
                      <a:lnTo>
                        <a:pt x="40" y="26846"/>
                      </a:lnTo>
                      <a:lnTo>
                        <a:pt x="119" y="27241"/>
                      </a:lnTo>
                      <a:lnTo>
                        <a:pt x="277" y="27596"/>
                      </a:lnTo>
                      <a:lnTo>
                        <a:pt x="474" y="27912"/>
                      </a:lnTo>
                      <a:lnTo>
                        <a:pt x="751" y="28188"/>
                      </a:lnTo>
                      <a:lnTo>
                        <a:pt x="1066" y="28425"/>
                      </a:lnTo>
                      <a:lnTo>
                        <a:pt x="1461" y="28622"/>
                      </a:lnTo>
                      <a:lnTo>
                        <a:pt x="1856" y="28741"/>
                      </a:lnTo>
                      <a:lnTo>
                        <a:pt x="2330" y="28780"/>
                      </a:lnTo>
                      <a:lnTo>
                        <a:pt x="29965" y="28780"/>
                      </a:lnTo>
                      <a:lnTo>
                        <a:pt x="31189" y="28741"/>
                      </a:lnTo>
                      <a:lnTo>
                        <a:pt x="32176" y="28701"/>
                      </a:lnTo>
                      <a:lnTo>
                        <a:pt x="33005" y="28544"/>
                      </a:lnTo>
                      <a:lnTo>
                        <a:pt x="33795" y="28346"/>
                      </a:lnTo>
                      <a:lnTo>
                        <a:pt x="34545" y="28070"/>
                      </a:lnTo>
                      <a:lnTo>
                        <a:pt x="35334" y="27714"/>
                      </a:lnTo>
                      <a:lnTo>
                        <a:pt x="37308" y="26727"/>
                      </a:lnTo>
                      <a:lnTo>
                        <a:pt x="50021" y="20213"/>
                      </a:lnTo>
                      <a:lnTo>
                        <a:pt x="51323" y="19503"/>
                      </a:lnTo>
                      <a:lnTo>
                        <a:pt x="52666" y="18753"/>
                      </a:lnTo>
                      <a:lnTo>
                        <a:pt x="53929" y="17963"/>
                      </a:lnTo>
                      <a:lnTo>
                        <a:pt x="55192" y="17134"/>
                      </a:lnTo>
                      <a:lnTo>
                        <a:pt x="56416" y="16305"/>
                      </a:lnTo>
                      <a:lnTo>
                        <a:pt x="57640" y="15397"/>
                      </a:lnTo>
                      <a:lnTo>
                        <a:pt x="58824" y="14489"/>
                      </a:lnTo>
                      <a:lnTo>
                        <a:pt x="59969" y="13541"/>
                      </a:lnTo>
                      <a:lnTo>
                        <a:pt x="70155" y="3948"/>
                      </a:lnTo>
                      <a:lnTo>
                        <a:pt x="70392" y="3593"/>
                      </a:lnTo>
                      <a:lnTo>
                        <a:pt x="70589" y="3237"/>
                      </a:lnTo>
                      <a:lnTo>
                        <a:pt x="70668" y="2803"/>
                      </a:lnTo>
                      <a:lnTo>
                        <a:pt x="70708" y="2408"/>
                      </a:lnTo>
                      <a:lnTo>
                        <a:pt x="70708" y="2171"/>
                      </a:lnTo>
                      <a:lnTo>
                        <a:pt x="70668" y="1935"/>
                      </a:lnTo>
                      <a:lnTo>
                        <a:pt x="70550" y="1461"/>
                      </a:lnTo>
                      <a:lnTo>
                        <a:pt x="70313" y="1066"/>
                      </a:lnTo>
                      <a:lnTo>
                        <a:pt x="70037" y="711"/>
                      </a:lnTo>
                      <a:lnTo>
                        <a:pt x="69681" y="434"/>
                      </a:lnTo>
                      <a:lnTo>
                        <a:pt x="69286" y="198"/>
                      </a:lnTo>
                      <a:lnTo>
                        <a:pt x="68813" y="79"/>
                      </a:lnTo>
                      <a:lnTo>
                        <a:pt x="68576" y="40"/>
                      </a:lnTo>
                      <a:lnTo>
                        <a:pt x="68339" y="0"/>
                      </a:lnTo>
                      <a:close/>
                    </a:path>
                  </a:pathLst>
                </a:custGeom>
                <a:solidFill>
                  <a:srgbClr val="91BA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" name="Google Shape;490;p45"/>
                <p:cNvSpPr/>
                <p:nvPr/>
              </p:nvSpPr>
              <p:spPr>
                <a:xfrm>
                  <a:off x="5582600" y="2781500"/>
                  <a:ext cx="1767700" cy="71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708" h="28781" fill="none" extrusionOk="0">
                      <a:moveTo>
                        <a:pt x="29965" y="28780"/>
                      </a:moveTo>
                      <a:lnTo>
                        <a:pt x="2330" y="28780"/>
                      </a:lnTo>
                      <a:lnTo>
                        <a:pt x="2330" y="28780"/>
                      </a:lnTo>
                      <a:lnTo>
                        <a:pt x="1856" y="28741"/>
                      </a:lnTo>
                      <a:lnTo>
                        <a:pt x="1461" y="28622"/>
                      </a:lnTo>
                      <a:lnTo>
                        <a:pt x="1066" y="28425"/>
                      </a:lnTo>
                      <a:lnTo>
                        <a:pt x="751" y="28188"/>
                      </a:lnTo>
                      <a:lnTo>
                        <a:pt x="474" y="27912"/>
                      </a:lnTo>
                      <a:lnTo>
                        <a:pt x="277" y="27596"/>
                      </a:lnTo>
                      <a:lnTo>
                        <a:pt x="119" y="27241"/>
                      </a:lnTo>
                      <a:lnTo>
                        <a:pt x="40" y="26846"/>
                      </a:lnTo>
                      <a:lnTo>
                        <a:pt x="1" y="26451"/>
                      </a:lnTo>
                      <a:lnTo>
                        <a:pt x="1" y="26056"/>
                      </a:lnTo>
                      <a:lnTo>
                        <a:pt x="79" y="25701"/>
                      </a:lnTo>
                      <a:lnTo>
                        <a:pt x="237" y="25306"/>
                      </a:lnTo>
                      <a:lnTo>
                        <a:pt x="474" y="24990"/>
                      </a:lnTo>
                      <a:lnTo>
                        <a:pt x="751" y="24675"/>
                      </a:lnTo>
                      <a:lnTo>
                        <a:pt x="1106" y="24438"/>
                      </a:lnTo>
                      <a:lnTo>
                        <a:pt x="1540" y="24240"/>
                      </a:lnTo>
                      <a:lnTo>
                        <a:pt x="12042" y="20332"/>
                      </a:lnTo>
                      <a:lnTo>
                        <a:pt x="12042" y="20332"/>
                      </a:lnTo>
                      <a:lnTo>
                        <a:pt x="13976" y="19582"/>
                      </a:lnTo>
                      <a:lnTo>
                        <a:pt x="15871" y="18753"/>
                      </a:lnTo>
                      <a:lnTo>
                        <a:pt x="17727" y="17805"/>
                      </a:lnTo>
                      <a:lnTo>
                        <a:pt x="19543" y="16818"/>
                      </a:lnTo>
                      <a:lnTo>
                        <a:pt x="21280" y="15713"/>
                      </a:lnTo>
                      <a:lnTo>
                        <a:pt x="23017" y="14568"/>
                      </a:lnTo>
                      <a:lnTo>
                        <a:pt x="24675" y="13305"/>
                      </a:lnTo>
                      <a:lnTo>
                        <a:pt x="26294" y="12002"/>
                      </a:lnTo>
                      <a:lnTo>
                        <a:pt x="38335" y="1737"/>
                      </a:lnTo>
                      <a:lnTo>
                        <a:pt x="38335" y="1737"/>
                      </a:lnTo>
                      <a:lnTo>
                        <a:pt x="38848" y="1342"/>
                      </a:lnTo>
                      <a:lnTo>
                        <a:pt x="39361" y="1027"/>
                      </a:lnTo>
                      <a:lnTo>
                        <a:pt x="39953" y="711"/>
                      </a:lnTo>
                      <a:lnTo>
                        <a:pt x="40506" y="474"/>
                      </a:lnTo>
                      <a:lnTo>
                        <a:pt x="41138" y="276"/>
                      </a:lnTo>
                      <a:lnTo>
                        <a:pt x="41769" y="119"/>
                      </a:lnTo>
                      <a:lnTo>
                        <a:pt x="42401" y="40"/>
                      </a:lnTo>
                      <a:lnTo>
                        <a:pt x="43033" y="0"/>
                      </a:lnTo>
                      <a:lnTo>
                        <a:pt x="68339" y="0"/>
                      </a:lnTo>
                      <a:lnTo>
                        <a:pt x="68339" y="0"/>
                      </a:lnTo>
                      <a:lnTo>
                        <a:pt x="68576" y="40"/>
                      </a:lnTo>
                      <a:lnTo>
                        <a:pt x="68813" y="79"/>
                      </a:lnTo>
                      <a:lnTo>
                        <a:pt x="69286" y="198"/>
                      </a:lnTo>
                      <a:lnTo>
                        <a:pt x="69681" y="434"/>
                      </a:lnTo>
                      <a:lnTo>
                        <a:pt x="70037" y="711"/>
                      </a:lnTo>
                      <a:lnTo>
                        <a:pt x="70313" y="1066"/>
                      </a:lnTo>
                      <a:lnTo>
                        <a:pt x="70550" y="1461"/>
                      </a:lnTo>
                      <a:lnTo>
                        <a:pt x="70668" y="1935"/>
                      </a:lnTo>
                      <a:lnTo>
                        <a:pt x="70708" y="2171"/>
                      </a:lnTo>
                      <a:lnTo>
                        <a:pt x="70708" y="2408"/>
                      </a:lnTo>
                      <a:lnTo>
                        <a:pt x="70708" y="2408"/>
                      </a:lnTo>
                      <a:lnTo>
                        <a:pt x="70668" y="2803"/>
                      </a:lnTo>
                      <a:lnTo>
                        <a:pt x="70589" y="3237"/>
                      </a:lnTo>
                      <a:lnTo>
                        <a:pt x="70392" y="3593"/>
                      </a:lnTo>
                      <a:lnTo>
                        <a:pt x="70155" y="3948"/>
                      </a:lnTo>
                      <a:lnTo>
                        <a:pt x="59969" y="13541"/>
                      </a:lnTo>
                      <a:lnTo>
                        <a:pt x="59969" y="13541"/>
                      </a:lnTo>
                      <a:lnTo>
                        <a:pt x="58824" y="14489"/>
                      </a:lnTo>
                      <a:lnTo>
                        <a:pt x="57640" y="15397"/>
                      </a:lnTo>
                      <a:lnTo>
                        <a:pt x="56416" y="16305"/>
                      </a:lnTo>
                      <a:lnTo>
                        <a:pt x="55192" y="17134"/>
                      </a:lnTo>
                      <a:lnTo>
                        <a:pt x="53929" y="17963"/>
                      </a:lnTo>
                      <a:lnTo>
                        <a:pt x="52666" y="18753"/>
                      </a:lnTo>
                      <a:lnTo>
                        <a:pt x="51323" y="19503"/>
                      </a:lnTo>
                      <a:lnTo>
                        <a:pt x="50021" y="20213"/>
                      </a:lnTo>
                      <a:lnTo>
                        <a:pt x="37308" y="26727"/>
                      </a:lnTo>
                      <a:lnTo>
                        <a:pt x="37308" y="26727"/>
                      </a:lnTo>
                      <a:lnTo>
                        <a:pt x="35334" y="27714"/>
                      </a:lnTo>
                      <a:lnTo>
                        <a:pt x="34545" y="28070"/>
                      </a:lnTo>
                      <a:lnTo>
                        <a:pt x="33795" y="28346"/>
                      </a:lnTo>
                      <a:lnTo>
                        <a:pt x="33005" y="28544"/>
                      </a:lnTo>
                      <a:lnTo>
                        <a:pt x="32176" y="28701"/>
                      </a:lnTo>
                      <a:lnTo>
                        <a:pt x="31189" y="28741"/>
                      </a:lnTo>
                      <a:lnTo>
                        <a:pt x="29965" y="2878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" name="Google Shape;491;p45"/>
                <p:cNvSpPr/>
                <p:nvPr/>
              </p:nvSpPr>
              <p:spPr>
                <a:xfrm>
                  <a:off x="6388950" y="3106200"/>
                  <a:ext cx="575450" cy="8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18" h="3317" extrusionOk="0">
                      <a:moveTo>
                        <a:pt x="1" y="1"/>
                      </a:moveTo>
                      <a:lnTo>
                        <a:pt x="40" y="396"/>
                      </a:lnTo>
                      <a:lnTo>
                        <a:pt x="18635" y="396"/>
                      </a:lnTo>
                      <a:lnTo>
                        <a:pt x="19227" y="435"/>
                      </a:lnTo>
                      <a:lnTo>
                        <a:pt x="19780" y="514"/>
                      </a:lnTo>
                      <a:lnTo>
                        <a:pt x="20293" y="711"/>
                      </a:lnTo>
                      <a:lnTo>
                        <a:pt x="20767" y="948"/>
                      </a:lnTo>
                      <a:lnTo>
                        <a:pt x="21241" y="1264"/>
                      </a:lnTo>
                      <a:lnTo>
                        <a:pt x="21636" y="1659"/>
                      </a:lnTo>
                      <a:lnTo>
                        <a:pt x="21991" y="2054"/>
                      </a:lnTo>
                      <a:lnTo>
                        <a:pt x="22307" y="2527"/>
                      </a:lnTo>
                      <a:lnTo>
                        <a:pt x="22662" y="3238"/>
                      </a:lnTo>
                      <a:lnTo>
                        <a:pt x="22741" y="3278"/>
                      </a:lnTo>
                      <a:lnTo>
                        <a:pt x="22820" y="3317"/>
                      </a:lnTo>
                      <a:lnTo>
                        <a:pt x="22899" y="3317"/>
                      </a:lnTo>
                      <a:lnTo>
                        <a:pt x="22978" y="3238"/>
                      </a:lnTo>
                      <a:lnTo>
                        <a:pt x="23017" y="3199"/>
                      </a:lnTo>
                      <a:lnTo>
                        <a:pt x="23017" y="3120"/>
                      </a:lnTo>
                      <a:lnTo>
                        <a:pt x="22978" y="3041"/>
                      </a:lnTo>
                      <a:lnTo>
                        <a:pt x="22623" y="2369"/>
                      </a:lnTo>
                      <a:lnTo>
                        <a:pt x="22307" y="1856"/>
                      </a:lnTo>
                      <a:lnTo>
                        <a:pt x="21912" y="1383"/>
                      </a:lnTo>
                      <a:lnTo>
                        <a:pt x="21438" y="988"/>
                      </a:lnTo>
                      <a:lnTo>
                        <a:pt x="20964" y="632"/>
                      </a:lnTo>
                      <a:lnTo>
                        <a:pt x="20412" y="356"/>
                      </a:lnTo>
                      <a:lnTo>
                        <a:pt x="19859" y="159"/>
                      </a:lnTo>
                      <a:lnTo>
                        <a:pt x="19267" y="40"/>
                      </a:lnTo>
                      <a:lnTo>
                        <a:pt x="18635" y="1"/>
                      </a:lnTo>
                      <a:close/>
                    </a:path>
                  </a:pathLst>
                </a:custGeom>
                <a:solidFill>
                  <a:srgbClr val="74953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" name="Google Shape;492;p45"/>
                <p:cNvSpPr/>
                <p:nvPr/>
              </p:nvSpPr>
              <p:spPr>
                <a:xfrm>
                  <a:off x="6388950" y="3106200"/>
                  <a:ext cx="575450" cy="8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18" h="3317" fill="none" extrusionOk="0">
                      <a:moveTo>
                        <a:pt x="18635" y="1"/>
                      </a:moveTo>
                      <a:lnTo>
                        <a:pt x="18635" y="1"/>
                      </a:lnTo>
                      <a:lnTo>
                        <a:pt x="18635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40" y="396"/>
                      </a:lnTo>
                      <a:lnTo>
                        <a:pt x="18635" y="396"/>
                      </a:lnTo>
                      <a:lnTo>
                        <a:pt x="18635" y="396"/>
                      </a:lnTo>
                      <a:lnTo>
                        <a:pt x="19227" y="435"/>
                      </a:lnTo>
                      <a:lnTo>
                        <a:pt x="19780" y="514"/>
                      </a:lnTo>
                      <a:lnTo>
                        <a:pt x="20293" y="711"/>
                      </a:lnTo>
                      <a:lnTo>
                        <a:pt x="20767" y="948"/>
                      </a:lnTo>
                      <a:lnTo>
                        <a:pt x="21241" y="1264"/>
                      </a:lnTo>
                      <a:lnTo>
                        <a:pt x="21636" y="1659"/>
                      </a:lnTo>
                      <a:lnTo>
                        <a:pt x="21991" y="2054"/>
                      </a:lnTo>
                      <a:lnTo>
                        <a:pt x="22307" y="2527"/>
                      </a:lnTo>
                      <a:lnTo>
                        <a:pt x="22662" y="3238"/>
                      </a:lnTo>
                      <a:lnTo>
                        <a:pt x="22662" y="3238"/>
                      </a:lnTo>
                      <a:lnTo>
                        <a:pt x="22741" y="3278"/>
                      </a:lnTo>
                      <a:lnTo>
                        <a:pt x="22820" y="3317"/>
                      </a:lnTo>
                      <a:lnTo>
                        <a:pt x="22820" y="3317"/>
                      </a:lnTo>
                      <a:lnTo>
                        <a:pt x="22859" y="3317"/>
                      </a:lnTo>
                      <a:lnTo>
                        <a:pt x="22859" y="3317"/>
                      </a:lnTo>
                      <a:lnTo>
                        <a:pt x="22899" y="3317"/>
                      </a:lnTo>
                      <a:lnTo>
                        <a:pt x="22899" y="3317"/>
                      </a:lnTo>
                      <a:lnTo>
                        <a:pt x="22978" y="3238"/>
                      </a:lnTo>
                      <a:lnTo>
                        <a:pt x="23017" y="3199"/>
                      </a:lnTo>
                      <a:lnTo>
                        <a:pt x="23017" y="3120"/>
                      </a:lnTo>
                      <a:lnTo>
                        <a:pt x="22978" y="3041"/>
                      </a:lnTo>
                      <a:lnTo>
                        <a:pt x="22623" y="2369"/>
                      </a:lnTo>
                      <a:lnTo>
                        <a:pt x="22623" y="2369"/>
                      </a:lnTo>
                      <a:lnTo>
                        <a:pt x="22307" y="1856"/>
                      </a:lnTo>
                      <a:lnTo>
                        <a:pt x="21912" y="1383"/>
                      </a:lnTo>
                      <a:lnTo>
                        <a:pt x="21438" y="988"/>
                      </a:lnTo>
                      <a:lnTo>
                        <a:pt x="20964" y="632"/>
                      </a:lnTo>
                      <a:lnTo>
                        <a:pt x="20412" y="356"/>
                      </a:lnTo>
                      <a:lnTo>
                        <a:pt x="19859" y="159"/>
                      </a:lnTo>
                      <a:lnTo>
                        <a:pt x="19267" y="40"/>
                      </a:lnTo>
                      <a:lnTo>
                        <a:pt x="18635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" name="Google Shape;493;p45"/>
                <p:cNvSpPr/>
                <p:nvPr/>
              </p:nvSpPr>
              <p:spPr>
                <a:xfrm>
                  <a:off x="5844150" y="3397375"/>
                  <a:ext cx="505350" cy="8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14" h="3317" extrusionOk="0">
                      <a:moveTo>
                        <a:pt x="2804" y="0"/>
                      </a:moveTo>
                      <a:lnTo>
                        <a:pt x="1540" y="908"/>
                      </a:lnTo>
                      <a:lnTo>
                        <a:pt x="1" y="1856"/>
                      </a:lnTo>
                      <a:lnTo>
                        <a:pt x="16858" y="1856"/>
                      </a:lnTo>
                      <a:lnTo>
                        <a:pt x="17253" y="1895"/>
                      </a:lnTo>
                      <a:lnTo>
                        <a:pt x="17648" y="1974"/>
                      </a:lnTo>
                      <a:lnTo>
                        <a:pt x="18003" y="2092"/>
                      </a:lnTo>
                      <a:lnTo>
                        <a:pt x="18358" y="2250"/>
                      </a:lnTo>
                      <a:lnTo>
                        <a:pt x="18674" y="2487"/>
                      </a:lnTo>
                      <a:lnTo>
                        <a:pt x="18950" y="2724"/>
                      </a:lnTo>
                      <a:lnTo>
                        <a:pt x="19227" y="3001"/>
                      </a:lnTo>
                      <a:lnTo>
                        <a:pt x="19424" y="3316"/>
                      </a:lnTo>
                      <a:lnTo>
                        <a:pt x="19661" y="3158"/>
                      </a:lnTo>
                      <a:lnTo>
                        <a:pt x="19819" y="2961"/>
                      </a:lnTo>
                      <a:lnTo>
                        <a:pt x="19977" y="2764"/>
                      </a:lnTo>
                      <a:lnTo>
                        <a:pt x="20056" y="2527"/>
                      </a:lnTo>
                      <a:lnTo>
                        <a:pt x="20135" y="2290"/>
                      </a:lnTo>
                      <a:lnTo>
                        <a:pt x="20214" y="2053"/>
                      </a:lnTo>
                      <a:lnTo>
                        <a:pt x="20214" y="1816"/>
                      </a:lnTo>
                      <a:lnTo>
                        <a:pt x="20174" y="1540"/>
                      </a:lnTo>
                      <a:lnTo>
                        <a:pt x="20056" y="1224"/>
                      </a:lnTo>
                      <a:lnTo>
                        <a:pt x="19898" y="908"/>
                      </a:lnTo>
                      <a:lnTo>
                        <a:pt x="19701" y="632"/>
                      </a:lnTo>
                      <a:lnTo>
                        <a:pt x="19424" y="434"/>
                      </a:lnTo>
                      <a:lnTo>
                        <a:pt x="19148" y="237"/>
                      </a:lnTo>
                      <a:lnTo>
                        <a:pt x="18832" y="79"/>
                      </a:lnTo>
                      <a:lnTo>
                        <a:pt x="18516" y="0"/>
                      </a:lnTo>
                      <a:close/>
                    </a:path>
                  </a:pathLst>
                </a:custGeom>
                <a:solidFill>
                  <a:srgbClr val="74953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" name="Google Shape;494;p45"/>
                <p:cNvSpPr/>
                <p:nvPr/>
              </p:nvSpPr>
              <p:spPr>
                <a:xfrm>
                  <a:off x="5844150" y="3397375"/>
                  <a:ext cx="505350" cy="8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14" h="3317" fill="none" extrusionOk="0">
                      <a:moveTo>
                        <a:pt x="18161" y="0"/>
                      </a:moveTo>
                      <a:lnTo>
                        <a:pt x="18161" y="0"/>
                      </a:lnTo>
                      <a:lnTo>
                        <a:pt x="18082" y="0"/>
                      </a:lnTo>
                      <a:lnTo>
                        <a:pt x="2804" y="0"/>
                      </a:lnTo>
                      <a:lnTo>
                        <a:pt x="2804" y="0"/>
                      </a:lnTo>
                      <a:lnTo>
                        <a:pt x="1540" y="908"/>
                      </a:lnTo>
                      <a:lnTo>
                        <a:pt x="1" y="1856"/>
                      </a:lnTo>
                      <a:lnTo>
                        <a:pt x="16858" y="1856"/>
                      </a:lnTo>
                      <a:lnTo>
                        <a:pt x="16858" y="1856"/>
                      </a:lnTo>
                      <a:lnTo>
                        <a:pt x="16858" y="1856"/>
                      </a:lnTo>
                      <a:lnTo>
                        <a:pt x="16858" y="1856"/>
                      </a:lnTo>
                      <a:lnTo>
                        <a:pt x="17253" y="1895"/>
                      </a:lnTo>
                      <a:lnTo>
                        <a:pt x="17648" y="1974"/>
                      </a:lnTo>
                      <a:lnTo>
                        <a:pt x="18003" y="2092"/>
                      </a:lnTo>
                      <a:lnTo>
                        <a:pt x="18358" y="2250"/>
                      </a:lnTo>
                      <a:lnTo>
                        <a:pt x="18674" y="2487"/>
                      </a:lnTo>
                      <a:lnTo>
                        <a:pt x="18950" y="2724"/>
                      </a:lnTo>
                      <a:lnTo>
                        <a:pt x="19227" y="3001"/>
                      </a:lnTo>
                      <a:lnTo>
                        <a:pt x="19424" y="3316"/>
                      </a:lnTo>
                      <a:lnTo>
                        <a:pt x="19424" y="3316"/>
                      </a:lnTo>
                      <a:lnTo>
                        <a:pt x="19661" y="3158"/>
                      </a:lnTo>
                      <a:lnTo>
                        <a:pt x="19819" y="2961"/>
                      </a:lnTo>
                      <a:lnTo>
                        <a:pt x="19977" y="2764"/>
                      </a:lnTo>
                      <a:lnTo>
                        <a:pt x="20056" y="2527"/>
                      </a:lnTo>
                      <a:lnTo>
                        <a:pt x="20135" y="2290"/>
                      </a:lnTo>
                      <a:lnTo>
                        <a:pt x="20214" y="2053"/>
                      </a:lnTo>
                      <a:lnTo>
                        <a:pt x="20214" y="1816"/>
                      </a:lnTo>
                      <a:lnTo>
                        <a:pt x="20174" y="1540"/>
                      </a:lnTo>
                      <a:lnTo>
                        <a:pt x="20174" y="1540"/>
                      </a:lnTo>
                      <a:lnTo>
                        <a:pt x="20056" y="1224"/>
                      </a:lnTo>
                      <a:lnTo>
                        <a:pt x="19898" y="908"/>
                      </a:lnTo>
                      <a:lnTo>
                        <a:pt x="19701" y="632"/>
                      </a:lnTo>
                      <a:lnTo>
                        <a:pt x="19424" y="434"/>
                      </a:lnTo>
                      <a:lnTo>
                        <a:pt x="19148" y="237"/>
                      </a:lnTo>
                      <a:lnTo>
                        <a:pt x="18832" y="79"/>
                      </a:lnTo>
                      <a:lnTo>
                        <a:pt x="18516" y="0"/>
                      </a:lnTo>
                      <a:lnTo>
                        <a:pt x="18161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" name="Google Shape;495;p45"/>
                <p:cNvSpPr/>
                <p:nvPr/>
              </p:nvSpPr>
              <p:spPr>
                <a:xfrm>
                  <a:off x="5144375" y="3443750"/>
                  <a:ext cx="1197225" cy="47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89" h="18951" extrusionOk="0">
                      <a:moveTo>
                        <a:pt x="19148" y="1"/>
                      </a:moveTo>
                      <a:lnTo>
                        <a:pt x="18438" y="40"/>
                      </a:lnTo>
                      <a:lnTo>
                        <a:pt x="17766" y="159"/>
                      </a:lnTo>
                      <a:lnTo>
                        <a:pt x="17095" y="316"/>
                      </a:lnTo>
                      <a:lnTo>
                        <a:pt x="16424" y="514"/>
                      </a:lnTo>
                      <a:lnTo>
                        <a:pt x="15792" y="790"/>
                      </a:lnTo>
                      <a:lnTo>
                        <a:pt x="15200" y="1106"/>
                      </a:lnTo>
                      <a:lnTo>
                        <a:pt x="14608" y="1501"/>
                      </a:lnTo>
                      <a:lnTo>
                        <a:pt x="14055" y="1935"/>
                      </a:lnTo>
                      <a:lnTo>
                        <a:pt x="1027" y="13621"/>
                      </a:lnTo>
                      <a:lnTo>
                        <a:pt x="790" y="13858"/>
                      </a:lnTo>
                      <a:lnTo>
                        <a:pt x="593" y="14095"/>
                      </a:lnTo>
                      <a:lnTo>
                        <a:pt x="396" y="14371"/>
                      </a:lnTo>
                      <a:lnTo>
                        <a:pt x="277" y="14647"/>
                      </a:lnTo>
                      <a:lnTo>
                        <a:pt x="159" y="14963"/>
                      </a:lnTo>
                      <a:lnTo>
                        <a:pt x="80" y="15279"/>
                      </a:lnTo>
                      <a:lnTo>
                        <a:pt x="1" y="15595"/>
                      </a:lnTo>
                      <a:lnTo>
                        <a:pt x="1" y="15911"/>
                      </a:lnTo>
                      <a:lnTo>
                        <a:pt x="1" y="16227"/>
                      </a:lnTo>
                      <a:lnTo>
                        <a:pt x="80" y="16503"/>
                      </a:lnTo>
                      <a:lnTo>
                        <a:pt x="159" y="16819"/>
                      </a:lnTo>
                      <a:lnTo>
                        <a:pt x="238" y="17095"/>
                      </a:lnTo>
                      <a:lnTo>
                        <a:pt x="356" y="17371"/>
                      </a:lnTo>
                      <a:lnTo>
                        <a:pt x="514" y="17608"/>
                      </a:lnTo>
                      <a:lnTo>
                        <a:pt x="711" y="17845"/>
                      </a:lnTo>
                      <a:lnTo>
                        <a:pt x="909" y="18082"/>
                      </a:lnTo>
                      <a:lnTo>
                        <a:pt x="1106" y="18279"/>
                      </a:lnTo>
                      <a:lnTo>
                        <a:pt x="1343" y="18437"/>
                      </a:lnTo>
                      <a:lnTo>
                        <a:pt x="1619" y="18595"/>
                      </a:lnTo>
                      <a:lnTo>
                        <a:pt x="1856" y="18714"/>
                      </a:lnTo>
                      <a:lnTo>
                        <a:pt x="2133" y="18832"/>
                      </a:lnTo>
                      <a:lnTo>
                        <a:pt x="2449" y="18911"/>
                      </a:lnTo>
                      <a:lnTo>
                        <a:pt x="2725" y="18951"/>
                      </a:lnTo>
                      <a:lnTo>
                        <a:pt x="28742" y="18951"/>
                      </a:lnTo>
                      <a:lnTo>
                        <a:pt x="29452" y="18911"/>
                      </a:lnTo>
                      <a:lnTo>
                        <a:pt x="30123" y="18832"/>
                      </a:lnTo>
                      <a:lnTo>
                        <a:pt x="30795" y="18674"/>
                      </a:lnTo>
                      <a:lnTo>
                        <a:pt x="31466" y="18437"/>
                      </a:lnTo>
                      <a:lnTo>
                        <a:pt x="32097" y="18161"/>
                      </a:lnTo>
                      <a:lnTo>
                        <a:pt x="32690" y="17845"/>
                      </a:lnTo>
                      <a:lnTo>
                        <a:pt x="33282" y="17450"/>
                      </a:lnTo>
                      <a:lnTo>
                        <a:pt x="33834" y="17016"/>
                      </a:lnTo>
                      <a:lnTo>
                        <a:pt x="46863" y="5330"/>
                      </a:lnTo>
                      <a:lnTo>
                        <a:pt x="47099" y="5093"/>
                      </a:lnTo>
                      <a:lnTo>
                        <a:pt x="47297" y="4857"/>
                      </a:lnTo>
                      <a:lnTo>
                        <a:pt x="47494" y="4580"/>
                      </a:lnTo>
                      <a:lnTo>
                        <a:pt x="47613" y="4304"/>
                      </a:lnTo>
                      <a:lnTo>
                        <a:pt x="47731" y="4027"/>
                      </a:lnTo>
                      <a:lnTo>
                        <a:pt x="47810" y="3712"/>
                      </a:lnTo>
                      <a:lnTo>
                        <a:pt x="47889" y="3396"/>
                      </a:lnTo>
                      <a:lnTo>
                        <a:pt x="47889" y="3080"/>
                      </a:lnTo>
                      <a:lnTo>
                        <a:pt x="47889" y="2764"/>
                      </a:lnTo>
                      <a:lnTo>
                        <a:pt x="47810" y="2448"/>
                      </a:lnTo>
                      <a:lnTo>
                        <a:pt x="47771" y="2172"/>
                      </a:lnTo>
                      <a:lnTo>
                        <a:pt x="47652" y="1856"/>
                      </a:lnTo>
                      <a:lnTo>
                        <a:pt x="47534" y="1619"/>
                      </a:lnTo>
                      <a:lnTo>
                        <a:pt x="47376" y="1343"/>
                      </a:lnTo>
                      <a:lnTo>
                        <a:pt x="47178" y="1106"/>
                      </a:lnTo>
                      <a:lnTo>
                        <a:pt x="46981" y="909"/>
                      </a:lnTo>
                      <a:lnTo>
                        <a:pt x="46784" y="711"/>
                      </a:lnTo>
                      <a:lnTo>
                        <a:pt x="46547" y="553"/>
                      </a:lnTo>
                      <a:lnTo>
                        <a:pt x="46310" y="395"/>
                      </a:lnTo>
                      <a:lnTo>
                        <a:pt x="46033" y="237"/>
                      </a:lnTo>
                      <a:lnTo>
                        <a:pt x="45757" y="159"/>
                      </a:lnTo>
                      <a:lnTo>
                        <a:pt x="45441" y="80"/>
                      </a:lnTo>
                      <a:lnTo>
                        <a:pt x="45165" y="40"/>
                      </a:lnTo>
                      <a:lnTo>
                        <a:pt x="44849" y="1"/>
                      </a:lnTo>
                      <a:close/>
                    </a:path>
                  </a:pathLst>
                </a:custGeom>
                <a:solidFill>
                  <a:srgbClr val="91BA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" name="Google Shape;496;p45"/>
                <p:cNvSpPr/>
                <p:nvPr/>
              </p:nvSpPr>
              <p:spPr>
                <a:xfrm>
                  <a:off x="5144375" y="3443750"/>
                  <a:ext cx="1197225" cy="47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89" h="18951" fill="none" extrusionOk="0">
                      <a:moveTo>
                        <a:pt x="28742" y="18951"/>
                      </a:moveTo>
                      <a:lnTo>
                        <a:pt x="3041" y="18951"/>
                      </a:lnTo>
                      <a:lnTo>
                        <a:pt x="3041" y="18951"/>
                      </a:lnTo>
                      <a:lnTo>
                        <a:pt x="2725" y="18951"/>
                      </a:lnTo>
                      <a:lnTo>
                        <a:pt x="2449" y="18911"/>
                      </a:lnTo>
                      <a:lnTo>
                        <a:pt x="2133" y="18832"/>
                      </a:lnTo>
                      <a:lnTo>
                        <a:pt x="1856" y="18714"/>
                      </a:lnTo>
                      <a:lnTo>
                        <a:pt x="1619" y="18595"/>
                      </a:lnTo>
                      <a:lnTo>
                        <a:pt x="1343" y="18437"/>
                      </a:lnTo>
                      <a:lnTo>
                        <a:pt x="1106" y="18279"/>
                      </a:lnTo>
                      <a:lnTo>
                        <a:pt x="909" y="18082"/>
                      </a:lnTo>
                      <a:lnTo>
                        <a:pt x="711" y="17845"/>
                      </a:lnTo>
                      <a:lnTo>
                        <a:pt x="514" y="17608"/>
                      </a:lnTo>
                      <a:lnTo>
                        <a:pt x="356" y="17371"/>
                      </a:lnTo>
                      <a:lnTo>
                        <a:pt x="238" y="17095"/>
                      </a:lnTo>
                      <a:lnTo>
                        <a:pt x="159" y="16819"/>
                      </a:lnTo>
                      <a:lnTo>
                        <a:pt x="80" y="16503"/>
                      </a:lnTo>
                      <a:lnTo>
                        <a:pt x="1" y="16227"/>
                      </a:lnTo>
                      <a:lnTo>
                        <a:pt x="1" y="15911"/>
                      </a:lnTo>
                      <a:lnTo>
                        <a:pt x="1" y="15911"/>
                      </a:lnTo>
                      <a:lnTo>
                        <a:pt x="1" y="15595"/>
                      </a:lnTo>
                      <a:lnTo>
                        <a:pt x="80" y="15279"/>
                      </a:lnTo>
                      <a:lnTo>
                        <a:pt x="159" y="14963"/>
                      </a:lnTo>
                      <a:lnTo>
                        <a:pt x="277" y="14647"/>
                      </a:lnTo>
                      <a:lnTo>
                        <a:pt x="396" y="14371"/>
                      </a:lnTo>
                      <a:lnTo>
                        <a:pt x="593" y="14095"/>
                      </a:lnTo>
                      <a:lnTo>
                        <a:pt x="790" y="13858"/>
                      </a:lnTo>
                      <a:lnTo>
                        <a:pt x="1027" y="13621"/>
                      </a:lnTo>
                      <a:lnTo>
                        <a:pt x="14055" y="1935"/>
                      </a:lnTo>
                      <a:lnTo>
                        <a:pt x="14055" y="1935"/>
                      </a:lnTo>
                      <a:lnTo>
                        <a:pt x="14608" y="1501"/>
                      </a:lnTo>
                      <a:lnTo>
                        <a:pt x="15200" y="1106"/>
                      </a:lnTo>
                      <a:lnTo>
                        <a:pt x="15792" y="790"/>
                      </a:lnTo>
                      <a:lnTo>
                        <a:pt x="16424" y="514"/>
                      </a:lnTo>
                      <a:lnTo>
                        <a:pt x="17095" y="316"/>
                      </a:lnTo>
                      <a:lnTo>
                        <a:pt x="17766" y="159"/>
                      </a:lnTo>
                      <a:lnTo>
                        <a:pt x="18438" y="40"/>
                      </a:lnTo>
                      <a:lnTo>
                        <a:pt x="19148" y="1"/>
                      </a:lnTo>
                      <a:lnTo>
                        <a:pt x="44849" y="1"/>
                      </a:lnTo>
                      <a:lnTo>
                        <a:pt x="44849" y="1"/>
                      </a:lnTo>
                      <a:lnTo>
                        <a:pt x="45165" y="40"/>
                      </a:lnTo>
                      <a:lnTo>
                        <a:pt x="45441" y="80"/>
                      </a:lnTo>
                      <a:lnTo>
                        <a:pt x="45757" y="159"/>
                      </a:lnTo>
                      <a:lnTo>
                        <a:pt x="46033" y="237"/>
                      </a:lnTo>
                      <a:lnTo>
                        <a:pt x="46310" y="395"/>
                      </a:lnTo>
                      <a:lnTo>
                        <a:pt x="46547" y="553"/>
                      </a:lnTo>
                      <a:lnTo>
                        <a:pt x="46784" y="711"/>
                      </a:lnTo>
                      <a:lnTo>
                        <a:pt x="46981" y="909"/>
                      </a:lnTo>
                      <a:lnTo>
                        <a:pt x="47178" y="1106"/>
                      </a:lnTo>
                      <a:lnTo>
                        <a:pt x="47376" y="1343"/>
                      </a:lnTo>
                      <a:lnTo>
                        <a:pt x="47534" y="1619"/>
                      </a:lnTo>
                      <a:lnTo>
                        <a:pt x="47652" y="1856"/>
                      </a:lnTo>
                      <a:lnTo>
                        <a:pt x="47771" y="2172"/>
                      </a:lnTo>
                      <a:lnTo>
                        <a:pt x="47810" y="2448"/>
                      </a:lnTo>
                      <a:lnTo>
                        <a:pt x="47889" y="2764"/>
                      </a:lnTo>
                      <a:lnTo>
                        <a:pt x="47889" y="3080"/>
                      </a:lnTo>
                      <a:lnTo>
                        <a:pt x="47889" y="3080"/>
                      </a:lnTo>
                      <a:lnTo>
                        <a:pt x="47889" y="3396"/>
                      </a:lnTo>
                      <a:lnTo>
                        <a:pt x="47810" y="3712"/>
                      </a:lnTo>
                      <a:lnTo>
                        <a:pt x="47731" y="4027"/>
                      </a:lnTo>
                      <a:lnTo>
                        <a:pt x="47613" y="4304"/>
                      </a:lnTo>
                      <a:lnTo>
                        <a:pt x="47494" y="4580"/>
                      </a:lnTo>
                      <a:lnTo>
                        <a:pt x="47297" y="4857"/>
                      </a:lnTo>
                      <a:lnTo>
                        <a:pt x="47099" y="5093"/>
                      </a:lnTo>
                      <a:lnTo>
                        <a:pt x="46863" y="5330"/>
                      </a:lnTo>
                      <a:lnTo>
                        <a:pt x="33834" y="17016"/>
                      </a:lnTo>
                      <a:lnTo>
                        <a:pt x="33834" y="17016"/>
                      </a:lnTo>
                      <a:lnTo>
                        <a:pt x="33282" y="17450"/>
                      </a:lnTo>
                      <a:lnTo>
                        <a:pt x="32690" y="17845"/>
                      </a:lnTo>
                      <a:lnTo>
                        <a:pt x="32097" y="18161"/>
                      </a:lnTo>
                      <a:lnTo>
                        <a:pt x="31466" y="18437"/>
                      </a:lnTo>
                      <a:lnTo>
                        <a:pt x="30795" y="18674"/>
                      </a:lnTo>
                      <a:lnTo>
                        <a:pt x="30123" y="18832"/>
                      </a:lnTo>
                      <a:lnTo>
                        <a:pt x="29452" y="18911"/>
                      </a:lnTo>
                      <a:lnTo>
                        <a:pt x="28742" y="1895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" name="Google Shape;497;p45"/>
                <p:cNvSpPr/>
                <p:nvPr/>
              </p:nvSpPr>
              <p:spPr>
                <a:xfrm>
                  <a:off x="5162150" y="3801050"/>
                  <a:ext cx="693875" cy="10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55" h="4225" extrusionOk="0">
                      <a:moveTo>
                        <a:pt x="2093" y="0"/>
                      </a:moveTo>
                      <a:lnTo>
                        <a:pt x="1659" y="40"/>
                      </a:lnTo>
                      <a:lnTo>
                        <a:pt x="1264" y="158"/>
                      </a:lnTo>
                      <a:lnTo>
                        <a:pt x="908" y="355"/>
                      </a:lnTo>
                      <a:lnTo>
                        <a:pt x="593" y="632"/>
                      </a:lnTo>
                      <a:lnTo>
                        <a:pt x="356" y="908"/>
                      </a:lnTo>
                      <a:lnTo>
                        <a:pt x="158" y="1263"/>
                      </a:lnTo>
                      <a:lnTo>
                        <a:pt x="40" y="1698"/>
                      </a:lnTo>
                      <a:lnTo>
                        <a:pt x="0" y="2092"/>
                      </a:lnTo>
                      <a:lnTo>
                        <a:pt x="40" y="2527"/>
                      </a:lnTo>
                      <a:lnTo>
                        <a:pt x="158" y="2922"/>
                      </a:lnTo>
                      <a:lnTo>
                        <a:pt x="356" y="3277"/>
                      </a:lnTo>
                      <a:lnTo>
                        <a:pt x="593" y="3593"/>
                      </a:lnTo>
                      <a:lnTo>
                        <a:pt x="908" y="3830"/>
                      </a:lnTo>
                      <a:lnTo>
                        <a:pt x="1264" y="4027"/>
                      </a:lnTo>
                      <a:lnTo>
                        <a:pt x="1659" y="4185"/>
                      </a:lnTo>
                      <a:lnTo>
                        <a:pt x="2093" y="4224"/>
                      </a:lnTo>
                      <a:lnTo>
                        <a:pt x="6870" y="4224"/>
                      </a:lnTo>
                      <a:lnTo>
                        <a:pt x="8488" y="0"/>
                      </a:lnTo>
                      <a:close/>
                      <a:moveTo>
                        <a:pt x="13779" y="0"/>
                      </a:moveTo>
                      <a:lnTo>
                        <a:pt x="12239" y="2132"/>
                      </a:lnTo>
                      <a:lnTo>
                        <a:pt x="10660" y="4224"/>
                      </a:lnTo>
                      <a:lnTo>
                        <a:pt x="25662" y="4224"/>
                      </a:lnTo>
                      <a:lnTo>
                        <a:pt x="26057" y="4185"/>
                      </a:lnTo>
                      <a:lnTo>
                        <a:pt x="26451" y="4027"/>
                      </a:lnTo>
                      <a:lnTo>
                        <a:pt x="26846" y="3869"/>
                      </a:lnTo>
                      <a:lnTo>
                        <a:pt x="27123" y="3593"/>
                      </a:lnTo>
                      <a:lnTo>
                        <a:pt x="27399" y="3277"/>
                      </a:lnTo>
                      <a:lnTo>
                        <a:pt x="27596" y="2922"/>
                      </a:lnTo>
                      <a:lnTo>
                        <a:pt x="27715" y="2527"/>
                      </a:lnTo>
                      <a:lnTo>
                        <a:pt x="27754" y="2092"/>
                      </a:lnTo>
                      <a:lnTo>
                        <a:pt x="27715" y="1658"/>
                      </a:lnTo>
                      <a:lnTo>
                        <a:pt x="27596" y="1263"/>
                      </a:lnTo>
                      <a:lnTo>
                        <a:pt x="27399" y="908"/>
                      </a:lnTo>
                      <a:lnTo>
                        <a:pt x="27123" y="632"/>
                      </a:lnTo>
                      <a:lnTo>
                        <a:pt x="26846" y="355"/>
                      </a:lnTo>
                      <a:lnTo>
                        <a:pt x="26451" y="158"/>
                      </a:lnTo>
                      <a:lnTo>
                        <a:pt x="26057" y="40"/>
                      </a:lnTo>
                      <a:lnTo>
                        <a:pt x="25662" y="0"/>
                      </a:lnTo>
                      <a:close/>
                    </a:path>
                  </a:pathLst>
                </a:custGeom>
                <a:solidFill>
                  <a:srgbClr val="74953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" name="Google Shape;498;p45"/>
                <p:cNvSpPr/>
                <p:nvPr/>
              </p:nvSpPr>
              <p:spPr>
                <a:xfrm>
                  <a:off x="5162150" y="3801050"/>
                  <a:ext cx="212225" cy="10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89" h="4225" fill="none" extrusionOk="0">
                      <a:moveTo>
                        <a:pt x="8488" y="0"/>
                      </a:moveTo>
                      <a:lnTo>
                        <a:pt x="2093" y="0"/>
                      </a:lnTo>
                      <a:lnTo>
                        <a:pt x="2093" y="0"/>
                      </a:lnTo>
                      <a:lnTo>
                        <a:pt x="1659" y="40"/>
                      </a:lnTo>
                      <a:lnTo>
                        <a:pt x="1264" y="158"/>
                      </a:lnTo>
                      <a:lnTo>
                        <a:pt x="908" y="355"/>
                      </a:lnTo>
                      <a:lnTo>
                        <a:pt x="593" y="632"/>
                      </a:lnTo>
                      <a:lnTo>
                        <a:pt x="356" y="908"/>
                      </a:lnTo>
                      <a:lnTo>
                        <a:pt x="158" y="1263"/>
                      </a:lnTo>
                      <a:lnTo>
                        <a:pt x="40" y="1698"/>
                      </a:lnTo>
                      <a:lnTo>
                        <a:pt x="0" y="2092"/>
                      </a:lnTo>
                      <a:lnTo>
                        <a:pt x="0" y="2092"/>
                      </a:lnTo>
                      <a:lnTo>
                        <a:pt x="40" y="2527"/>
                      </a:lnTo>
                      <a:lnTo>
                        <a:pt x="158" y="2922"/>
                      </a:lnTo>
                      <a:lnTo>
                        <a:pt x="356" y="3277"/>
                      </a:lnTo>
                      <a:lnTo>
                        <a:pt x="593" y="3593"/>
                      </a:lnTo>
                      <a:lnTo>
                        <a:pt x="908" y="3830"/>
                      </a:lnTo>
                      <a:lnTo>
                        <a:pt x="1264" y="4027"/>
                      </a:lnTo>
                      <a:lnTo>
                        <a:pt x="1659" y="4185"/>
                      </a:lnTo>
                      <a:lnTo>
                        <a:pt x="2093" y="4224"/>
                      </a:lnTo>
                      <a:lnTo>
                        <a:pt x="6870" y="4224"/>
                      </a:lnTo>
                      <a:lnTo>
                        <a:pt x="6870" y="4224"/>
                      </a:lnTo>
                      <a:lnTo>
                        <a:pt x="8488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" name="Google Shape;499;p45"/>
                <p:cNvSpPr/>
                <p:nvPr/>
              </p:nvSpPr>
              <p:spPr>
                <a:xfrm>
                  <a:off x="5428625" y="3801050"/>
                  <a:ext cx="427400" cy="10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96" h="4225" fill="none" extrusionOk="0">
                      <a:moveTo>
                        <a:pt x="15003" y="0"/>
                      </a:moveTo>
                      <a:lnTo>
                        <a:pt x="3120" y="0"/>
                      </a:lnTo>
                      <a:lnTo>
                        <a:pt x="3120" y="0"/>
                      </a:lnTo>
                      <a:lnTo>
                        <a:pt x="1580" y="2132"/>
                      </a:lnTo>
                      <a:lnTo>
                        <a:pt x="1" y="4224"/>
                      </a:lnTo>
                      <a:lnTo>
                        <a:pt x="15003" y="4224"/>
                      </a:lnTo>
                      <a:lnTo>
                        <a:pt x="15003" y="4224"/>
                      </a:lnTo>
                      <a:lnTo>
                        <a:pt x="15398" y="4185"/>
                      </a:lnTo>
                      <a:lnTo>
                        <a:pt x="15792" y="4027"/>
                      </a:lnTo>
                      <a:lnTo>
                        <a:pt x="16187" y="3869"/>
                      </a:lnTo>
                      <a:lnTo>
                        <a:pt x="16464" y="3593"/>
                      </a:lnTo>
                      <a:lnTo>
                        <a:pt x="16740" y="3277"/>
                      </a:lnTo>
                      <a:lnTo>
                        <a:pt x="16937" y="2922"/>
                      </a:lnTo>
                      <a:lnTo>
                        <a:pt x="17056" y="2527"/>
                      </a:lnTo>
                      <a:lnTo>
                        <a:pt x="17095" y="2092"/>
                      </a:lnTo>
                      <a:lnTo>
                        <a:pt x="17095" y="2092"/>
                      </a:lnTo>
                      <a:lnTo>
                        <a:pt x="17056" y="1658"/>
                      </a:lnTo>
                      <a:lnTo>
                        <a:pt x="16937" y="1263"/>
                      </a:lnTo>
                      <a:lnTo>
                        <a:pt x="16740" y="908"/>
                      </a:lnTo>
                      <a:lnTo>
                        <a:pt x="16464" y="632"/>
                      </a:lnTo>
                      <a:lnTo>
                        <a:pt x="16187" y="355"/>
                      </a:lnTo>
                      <a:lnTo>
                        <a:pt x="15792" y="158"/>
                      </a:lnTo>
                      <a:lnTo>
                        <a:pt x="15398" y="40"/>
                      </a:lnTo>
                      <a:lnTo>
                        <a:pt x="15003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" name="Google Shape;500;p45"/>
                <p:cNvSpPr/>
                <p:nvPr/>
              </p:nvSpPr>
              <p:spPr>
                <a:xfrm>
                  <a:off x="6320850" y="2369925"/>
                  <a:ext cx="127350" cy="11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94" h="4501" extrusionOk="0">
                      <a:moveTo>
                        <a:pt x="1146" y="0"/>
                      </a:moveTo>
                      <a:lnTo>
                        <a:pt x="1" y="829"/>
                      </a:lnTo>
                      <a:lnTo>
                        <a:pt x="119" y="1461"/>
                      </a:lnTo>
                      <a:lnTo>
                        <a:pt x="277" y="2053"/>
                      </a:lnTo>
                      <a:lnTo>
                        <a:pt x="514" y="2606"/>
                      </a:lnTo>
                      <a:lnTo>
                        <a:pt x="791" y="3080"/>
                      </a:lnTo>
                      <a:lnTo>
                        <a:pt x="1106" y="3474"/>
                      </a:lnTo>
                      <a:lnTo>
                        <a:pt x="1462" y="3830"/>
                      </a:lnTo>
                      <a:lnTo>
                        <a:pt x="1856" y="4106"/>
                      </a:lnTo>
                      <a:lnTo>
                        <a:pt x="2251" y="4304"/>
                      </a:lnTo>
                      <a:lnTo>
                        <a:pt x="2646" y="4422"/>
                      </a:lnTo>
                      <a:lnTo>
                        <a:pt x="3041" y="4501"/>
                      </a:lnTo>
                      <a:lnTo>
                        <a:pt x="3436" y="4461"/>
                      </a:lnTo>
                      <a:lnTo>
                        <a:pt x="3791" y="4382"/>
                      </a:lnTo>
                      <a:lnTo>
                        <a:pt x="4146" y="4225"/>
                      </a:lnTo>
                      <a:lnTo>
                        <a:pt x="4462" y="3948"/>
                      </a:lnTo>
                      <a:lnTo>
                        <a:pt x="4738" y="3632"/>
                      </a:lnTo>
                      <a:lnTo>
                        <a:pt x="4936" y="3198"/>
                      </a:lnTo>
                      <a:lnTo>
                        <a:pt x="5054" y="2803"/>
                      </a:lnTo>
                      <a:lnTo>
                        <a:pt x="5094" y="2487"/>
                      </a:lnTo>
                      <a:lnTo>
                        <a:pt x="5094" y="2132"/>
                      </a:lnTo>
                      <a:lnTo>
                        <a:pt x="5054" y="1816"/>
                      </a:lnTo>
                      <a:lnTo>
                        <a:pt x="4936" y="1540"/>
                      </a:lnTo>
                      <a:lnTo>
                        <a:pt x="4738" y="1303"/>
                      </a:lnTo>
                      <a:lnTo>
                        <a:pt x="4541" y="1027"/>
                      </a:lnTo>
                      <a:lnTo>
                        <a:pt x="4265" y="829"/>
                      </a:lnTo>
                      <a:lnTo>
                        <a:pt x="3988" y="632"/>
                      </a:lnTo>
                      <a:lnTo>
                        <a:pt x="3633" y="474"/>
                      </a:lnTo>
                      <a:lnTo>
                        <a:pt x="3278" y="316"/>
                      </a:lnTo>
                      <a:lnTo>
                        <a:pt x="2883" y="198"/>
                      </a:lnTo>
                      <a:lnTo>
                        <a:pt x="2488" y="119"/>
                      </a:lnTo>
                      <a:lnTo>
                        <a:pt x="2054" y="40"/>
                      </a:lnTo>
                      <a:lnTo>
                        <a:pt x="1580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" name="Google Shape;501;p45"/>
                <p:cNvSpPr/>
                <p:nvPr/>
              </p:nvSpPr>
              <p:spPr>
                <a:xfrm>
                  <a:off x="6307050" y="2360050"/>
                  <a:ext cx="68125" cy="6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" h="2449" extrusionOk="0">
                      <a:moveTo>
                        <a:pt x="2251" y="1"/>
                      </a:moveTo>
                      <a:lnTo>
                        <a:pt x="2093" y="40"/>
                      </a:lnTo>
                      <a:lnTo>
                        <a:pt x="1540" y="395"/>
                      </a:lnTo>
                      <a:lnTo>
                        <a:pt x="1027" y="790"/>
                      </a:lnTo>
                      <a:lnTo>
                        <a:pt x="553" y="1224"/>
                      </a:lnTo>
                      <a:lnTo>
                        <a:pt x="119" y="1698"/>
                      </a:lnTo>
                      <a:lnTo>
                        <a:pt x="40" y="1856"/>
                      </a:lnTo>
                      <a:lnTo>
                        <a:pt x="0" y="2014"/>
                      </a:lnTo>
                      <a:lnTo>
                        <a:pt x="40" y="2132"/>
                      </a:lnTo>
                      <a:lnTo>
                        <a:pt x="119" y="2251"/>
                      </a:lnTo>
                      <a:lnTo>
                        <a:pt x="277" y="2330"/>
                      </a:lnTo>
                      <a:lnTo>
                        <a:pt x="592" y="2409"/>
                      </a:lnTo>
                      <a:lnTo>
                        <a:pt x="869" y="2448"/>
                      </a:lnTo>
                      <a:lnTo>
                        <a:pt x="1145" y="2448"/>
                      </a:lnTo>
                      <a:lnTo>
                        <a:pt x="1382" y="2409"/>
                      </a:lnTo>
                      <a:lnTo>
                        <a:pt x="1619" y="2369"/>
                      </a:lnTo>
                      <a:lnTo>
                        <a:pt x="1816" y="2251"/>
                      </a:lnTo>
                      <a:lnTo>
                        <a:pt x="1974" y="2132"/>
                      </a:lnTo>
                      <a:lnTo>
                        <a:pt x="2132" y="1974"/>
                      </a:lnTo>
                      <a:lnTo>
                        <a:pt x="2251" y="1817"/>
                      </a:lnTo>
                      <a:lnTo>
                        <a:pt x="2369" y="1659"/>
                      </a:lnTo>
                      <a:lnTo>
                        <a:pt x="2527" y="1264"/>
                      </a:lnTo>
                      <a:lnTo>
                        <a:pt x="2645" y="830"/>
                      </a:lnTo>
                      <a:lnTo>
                        <a:pt x="2724" y="435"/>
                      </a:lnTo>
                      <a:lnTo>
                        <a:pt x="2685" y="277"/>
                      </a:lnTo>
                      <a:lnTo>
                        <a:pt x="2645" y="198"/>
                      </a:lnTo>
                      <a:lnTo>
                        <a:pt x="2527" y="79"/>
                      </a:lnTo>
                      <a:lnTo>
                        <a:pt x="2408" y="1"/>
                      </a:lnTo>
                      <a:close/>
                    </a:path>
                  </a:pathLst>
                </a:custGeom>
                <a:solidFill>
                  <a:srgbClr val="91BA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" name="Google Shape;502;p45"/>
                <p:cNvSpPr/>
                <p:nvPr/>
              </p:nvSpPr>
              <p:spPr>
                <a:xfrm>
                  <a:off x="6108650" y="2083700"/>
                  <a:ext cx="258625" cy="346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45" h="13858" extrusionOk="0">
                      <a:moveTo>
                        <a:pt x="3475" y="0"/>
                      </a:moveTo>
                      <a:lnTo>
                        <a:pt x="2922" y="79"/>
                      </a:lnTo>
                      <a:lnTo>
                        <a:pt x="2370" y="158"/>
                      </a:lnTo>
                      <a:lnTo>
                        <a:pt x="1896" y="316"/>
                      </a:lnTo>
                      <a:lnTo>
                        <a:pt x="1501" y="514"/>
                      </a:lnTo>
                      <a:lnTo>
                        <a:pt x="1225" y="750"/>
                      </a:lnTo>
                      <a:lnTo>
                        <a:pt x="1106" y="869"/>
                      </a:lnTo>
                      <a:lnTo>
                        <a:pt x="988" y="987"/>
                      </a:lnTo>
                      <a:lnTo>
                        <a:pt x="948" y="1106"/>
                      </a:lnTo>
                      <a:lnTo>
                        <a:pt x="909" y="1264"/>
                      </a:lnTo>
                      <a:lnTo>
                        <a:pt x="791" y="1698"/>
                      </a:lnTo>
                      <a:lnTo>
                        <a:pt x="554" y="2843"/>
                      </a:lnTo>
                      <a:lnTo>
                        <a:pt x="277" y="4462"/>
                      </a:lnTo>
                      <a:lnTo>
                        <a:pt x="159" y="5448"/>
                      </a:lnTo>
                      <a:lnTo>
                        <a:pt x="40" y="6435"/>
                      </a:lnTo>
                      <a:lnTo>
                        <a:pt x="1" y="7462"/>
                      </a:lnTo>
                      <a:lnTo>
                        <a:pt x="1" y="8528"/>
                      </a:lnTo>
                      <a:lnTo>
                        <a:pt x="40" y="9515"/>
                      </a:lnTo>
                      <a:lnTo>
                        <a:pt x="159" y="10502"/>
                      </a:lnTo>
                      <a:lnTo>
                        <a:pt x="238" y="10936"/>
                      </a:lnTo>
                      <a:lnTo>
                        <a:pt x="356" y="11370"/>
                      </a:lnTo>
                      <a:lnTo>
                        <a:pt x="514" y="11765"/>
                      </a:lnTo>
                      <a:lnTo>
                        <a:pt x="672" y="12160"/>
                      </a:lnTo>
                      <a:lnTo>
                        <a:pt x="869" y="12515"/>
                      </a:lnTo>
                      <a:lnTo>
                        <a:pt x="1106" y="12792"/>
                      </a:lnTo>
                      <a:lnTo>
                        <a:pt x="1343" y="13068"/>
                      </a:lnTo>
                      <a:lnTo>
                        <a:pt x="1620" y="13305"/>
                      </a:lnTo>
                      <a:lnTo>
                        <a:pt x="1975" y="13502"/>
                      </a:lnTo>
                      <a:lnTo>
                        <a:pt x="2330" y="13660"/>
                      </a:lnTo>
                      <a:lnTo>
                        <a:pt x="2686" y="13739"/>
                      </a:lnTo>
                      <a:lnTo>
                        <a:pt x="3120" y="13818"/>
                      </a:lnTo>
                      <a:lnTo>
                        <a:pt x="3554" y="13858"/>
                      </a:lnTo>
                      <a:lnTo>
                        <a:pt x="3988" y="13858"/>
                      </a:lnTo>
                      <a:lnTo>
                        <a:pt x="4423" y="13818"/>
                      </a:lnTo>
                      <a:lnTo>
                        <a:pt x="4896" y="13779"/>
                      </a:lnTo>
                      <a:lnTo>
                        <a:pt x="5844" y="13621"/>
                      </a:lnTo>
                      <a:lnTo>
                        <a:pt x="6752" y="13384"/>
                      </a:lnTo>
                      <a:lnTo>
                        <a:pt x="7620" y="13147"/>
                      </a:lnTo>
                      <a:lnTo>
                        <a:pt x="8410" y="12871"/>
                      </a:lnTo>
                      <a:lnTo>
                        <a:pt x="8805" y="12713"/>
                      </a:lnTo>
                      <a:lnTo>
                        <a:pt x="9121" y="12476"/>
                      </a:lnTo>
                      <a:lnTo>
                        <a:pt x="9436" y="12239"/>
                      </a:lnTo>
                      <a:lnTo>
                        <a:pt x="9713" y="11923"/>
                      </a:lnTo>
                      <a:lnTo>
                        <a:pt x="9950" y="11568"/>
                      </a:lnTo>
                      <a:lnTo>
                        <a:pt x="10108" y="11212"/>
                      </a:lnTo>
                      <a:lnTo>
                        <a:pt x="10226" y="10818"/>
                      </a:lnTo>
                      <a:lnTo>
                        <a:pt x="10305" y="10423"/>
                      </a:lnTo>
                      <a:lnTo>
                        <a:pt x="10344" y="9712"/>
                      </a:lnTo>
                      <a:lnTo>
                        <a:pt x="10344" y="8923"/>
                      </a:lnTo>
                      <a:lnTo>
                        <a:pt x="10305" y="8094"/>
                      </a:lnTo>
                      <a:lnTo>
                        <a:pt x="10226" y="7186"/>
                      </a:lnTo>
                      <a:lnTo>
                        <a:pt x="10029" y="6238"/>
                      </a:lnTo>
                      <a:lnTo>
                        <a:pt x="9792" y="5291"/>
                      </a:lnTo>
                      <a:lnTo>
                        <a:pt x="9634" y="4817"/>
                      </a:lnTo>
                      <a:lnTo>
                        <a:pt x="9476" y="4343"/>
                      </a:lnTo>
                      <a:lnTo>
                        <a:pt x="9239" y="3830"/>
                      </a:lnTo>
                      <a:lnTo>
                        <a:pt x="9002" y="3356"/>
                      </a:lnTo>
                      <a:lnTo>
                        <a:pt x="8765" y="2961"/>
                      </a:lnTo>
                      <a:lnTo>
                        <a:pt x="8528" y="2567"/>
                      </a:lnTo>
                      <a:lnTo>
                        <a:pt x="8252" y="2211"/>
                      </a:lnTo>
                      <a:lnTo>
                        <a:pt x="7976" y="1895"/>
                      </a:lnTo>
                      <a:lnTo>
                        <a:pt x="7660" y="1619"/>
                      </a:lnTo>
                      <a:lnTo>
                        <a:pt x="7384" y="1343"/>
                      </a:lnTo>
                      <a:lnTo>
                        <a:pt x="7068" y="1106"/>
                      </a:lnTo>
                      <a:lnTo>
                        <a:pt x="6752" y="869"/>
                      </a:lnTo>
                      <a:lnTo>
                        <a:pt x="6397" y="711"/>
                      </a:lnTo>
                      <a:lnTo>
                        <a:pt x="6081" y="553"/>
                      </a:lnTo>
                      <a:lnTo>
                        <a:pt x="5410" y="277"/>
                      </a:lnTo>
                      <a:lnTo>
                        <a:pt x="4738" y="119"/>
                      </a:lnTo>
                      <a:lnTo>
                        <a:pt x="4107" y="40"/>
                      </a:lnTo>
                      <a:lnTo>
                        <a:pt x="3475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" name="Google Shape;503;p45"/>
                <p:cNvSpPr/>
                <p:nvPr/>
              </p:nvSpPr>
              <p:spPr>
                <a:xfrm>
                  <a:off x="6108650" y="2083700"/>
                  <a:ext cx="258625" cy="346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45" h="13858" fill="none" extrusionOk="0">
                      <a:moveTo>
                        <a:pt x="909" y="1264"/>
                      </a:moveTo>
                      <a:lnTo>
                        <a:pt x="909" y="1264"/>
                      </a:lnTo>
                      <a:lnTo>
                        <a:pt x="948" y="1106"/>
                      </a:lnTo>
                      <a:lnTo>
                        <a:pt x="988" y="987"/>
                      </a:lnTo>
                      <a:lnTo>
                        <a:pt x="1106" y="869"/>
                      </a:lnTo>
                      <a:lnTo>
                        <a:pt x="1225" y="750"/>
                      </a:lnTo>
                      <a:lnTo>
                        <a:pt x="1501" y="514"/>
                      </a:lnTo>
                      <a:lnTo>
                        <a:pt x="1896" y="316"/>
                      </a:lnTo>
                      <a:lnTo>
                        <a:pt x="2370" y="158"/>
                      </a:lnTo>
                      <a:lnTo>
                        <a:pt x="2922" y="79"/>
                      </a:lnTo>
                      <a:lnTo>
                        <a:pt x="3475" y="0"/>
                      </a:lnTo>
                      <a:lnTo>
                        <a:pt x="4107" y="40"/>
                      </a:lnTo>
                      <a:lnTo>
                        <a:pt x="4738" y="119"/>
                      </a:lnTo>
                      <a:lnTo>
                        <a:pt x="5410" y="277"/>
                      </a:lnTo>
                      <a:lnTo>
                        <a:pt x="6081" y="553"/>
                      </a:lnTo>
                      <a:lnTo>
                        <a:pt x="6397" y="711"/>
                      </a:lnTo>
                      <a:lnTo>
                        <a:pt x="6752" y="869"/>
                      </a:lnTo>
                      <a:lnTo>
                        <a:pt x="7068" y="1106"/>
                      </a:lnTo>
                      <a:lnTo>
                        <a:pt x="7384" y="1343"/>
                      </a:lnTo>
                      <a:lnTo>
                        <a:pt x="7660" y="1619"/>
                      </a:lnTo>
                      <a:lnTo>
                        <a:pt x="7976" y="1895"/>
                      </a:lnTo>
                      <a:lnTo>
                        <a:pt x="8252" y="2211"/>
                      </a:lnTo>
                      <a:lnTo>
                        <a:pt x="8528" y="2567"/>
                      </a:lnTo>
                      <a:lnTo>
                        <a:pt x="8765" y="2961"/>
                      </a:lnTo>
                      <a:lnTo>
                        <a:pt x="9002" y="3356"/>
                      </a:lnTo>
                      <a:lnTo>
                        <a:pt x="9002" y="3356"/>
                      </a:lnTo>
                      <a:lnTo>
                        <a:pt x="9239" y="3830"/>
                      </a:lnTo>
                      <a:lnTo>
                        <a:pt x="9476" y="4343"/>
                      </a:lnTo>
                      <a:lnTo>
                        <a:pt x="9634" y="4817"/>
                      </a:lnTo>
                      <a:lnTo>
                        <a:pt x="9792" y="5291"/>
                      </a:lnTo>
                      <a:lnTo>
                        <a:pt x="10029" y="6238"/>
                      </a:lnTo>
                      <a:lnTo>
                        <a:pt x="10226" y="7186"/>
                      </a:lnTo>
                      <a:lnTo>
                        <a:pt x="10305" y="8094"/>
                      </a:lnTo>
                      <a:lnTo>
                        <a:pt x="10344" y="8923"/>
                      </a:lnTo>
                      <a:lnTo>
                        <a:pt x="10344" y="9712"/>
                      </a:lnTo>
                      <a:lnTo>
                        <a:pt x="10305" y="10423"/>
                      </a:lnTo>
                      <a:lnTo>
                        <a:pt x="10305" y="10423"/>
                      </a:lnTo>
                      <a:lnTo>
                        <a:pt x="10226" y="10818"/>
                      </a:lnTo>
                      <a:lnTo>
                        <a:pt x="10108" y="11212"/>
                      </a:lnTo>
                      <a:lnTo>
                        <a:pt x="9950" y="11568"/>
                      </a:lnTo>
                      <a:lnTo>
                        <a:pt x="9713" y="11923"/>
                      </a:lnTo>
                      <a:lnTo>
                        <a:pt x="9436" y="12239"/>
                      </a:lnTo>
                      <a:lnTo>
                        <a:pt x="9121" y="12476"/>
                      </a:lnTo>
                      <a:lnTo>
                        <a:pt x="8805" y="12713"/>
                      </a:lnTo>
                      <a:lnTo>
                        <a:pt x="8410" y="12871"/>
                      </a:lnTo>
                      <a:lnTo>
                        <a:pt x="8410" y="12871"/>
                      </a:lnTo>
                      <a:lnTo>
                        <a:pt x="7620" y="13147"/>
                      </a:lnTo>
                      <a:lnTo>
                        <a:pt x="6752" y="13384"/>
                      </a:lnTo>
                      <a:lnTo>
                        <a:pt x="5844" y="13621"/>
                      </a:lnTo>
                      <a:lnTo>
                        <a:pt x="4896" y="13779"/>
                      </a:lnTo>
                      <a:lnTo>
                        <a:pt x="4423" y="13818"/>
                      </a:lnTo>
                      <a:lnTo>
                        <a:pt x="3988" y="13858"/>
                      </a:lnTo>
                      <a:lnTo>
                        <a:pt x="3554" y="13858"/>
                      </a:lnTo>
                      <a:lnTo>
                        <a:pt x="3120" y="13818"/>
                      </a:lnTo>
                      <a:lnTo>
                        <a:pt x="2686" y="13739"/>
                      </a:lnTo>
                      <a:lnTo>
                        <a:pt x="2330" y="13660"/>
                      </a:lnTo>
                      <a:lnTo>
                        <a:pt x="1975" y="13502"/>
                      </a:lnTo>
                      <a:lnTo>
                        <a:pt x="1620" y="13305"/>
                      </a:lnTo>
                      <a:lnTo>
                        <a:pt x="1620" y="13305"/>
                      </a:lnTo>
                      <a:lnTo>
                        <a:pt x="1343" y="13068"/>
                      </a:lnTo>
                      <a:lnTo>
                        <a:pt x="1106" y="12792"/>
                      </a:lnTo>
                      <a:lnTo>
                        <a:pt x="869" y="12515"/>
                      </a:lnTo>
                      <a:lnTo>
                        <a:pt x="672" y="12160"/>
                      </a:lnTo>
                      <a:lnTo>
                        <a:pt x="514" y="11765"/>
                      </a:lnTo>
                      <a:lnTo>
                        <a:pt x="356" y="11370"/>
                      </a:lnTo>
                      <a:lnTo>
                        <a:pt x="238" y="10936"/>
                      </a:lnTo>
                      <a:lnTo>
                        <a:pt x="159" y="10502"/>
                      </a:lnTo>
                      <a:lnTo>
                        <a:pt x="40" y="9515"/>
                      </a:lnTo>
                      <a:lnTo>
                        <a:pt x="1" y="8528"/>
                      </a:lnTo>
                      <a:lnTo>
                        <a:pt x="1" y="7462"/>
                      </a:lnTo>
                      <a:lnTo>
                        <a:pt x="40" y="6435"/>
                      </a:lnTo>
                      <a:lnTo>
                        <a:pt x="159" y="5448"/>
                      </a:lnTo>
                      <a:lnTo>
                        <a:pt x="277" y="4462"/>
                      </a:lnTo>
                      <a:lnTo>
                        <a:pt x="554" y="2843"/>
                      </a:lnTo>
                      <a:lnTo>
                        <a:pt x="791" y="1698"/>
                      </a:lnTo>
                      <a:lnTo>
                        <a:pt x="909" y="1264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" name="Google Shape;504;p45"/>
                <p:cNvSpPr/>
                <p:nvPr/>
              </p:nvSpPr>
              <p:spPr>
                <a:xfrm>
                  <a:off x="6029700" y="2115275"/>
                  <a:ext cx="123400" cy="26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6" h="10779" extrusionOk="0">
                      <a:moveTo>
                        <a:pt x="4067" y="1"/>
                      </a:moveTo>
                      <a:lnTo>
                        <a:pt x="3593" y="356"/>
                      </a:lnTo>
                      <a:lnTo>
                        <a:pt x="3119" y="751"/>
                      </a:lnTo>
                      <a:lnTo>
                        <a:pt x="2685" y="1146"/>
                      </a:lnTo>
                      <a:lnTo>
                        <a:pt x="2330" y="1540"/>
                      </a:lnTo>
                      <a:lnTo>
                        <a:pt x="1975" y="1935"/>
                      </a:lnTo>
                      <a:lnTo>
                        <a:pt x="1619" y="2330"/>
                      </a:lnTo>
                      <a:lnTo>
                        <a:pt x="1343" y="2725"/>
                      </a:lnTo>
                      <a:lnTo>
                        <a:pt x="1067" y="3120"/>
                      </a:lnTo>
                      <a:lnTo>
                        <a:pt x="830" y="3514"/>
                      </a:lnTo>
                      <a:lnTo>
                        <a:pt x="632" y="3949"/>
                      </a:lnTo>
                      <a:lnTo>
                        <a:pt x="474" y="4343"/>
                      </a:lnTo>
                      <a:lnTo>
                        <a:pt x="316" y="4738"/>
                      </a:lnTo>
                      <a:lnTo>
                        <a:pt x="198" y="5133"/>
                      </a:lnTo>
                      <a:lnTo>
                        <a:pt x="119" y="5528"/>
                      </a:lnTo>
                      <a:lnTo>
                        <a:pt x="40" y="5923"/>
                      </a:lnTo>
                      <a:lnTo>
                        <a:pt x="1" y="6317"/>
                      </a:lnTo>
                      <a:lnTo>
                        <a:pt x="1" y="6673"/>
                      </a:lnTo>
                      <a:lnTo>
                        <a:pt x="1" y="7028"/>
                      </a:lnTo>
                      <a:lnTo>
                        <a:pt x="40" y="7423"/>
                      </a:lnTo>
                      <a:lnTo>
                        <a:pt x="119" y="7739"/>
                      </a:lnTo>
                      <a:lnTo>
                        <a:pt x="198" y="8094"/>
                      </a:lnTo>
                      <a:lnTo>
                        <a:pt x="277" y="8410"/>
                      </a:lnTo>
                      <a:lnTo>
                        <a:pt x="435" y="8726"/>
                      </a:lnTo>
                      <a:lnTo>
                        <a:pt x="553" y="9041"/>
                      </a:lnTo>
                      <a:lnTo>
                        <a:pt x="751" y="9318"/>
                      </a:lnTo>
                      <a:lnTo>
                        <a:pt x="948" y="9594"/>
                      </a:lnTo>
                      <a:lnTo>
                        <a:pt x="1145" y="9831"/>
                      </a:lnTo>
                      <a:lnTo>
                        <a:pt x="1382" y="10068"/>
                      </a:lnTo>
                      <a:lnTo>
                        <a:pt x="1619" y="10265"/>
                      </a:lnTo>
                      <a:lnTo>
                        <a:pt x="1896" y="10463"/>
                      </a:lnTo>
                      <a:lnTo>
                        <a:pt x="2172" y="10660"/>
                      </a:lnTo>
                      <a:lnTo>
                        <a:pt x="2448" y="10778"/>
                      </a:lnTo>
                      <a:lnTo>
                        <a:pt x="2843" y="10542"/>
                      </a:lnTo>
                      <a:lnTo>
                        <a:pt x="3198" y="10265"/>
                      </a:lnTo>
                      <a:lnTo>
                        <a:pt x="3514" y="9949"/>
                      </a:lnTo>
                      <a:lnTo>
                        <a:pt x="3791" y="9594"/>
                      </a:lnTo>
                      <a:lnTo>
                        <a:pt x="4027" y="9239"/>
                      </a:lnTo>
                      <a:lnTo>
                        <a:pt x="4264" y="8844"/>
                      </a:lnTo>
                      <a:lnTo>
                        <a:pt x="4422" y="8449"/>
                      </a:lnTo>
                      <a:lnTo>
                        <a:pt x="4580" y="8054"/>
                      </a:lnTo>
                      <a:lnTo>
                        <a:pt x="4699" y="7620"/>
                      </a:lnTo>
                      <a:lnTo>
                        <a:pt x="4778" y="7146"/>
                      </a:lnTo>
                      <a:lnTo>
                        <a:pt x="4896" y="6278"/>
                      </a:lnTo>
                      <a:lnTo>
                        <a:pt x="4935" y="5330"/>
                      </a:lnTo>
                      <a:lnTo>
                        <a:pt x="4935" y="4462"/>
                      </a:lnTo>
                      <a:lnTo>
                        <a:pt x="4857" y="3554"/>
                      </a:lnTo>
                      <a:lnTo>
                        <a:pt x="4738" y="2725"/>
                      </a:lnTo>
                      <a:lnTo>
                        <a:pt x="4580" y="1975"/>
                      </a:lnTo>
                      <a:lnTo>
                        <a:pt x="4422" y="1343"/>
                      </a:lnTo>
                      <a:lnTo>
                        <a:pt x="4185" y="356"/>
                      </a:lnTo>
                      <a:lnTo>
                        <a:pt x="4067" y="1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" name="Google Shape;505;p45"/>
                <p:cNvSpPr/>
                <p:nvPr/>
              </p:nvSpPr>
              <p:spPr>
                <a:xfrm>
                  <a:off x="5554975" y="2687725"/>
                  <a:ext cx="89825" cy="11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3" h="4660" extrusionOk="0">
                      <a:moveTo>
                        <a:pt x="2606" y="1"/>
                      </a:moveTo>
                      <a:lnTo>
                        <a:pt x="0" y="2843"/>
                      </a:lnTo>
                      <a:lnTo>
                        <a:pt x="237" y="3080"/>
                      </a:lnTo>
                      <a:lnTo>
                        <a:pt x="553" y="3356"/>
                      </a:lnTo>
                      <a:lnTo>
                        <a:pt x="948" y="3633"/>
                      </a:lnTo>
                      <a:lnTo>
                        <a:pt x="1382" y="3949"/>
                      </a:lnTo>
                      <a:lnTo>
                        <a:pt x="1895" y="4264"/>
                      </a:lnTo>
                      <a:lnTo>
                        <a:pt x="2448" y="4501"/>
                      </a:lnTo>
                      <a:lnTo>
                        <a:pt x="2764" y="4580"/>
                      </a:lnTo>
                      <a:lnTo>
                        <a:pt x="3040" y="4659"/>
                      </a:lnTo>
                      <a:lnTo>
                        <a:pt x="3277" y="4264"/>
                      </a:lnTo>
                      <a:lnTo>
                        <a:pt x="3395" y="4027"/>
                      </a:lnTo>
                      <a:lnTo>
                        <a:pt x="3514" y="3791"/>
                      </a:lnTo>
                      <a:lnTo>
                        <a:pt x="3553" y="3514"/>
                      </a:lnTo>
                      <a:lnTo>
                        <a:pt x="3593" y="3277"/>
                      </a:lnTo>
                      <a:lnTo>
                        <a:pt x="3593" y="3001"/>
                      </a:lnTo>
                      <a:lnTo>
                        <a:pt x="3593" y="2725"/>
                      </a:lnTo>
                      <a:lnTo>
                        <a:pt x="3514" y="2488"/>
                      </a:lnTo>
                      <a:lnTo>
                        <a:pt x="3435" y="2211"/>
                      </a:lnTo>
                      <a:lnTo>
                        <a:pt x="2606" y="1"/>
                      </a:lnTo>
                      <a:close/>
                    </a:path>
                  </a:pathLst>
                </a:custGeom>
                <a:solidFill>
                  <a:srgbClr val="7F3E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" name="Google Shape;506;p45"/>
                <p:cNvSpPr/>
                <p:nvPr/>
              </p:nvSpPr>
              <p:spPr>
                <a:xfrm>
                  <a:off x="5533250" y="2677850"/>
                  <a:ext cx="86875" cy="8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5" h="3239" extrusionOk="0">
                      <a:moveTo>
                        <a:pt x="1540" y="1"/>
                      </a:moveTo>
                      <a:lnTo>
                        <a:pt x="1382" y="40"/>
                      </a:lnTo>
                      <a:lnTo>
                        <a:pt x="1224" y="119"/>
                      </a:lnTo>
                      <a:lnTo>
                        <a:pt x="1106" y="198"/>
                      </a:lnTo>
                      <a:lnTo>
                        <a:pt x="988" y="317"/>
                      </a:lnTo>
                      <a:lnTo>
                        <a:pt x="909" y="435"/>
                      </a:lnTo>
                      <a:lnTo>
                        <a:pt x="198" y="1462"/>
                      </a:lnTo>
                      <a:lnTo>
                        <a:pt x="80" y="1659"/>
                      </a:lnTo>
                      <a:lnTo>
                        <a:pt x="40" y="1817"/>
                      </a:lnTo>
                      <a:lnTo>
                        <a:pt x="1" y="2014"/>
                      </a:lnTo>
                      <a:lnTo>
                        <a:pt x="1" y="2212"/>
                      </a:lnTo>
                      <a:lnTo>
                        <a:pt x="40" y="2409"/>
                      </a:lnTo>
                      <a:lnTo>
                        <a:pt x="119" y="2567"/>
                      </a:lnTo>
                      <a:lnTo>
                        <a:pt x="237" y="2725"/>
                      </a:lnTo>
                      <a:lnTo>
                        <a:pt x="395" y="2883"/>
                      </a:lnTo>
                      <a:lnTo>
                        <a:pt x="869" y="3238"/>
                      </a:lnTo>
                      <a:lnTo>
                        <a:pt x="3475" y="396"/>
                      </a:lnTo>
                      <a:lnTo>
                        <a:pt x="2014" y="1"/>
                      </a:lnTo>
                      <a:close/>
                    </a:path>
                  </a:pathLst>
                </a:custGeom>
                <a:solidFill>
                  <a:srgbClr val="7F3E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" name="Google Shape;507;p45"/>
                <p:cNvSpPr/>
                <p:nvPr/>
              </p:nvSpPr>
              <p:spPr>
                <a:xfrm>
                  <a:off x="5601350" y="2559425"/>
                  <a:ext cx="469825" cy="36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93" h="14411" extrusionOk="0">
                      <a:moveTo>
                        <a:pt x="16700" y="0"/>
                      </a:moveTo>
                      <a:lnTo>
                        <a:pt x="16306" y="79"/>
                      </a:lnTo>
                      <a:lnTo>
                        <a:pt x="15911" y="198"/>
                      </a:lnTo>
                      <a:lnTo>
                        <a:pt x="15595" y="395"/>
                      </a:lnTo>
                      <a:lnTo>
                        <a:pt x="15279" y="632"/>
                      </a:lnTo>
                      <a:lnTo>
                        <a:pt x="15042" y="948"/>
                      </a:lnTo>
                      <a:lnTo>
                        <a:pt x="14845" y="1343"/>
                      </a:lnTo>
                      <a:lnTo>
                        <a:pt x="14805" y="1422"/>
                      </a:lnTo>
                      <a:lnTo>
                        <a:pt x="14568" y="1974"/>
                      </a:lnTo>
                      <a:lnTo>
                        <a:pt x="14332" y="2566"/>
                      </a:lnTo>
                      <a:lnTo>
                        <a:pt x="13739" y="3790"/>
                      </a:lnTo>
                      <a:lnTo>
                        <a:pt x="13147" y="4975"/>
                      </a:lnTo>
                      <a:lnTo>
                        <a:pt x="12476" y="6120"/>
                      </a:lnTo>
                      <a:lnTo>
                        <a:pt x="11805" y="7225"/>
                      </a:lnTo>
                      <a:lnTo>
                        <a:pt x="11055" y="8291"/>
                      </a:lnTo>
                      <a:lnTo>
                        <a:pt x="10265" y="9357"/>
                      </a:lnTo>
                      <a:lnTo>
                        <a:pt x="9436" y="10344"/>
                      </a:lnTo>
                      <a:lnTo>
                        <a:pt x="9002" y="10778"/>
                      </a:lnTo>
                      <a:lnTo>
                        <a:pt x="8973" y="10807"/>
                      </a:lnTo>
                      <a:lnTo>
                        <a:pt x="8973" y="10807"/>
                      </a:lnTo>
                      <a:lnTo>
                        <a:pt x="8686" y="10778"/>
                      </a:lnTo>
                      <a:lnTo>
                        <a:pt x="8133" y="10620"/>
                      </a:lnTo>
                      <a:lnTo>
                        <a:pt x="7541" y="10462"/>
                      </a:lnTo>
                      <a:lnTo>
                        <a:pt x="6988" y="10225"/>
                      </a:lnTo>
                      <a:lnTo>
                        <a:pt x="6436" y="9989"/>
                      </a:lnTo>
                      <a:lnTo>
                        <a:pt x="5212" y="9436"/>
                      </a:lnTo>
                      <a:lnTo>
                        <a:pt x="3988" y="8804"/>
                      </a:lnTo>
                      <a:lnTo>
                        <a:pt x="1580" y="7462"/>
                      </a:lnTo>
                      <a:lnTo>
                        <a:pt x="1540" y="7462"/>
                      </a:lnTo>
                      <a:lnTo>
                        <a:pt x="1382" y="7383"/>
                      </a:lnTo>
                      <a:lnTo>
                        <a:pt x="1224" y="7343"/>
                      </a:lnTo>
                      <a:lnTo>
                        <a:pt x="1067" y="7304"/>
                      </a:lnTo>
                      <a:lnTo>
                        <a:pt x="869" y="7343"/>
                      </a:lnTo>
                      <a:lnTo>
                        <a:pt x="711" y="7383"/>
                      </a:lnTo>
                      <a:lnTo>
                        <a:pt x="593" y="7422"/>
                      </a:lnTo>
                      <a:lnTo>
                        <a:pt x="435" y="7501"/>
                      </a:lnTo>
                      <a:lnTo>
                        <a:pt x="316" y="7620"/>
                      </a:lnTo>
                      <a:lnTo>
                        <a:pt x="159" y="7778"/>
                      </a:lnTo>
                      <a:lnTo>
                        <a:pt x="80" y="7975"/>
                      </a:lnTo>
                      <a:lnTo>
                        <a:pt x="40" y="8172"/>
                      </a:lnTo>
                      <a:lnTo>
                        <a:pt x="1" y="8330"/>
                      </a:lnTo>
                      <a:lnTo>
                        <a:pt x="40" y="8528"/>
                      </a:lnTo>
                      <a:lnTo>
                        <a:pt x="80" y="8725"/>
                      </a:lnTo>
                      <a:lnTo>
                        <a:pt x="198" y="8923"/>
                      </a:lnTo>
                      <a:lnTo>
                        <a:pt x="316" y="9081"/>
                      </a:lnTo>
                      <a:lnTo>
                        <a:pt x="1382" y="10067"/>
                      </a:lnTo>
                      <a:lnTo>
                        <a:pt x="2527" y="11015"/>
                      </a:lnTo>
                      <a:lnTo>
                        <a:pt x="3712" y="11923"/>
                      </a:lnTo>
                      <a:lnTo>
                        <a:pt x="4936" y="12752"/>
                      </a:lnTo>
                      <a:lnTo>
                        <a:pt x="5607" y="13186"/>
                      </a:lnTo>
                      <a:lnTo>
                        <a:pt x="6357" y="13581"/>
                      </a:lnTo>
                      <a:lnTo>
                        <a:pt x="7107" y="13897"/>
                      </a:lnTo>
                      <a:lnTo>
                        <a:pt x="7857" y="14173"/>
                      </a:lnTo>
                      <a:lnTo>
                        <a:pt x="8370" y="14292"/>
                      </a:lnTo>
                      <a:lnTo>
                        <a:pt x="8883" y="14371"/>
                      </a:lnTo>
                      <a:lnTo>
                        <a:pt x="9199" y="14410"/>
                      </a:lnTo>
                      <a:lnTo>
                        <a:pt x="9555" y="14410"/>
                      </a:lnTo>
                      <a:lnTo>
                        <a:pt x="9910" y="14331"/>
                      </a:lnTo>
                      <a:lnTo>
                        <a:pt x="10226" y="14252"/>
                      </a:lnTo>
                      <a:lnTo>
                        <a:pt x="10660" y="14094"/>
                      </a:lnTo>
                      <a:lnTo>
                        <a:pt x="11094" y="13857"/>
                      </a:lnTo>
                      <a:lnTo>
                        <a:pt x="11292" y="13700"/>
                      </a:lnTo>
                      <a:lnTo>
                        <a:pt x="11331" y="13660"/>
                      </a:lnTo>
                      <a:lnTo>
                        <a:pt x="11371" y="13621"/>
                      </a:lnTo>
                      <a:lnTo>
                        <a:pt x="11529" y="13502"/>
                      </a:lnTo>
                      <a:lnTo>
                        <a:pt x="12121" y="12989"/>
                      </a:lnTo>
                      <a:lnTo>
                        <a:pt x="12673" y="12436"/>
                      </a:lnTo>
                      <a:lnTo>
                        <a:pt x="13187" y="11884"/>
                      </a:lnTo>
                      <a:lnTo>
                        <a:pt x="13700" y="11291"/>
                      </a:lnTo>
                      <a:lnTo>
                        <a:pt x="14213" y="10699"/>
                      </a:lnTo>
                      <a:lnTo>
                        <a:pt x="15121" y="9475"/>
                      </a:lnTo>
                      <a:lnTo>
                        <a:pt x="15990" y="8212"/>
                      </a:lnTo>
                      <a:lnTo>
                        <a:pt x="16740" y="6909"/>
                      </a:lnTo>
                      <a:lnTo>
                        <a:pt x="17450" y="5606"/>
                      </a:lnTo>
                      <a:lnTo>
                        <a:pt x="18082" y="4225"/>
                      </a:lnTo>
                      <a:lnTo>
                        <a:pt x="18398" y="3514"/>
                      </a:lnTo>
                      <a:lnTo>
                        <a:pt x="18674" y="2803"/>
                      </a:lnTo>
                      <a:lnTo>
                        <a:pt x="18753" y="2409"/>
                      </a:lnTo>
                      <a:lnTo>
                        <a:pt x="18793" y="2014"/>
                      </a:lnTo>
                      <a:lnTo>
                        <a:pt x="18753" y="1619"/>
                      </a:lnTo>
                      <a:lnTo>
                        <a:pt x="18635" y="1224"/>
                      </a:lnTo>
                      <a:lnTo>
                        <a:pt x="18437" y="908"/>
                      </a:lnTo>
                      <a:lnTo>
                        <a:pt x="18161" y="592"/>
                      </a:lnTo>
                      <a:lnTo>
                        <a:pt x="17845" y="356"/>
                      </a:lnTo>
                      <a:lnTo>
                        <a:pt x="17490" y="158"/>
                      </a:lnTo>
                      <a:lnTo>
                        <a:pt x="17095" y="40"/>
                      </a:lnTo>
                      <a:lnTo>
                        <a:pt x="16700" y="0"/>
                      </a:lnTo>
                      <a:close/>
                    </a:path>
                  </a:pathLst>
                </a:custGeom>
                <a:solidFill>
                  <a:srgbClr val="7F3E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" name="Google Shape;508;p45"/>
                <p:cNvSpPr/>
                <p:nvPr/>
              </p:nvSpPr>
              <p:spPr>
                <a:xfrm>
                  <a:off x="5601350" y="2559425"/>
                  <a:ext cx="469825" cy="36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93" h="14411" fill="none" extrusionOk="0">
                      <a:moveTo>
                        <a:pt x="18674" y="2803"/>
                      </a:moveTo>
                      <a:lnTo>
                        <a:pt x="18674" y="2803"/>
                      </a:lnTo>
                      <a:lnTo>
                        <a:pt x="18398" y="3514"/>
                      </a:lnTo>
                      <a:lnTo>
                        <a:pt x="18398" y="3514"/>
                      </a:lnTo>
                      <a:lnTo>
                        <a:pt x="18082" y="4225"/>
                      </a:lnTo>
                      <a:lnTo>
                        <a:pt x="18082" y="4225"/>
                      </a:lnTo>
                      <a:lnTo>
                        <a:pt x="17450" y="5606"/>
                      </a:lnTo>
                      <a:lnTo>
                        <a:pt x="17450" y="5606"/>
                      </a:lnTo>
                      <a:lnTo>
                        <a:pt x="16740" y="6909"/>
                      </a:lnTo>
                      <a:lnTo>
                        <a:pt x="15990" y="8212"/>
                      </a:lnTo>
                      <a:lnTo>
                        <a:pt x="15990" y="8212"/>
                      </a:lnTo>
                      <a:lnTo>
                        <a:pt x="15121" y="9475"/>
                      </a:lnTo>
                      <a:lnTo>
                        <a:pt x="14213" y="10699"/>
                      </a:lnTo>
                      <a:lnTo>
                        <a:pt x="14213" y="10699"/>
                      </a:lnTo>
                      <a:lnTo>
                        <a:pt x="13700" y="11291"/>
                      </a:lnTo>
                      <a:lnTo>
                        <a:pt x="13187" y="11884"/>
                      </a:lnTo>
                      <a:lnTo>
                        <a:pt x="12673" y="12436"/>
                      </a:lnTo>
                      <a:lnTo>
                        <a:pt x="12121" y="12989"/>
                      </a:lnTo>
                      <a:lnTo>
                        <a:pt x="11529" y="13502"/>
                      </a:lnTo>
                      <a:lnTo>
                        <a:pt x="11371" y="13621"/>
                      </a:lnTo>
                      <a:lnTo>
                        <a:pt x="11331" y="13660"/>
                      </a:lnTo>
                      <a:lnTo>
                        <a:pt x="11292" y="13700"/>
                      </a:lnTo>
                      <a:lnTo>
                        <a:pt x="11094" y="13857"/>
                      </a:lnTo>
                      <a:lnTo>
                        <a:pt x="11094" y="13857"/>
                      </a:lnTo>
                      <a:lnTo>
                        <a:pt x="10660" y="14094"/>
                      </a:lnTo>
                      <a:lnTo>
                        <a:pt x="10226" y="14252"/>
                      </a:lnTo>
                      <a:lnTo>
                        <a:pt x="10226" y="14252"/>
                      </a:lnTo>
                      <a:lnTo>
                        <a:pt x="9910" y="14331"/>
                      </a:lnTo>
                      <a:lnTo>
                        <a:pt x="9555" y="14410"/>
                      </a:lnTo>
                      <a:lnTo>
                        <a:pt x="9199" y="14410"/>
                      </a:lnTo>
                      <a:lnTo>
                        <a:pt x="8883" y="14371"/>
                      </a:lnTo>
                      <a:lnTo>
                        <a:pt x="8883" y="14371"/>
                      </a:lnTo>
                      <a:lnTo>
                        <a:pt x="8370" y="14292"/>
                      </a:lnTo>
                      <a:lnTo>
                        <a:pt x="7857" y="14173"/>
                      </a:lnTo>
                      <a:lnTo>
                        <a:pt x="7857" y="14173"/>
                      </a:lnTo>
                      <a:lnTo>
                        <a:pt x="7107" y="13897"/>
                      </a:lnTo>
                      <a:lnTo>
                        <a:pt x="6357" y="13581"/>
                      </a:lnTo>
                      <a:lnTo>
                        <a:pt x="5607" y="13186"/>
                      </a:lnTo>
                      <a:lnTo>
                        <a:pt x="4936" y="12752"/>
                      </a:lnTo>
                      <a:lnTo>
                        <a:pt x="4936" y="12752"/>
                      </a:lnTo>
                      <a:lnTo>
                        <a:pt x="3712" y="11923"/>
                      </a:lnTo>
                      <a:lnTo>
                        <a:pt x="2527" y="11015"/>
                      </a:lnTo>
                      <a:lnTo>
                        <a:pt x="1382" y="10067"/>
                      </a:lnTo>
                      <a:lnTo>
                        <a:pt x="316" y="9081"/>
                      </a:lnTo>
                      <a:lnTo>
                        <a:pt x="316" y="9081"/>
                      </a:lnTo>
                      <a:lnTo>
                        <a:pt x="198" y="8923"/>
                      </a:lnTo>
                      <a:lnTo>
                        <a:pt x="80" y="8725"/>
                      </a:lnTo>
                      <a:lnTo>
                        <a:pt x="40" y="8528"/>
                      </a:lnTo>
                      <a:lnTo>
                        <a:pt x="1" y="8330"/>
                      </a:lnTo>
                      <a:lnTo>
                        <a:pt x="40" y="8172"/>
                      </a:lnTo>
                      <a:lnTo>
                        <a:pt x="80" y="7975"/>
                      </a:lnTo>
                      <a:lnTo>
                        <a:pt x="159" y="7778"/>
                      </a:lnTo>
                      <a:lnTo>
                        <a:pt x="316" y="7620"/>
                      </a:lnTo>
                      <a:lnTo>
                        <a:pt x="316" y="7620"/>
                      </a:lnTo>
                      <a:lnTo>
                        <a:pt x="435" y="7501"/>
                      </a:lnTo>
                      <a:lnTo>
                        <a:pt x="593" y="7422"/>
                      </a:lnTo>
                      <a:lnTo>
                        <a:pt x="711" y="7383"/>
                      </a:lnTo>
                      <a:lnTo>
                        <a:pt x="869" y="7343"/>
                      </a:lnTo>
                      <a:lnTo>
                        <a:pt x="1067" y="7304"/>
                      </a:lnTo>
                      <a:lnTo>
                        <a:pt x="1224" y="7343"/>
                      </a:lnTo>
                      <a:lnTo>
                        <a:pt x="1382" y="7383"/>
                      </a:lnTo>
                      <a:lnTo>
                        <a:pt x="1540" y="7462"/>
                      </a:lnTo>
                      <a:lnTo>
                        <a:pt x="1580" y="7462"/>
                      </a:lnTo>
                      <a:lnTo>
                        <a:pt x="1580" y="7462"/>
                      </a:lnTo>
                      <a:lnTo>
                        <a:pt x="3988" y="8804"/>
                      </a:lnTo>
                      <a:lnTo>
                        <a:pt x="5212" y="9436"/>
                      </a:lnTo>
                      <a:lnTo>
                        <a:pt x="6436" y="9989"/>
                      </a:lnTo>
                      <a:lnTo>
                        <a:pt x="6436" y="9989"/>
                      </a:lnTo>
                      <a:lnTo>
                        <a:pt x="6988" y="10225"/>
                      </a:lnTo>
                      <a:lnTo>
                        <a:pt x="7541" y="10462"/>
                      </a:lnTo>
                      <a:lnTo>
                        <a:pt x="8133" y="10620"/>
                      </a:lnTo>
                      <a:lnTo>
                        <a:pt x="8686" y="10778"/>
                      </a:lnTo>
                      <a:lnTo>
                        <a:pt x="8686" y="10778"/>
                      </a:lnTo>
                      <a:lnTo>
                        <a:pt x="9081" y="10818"/>
                      </a:lnTo>
                      <a:lnTo>
                        <a:pt x="9081" y="10818"/>
                      </a:lnTo>
                      <a:lnTo>
                        <a:pt x="9160" y="10778"/>
                      </a:lnTo>
                      <a:lnTo>
                        <a:pt x="9120" y="10818"/>
                      </a:lnTo>
                      <a:lnTo>
                        <a:pt x="9120" y="10818"/>
                      </a:lnTo>
                      <a:lnTo>
                        <a:pt x="8923" y="10897"/>
                      </a:lnTo>
                      <a:lnTo>
                        <a:pt x="8923" y="10897"/>
                      </a:lnTo>
                      <a:lnTo>
                        <a:pt x="8844" y="10936"/>
                      </a:lnTo>
                      <a:lnTo>
                        <a:pt x="8883" y="10897"/>
                      </a:lnTo>
                      <a:lnTo>
                        <a:pt x="9002" y="10778"/>
                      </a:lnTo>
                      <a:lnTo>
                        <a:pt x="9436" y="10344"/>
                      </a:lnTo>
                      <a:lnTo>
                        <a:pt x="9436" y="10344"/>
                      </a:lnTo>
                      <a:lnTo>
                        <a:pt x="10265" y="9357"/>
                      </a:lnTo>
                      <a:lnTo>
                        <a:pt x="11055" y="8291"/>
                      </a:lnTo>
                      <a:lnTo>
                        <a:pt x="11805" y="7225"/>
                      </a:lnTo>
                      <a:lnTo>
                        <a:pt x="12476" y="6120"/>
                      </a:lnTo>
                      <a:lnTo>
                        <a:pt x="12476" y="6120"/>
                      </a:lnTo>
                      <a:lnTo>
                        <a:pt x="13147" y="4975"/>
                      </a:lnTo>
                      <a:lnTo>
                        <a:pt x="13739" y="3790"/>
                      </a:lnTo>
                      <a:lnTo>
                        <a:pt x="13739" y="3790"/>
                      </a:lnTo>
                      <a:lnTo>
                        <a:pt x="14332" y="2566"/>
                      </a:lnTo>
                      <a:lnTo>
                        <a:pt x="14568" y="1974"/>
                      </a:lnTo>
                      <a:lnTo>
                        <a:pt x="14805" y="1422"/>
                      </a:lnTo>
                      <a:lnTo>
                        <a:pt x="14845" y="1343"/>
                      </a:lnTo>
                      <a:lnTo>
                        <a:pt x="14845" y="1343"/>
                      </a:lnTo>
                      <a:lnTo>
                        <a:pt x="15042" y="948"/>
                      </a:lnTo>
                      <a:lnTo>
                        <a:pt x="15279" y="632"/>
                      </a:lnTo>
                      <a:lnTo>
                        <a:pt x="15595" y="395"/>
                      </a:lnTo>
                      <a:lnTo>
                        <a:pt x="15911" y="198"/>
                      </a:lnTo>
                      <a:lnTo>
                        <a:pt x="16306" y="79"/>
                      </a:lnTo>
                      <a:lnTo>
                        <a:pt x="16700" y="0"/>
                      </a:lnTo>
                      <a:lnTo>
                        <a:pt x="17095" y="40"/>
                      </a:lnTo>
                      <a:lnTo>
                        <a:pt x="17490" y="158"/>
                      </a:lnTo>
                      <a:lnTo>
                        <a:pt x="17490" y="158"/>
                      </a:lnTo>
                      <a:lnTo>
                        <a:pt x="17845" y="356"/>
                      </a:lnTo>
                      <a:lnTo>
                        <a:pt x="18161" y="592"/>
                      </a:lnTo>
                      <a:lnTo>
                        <a:pt x="18437" y="908"/>
                      </a:lnTo>
                      <a:lnTo>
                        <a:pt x="18635" y="1224"/>
                      </a:lnTo>
                      <a:lnTo>
                        <a:pt x="18753" y="1619"/>
                      </a:lnTo>
                      <a:lnTo>
                        <a:pt x="18793" y="2014"/>
                      </a:lnTo>
                      <a:lnTo>
                        <a:pt x="18753" y="2409"/>
                      </a:lnTo>
                      <a:lnTo>
                        <a:pt x="18674" y="2803"/>
                      </a:lnTo>
                      <a:lnTo>
                        <a:pt x="18674" y="2803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" name="Google Shape;509;p45"/>
                <p:cNvSpPr/>
                <p:nvPr/>
              </p:nvSpPr>
              <p:spPr>
                <a:xfrm>
                  <a:off x="5888575" y="2531775"/>
                  <a:ext cx="174700" cy="28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8" h="11529" extrusionOk="0">
                      <a:moveTo>
                        <a:pt x="6080" y="1"/>
                      </a:moveTo>
                      <a:lnTo>
                        <a:pt x="5804" y="80"/>
                      </a:lnTo>
                      <a:lnTo>
                        <a:pt x="5448" y="238"/>
                      </a:lnTo>
                      <a:lnTo>
                        <a:pt x="4856" y="633"/>
                      </a:lnTo>
                      <a:lnTo>
                        <a:pt x="4303" y="1067"/>
                      </a:lnTo>
                      <a:lnTo>
                        <a:pt x="3790" y="1541"/>
                      </a:lnTo>
                      <a:lnTo>
                        <a:pt x="3356" y="2014"/>
                      </a:lnTo>
                      <a:lnTo>
                        <a:pt x="2961" y="2528"/>
                      </a:lnTo>
                      <a:lnTo>
                        <a:pt x="2606" y="3041"/>
                      </a:lnTo>
                      <a:lnTo>
                        <a:pt x="2290" y="3554"/>
                      </a:lnTo>
                      <a:lnTo>
                        <a:pt x="2014" y="4067"/>
                      </a:lnTo>
                      <a:lnTo>
                        <a:pt x="1027" y="6002"/>
                      </a:lnTo>
                      <a:lnTo>
                        <a:pt x="790" y="6436"/>
                      </a:lnTo>
                      <a:lnTo>
                        <a:pt x="553" y="6831"/>
                      </a:lnTo>
                      <a:lnTo>
                        <a:pt x="276" y="7147"/>
                      </a:lnTo>
                      <a:lnTo>
                        <a:pt x="0" y="7462"/>
                      </a:lnTo>
                      <a:lnTo>
                        <a:pt x="355" y="8173"/>
                      </a:lnTo>
                      <a:lnTo>
                        <a:pt x="711" y="8805"/>
                      </a:lnTo>
                      <a:lnTo>
                        <a:pt x="1066" y="9357"/>
                      </a:lnTo>
                      <a:lnTo>
                        <a:pt x="1421" y="9792"/>
                      </a:lnTo>
                      <a:lnTo>
                        <a:pt x="1816" y="10187"/>
                      </a:lnTo>
                      <a:lnTo>
                        <a:pt x="2211" y="10542"/>
                      </a:lnTo>
                      <a:lnTo>
                        <a:pt x="2566" y="10818"/>
                      </a:lnTo>
                      <a:lnTo>
                        <a:pt x="2922" y="11016"/>
                      </a:lnTo>
                      <a:lnTo>
                        <a:pt x="3237" y="11173"/>
                      </a:lnTo>
                      <a:lnTo>
                        <a:pt x="3553" y="11331"/>
                      </a:lnTo>
                      <a:lnTo>
                        <a:pt x="4066" y="11489"/>
                      </a:lnTo>
                      <a:lnTo>
                        <a:pt x="4422" y="11529"/>
                      </a:lnTo>
                      <a:lnTo>
                        <a:pt x="4540" y="11529"/>
                      </a:lnTo>
                      <a:lnTo>
                        <a:pt x="4738" y="10976"/>
                      </a:lnTo>
                      <a:lnTo>
                        <a:pt x="5251" y="9436"/>
                      </a:lnTo>
                      <a:lnTo>
                        <a:pt x="5843" y="7344"/>
                      </a:lnTo>
                      <a:lnTo>
                        <a:pt x="6159" y="6199"/>
                      </a:lnTo>
                      <a:lnTo>
                        <a:pt x="6475" y="5015"/>
                      </a:lnTo>
                      <a:lnTo>
                        <a:pt x="6712" y="3870"/>
                      </a:lnTo>
                      <a:lnTo>
                        <a:pt x="6869" y="2804"/>
                      </a:lnTo>
                      <a:lnTo>
                        <a:pt x="6948" y="1856"/>
                      </a:lnTo>
                      <a:lnTo>
                        <a:pt x="6988" y="1422"/>
                      </a:lnTo>
                      <a:lnTo>
                        <a:pt x="6948" y="1027"/>
                      </a:lnTo>
                      <a:lnTo>
                        <a:pt x="6909" y="712"/>
                      </a:lnTo>
                      <a:lnTo>
                        <a:pt x="6830" y="435"/>
                      </a:lnTo>
                      <a:lnTo>
                        <a:pt x="6712" y="198"/>
                      </a:lnTo>
                      <a:lnTo>
                        <a:pt x="6554" y="80"/>
                      </a:lnTo>
                      <a:lnTo>
                        <a:pt x="6317" y="1"/>
                      </a:lnTo>
                      <a:close/>
                    </a:path>
                  </a:pathLst>
                </a:custGeom>
                <a:solidFill>
                  <a:srgbClr val="91BA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" name="Google Shape;510;p45"/>
                <p:cNvSpPr/>
                <p:nvPr/>
              </p:nvSpPr>
              <p:spPr>
                <a:xfrm>
                  <a:off x="5888575" y="2531775"/>
                  <a:ext cx="174700" cy="28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8" h="11529" fill="none" extrusionOk="0">
                      <a:moveTo>
                        <a:pt x="5448" y="238"/>
                      </a:moveTo>
                      <a:lnTo>
                        <a:pt x="5448" y="238"/>
                      </a:lnTo>
                      <a:lnTo>
                        <a:pt x="4856" y="633"/>
                      </a:lnTo>
                      <a:lnTo>
                        <a:pt x="4303" y="1067"/>
                      </a:lnTo>
                      <a:lnTo>
                        <a:pt x="3790" y="1541"/>
                      </a:lnTo>
                      <a:lnTo>
                        <a:pt x="3356" y="2014"/>
                      </a:lnTo>
                      <a:lnTo>
                        <a:pt x="2961" y="2528"/>
                      </a:lnTo>
                      <a:lnTo>
                        <a:pt x="2606" y="3041"/>
                      </a:lnTo>
                      <a:lnTo>
                        <a:pt x="2290" y="3554"/>
                      </a:lnTo>
                      <a:lnTo>
                        <a:pt x="2014" y="4067"/>
                      </a:lnTo>
                      <a:lnTo>
                        <a:pt x="1027" y="6002"/>
                      </a:lnTo>
                      <a:lnTo>
                        <a:pt x="790" y="6436"/>
                      </a:lnTo>
                      <a:lnTo>
                        <a:pt x="553" y="6831"/>
                      </a:lnTo>
                      <a:lnTo>
                        <a:pt x="276" y="7147"/>
                      </a:lnTo>
                      <a:lnTo>
                        <a:pt x="0" y="7462"/>
                      </a:lnTo>
                      <a:lnTo>
                        <a:pt x="0" y="7462"/>
                      </a:lnTo>
                      <a:lnTo>
                        <a:pt x="355" y="8173"/>
                      </a:lnTo>
                      <a:lnTo>
                        <a:pt x="711" y="8805"/>
                      </a:lnTo>
                      <a:lnTo>
                        <a:pt x="1066" y="9357"/>
                      </a:lnTo>
                      <a:lnTo>
                        <a:pt x="1421" y="9792"/>
                      </a:lnTo>
                      <a:lnTo>
                        <a:pt x="1816" y="10187"/>
                      </a:lnTo>
                      <a:lnTo>
                        <a:pt x="2211" y="10542"/>
                      </a:lnTo>
                      <a:lnTo>
                        <a:pt x="2566" y="10818"/>
                      </a:lnTo>
                      <a:lnTo>
                        <a:pt x="2922" y="11016"/>
                      </a:lnTo>
                      <a:lnTo>
                        <a:pt x="3237" y="11173"/>
                      </a:lnTo>
                      <a:lnTo>
                        <a:pt x="3553" y="11331"/>
                      </a:lnTo>
                      <a:lnTo>
                        <a:pt x="4066" y="11489"/>
                      </a:lnTo>
                      <a:lnTo>
                        <a:pt x="4422" y="11529"/>
                      </a:lnTo>
                      <a:lnTo>
                        <a:pt x="4540" y="11529"/>
                      </a:lnTo>
                      <a:lnTo>
                        <a:pt x="4540" y="11529"/>
                      </a:lnTo>
                      <a:lnTo>
                        <a:pt x="4738" y="10976"/>
                      </a:lnTo>
                      <a:lnTo>
                        <a:pt x="5251" y="9436"/>
                      </a:lnTo>
                      <a:lnTo>
                        <a:pt x="5843" y="7344"/>
                      </a:lnTo>
                      <a:lnTo>
                        <a:pt x="6159" y="6199"/>
                      </a:lnTo>
                      <a:lnTo>
                        <a:pt x="6475" y="5015"/>
                      </a:lnTo>
                      <a:lnTo>
                        <a:pt x="6712" y="3870"/>
                      </a:lnTo>
                      <a:lnTo>
                        <a:pt x="6869" y="2804"/>
                      </a:lnTo>
                      <a:lnTo>
                        <a:pt x="6948" y="1856"/>
                      </a:lnTo>
                      <a:lnTo>
                        <a:pt x="6988" y="1422"/>
                      </a:lnTo>
                      <a:lnTo>
                        <a:pt x="6948" y="1027"/>
                      </a:lnTo>
                      <a:lnTo>
                        <a:pt x="6909" y="712"/>
                      </a:lnTo>
                      <a:lnTo>
                        <a:pt x="6830" y="435"/>
                      </a:lnTo>
                      <a:lnTo>
                        <a:pt x="6712" y="198"/>
                      </a:lnTo>
                      <a:lnTo>
                        <a:pt x="6554" y="80"/>
                      </a:lnTo>
                      <a:lnTo>
                        <a:pt x="6317" y="1"/>
                      </a:lnTo>
                      <a:lnTo>
                        <a:pt x="6080" y="1"/>
                      </a:lnTo>
                      <a:lnTo>
                        <a:pt x="5804" y="80"/>
                      </a:lnTo>
                      <a:lnTo>
                        <a:pt x="5448" y="238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" name="Google Shape;511;p45"/>
                <p:cNvSpPr/>
                <p:nvPr/>
              </p:nvSpPr>
              <p:spPr>
                <a:xfrm>
                  <a:off x="5888575" y="2553500"/>
                  <a:ext cx="113525" cy="26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1" h="10463" extrusionOk="0">
                      <a:moveTo>
                        <a:pt x="4540" y="0"/>
                      </a:moveTo>
                      <a:lnTo>
                        <a:pt x="4066" y="395"/>
                      </a:lnTo>
                      <a:lnTo>
                        <a:pt x="3632" y="829"/>
                      </a:lnTo>
                      <a:lnTo>
                        <a:pt x="3277" y="1303"/>
                      </a:lnTo>
                      <a:lnTo>
                        <a:pt x="2922" y="1738"/>
                      </a:lnTo>
                      <a:lnTo>
                        <a:pt x="2606" y="2211"/>
                      </a:lnTo>
                      <a:lnTo>
                        <a:pt x="2329" y="2685"/>
                      </a:lnTo>
                      <a:lnTo>
                        <a:pt x="1816" y="3593"/>
                      </a:lnTo>
                      <a:lnTo>
                        <a:pt x="1382" y="4501"/>
                      </a:lnTo>
                      <a:lnTo>
                        <a:pt x="948" y="5291"/>
                      </a:lnTo>
                      <a:lnTo>
                        <a:pt x="750" y="5685"/>
                      </a:lnTo>
                      <a:lnTo>
                        <a:pt x="513" y="6001"/>
                      </a:lnTo>
                      <a:lnTo>
                        <a:pt x="276" y="6317"/>
                      </a:lnTo>
                      <a:lnTo>
                        <a:pt x="0" y="6593"/>
                      </a:lnTo>
                      <a:lnTo>
                        <a:pt x="237" y="7067"/>
                      </a:lnTo>
                      <a:lnTo>
                        <a:pt x="434" y="7501"/>
                      </a:lnTo>
                      <a:lnTo>
                        <a:pt x="671" y="7896"/>
                      </a:lnTo>
                      <a:lnTo>
                        <a:pt x="908" y="8252"/>
                      </a:lnTo>
                      <a:lnTo>
                        <a:pt x="1382" y="8883"/>
                      </a:lnTo>
                      <a:lnTo>
                        <a:pt x="1856" y="9396"/>
                      </a:lnTo>
                      <a:lnTo>
                        <a:pt x="2329" y="9791"/>
                      </a:lnTo>
                      <a:lnTo>
                        <a:pt x="2803" y="10107"/>
                      </a:lnTo>
                      <a:lnTo>
                        <a:pt x="3237" y="10304"/>
                      </a:lnTo>
                      <a:lnTo>
                        <a:pt x="3632" y="10462"/>
                      </a:lnTo>
                      <a:lnTo>
                        <a:pt x="3593" y="9673"/>
                      </a:lnTo>
                      <a:lnTo>
                        <a:pt x="3237" y="9396"/>
                      </a:lnTo>
                      <a:lnTo>
                        <a:pt x="2961" y="9120"/>
                      </a:lnTo>
                      <a:lnTo>
                        <a:pt x="2724" y="8844"/>
                      </a:lnTo>
                      <a:lnTo>
                        <a:pt x="2566" y="8528"/>
                      </a:lnTo>
                      <a:lnTo>
                        <a:pt x="2448" y="8252"/>
                      </a:lnTo>
                      <a:lnTo>
                        <a:pt x="2369" y="7896"/>
                      </a:lnTo>
                      <a:lnTo>
                        <a:pt x="2329" y="7580"/>
                      </a:lnTo>
                      <a:lnTo>
                        <a:pt x="2290" y="7265"/>
                      </a:lnTo>
                      <a:lnTo>
                        <a:pt x="2329" y="6751"/>
                      </a:lnTo>
                      <a:lnTo>
                        <a:pt x="2408" y="6238"/>
                      </a:lnTo>
                      <a:lnTo>
                        <a:pt x="2527" y="5725"/>
                      </a:lnTo>
                      <a:lnTo>
                        <a:pt x="2685" y="5251"/>
                      </a:lnTo>
                      <a:lnTo>
                        <a:pt x="2922" y="4343"/>
                      </a:lnTo>
                      <a:lnTo>
                        <a:pt x="3000" y="3988"/>
                      </a:lnTo>
                      <a:lnTo>
                        <a:pt x="3040" y="3633"/>
                      </a:lnTo>
                      <a:lnTo>
                        <a:pt x="3040" y="3593"/>
                      </a:lnTo>
                      <a:lnTo>
                        <a:pt x="3040" y="3396"/>
                      </a:lnTo>
                      <a:lnTo>
                        <a:pt x="3040" y="2922"/>
                      </a:lnTo>
                      <a:lnTo>
                        <a:pt x="3119" y="2409"/>
                      </a:lnTo>
                      <a:lnTo>
                        <a:pt x="3277" y="1974"/>
                      </a:lnTo>
                      <a:lnTo>
                        <a:pt x="3435" y="1501"/>
                      </a:lnTo>
                      <a:lnTo>
                        <a:pt x="3632" y="1106"/>
                      </a:lnTo>
                      <a:lnTo>
                        <a:pt x="3909" y="711"/>
                      </a:lnTo>
                      <a:lnTo>
                        <a:pt x="4224" y="316"/>
                      </a:lnTo>
                      <a:lnTo>
                        <a:pt x="4540" y="0"/>
                      </a:lnTo>
                      <a:close/>
                    </a:path>
                  </a:pathLst>
                </a:custGeom>
                <a:solidFill>
                  <a:srgbClr val="B2CF8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" name="Google Shape;512;p45"/>
                <p:cNvSpPr/>
                <p:nvPr/>
              </p:nvSpPr>
              <p:spPr>
                <a:xfrm>
                  <a:off x="5888575" y="2553500"/>
                  <a:ext cx="113525" cy="26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1" h="10463" fill="none" extrusionOk="0">
                      <a:moveTo>
                        <a:pt x="4540" y="0"/>
                      </a:moveTo>
                      <a:lnTo>
                        <a:pt x="4540" y="0"/>
                      </a:lnTo>
                      <a:lnTo>
                        <a:pt x="4066" y="395"/>
                      </a:lnTo>
                      <a:lnTo>
                        <a:pt x="3632" y="829"/>
                      </a:lnTo>
                      <a:lnTo>
                        <a:pt x="3277" y="1303"/>
                      </a:lnTo>
                      <a:lnTo>
                        <a:pt x="2922" y="1738"/>
                      </a:lnTo>
                      <a:lnTo>
                        <a:pt x="2606" y="2211"/>
                      </a:lnTo>
                      <a:lnTo>
                        <a:pt x="2329" y="2685"/>
                      </a:lnTo>
                      <a:lnTo>
                        <a:pt x="1816" y="3593"/>
                      </a:lnTo>
                      <a:lnTo>
                        <a:pt x="1382" y="4501"/>
                      </a:lnTo>
                      <a:lnTo>
                        <a:pt x="948" y="5291"/>
                      </a:lnTo>
                      <a:lnTo>
                        <a:pt x="750" y="5685"/>
                      </a:lnTo>
                      <a:lnTo>
                        <a:pt x="513" y="6001"/>
                      </a:lnTo>
                      <a:lnTo>
                        <a:pt x="276" y="6317"/>
                      </a:lnTo>
                      <a:lnTo>
                        <a:pt x="0" y="6593"/>
                      </a:lnTo>
                      <a:lnTo>
                        <a:pt x="0" y="6593"/>
                      </a:lnTo>
                      <a:lnTo>
                        <a:pt x="237" y="7067"/>
                      </a:lnTo>
                      <a:lnTo>
                        <a:pt x="434" y="7501"/>
                      </a:lnTo>
                      <a:lnTo>
                        <a:pt x="671" y="7896"/>
                      </a:lnTo>
                      <a:lnTo>
                        <a:pt x="908" y="8252"/>
                      </a:lnTo>
                      <a:lnTo>
                        <a:pt x="1382" y="8883"/>
                      </a:lnTo>
                      <a:lnTo>
                        <a:pt x="1856" y="9396"/>
                      </a:lnTo>
                      <a:lnTo>
                        <a:pt x="2329" y="9791"/>
                      </a:lnTo>
                      <a:lnTo>
                        <a:pt x="2803" y="10107"/>
                      </a:lnTo>
                      <a:lnTo>
                        <a:pt x="3237" y="10304"/>
                      </a:lnTo>
                      <a:lnTo>
                        <a:pt x="3632" y="10462"/>
                      </a:lnTo>
                      <a:lnTo>
                        <a:pt x="3632" y="10462"/>
                      </a:lnTo>
                      <a:lnTo>
                        <a:pt x="3593" y="9673"/>
                      </a:lnTo>
                      <a:lnTo>
                        <a:pt x="3593" y="9673"/>
                      </a:lnTo>
                      <a:lnTo>
                        <a:pt x="3237" y="9396"/>
                      </a:lnTo>
                      <a:lnTo>
                        <a:pt x="2961" y="9120"/>
                      </a:lnTo>
                      <a:lnTo>
                        <a:pt x="2724" y="8844"/>
                      </a:lnTo>
                      <a:lnTo>
                        <a:pt x="2566" y="8528"/>
                      </a:lnTo>
                      <a:lnTo>
                        <a:pt x="2448" y="8252"/>
                      </a:lnTo>
                      <a:lnTo>
                        <a:pt x="2369" y="7896"/>
                      </a:lnTo>
                      <a:lnTo>
                        <a:pt x="2329" y="7580"/>
                      </a:lnTo>
                      <a:lnTo>
                        <a:pt x="2290" y="7265"/>
                      </a:lnTo>
                      <a:lnTo>
                        <a:pt x="2290" y="7265"/>
                      </a:lnTo>
                      <a:lnTo>
                        <a:pt x="2329" y="6751"/>
                      </a:lnTo>
                      <a:lnTo>
                        <a:pt x="2408" y="6238"/>
                      </a:lnTo>
                      <a:lnTo>
                        <a:pt x="2527" y="5725"/>
                      </a:lnTo>
                      <a:lnTo>
                        <a:pt x="2685" y="5251"/>
                      </a:lnTo>
                      <a:lnTo>
                        <a:pt x="2922" y="4343"/>
                      </a:lnTo>
                      <a:lnTo>
                        <a:pt x="3000" y="3988"/>
                      </a:lnTo>
                      <a:lnTo>
                        <a:pt x="3040" y="3633"/>
                      </a:lnTo>
                      <a:lnTo>
                        <a:pt x="3040" y="3633"/>
                      </a:lnTo>
                      <a:lnTo>
                        <a:pt x="3040" y="3593"/>
                      </a:lnTo>
                      <a:lnTo>
                        <a:pt x="3040" y="3593"/>
                      </a:lnTo>
                      <a:lnTo>
                        <a:pt x="3040" y="3396"/>
                      </a:lnTo>
                      <a:lnTo>
                        <a:pt x="3040" y="3396"/>
                      </a:lnTo>
                      <a:lnTo>
                        <a:pt x="3040" y="2922"/>
                      </a:lnTo>
                      <a:lnTo>
                        <a:pt x="3119" y="2409"/>
                      </a:lnTo>
                      <a:lnTo>
                        <a:pt x="3277" y="1974"/>
                      </a:lnTo>
                      <a:lnTo>
                        <a:pt x="3435" y="1501"/>
                      </a:lnTo>
                      <a:lnTo>
                        <a:pt x="3632" y="1106"/>
                      </a:lnTo>
                      <a:lnTo>
                        <a:pt x="3909" y="711"/>
                      </a:lnTo>
                      <a:lnTo>
                        <a:pt x="4224" y="316"/>
                      </a:lnTo>
                      <a:lnTo>
                        <a:pt x="454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" name="Google Shape;513;p45"/>
                <p:cNvSpPr/>
                <p:nvPr/>
              </p:nvSpPr>
              <p:spPr>
                <a:xfrm>
                  <a:off x="6029700" y="2533750"/>
                  <a:ext cx="3000" cy="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" h="41" fill="none" extrusionOk="0">
                      <a:moveTo>
                        <a:pt x="119" y="1"/>
                      </a:moveTo>
                      <a:lnTo>
                        <a:pt x="119" y="1"/>
                      </a:lnTo>
                      <a:lnTo>
                        <a:pt x="1" y="40"/>
                      </a:lnTo>
                      <a:lnTo>
                        <a:pt x="1" y="40"/>
                      </a:lnTo>
                      <a:lnTo>
                        <a:pt x="119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" name="Google Shape;514;p45"/>
                <p:cNvSpPr/>
                <p:nvPr/>
              </p:nvSpPr>
              <p:spPr>
                <a:xfrm>
                  <a:off x="5777025" y="2516975"/>
                  <a:ext cx="614925" cy="842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97" h="33716" extrusionOk="0">
                      <a:moveTo>
                        <a:pt x="16424" y="1"/>
                      </a:moveTo>
                      <a:lnTo>
                        <a:pt x="14885" y="40"/>
                      </a:lnTo>
                      <a:lnTo>
                        <a:pt x="13384" y="119"/>
                      </a:lnTo>
                      <a:lnTo>
                        <a:pt x="11410" y="356"/>
                      </a:lnTo>
                      <a:lnTo>
                        <a:pt x="10976" y="435"/>
                      </a:lnTo>
                      <a:lnTo>
                        <a:pt x="10581" y="553"/>
                      </a:lnTo>
                      <a:lnTo>
                        <a:pt x="10187" y="711"/>
                      </a:lnTo>
                      <a:lnTo>
                        <a:pt x="9792" y="869"/>
                      </a:lnTo>
                      <a:lnTo>
                        <a:pt x="9476" y="1106"/>
                      </a:lnTo>
                      <a:lnTo>
                        <a:pt x="9121" y="1343"/>
                      </a:lnTo>
                      <a:lnTo>
                        <a:pt x="8844" y="1619"/>
                      </a:lnTo>
                      <a:lnTo>
                        <a:pt x="8528" y="1935"/>
                      </a:lnTo>
                      <a:lnTo>
                        <a:pt x="8292" y="2251"/>
                      </a:lnTo>
                      <a:lnTo>
                        <a:pt x="8094" y="2606"/>
                      </a:lnTo>
                      <a:lnTo>
                        <a:pt x="7897" y="3001"/>
                      </a:lnTo>
                      <a:lnTo>
                        <a:pt x="7739" y="3356"/>
                      </a:lnTo>
                      <a:lnTo>
                        <a:pt x="7620" y="3751"/>
                      </a:lnTo>
                      <a:lnTo>
                        <a:pt x="7541" y="4185"/>
                      </a:lnTo>
                      <a:lnTo>
                        <a:pt x="7502" y="4620"/>
                      </a:lnTo>
                      <a:lnTo>
                        <a:pt x="7502" y="5054"/>
                      </a:lnTo>
                      <a:lnTo>
                        <a:pt x="7502" y="5330"/>
                      </a:lnTo>
                      <a:lnTo>
                        <a:pt x="7423" y="5607"/>
                      </a:lnTo>
                      <a:lnTo>
                        <a:pt x="7265" y="6317"/>
                      </a:lnTo>
                      <a:lnTo>
                        <a:pt x="7028" y="7067"/>
                      </a:lnTo>
                      <a:lnTo>
                        <a:pt x="6910" y="7502"/>
                      </a:lnTo>
                      <a:lnTo>
                        <a:pt x="6831" y="7936"/>
                      </a:lnTo>
                      <a:lnTo>
                        <a:pt x="6791" y="8370"/>
                      </a:lnTo>
                      <a:lnTo>
                        <a:pt x="6752" y="8765"/>
                      </a:lnTo>
                      <a:lnTo>
                        <a:pt x="6791" y="9199"/>
                      </a:lnTo>
                      <a:lnTo>
                        <a:pt x="6870" y="9634"/>
                      </a:lnTo>
                      <a:lnTo>
                        <a:pt x="7028" y="10028"/>
                      </a:lnTo>
                      <a:lnTo>
                        <a:pt x="7265" y="10423"/>
                      </a:lnTo>
                      <a:lnTo>
                        <a:pt x="7620" y="10779"/>
                      </a:lnTo>
                      <a:lnTo>
                        <a:pt x="8055" y="11134"/>
                      </a:lnTo>
                      <a:lnTo>
                        <a:pt x="8094" y="11884"/>
                      </a:lnTo>
                      <a:lnTo>
                        <a:pt x="8134" y="12792"/>
                      </a:lnTo>
                      <a:lnTo>
                        <a:pt x="8094" y="14805"/>
                      </a:lnTo>
                      <a:lnTo>
                        <a:pt x="8055" y="17095"/>
                      </a:lnTo>
                      <a:lnTo>
                        <a:pt x="8055" y="18319"/>
                      </a:lnTo>
                      <a:lnTo>
                        <a:pt x="8055" y="19543"/>
                      </a:lnTo>
                      <a:lnTo>
                        <a:pt x="7699" y="20056"/>
                      </a:lnTo>
                      <a:lnTo>
                        <a:pt x="7226" y="20609"/>
                      </a:lnTo>
                      <a:lnTo>
                        <a:pt x="6712" y="21122"/>
                      </a:lnTo>
                      <a:lnTo>
                        <a:pt x="6160" y="21635"/>
                      </a:lnTo>
                      <a:lnTo>
                        <a:pt x="5528" y="22148"/>
                      </a:lnTo>
                      <a:lnTo>
                        <a:pt x="4896" y="22622"/>
                      </a:lnTo>
                      <a:lnTo>
                        <a:pt x="3594" y="23609"/>
                      </a:lnTo>
                      <a:lnTo>
                        <a:pt x="2370" y="24596"/>
                      </a:lnTo>
                      <a:lnTo>
                        <a:pt x="1817" y="25070"/>
                      </a:lnTo>
                      <a:lnTo>
                        <a:pt x="1304" y="25583"/>
                      </a:lnTo>
                      <a:lnTo>
                        <a:pt x="830" y="26096"/>
                      </a:lnTo>
                      <a:lnTo>
                        <a:pt x="475" y="26610"/>
                      </a:lnTo>
                      <a:lnTo>
                        <a:pt x="356" y="26847"/>
                      </a:lnTo>
                      <a:lnTo>
                        <a:pt x="238" y="27123"/>
                      </a:lnTo>
                      <a:lnTo>
                        <a:pt x="119" y="27360"/>
                      </a:lnTo>
                      <a:lnTo>
                        <a:pt x="80" y="27636"/>
                      </a:lnTo>
                      <a:lnTo>
                        <a:pt x="40" y="28031"/>
                      </a:lnTo>
                      <a:lnTo>
                        <a:pt x="1" y="28386"/>
                      </a:lnTo>
                      <a:lnTo>
                        <a:pt x="1" y="28742"/>
                      </a:lnTo>
                      <a:lnTo>
                        <a:pt x="40" y="29057"/>
                      </a:lnTo>
                      <a:lnTo>
                        <a:pt x="80" y="29373"/>
                      </a:lnTo>
                      <a:lnTo>
                        <a:pt x="198" y="29689"/>
                      </a:lnTo>
                      <a:lnTo>
                        <a:pt x="277" y="29965"/>
                      </a:lnTo>
                      <a:lnTo>
                        <a:pt x="435" y="30242"/>
                      </a:lnTo>
                      <a:lnTo>
                        <a:pt x="554" y="30518"/>
                      </a:lnTo>
                      <a:lnTo>
                        <a:pt x="751" y="30755"/>
                      </a:lnTo>
                      <a:lnTo>
                        <a:pt x="1146" y="31229"/>
                      </a:lnTo>
                      <a:lnTo>
                        <a:pt x="1620" y="31663"/>
                      </a:lnTo>
                      <a:lnTo>
                        <a:pt x="2172" y="32018"/>
                      </a:lnTo>
                      <a:lnTo>
                        <a:pt x="2764" y="32334"/>
                      </a:lnTo>
                      <a:lnTo>
                        <a:pt x="3436" y="32610"/>
                      </a:lnTo>
                      <a:lnTo>
                        <a:pt x="4146" y="32847"/>
                      </a:lnTo>
                      <a:lnTo>
                        <a:pt x="4857" y="33084"/>
                      </a:lnTo>
                      <a:lnTo>
                        <a:pt x="5607" y="33242"/>
                      </a:lnTo>
                      <a:lnTo>
                        <a:pt x="6397" y="33361"/>
                      </a:lnTo>
                      <a:lnTo>
                        <a:pt x="7186" y="33479"/>
                      </a:lnTo>
                      <a:lnTo>
                        <a:pt x="7976" y="33518"/>
                      </a:lnTo>
                      <a:lnTo>
                        <a:pt x="10305" y="33676"/>
                      </a:lnTo>
                      <a:lnTo>
                        <a:pt x="12476" y="33716"/>
                      </a:lnTo>
                      <a:lnTo>
                        <a:pt x="14490" y="33716"/>
                      </a:lnTo>
                      <a:lnTo>
                        <a:pt x="15437" y="33637"/>
                      </a:lnTo>
                      <a:lnTo>
                        <a:pt x="16306" y="33558"/>
                      </a:lnTo>
                      <a:lnTo>
                        <a:pt x="17174" y="33440"/>
                      </a:lnTo>
                      <a:lnTo>
                        <a:pt x="18003" y="33321"/>
                      </a:lnTo>
                      <a:lnTo>
                        <a:pt x="18754" y="33124"/>
                      </a:lnTo>
                      <a:lnTo>
                        <a:pt x="19504" y="32926"/>
                      </a:lnTo>
                      <a:lnTo>
                        <a:pt x="20175" y="32689"/>
                      </a:lnTo>
                      <a:lnTo>
                        <a:pt x="20806" y="32374"/>
                      </a:lnTo>
                      <a:lnTo>
                        <a:pt x="21399" y="32058"/>
                      </a:lnTo>
                      <a:lnTo>
                        <a:pt x="21951" y="31702"/>
                      </a:lnTo>
                      <a:lnTo>
                        <a:pt x="22425" y="31308"/>
                      </a:lnTo>
                      <a:lnTo>
                        <a:pt x="22859" y="30834"/>
                      </a:lnTo>
                      <a:lnTo>
                        <a:pt x="23254" y="30321"/>
                      </a:lnTo>
                      <a:lnTo>
                        <a:pt x="23609" y="29768"/>
                      </a:lnTo>
                      <a:lnTo>
                        <a:pt x="23925" y="29176"/>
                      </a:lnTo>
                      <a:lnTo>
                        <a:pt x="24162" y="28544"/>
                      </a:lnTo>
                      <a:lnTo>
                        <a:pt x="24320" y="27833"/>
                      </a:lnTo>
                      <a:lnTo>
                        <a:pt x="24478" y="27044"/>
                      </a:lnTo>
                      <a:lnTo>
                        <a:pt x="24557" y="26254"/>
                      </a:lnTo>
                      <a:lnTo>
                        <a:pt x="24596" y="25346"/>
                      </a:lnTo>
                      <a:lnTo>
                        <a:pt x="24557" y="24438"/>
                      </a:lnTo>
                      <a:lnTo>
                        <a:pt x="24478" y="23412"/>
                      </a:lnTo>
                      <a:lnTo>
                        <a:pt x="24320" y="22346"/>
                      </a:lnTo>
                      <a:lnTo>
                        <a:pt x="24123" y="21201"/>
                      </a:lnTo>
                      <a:lnTo>
                        <a:pt x="23886" y="20017"/>
                      </a:lnTo>
                      <a:lnTo>
                        <a:pt x="23570" y="18753"/>
                      </a:lnTo>
                      <a:lnTo>
                        <a:pt x="23728" y="16937"/>
                      </a:lnTo>
                      <a:lnTo>
                        <a:pt x="23846" y="15121"/>
                      </a:lnTo>
                      <a:lnTo>
                        <a:pt x="23965" y="13345"/>
                      </a:lnTo>
                      <a:lnTo>
                        <a:pt x="24004" y="11529"/>
                      </a:lnTo>
                      <a:lnTo>
                        <a:pt x="24083" y="9713"/>
                      </a:lnTo>
                      <a:lnTo>
                        <a:pt x="24083" y="7897"/>
                      </a:lnTo>
                      <a:lnTo>
                        <a:pt x="24083" y="6080"/>
                      </a:lnTo>
                      <a:lnTo>
                        <a:pt x="24044" y="4264"/>
                      </a:lnTo>
                      <a:lnTo>
                        <a:pt x="23965" y="3554"/>
                      </a:lnTo>
                      <a:lnTo>
                        <a:pt x="23807" y="2843"/>
                      </a:lnTo>
                      <a:lnTo>
                        <a:pt x="23728" y="2488"/>
                      </a:lnTo>
                      <a:lnTo>
                        <a:pt x="23570" y="2172"/>
                      </a:lnTo>
                      <a:lnTo>
                        <a:pt x="23452" y="1856"/>
                      </a:lnTo>
                      <a:lnTo>
                        <a:pt x="23254" y="1580"/>
                      </a:lnTo>
                      <a:lnTo>
                        <a:pt x="23096" y="1304"/>
                      </a:lnTo>
                      <a:lnTo>
                        <a:pt x="22859" y="1067"/>
                      </a:lnTo>
                      <a:lnTo>
                        <a:pt x="22622" y="869"/>
                      </a:lnTo>
                      <a:lnTo>
                        <a:pt x="22386" y="672"/>
                      </a:lnTo>
                      <a:lnTo>
                        <a:pt x="22070" y="514"/>
                      </a:lnTo>
                      <a:lnTo>
                        <a:pt x="21793" y="395"/>
                      </a:lnTo>
                      <a:lnTo>
                        <a:pt x="21438" y="277"/>
                      </a:lnTo>
                      <a:lnTo>
                        <a:pt x="21083" y="238"/>
                      </a:lnTo>
                      <a:lnTo>
                        <a:pt x="19425" y="119"/>
                      </a:lnTo>
                      <a:lnTo>
                        <a:pt x="17924" y="40"/>
                      </a:lnTo>
                      <a:lnTo>
                        <a:pt x="16424" y="1"/>
                      </a:lnTo>
                      <a:close/>
                    </a:path>
                  </a:pathLst>
                </a:custGeom>
                <a:solidFill>
                  <a:srgbClr val="91BA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" name="Google Shape;515;p45"/>
                <p:cNvSpPr/>
                <p:nvPr/>
              </p:nvSpPr>
              <p:spPr>
                <a:xfrm>
                  <a:off x="5777025" y="2516975"/>
                  <a:ext cx="614925" cy="842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97" h="33716" fill="none" extrusionOk="0">
                      <a:moveTo>
                        <a:pt x="23570" y="18753"/>
                      </a:moveTo>
                      <a:lnTo>
                        <a:pt x="23570" y="18753"/>
                      </a:lnTo>
                      <a:lnTo>
                        <a:pt x="23728" y="16937"/>
                      </a:lnTo>
                      <a:lnTo>
                        <a:pt x="23846" y="15121"/>
                      </a:lnTo>
                      <a:lnTo>
                        <a:pt x="23965" y="13345"/>
                      </a:lnTo>
                      <a:lnTo>
                        <a:pt x="24004" y="11529"/>
                      </a:lnTo>
                      <a:lnTo>
                        <a:pt x="24083" y="9713"/>
                      </a:lnTo>
                      <a:lnTo>
                        <a:pt x="24083" y="7897"/>
                      </a:lnTo>
                      <a:lnTo>
                        <a:pt x="24083" y="6080"/>
                      </a:lnTo>
                      <a:lnTo>
                        <a:pt x="24044" y="4264"/>
                      </a:lnTo>
                      <a:lnTo>
                        <a:pt x="24044" y="4264"/>
                      </a:lnTo>
                      <a:lnTo>
                        <a:pt x="23965" y="3554"/>
                      </a:lnTo>
                      <a:lnTo>
                        <a:pt x="23807" y="2843"/>
                      </a:lnTo>
                      <a:lnTo>
                        <a:pt x="23728" y="2488"/>
                      </a:lnTo>
                      <a:lnTo>
                        <a:pt x="23570" y="2172"/>
                      </a:lnTo>
                      <a:lnTo>
                        <a:pt x="23452" y="1856"/>
                      </a:lnTo>
                      <a:lnTo>
                        <a:pt x="23254" y="1580"/>
                      </a:lnTo>
                      <a:lnTo>
                        <a:pt x="23096" y="1304"/>
                      </a:lnTo>
                      <a:lnTo>
                        <a:pt x="22859" y="1067"/>
                      </a:lnTo>
                      <a:lnTo>
                        <a:pt x="22622" y="869"/>
                      </a:lnTo>
                      <a:lnTo>
                        <a:pt x="22386" y="672"/>
                      </a:lnTo>
                      <a:lnTo>
                        <a:pt x="22070" y="514"/>
                      </a:lnTo>
                      <a:lnTo>
                        <a:pt x="21793" y="395"/>
                      </a:lnTo>
                      <a:lnTo>
                        <a:pt x="21438" y="277"/>
                      </a:lnTo>
                      <a:lnTo>
                        <a:pt x="21083" y="238"/>
                      </a:lnTo>
                      <a:lnTo>
                        <a:pt x="21083" y="238"/>
                      </a:lnTo>
                      <a:lnTo>
                        <a:pt x="19425" y="119"/>
                      </a:lnTo>
                      <a:lnTo>
                        <a:pt x="19425" y="119"/>
                      </a:lnTo>
                      <a:lnTo>
                        <a:pt x="17924" y="40"/>
                      </a:lnTo>
                      <a:lnTo>
                        <a:pt x="16424" y="1"/>
                      </a:lnTo>
                      <a:lnTo>
                        <a:pt x="14885" y="40"/>
                      </a:lnTo>
                      <a:lnTo>
                        <a:pt x="13384" y="119"/>
                      </a:lnTo>
                      <a:lnTo>
                        <a:pt x="13384" y="119"/>
                      </a:lnTo>
                      <a:lnTo>
                        <a:pt x="11410" y="356"/>
                      </a:lnTo>
                      <a:lnTo>
                        <a:pt x="11410" y="356"/>
                      </a:lnTo>
                      <a:lnTo>
                        <a:pt x="10976" y="435"/>
                      </a:lnTo>
                      <a:lnTo>
                        <a:pt x="10581" y="553"/>
                      </a:lnTo>
                      <a:lnTo>
                        <a:pt x="10187" y="711"/>
                      </a:lnTo>
                      <a:lnTo>
                        <a:pt x="9792" y="869"/>
                      </a:lnTo>
                      <a:lnTo>
                        <a:pt x="9476" y="1106"/>
                      </a:lnTo>
                      <a:lnTo>
                        <a:pt x="9121" y="1343"/>
                      </a:lnTo>
                      <a:lnTo>
                        <a:pt x="8844" y="1619"/>
                      </a:lnTo>
                      <a:lnTo>
                        <a:pt x="8528" y="1935"/>
                      </a:lnTo>
                      <a:lnTo>
                        <a:pt x="8292" y="2251"/>
                      </a:lnTo>
                      <a:lnTo>
                        <a:pt x="8094" y="2606"/>
                      </a:lnTo>
                      <a:lnTo>
                        <a:pt x="7897" y="3001"/>
                      </a:lnTo>
                      <a:lnTo>
                        <a:pt x="7739" y="3356"/>
                      </a:lnTo>
                      <a:lnTo>
                        <a:pt x="7620" y="3751"/>
                      </a:lnTo>
                      <a:lnTo>
                        <a:pt x="7541" y="4185"/>
                      </a:lnTo>
                      <a:lnTo>
                        <a:pt x="7502" y="4620"/>
                      </a:lnTo>
                      <a:lnTo>
                        <a:pt x="7502" y="5054"/>
                      </a:lnTo>
                      <a:lnTo>
                        <a:pt x="7502" y="5054"/>
                      </a:lnTo>
                      <a:lnTo>
                        <a:pt x="7502" y="5330"/>
                      </a:lnTo>
                      <a:lnTo>
                        <a:pt x="7423" y="5607"/>
                      </a:lnTo>
                      <a:lnTo>
                        <a:pt x="7265" y="6317"/>
                      </a:lnTo>
                      <a:lnTo>
                        <a:pt x="7028" y="7067"/>
                      </a:lnTo>
                      <a:lnTo>
                        <a:pt x="6910" y="7502"/>
                      </a:lnTo>
                      <a:lnTo>
                        <a:pt x="6831" y="7936"/>
                      </a:lnTo>
                      <a:lnTo>
                        <a:pt x="6791" y="8370"/>
                      </a:lnTo>
                      <a:lnTo>
                        <a:pt x="6752" y="8765"/>
                      </a:lnTo>
                      <a:lnTo>
                        <a:pt x="6791" y="9199"/>
                      </a:lnTo>
                      <a:lnTo>
                        <a:pt x="6870" y="9634"/>
                      </a:lnTo>
                      <a:lnTo>
                        <a:pt x="7028" y="10028"/>
                      </a:lnTo>
                      <a:lnTo>
                        <a:pt x="7265" y="10423"/>
                      </a:lnTo>
                      <a:lnTo>
                        <a:pt x="7620" y="10779"/>
                      </a:lnTo>
                      <a:lnTo>
                        <a:pt x="8055" y="11134"/>
                      </a:lnTo>
                      <a:lnTo>
                        <a:pt x="8055" y="11134"/>
                      </a:lnTo>
                      <a:lnTo>
                        <a:pt x="8094" y="11884"/>
                      </a:lnTo>
                      <a:lnTo>
                        <a:pt x="8134" y="12792"/>
                      </a:lnTo>
                      <a:lnTo>
                        <a:pt x="8094" y="14805"/>
                      </a:lnTo>
                      <a:lnTo>
                        <a:pt x="8055" y="17095"/>
                      </a:lnTo>
                      <a:lnTo>
                        <a:pt x="8055" y="18319"/>
                      </a:lnTo>
                      <a:lnTo>
                        <a:pt x="8055" y="19543"/>
                      </a:lnTo>
                      <a:lnTo>
                        <a:pt x="8055" y="19543"/>
                      </a:lnTo>
                      <a:lnTo>
                        <a:pt x="7699" y="20056"/>
                      </a:lnTo>
                      <a:lnTo>
                        <a:pt x="7226" y="20609"/>
                      </a:lnTo>
                      <a:lnTo>
                        <a:pt x="6712" y="21122"/>
                      </a:lnTo>
                      <a:lnTo>
                        <a:pt x="6160" y="21635"/>
                      </a:lnTo>
                      <a:lnTo>
                        <a:pt x="5528" y="22148"/>
                      </a:lnTo>
                      <a:lnTo>
                        <a:pt x="4896" y="22622"/>
                      </a:lnTo>
                      <a:lnTo>
                        <a:pt x="3594" y="23609"/>
                      </a:lnTo>
                      <a:lnTo>
                        <a:pt x="2370" y="24596"/>
                      </a:lnTo>
                      <a:lnTo>
                        <a:pt x="1817" y="25070"/>
                      </a:lnTo>
                      <a:lnTo>
                        <a:pt x="1304" y="25583"/>
                      </a:lnTo>
                      <a:lnTo>
                        <a:pt x="830" y="26096"/>
                      </a:lnTo>
                      <a:lnTo>
                        <a:pt x="475" y="26610"/>
                      </a:lnTo>
                      <a:lnTo>
                        <a:pt x="356" y="26847"/>
                      </a:lnTo>
                      <a:lnTo>
                        <a:pt x="238" y="27123"/>
                      </a:lnTo>
                      <a:lnTo>
                        <a:pt x="119" y="27360"/>
                      </a:lnTo>
                      <a:lnTo>
                        <a:pt x="80" y="27636"/>
                      </a:lnTo>
                      <a:lnTo>
                        <a:pt x="80" y="27636"/>
                      </a:lnTo>
                      <a:lnTo>
                        <a:pt x="40" y="28031"/>
                      </a:lnTo>
                      <a:lnTo>
                        <a:pt x="1" y="28386"/>
                      </a:lnTo>
                      <a:lnTo>
                        <a:pt x="1" y="28742"/>
                      </a:lnTo>
                      <a:lnTo>
                        <a:pt x="40" y="29057"/>
                      </a:lnTo>
                      <a:lnTo>
                        <a:pt x="80" y="29373"/>
                      </a:lnTo>
                      <a:lnTo>
                        <a:pt x="198" y="29689"/>
                      </a:lnTo>
                      <a:lnTo>
                        <a:pt x="277" y="29965"/>
                      </a:lnTo>
                      <a:lnTo>
                        <a:pt x="435" y="30242"/>
                      </a:lnTo>
                      <a:lnTo>
                        <a:pt x="554" y="30518"/>
                      </a:lnTo>
                      <a:lnTo>
                        <a:pt x="751" y="30755"/>
                      </a:lnTo>
                      <a:lnTo>
                        <a:pt x="1146" y="31229"/>
                      </a:lnTo>
                      <a:lnTo>
                        <a:pt x="1620" y="31663"/>
                      </a:lnTo>
                      <a:lnTo>
                        <a:pt x="2172" y="32018"/>
                      </a:lnTo>
                      <a:lnTo>
                        <a:pt x="2764" y="32334"/>
                      </a:lnTo>
                      <a:lnTo>
                        <a:pt x="3436" y="32610"/>
                      </a:lnTo>
                      <a:lnTo>
                        <a:pt x="4146" y="32847"/>
                      </a:lnTo>
                      <a:lnTo>
                        <a:pt x="4857" y="33084"/>
                      </a:lnTo>
                      <a:lnTo>
                        <a:pt x="5607" y="33242"/>
                      </a:lnTo>
                      <a:lnTo>
                        <a:pt x="6397" y="33361"/>
                      </a:lnTo>
                      <a:lnTo>
                        <a:pt x="7186" y="33479"/>
                      </a:lnTo>
                      <a:lnTo>
                        <a:pt x="7976" y="33518"/>
                      </a:lnTo>
                      <a:lnTo>
                        <a:pt x="7976" y="33518"/>
                      </a:lnTo>
                      <a:lnTo>
                        <a:pt x="10305" y="33676"/>
                      </a:lnTo>
                      <a:lnTo>
                        <a:pt x="12476" y="33716"/>
                      </a:lnTo>
                      <a:lnTo>
                        <a:pt x="13503" y="33716"/>
                      </a:lnTo>
                      <a:lnTo>
                        <a:pt x="14490" y="33716"/>
                      </a:lnTo>
                      <a:lnTo>
                        <a:pt x="15437" y="33637"/>
                      </a:lnTo>
                      <a:lnTo>
                        <a:pt x="16306" y="33558"/>
                      </a:lnTo>
                      <a:lnTo>
                        <a:pt x="17174" y="33440"/>
                      </a:lnTo>
                      <a:lnTo>
                        <a:pt x="18003" y="33321"/>
                      </a:lnTo>
                      <a:lnTo>
                        <a:pt x="18754" y="33124"/>
                      </a:lnTo>
                      <a:lnTo>
                        <a:pt x="19504" y="32926"/>
                      </a:lnTo>
                      <a:lnTo>
                        <a:pt x="20175" y="32689"/>
                      </a:lnTo>
                      <a:lnTo>
                        <a:pt x="20806" y="32374"/>
                      </a:lnTo>
                      <a:lnTo>
                        <a:pt x="21399" y="32058"/>
                      </a:lnTo>
                      <a:lnTo>
                        <a:pt x="21951" y="31702"/>
                      </a:lnTo>
                      <a:lnTo>
                        <a:pt x="22425" y="31308"/>
                      </a:lnTo>
                      <a:lnTo>
                        <a:pt x="22859" y="30834"/>
                      </a:lnTo>
                      <a:lnTo>
                        <a:pt x="23254" y="30321"/>
                      </a:lnTo>
                      <a:lnTo>
                        <a:pt x="23609" y="29768"/>
                      </a:lnTo>
                      <a:lnTo>
                        <a:pt x="23925" y="29176"/>
                      </a:lnTo>
                      <a:lnTo>
                        <a:pt x="24162" y="28544"/>
                      </a:lnTo>
                      <a:lnTo>
                        <a:pt x="24320" y="27833"/>
                      </a:lnTo>
                      <a:lnTo>
                        <a:pt x="24478" y="27044"/>
                      </a:lnTo>
                      <a:lnTo>
                        <a:pt x="24557" y="26254"/>
                      </a:lnTo>
                      <a:lnTo>
                        <a:pt x="24596" y="25346"/>
                      </a:lnTo>
                      <a:lnTo>
                        <a:pt x="24557" y="24438"/>
                      </a:lnTo>
                      <a:lnTo>
                        <a:pt x="24478" y="23412"/>
                      </a:lnTo>
                      <a:lnTo>
                        <a:pt x="24320" y="22346"/>
                      </a:lnTo>
                      <a:lnTo>
                        <a:pt x="24123" y="21201"/>
                      </a:lnTo>
                      <a:lnTo>
                        <a:pt x="23886" y="20017"/>
                      </a:lnTo>
                      <a:lnTo>
                        <a:pt x="23570" y="18753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" name="Google Shape;516;p45"/>
                <p:cNvSpPr/>
                <p:nvPr/>
              </p:nvSpPr>
              <p:spPr>
                <a:xfrm>
                  <a:off x="5783950" y="2519950"/>
                  <a:ext cx="608000" cy="82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20" h="33163" extrusionOk="0">
                      <a:moveTo>
                        <a:pt x="12831" y="12120"/>
                      </a:moveTo>
                      <a:lnTo>
                        <a:pt x="14489" y="13660"/>
                      </a:lnTo>
                      <a:lnTo>
                        <a:pt x="16384" y="15279"/>
                      </a:lnTo>
                      <a:lnTo>
                        <a:pt x="17332" y="16068"/>
                      </a:lnTo>
                      <a:lnTo>
                        <a:pt x="18200" y="16700"/>
                      </a:lnTo>
                      <a:lnTo>
                        <a:pt x="18950" y="17213"/>
                      </a:lnTo>
                      <a:lnTo>
                        <a:pt x="19227" y="17410"/>
                      </a:lnTo>
                      <a:lnTo>
                        <a:pt x="19503" y="17529"/>
                      </a:lnTo>
                      <a:lnTo>
                        <a:pt x="18990" y="17410"/>
                      </a:lnTo>
                      <a:lnTo>
                        <a:pt x="18477" y="17253"/>
                      </a:lnTo>
                      <a:lnTo>
                        <a:pt x="17924" y="17016"/>
                      </a:lnTo>
                      <a:lnTo>
                        <a:pt x="17411" y="16700"/>
                      </a:lnTo>
                      <a:lnTo>
                        <a:pt x="16897" y="16384"/>
                      </a:lnTo>
                      <a:lnTo>
                        <a:pt x="16424" y="16029"/>
                      </a:lnTo>
                      <a:lnTo>
                        <a:pt x="15950" y="15634"/>
                      </a:lnTo>
                      <a:lnTo>
                        <a:pt x="15476" y="15239"/>
                      </a:lnTo>
                      <a:lnTo>
                        <a:pt x="14608" y="14371"/>
                      </a:lnTo>
                      <a:lnTo>
                        <a:pt x="13857" y="13541"/>
                      </a:lnTo>
                      <a:lnTo>
                        <a:pt x="13265" y="12752"/>
                      </a:lnTo>
                      <a:lnTo>
                        <a:pt x="12831" y="12120"/>
                      </a:lnTo>
                      <a:close/>
                      <a:moveTo>
                        <a:pt x="9752" y="8843"/>
                      </a:moveTo>
                      <a:lnTo>
                        <a:pt x="11370" y="11528"/>
                      </a:lnTo>
                      <a:lnTo>
                        <a:pt x="12278" y="12949"/>
                      </a:lnTo>
                      <a:lnTo>
                        <a:pt x="13147" y="14331"/>
                      </a:lnTo>
                      <a:lnTo>
                        <a:pt x="14015" y="15634"/>
                      </a:lnTo>
                      <a:lnTo>
                        <a:pt x="14844" y="16739"/>
                      </a:lnTo>
                      <a:lnTo>
                        <a:pt x="15516" y="17647"/>
                      </a:lnTo>
                      <a:lnTo>
                        <a:pt x="16068" y="18318"/>
                      </a:lnTo>
                      <a:lnTo>
                        <a:pt x="15476" y="17845"/>
                      </a:lnTo>
                      <a:lnTo>
                        <a:pt x="14884" y="17292"/>
                      </a:lnTo>
                      <a:lnTo>
                        <a:pt x="14292" y="16700"/>
                      </a:lnTo>
                      <a:lnTo>
                        <a:pt x="13739" y="16068"/>
                      </a:lnTo>
                      <a:lnTo>
                        <a:pt x="13226" y="15436"/>
                      </a:lnTo>
                      <a:lnTo>
                        <a:pt x="12713" y="14726"/>
                      </a:lnTo>
                      <a:lnTo>
                        <a:pt x="12239" y="14055"/>
                      </a:lnTo>
                      <a:lnTo>
                        <a:pt x="11805" y="13344"/>
                      </a:lnTo>
                      <a:lnTo>
                        <a:pt x="11410" y="12633"/>
                      </a:lnTo>
                      <a:lnTo>
                        <a:pt x="11054" y="11962"/>
                      </a:lnTo>
                      <a:lnTo>
                        <a:pt x="10423" y="10699"/>
                      </a:lnTo>
                      <a:lnTo>
                        <a:pt x="9989" y="9633"/>
                      </a:lnTo>
                      <a:lnTo>
                        <a:pt x="9870" y="9199"/>
                      </a:lnTo>
                      <a:lnTo>
                        <a:pt x="9752" y="8843"/>
                      </a:lnTo>
                      <a:close/>
                      <a:moveTo>
                        <a:pt x="13107" y="0"/>
                      </a:moveTo>
                      <a:lnTo>
                        <a:pt x="11133" y="237"/>
                      </a:lnTo>
                      <a:lnTo>
                        <a:pt x="10739" y="316"/>
                      </a:lnTo>
                      <a:lnTo>
                        <a:pt x="10304" y="395"/>
                      </a:lnTo>
                      <a:lnTo>
                        <a:pt x="9949" y="553"/>
                      </a:lnTo>
                      <a:lnTo>
                        <a:pt x="9554" y="750"/>
                      </a:lnTo>
                      <a:lnTo>
                        <a:pt x="9238" y="948"/>
                      </a:lnTo>
                      <a:lnTo>
                        <a:pt x="8923" y="1185"/>
                      </a:lnTo>
                      <a:lnTo>
                        <a:pt x="8607" y="1461"/>
                      </a:lnTo>
                      <a:lnTo>
                        <a:pt x="8330" y="1737"/>
                      </a:lnTo>
                      <a:lnTo>
                        <a:pt x="8094" y="2053"/>
                      </a:lnTo>
                      <a:lnTo>
                        <a:pt x="7857" y="2408"/>
                      </a:lnTo>
                      <a:lnTo>
                        <a:pt x="7659" y="2764"/>
                      </a:lnTo>
                      <a:lnTo>
                        <a:pt x="7501" y="3119"/>
                      </a:lnTo>
                      <a:lnTo>
                        <a:pt x="7383" y="3514"/>
                      </a:lnTo>
                      <a:lnTo>
                        <a:pt x="7304" y="3909"/>
                      </a:lnTo>
                      <a:lnTo>
                        <a:pt x="7225" y="4303"/>
                      </a:lnTo>
                      <a:lnTo>
                        <a:pt x="7225" y="4738"/>
                      </a:lnTo>
                      <a:lnTo>
                        <a:pt x="7225" y="4935"/>
                      </a:lnTo>
                      <a:lnTo>
                        <a:pt x="7225" y="4975"/>
                      </a:lnTo>
                      <a:lnTo>
                        <a:pt x="7185" y="5330"/>
                      </a:lnTo>
                      <a:lnTo>
                        <a:pt x="7107" y="5685"/>
                      </a:lnTo>
                      <a:lnTo>
                        <a:pt x="6870" y="6593"/>
                      </a:lnTo>
                      <a:lnTo>
                        <a:pt x="6712" y="7067"/>
                      </a:lnTo>
                      <a:lnTo>
                        <a:pt x="6593" y="7580"/>
                      </a:lnTo>
                      <a:lnTo>
                        <a:pt x="6514" y="8093"/>
                      </a:lnTo>
                      <a:lnTo>
                        <a:pt x="6475" y="8607"/>
                      </a:lnTo>
                      <a:lnTo>
                        <a:pt x="6514" y="8922"/>
                      </a:lnTo>
                      <a:lnTo>
                        <a:pt x="6554" y="9238"/>
                      </a:lnTo>
                      <a:lnTo>
                        <a:pt x="6633" y="9594"/>
                      </a:lnTo>
                      <a:lnTo>
                        <a:pt x="6751" y="9870"/>
                      </a:lnTo>
                      <a:lnTo>
                        <a:pt x="6909" y="10186"/>
                      </a:lnTo>
                      <a:lnTo>
                        <a:pt x="7146" y="10462"/>
                      </a:lnTo>
                      <a:lnTo>
                        <a:pt x="7422" y="10738"/>
                      </a:lnTo>
                      <a:lnTo>
                        <a:pt x="7778" y="11015"/>
                      </a:lnTo>
                      <a:lnTo>
                        <a:pt x="7817" y="11923"/>
                      </a:lnTo>
                      <a:lnTo>
                        <a:pt x="7857" y="12949"/>
                      </a:lnTo>
                      <a:lnTo>
                        <a:pt x="7817" y="15318"/>
                      </a:lnTo>
                      <a:lnTo>
                        <a:pt x="7778" y="17963"/>
                      </a:lnTo>
                      <a:lnTo>
                        <a:pt x="7778" y="19424"/>
                      </a:lnTo>
                      <a:lnTo>
                        <a:pt x="7462" y="19898"/>
                      </a:lnTo>
                      <a:lnTo>
                        <a:pt x="7028" y="20411"/>
                      </a:lnTo>
                      <a:lnTo>
                        <a:pt x="6593" y="20885"/>
                      </a:lnTo>
                      <a:lnTo>
                        <a:pt x="6080" y="21358"/>
                      </a:lnTo>
                      <a:lnTo>
                        <a:pt x="5527" y="21832"/>
                      </a:lnTo>
                      <a:lnTo>
                        <a:pt x="4935" y="22306"/>
                      </a:lnTo>
                      <a:lnTo>
                        <a:pt x="3751" y="23174"/>
                      </a:lnTo>
                      <a:lnTo>
                        <a:pt x="2566" y="24082"/>
                      </a:lnTo>
                      <a:lnTo>
                        <a:pt x="2014" y="24556"/>
                      </a:lnTo>
                      <a:lnTo>
                        <a:pt x="1500" y="24990"/>
                      </a:lnTo>
                      <a:lnTo>
                        <a:pt x="1027" y="25464"/>
                      </a:lnTo>
                      <a:lnTo>
                        <a:pt x="592" y="25898"/>
                      </a:lnTo>
                      <a:lnTo>
                        <a:pt x="277" y="26372"/>
                      </a:lnTo>
                      <a:lnTo>
                        <a:pt x="0" y="26846"/>
                      </a:lnTo>
                      <a:lnTo>
                        <a:pt x="198" y="26530"/>
                      </a:lnTo>
                      <a:lnTo>
                        <a:pt x="395" y="26254"/>
                      </a:lnTo>
                      <a:lnTo>
                        <a:pt x="632" y="25977"/>
                      </a:lnTo>
                      <a:lnTo>
                        <a:pt x="908" y="25741"/>
                      </a:lnTo>
                      <a:lnTo>
                        <a:pt x="1185" y="25543"/>
                      </a:lnTo>
                      <a:lnTo>
                        <a:pt x="1540" y="25385"/>
                      </a:lnTo>
                      <a:lnTo>
                        <a:pt x="1856" y="25227"/>
                      </a:lnTo>
                      <a:lnTo>
                        <a:pt x="2211" y="25148"/>
                      </a:lnTo>
                      <a:lnTo>
                        <a:pt x="2843" y="25069"/>
                      </a:lnTo>
                      <a:lnTo>
                        <a:pt x="3514" y="25030"/>
                      </a:lnTo>
                      <a:lnTo>
                        <a:pt x="4264" y="25069"/>
                      </a:lnTo>
                      <a:lnTo>
                        <a:pt x="5014" y="25109"/>
                      </a:lnTo>
                      <a:lnTo>
                        <a:pt x="6593" y="25306"/>
                      </a:lnTo>
                      <a:lnTo>
                        <a:pt x="8054" y="25504"/>
                      </a:lnTo>
                      <a:lnTo>
                        <a:pt x="8725" y="25583"/>
                      </a:lnTo>
                      <a:lnTo>
                        <a:pt x="9317" y="25622"/>
                      </a:lnTo>
                      <a:lnTo>
                        <a:pt x="9673" y="25583"/>
                      </a:lnTo>
                      <a:lnTo>
                        <a:pt x="9989" y="25543"/>
                      </a:lnTo>
                      <a:lnTo>
                        <a:pt x="10739" y="25425"/>
                      </a:lnTo>
                      <a:lnTo>
                        <a:pt x="11528" y="25385"/>
                      </a:lnTo>
                      <a:lnTo>
                        <a:pt x="12278" y="25425"/>
                      </a:lnTo>
                      <a:lnTo>
                        <a:pt x="13028" y="25504"/>
                      </a:lnTo>
                      <a:lnTo>
                        <a:pt x="13739" y="25701"/>
                      </a:lnTo>
                      <a:lnTo>
                        <a:pt x="14450" y="25898"/>
                      </a:lnTo>
                      <a:lnTo>
                        <a:pt x="15160" y="26175"/>
                      </a:lnTo>
                      <a:lnTo>
                        <a:pt x="15792" y="26491"/>
                      </a:lnTo>
                      <a:lnTo>
                        <a:pt x="16424" y="26846"/>
                      </a:lnTo>
                      <a:lnTo>
                        <a:pt x="17016" y="27241"/>
                      </a:lnTo>
                      <a:lnTo>
                        <a:pt x="17529" y="27675"/>
                      </a:lnTo>
                      <a:lnTo>
                        <a:pt x="18003" y="28149"/>
                      </a:lnTo>
                      <a:lnTo>
                        <a:pt x="18398" y="28623"/>
                      </a:lnTo>
                      <a:lnTo>
                        <a:pt x="18713" y="29136"/>
                      </a:lnTo>
                      <a:lnTo>
                        <a:pt x="18950" y="29649"/>
                      </a:lnTo>
                      <a:lnTo>
                        <a:pt x="19108" y="30162"/>
                      </a:lnTo>
                      <a:lnTo>
                        <a:pt x="19187" y="30439"/>
                      </a:lnTo>
                      <a:lnTo>
                        <a:pt x="19187" y="30675"/>
                      </a:lnTo>
                      <a:lnTo>
                        <a:pt x="19187" y="30952"/>
                      </a:lnTo>
                      <a:lnTo>
                        <a:pt x="19187" y="31228"/>
                      </a:lnTo>
                      <a:lnTo>
                        <a:pt x="19108" y="31544"/>
                      </a:lnTo>
                      <a:lnTo>
                        <a:pt x="18990" y="31820"/>
                      </a:lnTo>
                      <a:lnTo>
                        <a:pt x="18871" y="32097"/>
                      </a:lnTo>
                      <a:lnTo>
                        <a:pt x="18674" y="32373"/>
                      </a:lnTo>
                      <a:lnTo>
                        <a:pt x="18477" y="32610"/>
                      </a:lnTo>
                      <a:lnTo>
                        <a:pt x="18279" y="32807"/>
                      </a:lnTo>
                      <a:lnTo>
                        <a:pt x="18042" y="33005"/>
                      </a:lnTo>
                      <a:lnTo>
                        <a:pt x="17766" y="33163"/>
                      </a:lnTo>
                      <a:lnTo>
                        <a:pt x="18516" y="33005"/>
                      </a:lnTo>
                      <a:lnTo>
                        <a:pt x="19266" y="32807"/>
                      </a:lnTo>
                      <a:lnTo>
                        <a:pt x="19937" y="32531"/>
                      </a:lnTo>
                      <a:lnTo>
                        <a:pt x="20569" y="32255"/>
                      </a:lnTo>
                      <a:lnTo>
                        <a:pt x="21161" y="31939"/>
                      </a:lnTo>
                      <a:lnTo>
                        <a:pt x="21674" y="31583"/>
                      </a:lnTo>
                      <a:lnTo>
                        <a:pt x="22188" y="31149"/>
                      </a:lnTo>
                      <a:lnTo>
                        <a:pt x="22622" y="30715"/>
                      </a:lnTo>
                      <a:lnTo>
                        <a:pt x="23017" y="30202"/>
                      </a:lnTo>
                      <a:lnTo>
                        <a:pt x="23332" y="29649"/>
                      </a:lnTo>
                      <a:lnTo>
                        <a:pt x="23648" y="29057"/>
                      </a:lnTo>
                      <a:lnTo>
                        <a:pt x="23885" y="28386"/>
                      </a:lnTo>
                      <a:lnTo>
                        <a:pt x="24043" y="27675"/>
                      </a:lnTo>
                      <a:lnTo>
                        <a:pt x="24201" y="26925"/>
                      </a:lnTo>
                      <a:lnTo>
                        <a:pt x="24280" y="26096"/>
                      </a:lnTo>
                      <a:lnTo>
                        <a:pt x="24319" y="25227"/>
                      </a:lnTo>
                      <a:lnTo>
                        <a:pt x="24280" y="24556"/>
                      </a:lnTo>
                      <a:lnTo>
                        <a:pt x="24240" y="23846"/>
                      </a:lnTo>
                      <a:lnTo>
                        <a:pt x="24201" y="23451"/>
                      </a:lnTo>
                      <a:lnTo>
                        <a:pt x="24122" y="22582"/>
                      </a:lnTo>
                      <a:lnTo>
                        <a:pt x="23964" y="21635"/>
                      </a:lnTo>
                      <a:lnTo>
                        <a:pt x="23767" y="20608"/>
                      </a:lnTo>
                      <a:lnTo>
                        <a:pt x="23530" y="19582"/>
                      </a:lnTo>
                      <a:lnTo>
                        <a:pt x="22582" y="20411"/>
                      </a:lnTo>
                      <a:lnTo>
                        <a:pt x="21635" y="21200"/>
                      </a:lnTo>
                      <a:lnTo>
                        <a:pt x="20608" y="21990"/>
                      </a:lnTo>
                      <a:lnTo>
                        <a:pt x="19582" y="22701"/>
                      </a:lnTo>
                      <a:lnTo>
                        <a:pt x="19306" y="22819"/>
                      </a:lnTo>
                      <a:lnTo>
                        <a:pt x="19029" y="22859"/>
                      </a:lnTo>
                      <a:lnTo>
                        <a:pt x="18753" y="22819"/>
                      </a:lnTo>
                      <a:lnTo>
                        <a:pt x="18555" y="22740"/>
                      </a:lnTo>
                      <a:lnTo>
                        <a:pt x="18319" y="22582"/>
                      </a:lnTo>
                      <a:lnTo>
                        <a:pt x="18161" y="22385"/>
                      </a:lnTo>
                      <a:lnTo>
                        <a:pt x="18082" y="22266"/>
                      </a:lnTo>
                      <a:lnTo>
                        <a:pt x="18042" y="22108"/>
                      </a:lnTo>
                      <a:lnTo>
                        <a:pt x="18003" y="21951"/>
                      </a:lnTo>
                      <a:lnTo>
                        <a:pt x="18003" y="21753"/>
                      </a:lnTo>
                      <a:lnTo>
                        <a:pt x="18003" y="21595"/>
                      </a:lnTo>
                      <a:lnTo>
                        <a:pt x="18082" y="21437"/>
                      </a:lnTo>
                      <a:lnTo>
                        <a:pt x="18161" y="21319"/>
                      </a:lnTo>
                      <a:lnTo>
                        <a:pt x="18240" y="21161"/>
                      </a:lnTo>
                      <a:lnTo>
                        <a:pt x="18279" y="21121"/>
                      </a:lnTo>
                      <a:lnTo>
                        <a:pt x="19977" y="19108"/>
                      </a:lnTo>
                      <a:lnTo>
                        <a:pt x="20845" y="18121"/>
                      </a:lnTo>
                      <a:lnTo>
                        <a:pt x="21635" y="17095"/>
                      </a:lnTo>
                      <a:lnTo>
                        <a:pt x="21990" y="16621"/>
                      </a:lnTo>
                      <a:lnTo>
                        <a:pt x="22306" y="16108"/>
                      </a:lnTo>
                      <a:lnTo>
                        <a:pt x="22622" y="15594"/>
                      </a:lnTo>
                      <a:lnTo>
                        <a:pt x="22938" y="15081"/>
                      </a:lnTo>
                      <a:lnTo>
                        <a:pt x="23096" y="14686"/>
                      </a:lnTo>
                      <a:lnTo>
                        <a:pt x="23175" y="14292"/>
                      </a:lnTo>
                      <a:lnTo>
                        <a:pt x="23175" y="14134"/>
                      </a:lnTo>
                      <a:lnTo>
                        <a:pt x="23096" y="13581"/>
                      </a:lnTo>
                      <a:lnTo>
                        <a:pt x="22898" y="12476"/>
                      </a:lnTo>
                      <a:lnTo>
                        <a:pt x="22582" y="11410"/>
                      </a:lnTo>
                      <a:lnTo>
                        <a:pt x="21832" y="11844"/>
                      </a:lnTo>
                      <a:lnTo>
                        <a:pt x="21043" y="12278"/>
                      </a:lnTo>
                      <a:lnTo>
                        <a:pt x="20608" y="11331"/>
                      </a:lnTo>
                      <a:lnTo>
                        <a:pt x="20135" y="10344"/>
                      </a:lnTo>
                      <a:lnTo>
                        <a:pt x="19740" y="9357"/>
                      </a:lnTo>
                      <a:lnTo>
                        <a:pt x="19345" y="8370"/>
                      </a:lnTo>
                      <a:lnTo>
                        <a:pt x="19029" y="7383"/>
                      </a:lnTo>
                      <a:lnTo>
                        <a:pt x="18713" y="6475"/>
                      </a:lnTo>
                      <a:lnTo>
                        <a:pt x="18516" y="5646"/>
                      </a:lnTo>
                      <a:lnTo>
                        <a:pt x="18398" y="4896"/>
                      </a:lnTo>
                      <a:lnTo>
                        <a:pt x="18358" y="4461"/>
                      </a:lnTo>
                      <a:lnTo>
                        <a:pt x="18319" y="3948"/>
                      </a:lnTo>
                      <a:lnTo>
                        <a:pt x="18358" y="3316"/>
                      </a:lnTo>
                      <a:lnTo>
                        <a:pt x="18437" y="2645"/>
                      </a:lnTo>
                      <a:lnTo>
                        <a:pt x="18595" y="2014"/>
                      </a:lnTo>
                      <a:lnTo>
                        <a:pt x="18713" y="1698"/>
                      </a:lnTo>
                      <a:lnTo>
                        <a:pt x="18832" y="1421"/>
                      </a:lnTo>
                      <a:lnTo>
                        <a:pt x="18950" y="1145"/>
                      </a:lnTo>
                      <a:lnTo>
                        <a:pt x="19148" y="908"/>
                      </a:lnTo>
                      <a:lnTo>
                        <a:pt x="19345" y="671"/>
                      </a:lnTo>
                      <a:lnTo>
                        <a:pt x="19542" y="513"/>
                      </a:lnTo>
                      <a:lnTo>
                        <a:pt x="19779" y="355"/>
                      </a:lnTo>
                      <a:lnTo>
                        <a:pt x="20056" y="237"/>
                      </a:lnTo>
                      <a:lnTo>
                        <a:pt x="20372" y="158"/>
                      </a:lnTo>
                      <a:lnTo>
                        <a:pt x="20687" y="119"/>
                      </a:lnTo>
                      <a:lnTo>
                        <a:pt x="21043" y="158"/>
                      </a:lnTo>
                      <a:lnTo>
                        <a:pt x="21358" y="198"/>
                      </a:lnTo>
                      <a:lnTo>
                        <a:pt x="21358" y="198"/>
                      </a:lnTo>
                      <a:lnTo>
                        <a:pt x="20806" y="119"/>
                      </a:lnTo>
                      <a:lnTo>
                        <a:pt x="19148" y="0"/>
                      </a:lnTo>
                      <a:lnTo>
                        <a:pt x="18200" y="276"/>
                      </a:lnTo>
                      <a:lnTo>
                        <a:pt x="17292" y="592"/>
                      </a:lnTo>
                      <a:lnTo>
                        <a:pt x="16424" y="948"/>
                      </a:lnTo>
                      <a:lnTo>
                        <a:pt x="15555" y="1382"/>
                      </a:lnTo>
                      <a:lnTo>
                        <a:pt x="14726" y="1895"/>
                      </a:lnTo>
                      <a:lnTo>
                        <a:pt x="13936" y="2448"/>
                      </a:lnTo>
                      <a:lnTo>
                        <a:pt x="13186" y="3040"/>
                      </a:lnTo>
                      <a:lnTo>
                        <a:pt x="12476" y="3672"/>
                      </a:lnTo>
                      <a:lnTo>
                        <a:pt x="12239" y="3237"/>
                      </a:lnTo>
                      <a:lnTo>
                        <a:pt x="12120" y="2803"/>
                      </a:lnTo>
                      <a:lnTo>
                        <a:pt x="12002" y="2408"/>
                      </a:lnTo>
                      <a:lnTo>
                        <a:pt x="12002" y="2053"/>
                      </a:lnTo>
                      <a:lnTo>
                        <a:pt x="12002" y="1698"/>
                      </a:lnTo>
                      <a:lnTo>
                        <a:pt x="12081" y="1382"/>
                      </a:lnTo>
                      <a:lnTo>
                        <a:pt x="12160" y="1145"/>
                      </a:lnTo>
                      <a:lnTo>
                        <a:pt x="12278" y="869"/>
                      </a:lnTo>
                      <a:lnTo>
                        <a:pt x="12397" y="671"/>
                      </a:lnTo>
                      <a:lnTo>
                        <a:pt x="12555" y="513"/>
                      </a:lnTo>
                      <a:lnTo>
                        <a:pt x="12792" y="198"/>
                      </a:lnTo>
                      <a:lnTo>
                        <a:pt x="13028" y="40"/>
                      </a:lnTo>
                      <a:lnTo>
                        <a:pt x="13107" y="0"/>
                      </a:lnTo>
                      <a:close/>
                    </a:path>
                  </a:pathLst>
                </a:custGeom>
                <a:solidFill>
                  <a:srgbClr val="BDD6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" name="Google Shape;517;p45"/>
                <p:cNvSpPr/>
                <p:nvPr/>
              </p:nvSpPr>
              <p:spPr>
                <a:xfrm>
                  <a:off x="6104725" y="2822950"/>
                  <a:ext cx="166800" cy="13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72" h="5409" fill="none" extrusionOk="0">
                      <a:moveTo>
                        <a:pt x="6672" y="5409"/>
                      </a:moveTo>
                      <a:lnTo>
                        <a:pt x="6672" y="5409"/>
                      </a:lnTo>
                      <a:lnTo>
                        <a:pt x="6159" y="5290"/>
                      </a:lnTo>
                      <a:lnTo>
                        <a:pt x="5646" y="5133"/>
                      </a:lnTo>
                      <a:lnTo>
                        <a:pt x="5093" y="4896"/>
                      </a:lnTo>
                      <a:lnTo>
                        <a:pt x="4580" y="4580"/>
                      </a:lnTo>
                      <a:lnTo>
                        <a:pt x="4066" y="4264"/>
                      </a:lnTo>
                      <a:lnTo>
                        <a:pt x="3593" y="3909"/>
                      </a:lnTo>
                      <a:lnTo>
                        <a:pt x="3119" y="3514"/>
                      </a:lnTo>
                      <a:lnTo>
                        <a:pt x="2645" y="3119"/>
                      </a:lnTo>
                      <a:lnTo>
                        <a:pt x="1777" y="2251"/>
                      </a:lnTo>
                      <a:lnTo>
                        <a:pt x="1026" y="1421"/>
                      </a:lnTo>
                      <a:lnTo>
                        <a:pt x="434" y="63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1658" y="1540"/>
                      </a:lnTo>
                      <a:lnTo>
                        <a:pt x="3553" y="3159"/>
                      </a:lnTo>
                      <a:lnTo>
                        <a:pt x="4501" y="3948"/>
                      </a:lnTo>
                      <a:lnTo>
                        <a:pt x="5369" y="4580"/>
                      </a:lnTo>
                      <a:lnTo>
                        <a:pt x="6119" y="5093"/>
                      </a:lnTo>
                      <a:lnTo>
                        <a:pt x="6396" y="5290"/>
                      </a:lnTo>
                      <a:lnTo>
                        <a:pt x="6672" y="5409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" name="Google Shape;518;p45"/>
                <p:cNvSpPr/>
                <p:nvPr/>
              </p:nvSpPr>
              <p:spPr>
                <a:xfrm>
                  <a:off x="6027725" y="2741025"/>
                  <a:ext cx="157950" cy="23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18" h="9476" fill="none" extrusionOk="0">
                      <a:moveTo>
                        <a:pt x="6317" y="9475"/>
                      </a:moveTo>
                      <a:lnTo>
                        <a:pt x="6317" y="9475"/>
                      </a:lnTo>
                      <a:lnTo>
                        <a:pt x="5725" y="9002"/>
                      </a:lnTo>
                      <a:lnTo>
                        <a:pt x="5133" y="8449"/>
                      </a:lnTo>
                      <a:lnTo>
                        <a:pt x="4541" y="7857"/>
                      </a:lnTo>
                      <a:lnTo>
                        <a:pt x="3988" y="7225"/>
                      </a:lnTo>
                      <a:lnTo>
                        <a:pt x="3475" y="6593"/>
                      </a:lnTo>
                      <a:lnTo>
                        <a:pt x="2962" y="5883"/>
                      </a:lnTo>
                      <a:lnTo>
                        <a:pt x="2488" y="5212"/>
                      </a:lnTo>
                      <a:lnTo>
                        <a:pt x="2054" y="4501"/>
                      </a:lnTo>
                      <a:lnTo>
                        <a:pt x="1659" y="3790"/>
                      </a:lnTo>
                      <a:lnTo>
                        <a:pt x="1303" y="3119"/>
                      </a:lnTo>
                      <a:lnTo>
                        <a:pt x="672" y="1856"/>
                      </a:lnTo>
                      <a:lnTo>
                        <a:pt x="238" y="790"/>
                      </a:lnTo>
                      <a:lnTo>
                        <a:pt x="119" y="356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619" y="2685"/>
                      </a:lnTo>
                      <a:lnTo>
                        <a:pt x="2527" y="4106"/>
                      </a:lnTo>
                      <a:lnTo>
                        <a:pt x="3396" y="5488"/>
                      </a:lnTo>
                      <a:lnTo>
                        <a:pt x="4264" y="6791"/>
                      </a:lnTo>
                      <a:lnTo>
                        <a:pt x="5093" y="7896"/>
                      </a:lnTo>
                      <a:lnTo>
                        <a:pt x="5765" y="8804"/>
                      </a:lnTo>
                      <a:lnTo>
                        <a:pt x="6317" y="9475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" name="Google Shape;519;p45"/>
                <p:cNvSpPr/>
                <p:nvPr/>
              </p:nvSpPr>
              <p:spPr>
                <a:xfrm>
                  <a:off x="5783950" y="2518950"/>
                  <a:ext cx="608000" cy="830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20" h="33203" fill="none" extrusionOk="0">
                      <a:moveTo>
                        <a:pt x="13186" y="1"/>
                      </a:moveTo>
                      <a:lnTo>
                        <a:pt x="13186" y="1"/>
                      </a:lnTo>
                      <a:lnTo>
                        <a:pt x="13107" y="40"/>
                      </a:lnTo>
                      <a:lnTo>
                        <a:pt x="13107" y="40"/>
                      </a:lnTo>
                      <a:lnTo>
                        <a:pt x="11133" y="277"/>
                      </a:lnTo>
                      <a:lnTo>
                        <a:pt x="11133" y="277"/>
                      </a:lnTo>
                      <a:lnTo>
                        <a:pt x="10739" y="356"/>
                      </a:lnTo>
                      <a:lnTo>
                        <a:pt x="10304" y="435"/>
                      </a:lnTo>
                      <a:lnTo>
                        <a:pt x="9949" y="593"/>
                      </a:lnTo>
                      <a:lnTo>
                        <a:pt x="9554" y="790"/>
                      </a:lnTo>
                      <a:lnTo>
                        <a:pt x="9238" y="988"/>
                      </a:lnTo>
                      <a:lnTo>
                        <a:pt x="8923" y="1225"/>
                      </a:lnTo>
                      <a:lnTo>
                        <a:pt x="8607" y="1501"/>
                      </a:lnTo>
                      <a:lnTo>
                        <a:pt x="8330" y="1777"/>
                      </a:lnTo>
                      <a:lnTo>
                        <a:pt x="8094" y="2093"/>
                      </a:lnTo>
                      <a:lnTo>
                        <a:pt x="7857" y="2448"/>
                      </a:lnTo>
                      <a:lnTo>
                        <a:pt x="7659" y="2804"/>
                      </a:lnTo>
                      <a:lnTo>
                        <a:pt x="7501" y="3159"/>
                      </a:lnTo>
                      <a:lnTo>
                        <a:pt x="7383" y="3554"/>
                      </a:lnTo>
                      <a:lnTo>
                        <a:pt x="7304" y="3949"/>
                      </a:lnTo>
                      <a:lnTo>
                        <a:pt x="7225" y="4343"/>
                      </a:lnTo>
                      <a:lnTo>
                        <a:pt x="7225" y="4778"/>
                      </a:lnTo>
                      <a:lnTo>
                        <a:pt x="7225" y="4778"/>
                      </a:lnTo>
                      <a:lnTo>
                        <a:pt x="7225" y="4975"/>
                      </a:lnTo>
                      <a:lnTo>
                        <a:pt x="7225" y="4975"/>
                      </a:lnTo>
                      <a:lnTo>
                        <a:pt x="7225" y="5015"/>
                      </a:lnTo>
                      <a:lnTo>
                        <a:pt x="7225" y="5015"/>
                      </a:lnTo>
                      <a:lnTo>
                        <a:pt x="7185" y="5370"/>
                      </a:lnTo>
                      <a:lnTo>
                        <a:pt x="7107" y="5725"/>
                      </a:lnTo>
                      <a:lnTo>
                        <a:pt x="6870" y="6633"/>
                      </a:lnTo>
                      <a:lnTo>
                        <a:pt x="6712" y="7107"/>
                      </a:lnTo>
                      <a:lnTo>
                        <a:pt x="6593" y="7620"/>
                      </a:lnTo>
                      <a:lnTo>
                        <a:pt x="6514" y="8133"/>
                      </a:lnTo>
                      <a:lnTo>
                        <a:pt x="6475" y="8647"/>
                      </a:lnTo>
                      <a:lnTo>
                        <a:pt x="6475" y="8647"/>
                      </a:lnTo>
                      <a:lnTo>
                        <a:pt x="6514" y="8962"/>
                      </a:lnTo>
                      <a:lnTo>
                        <a:pt x="6554" y="9278"/>
                      </a:lnTo>
                      <a:lnTo>
                        <a:pt x="6633" y="9634"/>
                      </a:lnTo>
                      <a:lnTo>
                        <a:pt x="6751" y="9910"/>
                      </a:lnTo>
                      <a:lnTo>
                        <a:pt x="6909" y="10226"/>
                      </a:lnTo>
                      <a:lnTo>
                        <a:pt x="7146" y="10502"/>
                      </a:lnTo>
                      <a:lnTo>
                        <a:pt x="7422" y="10778"/>
                      </a:lnTo>
                      <a:lnTo>
                        <a:pt x="7778" y="11055"/>
                      </a:lnTo>
                      <a:lnTo>
                        <a:pt x="7778" y="11055"/>
                      </a:lnTo>
                      <a:lnTo>
                        <a:pt x="7817" y="11963"/>
                      </a:lnTo>
                      <a:lnTo>
                        <a:pt x="7857" y="12989"/>
                      </a:lnTo>
                      <a:lnTo>
                        <a:pt x="7857" y="12989"/>
                      </a:lnTo>
                      <a:lnTo>
                        <a:pt x="7817" y="15358"/>
                      </a:lnTo>
                      <a:lnTo>
                        <a:pt x="7778" y="18003"/>
                      </a:lnTo>
                      <a:lnTo>
                        <a:pt x="7778" y="18003"/>
                      </a:lnTo>
                      <a:lnTo>
                        <a:pt x="7778" y="19464"/>
                      </a:lnTo>
                      <a:lnTo>
                        <a:pt x="7778" y="19464"/>
                      </a:lnTo>
                      <a:lnTo>
                        <a:pt x="7778" y="19464"/>
                      </a:lnTo>
                      <a:lnTo>
                        <a:pt x="7778" y="19464"/>
                      </a:lnTo>
                      <a:lnTo>
                        <a:pt x="7462" y="19938"/>
                      </a:lnTo>
                      <a:lnTo>
                        <a:pt x="7028" y="20451"/>
                      </a:lnTo>
                      <a:lnTo>
                        <a:pt x="6593" y="20925"/>
                      </a:lnTo>
                      <a:lnTo>
                        <a:pt x="6080" y="21398"/>
                      </a:lnTo>
                      <a:lnTo>
                        <a:pt x="5527" y="21872"/>
                      </a:lnTo>
                      <a:lnTo>
                        <a:pt x="4935" y="22346"/>
                      </a:lnTo>
                      <a:lnTo>
                        <a:pt x="3751" y="23214"/>
                      </a:lnTo>
                      <a:lnTo>
                        <a:pt x="2566" y="24122"/>
                      </a:lnTo>
                      <a:lnTo>
                        <a:pt x="2014" y="24596"/>
                      </a:lnTo>
                      <a:lnTo>
                        <a:pt x="1500" y="25030"/>
                      </a:lnTo>
                      <a:lnTo>
                        <a:pt x="1027" y="25504"/>
                      </a:lnTo>
                      <a:lnTo>
                        <a:pt x="592" y="25938"/>
                      </a:lnTo>
                      <a:lnTo>
                        <a:pt x="277" y="26412"/>
                      </a:lnTo>
                      <a:lnTo>
                        <a:pt x="0" y="26886"/>
                      </a:lnTo>
                      <a:lnTo>
                        <a:pt x="0" y="26886"/>
                      </a:lnTo>
                      <a:lnTo>
                        <a:pt x="198" y="26570"/>
                      </a:lnTo>
                      <a:lnTo>
                        <a:pt x="395" y="26294"/>
                      </a:lnTo>
                      <a:lnTo>
                        <a:pt x="632" y="26017"/>
                      </a:lnTo>
                      <a:lnTo>
                        <a:pt x="908" y="25781"/>
                      </a:lnTo>
                      <a:lnTo>
                        <a:pt x="1185" y="25583"/>
                      </a:lnTo>
                      <a:lnTo>
                        <a:pt x="1540" y="25425"/>
                      </a:lnTo>
                      <a:lnTo>
                        <a:pt x="1856" y="25267"/>
                      </a:lnTo>
                      <a:lnTo>
                        <a:pt x="2211" y="25188"/>
                      </a:lnTo>
                      <a:lnTo>
                        <a:pt x="2211" y="25188"/>
                      </a:lnTo>
                      <a:lnTo>
                        <a:pt x="2843" y="25109"/>
                      </a:lnTo>
                      <a:lnTo>
                        <a:pt x="3514" y="25070"/>
                      </a:lnTo>
                      <a:lnTo>
                        <a:pt x="3514" y="25070"/>
                      </a:lnTo>
                      <a:lnTo>
                        <a:pt x="4264" y="25109"/>
                      </a:lnTo>
                      <a:lnTo>
                        <a:pt x="5014" y="25149"/>
                      </a:lnTo>
                      <a:lnTo>
                        <a:pt x="6593" y="25346"/>
                      </a:lnTo>
                      <a:lnTo>
                        <a:pt x="6593" y="25346"/>
                      </a:lnTo>
                      <a:lnTo>
                        <a:pt x="8054" y="25544"/>
                      </a:lnTo>
                      <a:lnTo>
                        <a:pt x="8725" y="25623"/>
                      </a:lnTo>
                      <a:lnTo>
                        <a:pt x="9317" y="25662"/>
                      </a:lnTo>
                      <a:lnTo>
                        <a:pt x="9317" y="25662"/>
                      </a:lnTo>
                      <a:lnTo>
                        <a:pt x="9673" y="25623"/>
                      </a:lnTo>
                      <a:lnTo>
                        <a:pt x="9989" y="25583"/>
                      </a:lnTo>
                      <a:lnTo>
                        <a:pt x="9989" y="25583"/>
                      </a:lnTo>
                      <a:lnTo>
                        <a:pt x="10739" y="25465"/>
                      </a:lnTo>
                      <a:lnTo>
                        <a:pt x="11528" y="25425"/>
                      </a:lnTo>
                      <a:lnTo>
                        <a:pt x="11528" y="25425"/>
                      </a:lnTo>
                      <a:lnTo>
                        <a:pt x="12278" y="25465"/>
                      </a:lnTo>
                      <a:lnTo>
                        <a:pt x="13028" y="25544"/>
                      </a:lnTo>
                      <a:lnTo>
                        <a:pt x="13739" y="25741"/>
                      </a:lnTo>
                      <a:lnTo>
                        <a:pt x="14450" y="25938"/>
                      </a:lnTo>
                      <a:lnTo>
                        <a:pt x="15160" y="26215"/>
                      </a:lnTo>
                      <a:lnTo>
                        <a:pt x="15792" y="26531"/>
                      </a:lnTo>
                      <a:lnTo>
                        <a:pt x="16424" y="26886"/>
                      </a:lnTo>
                      <a:lnTo>
                        <a:pt x="17016" y="27281"/>
                      </a:lnTo>
                      <a:lnTo>
                        <a:pt x="17529" y="27715"/>
                      </a:lnTo>
                      <a:lnTo>
                        <a:pt x="18003" y="28189"/>
                      </a:lnTo>
                      <a:lnTo>
                        <a:pt x="18398" y="28663"/>
                      </a:lnTo>
                      <a:lnTo>
                        <a:pt x="18713" y="29176"/>
                      </a:lnTo>
                      <a:lnTo>
                        <a:pt x="18950" y="29689"/>
                      </a:lnTo>
                      <a:lnTo>
                        <a:pt x="19108" y="30202"/>
                      </a:lnTo>
                      <a:lnTo>
                        <a:pt x="19187" y="30479"/>
                      </a:lnTo>
                      <a:lnTo>
                        <a:pt x="19187" y="30715"/>
                      </a:lnTo>
                      <a:lnTo>
                        <a:pt x="19187" y="30992"/>
                      </a:lnTo>
                      <a:lnTo>
                        <a:pt x="19187" y="31268"/>
                      </a:lnTo>
                      <a:lnTo>
                        <a:pt x="19187" y="31268"/>
                      </a:lnTo>
                      <a:lnTo>
                        <a:pt x="19108" y="31584"/>
                      </a:lnTo>
                      <a:lnTo>
                        <a:pt x="18990" y="31860"/>
                      </a:lnTo>
                      <a:lnTo>
                        <a:pt x="18871" y="32137"/>
                      </a:lnTo>
                      <a:lnTo>
                        <a:pt x="18674" y="32413"/>
                      </a:lnTo>
                      <a:lnTo>
                        <a:pt x="18477" y="32650"/>
                      </a:lnTo>
                      <a:lnTo>
                        <a:pt x="18279" y="32847"/>
                      </a:lnTo>
                      <a:lnTo>
                        <a:pt x="18042" y="33045"/>
                      </a:lnTo>
                      <a:lnTo>
                        <a:pt x="17766" y="33203"/>
                      </a:lnTo>
                      <a:lnTo>
                        <a:pt x="17766" y="33203"/>
                      </a:lnTo>
                      <a:lnTo>
                        <a:pt x="18516" y="33045"/>
                      </a:lnTo>
                      <a:lnTo>
                        <a:pt x="19266" y="32847"/>
                      </a:lnTo>
                      <a:lnTo>
                        <a:pt x="19937" y="32571"/>
                      </a:lnTo>
                      <a:lnTo>
                        <a:pt x="20569" y="32295"/>
                      </a:lnTo>
                      <a:lnTo>
                        <a:pt x="21161" y="31979"/>
                      </a:lnTo>
                      <a:lnTo>
                        <a:pt x="21674" y="31623"/>
                      </a:lnTo>
                      <a:lnTo>
                        <a:pt x="22188" y="31189"/>
                      </a:lnTo>
                      <a:lnTo>
                        <a:pt x="22622" y="30755"/>
                      </a:lnTo>
                      <a:lnTo>
                        <a:pt x="23017" y="30242"/>
                      </a:lnTo>
                      <a:lnTo>
                        <a:pt x="23332" y="29689"/>
                      </a:lnTo>
                      <a:lnTo>
                        <a:pt x="23648" y="29097"/>
                      </a:lnTo>
                      <a:lnTo>
                        <a:pt x="23885" y="28426"/>
                      </a:lnTo>
                      <a:lnTo>
                        <a:pt x="24043" y="27715"/>
                      </a:lnTo>
                      <a:lnTo>
                        <a:pt x="24201" y="26965"/>
                      </a:lnTo>
                      <a:lnTo>
                        <a:pt x="24280" y="26136"/>
                      </a:lnTo>
                      <a:lnTo>
                        <a:pt x="24319" y="25267"/>
                      </a:lnTo>
                      <a:lnTo>
                        <a:pt x="24319" y="25267"/>
                      </a:lnTo>
                      <a:lnTo>
                        <a:pt x="24280" y="24596"/>
                      </a:lnTo>
                      <a:lnTo>
                        <a:pt x="24240" y="23886"/>
                      </a:lnTo>
                      <a:lnTo>
                        <a:pt x="24240" y="23886"/>
                      </a:lnTo>
                      <a:lnTo>
                        <a:pt x="24201" y="23491"/>
                      </a:lnTo>
                      <a:lnTo>
                        <a:pt x="24201" y="23491"/>
                      </a:lnTo>
                      <a:lnTo>
                        <a:pt x="24122" y="22622"/>
                      </a:lnTo>
                      <a:lnTo>
                        <a:pt x="23964" y="21675"/>
                      </a:lnTo>
                      <a:lnTo>
                        <a:pt x="23767" y="20648"/>
                      </a:lnTo>
                      <a:lnTo>
                        <a:pt x="23530" y="19622"/>
                      </a:lnTo>
                      <a:lnTo>
                        <a:pt x="23530" y="19622"/>
                      </a:lnTo>
                      <a:lnTo>
                        <a:pt x="22582" y="20451"/>
                      </a:lnTo>
                      <a:lnTo>
                        <a:pt x="21635" y="21240"/>
                      </a:lnTo>
                      <a:lnTo>
                        <a:pt x="20608" y="22030"/>
                      </a:lnTo>
                      <a:lnTo>
                        <a:pt x="19582" y="22741"/>
                      </a:lnTo>
                      <a:lnTo>
                        <a:pt x="19582" y="22741"/>
                      </a:lnTo>
                      <a:lnTo>
                        <a:pt x="19306" y="22859"/>
                      </a:lnTo>
                      <a:lnTo>
                        <a:pt x="19029" y="22899"/>
                      </a:lnTo>
                      <a:lnTo>
                        <a:pt x="19029" y="22899"/>
                      </a:lnTo>
                      <a:lnTo>
                        <a:pt x="18753" y="22859"/>
                      </a:lnTo>
                      <a:lnTo>
                        <a:pt x="18555" y="22780"/>
                      </a:lnTo>
                      <a:lnTo>
                        <a:pt x="18319" y="22622"/>
                      </a:lnTo>
                      <a:lnTo>
                        <a:pt x="18161" y="22425"/>
                      </a:lnTo>
                      <a:lnTo>
                        <a:pt x="18161" y="22425"/>
                      </a:lnTo>
                      <a:lnTo>
                        <a:pt x="18082" y="22306"/>
                      </a:lnTo>
                      <a:lnTo>
                        <a:pt x="18042" y="22148"/>
                      </a:lnTo>
                      <a:lnTo>
                        <a:pt x="18003" y="21991"/>
                      </a:lnTo>
                      <a:lnTo>
                        <a:pt x="18003" y="21793"/>
                      </a:lnTo>
                      <a:lnTo>
                        <a:pt x="18003" y="21635"/>
                      </a:lnTo>
                      <a:lnTo>
                        <a:pt x="18082" y="21477"/>
                      </a:lnTo>
                      <a:lnTo>
                        <a:pt x="18161" y="21359"/>
                      </a:lnTo>
                      <a:lnTo>
                        <a:pt x="18240" y="21201"/>
                      </a:lnTo>
                      <a:lnTo>
                        <a:pt x="18279" y="21161"/>
                      </a:lnTo>
                      <a:lnTo>
                        <a:pt x="18279" y="21161"/>
                      </a:lnTo>
                      <a:lnTo>
                        <a:pt x="19977" y="19148"/>
                      </a:lnTo>
                      <a:lnTo>
                        <a:pt x="20845" y="18161"/>
                      </a:lnTo>
                      <a:lnTo>
                        <a:pt x="21635" y="17135"/>
                      </a:lnTo>
                      <a:lnTo>
                        <a:pt x="21635" y="17135"/>
                      </a:lnTo>
                      <a:lnTo>
                        <a:pt x="21990" y="16661"/>
                      </a:lnTo>
                      <a:lnTo>
                        <a:pt x="22306" y="16148"/>
                      </a:lnTo>
                      <a:lnTo>
                        <a:pt x="22622" y="15634"/>
                      </a:lnTo>
                      <a:lnTo>
                        <a:pt x="22938" y="15121"/>
                      </a:lnTo>
                      <a:lnTo>
                        <a:pt x="22938" y="15121"/>
                      </a:lnTo>
                      <a:lnTo>
                        <a:pt x="23096" y="14726"/>
                      </a:lnTo>
                      <a:lnTo>
                        <a:pt x="23175" y="14332"/>
                      </a:lnTo>
                      <a:lnTo>
                        <a:pt x="23175" y="14332"/>
                      </a:lnTo>
                      <a:lnTo>
                        <a:pt x="23175" y="14292"/>
                      </a:lnTo>
                      <a:lnTo>
                        <a:pt x="23175" y="14292"/>
                      </a:lnTo>
                      <a:lnTo>
                        <a:pt x="23175" y="14292"/>
                      </a:lnTo>
                      <a:lnTo>
                        <a:pt x="23175" y="14332"/>
                      </a:lnTo>
                      <a:lnTo>
                        <a:pt x="23175" y="14174"/>
                      </a:lnTo>
                      <a:lnTo>
                        <a:pt x="23175" y="14174"/>
                      </a:lnTo>
                      <a:lnTo>
                        <a:pt x="23096" y="13621"/>
                      </a:lnTo>
                      <a:lnTo>
                        <a:pt x="23096" y="13621"/>
                      </a:lnTo>
                      <a:lnTo>
                        <a:pt x="22898" y="12516"/>
                      </a:lnTo>
                      <a:lnTo>
                        <a:pt x="22582" y="11450"/>
                      </a:lnTo>
                      <a:lnTo>
                        <a:pt x="22582" y="11450"/>
                      </a:lnTo>
                      <a:lnTo>
                        <a:pt x="21832" y="11884"/>
                      </a:lnTo>
                      <a:lnTo>
                        <a:pt x="21043" y="12318"/>
                      </a:lnTo>
                      <a:lnTo>
                        <a:pt x="21043" y="12318"/>
                      </a:lnTo>
                      <a:lnTo>
                        <a:pt x="20608" y="11371"/>
                      </a:lnTo>
                      <a:lnTo>
                        <a:pt x="20135" y="10384"/>
                      </a:lnTo>
                      <a:lnTo>
                        <a:pt x="19740" y="9397"/>
                      </a:lnTo>
                      <a:lnTo>
                        <a:pt x="19345" y="8410"/>
                      </a:lnTo>
                      <a:lnTo>
                        <a:pt x="19029" y="7423"/>
                      </a:lnTo>
                      <a:lnTo>
                        <a:pt x="18713" y="6515"/>
                      </a:lnTo>
                      <a:lnTo>
                        <a:pt x="18516" y="5686"/>
                      </a:lnTo>
                      <a:lnTo>
                        <a:pt x="18398" y="4936"/>
                      </a:lnTo>
                      <a:lnTo>
                        <a:pt x="18398" y="4936"/>
                      </a:lnTo>
                      <a:lnTo>
                        <a:pt x="18358" y="4501"/>
                      </a:lnTo>
                      <a:lnTo>
                        <a:pt x="18319" y="3988"/>
                      </a:lnTo>
                      <a:lnTo>
                        <a:pt x="18319" y="3988"/>
                      </a:lnTo>
                      <a:lnTo>
                        <a:pt x="18358" y="3356"/>
                      </a:lnTo>
                      <a:lnTo>
                        <a:pt x="18437" y="2685"/>
                      </a:lnTo>
                      <a:lnTo>
                        <a:pt x="18595" y="2054"/>
                      </a:lnTo>
                      <a:lnTo>
                        <a:pt x="18713" y="1738"/>
                      </a:lnTo>
                      <a:lnTo>
                        <a:pt x="18832" y="1461"/>
                      </a:lnTo>
                      <a:lnTo>
                        <a:pt x="18950" y="1185"/>
                      </a:lnTo>
                      <a:lnTo>
                        <a:pt x="19148" y="948"/>
                      </a:lnTo>
                      <a:lnTo>
                        <a:pt x="19345" y="711"/>
                      </a:lnTo>
                      <a:lnTo>
                        <a:pt x="19542" y="553"/>
                      </a:lnTo>
                      <a:lnTo>
                        <a:pt x="19779" y="395"/>
                      </a:lnTo>
                      <a:lnTo>
                        <a:pt x="20056" y="277"/>
                      </a:lnTo>
                      <a:lnTo>
                        <a:pt x="20372" y="198"/>
                      </a:lnTo>
                      <a:lnTo>
                        <a:pt x="20687" y="159"/>
                      </a:lnTo>
                      <a:lnTo>
                        <a:pt x="20687" y="159"/>
                      </a:lnTo>
                      <a:lnTo>
                        <a:pt x="21043" y="198"/>
                      </a:lnTo>
                      <a:lnTo>
                        <a:pt x="21043" y="198"/>
                      </a:lnTo>
                      <a:lnTo>
                        <a:pt x="21358" y="238"/>
                      </a:lnTo>
                      <a:lnTo>
                        <a:pt x="21358" y="238"/>
                      </a:lnTo>
                      <a:lnTo>
                        <a:pt x="20806" y="159"/>
                      </a:lnTo>
                      <a:lnTo>
                        <a:pt x="20806" y="159"/>
                      </a:lnTo>
                      <a:lnTo>
                        <a:pt x="19148" y="40"/>
                      </a:lnTo>
                      <a:lnTo>
                        <a:pt x="19148" y="40"/>
                      </a:lnTo>
                      <a:lnTo>
                        <a:pt x="19108" y="40"/>
                      </a:lnTo>
                      <a:lnTo>
                        <a:pt x="19108" y="40"/>
                      </a:lnTo>
                      <a:lnTo>
                        <a:pt x="19148" y="40"/>
                      </a:lnTo>
                      <a:lnTo>
                        <a:pt x="19148" y="40"/>
                      </a:lnTo>
                      <a:lnTo>
                        <a:pt x="18200" y="316"/>
                      </a:lnTo>
                      <a:lnTo>
                        <a:pt x="17292" y="632"/>
                      </a:lnTo>
                      <a:lnTo>
                        <a:pt x="16424" y="988"/>
                      </a:lnTo>
                      <a:lnTo>
                        <a:pt x="15555" y="1422"/>
                      </a:lnTo>
                      <a:lnTo>
                        <a:pt x="14726" y="1935"/>
                      </a:lnTo>
                      <a:lnTo>
                        <a:pt x="13936" y="2488"/>
                      </a:lnTo>
                      <a:lnTo>
                        <a:pt x="13186" y="3080"/>
                      </a:lnTo>
                      <a:lnTo>
                        <a:pt x="12476" y="3712"/>
                      </a:lnTo>
                      <a:lnTo>
                        <a:pt x="12476" y="3712"/>
                      </a:lnTo>
                      <a:lnTo>
                        <a:pt x="12239" y="3277"/>
                      </a:lnTo>
                      <a:lnTo>
                        <a:pt x="12120" y="2843"/>
                      </a:lnTo>
                      <a:lnTo>
                        <a:pt x="12002" y="2448"/>
                      </a:lnTo>
                      <a:lnTo>
                        <a:pt x="12002" y="2093"/>
                      </a:lnTo>
                      <a:lnTo>
                        <a:pt x="12002" y="1738"/>
                      </a:lnTo>
                      <a:lnTo>
                        <a:pt x="12081" y="1422"/>
                      </a:lnTo>
                      <a:lnTo>
                        <a:pt x="12160" y="1185"/>
                      </a:lnTo>
                      <a:lnTo>
                        <a:pt x="12278" y="909"/>
                      </a:lnTo>
                      <a:lnTo>
                        <a:pt x="12397" y="711"/>
                      </a:lnTo>
                      <a:lnTo>
                        <a:pt x="12555" y="553"/>
                      </a:lnTo>
                      <a:lnTo>
                        <a:pt x="12792" y="238"/>
                      </a:lnTo>
                      <a:lnTo>
                        <a:pt x="13028" y="80"/>
                      </a:lnTo>
                      <a:lnTo>
                        <a:pt x="13107" y="40"/>
                      </a:lnTo>
                      <a:lnTo>
                        <a:pt x="13107" y="40"/>
                      </a:lnTo>
                      <a:lnTo>
                        <a:pt x="13186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" name="Google Shape;520;p45"/>
                <p:cNvSpPr/>
                <p:nvPr/>
              </p:nvSpPr>
              <p:spPr>
                <a:xfrm>
                  <a:off x="5779000" y="3191075"/>
                  <a:ext cx="4975" cy="16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" h="673" extrusionOk="0">
                      <a:moveTo>
                        <a:pt x="198" y="1"/>
                      </a:moveTo>
                      <a:lnTo>
                        <a:pt x="80" y="317"/>
                      </a:lnTo>
                      <a:lnTo>
                        <a:pt x="72" y="348"/>
                      </a:lnTo>
                      <a:lnTo>
                        <a:pt x="198" y="1"/>
                      </a:lnTo>
                      <a:close/>
                      <a:moveTo>
                        <a:pt x="72" y="348"/>
                      </a:moveTo>
                      <a:lnTo>
                        <a:pt x="40" y="435"/>
                      </a:lnTo>
                      <a:lnTo>
                        <a:pt x="21" y="554"/>
                      </a:lnTo>
                      <a:lnTo>
                        <a:pt x="72" y="348"/>
                      </a:lnTo>
                      <a:close/>
                      <a:moveTo>
                        <a:pt x="21" y="554"/>
                      </a:moveTo>
                      <a:lnTo>
                        <a:pt x="1" y="633"/>
                      </a:lnTo>
                      <a:lnTo>
                        <a:pt x="1" y="672"/>
                      </a:lnTo>
                      <a:lnTo>
                        <a:pt x="21" y="554"/>
                      </a:lnTo>
                      <a:close/>
                    </a:path>
                  </a:pathLst>
                </a:custGeom>
                <a:solidFill>
                  <a:srgbClr val="BDD6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" name="Google Shape;521;p45"/>
                <p:cNvSpPr/>
                <p:nvPr/>
              </p:nvSpPr>
              <p:spPr>
                <a:xfrm>
                  <a:off x="5779000" y="3191075"/>
                  <a:ext cx="4975" cy="16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" h="673" fill="none" extrusionOk="0">
                      <a:moveTo>
                        <a:pt x="198" y="1"/>
                      </a:moveTo>
                      <a:lnTo>
                        <a:pt x="198" y="1"/>
                      </a:lnTo>
                      <a:lnTo>
                        <a:pt x="40" y="435"/>
                      </a:lnTo>
                      <a:lnTo>
                        <a:pt x="40" y="435"/>
                      </a:lnTo>
                      <a:lnTo>
                        <a:pt x="1" y="672"/>
                      </a:lnTo>
                      <a:lnTo>
                        <a:pt x="1" y="672"/>
                      </a:lnTo>
                      <a:lnTo>
                        <a:pt x="1" y="633"/>
                      </a:lnTo>
                      <a:lnTo>
                        <a:pt x="1" y="633"/>
                      </a:lnTo>
                      <a:lnTo>
                        <a:pt x="80" y="317"/>
                      </a:lnTo>
                      <a:lnTo>
                        <a:pt x="198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522;p45"/>
                <p:cNvSpPr/>
                <p:nvPr/>
              </p:nvSpPr>
              <p:spPr>
                <a:xfrm>
                  <a:off x="5965550" y="3349000"/>
                  <a:ext cx="262550" cy="1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02" h="514" extrusionOk="0">
                      <a:moveTo>
                        <a:pt x="10502" y="1"/>
                      </a:moveTo>
                      <a:lnTo>
                        <a:pt x="9318" y="198"/>
                      </a:lnTo>
                      <a:lnTo>
                        <a:pt x="8094" y="356"/>
                      </a:lnTo>
                      <a:lnTo>
                        <a:pt x="6712" y="435"/>
                      </a:lnTo>
                      <a:lnTo>
                        <a:pt x="4146" y="435"/>
                      </a:lnTo>
                      <a:lnTo>
                        <a:pt x="2961" y="395"/>
                      </a:lnTo>
                      <a:lnTo>
                        <a:pt x="435" y="237"/>
                      </a:lnTo>
                      <a:lnTo>
                        <a:pt x="0" y="237"/>
                      </a:lnTo>
                      <a:lnTo>
                        <a:pt x="395" y="277"/>
                      </a:lnTo>
                      <a:lnTo>
                        <a:pt x="3435" y="435"/>
                      </a:lnTo>
                      <a:lnTo>
                        <a:pt x="4856" y="514"/>
                      </a:lnTo>
                      <a:lnTo>
                        <a:pt x="6159" y="514"/>
                      </a:lnTo>
                      <a:lnTo>
                        <a:pt x="7896" y="474"/>
                      </a:lnTo>
                      <a:lnTo>
                        <a:pt x="8725" y="435"/>
                      </a:lnTo>
                      <a:lnTo>
                        <a:pt x="9475" y="356"/>
                      </a:lnTo>
                      <a:lnTo>
                        <a:pt x="9752" y="277"/>
                      </a:lnTo>
                      <a:lnTo>
                        <a:pt x="10028" y="237"/>
                      </a:lnTo>
                      <a:lnTo>
                        <a:pt x="10265" y="119"/>
                      </a:lnTo>
                      <a:lnTo>
                        <a:pt x="10502" y="1"/>
                      </a:lnTo>
                      <a:close/>
                    </a:path>
                  </a:pathLst>
                </a:custGeom>
                <a:solidFill>
                  <a:srgbClr val="91BA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" name="Google Shape;523;p45"/>
                <p:cNvSpPr/>
                <p:nvPr/>
              </p:nvSpPr>
              <p:spPr>
                <a:xfrm>
                  <a:off x="5965550" y="3349000"/>
                  <a:ext cx="262550" cy="1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02" h="514" fill="none" extrusionOk="0">
                      <a:moveTo>
                        <a:pt x="10502" y="1"/>
                      </a:moveTo>
                      <a:lnTo>
                        <a:pt x="10502" y="1"/>
                      </a:lnTo>
                      <a:lnTo>
                        <a:pt x="9318" y="198"/>
                      </a:lnTo>
                      <a:lnTo>
                        <a:pt x="8094" y="356"/>
                      </a:lnTo>
                      <a:lnTo>
                        <a:pt x="6712" y="435"/>
                      </a:lnTo>
                      <a:lnTo>
                        <a:pt x="5291" y="435"/>
                      </a:lnTo>
                      <a:lnTo>
                        <a:pt x="5291" y="435"/>
                      </a:lnTo>
                      <a:lnTo>
                        <a:pt x="4146" y="435"/>
                      </a:lnTo>
                      <a:lnTo>
                        <a:pt x="2961" y="395"/>
                      </a:lnTo>
                      <a:lnTo>
                        <a:pt x="435" y="237"/>
                      </a:lnTo>
                      <a:lnTo>
                        <a:pt x="435" y="237"/>
                      </a:lnTo>
                      <a:lnTo>
                        <a:pt x="0" y="237"/>
                      </a:lnTo>
                      <a:lnTo>
                        <a:pt x="0" y="237"/>
                      </a:lnTo>
                      <a:lnTo>
                        <a:pt x="0" y="237"/>
                      </a:lnTo>
                      <a:lnTo>
                        <a:pt x="0" y="237"/>
                      </a:lnTo>
                      <a:lnTo>
                        <a:pt x="395" y="277"/>
                      </a:lnTo>
                      <a:lnTo>
                        <a:pt x="395" y="277"/>
                      </a:lnTo>
                      <a:lnTo>
                        <a:pt x="3435" y="435"/>
                      </a:lnTo>
                      <a:lnTo>
                        <a:pt x="4856" y="514"/>
                      </a:lnTo>
                      <a:lnTo>
                        <a:pt x="6159" y="514"/>
                      </a:lnTo>
                      <a:lnTo>
                        <a:pt x="6159" y="514"/>
                      </a:lnTo>
                      <a:lnTo>
                        <a:pt x="7896" y="474"/>
                      </a:lnTo>
                      <a:lnTo>
                        <a:pt x="8725" y="435"/>
                      </a:lnTo>
                      <a:lnTo>
                        <a:pt x="9475" y="356"/>
                      </a:lnTo>
                      <a:lnTo>
                        <a:pt x="9475" y="356"/>
                      </a:lnTo>
                      <a:lnTo>
                        <a:pt x="9752" y="277"/>
                      </a:lnTo>
                      <a:lnTo>
                        <a:pt x="10028" y="237"/>
                      </a:lnTo>
                      <a:lnTo>
                        <a:pt x="10265" y="119"/>
                      </a:lnTo>
                      <a:lnTo>
                        <a:pt x="10502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" name="Google Shape;524;p45"/>
                <p:cNvSpPr/>
                <p:nvPr/>
              </p:nvSpPr>
              <p:spPr>
                <a:xfrm>
                  <a:off x="5779000" y="3145675"/>
                  <a:ext cx="484650" cy="2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86" h="8568" extrusionOk="0">
                      <a:moveTo>
                        <a:pt x="3712" y="1"/>
                      </a:moveTo>
                      <a:lnTo>
                        <a:pt x="3041" y="40"/>
                      </a:lnTo>
                      <a:lnTo>
                        <a:pt x="2409" y="119"/>
                      </a:lnTo>
                      <a:lnTo>
                        <a:pt x="2054" y="198"/>
                      </a:lnTo>
                      <a:lnTo>
                        <a:pt x="1738" y="356"/>
                      </a:lnTo>
                      <a:lnTo>
                        <a:pt x="1383" y="514"/>
                      </a:lnTo>
                      <a:lnTo>
                        <a:pt x="1106" y="712"/>
                      </a:lnTo>
                      <a:lnTo>
                        <a:pt x="830" y="948"/>
                      </a:lnTo>
                      <a:lnTo>
                        <a:pt x="593" y="1225"/>
                      </a:lnTo>
                      <a:lnTo>
                        <a:pt x="396" y="1501"/>
                      </a:lnTo>
                      <a:lnTo>
                        <a:pt x="198" y="1817"/>
                      </a:lnTo>
                      <a:lnTo>
                        <a:pt x="80" y="2133"/>
                      </a:lnTo>
                      <a:lnTo>
                        <a:pt x="1" y="2449"/>
                      </a:lnTo>
                      <a:lnTo>
                        <a:pt x="1383" y="1185"/>
                      </a:lnTo>
                      <a:lnTo>
                        <a:pt x="1620" y="988"/>
                      </a:lnTo>
                      <a:lnTo>
                        <a:pt x="1896" y="830"/>
                      </a:lnTo>
                      <a:lnTo>
                        <a:pt x="2212" y="672"/>
                      </a:lnTo>
                      <a:lnTo>
                        <a:pt x="2528" y="554"/>
                      </a:lnTo>
                      <a:lnTo>
                        <a:pt x="2922" y="475"/>
                      </a:lnTo>
                      <a:lnTo>
                        <a:pt x="3317" y="396"/>
                      </a:lnTo>
                      <a:lnTo>
                        <a:pt x="3712" y="356"/>
                      </a:lnTo>
                      <a:lnTo>
                        <a:pt x="4738" y="356"/>
                      </a:lnTo>
                      <a:lnTo>
                        <a:pt x="5291" y="435"/>
                      </a:lnTo>
                      <a:lnTo>
                        <a:pt x="5883" y="554"/>
                      </a:lnTo>
                      <a:lnTo>
                        <a:pt x="6475" y="751"/>
                      </a:lnTo>
                      <a:lnTo>
                        <a:pt x="7028" y="948"/>
                      </a:lnTo>
                      <a:lnTo>
                        <a:pt x="7581" y="1264"/>
                      </a:lnTo>
                      <a:lnTo>
                        <a:pt x="8094" y="1580"/>
                      </a:lnTo>
                      <a:lnTo>
                        <a:pt x="8568" y="1975"/>
                      </a:lnTo>
                      <a:lnTo>
                        <a:pt x="8923" y="2330"/>
                      </a:lnTo>
                      <a:lnTo>
                        <a:pt x="9239" y="2764"/>
                      </a:lnTo>
                      <a:lnTo>
                        <a:pt x="9278" y="2843"/>
                      </a:lnTo>
                      <a:lnTo>
                        <a:pt x="9318" y="2843"/>
                      </a:lnTo>
                      <a:lnTo>
                        <a:pt x="9515" y="3199"/>
                      </a:lnTo>
                      <a:lnTo>
                        <a:pt x="9673" y="3554"/>
                      </a:lnTo>
                      <a:lnTo>
                        <a:pt x="9792" y="3870"/>
                      </a:lnTo>
                      <a:lnTo>
                        <a:pt x="9831" y="4225"/>
                      </a:lnTo>
                      <a:lnTo>
                        <a:pt x="9831" y="4580"/>
                      </a:lnTo>
                      <a:lnTo>
                        <a:pt x="9831" y="4896"/>
                      </a:lnTo>
                      <a:lnTo>
                        <a:pt x="9752" y="5252"/>
                      </a:lnTo>
                      <a:lnTo>
                        <a:pt x="9673" y="5567"/>
                      </a:lnTo>
                      <a:lnTo>
                        <a:pt x="9515" y="5883"/>
                      </a:lnTo>
                      <a:lnTo>
                        <a:pt x="9357" y="6199"/>
                      </a:lnTo>
                      <a:lnTo>
                        <a:pt x="9200" y="6515"/>
                      </a:lnTo>
                      <a:lnTo>
                        <a:pt x="8963" y="6831"/>
                      </a:lnTo>
                      <a:lnTo>
                        <a:pt x="8489" y="7384"/>
                      </a:lnTo>
                      <a:lnTo>
                        <a:pt x="7976" y="7936"/>
                      </a:lnTo>
                      <a:lnTo>
                        <a:pt x="7462" y="8370"/>
                      </a:lnTo>
                      <a:lnTo>
                        <a:pt x="7897" y="8370"/>
                      </a:lnTo>
                      <a:lnTo>
                        <a:pt x="10423" y="8528"/>
                      </a:lnTo>
                      <a:lnTo>
                        <a:pt x="11608" y="8568"/>
                      </a:lnTo>
                      <a:lnTo>
                        <a:pt x="14174" y="8568"/>
                      </a:lnTo>
                      <a:lnTo>
                        <a:pt x="15556" y="8489"/>
                      </a:lnTo>
                      <a:lnTo>
                        <a:pt x="16780" y="8331"/>
                      </a:lnTo>
                      <a:lnTo>
                        <a:pt x="17964" y="8134"/>
                      </a:lnTo>
                      <a:lnTo>
                        <a:pt x="18240" y="7976"/>
                      </a:lnTo>
                      <a:lnTo>
                        <a:pt x="18477" y="7778"/>
                      </a:lnTo>
                      <a:lnTo>
                        <a:pt x="18675" y="7581"/>
                      </a:lnTo>
                      <a:lnTo>
                        <a:pt x="18872" y="7344"/>
                      </a:lnTo>
                      <a:lnTo>
                        <a:pt x="19069" y="7068"/>
                      </a:lnTo>
                      <a:lnTo>
                        <a:pt x="19188" y="6791"/>
                      </a:lnTo>
                      <a:lnTo>
                        <a:pt x="19306" y="6515"/>
                      </a:lnTo>
                      <a:lnTo>
                        <a:pt x="19385" y="6199"/>
                      </a:lnTo>
                      <a:lnTo>
                        <a:pt x="19385" y="5923"/>
                      </a:lnTo>
                      <a:lnTo>
                        <a:pt x="19385" y="5646"/>
                      </a:lnTo>
                      <a:lnTo>
                        <a:pt x="19385" y="5410"/>
                      </a:lnTo>
                      <a:lnTo>
                        <a:pt x="19306" y="5133"/>
                      </a:lnTo>
                      <a:lnTo>
                        <a:pt x="19148" y="4620"/>
                      </a:lnTo>
                      <a:lnTo>
                        <a:pt x="18911" y="4107"/>
                      </a:lnTo>
                      <a:lnTo>
                        <a:pt x="18596" y="3594"/>
                      </a:lnTo>
                      <a:lnTo>
                        <a:pt x="18201" y="3120"/>
                      </a:lnTo>
                      <a:lnTo>
                        <a:pt x="17727" y="2646"/>
                      </a:lnTo>
                      <a:lnTo>
                        <a:pt x="17214" y="2212"/>
                      </a:lnTo>
                      <a:lnTo>
                        <a:pt x="16622" y="1817"/>
                      </a:lnTo>
                      <a:lnTo>
                        <a:pt x="15990" y="1462"/>
                      </a:lnTo>
                      <a:lnTo>
                        <a:pt x="15358" y="1146"/>
                      </a:lnTo>
                      <a:lnTo>
                        <a:pt x="14648" y="869"/>
                      </a:lnTo>
                      <a:lnTo>
                        <a:pt x="13937" y="672"/>
                      </a:lnTo>
                      <a:lnTo>
                        <a:pt x="13226" y="475"/>
                      </a:lnTo>
                      <a:lnTo>
                        <a:pt x="12476" y="396"/>
                      </a:lnTo>
                      <a:lnTo>
                        <a:pt x="11726" y="356"/>
                      </a:lnTo>
                      <a:lnTo>
                        <a:pt x="10937" y="396"/>
                      </a:lnTo>
                      <a:lnTo>
                        <a:pt x="10187" y="514"/>
                      </a:lnTo>
                      <a:lnTo>
                        <a:pt x="9871" y="554"/>
                      </a:lnTo>
                      <a:lnTo>
                        <a:pt x="9515" y="593"/>
                      </a:lnTo>
                      <a:lnTo>
                        <a:pt x="8923" y="554"/>
                      </a:lnTo>
                      <a:lnTo>
                        <a:pt x="8252" y="475"/>
                      </a:lnTo>
                      <a:lnTo>
                        <a:pt x="6791" y="277"/>
                      </a:lnTo>
                      <a:lnTo>
                        <a:pt x="5212" y="80"/>
                      </a:lnTo>
                      <a:lnTo>
                        <a:pt x="4462" y="40"/>
                      </a:lnTo>
                      <a:lnTo>
                        <a:pt x="3712" y="1"/>
                      </a:lnTo>
                      <a:close/>
                    </a:path>
                  </a:pathLst>
                </a:custGeom>
                <a:solidFill>
                  <a:srgbClr val="A3C56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5" name="Google Shape;525;p45"/>
                <p:cNvSpPr/>
                <p:nvPr/>
              </p:nvSpPr>
              <p:spPr>
                <a:xfrm>
                  <a:off x="5779000" y="3145675"/>
                  <a:ext cx="484650" cy="2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86" h="8568" fill="none" extrusionOk="0">
                      <a:moveTo>
                        <a:pt x="3712" y="1"/>
                      </a:moveTo>
                      <a:lnTo>
                        <a:pt x="3712" y="1"/>
                      </a:lnTo>
                      <a:lnTo>
                        <a:pt x="3041" y="40"/>
                      </a:lnTo>
                      <a:lnTo>
                        <a:pt x="2409" y="119"/>
                      </a:lnTo>
                      <a:lnTo>
                        <a:pt x="2409" y="119"/>
                      </a:lnTo>
                      <a:lnTo>
                        <a:pt x="2054" y="198"/>
                      </a:lnTo>
                      <a:lnTo>
                        <a:pt x="1738" y="356"/>
                      </a:lnTo>
                      <a:lnTo>
                        <a:pt x="1383" y="514"/>
                      </a:lnTo>
                      <a:lnTo>
                        <a:pt x="1106" y="712"/>
                      </a:lnTo>
                      <a:lnTo>
                        <a:pt x="830" y="948"/>
                      </a:lnTo>
                      <a:lnTo>
                        <a:pt x="593" y="1225"/>
                      </a:lnTo>
                      <a:lnTo>
                        <a:pt x="396" y="1501"/>
                      </a:lnTo>
                      <a:lnTo>
                        <a:pt x="198" y="1817"/>
                      </a:lnTo>
                      <a:lnTo>
                        <a:pt x="198" y="1817"/>
                      </a:lnTo>
                      <a:lnTo>
                        <a:pt x="80" y="2133"/>
                      </a:lnTo>
                      <a:lnTo>
                        <a:pt x="1" y="2449"/>
                      </a:lnTo>
                      <a:lnTo>
                        <a:pt x="1" y="2449"/>
                      </a:lnTo>
                      <a:lnTo>
                        <a:pt x="1383" y="1185"/>
                      </a:lnTo>
                      <a:lnTo>
                        <a:pt x="1383" y="1185"/>
                      </a:lnTo>
                      <a:lnTo>
                        <a:pt x="1620" y="988"/>
                      </a:lnTo>
                      <a:lnTo>
                        <a:pt x="1896" y="830"/>
                      </a:lnTo>
                      <a:lnTo>
                        <a:pt x="2212" y="672"/>
                      </a:lnTo>
                      <a:lnTo>
                        <a:pt x="2528" y="554"/>
                      </a:lnTo>
                      <a:lnTo>
                        <a:pt x="2922" y="475"/>
                      </a:lnTo>
                      <a:lnTo>
                        <a:pt x="3317" y="396"/>
                      </a:lnTo>
                      <a:lnTo>
                        <a:pt x="3712" y="356"/>
                      </a:lnTo>
                      <a:lnTo>
                        <a:pt x="4146" y="356"/>
                      </a:lnTo>
                      <a:lnTo>
                        <a:pt x="4146" y="356"/>
                      </a:lnTo>
                      <a:lnTo>
                        <a:pt x="4738" y="356"/>
                      </a:lnTo>
                      <a:lnTo>
                        <a:pt x="5291" y="435"/>
                      </a:lnTo>
                      <a:lnTo>
                        <a:pt x="5883" y="554"/>
                      </a:lnTo>
                      <a:lnTo>
                        <a:pt x="6475" y="751"/>
                      </a:lnTo>
                      <a:lnTo>
                        <a:pt x="7028" y="948"/>
                      </a:lnTo>
                      <a:lnTo>
                        <a:pt x="7581" y="1264"/>
                      </a:lnTo>
                      <a:lnTo>
                        <a:pt x="8094" y="1580"/>
                      </a:lnTo>
                      <a:lnTo>
                        <a:pt x="8568" y="1975"/>
                      </a:lnTo>
                      <a:lnTo>
                        <a:pt x="8568" y="1975"/>
                      </a:lnTo>
                      <a:lnTo>
                        <a:pt x="8568" y="1975"/>
                      </a:lnTo>
                      <a:lnTo>
                        <a:pt x="8568" y="1975"/>
                      </a:lnTo>
                      <a:lnTo>
                        <a:pt x="8923" y="2330"/>
                      </a:lnTo>
                      <a:lnTo>
                        <a:pt x="9239" y="2764"/>
                      </a:lnTo>
                      <a:lnTo>
                        <a:pt x="9239" y="2764"/>
                      </a:lnTo>
                      <a:lnTo>
                        <a:pt x="9278" y="2843"/>
                      </a:lnTo>
                      <a:lnTo>
                        <a:pt x="9278" y="2843"/>
                      </a:lnTo>
                      <a:lnTo>
                        <a:pt x="9278" y="2843"/>
                      </a:lnTo>
                      <a:lnTo>
                        <a:pt x="9318" y="2843"/>
                      </a:lnTo>
                      <a:lnTo>
                        <a:pt x="9318" y="2843"/>
                      </a:lnTo>
                      <a:lnTo>
                        <a:pt x="9515" y="3199"/>
                      </a:lnTo>
                      <a:lnTo>
                        <a:pt x="9673" y="3554"/>
                      </a:lnTo>
                      <a:lnTo>
                        <a:pt x="9792" y="3870"/>
                      </a:lnTo>
                      <a:lnTo>
                        <a:pt x="9831" y="4225"/>
                      </a:lnTo>
                      <a:lnTo>
                        <a:pt x="9831" y="4580"/>
                      </a:lnTo>
                      <a:lnTo>
                        <a:pt x="9831" y="4896"/>
                      </a:lnTo>
                      <a:lnTo>
                        <a:pt x="9752" y="5252"/>
                      </a:lnTo>
                      <a:lnTo>
                        <a:pt x="9673" y="5567"/>
                      </a:lnTo>
                      <a:lnTo>
                        <a:pt x="9515" y="5883"/>
                      </a:lnTo>
                      <a:lnTo>
                        <a:pt x="9357" y="6199"/>
                      </a:lnTo>
                      <a:lnTo>
                        <a:pt x="9200" y="6515"/>
                      </a:lnTo>
                      <a:lnTo>
                        <a:pt x="8963" y="6831"/>
                      </a:lnTo>
                      <a:lnTo>
                        <a:pt x="8489" y="7384"/>
                      </a:lnTo>
                      <a:lnTo>
                        <a:pt x="7976" y="7936"/>
                      </a:lnTo>
                      <a:lnTo>
                        <a:pt x="7976" y="7936"/>
                      </a:lnTo>
                      <a:lnTo>
                        <a:pt x="7462" y="8370"/>
                      </a:lnTo>
                      <a:lnTo>
                        <a:pt x="7462" y="8370"/>
                      </a:lnTo>
                      <a:lnTo>
                        <a:pt x="7897" y="8370"/>
                      </a:lnTo>
                      <a:lnTo>
                        <a:pt x="7897" y="8370"/>
                      </a:lnTo>
                      <a:lnTo>
                        <a:pt x="10423" y="8528"/>
                      </a:lnTo>
                      <a:lnTo>
                        <a:pt x="11608" y="8568"/>
                      </a:lnTo>
                      <a:lnTo>
                        <a:pt x="12753" y="8568"/>
                      </a:lnTo>
                      <a:lnTo>
                        <a:pt x="12753" y="8568"/>
                      </a:lnTo>
                      <a:lnTo>
                        <a:pt x="14174" y="8568"/>
                      </a:lnTo>
                      <a:lnTo>
                        <a:pt x="15556" y="8489"/>
                      </a:lnTo>
                      <a:lnTo>
                        <a:pt x="16780" y="8331"/>
                      </a:lnTo>
                      <a:lnTo>
                        <a:pt x="17964" y="8134"/>
                      </a:lnTo>
                      <a:lnTo>
                        <a:pt x="17964" y="8134"/>
                      </a:lnTo>
                      <a:lnTo>
                        <a:pt x="18240" y="7976"/>
                      </a:lnTo>
                      <a:lnTo>
                        <a:pt x="18477" y="7778"/>
                      </a:lnTo>
                      <a:lnTo>
                        <a:pt x="18675" y="7581"/>
                      </a:lnTo>
                      <a:lnTo>
                        <a:pt x="18872" y="7344"/>
                      </a:lnTo>
                      <a:lnTo>
                        <a:pt x="19069" y="7068"/>
                      </a:lnTo>
                      <a:lnTo>
                        <a:pt x="19188" y="6791"/>
                      </a:lnTo>
                      <a:lnTo>
                        <a:pt x="19306" y="6515"/>
                      </a:lnTo>
                      <a:lnTo>
                        <a:pt x="19385" y="6199"/>
                      </a:lnTo>
                      <a:lnTo>
                        <a:pt x="19385" y="6199"/>
                      </a:lnTo>
                      <a:lnTo>
                        <a:pt x="19385" y="5923"/>
                      </a:lnTo>
                      <a:lnTo>
                        <a:pt x="19385" y="5646"/>
                      </a:lnTo>
                      <a:lnTo>
                        <a:pt x="19385" y="5410"/>
                      </a:lnTo>
                      <a:lnTo>
                        <a:pt x="19306" y="5133"/>
                      </a:lnTo>
                      <a:lnTo>
                        <a:pt x="19148" y="4620"/>
                      </a:lnTo>
                      <a:lnTo>
                        <a:pt x="18911" y="4107"/>
                      </a:lnTo>
                      <a:lnTo>
                        <a:pt x="18596" y="3594"/>
                      </a:lnTo>
                      <a:lnTo>
                        <a:pt x="18201" y="3120"/>
                      </a:lnTo>
                      <a:lnTo>
                        <a:pt x="17727" y="2646"/>
                      </a:lnTo>
                      <a:lnTo>
                        <a:pt x="17214" y="2212"/>
                      </a:lnTo>
                      <a:lnTo>
                        <a:pt x="16622" y="1817"/>
                      </a:lnTo>
                      <a:lnTo>
                        <a:pt x="15990" y="1462"/>
                      </a:lnTo>
                      <a:lnTo>
                        <a:pt x="15358" y="1146"/>
                      </a:lnTo>
                      <a:lnTo>
                        <a:pt x="14648" y="869"/>
                      </a:lnTo>
                      <a:lnTo>
                        <a:pt x="13937" y="672"/>
                      </a:lnTo>
                      <a:lnTo>
                        <a:pt x="13226" y="475"/>
                      </a:lnTo>
                      <a:lnTo>
                        <a:pt x="12476" y="396"/>
                      </a:lnTo>
                      <a:lnTo>
                        <a:pt x="11726" y="356"/>
                      </a:lnTo>
                      <a:lnTo>
                        <a:pt x="11726" y="356"/>
                      </a:lnTo>
                      <a:lnTo>
                        <a:pt x="10937" y="396"/>
                      </a:lnTo>
                      <a:lnTo>
                        <a:pt x="10187" y="514"/>
                      </a:lnTo>
                      <a:lnTo>
                        <a:pt x="10187" y="514"/>
                      </a:lnTo>
                      <a:lnTo>
                        <a:pt x="9871" y="554"/>
                      </a:lnTo>
                      <a:lnTo>
                        <a:pt x="9515" y="593"/>
                      </a:lnTo>
                      <a:lnTo>
                        <a:pt x="9515" y="593"/>
                      </a:lnTo>
                      <a:lnTo>
                        <a:pt x="8923" y="554"/>
                      </a:lnTo>
                      <a:lnTo>
                        <a:pt x="8252" y="475"/>
                      </a:lnTo>
                      <a:lnTo>
                        <a:pt x="6791" y="277"/>
                      </a:lnTo>
                      <a:lnTo>
                        <a:pt x="6791" y="277"/>
                      </a:lnTo>
                      <a:lnTo>
                        <a:pt x="5212" y="80"/>
                      </a:lnTo>
                      <a:lnTo>
                        <a:pt x="4462" y="40"/>
                      </a:lnTo>
                      <a:lnTo>
                        <a:pt x="3712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6" name="Google Shape;526;p45"/>
                <p:cNvSpPr/>
                <p:nvPr/>
              </p:nvSpPr>
              <p:spPr>
                <a:xfrm>
                  <a:off x="6104725" y="2822950"/>
                  <a:ext cx="166800" cy="13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72" h="5409" extrusionOk="0">
                      <a:moveTo>
                        <a:pt x="0" y="0"/>
                      </a:moveTo>
                      <a:lnTo>
                        <a:pt x="434" y="632"/>
                      </a:lnTo>
                      <a:lnTo>
                        <a:pt x="1026" y="1421"/>
                      </a:lnTo>
                      <a:lnTo>
                        <a:pt x="1777" y="2251"/>
                      </a:lnTo>
                      <a:lnTo>
                        <a:pt x="2645" y="3119"/>
                      </a:lnTo>
                      <a:lnTo>
                        <a:pt x="3119" y="3514"/>
                      </a:lnTo>
                      <a:lnTo>
                        <a:pt x="3593" y="3909"/>
                      </a:lnTo>
                      <a:lnTo>
                        <a:pt x="4066" y="4264"/>
                      </a:lnTo>
                      <a:lnTo>
                        <a:pt x="4580" y="4580"/>
                      </a:lnTo>
                      <a:lnTo>
                        <a:pt x="5093" y="4896"/>
                      </a:lnTo>
                      <a:lnTo>
                        <a:pt x="5646" y="5133"/>
                      </a:lnTo>
                      <a:lnTo>
                        <a:pt x="6159" y="5290"/>
                      </a:lnTo>
                      <a:lnTo>
                        <a:pt x="6672" y="5409"/>
                      </a:lnTo>
                      <a:lnTo>
                        <a:pt x="6396" y="5290"/>
                      </a:lnTo>
                      <a:lnTo>
                        <a:pt x="6119" y="5093"/>
                      </a:lnTo>
                      <a:lnTo>
                        <a:pt x="5369" y="4580"/>
                      </a:lnTo>
                      <a:lnTo>
                        <a:pt x="4501" y="3948"/>
                      </a:lnTo>
                      <a:lnTo>
                        <a:pt x="3553" y="3159"/>
                      </a:lnTo>
                      <a:lnTo>
                        <a:pt x="1658" y="15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0CE8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45"/>
                <p:cNvSpPr/>
                <p:nvPr/>
              </p:nvSpPr>
              <p:spPr>
                <a:xfrm>
                  <a:off x="6104725" y="2822950"/>
                  <a:ext cx="166800" cy="13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72" h="5409" fill="none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34" y="632"/>
                      </a:lnTo>
                      <a:lnTo>
                        <a:pt x="1026" y="1421"/>
                      </a:lnTo>
                      <a:lnTo>
                        <a:pt x="1777" y="2251"/>
                      </a:lnTo>
                      <a:lnTo>
                        <a:pt x="2645" y="3119"/>
                      </a:lnTo>
                      <a:lnTo>
                        <a:pt x="3119" y="3514"/>
                      </a:lnTo>
                      <a:lnTo>
                        <a:pt x="3593" y="3909"/>
                      </a:lnTo>
                      <a:lnTo>
                        <a:pt x="4066" y="4264"/>
                      </a:lnTo>
                      <a:lnTo>
                        <a:pt x="4580" y="4580"/>
                      </a:lnTo>
                      <a:lnTo>
                        <a:pt x="5093" y="4896"/>
                      </a:lnTo>
                      <a:lnTo>
                        <a:pt x="5646" y="5133"/>
                      </a:lnTo>
                      <a:lnTo>
                        <a:pt x="6159" y="5290"/>
                      </a:lnTo>
                      <a:lnTo>
                        <a:pt x="6672" y="5409"/>
                      </a:lnTo>
                      <a:lnTo>
                        <a:pt x="6672" y="5409"/>
                      </a:lnTo>
                      <a:lnTo>
                        <a:pt x="6396" y="5290"/>
                      </a:lnTo>
                      <a:lnTo>
                        <a:pt x="6119" y="5093"/>
                      </a:lnTo>
                      <a:lnTo>
                        <a:pt x="5369" y="4580"/>
                      </a:lnTo>
                      <a:lnTo>
                        <a:pt x="4501" y="3948"/>
                      </a:lnTo>
                      <a:lnTo>
                        <a:pt x="3553" y="3159"/>
                      </a:lnTo>
                      <a:lnTo>
                        <a:pt x="1658" y="154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" name="Google Shape;528;p45"/>
                <p:cNvSpPr/>
                <p:nvPr/>
              </p:nvSpPr>
              <p:spPr>
                <a:xfrm>
                  <a:off x="6027725" y="2741025"/>
                  <a:ext cx="157950" cy="23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18" h="9476" extrusionOk="0">
                      <a:moveTo>
                        <a:pt x="1" y="0"/>
                      </a:moveTo>
                      <a:lnTo>
                        <a:pt x="119" y="356"/>
                      </a:lnTo>
                      <a:lnTo>
                        <a:pt x="238" y="790"/>
                      </a:lnTo>
                      <a:lnTo>
                        <a:pt x="672" y="1856"/>
                      </a:lnTo>
                      <a:lnTo>
                        <a:pt x="1303" y="3119"/>
                      </a:lnTo>
                      <a:lnTo>
                        <a:pt x="1659" y="3790"/>
                      </a:lnTo>
                      <a:lnTo>
                        <a:pt x="2054" y="4501"/>
                      </a:lnTo>
                      <a:lnTo>
                        <a:pt x="2488" y="5212"/>
                      </a:lnTo>
                      <a:lnTo>
                        <a:pt x="2962" y="5883"/>
                      </a:lnTo>
                      <a:lnTo>
                        <a:pt x="3475" y="6593"/>
                      </a:lnTo>
                      <a:lnTo>
                        <a:pt x="3988" y="7225"/>
                      </a:lnTo>
                      <a:lnTo>
                        <a:pt x="4541" y="7857"/>
                      </a:lnTo>
                      <a:lnTo>
                        <a:pt x="5133" y="8449"/>
                      </a:lnTo>
                      <a:lnTo>
                        <a:pt x="5725" y="9002"/>
                      </a:lnTo>
                      <a:lnTo>
                        <a:pt x="6317" y="9475"/>
                      </a:lnTo>
                      <a:lnTo>
                        <a:pt x="5765" y="8804"/>
                      </a:lnTo>
                      <a:lnTo>
                        <a:pt x="5093" y="7896"/>
                      </a:lnTo>
                      <a:lnTo>
                        <a:pt x="4264" y="6791"/>
                      </a:lnTo>
                      <a:lnTo>
                        <a:pt x="3396" y="5488"/>
                      </a:lnTo>
                      <a:lnTo>
                        <a:pt x="2527" y="4106"/>
                      </a:lnTo>
                      <a:lnTo>
                        <a:pt x="1619" y="268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B0CE8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" name="Google Shape;529;p45"/>
                <p:cNvSpPr/>
                <p:nvPr/>
              </p:nvSpPr>
              <p:spPr>
                <a:xfrm>
                  <a:off x="6027725" y="2741025"/>
                  <a:ext cx="157950" cy="23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18" h="9476" fill="none" extrusionOk="0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19" y="356"/>
                      </a:lnTo>
                      <a:lnTo>
                        <a:pt x="238" y="790"/>
                      </a:lnTo>
                      <a:lnTo>
                        <a:pt x="672" y="1856"/>
                      </a:lnTo>
                      <a:lnTo>
                        <a:pt x="1303" y="3119"/>
                      </a:lnTo>
                      <a:lnTo>
                        <a:pt x="1659" y="3790"/>
                      </a:lnTo>
                      <a:lnTo>
                        <a:pt x="2054" y="4501"/>
                      </a:lnTo>
                      <a:lnTo>
                        <a:pt x="2488" y="5212"/>
                      </a:lnTo>
                      <a:lnTo>
                        <a:pt x="2962" y="5883"/>
                      </a:lnTo>
                      <a:lnTo>
                        <a:pt x="3475" y="6593"/>
                      </a:lnTo>
                      <a:lnTo>
                        <a:pt x="3988" y="7225"/>
                      </a:lnTo>
                      <a:lnTo>
                        <a:pt x="4541" y="7857"/>
                      </a:lnTo>
                      <a:lnTo>
                        <a:pt x="5133" y="8449"/>
                      </a:lnTo>
                      <a:lnTo>
                        <a:pt x="5725" y="9002"/>
                      </a:lnTo>
                      <a:lnTo>
                        <a:pt x="6317" y="9475"/>
                      </a:lnTo>
                      <a:lnTo>
                        <a:pt x="6317" y="9475"/>
                      </a:lnTo>
                      <a:lnTo>
                        <a:pt x="5765" y="8804"/>
                      </a:lnTo>
                      <a:lnTo>
                        <a:pt x="5093" y="7896"/>
                      </a:lnTo>
                      <a:lnTo>
                        <a:pt x="4264" y="6791"/>
                      </a:lnTo>
                      <a:lnTo>
                        <a:pt x="3396" y="5488"/>
                      </a:lnTo>
                      <a:lnTo>
                        <a:pt x="2527" y="4106"/>
                      </a:lnTo>
                      <a:lnTo>
                        <a:pt x="1619" y="2685"/>
                      </a:lnTo>
                      <a:lnTo>
                        <a:pt x="1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" name="Google Shape;530;p45"/>
                <p:cNvSpPr/>
                <p:nvPr/>
              </p:nvSpPr>
              <p:spPr>
                <a:xfrm>
                  <a:off x="5141425" y="3154575"/>
                  <a:ext cx="883375" cy="92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35" h="36835" extrusionOk="0">
                      <a:moveTo>
                        <a:pt x="29491" y="0"/>
                      </a:moveTo>
                      <a:lnTo>
                        <a:pt x="28978" y="40"/>
                      </a:lnTo>
                      <a:lnTo>
                        <a:pt x="28465" y="119"/>
                      </a:lnTo>
                      <a:lnTo>
                        <a:pt x="27991" y="237"/>
                      </a:lnTo>
                      <a:lnTo>
                        <a:pt x="27557" y="395"/>
                      </a:lnTo>
                      <a:lnTo>
                        <a:pt x="27201" y="592"/>
                      </a:lnTo>
                      <a:lnTo>
                        <a:pt x="26886" y="829"/>
                      </a:lnTo>
                      <a:lnTo>
                        <a:pt x="24714" y="2843"/>
                      </a:lnTo>
                      <a:lnTo>
                        <a:pt x="22109" y="5251"/>
                      </a:lnTo>
                      <a:lnTo>
                        <a:pt x="20727" y="6514"/>
                      </a:lnTo>
                      <a:lnTo>
                        <a:pt x="19424" y="7817"/>
                      </a:lnTo>
                      <a:lnTo>
                        <a:pt x="18200" y="9080"/>
                      </a:lnTo>
                      <a:lnTo>
                        <a:pt x="17055" y="10304"/>
                      </a:lnTo>
                      <a:lnTo>
                        <a:pt x="16740" y="10699"/>
                      </a:lnTo>
                      <a:lnTo>
                        <a:pt x="16424" y="11173"/>
                      </a:lnTo>
                      <a:lnTo>
                        <a:pt x="15713" y="12160"/>
                      </a:lnTo>
                      <a:lnTo>
                        <a:pt x="15042" y="13305"/>
                      </a:lnTo>
                      <a:lnTo>
                        <a:pt x="14331" y="14608"/>
                      </a:lnTo>
                      <a:lnTo>
                        <a:pt x="13621" y="15950"/>
                      </a:lnTo>
                      <a:lnTo>
                        <a:pt x="12910" y="17411"/>
                      </a:lnTo>
                      <a:lnTo>
                        <a:pt x="12239" y="18911"/>
                      </a:lnTo>
                      <a:lnTo>
                        <a:pt x="11568" y="20450"/>
                      </a:lnTo>
                      <a:lnTo>
                        <a:pt x="10265" y="23490"/>
                      </a:lnTo>
                      <a:lnTo>
                        <a:pt x="9120" y="26333"/>
                      </a:lnTo>
                      <a:lnTo>
                        <a:pt x="7422" y="30715"/>
                      </a:lnTo>
                      <a:lnTo>
                        <a:pt x="7265" y="31070"/>
                      </a:lnTo>
                      <a:lnTo>
                        <a:pt x="7067" y="31426"/>
                      </a:lnTo>
                      <a:lnTo>
                        <a:pt x="6791" y="31781"/>
                      </a:lnTo>
                      <a:lnTo>
                        <a:pt x="6514" y="32097"/>
                      </a:lnTo>
                      <a:lnTo>
                        <a:pt x="6159" y="32413"/>
                      </a:lnTo>
                      <a:lnTo>
                        <a:pt x="5764" y="32728"/>
                      </a:lnTo>
                      <a:lnTo>
                        <a:pt x="5330" y="33005"/>
                      </a:lnTo>
                      <a:lnTo>
                        <a:pt x="4896" y="33281"/>
                      </a:lnTo>
                      <a:lnTo>
                        <a:pt x="4422" y="33518"/>
                      </a:lnTo>
                      <a:lnTo>
                        <a:pt x="3909" y="33715"/>
                      </a:lnTo>
                      <a:lnTo>
                        <a:pt x="3396" y="33913"/>
                      </a:lnTo>
                      <a:lnTo>
                        <a:pt x="2843" y="34031"/>
                      </a:lnTo>
                      <a:lnTo>
                        <a:pt x="2290" y="34150"/>
                      </a:lnTo>
                      <a:lnTo>
                        <a:pt x="1737" y="34189"/>
                      </a:lnTo>
                      <a:lnTo>
                        <a:pt x="1185" y="34229"/>
                      </a:lnTo>
                      <a:lnTo>
                        <a:pt x="632" y="34189"/>
                      </a:lnTo>
                      <a:lnTo>
                        <a:pt x="435" y="34150"/>
                      </a:lnTo>
                      <a:lnTo>
                        <a:pt x="237" y="34189"/>
                      </a:lnTo>
                      <a:lnTo>
                        <a:pt x="119" y="34268"/>
                      </a:lnTo>
                      <a:lnTo>
                        <a:pt x="40" y="34347"/>
                      </a:lnTo>
                      <a:lnTo>
                        <a:pt x="0" y="34466"/>
                      </a:lnTo>
                      <a:lnTo>
                        <a:pt x="0" y="34584"/>
                      </a:lnTo>
                      <a:lnTo>
                        <a:pt x="0" y="34742"/>
                      </a:lnTo>
                      <a:lnTo>
                        <a:pt x="40" y="34900"/>
                      </a:lnTo>
                      <a:lnTo>
                        <a:pt x="237" y="35176"/>
                      </a:lnTo>
                      <a:lnTo>
                        <a:pt x="514" y="35492"/>
                      </a:lnTo>
                      <a:lnTo>
                        <a:pt x="829" y="35729"/>
                      </a:lnTo>
                      <a:lnTo>
                        <a:pt x="987" y="35808"/>
                      </a:lnTo>
                      <a:lnTo>
                        <a:pt x="1145" y="35887"/>
                      </a:lnTo>
                      <a:lnTo>
                        <a:pt x="1619" y="36005"/>
                      </a:lnTo>
                      <a:lnTo>
                        <a:pt x="2014" y="36045"/>
                      </a:lnTo>
                      <a:lnTo>
                        <a:pt x="2369" y="36084"/>
                      </a:lnTo>
                      <a:lnTo>
                        <a:pt x="2645" y="36124"/>
                      </a:lnTo>
                      <a:lnTo>
                        <a:pt x="3119" y="36084"/>
                      </a:lnTo>
                      <a:lnTo>
                        <a:pt x="3475" y="36005"/>
                      </a:lnTo>
                      <a:lnTo>
                        <a:pt x="3751" y="35926"/>
                      </a:lnTo>
                      <a:lnTo>
                        <a:pt x="4027" y="35887"/>
                      </a:lnTo>
                      <a:lnTo>
                        <a:pt x="4343" y="35887"/>
                      </a:lnTo>
                      <a:lnTo>
                        <a:pt x="4738" y="35926"/>
                      </a:lnTo>
                      <a:lnTo>
                        <a:pt x="5093" y="36045"/>
                      </a:lnTo>
                      <a:lnTo>
                        <a:pt x="5409" y="36124"/>
                      </a:lnTo>
                      <a:lnTo>
                        <a:pt x="5843" y="36321"/>
                      </a:lnTo>
                      <a:lnTo>
                        <a:pt x="6357" y="36558"/>
                      </a:lnTo>
                      <a:lnTo>
                        <a:pt x="6672" y="36676"/>
                      </a:lnTo>
                      <a:lnTo>
                        <a:pt x="7146" y="36795"/>
                      </a:lnTo>
                      <a:lnTo>
                        <a:pt x="7422" y="36834"/>
                      </a:lnTo>
                      <a:lnTo>
                        <a:pt x="7659" y="36755"/>
                      </a:lnTo>
                      <a:lnTo>
                        <a:pt x="7857" y="36637"/>
                      </a:lnTo>
                      <a:lnTo>
                        <a:pt x="8015" y="36479"/>
                      </a:lnTo>
                      <a:lnTo>
                        <a:pt x="8173" y="36242"/>
                      </a:lnTo>
                      <a:lnTo>
                        <a:pt x="8291" y="35966"/>
                      </a:lnTo>
                      <a:lnTo>
                        <a:pt x="8409" y="35650"/>
                      </a:lnTo>
                      <a:lnTo>
                        <a:pt x="8488" y="35334"/>
                      </a:lnTo>
                      <a:lnTo>
                        <a:pt x="8528" y="34979"/>
                      </a:lnTo>
                      <a:lnTo>
                        <a:pt x="8646" y="34663"/>
                      </a:lnTo>
                      <a:lnTo>
                        <a:pt x="8804" y="34268"/>
                      </a:lnTo>
                      <a:lnTo>
                        <a:pt x="9002" y="33834"/>
                      </a:lnTo>
                      <a:lnTo>
                        <a:pt x="9712" y="32649"/>
                      </a:lnTo>
                      <a:lnTo>
                        <a:pt x="10897" y="30833"/>
                      </a:lnTo>
                      <a:lnTo>
                        <a:pt x="12318" y="29017"/>
                      </a:lnTo>
                      <a:lnTo>
                        <a:pt x="13660" y="27162"/>
                      </a:lnTo>
                      <a:lnTo>
                        <a:pt x="15002" y="25267"/>
                      </a:lnTo>
                      <a:lnTo>
                        <a:pt x="16305" y="23332"/>
                      </a:lnTo>
                      <a:lnTo>
                        <a:pt x="17529" y="21398"/>
                      </a:lnTo>
                      <a:lnTo>
                        <a:pt x="18753" y="19424"/>
                      </a:lnTo>
                      <a:lnTo>
                        <a:pt x="19898" y="17411"/>
                      </a:lnTo>
                      <a:lnTo>
                        <a:pt x="21003" y="15397"/>
                      </a:lnTo>
                      <a:lnTo>
                        <a:pt x="23688" y="14015"/>
                      </a:lnTo>
                      <a:lnTo>
                        <a:pt x="25899" y="12831"/>
                      </a:lnTo>
                      <a:lnTo>
                        <a:pt x="27675" y="11844"/>
                      </a:lnTo>
                      <a:lnTo>
                        <a:pt x="29136" y="10936"/>
                      </a:lnTo>
                      <a:lnTo>
                        <a:pt x="30320" y="10146"/>
                      </a:lnTo>
                      <a:lnTo>
                        <a:pt x="31426" y="9317"/>
                      </a:lnTo>
                      <a:lnTo>
                        <a:pt x="32413" y="8488"/>
                      </a:lnTo>
                      <a:lnTo>
                        <a:pt x="33479" y="7580"/>
                      </a:lnTo>
                      <a:lnTo>
                        <a:pt x="33992" y="7028"/>
                      </a:lnTo>
                      <a:lnTo>
                        <a:pt x="34466" y="6475"/>
                      </a:lnTo>
                      <a:lnTo>
                        <a:pt x="34703" y="6159"/>
                      </a:lnTo>
                      <a:lnTo>
                        <a:pt x="34860" y="5843"/>
                      </a:lnTo>
                      <a:lnTo>
                        <a:pt x="35018" y="5527"/>
                      </a:lnTo>
                      <a:lnTo>
                        <a:pt x="35176" y="5211"/>
                      </a:lnTo>
                      <a:lnTo>
                        <a:pt x="35255" y="4896"/>
                      </a:lnTo>
                      <a:lnTo>
                        <a:pt x="35334" y="4540"/>
                      </a:lnTo>
                      <a:lnTo>
                        <a:pt x="35334" y="4185"/>
                      </a:lnTo>
                      <a:lnTo>
                        <a:pt x="35334" y="3869"/>
                      </a:lnTo>
                      <a:lnTo>
                        <a:pt x="35255" y="3514"/>
                      </a:lnTo>
                      <a:lnTo>
                        <a:pt x="35176" y="3159"/>
                      </a:lnTo>
                      <a:lnTo>
                        <a:pt x="35018" y="2843"/>
                      </a:lnTo>
                      <a:lnTo>
                        <a:pt x="34781" y="2487"/>
                      </a:lnTo>
                      <a:lnTo>
                        <a:pt x="34387" y="1974"/>
                      </a:lnTo>
                      <a:lnTo>
                        <a:pt x="33952" y="1540"/>
                      </a:lnTo>
                      <a:lnTo>
                        <a:pt x="33439" y="1145"/>
                      </a:lnTo>
                      <a:lnTo>
                        <a:pt x="32926" y="829"/>
                      </a:lnTo>
                      <a:lnTo>
                        <a:pt x="32373" y="553"/>
                      </a:lnTo>
                      <a:lnTo>
                        <a:pt x="31821" y="316"/>
                      </a:lnTo>
                      <a:lnTo>
                        <a:pt x="31228" y="158"/>
                      </a:lnTo>
                      <a:lnTo>
                        <a:pt x="30636" y="79"/>
                      </a:lnTo>
                      <a:lnTo>
                        <a:pt x="30083" y="0"/>
                      </a:lnTo>
                      <a:close/>
                    </a:path>
                  </a:pathLst>
                </a:custGeom>
                <a:solidFill>
                  <a:srgbClr val="7F3E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" name="Google Shape;531;p45"/>
                <p:cNvSpPr/>
                <p:nvPr/>
              </p:nvSpPr>
              <p:spPr>
                <a:xfrm>
                  <a:off x="5141425" y="3154575"/>
                  <a:ext cx="883375" cy="92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35" h="36835" fill="none" extrusionOk="0">
                      <a:moveTo>
                        <a:pt x="34781" y="2487"/>
                      </a:moveTo>
                      <a:lnTo>
                        <a:pt x="34781" y="2487"/>
                      </a:lnTo>
                      <a:lnTo>
                        <a:pt x="34387" y="1974"/>
                      </a:lnTo>
                      <a:lnTo>
                        <a:pt x="33952" y="1540"/>
                      </a:lnTo>
                      <a:lnTo>
                        <a:pt x="33439" y="1145"/>
                      </a:lnTo>
                      <a:lnTo>
                        <a:pt x="32926" y="829"/>
                      </a:lnTo>
                      <a:lnTo>
                        <a:pt x="32373" y="553"/>
                      </a:lnTo>
                      <a:lnTo>
                        <a:pt x="31821" y="316"/>
                      </a:lnTo>
                      <a:lnTo>
                        <a:pt x="31228" y="158"/>
                      </a:lnTo>
                      <a:lnTo>
                        <a:pt x="30636" y="79"/>
                      </a:lnTo>
                      <a:lnTo>
                        <a:pt x="30083" y="0"/>
                      </a:lnTo>
                      <a:lnTo>
                        <a:pt x="29491" y="0"/>
                      </a:lnTo>
                      <a:lnTo>
                        <a:pt x="28978" y="40"/>
                      </a:lnTo>
                      <a:lnTo>
                        <a:pt x="28465" y="119"/>
                      </a:lnTo>
                      <a:lnTo>
                        <a:pt x="27991" y="237"/>
                      </a:lnTo>
                      <a:lnTo>
                        <a:pt x="27557" y="395"/>
                      </a:lnTo>
                      <a:lnTo>
                        <a:pt x="27201" y="592"/>
                      </a:lnTo>
                      <a:lnTo>
                        <a:pt x="26886" y="829"/>
                      </a:lnTo>
                      <a:lnTo>
                        <a:pt x="26886" y="829"/>
                      </a:lnTo>
                      <a:lnTo>
                        <a:pt x="24714" y="2843"/>
                      </a:lnTo>
                      <a:lnTo>
                        <a:pt x="22109" y="5251"/>
                      </a:lnTo>
                      <a:lnTo>
                        <a:pt x="20727" y="6514"/>
                      </a:lnTo>
                      <a:lnTo>
                        <a:pt x="19424" y="7817"/>
                      </a:lnTo>
                      <a:lnTo>
                        <a:pt x="18200" y="9080"/>
                      </a:lnTo>
                      <a:lnTo>
                        <a:pt x="17055" y="10304"/>
                      </a:lnTo>
                      <a:lnTo>
                        <a:pt x="17055" y="10304"/>
                      </a:lnTo>
                      <a:lnTo>
                        <a:pt x="16740" y="10699"/>
                      </a:lnTo>
                      <a:lnTo>
                        <a:pt x="16424" y="11173"/>
                      </a:lnTo>
                      <a:lnTo>
                        <a:pt x="15713" y="12160"/>
                      </a:lnTo>
                      <a:lnTo>
                        <a:pt x="15042" y="13305"/>
                      </a:lnTo>
                      <a:lnTo>
                        <a:pt x="14331" y="14608"/>
                      </a:lnTo>
                      <a:lnTo>
                        <a:pt x="13621" y="15950"/>
                      </a:lnTo>
                      <a:lnTo>
                        <a:pt x="12910" y="17411"/>
                      </a:lnTo>
                      <a:lnTo>
                        <a:pt x="12239" y="18911"/>
                      </a:lnTo>
                      <a:lnTo>
                        <a:pt x="11568" y="20450"/>
                      </a:lnTo>
                      <a:lnTo>
                        <a:pt x="10265" y="23490"/>
                      </a:lnTo>
                      <a:lnTo>
                        <a:pt x="9120" y="26333"/>
                      </a:lnTo>
                      <a:lnTo>
                        <a:pt x="7422" y="30715"/>
                      </a:lnTo>
                      <a:lnTo>
                        <a:pt x="7422" y="30715"/>
                      </a:lnTo>
                      <a:lnTo>
                        <a:pt x="7265" y="31070"/>
                      </a:lnTo>
                      <a:lnTo>
                        <a:pt x="7067" y="31426"/>
                      </a:lnTo>
                      <a:lnTo>
                        <a:pt x="6791" y="31781"/>
                      </a:lnTo>
                      <a:lnTo>
                        <a:pt x="6514" y="32097"/>
                      </a:lnTo>
                      <a:lnTo>
                        <a:pt x="6159" y="32413"/>
                      </a:lnTo>
                      <a:lnTo>
                        <a:pt x="5764" y="32728"/>
                      </a:lnTo>
                      <a:lnTo>
                        <a:pt x="5330" y="33005"/>
                      </a:lnTo>
                      <a:lnTo>
                        <a:pt x="4896" y="33281"/>
                      </a:lnTo>
                      <a:lnTo>
                        <a:pt x="4422" y="33518"/>
                      </a:lnTo>
                      <a:lnTo>
                        <a:pt x="3909" y="33715"/>
                      </a:lnTo>
                      <a:lnTo>
                        <a:pt x="3396" y="33913"/>
                      </a:lnTo>
                      <a:lnTo>
                        <a:pt x="2843" y="34031"/>
                      </a:lnTo>
                      <a:lnTo>
                        <a:pt x="2290" y="34150"/>
                      </a:lnTo>
                      <a:lnTo>
                        <a:pt x="1737" y="34189"/>
                      </a:lnTo>
                      <a:lnTo>
                        <a:pt x="1185" y="34229"/>
                      </a:lnTo>
                      <a:lnTo>
                        <a:pt x="632" y="34189"/>
                      </a:lnTo>
                      <a:lnTo>
                        <a:pt x="632" y="34189"/>
                      </a:lnTo>
                      <a:lnTo>
                        <a:pt x="435" y="34150"/>
                      </a:lnTo>
                      <a:lnTo>
                        <a:pt x="237" y="34189"/>
                      </a:lnTo>
                      <a:lnTo>
                        <a:pt x="119" y="34268"/>
                      </a:lnTo>
                      <a:lnTo>
                        <a:pt x="40" y="34347"/>
                      </a:lnTo>
                      <a:lnTo>
                        <a:pt x="0" y="34466"/>
                      </a:lnTo>
                      <a:lnTo>
                        <a:pt x="0" y="34584"/>
                      </a:lnTo>
                      <a:lnTo>
                        <a:pt x="0" y="34742"/>
                      </a:lnTo>
                      <a:lnTo>
                        <a:pt x="40" y="34900"/>
                      </a:lnTo>
                      <a:lnTo>
                        <a:pt x="237" y="35176"/>
                      </a:lnTo>
                      <a:lnTo>
                        <a:pt x="514" y="35492"/>
                      </a:lnTo>
                      <a:lnTo>
                        <a:pt x="829" y="35729"/>
                      </a:lnTo>
                      <a:lnTo>
                        <a:pt x="987" y="35808"/>
                      </a:lnTo>
                      <a:lnTo>
                        <a:pt x="1145" y="35887"/>
                      </a:lnTo>
                      <a:lnTo>
                        <a:pt x="1145" y="35887"/>
                      </a:lnTo>
                      <a:lnTo>
                        <a:pt x="1619" y="36005"/>
                      </a:lnTo>
                      <a:lnTo>
                        <a:pt x="2014" y="36045"/>
                      </a:lnTo>
                      <a:lnTo>
                        <a:pt x="2369" y="36084"/>
                      </a:lnTo>
                      <a:lnTo>
                        <a:pt x="2645" y="36124"/>
                      </a:lnTo>
                      <a:lnTo>
                        <a:pt x="3119" y="36084"/>
                      </a:lnTo>
                      <a:lnTo>
                        <a:pt x="3475" y="36005"/>
                      </a:lnTo>
                      <a:lnTo>
                        <a:pt x="3475" y="36005"/>
                      </a:lnTo>
                      <a:lnTo>
                        <a:pt x="3751" y="35926"/>
                      </a:lnTo>
                      <a:lnTo>
                        <a:pt x="4027" y="35887"/>
                      </a:lnTo>
                      <a:lnTo>
                        <a:pt x="4343" y="35887"/>
                      </a:lnTo>
                      <a:lnTo>
                        <a:pt x="4738" y="35926"/>
                      </a:lnTo>
                      <a:lnTo>
                        <a:pt x="4738" y="35926"/>
                      </a:lnTo>
                      <a:lnTo>
                        <a:pt x="5093" y="36045"/>
                      </a:lnTo>
                      <a:lnTo>
                        <a:pt x="5409" y="36124"/>
                      </a:lnTo>
                      <a:lnTo>
                        <a:pt x="5843" y="36321"/>
                      </a:lnTo>
                      <a:lnTo>
                        <a:pt x="6357" y="36558"/>
                      </a:lnTo>
                      <a:lnTo>
                        <a:pt x="6672" y="36676"/>
                      </a:lnTo>
                      <a:lnTo>
                        <a:pt x="7146" y="36795"/>
                      </a:lnTo>
                      <a:lnTo>
                        <a:pt x="7146" y="36795"/>
                      </a:lnTo>
                      <a:lnTo>
                        <a:pt x="7422" y="36834"/>
                      </a:lnTo>
                      <a:lnTo>
                        <a:pt x="7659" y="36755"/>
                      </a:lnTo>
                      <a:lnTo>
                        <a:pt x="7857" y="36637"/>
                      </a:lnTo>
                      <a:lnTo>
                        <a:pt x="8015" y="36479"/>
                      </a:lnTo>
                      <a:lnTo>
                        <a:pt x="8173" y="36242"/>
                      </a:lnTo>
                      <a:lnTo>
                        <a:pt x="8291" y="35966"/>
                      </a:lnTo>
                      <a:lnTo>
                        <a:pt x="8409" y="35650"/>
                      </a:lnTo>
                      <a:lnTo>
                        <a:pt x="8488" y="35334"/>
                      </a:lnTo>
                      <a:lnTo>
                        <a:pt x="8488" y="35334"/>
                      </a:lnTo>
                      <a:lnTo>
                        <a:pt x="8528" y="34979"/>
                      </a:lnTo>
                      <a:lnTo>
                        <a:pt x="8646" y="34663"/>
                      </a:lnTo>
                      <a:lnTo>
                        <a:pt x="8804" y="34268"/>
                      </a:lnTo>
                      <a:lnTo>
                        <a:pt x="9002" y="33834"/>
                      </a:lnTo>
                      <a:lnTo>
                        <a:pt x="9712" y="32649"/>
                      </a:lnTo>
                      <a:lnTo>
                        <a:pt x="10897" y="30833"/>
                      </a:lnTo>
                      <a:lnTo>
                        <a:pt x="10897" y="30833"/>
                      </a:lnTo>
                      <a:lnTo>
                        <a:pt x="12318" y="29017"/>
                      </a:lnTo>
                      <a:lnTo>
                        <a:pt x="13660" y="27162"/>
                      </a:lnTo>
                      <a:lnTo>
                        <a:pt x="15002" y="25267"/>
                      </a:lnTo>
                      <a:lnTo>
                        <a:pt x="16305" y="23332"/>
                      </a:lnTo>
                      <a:lnTo>
                        <a:pt x="17529" y="21398"/>
                      </a:lnTo>
                      <a:lnTo>
                        <a:pt x="18753" y="19424"/>
                      </a:lnTo>
                      <a:lnTo>
                        <a:pt x="19898" y="17411"/>
                      </a:lnTo>
                      <a:lnTo>
                        <a:pt x="21003" y="15397"/>
                      </a:lnTo>
                      <a:lnTo>
                        <a:pt x="21003" y="15397"/>
                      </a:lnTo>
                      <a:lnTo>
                        <a:pt x="23688" y="14015"/>
                      </a:lnTo>
                      <a:lnTo>
                        <a:pt x="25899" y="12831"/>
                      </a:lnTo>
                      <a:lnTo>
                        <a:pt x="27675" y="11844"/>
                      </a:lnTo>
                      <a:lnTo>
                        <a:pt x="29136" y="10936"/>
                      </a:lnTo>
                      <a:lnTo>
                        <a:pt x="30320" y="10146"/>
                      </a:lnTo>
                      <a:lnTo>
                        <a:pt x="31426" y="9317"/>
                      </a:lnTo>
                      <a:lnTo>
                        <a:pt x="32413" y="8488"/>
                      </a:lnTo>
                      <a:lnTo>
                        <a:pt x="33479" y="7580"/>
                      </a:lnTo>
                      <a:lnTo>
                        <a:pt x="33479" y="7580"/>
                      </a:lnTo>
                      <a:lnTo>
                        <a:pt x="33992" y="7028"/>
                      </a:lnTo>
                      <a:lnTo>
                        <a:pt x="34466" y="6475"/>
                      </a:lnTo>
                      <a:lnTo>
                        <a:pt x="34703" y="6159"/>
                      </a:lnTo>
                      <a:lnTo>
                        <a:pt x="34860" y="5843"/>
                      </a:lnTo>
                      <a:lnTo>
                        <a:pt x="35018" y="5527"/>
                      </a:lnTo>
                      <a:lnTo>
                        <a:pt x="35176" y="5211"/>
                      </a:lnTo>
                      <a:lnTo>
                        <a:pt x="35255" y="4896"/>
                      </a:lnTo>
                      <a:lnTo>
                        <a:pt x="35334" y="4540"/>
                      </a:lnTo>
                      <a:lnTo>
                        <a:pt x="35334" y="4185"/>
                      </a:lnTo>
                      <a:lnTo>
                        <a:pt x="35334" y="3869"/>
                      </a:lnTo>
                      <a:lnTo>
                        <a:pt x="35255" y="3514"/>
                      </a:lnTo>
                      <a:lnTo>
                        <a:pt x="35176" y="3159"/>
                      </a:lnTo>
                      <a:lnTo>
                        <a:pt x="35018" y="2843"/>
                      </a:lnTo>
                      <a:lnTo>
                        <a:pt x="34781" y="2487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45"/>
                <p:cNvSpPr/>
                <p:nvPr/>
              </p:nvSpPr>
              <p:spPr>
                <a:xfrm>
                  <a:off x="5993175" y="3195025"/>
                  <a:ext cx="16800" cy="19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2" h="791" extrusionOk="0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356" y="356"/>
                      </a:lnTo>
                      <a:lnTo>
                        <a:pt x="672" y="790"/>
                      </a:lnTo>
                      <a:lnTo>
                        <a:pt x="672" y="790"/>
                      </a:lnTo>
                      <a:lnTo>
                        <a:pt x="356" y="356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829E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" name="Google Shape;533;p45"/>
                <p:cNvSpPr/>
                <p:nvPr/>
              </p:nvSpPr>
              <p:spPr>
                <a:xfrm>
                  <a:off x="5993175" y="3195025"/>
                  <a:ext cx="16800" cy="19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2" h="791" fill="none" extrusionOk="0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356" y="356"/>
                      </a:lnTo>
                      <a:lnTo>
                        <a:pt x="672" y="790"/>
                      </a:lnTo>
                      <a:lnTo>
                        <a:pt x="672" y="790"/>
                      </a:lnTo>
                      <a:lnTo>
                        <a:pt x="356" y="356"/>
                      </a:lnTo>
                      <a:lnTo>
                        <a:pt x="1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" name="Google Shape;534;p45"/>
                <p:cNvSpPr/>
                <p:nvPr/>
              </p:nvSpPr>
              <p:spPr>
                <a:xfrm>
                  <a:off x="5674400" y="3195025"/>
                  <a:ext cx="350400" cy="33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16" h="13582" extrusionOk="0">
                      <a:moveTo>
                        <a:pt x="12752" y="1"/>
                      </a:moveTo>
                      <a:lnTo>
                        <a:pt x="12160" y="317"/>
                      </a:lnTo>
                      <a:lnTo>
                        <a:pt x="11567" y="633"/>
                      </a:lnTo>
                      <a:lnTo>
                        <a:pt x="11015" y="1027"/>
                      </a:lnTo>
                      <a:lnTo>
                        <a:pt x="10502" y="1462"/>
                      </a:lnTo>
                      <a:lnTo>
                        <a:pt x="5882" y="5725"/>
                      </a:lnTo>
                      <a:lnTo>
                        <a:pt x="3593" y="7857"/>
                      </a:lnTo>
                      <a:lnTo>
                        <a:pt x="1974" y="9436"/>
                      </a:lnTo>
                      <a:lnTo>
                        <a:pt x="1540" y="9871"/>
                      </a:lnTo>
                      <a:lnTo>
                        <a:pt x="1184" y="10344"/>
                      </a:lnTo>
                      <a:lnTo>
                        <a:pt x="869" y="10818"/>
                      </a:lnTo>
                      <a:lnTo>
                        <a:pt x="592" y="11331"/>
                      </a:lnTo>
                      <a:lnTo>
                        <a:pt x="395" y="11884"/>
                      </a:lnTo>
                      <a:lnTo>
                        <a:pt x="197" y="12437"/>
                      </a:lnTo>
                      <a:lnTo>
                        <a:pt x="79" y="12990"/>
                      </a:lnTo>
                      <a:lnTo>
                        <a:pt x="0" y="13582"/>
                      </a:lnTo>
                      <a:lnTo>
                        <a:pt x="2606" y="12239"/>
                      </a:lnTo>
                      <a:lnTo>
                        <a:pt x="4738" y="11134"/>
                      </a:lnTo>
                      <a:lnTo>
                        <a:pt x="6475" y="10147"/>
                      </a:lnTo>
                      <a:lnTo>
                        <a:pt x="7896" y="9278"/>
                      </a:lnTo>
                      <a:lnTo>
                        <a:pt x="9080" y="8449"/>
                      </a:lnTo>
                      <a:lnTo>
                        <a:pt x="10107" y="7660"/>
                      </a:lnTo>
                      <a:lnTo>
                        <a:pt x="11133" y="6831"/>
                      </a:lnTo>
                      <a:lnTo>
                        <a:pt x="12120" y="5923"/>
                      </a:lnTo>
                      <a:lnTo>
                        <a:pt x="12673" y="5410"/>
                      </a:lnTo>
                      <a:lnTo>
                        <a:pt x="13147" y="4857"/>
                      </a:lnTo>
                      <a:lnTo>
                        <a:pt x="13384" y="4541"/>
                      </a:lnTo>
                      <a:lnTo>
                        <a:pt x="13541" y="4225"/>
                      </a:lnTo>
                      <a:lnTo>
                        <a:pt x="13699" y="3909"/>
                      </a:lnTo>
                      <a:lnTo>
                        <a:pt x="13857" y="3593"/>
                      </a:lnTo>
                      <a:lnTo>
                        <a:pt x="13936" y="3278"/>
                      </a:lnTo>
                      <a:lnTo>
                        <a:pt x="14015" y="2922"/>
                      </a:lnTo>
                      <a:lnTo>
                        <a:pt x="14015" y="2606"/>
                      </a:lnTo>
                      <a:lnTo>
                        <a:pt x="14015" y="2251"/>
                      </a:lnTo>
                      <a:lnTo>
                        <a:pt x="13976" y="1896"/>
                      </a:lnTo>
                      <a:lnTo>
                        <a:pt x="13857" y="1580"/>
                      </a:lnTo>
                      <a:lnTo>
                        <a:pt x="13699" y="1225"/>
                      </a:lnTo>
                      <a:lnTo>
                        <a:pt x="13502" y="869"/>
                      </a:lnTo>
                      <a:lnTo>
                        <a:pt x="13462" y="869"/>
                      </a:lnTo>
                      <a:lnTo>
                        <a:pt x="13423" y="790"/>
                      </a:lnTo>
                      <a:lnTo>
                        <a:pt x="13107" y="356"/>
                      </a:lnTo>
                      <a:lnTo>
                        <a:pt x="12752" y="1"/>
                      </a:lnTo>
                      <a:close/>
                    </a:path>
                  </a:pathLst>
                </a:custGeom>
                <a:solidFill>
                  <a:srgbClr val="66322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5" name="Google Shape;535;p45"/>
                <p:cNvSpPr/>
                <p:nvPr/>
              </p:nvSpPr>
              <p:spPr>
                <a:xfrm>
                  <a:off x="5674400" y="3195025"/>
                  <a:ext cx="350400" cy="33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16" h="13582" fill="none" extrusionOk="0">
                      <a:moveTo>
                        <a:pt x="12752" y="1"/>
                      </a:moveTo>
                      <a:lnTo>
                        <a:pt x="12752" y="1"/>
                      </a:lnTo>
                      <a:lnTo>
                        <a:pt x="12160" y="317"/>
                      </a:lnTo>
                      <a:lnTo>
                        <a:pt x="11567" y="633"/>
                      </a:lnTo>
                      <a:lnTo>
                        <a:pt x="11015" y="1027"/>
                      </a:lnTo>
                      <a:lnTo>
                        <a:pt x="10502" y="1462"/>
                      </a:lnTo>
                      <a:lnTo>
                        <a:pt x="10502" y="1462"/>
                      </a:lnTo>
                      <a:lnTo>
                        <a:pt x="5882" y="5725"/>
                      </a:lnTo>
                      <a:lnTo>
                        <a:pt x="3593" y="7857"/>
                      </a:lnTo>
                      <a:lnTo>
                        <a:pt x="1974" y="9436"/>
                      </a:lnTo>
                      <a:lnTo>
                        <a:pt x="1974" y="9436"/>
                      </a:lnTo>
                      <a:lnTo>
                        <a:pt x="1540" y="9871"/>
                      </a:lnTo>
                      <a:lnTo>
                        <a:pt x="1184" y="10344"/>
                      </a:lnTo>
                      <a:lnTo>
                        <a:pt x="869" y="10818"/>
                      </a:lnTo>
                      <a:lnTo>
                        <a:pt x="592" y="11331"/>
                      </a:lnTo>
                      <a:lnTo>
                        <a:pt x="395" y="11884"/>
                      </a:lnTo>
                      <a:lnTo>
                        <a:pt x="197" y="12437"/>
                      </a:lnTo>
                      <a:lnTo>
                        <a:pt x="79" y="12990"/>
                      </a:lnTo>
                      <a:lnTo>
                        <a:pt x="0" y="13582"/>
                      </a:lnTo>
                      <a:lnTo>
                        <a:pt x="0" y="13582"/>
                      </a:lnTo>
                      <a:lnTo>
                        <a:pt x="2606" y="12239"/>
                      </a:lnTo>
                      <a:lnTo>
                        <a:pt x="4738" y="11134"/>
                      </a:lnTo>
                      <a:lnTo>
                        <a:pt x="6475" y="10147"/>
                      </a:lnTo>
                      <a:lnTo>
                        <a:pt x="7896" y="9278"/>
                      </a:lnTo>
                      <a:lnTo>
                        <a:pt x="9080" y="8449"/>
                      </a:lnTo>
                      <a:lnTo>
                        <a:pt x="10107" y="7660"/>
                      </a:lnTo>
                      <a:lnTo>
                        <a:pt x="11133" y="6831"/>
                      </a:lnTo>
                      <a:lnTo>
                        <a:pt x="12120" y="5923"/>
                      </a:lnTo>
                      <a:lnTo>
                        <a:pt x="12120" y="5923"/>
                      </a:lnTo>
                      <a:lnTo>
                        <a:pt x="12673" y="5410"/>
                      </a:lnTo>
                      <a:lnTo>
                        <a:pt x="13147" y="4857"/>
                      </a:lnTo>
                      <a:lnTo>
                        <a:pt x="13384" y="4541"/>
                      </a:lnTo>
                      <a:lnTo>
                        <a:pt x="13541" y="4225"/>
                      </a:lnTo>
                      <a:lnTo>
                        <a:pt x="13699" y="3909"/>
                      </a:lnTo>
                      <a:lnTo>
                        <a:pt x="13857" y="3593"/>
                      </a:lnTo>
                      <a:lnTo>
                        <a:pt x="13936" y="3278"/>
                      </a:lnTo>
                      <a:lnTo>
                        <a:pt x="14015" y="2922"/>
                      </a:lnTo>
                      <a:lnTo>
                        <a:pt x="14015" y="2606"/>
                      </a:lnTo>
                      <a:lnTo>
                        <a:pt x="14015" y="2251"/>
                      </a:lnTo>
                      <a:lnTo>
                        <a:pt x="13976" y="1896"/>
                      </a:lnTo>
                      <a:lnTo>
                        <a:pt x="13857" y="1580"/>
                      </a:lnTo>
                      <a:lnTo>
                        <a:pt x="13699" y="1225"/>
                      </a:lnTo>
                      <a:lnTo>
                        <a:pt x="13502" y="869"/>
                      </a:lnTo>
                      <a:lnTo>
                        <a:pt x="13502" y="869"/>
                      </a:lnTo>
                      <a:lnTo>
                        <a:pt x="13462" y="869"/>
                      </a:lnTo>
                      <a:lnTo>
                        <a:pt x="13462" y="869"/>
                      </a:lnTo>
                      <a:lnTo>
                        <a:pt x="13462" y="869"/>
                      </a:lnTo>
                      <a:lnTo>
                        <a:pt x="13423" y="790"/>
                      </a:lnTo>
                      <a:lnTo>
                        <a:pt x="13423" y="790"/>
                      </a:lnTo>
                      <a:lnTo>
                        <a:pt x="13107" y="356"/>
                      </a:lnTo>
                      <a:lnTo>
                        <a:pt x="12752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6" name="Google Shape;536;p45"/>
                <p:cNvSpPr/>
                <p:nvPr/>
              </p:nvSpPr>
              <p:spPr>
                <a:xfrm>
                  <a:off x="6083975" y="2350175"/>
                  <a:ext cx="178675" cy="26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7" h="10463" extrusionOk="0">
                      <a:moveTo>
                        <a:pt x="6554" y="1"/>
                      </a:moveTo>
                      <a:lnTo>
                        <a:pt x="2843" y="3159"/>
                      </a:lnTo>
                      <a:lnTo>
                        <a:pt x="2962" y="3712"/>
                      </a:lnTo>
                      <a:lnTo>
                        <a:pt x="3041" y="4304"/>
                      </a:lnTo>
                      <a:lnTo>
                        <a:pt x="3001" y="4817"/>
                      </a:lnTo>
                      <a:lnTo>
                        <a:pt x="2962" y="5094"/>
                      </a:lnTo>
                      <a:lnTo>
                        <a:pt x="2922" y="5330"/>
                      </a:lnTo>
                      <a:lnTo>
                        <a:pt x="2804" y="5567"/>
                      </a:lnTo>
                      <a:lnTo>
                        <a:pt x="2686" y="5804"/>
                      </a:lnTo>
                      <a:lnTo>
                        <a:pt x="2528" y="6041"/>
                      </a:lnTo>
                      <a:lnTo>
                        <a:pt x="2330" y="6199"/>
                      </a:lnTo>
                      <a:lnTo>
                        <a:pt x="2093" y="6396"/>
                      </a:lnTo>
                      <a:lnTo>
                        <a:pt x="1817" y="6554"/>
                      </a:lnTo>
                      <a:lnTo>
                        <a:pt x="1462" y="6673"/>
                      </a:lnTo>
                      <a:lnTo>
                        <a:pt x="1106" y="6791"/>
                      </a:lnTo>
                      <a:lnTo>
                        <a:pt x="1027" y="6831"/>
                      </a:lnTo>
                      <a:lnTo>
                        <a:pt x="791" y="6989"/>
                      </a:lnTo>
                      <a:lnTo>
                        <a:pt x="554" y="7304"/>
                      </a:lnTo>
                      <a:lnTo>
                        <a:pt x="396" y="7462"/>
                      </a:lnTo>
                      <a:lnTo>
                        <a:pt x="277" y="7660"/>
                      </a:lnTo>
                      <a:lnTo>
                        <a:pt x="159" y="7936"/>
                      </a:lnTo>
                      <a:lnTo>
                        <a:pt x="80" y="8173"/>
                      </a:lnTo>
                      <a:lnTo>
                        <a:pt x="1" y="8489"/>
                      </a:lnTo>
                      <a:lnTo>
                        <a:pt x="1" y="8844"/>
                      </a:lnTo>
                      <a:lnTo>
                        <a:pt x="1" y="9199"/>
                      </a:lnTo>
                      <a:lnTo>
                        <a:pt x="119" y="9594"/>
                      </a:lnTo>
                      <a:lnTo>
                        <a:pt x="238" y="10028"/>
                      </a:lnTo>
                      <a:lnTo>
                        <a:pt x="475" y="10463"/>
                      </a:lnTo>
                      <a:lnTo>
                        <a:pt x="1185" y="9831"/>
                      </a:lnTo>
                      <a:lnTo>
                        <a:pt x="1935" y="9239"/>
                      </a:lnTo>
                      <a:lnTo>
                        <a:pt x="2725" y="8686"/>
                      </a:lnTo>
                      <a:lnTo>
                        <a:pt x="3554" y="8173"/>
                      </a:lnTo>
                      <a:lnTo>
                        <a:pt x="4423" y="7739"/>
                      </a:lnTo>
                      <a:lnTo>
                        <a:pt x="5291" y="7383"/>
                      </a:lnTo>
                      <a:lnTo>
                        <a:pt x="6199" y="7067"/>
                      </a:lnTo>
                      <a:lnTo>
                        <a:pt x="7147" y="6791"/>
                      </a:lnTo>
                      <a:lnTo>
                        <a:pt x="6910" y="6515"/>
                      </a:lnTo>
                      <a:lnTo>
                        <a:pt x="6712" y="6199"/>
                      </a:lnTo>
                      <a:lnTo>
                        <a:pt x="6554" y="5844"/>
                      </a:lnTo>
                      <a:lnTo>
                        <a:pt x="6397" y="5449"/>
                      </a:lnTo>
                      <a:lnTo>
                        <a:pt x="6318" y="5015"/>
                      </a:lnTo>
                      <a:lnTo>
                        <a:pt x="6239" y="4580"/>
                      </a:lnTo>
                      <a:lnTo>
                        <a:pt x="6199" y="4107"/>
                      </a:lnTo>
                      <a:lnTo>
                        <a:pt x="6199" y="3633"/>
                      </a:lnTo>
                      <a:lnTo>
                        <a:pt x="6199" y="2646"/>
                      </a:lnTo>
                      <a:lnTo>
                        <a:pt x="6278" y="1698"/>
                      </a:lnTo>
                      <a:lnTo>
                        <a:pt x="6397" y="790"/>
                      </a:lnTo>
                      <a:lnTo>
                        <a:pt x="6554" y="1"/>
                      </a:lnTo>
                      <a:close/>
                    </a:path>
                  </a:pathLst>
                </a:custGeom>
                <a:solidFill>
                  <a:srgbClr val="7F3E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7" name="Google Shape;537;p45"/>
                <p:cNvSpPr/>
                <p:nvPr/>
              </p:nvSpPr>
              <p:spPr>
                <a:xfrm>
                  <a:off x="6083975" y="2350175"/>
                  <a:ext cx="178675" cy="26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7" h="10463" fill="none" extrusionOk="0">
                      <a:moveTo>
                        <a:pt x="6554" y="1"/>
                      </a:moveTo>
                      <a:lnTo>
                        <a:pt x="6554" y="1"/>
                      </a:lnTo>
                      <a:lnTo>
                        <a:pt x="6397" y="790"/>
                      </a:lnTo>
                      <a:lnTo>
                        <a:pt x="6278" y="1698"/>
                      </a:lnTo>
                      <a:lnTo>
                        <a:pt x="6199" y="2646"/>
                      </a:lnTo>
                      <a:lnTo>
                        <a:pt x="6199" y="3633"/>
                      </a:lnTo>
                      <a:lnTo>
                        <a:pt x="6199" y="4107"/>
                      </a:lnTo>
                      <a:lnTo>
                        <a:pt x="6239" y="4580"/>
                      </a:lnTo>
                      <a:lnTo>
                        <a:pt x="6318" y="5015"/>
                      </a:lnTo>
                      <a:lnTo>
                        <a:pt x="6397" y="5449"/>
                      </a:lnTo>
                      <a:lnTo>
                        <a:pt x="6554" y="5844"/>
                      </a:lnTo>
                      <a:lnTo>
                        <a:pt x="6712" y="6199"/>
                      </a:lnTo>
                      <a:lnTo>
                        <a:pt x="6910" y="6515"/>
                      </a:lnTo>
                      <a:lnTo>
                        <a:pt x="7147" y="6791"/>
                      </a:lnTo>
                      <a:lnTo>
                        <a:pt x="7147" y="6791"/>
                      </a:lnTo>
                      <a:lnTo>
                        <a:pt x="6199" y="7067"/>
                      </a:lnTo>
                      <a:lnTo>
                        <a:pt x="5291" y="7383"/>
                      </a:lnTo>
                      <a:lnTo>
                        <a:pt x="4423" y="7739"/>
                      </a:lnTo>
                      <a:lnTo>
                        <a:pt x="3554" y="8173"/>
                      </a:lnTo>
                      <a:lnTo>
                        <a:pt x="2725" y="8686"/>
                      </a:lnTo>
                      <a:lnTo>
                        <a:pt x="1935" y="9239"/>
                      </a:lnTo>
                      <a:lnTo>
                        <a:pt x="1185" y="9831"/>
                      </a:lnTo>
                      <a:lnTo>
                        <a:pt x="475" y="10463"/>
                      </a:lnTo>
                      <a:lnTo>
                        <a:pt x="475" y="10463"/>
                      </a:lnTo>
                      <a:lnTo>
                        <a:pt x="238" y="10028"/>
                      </a:lnTo>
                      <a:lnTo>
                        <a:pt x="119" y="9594"/>
                      </a:lnTo>
                      <a:lnTo>
                        <a:pt x="1" y="9199"/>
                      </a:lnTo>
                      <a:lnTo>
                        <a:pt x="1" y="8844"/>
                      </a:lnTo>
                      <a:lnTo>
                        <a:pt x="1" y="8489"/>
                      </a:lnTo>
                      <a:lnTo>
                        <a:pt x="80" y="8173"/>
                      </a:lnTo>
                      <a:lnTo>
                        <a:pt x="159" y="7936"/>
                      </a:lnTo>
                      <a:lnTo>
                        <a:pt x="277" y="7660"/>
                      </a:lnTo>
                      <a:lnTo>
                        <a:pt x="396" y="7462"/>
                      </a:lnTo>
                      <a:lnTo>
                        <a:pt x="554" y="7304"/>
                      </a:lnTo>
                      <a:lnTo>
                        <a:pt x="791" y="6989"/>
                      </a:lnTo>
                      <a:lnTo>
                        <a:pt x="1027" y="6831"/>
                      </a:lnTo>
                      <a:lnTo>
                        <a:pt x="1106" y="6791"/>
                      </a:lnTo>
                      <a:lnTo>
                        <a:pt x="1106" y="6791"/>
                      </a:lnTo>
                      <a:lnTo>
                        <a:pt x="1462" y="6673"/>
                      </a:lnTo>
                      <a:lnTo>
                        <a:pt x="1817" y="6554"/>
                      </a:lnTo>
                      <a:lnTo>
                        <a:pt x="2093" y="6396"/>
                      </a:lnTo>
                      <a:lnTo>
                        <a:pt x="2330" y="6199"/>
                      </a:lnTo>
                      <a:lnTo>
                        <a:pt x="2528" y="6041"/>
                      </a:lnTo>
                      <a:lnTo>
                        <a:pt x="2686" y="5804"/>
                      </a:lnTo>
                      <a:lnTo>
                        <a:pt x="2804" y="5567"/>
                      </a:lnTo>
                      <a:lnTo>
                        <a:pt x="2922" y="5330"/>
                      </a:lnTo>
                      <a:lnTo>
                        <a:pt x="2962" y="5094"/>
                      </a:lnTo>
                      <a:lnTo>
                        <a:pt x="3001" y="4817"/>
                      </a:lnTo>
                      <a:lnTo>
                        <a:pt x="3041" y="4304"/>
                      </a:lnTo>
                      <a:lnTo>
                        <a:pt x="2962" y="3712"/>
                      </a:lnTo>
                      <a:lnTo>
                        <a:pt x="2843" y="3159"/>
                      </a:lnTo>
                      <a:lnTo>
                        <a:pt x="6554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8" name="Google Shape;538;p45"/>
                <p:cNvSpPr/>
                <p:nvPr/>
              </p:nvSpPr>
              <p:spPr>
                <a:xfrm>
                  <a:off x="6154050" y="2423225"/>
                  <a:ext cx="7925" cy="3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" h="1303" extrusionOk="0">
                      <a:moveTo>
                        <a:pt x="277" y="0"/>
                      </a:moveTo>
                      <a:lnTo>
                        <a:pt x="1" y="237"/>
                      </a:lnTo>
                      <a:lnTo>
                        <a:pt x="119" y="750"/>
                      </a:lnTo>
                      <a:lnTo>
                        <a:pt x="198" y="1303"/>
                      </a:lnTo>
                      <a:lnTo>
                        <a:pt x="159" y="790"/>
                      </a:lnTo>
                      <a:lnTo>
                        <a:pt x="40" y="237"/>
                      </a:lnTo>
                      <a:lnTo>
                        <a:pt x="317" y="0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9" name="Google Shape;539;p45"/>
                <p:cNvSpPr/>
                <p:nvPr/>
              </p:nvSpPr>
              <p:spPr>
                <a:xfrm>
                  <a:off x="6154050" y="2423225"/>
                  <a:ext cx="7925" cy="3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" h="1303" fill="none" extrusionOk="0">
                      <a:moveTo>
                        <a:pt x="277" y="0"/>
                      </a:moveTo>
                      <a:lnTo>
                        <a:pt x="1" y="237"/>
                      </a:lnTo>
                      <a:lnTo>
                        <a:pt x="1" y="237"/>
                      </a:lnTo>
                      <a:lnTo>
                        <a:pt x="119" y="750"/>
                      </a:lnTo>
                      <a:lnTo>
                        <a:pt x="198" y="1303"/>
                      </a:lnTo>
                      <a:lnTo>
                        <a:pt x="198" y="1303"/>
                      </a:lnTo>
                      <a:lnTo>
                        <a:pt x="198" y="1303"/>
                      </a:lnTo>
                      <a:lnTo>
                        <a:pt x="198" y="1303"/>
                      </a:lnTo>
                      <a:lnTo>
                        <a:pt x="159" y="790"/>
                      </a:lnTo>
                      <a:lnTo>
                        <a:pt x="40" y="237"/>
                      </a:lnTo>
                      <a:lnTo>
                        <a:pt x="317" y="0"/>
                      </a:lnTo>
                      <a:lnTo>
                        <a:pt x="317" y="0"/>
                      </a:lnTo>
                      <a:lnTo>
                        <a:pt x="277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0" name="Google Shape;540;p45"/>
                <p:cNvSpPr/>
                <p:nvPr/>
              </p:nvSpPr>
              <p:spPr>
                <a:xfrm>
                  <a:off x="6160975" y="2387675"/>
                  <a:ext cx="42450" cy="3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8" h="1423" extrusionOk="0">
                      <a:moveTo>
                        <a:pt x="1698" y="1"/>
                      </a:moveTo>
                      <a:lnTo>
                        <a:pt x="0" y="1422"/>
                      </a:lnTo>
                      <a:lnTo>
                        <a:pt x="40" y="1422"/>
                      </a:lnTo>
                      <a:lnTo>
                        <a:pt x="1698" y="1"/>
                      </a:lnTo>
                      <a:close/>
                    </a:path>
                  </a:pathLst>
                </a:custGeom>
                <a:solidFill>
                  <a:srgbClr val="1E282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1" name="Google Shape;541;p45"/>
                <p:cNvSpPr/>
                <p:nvPr/>
              </p:nvSpPr>
              <p:spPr>
                <a:xfrm>
                  <a:off x="6160975" y="2387675"/>
                  <a:ext cx="42450" cy="3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8" h="1423" fill="none" extrusionOk="0">
                      <a:moveTo>
                        <a:pt x="1698" y="1"/>
                      </a:moveTo>
                      <a:lnTo>
                        <a:pt x="0" y="1422"/>
                      </a:lnTo>
                      <a:lnTo>
                        <a:pt x="0" y="1422"/>
                      </a:lnTo>
                      <a:lnTo>
                        <a:pt x="40" y="1422"/>
                      </a:lnTo>
                      <a:lnTo>
                        <a:pt x="1698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2" name="Google Shape;542;p45"/>
                <p:cNvSpPr/>
                <p:nvPr/>
              </p:nvSpPr>
              <p:spPr>
                <a:xfrm>
                  <a:off x="6155050" y="2381775"/>
                  <a:ext cx="56275" cy="7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1" h="2961" extrusionOk="0">
                      <a:moveTo>
                        <a:pt x="2172" y="0"/>
                      </a:moveTo>
                      <a:lnTo>
                        <a:pt x="1935" y="237"/>
                      </a:lnTo>
                      <a:lnTo>
                        <a:pt x="277" y="1658"/>
                      </a:lnTo>
                      <a:lnTo>
                        <a:pt x="0" y="1895"/>
                      </a:lnTo>
                      <a:lnTo>
                        <a:pt x="119" y="2448"/>
                      </a:lnTo>
                      <a:lnTo>
                        <a:pt x="158" y="2961"/>
                      </a:lnTo>
                      <a:lnTo>
                        <a:pt x="514" y="2882"/>
                      </a:lnTo>
                      <a:lnTo>
                        <a:pt x="830" y="2724"/>
                      </a:lnTo>
                      <a:lnTo>
                        <a:pt x="1145" y="2527"/>
                      </a:lnTo>
                      <a:lnTo>
                        <a:pt x="1461" y="2290"/>
                      </a:lnTo>
                      <a:lnTo>
                        <a:pt x="1738" y="2013"/>
                      </a:lnTo>
                      <a:lnTo>
                        <a:pt x="1974" y="1698"/>
                      </a:lnTo>
                      <a:lnTo>
                        <a:pt x="2132" y="1382"/>
                      </a:lnTo>
                      <a:lnTo>
                        <a:pt x="2211" y="1066"/>
                      </a:lnTo>
                      <a:lnTo>
                        <a:pt x="2251" y="790"/>
                      </a:lnTo>
                      <a:lnTo>
                        <a:pt x="2251" y="553"/>
                      </a:lnTo>
                      <a:lnTo>
                        <a:pt x="2211" y="276"/>
                      </a:lnTo>
                      <a:lnTo>
                        <a:pt x="2172" y="0"/>
                      </a:lnTo>
                      <a:close/>
                    </a:path>
                  </a:pathLst>
                </a:custGeom>
                <a:solidFill>
                  <a:srgbClr val="66322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3" name="Google Shape;543;p45"/>
                <p:cNvSpPr/>
                <p:nvPr/>
              </p:nvSpPr>
              <p:spPr>
                <a:xfrm>
                  <a:off x="6155050" y="2381775"/>
                  <a:ext cx="56275" cy="7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1" h="2961" fill="none" extrusionOk="0">
                      <a:moveTo>
                        <a:pt x="2172" y="0"/>
                      </a:moveTo>
                      <a:lnTo>
                        <a:pt x="1935" y="237"/>
                      </a:lnTo>
                      <a:lnTo>
                        <a:pt x="277" y="1658"/>
                      </a:lnTo>
                      <a:lnTo>
                        <a:pt x="0" y="1895"/>
                      </a:lnTo>
                      <a:lnTo>
                        <a:pt x="0" y="1895"/>
                      </a:lnTo>
                      <a:lnTo>
                        <a:pt x="119" y="2448"/>
                      </a:lnTo>
                      <a:lnTo>
                        <a:pt x="158" y="2961"/>
                      </a:lnTo>
                      <a:lnTo>
                        <a:pt x="158" y="2961"/>
                      </a:lnTo>
                      <a:lnTo>
                        <a:pt x="514" y="2882"/>
                      </a:lnTo>
                      <a:lnTo>
                        <a:pt x="830" y="2724"/>
                      </a:lnTo>
                      <a:lnTo>
                        <a:pt x="1145" y="2527"/>
                      </a:lnTo>
                      <a:lnTo>
                        <a:pt x="1461" y="2290"/>
                      </a:lnTo>
                      <a:lnTo>
                        <a:pt x="1738" y="2013"/>
                      </a:lnTo>
                      <a:lnTo>
                        <a:pt x="1974" y="1698"/>
                      </a:lnTo>
                      <a:lnTo>
                        <a:pt x="2132" y="1382"/>
                      </a:lnTo>
                      <a:lnTo>
                        <a:pt x="2211" y="1066"/>
                      </a:lnTo>
                      <a:lnTo>
                        <a:pt x="2211" y="1066"/>
                      </a:lnTo>
                      <a:lnTo>
                        <a:pt x="2251" y="790"/>
                      </a:lnTo>
                      <a:lnTo>
                        <a:pt x="2251" y="553"/>
                      </a:lnTo>
                      <a:lnTo>
                        <a:pt x="2211" y="276"/>
                      </a:lnTo>
                      <a:lnTo>
                        <a:pt x="2172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4" name="Google Shape;544;p45"/>
                <p:cNvSpPr/>
                <p:nvPr/>
              </p:nvSpPr>
              <p:spPr>
                <a:xfrm>
                  <a:off x="6060300" y="2123175"/>
                  <a:ext cx="241825" cy="30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73" h="12279" extrusionOk="0">
                      <a:moveTo>
                        <a:pt x="5014" y="1"/>
                      </a:moveTo>
                      <a:lnTo>
                        <a:pt x="4422" y="119"/>
                      </a:lnTo>
                      <a:lnTo>
                        <a:pt x="4106" y="198"/>
                      </a:lnTo>
                      <a:lnTo>
                        <a:pt x="3830" y="277"/>
                      </a:lnTo>
                      <a:lnTo>
                        <a:pt x="3277" y="553"/>
                      </a:lnTo>
                      <a:lnTo>
                        <a:pt x="2764" y="909"/>
                      </a:lnTo>
                      <a:lnTo>
                        <a:pt x="2330" y="1303"/>
                      </a:lnTo>
                      <a:lnTo>
                        <a:pt x="1895" y="1777"/>
                      </a:lnTo>
                      <a:lnTo>
                        <a:pt x="1540" y="2290"/>
                      </a:lnTo>
                      <a:lnTo>
                        <a:pt x="1224" y="2843"/>
                      </a:lnTo>
                      <a:lnTo>
                        <a:pt x="908" y="3435"/>
                      </a:lnTo>
                      <a:lnTo>
                        <a:pt x="672" y="4067"/>
                      </a:lnTo>
                      <a:lnTo>
                        <a:pt x="474" y="4699"/>
                      </a:lnTo>
                      <a:lnTo>
                        <a:pt x="316" y="5370"/>
                      </a:lnTo>
                      <a:lnTo>
                        <a:pt x="198" y="6041"/>
                      </a:lnTo>
                      <a:lnTo>
                        <a:pt x="79" y="6673"/>
                      </a:lnTo>
                      <a:lnTo>
                        <a:pt x="40" y="7304"/>
                      </a:lnTo>
                      <a:lnTo>
                        <a:pt x="0" y="7896"/>
                      </a:lnTo>
                      <a:lnTo>
                        <a:pt x="40" y="8489"/>
                      </a:lnTo>
                      <a:lnTo>
                        <a:pt x="79" y="9081"/>
                      </a:lnTo>
                      <a:lnTo>
                        <a:pt x="237" y="9633"/>
                      </a:lnTo>
                      <a:lnTo>
                        <a:pt x="474" y="10147"/>
                      </a:lnTo>
                      <a:lnTo>
                        <a:pt x="751" y="10620"/>
                      </a:lnTo>
                      <a:lnTo>
                        <a:pt x="1066" y="11055"/>
                      </a:lnTo>
                      <a:lnTo>
                        <a:pt x="1461" y="11410"/>
                      </a:lnTo>
                      <a:lnTo>
                        <a:pt x="1895" y="11686"/>
                      </a:lnTo>
                      <a:lnTo>
                        <a:pt x="2330" y="11963"/>
                      </a:lnTo>
                      <a:lnTo>
                        <a:pt x="2843" y="12121"/>
                      </a:lnTo>
                      <a:lnTo>
                        <a:pt x="3356" y="12239"/>
                      </a:lnTo>
                      <a:lnTo>
                        <a:pt x="3909" y="12279"/>
                      </a:lnTo>
                      <a:lnTo>
                        <a:pt x="4462" y="12239"/>
                      </a:lnTo>
                      <a:lnTo>
                        <a:pt x="5014" y="12160"/>
                      </a:lnTo>
                      <a:lnTo>
                        <a:pt x="5567" y="11963"/>
                      </a:lnTo>
                      <a:lnTo>
                        <a:pt x="6120" y="11726"/>
                      </a:lnTo>
                      <a:lnTo>
                        <a:pt x="6633" y="11371"/>
                      </a:lnTo>
                      <a:lnTo>
                        <a:pt x="6988" y="11134"/>
                      </a:lnTo>
                      <a:lnTo>
                        <a:pt x="7265" y="10857"/>
                      </a:lnTo>
                      <a:lnTo>
                        <a:pt x="7541" y="10620"/>
                      </a:lnTo>
                      <a:lnTo>
                        <a:pt x="7778" y="10344"/>
                      </a:lnTo>
                      <a:lnTo>
                        <a:pt x="7975" y="10068"/>
                      </a:lnTo>
                      <a:lnTo>
                        <a:pt x="8173" y="9752"/>
                      </a:lnTo>
                      <a:lnTo>
                        <a:pt x="8488" y="9120"/>
                      </a:lnTo>
                      <a:lnTo>
                        <a:pt x="8765" y="8410"/>
                      </a:lnTo>
                      <a:lnTo>
                        <a:pt x="9041" y="7581"/>
                      </a:lnTo>
                      <a:lnTo>
                        <a:pt x="9515" y="5528"/>
                      </a:lnTo>
                      <a:lnTo>
                        <a:pt x="9633" y="4935"/>
                      </a:lnTo>
                      <a:lnTo>
                        <a:pt x="9673" y="4343"/>
                      </a:lnTo>
                      <a:lnTo>
                        <a:pt x="9633" y="3791"/>
                      </a:lnTo>
                      <a:lnTo>
                        <a:pt x="9515" y="3238"/>
                      </a:lnTo>
                      <a:lnTo>
                        <a:pt x="9357" y="2725"/>
                      </a:lnTo>
                      <a:lnTo>
                        <a:pt x="9120" y="2211"/>
                      </a:lnTo>
                      <a:lnTo>
                        <a:pt x="8844" y="1777"/>
                      </a:lnTo>
                      <a:lnTo>
                        <a:pt x="8488" y="1343"/>
                      </a:lnTo>
                      <a:lnTo>
                        <a:pt x="8094" y="988"/>
                      </a:lnTo>
                      <a:lnTo>
                        <a:pt x="7699" y="672"/>
                      </a:lnTo>
                      <a:lnTo>
                        <a:pt x="7225" y="395"/>
                      </a:lnTo>
                      <a:lnTo>
                        <a:pt x="6712" y="198"/>
                      </a:lnTo>
                      <a:lnTo>
                        <a:pt x="6159" y="79"/>
                      </a:lnTo>
                      <a:lnTo>
                        <a:pt x="5606" y="1"/>
                      </a:lnTo>
                      <a:close/>
                    </a:path>
                  </a:pathLst>
                </a:custGeom>
                <a:solidFill>
                  <a:srgbClr val="7F3E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5" name="Google Shape;545;p45"/>
                <p:cNvSpPr/>
                <p:nvPr/>
              </p:nvSpPr>
              <p:spPr>
                <a:xfrm>
                  <a:off x="6142225" y="2110350"/>
                  <a:ext cx="187550" cy="199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2" h="7976" extrusionOk="0">
                      <a:moveTo>
                        <a:pt x="1698" y="0"/>
                      </a:moveTo>
                      <a:lnTo>
                        <a:pt x="1303" y="79"/>
                      </a:lnTo>
                      <a:lnTo>
                        <a:pt x="908" y="198"/>
                      </a:lnTo>
                      <a:lnTo>
                        <a:pt x="434" y="316"/>
                      </a:lnTo>
                      <a:lnTo>
                        <a:pt x="0" y="514"/>
                      </a:lnTo>
                      <a:lnTo>
                        <a:pt x="316" y="1027"/>
                      </a:lnTo>
                      <a:lnTo>
                        <a:pt x="632" y="1501"/>
                      </a:lnTo>
                      <a:lnTo>
                        <a:pt x="987" y="1935"/>
                      </a:lnTo>
                      <a:lnTo>
                        <a:pt x="1343" y="2330"/>
                      </a:lnTo>
                      <a:lnTo>
                        <a:pt x="2093" y="3040"/>
                      </a:lnTo>
                      <a:lnTo>
                        <a:pt x="2764" y="3672"/>
                      </a:lnTo>
                      <a:lnTo>
                        <a:pt x="3395" y="4225"/>
                      </a:lnTo>
                      <a:lnTo>
                        <a:pt x="3672" y="4501"/>
                      </a:lnTo>
                      <a:lnTo>
                        <a:pt x="3909" y="4817"/>
                      </a:lnTo>
                      <a:lnTo>
                        <a:pt x="4106" y="5093"/>
                      </a:lnTo>
                      <a:lnTo>
                        <a:pt x="4264" y="5409"/>
                      </a:lnTo>
                      <a:lnTo>
                        <a:pt x="4343" y="5764"/>
                      </a:lnTo>
                      <a:lnTo>
                        <a:pt x="4382" y="6120"/>
                      </a:lnTo>
                      <a:lnTo>
                        <a:pt x="4461" y="6475"/>
                      </a:lnTo>
                      <a:lnTo>
                        <a:pt x="4580" y="6830"/>
                      </a:lnTo>
                      <a:lnTo>
                        <a:pt x="4738" y="7107"/>
                      </a:lnTo>
                      <a:lnTo>
                        <a:pt x="4975" y="7383"/>
                      </a:lnTo>
                      <a:lnTo>
                        <a:pt x="5211" y="7620"/>
                      </a:lnTo>
                      <a:lnTo>
                        <a:pt x="5488" y="7778"/>
                      </a:lnTo>
                      <a:lnTo>
                        <a:pt x="5804" y="7896"/>
                      </a:lnTo>
                      <a:lnTo>
                        <a:pt x="6119" y="7975"/>
                      </a:lnTo>
                      <a:lnTo>
                        <a:pt x="6396" y="7975"/>
                      </a:lnTo>
                      <a:lnTo>
                        <a:pt x="6672" y="7936"/>
                      </a:lnTo>
                      <a:lnTo>
                        <a:pt x="6949" y="7857"/>
                      </a:lnTo>
                      <a:lnTo>
                        <a:pt x="7185" y="7659"/>
                      </a:lnTo>
                      <a:lnTo>
                        <a:pt x="7343" y="7422"/>
                      </a:lnTo>
                      <a:lnTo>
                        <a:pt x="7462" y="7107"/>
                      </a:lnTo>
                      <a:lnTo>
                        <a:pt x="7501" y="6712"/>
                      </a:lnTo>
                      <a:lnTo>
                        <a:pt x="7501" y="6238"/>
                      </a:lnTo>
                      <a:lnTo>
                        <a:pt x="7383" y="5725"/>
                      </a:lnTo>
                      <a:lnTo>
                        <a:pt x="7264" y="5133"/>
                      </a:lnTo>
                      <a:lnTo>
                        <a:pt x="7067" y="4501"/>
                      </a:lnTo>
                      <a:lnTo>
                        <a:pt x="6870" y="3909"/>
                      </a:lnTo>
                      <a:lnTo>
                        <a:pt x="6593" y="3277"/>
                      </a:lnTo>
                      <a:lnTo>
                        <a:pt x="6238" y="2645"/>
                      </a:lnTo>
                      <a:lnTo>
                        <a:pt x="5883" y="2053"/>
                      </a:lnTo>
                      <a:lnTo>
                        <a:pt x="5448" y="1540"/>
                      </a:lnTo>
                      <a:lnTo>
                        <a:pt x="4975" y="1027"/>
                      </a:lnTo>
                      <a:lnTo>
                        <a:pt x="4698" y="829"/>
                      </a:lnTo>
                      <a:lnTo>
                        <a:pt x="4422" y="632"/>
                      </a:lnTo>
                      <a:lnTo>
                        <a:pt x="4146" y="474"/>
                      </a:lnTo>
                      <a:lnTo>
                        <a:pt x="3830" y="316"/>
                      </a:lnTo>
                      <a:lnTo>
                        <a:pt x="3514" y="198"/>
                      </a:lnTo>
                      <a:lnTo>
                        <a:pt x="3198" y="79"/>
                      </a:lnTo>
                      <a:lnTo>
                        <a:pt x="2843" y="40"/>
                      </a:lnTo>
                      <a:lnTo>
                        <a:pt x="2487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6" name="Google Shape;546;p45"/>
                <p:cNvSpPr/>
                <p:nvPr/>
              </p:nvSpPr>
              <p:spPr>
                <a:xfrm>
                  <a:off x="6127425" y="2120225"/>
                  <a:ext cx="74025" cy="6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1" h="2527" extrusionOk="0">
                      <a:moveTo>
                        <a:pt x="987" y="0"/>
                      </a:moveTo>
                      <a:lnTo>
                        <a:pt x="711" y="79"/>
                      </a:lnTo>
                      <a:lnTo>
                        <a:pt x="434" y="197"/>
                      </a:lnTo>
                      <a:lnTo>
                        <a:pt x="237" y="355"/>
                      </a:lnTo>
                      <a:lnTo>
                        <a:pt x="40" y="553"/>
                      </a:lnTo>
                      <a:lnTo>
                        <a:pt x="0" y="790"/>
                      </a:lnTo>
                      <a:lnTo>
                        <a:pt x="0" y="1027"/>
                      </a:lnTo>
                      <a:lnTo>
                        <a:pt x="40" y="1263"/>
                      </a:lnTo>
                      <a:lnTo>
                        <a:pt x="118" y="1500"/>
                      </a:lnTo>
                      <a:lnTo>
                        <a:pt x="197" y="1698"/>
                      </a:lnTo>
                      <a:lnTo>
                        <a:pt x="316" y="1895"/>
                      </a:lnTo>
                      <a:lnTo>
                        <a:pt x="474" y="2053"/>
                      </a:lnTo>
                      <a:lnTo>
                        <a:pt x="671" y="2211"/>
                      </a:lnTo>
                      <a:lnTo>
                        <a:pt x="869" y="2329"/>
                      </a:lnTo>
                      <a:lnTo>
                        <a:pt x="1105" y="2408"/>
                      </a:lnTo>
                      <a:lnTo>
                        <a:pt x="1382" y="2487"/>
                      </a:lnTo>
                      <a:lnTo>
                        <a:pt x="1658" y="2527"/>
                      </a:lnTo>
                      <a:lnTo>
                        <a:pt x="1935" y="2527"/>
                      </a:lnTo>
                      <a:lnTo>
                        <a:pt x="2250" y="2487"/>
                      </a:lnTo>
                      <a:lnTo>
                        <a:pt x="2606" y="2408"/>
                      </a:lnTo>
                      <a:lnTo>
                        <a:pt x="2961" y="2290"/>
                      </a:lnTo>
                      <a:lnTo>
                        <a:pt x="2764" y="2329"/>
                      </a:lnTo>
                      <a:lnTo>
                        <a:pt x="2448" y="2329"/>
                      </a:lnTo>
                      <a:lnTo>
                        <a:pt x="2092" y="2290"/>
                      </a:lnTo>
                      <a:lnTo>
                        <a:pt x="1895" y="2211"/>
                      </a:lnTo>
                      <a:lnTo>
                        <a:pt x="1737" y="2132"/>
                      </a:lnTo>
                      <a:lnTo>
                        <a:pt x="1540" y="1974"/>
                      </a:lnTo>
                      <a:lnTo>
                        <a:pt x="1382" y="1816"/>
                      </a:lnTo>
                      <a:lnTo>
                        <a:pt x="1263" y="1658"/>
                      </a:lnTo>
                      <a:lnTo>
                        <a:pt x="1145" y="1421"/>
                      </a:lnTo>
                      <a:lnTo>
                        <a:pt x="1066" y="1145"/>
                      </a:lnTo>
                      <a:lnTo>
                        <a:pt x="987" y="790"/>
                      </a:lnTo>
                      <a:lnTo>
                        <a:pt x="987" y="434"/>
                      </a:lnTo>
                      <a:lnTo>
                        <a:pt x="987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7" name="Google Shape;547;p45"/>
                <p:cNvSpPr/>
                <p:nvPr/>
              </p:nvSpPr>
              <p:spPr>
                <a:xfrm>
                  <a:off x="6159975" y="2248525"/>
                  <a:ext cx="15825" cy="2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" h="948" extrusionOk="0">
                      <a:moveTo>
                        <a:pt x="396" y="0"/>
                      </a:moveTo>
                      <a:lnTo>
                        <a:pt x="277" y="40"/>
                      </a:lnTo>
                      <a:lnTo>
                        <a:pt x="159" y="119"/>
                      </a:lnTo>
                      <a:lnTo>
                        <a:pt x="40" y="237"/>
                      </a:lnTo>
                      <a:lnTo>
                        <a:pt x="1" y="435"/>
                      </a:lnTo>
                      <a:lnTo>
                        <a:pt x="1" y="593"/>
                      </a:lnTo>
                      <a:lnTo>
                        <a:pt x="40" y="750"/>
                      </a:lnTo>
                      <a:lnTo>
                        <a:pt x="119" y="869"/>
                      </a:lnTo>
                      <a:lnTo>
                        <a:pt x="238" y="948"/>
                      </a:lnTo>
                      <a:lnTo>
                        <a:pt x="356" y="948"/>
                      </a:lnTo>
                      <a:lnTo>
                        <a:pt x="475" y="829"/>
                      </a:lnTo>
                      <a:lnTo>
                        <a:pt x="554" y="711"/>
                      </a:lnTo>
                      <a:lnTo>
                        <a:pt x="593" y="514"/>
                      </a:lnTo>
                      <a:lnTo>
                        <a:pt x="633" y="356"/>
                      </a:lnTo>
                      <a:lnTo>
                        <a:pt x="593" y="158"/>
                      </a:lnTo>
                      <a:lnTo>
                        <a:pt x="514" y="79"/>
                      </a:lnTo>
                      <a:lnTo>
                        <a:pt x="396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8" name="Google Shape;548;p45"/>
                <p:cNvSpPr/>
                <p:nvPr/>
              </p:nvSpPr>
              <p:spPr>
                <a:xfrm>
                  <a:off x="6079050" y="2235700"/>
                  <a:ext cx="15825" cy="2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" h="948" extrusionOk="0">
                      <a:moveTo>
                        <a:pt x="277" y="0"/>
                      </a:moveTo>
                      <a:lnTo>
                        <a:pt x="158" y="79"/>
                      </a:lnTo>
                      <a:lnTo>
                        <a:pt x="80" y="237"/>
                      </a:lnTo>
                      <a:lnTo>
                        <a:pt x="40" y="395"/>
                      </a:lnTo>
                      <a:lnTo>
                        <a:pt x="1" y="592"/>
                      </a:lnTo>
                      <a:lnTo>
                        <a:pt x="40" y="750"/>
                      </a:lnTo>
                      <a:lnTo>
                        <a:pt x="119" y="869"/>
                      </a:lnTo>
                      <a:lnTo>
                        <a:pt x="237" y="948"/>
                      </a:lnTo>
                      <a:lnTo>
                        <a:pt x="395" y="908"/>
                      </a:lnTo>
                      <a:lnTo>
                        <a:pt x="474" y="829"/>
                      </a:lnTo>
                      <a:lnTo>
                        <a:pt x="593" y="711"/>
                      </a:lnTo>
                      <a:lnTo>
                        <a:pt x="632" y="513"/>
                      </a:lnTo>
                      <a:lnTo>
                        <a:pt x="632" y="316"/>
                      </a:lnTo>
                      <a:lnTo>
                        <a:pt x="632" y="158"/>
                      </a:lnTo>
                      <a:lnTo>
                        <a:pt x="553" y="40"/>
                      </a:lnTo>
                      <a:lnTo>
                        <a:pt x="435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9" name="Google Shape;549;p45"/>
                <p:cNvSpPr/>
                <p:nvPr/>
              </p:nvSpPr>
              <p:spPr>
                <a:xfrm>
                  <a:off x="6076100" y="2228775"/>
                  <a:ext cx="14825" cy="8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3" h="357" extrusionOk="0">
                      <a:moveTo>
                        <a:pt x="0" y="1"/>
                      </a:moveTo>
                      <a:lnTo>
                        <a:pt x="40" y="119"/>
                      </a:lnTo>
                      <a:lnTo>
                        <a:pt x="158" y="238"/>
                      </a:lnTo>
                      <a:lnTo>
                        <a:pt x="276" y="317"/>
                      </a:lnTo>
                      <a:lnTo>
                        <a:pt x="355" y="356"/>
                      </a:lnTo>
                      <a:lnTo>
                        <a:pt x="474" y="356"/>
                      </a:lnTo>
                      <a:lnTo>
                        <a:pt x="592" y="31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0" name="Google Shape;550;p45"/>
                <p:cNvSpPr/>
                <p:nvPr/>
              </p:nvSpPr>
              <p:spPr>
                <a:xfrm>
                  <a:off x="6084975" y="2263325"/>
                  <a:ext cx="30625" cy="4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" h="1857" extrusionOk="0">
                      <a:moveTo>
                        <a:pt x="1224" y="1"/>
                      </a:moveTo>
                      <a:lnTo>
                        <a:pt x="948" y="395"/>
                      </a:lnTo>
                      <a:lnTo>
                        <a:pt x="672" y="790"/>
                      </a:lnTo>
                      <a:lnTo>
                        <a:pt x="356" y="1145"/>
                      </a:lnTo>
                      <a:lnTo>
                        <a:pt x="0" y="1501"/>
                      </a:lnTo>
                      <a:lnTo>
                        <a:pt x="198" y="1659"/>
                      </a:lnTo>
                      <a:lnTo>
                        <a:pt x="395" y="1777"/>
                      </a:lnTo>
                      <a:lnTo>
                        <a:pt x="632" y="1817"/>
                      </a:lnTo>
                      <a:lnTo>
                        <a:pt x="908" y="1856"/>
                      </a:lnTo>
                      <a:lnTo>
                        <a:pt x="1224" y="1"/>
                      </a:lnTo>
                      <a:close/>
                    </a:path>
                  </a:pathLst>
                </a:custGeom>
                <a:solidFill>
                  <a:srgbClr val="630F0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1" name="Google Shape;551;p45"/>
                <p:cNvSpPr/>
                <p:nvPr/>
              </p:nvSpPr>
              <p:spPr>
                <a:xfrm>
                  <a:off x="6127425" y="2321550"/>
                  <a:ext cx="51325" cy="18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3" h="751" extrusionOk="0">
                      <a:moveTo>
                        <a:pt x="1974" y="1"/>
                      </a:moveTo>
                      <a:lnTo>
                        <a:pt x="1935" y="40"/>
                      </a:lnTo>
                      <a:lnTo>
                        <a:pt x="1737" y="198"/>
                      </a:lnTo>
                      <a:lnTo>
                        <a:pt x="1540" y="317"/>
                      </a:lnTo>
                      <a:lnTo>
                        <a:pt x="1303" y="435"/>
                      </a:lnTo>
                      <a:lnTo>
                        <a:pt x="1066" y="514"/>
                      </a:lnTo>
                      <a:lnTo>
                        <a:pt x="829" y="554"/>
                      </a:lnTo>
                      <a:lnTo>
                        <a:pt x="592" y="593"/>
                      </a:lnTo>
                      <a:lnTo>
                        <a:pt x="355" y="593"/>
                      </a:lnTo>
                      <a:lnTo>
                        <a:pt x="118" y="554"/>
                      </a:lnTo>
                      <a:lnTo>
                        <a:pt x="40" y="554"/>
                      </a:lnTo>
                      <a:lnTo>
                        <a:pt x="0" y="593"/>
                      </a:lnTo>
                      <a:lnTo>
                        <a:pt x="40" y="672"/>
                      </a:lnTo>
                      <a:lnTo>
                        <a:pt x="79" y="672"/>
                      </a:lnTo>
                      <a:lnTo>
                        <a:pt x="513" y="751"/>
                      </a:lnTo>
                      <a:lnTo>
                        <a:pt x="948" y="711"/>
                      </a:lnTo>
                      <a:lnTo>
                        <a:pt x="1342" y="593"/>
                      </a:lnTo>
                      <a:lnTo>
                        <a:pt x="1698" y="396"/>
                      </a:lnTo>
                      <a:lnTo>
                        <a:pt x="2053" y="159"/>
                      </a:lnTo>
                      <a:lnTo>
                        <a:pt x="2053" y="80"/>
                      </a:lnTo>
                      <a:lnTo>
                        <a:pt x="2053" y="40"/>
                      </a:lnTo>
                      <a:lnTo>
                        <a:pt x="1974" y="1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2" name="Google Shape;552;p45"/>
                <p:cNvSpPr/>
                <p:nvPr/>
              </p:nvSpPr>
              <p:spPr>
                <a:xfrm>
                  <a:off x="6252750" y="2274175"/>
                  <a:ext cx="63200" cy="70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8" h="2804" extrusionOk="0">
                      <a:moveTo>
                        <a:pt x="1738" y="1"/>
                      </a:moveTo>
                      <a:lnTo>
                        <a:pt x="1462" y="40"/>
                      </a:lnTo>
                      <a:lnTo>
                        <a:pt x="1225" y="119"/>
                      </a:lnTo>
                      <a:lnTo>
                        <a:pt x="948" y="317"/>
                      </a:lnTo>
                      <a:lnTo>
                        <a:pt x="711" y="514"/>
                      </a:lnTo>
                      <a:lnTo>
                        <a:pt x="514" y="751"/>
                      </a:lnTo>
                      <a:lnTo>
                        <a:pt x="317" y="988"/>
                      </a:lnTo>
                      <a:lnTo>
                        <a:pt x="198" y="1264"/>
                      </a:lnTo>
                      <a:lnTo>
                        <a:pt x="80" y="1541"/>
                      </a:lnTo>
                      <a:lnTo>
                        <a:pt x="1" y="1817"/>
                      </a:lnTo>
                      <a:lnTo>
                        <a:pt x="1" y="2054"/>
                      </a:lnTo>
                      <a:lnTo>
                        <a:pt x="40" y="2330"/>
                      </a:lnTo>
                      <a:lnTo>
                        <a:pt x="119" y="2527"/>
                      </a:lnTo>
                      <a:lnTo>
                        <a:pt x="277" y="2685"/>
                      </a:lnTo>
                      <a:lnTo>
                        <a:pt x="475" y="2764"/>
                      </a:lnTo>
                      <a:lnTo>
                        <a:pt x="751" y="2804"/>
                      </a:lnTo>
                      <a:lnTo>
                        <a:pt x="948" y="2764"/>
                      </a:lnTo>
                      <a:lnTo>
                        <a:pt x="1185" y="2725"/>
                      </a:lnTo>
                      <a:lnTo>
                        <a:pt x="1580" y="2527"/>
                      </a:lnTo>
                      <a:lnTo>
                        <a:pt x="1935" y="2291"/>
                      </a:lnTo>
                      <a:lnTo>
                        <a:pt x="2093" y="2133"/>
                      </a:lnTo>
                      <a:lnTo>
                        <a:pt x="2212" y="1975"/>
                      </a:lnTo>
                      <a:lnTo>
                        <a:pt x="2370" y="1698"/>
                      </a:lnTo>
                      <a:lnTo>
                        <a:pt x="2488" y="1462"/>
                      </a:lnTo>
                      <a:lnTo>
                        <a:pt x="2528" y="1185"/>
                      </a:lnTo>
                      <a:lnTo>
                        <a:pt x="2528" y="909"/>
                      </a:lnTo>
                      <a:lnTo>
                        <a:pt x="2488" y="633"/>
                      </a:lnTo>
                      <a:lnTo>
                        <a:pt x="2370" y="396"/>
                      </a:lnTo>
                      <a:lnTo>
                        <a:pt x="2212" y="198"/>
                      </a:lnTo>
                      <a:lnTo>
                        <a:pt x="1975" y="80"/>
                      </a:lnTo>
                      <a:lnTo>
                        <a:pt x="1856" y="40"/>
                      </a:lnTo>
                      <a:lnTo>
                        <a:pt x="1738" y="1"/>
                      </a:lnTo>
                      <a:close/>
                    </a:path>
                  </a:pathLst>
                </a:custGeom>
                <a:solidFill>
                  <a:srgbClr val="7F3E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3" name="Google Shape;553;p45"/>
                <p:cNvSpPr/>
                <p:nvPr/>
              </p:nvSpPr>
              <p:spPr>
                <a:xfrm>
                  <a:off x="6182675" y="2213000"/>
                  <a:ext cx="34575" cy="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3" h="988" extrusionOk="0">
                      <a:moveTo>
                        <a:pt x="119" y="0"/>
                      </a:moveTo>
                      <a:lnTo>
                        <a:pt x="80" y="40"/>
                      </a:lnTo>
                      <a:lnTo>
                        <a:pt x="40" y="79"/>
                      </a:lnTo>
                      <a:lnTo>
                        <a:pt x="1" y="119"/>
                      </a:lnTo>
                      <a:lnTo>
                        <a:pt x="40" y="198"/>
                      </a:lnTo>
                      <a:lnTo>
                        <a:pt x="40" y="237"/>
                      </a:lnTo>
                      <a:lnTo>
                        <a:pt x="119" y="276"/>
                      </a:lnTo>
                      <a:lnTo>
                        <a:pt x="159" y="276"/>
                      </a:lnTo>
                      <a:lnTo>
                        <a:pt x="435" y="355"/>
                      </a:lnTo>
                      <a:lnTo>
                        <a:pt x="711" y="513"/>
                      </a:lnTo>
                      <a:lnTo>
                        <a:pt x="909" y="671"/>
                      </a:lnTo>
                      <a:lnTo>
                        <a:pt x="1067" y="908"/>
                      </a:lnTo>
                      <a:lnTo>
                        <a:pt x="1185" y="987"/>
                      </a:lnTo>
                      <a:lnTo>
                        <a:pt x="1304" y="987"/>
                      </a:lnTo>
                      <a:lnTo>
                        <a:pt x="1343" y="948"/>
                      </a:lnTo>
                      <a:lnTo>
                        <a:pt x="1383" y="869"/>
                      </a:lnTo>
                      <a:lnTo>
                        <a:pt x="1383" y="829"/>
                      </a:lnTo>
                      <a:lnTo>
                        <a:pt x="1343" y="750"/>
                      </a:lnTo>
                      <a:lnTo>
                        <a:pt x="1146" y="474"/>
                      </a:lnTo>
                      <a:lnTo>
                        <a:pt x="869" y="237"/>
                      </a:lnTo>
                      <a:lnTo>
                        <a:pt x="554" y="79"/>
                      </a:lnTo>
                      <a:lnTo>
                        <a:pt x="198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4" name="Google Shape;554;p45"/>
                <p:cNvSpPr/>
                <p:nvPr/>
              </p:nvSpPr>
              <p:spPr>
                <a:xfrm>
                  <a:off x="6069175" y="2193250"/>
                  <a:ext cx="38525" cy="16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1" h="672" extrusionOk="0">
                      <a:moveTo>
                        <a:pt x="1067" y="1"/>
                      </a:moveTo>
                      <a:lnTo>
                        <a:pt x="711" y="40"/>
                      </a:lnTo>
                      <a:lnTo>
                        <a:pt x="356" y="198"/>
                      </a:lnTo>
                      <a:lnTo>
                        <a:pt x="80" y="395"/>
                      </a:lnTo>
                      <a:lnTo>
                        <a:pt x="1" y="514"/>
                      </a:lnTo>
                      <a:lnTo>
                        <a:pt x="80" y="632"/>
                      </a:lnTo>
                      <a:lnTo>
                        <a:pt x="159" y="672"/>
                      </a:lnTo>
                      <a:lnTo>
                        <a:pt x="277" y="632"/>
                      </a:lnTo>
                      <a:lnTo>
                        <a:pt x="514" y="474"/>
                      </a:lnTo>
                      <a:lnTo>
                        <a:pt x="790" y="356"/>
                      </a:lnTo>
                      <a:lnTo>
                        <a:pt x="1067" y="316"/>
                      </a:lnTo>
                      <a:lnTo>
                        <a:pt x="1343" y="356"/>
                      </a:lnTo>
                      <a:lnTo>
                        <a:pt x="1422" y="356"/>
                      </a:lnTo>
                      <a:lnTo>
                        <a:pt x="1461" y="316"/>
                      </a:lnTo>
                      <a:lnTo>
                        <a:pt x="1501" y="277"/>
                      </a:lnTo>
                      <a:lnTo>
                        <a:pt x="1540" y="237"/>
                      </a:lnTo>
                      <a:lnTo>
                        <a:pt x="1540" y="158"/>
                      </a:lnTo>
                      <a:lnTo>
                        <a:pt x="1540" y="119"/>
                      </a:lnTo>
                      <a:lnTo>
                        <a:pt x="1501" y="80"/>
                      </a:lnTo>
                      <a:lnTo>
                        <a:pt x="1422" y="40"/>
                      </a:lnTo>
                      <a:lnTo>
                        <a:pt x="1067" y="1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5" name="Google Shape;555;p45"/>
                <p:cNvSpPr/>
                <p:nvPr/>
              </p:nvSpPr>
              <p:spPr>
                <a:xfrm>
                  <a:off x="6157025" y="2241625"/>
                  <a:ext cx="14825" cy="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3" h="356" extrusionOk="0">
                      <a:moveTo>
                        <a:pt x="0" y="0"/>
                      </a:moveTo>
                      <a:lnTo>
                        <a:pt x="40" y="79"/>
                      </a:lnTo>
                      <a:lnTo>
                        <a:pt x="158" y="276"/>
                      </a:lnTo>
                      <a:lnTo>
                        <a:pt x="237" y="316"/>
                      </a:lnTo>
                      <a:lnTo>
                        <a:pt x="316" y="355"/>
                      </a:lnTo>
                      <a:lnTo>
                        <a:pt x="435" y="355"/>
                      </a:lnTo>
                      <a:lnTo>
                        <a:pt x="593" y="31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6" name="Google Shape;556;p45"/>
                <p:cNvSpPr/>
                <p:nvPr/>
              </p:nvSpPr>
              <p:spPr>
                <a:xfrm>
                  <a:off x="6177750" y="3027250"/>
                  <a:ext cx="106625" cy="9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5" h="3672" extrusionOk="0">
                      <a:moveTo>
                        <a:pt x="0" y="0"/>
                      </a:moveTo>
                      <a:lnTo>
                        <a:pt x="1224" y="3672"/>
                      </a:lnTo>
                      <a:lnTo>
                        <a:pt x="1580" y="3554"/>
                      </a:lnTo>
                      <a:lnTo>
                        <a:pt x="1935" y="3435"/>
                      </a:lnTo>
                      <a:lnTo>
                        <a:pt x="2409" y="3238"/>
                      </a:lnTo>
                      <a:lnTo>
                        <a:pt x="2882" y="2961"/>
                      </a:lnTo>
                      <a:lnTo>
                        <a:pt x="3396" y="2646"/>
                      </a:lnTo>
                      <a:lnTo>
                        <a:pt x="3869" y="2290"/>
                      </a:lnTo>
                      <a:lnTo>
                        <a:pt x="4067" y="2053"/>
                      </a:lnTo>
                      <a:lnTo>
                        <a:pt x="4264" y="1816"/>
                      </a:lnTo>
                      <a:lnTo>
                        <a:pt x="4067" y="1461"/>
                      </a:lnTo>
                      <a:lnTo>
                        <a:pt x="3909" y="1224"/>
                      </a:lnTo>
                      <a:lnTo>
                        <a:pt x="3751" y="1027"/>
                      </a:lnTo>
                      <a:lnTo>
                        <a:pt x="3554" y="869"/>
                      </a:lnTo>
                      <a:lnTo>
                        <a:pt x="3317" y="711"/>
                      </a:lnTo>
                      <a:lnTo>
                        <a:pt x="3119" y="553"/>
                      </a:lnTo>
                      <a:lnTo>
                        <a:pt x="2882" y="474"/>
                      </a:lnTo>
                      <a:lnTo>
                        <a:pt x="2606" y="395"/>
                      </a:lnTo>
                      <a:lnTo>
                        <a:pt x="2330" y="31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F3E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7" name="Google Shape;557;p45"/>
                <p:cNvSpPr/>
                <p:nvPr/>
              </p:nvSpPr>
              <p:spPr>
                <a:xfrm>
                  <a:off x="6145175" y="3026250"/>
                  <a:ext cx="63200" cy="10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8" h="4028" extrusionOk="0">
                      <a:moveTo>
                        <a:pt x="1303" y="1"/>
                      </a:moveTo>
                      <a:lnTo>
                        <a:pt x="238" y="1146"/>
                      </a:lnTo>
                      <a:lnTo>
                        <a:pt x="159" y="1264"/>
                      </a:lnTo>
                      <a:lnTo>
                        <a:pt x="80" y="1422"/>
                      </a:lnTo>
                      <a:lnTo>
                        <a:pt x="40" y="1580"/>
                      </a:lnTo>
                      <a:lnTo>
                        <a:pt x="1" y="1738"/>
                      </a:lnTo>
                      <a:lnTo>
                        <a:pt x="1" y="1856"/>
                      </a:lnTo>
                      <a:lnTo>
                        <a:pt x="1" y="2014"/>
                      </a:lnTo>
                      <a:lnTo>
                        <a:pt x="40" y="2172"/>
                      </a:lnTo>
                      <a:lnTo>
                        <a:pt x="80" y="2330"/>
                      </a:lnTo>
                      <a:lnTo>
                        <a:pt x="672" y="3436"/>
                      </a:lnTo>
                      <a:lnTo>
                        <a:pt x="751" y="3594"/>
                      </a:lnTo>
                      <a:lnTo>
                        <a:pt x="909" y="3751"/>
                      </a:lnTo>
                      <a:lnTo>
                        <a:pt x="1067" y="3870"/>
                      </a:lnTo>
                      <a:lnTo>
                        <a:pt x="1225" y="3949"/>
                      </a:lnTo>
                      <a:lnTo>
                        <a:pt x="1422" y="3988"/>
                      </a:lnTo>
                      <a:lnTo>
                        <a:pt x="1580" y="4028"/>
                      </a:lnTo>
                      <a:lnTo>
                        <a:pt x="1777" y="3988"/>
                      </a:lnTo>
                      <a:lnTo>
                        <a:pt x="1975" y="3949"/>
                      </a:lnTo>
                      <a:lnTo>
                        <a:pt x="2527" y="3712"/>
                      </a:lnTo>
                      <a:lnTo>
                        <a:pt x="1303" y="1"/>
                      </a:lnTo>
                      <a:close/>
                    </a:path>
                  </a:pathLst>
                </a:custGeom>
                <a:solidFill>
                  <a:srgbClr val="7F3E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8" name="Google Shape;558;p45"/>
                <p:cNvSpPr/>
                <p:nvPr/>
              </p:nvSpPr>
              <p:spPr>
                <a:xfrm>
                  <a:off x="6234000" y="2548575"/>
                  <a:ext cx="221125" cy="54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45" h="21714" extrusionOk="0">
                      <a:moveTo>
                        <a:pt x="3396" y="0"/>
                      </a:moveTo>
                      <a:lnTo>
                        <a:pt x="3041" y="40"/>
                      </a:lnTo>
                      <a:lnTo>
                        <a:pt x="2646" y="158"/>
                      </a:lnTo>
                      <a:lnTo>
                        <a:pt x="2291" y="355"/>
                      </a:lnTo>
                      <a:lnTo>
                        <a:pt x="2014" y="632"/>
                      </a:lnTo>
                      <a:lnTo>
                        <a:pt x="1777" y="948"/>
                      </a:lnTo>
                      <a:lnTo>
                        <a:pt x="1580" y="1303"/>
                      </a:lnTo>
                      <a:lnTo>
                        <a:pt x="1501" y="1698"/>
                      </a:lnTo>
                      <a:lnTo>
                        <a:pt x="1461" y="2092"/>
                      </a:lnTo>
                      <a:lnTo>
                        <a:pt x="1501" y="2487"/>
                      </a:lnTo>
                      <a:lnTo>
                        <a:pt x="1619" y="2882"/>
                      </a:lnTo>
                      <a:lnTo>
                        <a:pt x="1659" y="2921"/>
                      </a:lnTo>
                      <a:lnTo>
                        <a:pt x="2172" y="4066"/>
                      </a:lnTo>
                      <a:lnTo>
                        <a:pt x="2725" y="5251"/>
                      </a:lnTo>
                      <a:lnTo>
                        <a:pt x="3238" y="6435"/>
                      </a:lnTo>
                      <a:lnTo>
                        <a:pt x="3712" y="7659"/>
                      </a:lnTo>
                      <a:lnTo>
                        <a:pt x="4146" y="8804"/>
                      </a:lnTo>
                      <a:lnTo>
                        <a:pt x="4541" y="9988"/>
                      </a:lnTo>
                      <a:lnTo>
                        <a:pt x="4857" y="11212"/>
                      </a:lnTo>
                      <a:lnTo>
                        <a:pt x="5094" y="12436"/>
                      </a:lnTo>
                      <a:lnTo>
                        <a:pt x="5173" y="12989"/>
                      </a:lnTo>
                      <a:lnTo>
                        <a:pt x="5173" y="13147"/>
                      </a:lnTo>
                      <a:lnTo>
                        <a:pt x="5094" y="13541"/>
                      </a:lnTo>
                      <a:lnTo>
                        <a:pt x="4936" y="13936"/>
                      </a:lnTo>
                      <a:lnTo>
                        <a:pt x="4620" y="14449"/>
                      </a:lnTo>
                      <a:lnTo>
                        <a:pt x="4304" y="14963"/>
                      </a:lnTo>
                      <a:lnTo>
                        <a:pt x="3988" y="15476"/>
                      </a:lnTo>
                      <a:lnTo>
                        <a:pt x="3633" y="15950"/>
                      </a:lnTo>
                      <a:lnTo>
                        <a:pt x="2843" y="16976"/>
                      </a:lnTo>
                      <a:lnTo>
                        <a:pt x="1975" y="17963"/>
                      </a:lnTo>
                      <a:lnTo>
                        <a:pt x="277" y="19976"/>
                      </a:lnTo>
                      <a:lnTo>
                        <a:pt x="238" y="20016"/>
                      </a:lnTo>
                      <a:lnTo>
                        <a:pt x="159" y="20174"/>
                      </a:lnTo>
                      <a:lnTo>
                        <a:pt x="80" y="20292"/>
                      </a:lnTo>
                      <a:lnTo>
                        <a:pt x="1" y="20450"/>
                      </a:lnTo>
                      <a:lnTo>
                        <a:pt x="1" y="20608"/>
                      </a:lnTo>
                      <a:lnTo>
                        <a:pt x="1" y="20806"/>
                      </a:lnTo>
                      <a:lnTo>
                        <a:pt x="40" y="20963"/>
                      </a:lnTo>
                      <a:lnTo>
                        <a:pt x="80" y="21121"/>
                      </a:lnTo>
                      <a:lnTo>
                        <a:pt x="159" y="21240"/>
                      </a:lnTo>
                      <a:lnTo>
                        <a:pt x="277" y="21437"/>
                      </a:lnTo>
                      <a:lnTo>
                        <a:pt x="435" y="21556"/>
                      </a:lnTo>
                      <a:lnTo>
                        <a:pt x="632" y="21635"/>
                      </a:lnTo>
                      <a:lnTo>
                        <a:pt x="790" y="21674"/>
                      </a:lnTo>
                      <a:lnTo>
                        <a:pt x="988" y="21714"/>
                      </a:lnTo>
                      <a:lnTo>
                        <a:pt x="1185" y="21714"/>
                      </a:lnTo>
                      <a:lnTo>
                        <a:pt x="1383" y="21635"/>
                      </a:lnTo>
                      <a:lnTo>
                        <a:pt x="1580" y="21556"/>
                      </a:lnTo>
                      <a:lnTo>
                        <a:pt x="2725" y="20727"/>
                      </a:lnTo>
                      <a:lnTo>
                        <a:pt x="3870" y="19858"/>
                      </a:lnTo>
                      <a:lnTo>
                        <a:pt x="4936" y="18950"/>
                      </a:lnTo>
                      <a:lnTo>
                        <a:pt x="6002" y="18003"/>
                      </a:lnTo>
                      <a:lnTo>
                        <a:pt x="6515" y="17450"/>
                      </a:lnTo>
                      <a:lnTo>
                        <a:pt x="7028" y="16897"/>
                      </a:lnTo>
                      <a:lnTo>
                        <a:pt x="7502" y="16305"/>
                      </a:lnTo>
                      <a:lnTo>
                        <a:pt x="7936" y="15673"/>
                      </a:lnTo>
                      <a:lnTo>
                        <a:pt x="8212" y="15278"/>
                      </a:lnTo>
                      <a:lnTo>
                        <a:pt x="8410" y="14844"/>
                      </a:lnTo>
                      <a:lnTo>
                        <a:pt x="8607" y="14410"/>
                      </a:lnTo>
                      <a:lnTo>
                        <a:pt x="8765" y="13976"/>
                      </a:lnTo>
                      <a:lnTo>
                        <a:pt x="8805" y="13660"/>
                      </a:lnTo>
                      <a:lnTo>
                        <a:pt x="8844" y="13344"/>
                      </a:lnTo>
                      <a:lnTo>
                        <a:pt x="8844" y="12989"/>
                      </a:lnTo>
                      <a:lnTo>
                        <a:pt x="8844" y="12752"/>
                      </a:lnTo>
                      <a:lnTo>
                        <a:pt x="8805" y="11962"/>
                      </a:lnTo>
                      <a:lnTo>
                        <a:pt x="8607" y="10541"/>
                      </a:lnTo>
                      <a:lnTo>
                        <a:pt x="8331" y="9080"/>
                      </a:lnTo>
                      <a:lnTo>
                        <a:pt x="7976" y="7659"/>
                      </a:lnTo>
                      <a:lnTo>
                        <a:pt x="7502" y="6277"/>
                      </a:lnTo>
                      <a:lnTo>
                        <a:pt x="7028" y="4935"/>
                      </a:lnTo>
                      <a:lnTo>
                        <a:pt x="6475" y="3593"/>
                      </a:lnTo>
                      <a:lnTo>
                        <a:pt x="5883" y="2329"/>
                      </a:lnTo>
                      <a:lnTo>
                        <a:pt x="5251" y="1026"/>
                      </a:lnTo>
                      <a:lnTo>
                        <a:pt x="5291" y="1026"/>
                      </a:lnTo>
                      <a:lnTo>
                        <a:pt x="5054" y="711"/>
                      </a:lnTo>
                      <a:lnTo>
                        <a:pt x="4778" y="434"/>
                      </a:lnTo>
                      <a:lnTo>
                        <a:pt x="4462" y="237"/>
                      </a:lnTo>
                      <a:lnTo>
                        <a:pt x="4146" y="79"/>
                      </a:lnTo>
                      <a:lnTo>
                        <a:pt x="3791" y="0"/>
                      </a:lnTo>
                      <a:close/>
                    </a:path>
                  </a:pathLst>
                </a:custGeom>
                <a:solidFill>
                  <a:srgbClr val="7F3E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9" name="Google Shape;559;p45"/>
                <p:cNvSpPr/>
                <p:nvPr/>
              </p:nvSpPr>
              <p:spPr>
                <a:xfrm>
                  <a:off x="6234000" y="2548575"/>
                  <a:ext cx="221125" cy="54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45" h="21714" fill="none" extrusionOk="0">
                      <a:moveTo>
                        <a:pt x="5251" y="1026"/>
                      </a:moveTo>
                      <a:lnTo>
                        <a:pt x="5251" y="1026"/>
                      </a:lnTo>
                      <a:lnTo>
                        <a:pt x="5883" y="2329"/>
                      </a:lnTo>
                      <a:lnTo>
                        <a:pt x="6475" y="3593"/>
                      </a:lnTo>
                      <a:lnTo>
                        <a:pt x="6475" y="3593"/>
                      </a:lnTo>
                      <a:lnTo>
                        <a:pt x="7028" y="4935"/>
                      </a:lnTo>
                      <a:lnTo>
                        <a:pt x="7502" y="6277"/>
                      </a:lnTo>
                      <a:lnTo>
                        <a:pt x="7502" y="6277"/>
                      </a:lnTo>
                      <a:lnTo>
                        <a:pt x="7976" y="7659"/>
                      </a:lnTo>
                      <a:lnTo>
                        <a:pt x="8331" y="9080"/>
                      </a:lnTo>
                      <a:lnTo>
                        <a:pt x="8607" y="10541"/>
                      </a:lnTo>
                      <a:lnTo>
                        <a:pt x="8805" y="11962"/>
                      </a:lnTo>
                      <a:lnTo>
                        <a:pt x="8805" y="11962"/>
                      </a:lnTo>
                      <a:lnTo>
                        <a:pt x="8844" y="12752"/>
                      </a:lnTo>
                      <a:lnTo>
                        <a:pt x="8844" y="12989"/>
                      </a:lnTo>
                      <a:lnTo>
                        <a:pt x="8844" y="12989"/>
                      </a:lnTo>
                      <a:lnTo>
                        <a:pt x="8844" y="13344"/>
                      </a:lnTo>
                      <a:lnTo>
                        <a:pt x="8844" y="13344"/>
                      </a:lnTo>
                      <a:lnTo>
                        <a:pt x="8805" y="13660"/>
                      </a:lnTo>
                      <a:lnTo>
                        <a:pt x="8765" y="13976"/>
                      </a:lnTo>
                      <a:lnTo>
                        <a:pt x="8765" y="13976"/>
                      </a:lnTo>
                      <a:lnTo>
                        <a:pt x="8607" y="14410"/>
                      </a:lnTo>
                      <a:lnTo>
                        <a:pt x="8410" y="14844"/>
                      </a:lnTo>
                      <a:lnTo>
                        <a:pt x="8212" y="15278"/>
                      </a:lnTo>
                      <a:lnTo>
                        <a:pt x="7936" y="15673"/>
                      </a:lnTo>
                      <a:lnTo>
                        <a:pt x="7936" y="15673"/>
                      </a:lnTo>
                      <a:lnTo>
                        <a:pt x="7502" y="16305"/>
                      </a:lnTo>
                      <a:lnTo>
                        <a:pt x="7028" y="16897"/>
                      </a:lnTo>
                      <a:lnTo>
                        <a:pt x="6515" y="17450"/>
                      </a:lnTo>
                      <a:lnTo>
                        <a:pt x="6002" y="18003"/>
                      </a:lnTo>
                      <a:lnTo>
                        <a:pt x="6002" y="18003"/>
                      </a:lnTo>
                      <a:lnTo>
                        <a:pt x="4936" y="18950"/>
                      </a:lnTo>
                      <a:lnTo>
                        <a:pt x="3870" y="19858"/>
                      </a:lnTo>
                      <a:lnTo>
                        <a:pt x="2725" y="20727"/>
                      </a:lnTo>
                      <a:lnTo>
                        <a:pt x="1580" y="21556"/>
                      </a:lnTo>
                      <a:lnTo>
                        <a:pt x="1580" y="21556"/>
                      </a:lnTo>
                      <a:lnTo>
                        <a:pt x="1383" y="21635"/>
                      </a:lnTo>
                      <a:lnTo>
                        <a:pt x="1185" y="21714"/>
                      </a:lnTo>
                      <a:lnTo>
                        <a:pt x="988" y="21714"/>
                      </a:lnTo>
                      <a:lnTo>
                        <a:pt x="790" y="21674"/>
                      </a:lnTo>
                      <a:lnTo>
                        <a:pt x="632" y="21635"/>
                      </a:lnTo>
                      <a:lnTo>
                        <a:pt x="435" y="21556"/>
                      </a:lnTo>
                      <a:lnTo>
                        <a:pt x="277" y="21437"/>
                      </a:lnTo>
                      <a:lnTo>
                        <a:pt x="159" y="21240"/>
                      </a:lnTo>
                      <a:lnTo>
                        <a:pt x="159" y="21240"/>
                      </a:lnTo>
                      <a:lnTo>
                        <a:pt x="80" y="21121"/>
                      </a:lnTo>
                      <a:lnTo>
                        <a:pt x="40" y="20963"/>
                      </a:lnTo>
                      <a:lnTo>
                        <a:pt x="1" y="20806"/>
                      </a:lnTo>
                      <a:lnTo>
                        <a:pt x="1" y="20608"/>
                      </a:lnTo>
                      <a:lnTo>
                        <a:pt x="1" y="20450"/>
                      </a:lnTo>
                      <a:lnTo>
                        <a:pt x="80" y="20292"/>
                      </a:lnTo>
                      <a:lnTo>
                        <a:pt x="159" y="20174"/>
                      </a:lnTo>
                      <a:lnTo>
                        <a:pt x="238" y="20016"/>
                      </a:lnTo>
                      <a:lnTo>
                        <a:pt x="277" y="19976"/>
                      </a:lnTo>
                      <a:lnTo>
                        <a:pt x="277" y="19976"/>
                      </a:lnTo>
                      <a:lnTo>
                        <a:pt x="1975" y="17963"/>
                      </a:lnTo>
                      <a:lnTo>
                        <a:pt x="2843" y="16976"/>
                      </a:lnTo>
                      <a:lnTo>
                        <a:pt x="3633" y="15950"/>
                      </a:lnTo>
                      <a:lnTo>
                        <a:pt x="3633" y="15950"/>
                      </a:lnTo>
                      <a:lnTo>
                        <a:pt x="3988" y="15476"/>
                      </a:lnTo>
                      <a:lnTo>
                        <a:pt x="4304" y="14963"/>
                      </a:lnTo>
                      <a:lnTo>
                        <a:pt x="4620" y="14449"/>
                      </a:lnTo>
                      <a:lnTo>
                        <a:pt x="4936" y="13936"/>
                      </a:lnTo>
                      <a:lnTo>
                        <a:pt x="4936" y="13936"/>
                      </a:lnTo>
                      <a:lnTo>
                        <a:pt x="5094" y="13541"/>
                      </a:lnTo>
                      <a:lnTo>
                        <a:pt x="5173" y="13147"/>
                      </a:lnTo>
                      <a:lnTo>
                        <a:pt x="5173" y="13147"/>
                      </a:lnTo>
                      <a:lnTo>
                        <a:pt x="5173" y="13107"/>
                      </a:lnTo>
                      <a:lnTo>
                        <a:pt x="5173" y="13147"/>
                      </a:lnTo>
                      <a:lnTo>
                        <a:pt x="5173" y="12989"/>
                      </a:lnTo>
                      <a:lnTo>
                        <a:pt x="5173" y="12989"/>
                      </a:lnTo>
                      <a:lnTo>
                        <a:pt x="5094" y="12436"/>
                      </a:lnTo>
                      <a:lnTo>
                        <a:pt x="5094" y="12436"/>
                      </a:lnTo>
                      <a:lnTo>
                        <a:pt x="4857" y="11212"/>
                      </a:lnTo>
                      <a:lnTo>
                        <a:pt x="4541" y="9988"/>
                      </a:lnTo>
                      <a:lnTo>
                        <a:pt x="4146" y="8804"/>
                      </a:lnTo>
                      <a:lnTo>
                        <a:pt x="3712" y="7659"/>
                      </a:lnTo>
                      <a:lnTo>
                        <a:pt x="3712" y="7659"/>
                      </a:lnTo>
                      <a:lnTo>
                        <a:pt x="3238" y="6435"/>
                      </a:lnTo>
                      <a:lnTo>
                        <a:pt x="2725" y="5251"/>
                      </a:lnTo>
                      <a:lnTo>
                        <a:pt x="2725" y="5251"/>
                      </a:lnTo>
                      <a:lnTo>
                        <a:pt x="2172" y="4066"/>
                      </a:lnTo>
                      <a:lnTo>
                        <a:pt x="1659" y="2921"/>
                      </a:lnTo>
                      <a:lnTo>
                        <a:pt x="1619" y="2882"/>
                      </a:lnTo>
                      <a:lnTo>
                        <a:pt x="1619" y="2882"/>
                      </a:lnTo>
                      <a:lnTo>
                        <a:pt x="1501" y="2487"/>
                      </a:lnTo>
                      <a:lnTo>
                        <a:pt x="1461" y="2092"/>
                      </a:lnTo>
                      <a:lnTo>
                        <a:pt x="1501" y="1698"/>
                      </a:lnTo>
                      <a:lnTo>
                        <a:pt x="1580" y="1303"/>
                      </a:lnTo>
                      <a:lnTo>
                        <a:pt x="1777" y="948"/>
                      </a:lnTo>
                      <a:lnTo>
                        <a:pt x="2014" y="632"/>
                      </a:lnTo>
                      <a:lnTo>
                        <a:pt x="2291" y="355"/>
                      </a:lnTo>
                      <a:lnTo>
                        <a:pt x="2646" y="158"/>
                      </a:lnTo>
                      <a:lnTo>
                        <a:pt x="2646" y="158"/>
                      </a:lnTo>
                      <a:lnTo>
                        <a:pt x="3041" y="40"/>
                      </a:lnTo>
                      <a:lnTo>
                        <a:pt x="3396" y="0"/>
                      </a:lnTo>
                      <a:lnTo>
                        <a:pt x="3791" y="0"/>
                      </a:lnTo>
                      <a:lnTo>
                        <a:pt x="4146" y="79"/>
                      </a:lnTo>
                      <a:lnTo>
                        <a:pt x="4462" y="237"/>
                      </a:lnTo>
                      <a:lnTo>
                        <a:pt x="4778" y="434"/>
                      </a:lnTo>
                      <a:lnTo>
                        <a:pt x="5054" y="711"/>
                      </a:lnTo>
                      <a:lnTo>
                        <a:pt x="5291" y="1026"/>
                      </a:lnTo>
                      <a:lnTo>
                        <a:pt x="5251" y="1026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0" name="Google Shape;560;p45"/>
                <p:cNvSpPr/>
                <p:nvPr/>
              </p:nvSpPr>
              <p:spPr>
                <a:xfrm>
                  <a:off x="5487850" y="3167400"/>
                  <a:ext cx="760000" cy="85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00" h="34269" extrusionOk="0">
                      <a:moveTo>
                        <a:pt x="23451" y="0"/>
                      </a:moveTo>
                      <a:lnTo>
                        <a:pt x="22701" y="79"/>
                      </a:lnTo>
                      <a:lnTo>
                        <a:pt x="21951" y="237"/>
                      </a:lnTo>
                      <a:lnTo>
                        <a:pt x="21201" y="435"/>
                      </a:lnTo>
                      <a:lnTo>
                        <a:pt x="20490" y="751"/>
                      </a:lnTo>
                      <a:lnTo>
                        <a:pt x="19780" y="1106"/>
                      </a:lnTo>
                      <a:lnTo>
                        <a:pt x="19108" y="1540"/>
                      </a:lnTo>
                      <a:lnTo>
                        <a:pt x="18516" y="2014"/>
                      </a:lnTo>
                      <a:lnTo>
                        <a:pt x="17924" y="2606"/>
                      </a:lnTo>
                      <a:lnTo>
                        <a:pt x="14253" y="6633"/>
                      </a:lnTo>
                      <a:lnTo>
                        <a:pt x="12239" y="8844"/>
                      </a:lnTo>
                      <a:lnTo>
                        <a:pt x="10186" y="11173"/>
                      </a:lnTo>
                      <a:lnTo>
                        <a:pt x="9791" y="11647"/>
                      </a:lnTo>
                      <a:lnTo>
                        <a:pt x="9397" y="12200"/>
                      </a:lnTo>
                      <a:lnTo>
                        <a:pt x="9002" y="12792"/>
                      </a:lnTo>
                      <a:lnTo>
                        <a:pt x="8607" y="13423"/>
                      </a:lnTo>
                      <a:lnTo>
                        <a:pt x="7778" y="14884"/>
                      </a:lnTo>
                      <a:lnTo>
                        <a:pt x="6909" y="16463"/>
                      </a:lnTo>
                      <a:lnTo>
                        <a:pt x="6080" y="18200"/>
                      </a:lnTo>
                      <a:lnTo>
                        <a:pt x="5251" y="19977"/>
                      </a:lnTo>
                      <a:lnTo>
                        <a:pt x="4462" y="21793"/>
                      </a:lnTo>
                      <a:lnTo>
                        <a:pt x="3712" y="23609"/>
                      </a:lnTo>
                      <a:lnTo>
                        <a:pt x="2330" y="27044"/>
                      </a:lnTo>
                      <a:lnTo>
                        <a:pt x="1185" y="29965"/>
                      </a:lnTo>
                      <a:lnTo>
                        <a:pt x="395" y="32018"/>
                      </a:lnTo>
                      <a:lnTo>
                        <a:pt x="1" y="32966"/>
                      </a:lnTo>
                      <a:lnTo>
                        <a:pt x="1856" y="34268"/>
                      </a:lnTo>
                      <a:lnTo>
                        <a:pt x="3593" y="32176"/>
                      </a:lnTo>
                      <a:lnTo>
                        <a:pt x="5291" y="30044"/>
                      </a:lnTo>
                      <a:lnTo>
                        <a:pt x="6909" y="27833"/>
                      </a:lnTo>
                      <a:lnTo>
                        <a:pt x="8489" y="25583"/>
                      </a:lnTo>
                      <a:lnTo>
                        <a:pt x="9989" y="23333"/>
                      </a:lnTo>
                      <a:lnTo>
                        <a:pt x="11410" y="21003"/>
                      </a:lnTo>
                      <a:lnTo>
                        <a:pt x="12792" y="18635"/>
                      </a:lnTo>
                      <a:lnTo>
                        <a:pt x="14095" y="16226"/>
                      </a:lnTo>
                      <a:lnTo>
                        <a:pt x="16937" y="14805"/>
                      </a:lnTo>
                      <a:lnTo>
                        <a:pt x="19424" y="13463"/>
                      </a:lnTo>
                      <a:lnTo>
                        <a:pt x="21635" y="12239"/>
                      </a:lnTo>
                      <a:lnTo>
                        <a:pt x="23609" y="11094"/>
                      </a:lnTo>
                      <a:lnTo>
                        <a:pt x="25307" y="9989"/>
                      </a:lnTo>
                      <a:lnTo>
                        <a:pt x="26807" y="8962"/>
                      </a:lnTo>
                      <a:lnTo>
                        <a:pt x="28149" y="7975"/>
                      </a:lnTo>
                      <a:lnTo>
                        <a:pt x="29294" y="6988"/>
                      </a:lnTo>
                      <a:lnTo>
                        <a:pt x="29531" y="6751"/>
                      </a:lnTo>
                      <a:lnTo>
                        <a:pt x="29768" y="6475"/>
                      </a:lnTo>
                      <a:lnTo>
                        <a:pt x="29926" y="6199"/>
                      </a:lnTo>
                      <a:lnTo>
                        <a:pt x="30084" y="5922"/>
                      </a:lnTo>
                      <a:lnTo>
                        <a:pt x="30202" y="5606"/>
                      </a:lnTo>
                      <a:lnTo>
                        <a:pt x="30321" y="5330"/>
                      </a:lnTo>
                      <a:lnTo>
                        <a:pt x="30360" y="5014"/>
                      </a:lnTo>
                      <a:lnTo>
                        <a:pt x="30399" y="4698"/>
                      </a:lnTo>
                      <a:lnTo>
                        <a:pt x="30399" y="4383"/>
                      </a:lnTo>
                      <a:lnTo>
                        <a:pt x="30399" y="4027"/>
                      </a:lnTo>
                      <a:lnTo>
                        <a:pt x="30321" y="3711"/>
                      </a:lnTo>
                      <a:lnTo>
                        <a:pt x="30242" y="3435"/>
                      </a:lnTo>
                      <a:lnTo>
                        <a:pt x="30123" y="3119"/>
                      </a:lnTo>
                      <a:lnTo>
                        <a:pt x="29965" y="2803"/>
                      </a:lnTo>
                      <a:lnTo>
                        <a:pt x="29768" y="2527"/>
                      </a:lnTo>
                      <a:lnTo>
                        <a:pt x="29570" y="2290"/>
                      </a:lnTo>
                      <a:lnTo>
                        <a:pt x="29255" y="1974"/>
                      </a:lnTo>
                      <a:lnTo>
                        <a:pt x="28623" y="1461"/>
                      </a:lnTo>
                      <a:lnTo>
                        <a:pt x="27952" y="1027"/>
                      </a:lnTo>
                      <a:lnTo>
                        <a:pt x="27241" y="672"/>
                      </a:lnTo>
                      <a:lnTo>
                        <a:pt x="26491" y="395"/>
                      </a:lnTo>
                      <a:lnTo>
                        <a:pt x="25741" y="198"/>
                      </a:lnTo>
                      <a:lnTo>
                        <a:pt x="24991" y="40"/>
                      </a:lnTo>
                      <a:lnTo>
                        <a:pt x="24241" y="0"/>
                      </a:lnTo>
                      <a:close/>
                    </a:path>
                  </a:pathLst>
                </a:custGeom>
                <a:solidFill>
                  <a:srgbClr val="7F3E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" name="Google Shape;561;p45"/>
                <p:cNvSpPr/>
                <p:nvPr/>
              </p:nvSpPr>
              <p:spPr>
                <a:xfrm>
                  <a:off x="5329925" y="3946125"/>
                  <a:ext cx="257625" cy="18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05" h="7423" extrusionOk="0">
                      <a:moveTo>
                        <a:pt x="7541" y="0"/>
                      </a:moveTo>
                      <a:lnTo>
                        <a:pt x="7305" y="40"/>
                      </a:lnTo>
                      <a:lnTo>
                        <a:pt x="7107" y="158"/>
                      </a:lnTo>
                      <a:lnTo>
                        <a:pt x="6949" y="277"/>
                      </a:lnTo>
                      <a:lnTo>
                        <a:pt x="6870" y="435"/>
                      </a:lnTo>
                      <a:lnTo>
                        <a:pt x="6712" y="790"/>
                      </a:lnTo>
                      <a:lnTo>
                        <a:pt x="6515" y="1224"/>
                      </a:lnTo>
                      <a:lnTo>
                        <a:pt x="6278" y="1619"/>
                      </a:lnTo>
                      <a:lnTo>
                        <a:pt x="6002" y="2093"/>
                      </a:lnTo>
                      <a:lnTo>
                        <a:pt x="5686" y="2527"/>
                      </a:lnTo>
                      <a:lnTo>
                        <a:pt x="5331" y="2961"/>
                      </a:lnTo>
                      <a:lnTo>
                        <a:pt x="4936" y="3435"/>
                      </a:lnTo>
                      <a:lnTo>
                        <a:pt x="4541" y="3830"/>
                      </a:lnTo>
                      <a:lnTo>
                        <a:pt x="4107" y="4264"/>
                      </a:lnTo>
                      <a:lnTo>
                        <a:pt x="3633" y="4620"/>
                      </a:lnTo>
                      <a:lnTo>
                        <a:pt x="3159" y="4975"/>
                      </a:lnTo>
                      <a:lnTo>
                        <a:pt x="2646" y="5291"/>
                      </a:lnTo>
                      <a:lnTo>
                        <a:pt x="2133" y="5528"/>
                      </a:lnTo>
                      <a:lnTo>
                        <a:pt x="1620" y="5725"/>
                      </a:lnTo>
                      <a:lnTo>
                        <a:pt x="1067" y="5843"/>
                      </a:lnTo>
                      <a:lnTo>
                        <a:pt x="514" y="5883"/>
                      </a:lnTo>
                      <a:lnTo>
                        <a:pt x="277" y="5883"/>
                      </a:lnTo>
                      <a:lnTo>
                        <a:pt x="159" y="5962"/>
                      </a:lnTo>
                      <a:lnTo>
                        <a:pt x="40" y="6001"/>
                      </a:lnTo>
                      <a:lnTo>
                        <a:pt x="1" y="6120"/>
                      </a:lnTo>
                      <a:lnTo>
                        <a:pt x="1" y="6238"/>
                      </a:lnTo>
                      <a:lnTo>
                        <a:pt x="80" y="6357"/>
                      </a:lnTo>
                      <a:lnTo>
                        <a:pt x="277" y="6633"/>
                      </a:lnTo>
                      <a:lnTo>
                        <a:pt x="593" y="6909"/>
                      </a:lnTo>
                      <a:lnTo>
                        <a:pt x="948" y="7146"/>
                      </a:lnTo>
                      <a:lnTo>
                        <a:pt x="1383" y="7344"/>
                      </a:lnTo>
                      <a:lnTo>
                        <a:pt x="1580" y="7383"/>
                      </a:lnTo>
                      <a:lnTo>
                        <a:pt x="1738" y="7423"/>
                      </a:lnTo>
                      <a:lnTo>
                        <a:pt x="3120" y="7423"/>
                      </a:lnTo>
                      <a:lnTo>
                        <a:pt x="3593" y="7344"/>
                      </a:lnTo>
                      <a:lnTo>
                        <a:pt x="3949" y="7265"/>
                      </a:lnTo>
                      <a:lnTo>
                        <a:pt x="4541" y="7067"/>
                      </a:lnTo>
                      <a:lnTo>
                        <a:pt x="4896" y="7028"/>
                      </a:lnTo>
                      <a:lnTo>
                        <a:pt x="5331" y="6988"/>
                      </a:lnTo>
                      <a:lnTo>
                        <a:pt x="6554" y="6988"/>
                      </a:lnTo>
                      <a:lnTo>
                        <a:pt x="7186" y="7028"/>
                      </a:lnTo>
                      <a:lnTo>
                        <a:pt x="7778" y="7107"/>
                      </a:lnTo>
                      <a:lnTo>
                        <a:pt x="7936" y="7146"/>
                      </a:lnTo>
                      <a:lnTo>
                        <a:pt x="8055" y="7146"/>
                      </a:lnTo>
                      <a:lnTo>
                        <a:pt x="8291" y="7028"/>
                      </a:lnTo>
                      <a:lnTo>
                        <a:pt x="8449" y="6870"/>
                      </a:lnTo>
                      <a:lnTo>
                        <a:pt x="8607" y="6672"/>
                      </a:lnTo>
                      <a:lnTo>
                        <a:pt x="8686" y="6396"/>
                      </a:lnTo>
                      <a:lnTo>
                        <a:pt x="8765" y="6080"/>
                      </a:lnTo>
                      <a:lnTo>
                        <a:pt x="8805" y="5764"/>
                      </a:lnTo>
                      <a:lnTo>
                        <a:pt x="8805" y="5409"/>
                      </a:lnTo>
                      <a:lnTo>
                        <a:pt x="8765" y="4659"/>
                      </a:lnTo>
                      <a:lnTo>
                        <a:pt x="8765" y="4225"/>
                      </a:lnTo>
                      <a:lnTo>
                        <a:pt x="8805" y="3751"/>
                      </a:lnTo>
                      <a:lnTo>
                        <a:pt x="8963" y="3119"/>
                      </a:lnTo>
                      <a:lnTo>
                        <a:pt x="9239" y="2409"/>
                      </a:lnTo>
                      <a:lnTo>
                        <a:pt x="9673" y="1540"/>
                      </a:lnTo>
                      <a:lnTo>
                        <a:pt x="10305" y="553"/>
                      </a:lnTo>
                      <a:lnTo>
                        <a:pt x="9831" y="395"/>
                      </a:lnTo>
                      <a:lnTo>
                        <a:pt x="9318" y="237"/>
                      </a:lnTo>
                      <a:lnTo>
                        <a:pt x="8726" y="119"/>
                      </a:lnTo>
                      <a:lnTo>
                        <a:pt x="8134" y="0"/>
                      </a:lnTo>
                      <a:close/>
                    </a:path>
                  </a:pathLst>
                </a:custGeom>
                <a:solidFill>
                  <a:srgbClr val="7F3E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" name="Google Shape;562;p45"/>
                <p:cNvSpPr/>
                <p:nvPr/>
              </p:nvSpPr>
              <p:spPr>
                <a:xfrm>
                  <a:off x="6242900" y="2523900"/>
                  <a:ext cx="201350" cy="30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54" h="12121" extrusionOk="0">
                      <a:moveTo>
                        <a:pt x="2250" y="0"/>
                      </a:moveTo>
                      <a:lnTo>
                        <a:pt x="1816" y="40"/>
                      </a:lnTo>
                      <a:lnTo>
                        <a:pt x="1461" y="158"/>
                      </a:lnTo>
                      <a:lnTo>
                        <a:pt x="1184" y="355"/>
                      </a:lnTo>
                      <a:lnTo>
                        <a:pt x="908" y="592"/>
                      </a:lnTo>
                      <a:lnTo>
                        <a:pt x="671" y="908"/>
                      </a:lnTo>
                      <a:lnTo>
                        <a:pt x="474" y="1224"/>
                      </a:lnTo>
                      <a:lnTo>
                        <a:pt x="316" y="1579"/>
                      </a:lnTo>
                      <a:lnTo>
                        <a:pt x="197" y="1974"/>
                      </a:lnTo>
                      <a:lnTo>
                        <a:pt x="119" y="2369"/>
                      </a:lnTo>
                      <a:lnTo>
                        <a:pt x="40" y="2803"/>
                      </a:lnTo>
                      <a:lnTo>
                        <a:pt x="0" y="3237"/>
                      </a:lnTo>
                      <a:lnTo>
                        <a:pt x="0" y="4027"/>
                      </a:lnTo>
                      <a:lnTo>
                        <a:pt x="40" y="4738"/>
                      </a:lnTo>
                      <a:lnTo>
                        <a:pt x="158" y="5488"/>
                      </a:lnTo>
                      <a:lnTo>
                        <a:pt x="355" y="6317"/>
                      </a:lnTo>
                      <a:lnTo>
                        <a:pt x="671" y="7225"/>
                      </a:lnTo>
                      <a:lnTo>
                        <a:pt x="987" y="8212"/>
                      </a:lnTo>
                      <a:lnTo>
                        <a:pt x="1382" y="9199"/>
                      </a:lnTo>
                      <a:lnTo>
                        <a:pt x="1777" y="10186"/>
                      </a:lnTo>
                      <a:lnTo>
                        <a:pt x="2250" y="11173"/>
                      </a:lnTo>
                      <a:lnTo>
                        <a:pt x="2685" y="12120"/>
                      </a:lnTo>
                      <a:lnTo>
                        <a:pt x="3514" y="11686"/>
                      </a:lnTo>
                      <a:lnTo>
                        <a:pt x="4303" y="11173"/>
                      </a:lnTo>
                      <a:lnTo>
                        <a:pt x="5053" y="10620"/>
                      </a:lnTo>
                      <a:lnTo>
                        <a:pt x="5764" y="10028"/>
                      </a:lnTo>
                      <a:lnTo>
                        <a:pt x="6435" y="9357"/>
                      </a:lnTo>
                      <a:lnTo>
                        <a:pt x="7027" y="8646"/>
                      </a:lnTo>
                      <a:lnTo>
                        <a:pt x="7580" y="7896"/>
                      </a:lnTo>
                      <a:lnTo>
                        <a:pt x="8054" y="7067"/>
                      </a:lnTo>
                      <a:lnTo>
                        <a:pt x="7501" y="5606"/>
                      </a:lnTo>
                      <a:lnTo>
                        <a:pt x="6948" y="4264"/>
                      </a:lnTo>
                      <a:lnTo>
                        <a:pt x="6633" y="3672"/>
                      </a:lnTo>
                      <a:lnTo>
                        <a:pt x="6356" y="3119"/>
                      </a:lnTo>
                      <a:lnTo>
                        <a:pt x="6040" y="2566"/>
                      </a:lnTo>
                      <a:lnTo>
                        <a:pt x="5725" y="2092"/>
                      </a:lnTo>
                      <a:lnTo>
                        <a:pt x="5369" y="1658"/>
                      </a:lnTo>
                      <a:lnTo>
                        <a:pt x="5053" y="1303"/>
                      </a:lnTo>
                      <a:lnTo>
                        <a:pt x="4698" y="948"/>
                      </a:lnTo>
                      <a:lnTo>
                        <a:pt x="4303" y="671"/>
                      </a:lnTo>
                      <a:lnTo>
                        <a:pt x="3948" y="434"/>
                      </a:lnTo>
                      <a:lnTo>
                        <a:pt x="3553" y="237"/>
                      </a:lnTo>
                      <a:lnTo>
                        <a:pt x="3119" y="79"/>
                      </a:lnTo>
                      <a:lnTo>
                        <a:pt x="2685" y="0"/>
                      </a:lnTo>
                      <a:close/>
                    </a:path>
                  </a:pathLst>
                </a:custGeom>
                <a:solidFill>
                  <a:srgbClr val="91BA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" name="Google Shape;563;p45"/>
                <p:cNvSpPr/>
                <p:nvPr/>
              </p:nvSpPr>
              <p:spPr>
                <a:xfrm>
                  <a:off x="6242900" y="2523900"/>
                  <a:ext cx="201350" cy="30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54" h="12121" fill="none" extrusionOk="0">
                      <a:moveTo>
                        <a:pt x="2685" y="0"/>
                      </a:moveTo>
                      <a:lnTo>
                        <a:pt x="2685" y="0"/>
                      </a:lnTo>
                      <a:lnTo>
                        <a:pt x="3119" y="79"/>
                      </a:lnTo>
                      <a:lnTo>
                        <a:pt x="3553" y="237"/>
                      </a:lnTo>
                      <a:lnTo>
                        <a:pt x="3948" y="434"/>
                      </a:lnTo>
                      <a:lnTo>
                        <a:pt x="4303" y="671"/>
                      </a:lnTo>
                      <a:lnTo>
                        <a:pt x="4698" y="948"/>
                      </a:lnTo>
                      <a:lnTo>
                        <a:pt x="5053" y="1303"/>
                      </a:lnTo>
                      <a:lnTo>
                        <a:pt x="5369" y="1658"/>
                      </a:lnTo>
                      <a:lnTo>
                        <a:pt x="5725" y="2092"/>
                      </a:lnTo>
                      <a:lnTo>
                        <a:pt x="6040" y="2566"/>
                      </a:lnTo>
                      <a:lnTo>
                        <a:pt x="6356" y="3119"/>
                      </a:lnTo>
                      <a:lnTo>
                        <a:pt x="6633" y="3672"/>
                      </a:lnTo>
                      <a:lnTo>
                        <a:pt x="6948" y="4264"/>
                      </a:lnTo>
                      <a:lnTo>
                        <a:pt x="7501" y="5606"/>
                      </a:lnTo>
                      <a:lnTo>
                        <a:pt x="8054" y="7067"/>
                      </a:lnTo>
                      <a:lnTo>
                        <a:pt x="8054" y="7067"/>
                      </a:lnTo>
                      <a:lnTo>
                        <a:pt x="7580" y="7896"/>
                      </a:lnTo>
                      <a:lnTo>
                        <a:pt x="7027" y="8646"/>
                      </a:lnTo>
                      <a:lnTo>
                        <a:pt x="6435" y="9357"/>
                      </a:lnTo>
                      <a:lnTo>
                        <a:pt x="5764" y="10028"/>
                      </a:lnTo>
                      <a:lnTo>
                        <a:pt x="5053" y="10620"/>
                      </a:lnTo>
                      <a:lnTo>
                        <a:pt x="4303" y="11173"/>
                      </a:lnTo>
                      <a:lnTo>
                        <a:pt x="3514" y="11686"/>
                      </a:lnTo>
                      <a:lnTo>
                        <a:pt x="2685" y="12120"/>
                      </a:lnTo>
                      <a:lnTo>
                        <a:pt x="2685" y="12120"/>
                      </a:lnTo>
                      <a:lnTo>
                        <a:pt x="2250" y="11173"/>
                      </a:lnTo>
                      <a:lnTo>
                        <a:pt x="1777" y="10186"/>
                      </a:lnTo>
                      <a:lnTo>
                        <a:pt x="1382" y="9199"/>
                      </a:lnTo>
                      <a:lnTo>
                        <a:pt x="987" y="8212"/>
                      </a:lnTo>
                      <a:lnTo>
                        <a:pt x="671" y="7225"/>
                      </a:lnTo>
                      <a:lnTo>
                        <a:pt x="355" y="6317"/>
                      </a:lnTo>
                      <a:lnTo>
                        <a:pt x="158" y="5488"/>
                      </a:lnTo>
                      <a:lnTo>
                        <a:pt x="40" y="4738"/>
                      </a:lnTo>
                      <a:lnTo>
                        <a:pt x="40" y="4738"/>
                      </a:lnTo>
                      <a:lnTo>
                        <a:pt x="0" y="4027"/>
                      </a:lnTo>
                      <a:lnTo>
                        <a:pt x="0" y="3237"/>
                      </a:lnTo>
                      <a:lnTo>
                        <a:pt x="40" y="2803"/>
                      </a:lnTo>
                      <a:lnTo>
                        <a:pt x="119" y="2369"/>
                      </a:lnTo>
                      <a:lnTo>
                        <a:pt x="197" y="1974"/>
                      </a:lnTo>
                      <a:lnTo>
                        <a:pt x="316" y="1579"/>
                      </a:lnTo>
                      <a:lnTo>
                        <a:pt x="474" y="1224"/>
                      </a:lnTo>
                      <a:lnTo>
                        <a:pt x="671" y="908"/>
                      </a:lnTo>
                      <a:lnTo>
                        <a:pt x="908" y="592"/>
                      </a:lnTo>
                      <a:lnTo>
                        <a:pt x="1184" y="355"/>
                      </a:lnTo>
                      <a:lnTo>
                        <a:pt x="1461" y="158"/>
                      </a:lnTo>
                      <a:lnTo>
                        <a:pt x="1816" y="40"/>
                      </a:lnTo>
                      <a:lnTo>
                        <a:pt x="2250" y="0"/>
                      </a:lnTo>
                      <a:lnTo>
                        <a:pt x="2685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" name="Google Shape;564;p45"/>
                <p:cNvSpPr/>
                <p:nvPr/>
              </p:nvSpPr>
              <p:spPr>
                <a:xfrm>
                  <a:off x="6241900" y="2522900"/>
                  <a:ext cx="202350" cy="30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94" h="12161" extrusionOk="0">
                      <a:moveTo>
                        <a:pt x="2369" y="1"/>
                      </a:moveTo>
                      <a:lnTo>
                        <a:pt x="2054" y="40"/>
                      </a:lnTo>
                      <a:lnTo>
                        <a:pt x="1738" y="119"/>
                      </a:lnTo>
                      <a:lnTo>
                        <a:pt x="1461" y="237"/>
                      </a:lnTo>
                      <a:lnTo>
                        <a:pt x="1224" y="395"/>
                      </a:lnTo>
                      <a:lnTo>
                        <a:pt x="1027" y="553"/>
                      </a:lnTo>
                      <a:lnTo>
                        <a:pt x="830" y="790"/>
                      </a:lnTo>
                      <a:lnTo>
                        <a:pt x="632" y="1027"/>
                      </a:lnTo>
                      <a:lnTo>
                        <a:pt x="514" y="1303"/>
                      </a:lnTo>
                      <a:lnTo>
                        <a:pt x="395" y="1580"/>
                      </a:lnTo>
                      <a:lnTo>
                        <a:pt x="277" y="1896"/>
                      </a:lnTo>
                      <a:lnTo>
                        <a:pt x="119" y="2527"/>
                      </a:lnTo>
                      <a:lnTo>
                        <a:pt x="40" y="3198"/>
                      </a:lnTo>
                      <a:lnTo>
                        <a:pt x="1" y="3830"/>
                      </a:lnTo>
                      <a:lnTo>
                        <a:pt x="40" y="4343"/>
                      </a:lnTo>
                      <a:lnTo>
                        <a:pt x="80" y="4778"/>
                      </a:lnTo>
                      <a:lnTo>
                        <a:pt x="198" y="5528"/>
                      </a:lnTo>
                      <a:lnTo>
                        <a:pt x="395" y="6357"/>
                      </a:lnTo>
                      <a:lnTo>
                        <a:pt x="711" y="7265"/>
                      </a:lnTo>
                      <a:lnTo>
                        <a:pt x="1027" y="8252"/>
                      </a:lnTo>
                      <a:lnTo>
                        <a:pt x="1422" y="9239"/>
                      </a:lnTo>
                      <a:lnTo>
                        <a:pt x="1817" y="10226"/>
                      </a:lnTo>
                      <a:lnTo>
                        <a:pt x="2290" y="11213"/>
                      </a:lnTo>
                      <a:lnTo>
                        <a:pt x="2725" y="12160"/>
                      </a:lnTo>
                      <a:lnTo>
                        <a:pt x="3554" y="11726"/>
                      </a:lnTo>
                      <a:lnTo>
                        <a:pt x="4343" y="11213"/>
                      </a:lnTo>
                      <a:lnTo>
                        <a:pt x="5093" y="10660"/>
                      </a:lnTo>
                      <a:lnTo>
                        <a:pt x="5804" y="10068"/>
                      </a:lnTo>
                      <a:lnTo>
                        <a:pt x="6475" y="9397"/>
                      </a:lnTo>
                      <a:lnTo>
                        <a:pt x="7067" y="8686"/>
                      </a:lnTo>
                      <a:lnTo>
                        <a:pt x="7620" y="7936"/>
                      </a:lnTo>
                      <a:lnTo>
                        <a:pt x="8094" y="7107"/>
                      </a:lnTo>
                      <a:lnTo>
                        <a:pt x="7541" y="5646"/>
                      </a:lnTo>
                      <a:lnTo>
                        <a:pt x="6988" y="4304"/>
                      </a:lnTo>
                      <a:lnTo>
                        <a:pt x="6673" y="3712"/>
                      </a:lnTo>
                      <a:lnTo>
                        <a:pt x="6396" y="3159"/>
                      </a:lnTo>
                      <a:lnTo>
                        <a:pt x="6080" y="2606"/>
                      </a:lnTo>
                      <a:lnTo>
                        <a:pt x="5765" y="2132"/>
                      </a:lnTo>
                      <a:lnTo>
                        <a:pt x="5409" y="1698"/>
                      </a:lnTo>
                      <a:lnTo>
                        <a:pt x="5093" y="1343"/>
                      </a:lnTo>
                      <a:lnTo>
                        <a:pt x="4738" y="988"/>
                      </a:lnTo>
                      <a:lnTo>
                        <a:pt x="4343" y="711"/>
                      </a:lnTo>
                      <a:lnTo>
                        <a:pt x="3988" y="474"/>
                      </a:lnTo>
                      <a:lnTo>
                        <a:pt x="3593" y="277"/>
                      </a:lnTo>
                      <a:lnTo>
                        <a:pt x="3159" y="119"/>
                      </a:lnTo>
                      <a:lnTo>
                        <a:pt x="2725" y="40"/>
                      </a:lnTo>
                      <a:lnTo>
                        <a:pt x="2369" y="1"/>
                      </a:lnTo>
                      <a:close/>
                    </a:path>
                  </a:pathLst>
                </a:custGeom>
                <a:solidFill>
                  <a:srgbClr val="BDD6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" name="Google Shape;565;p45"/>
                <p:cNvSpPr/>
                <p:nvPr/>
              </p:nvSpPr>
              <p:spPr>
                <a:xfrm>
                  <a:off x="6241900" y="2522900"/>
                  <a:ext cx="202350" cy="30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94" h="12161" fill="none" extrusionOk="0">
                      <a:moveTo>
                        <a:pt x="2369" y="1"/>
                      </a:moveTo>
                      <a:lnTo>
                        <a:pt x="2369" y="1"/>
                      </a:lnTo>
                      <a:lnTo>
                        <a:pt x="2054" y="40"/>
                      </a:lnTo>
                      <a:lnTo>
                        <a:pt x="1738" y="119"/>
                      </a:lnTo>
                      <a:lnTo>
                        <a:pt x="1461" y="237"/>
                      </a:lnTo>
                      <a:lnTo>
                        <a:pt x="1224" y="395"/>
                      </a:lnTo>
                      <a:lnTo>
                        <a:pt x="1027" y="553"/>
                      </a:lnTo>
                      <a:lnTo>
                        <a:pt x="830" y="790"/>
                      </a:lnTo>
                      <a:lnTo>
                        <a:pt x="632" y="1027"/>
                      </a:lnTo>
                      <a:lnTo>
                        <a:pt x="514" y="1303"/>
                      </a:lnTo>
                      <a:lnTo>
                        <a:pt x="395" y="1580"/>
                      </a:lnTo>
                      <a:lnTo>
                        <a:pt x="277" y="1896"/>
                      </a:lnTo>
                      <a:lnTo>
                        <a:pt x="119" y="2527"/>
                      </a:lnTo>
                      <a:lnTo>
                        <a:pt x="40" y="3198"/>
                      </a:lnTo>
                      <a:lnTo>
                        <a:pt x="1" y="3830"/>
                      </a:lnTo>
                      <a:lnTo>
                        <a:pt x="1" y="3830"/>
                      </a:lnTo>
                      <a:lnTo>
                        <a:pt x="40" y="4343"/>
                      </a:lnTo>
                      <a:lnTo>
                        <a:pt x="80" y="4778"/>
                      </a:lnTo>
                      <a:lnTo>
                        <a:pt x="80" y="4778"/>
                      </a:lnTo>
                      <a:lnTo>
                        <a:pt x="198" y="5528"/>
                      </a:lnTo>
                      <a:lnTo>
                        <a:pt x="395" y="6357"/>
                      </a:lnTo>
                      <a:lnTo>
                        <a:pt x="711" y="7265"/>
                      </a:lnTo>
                      <a:lnTo>
                        <a:pt x="1027" y="8252"/>
                      </a:lnTo>
                      <a:lnTo>
                        <a:pt x="1422" y="9239"/>
                      </a:lnTo>
                      <a:lnTo>
                        <a:pt x="1817" y="10226"/>
                      </a:lnTo>
                      <a:lnTo>
                        <a:pt x="2290" y="11213"/>
                      </a:lnTo>
                      <a:lnTo>
                        <a:pt x="2725" y="12160"/>
                      </a:lnTo>
                      <a:lnTo>
                        <a:pt x="2725" y="12160"/>
                      </a:lnTo>
                      <a:lnTo>
                        <a:pt x="3554" y="11726"/>
                      </a:lnTo>
                      <a:lnTo>
                        <a:pt x="4343" y="11213"/>
                      </a:lnTo>
                      <a:lnTo>
                        <a:pt x="5093" y="10660"/>
                      </a:lnTo>
                      <a:lnTo>
                        <a:pt x="5804" y="10068"/>
                      </a:lnTo>
                      <a:lnTo>
                        <a:pt x="6475" y="9397"/>
                      </a:lnTo>
                      <a:lnTo>
                        <a:pt x="7067" y="8686"/>
                      </a:lnTo>
                      <a:lnTo>
                        <a:pt x="7620" y="7936"/>
                      </a:lnTo>
                      <a:lnTo>
                        <a:pt x="8094" y="7107"/>
                      </a:lnTo>
                      <a:lnTo>
                        <a:pt x="8094" y="7107"/>
                      </a:lnTo>
                      <a:lnTo>
                        <a:pt x="7541" y="5646"/>
                      </a:lnTo>
                      <a:lnTo>
                        <a:pt x="6988" y="4304"/>
                      </a:lnTo>
                      <a:lnTo>
                        <a:pt x="6673" y="3712"/>
                      </a:lnTo>
                      <a:lnTo>
                        <a:pt x="6396" y="3159"/>
                      </a:lnTo>
                      <a:lnTo>
                        <a:pt x="6080" y="2606"/>
                      </a:lnTo>
                      <a:lnTo>
                        <a:pt x="5765" y="2132"/>
                      </a:lnTo>
                      <a:lnTo>
                        <a:pt x="5409" y="1698"/>
                      </a:lnTo>
                      <a:lnTo>
                        <a:pt x="5093" y="1343"/>
                      </a:lnTo>
                      <a:lnTo>
                        <a:pt x="4738" y="988"/>
                      </a:lnTo>
                      <a:lnTo>
                        <a:pt x="4343" y="711"/>
                      </a:lnTo>
                      <a:lnTo>
                        <a:pt x="3988" y="474"/>
                      </a:lnTo>
                      <a:lnTo>
                        <a:pt x="3593" y="277"/>
                      </a:lnTo>
                      <a:lnTo>
                        <a:pt x="3159" y="119"/>
                      </a:lnTo>
                      <a:lnTo>
                        <a:pt x="2725" y="40"/>
                      </a:lnTo>
                      <a:lnTo>
                        <a:pt x="2725" y="40"/>
                      </a:lnTo>
                      <a:lnTo>
                        <a:pt x="2369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" name="Google Shape;566;p45"/>
                <p:cNvSpPr/>
                <p:nvPr/>
              </p:nvSpPr>
              <p:spPr>
                <a:xfrm>
                  <a:off x="6351450" y="3319400"/>
                  <a:ext cx="158925" cy="841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7" h="33676" extrusionOk="0">
                      <a:moveTo>
                        <a:pt x="5962" y="0"/>
                      </a:moveTo>
                      <a:lnTo>
                        <a:pt x="5844" y="79"/>
                      </a:lnTo>
                      <a:lnTo>
                        <a:pt x="5765" y="158"/>
                      </a:lnTo>
                      <a:lnTo>
                        <a:pt x="5725" y="277"/>
                      </a:lnTo>
                      <a:lnTo>
                        <a:pt x="1" y="33321"/>
                      </a:lnTo>
                      <a:lnTo>
                        <a:pt x="1" y="33439"/>
                      </a:lnTo>
                      <a:lnTo>
                        <a:pt x="40" y="33558"/>
                      </a:lnTo>
                      <a:lnTo>
                        <a:pt x="119" y="33636"/>
                      </a:lnTo>
                      <a:lnTo>
                        <a:pt x="238" y="33676"/>
                      </a:lnTo>
                      <a:lnTo>
                        <a:pt x="396" y="33676"/>
                      </a:lnTo>
                      <a:lnTo>
                        <a:pt x="475" y="33636"/>
                      </a:lnTo>
                      <a:lnTo>
                        <a:pt x="553" y="33558"/>
                      </a:lnTo>
                      <a:lnTo>
                        <a:pt x="593" y="33439"/>
                      </a:lnTo>
                      <a:lnTo>
                        <a:pt x="6357" y="395"/>
                      </a:lnTo>
                      <a:lnTo>
                        <a:pt x="6357" y="356"/>
                      </a:lnTo>
                      <a:lnTo>
                        <a:pt x="6357" y="237"/>
                      </a:lnTo>
                      <a:lnTo>
                        <a:pt x="6317" y="119"/>
                      </a:lnTo>
                      <a:lnTo>
                        <a:pt x="6199" y="40"/>
                      </a:lnTo>
                      <a:lnTo>
                        <a:pt x="608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" name="Google Shape;567;p45"/>
                <p:cNvSpPr/>
                <p:nvPr/>
              </p:nvSpPr>
              <p:spPr>
                <a:xfrm>
                  <a:off x="6394875" y="3319400"/>
                  <a:ext cx="115500" cy="1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0" h="593" extrusionOk="0">
                      <a:moveTo>
                        <a:pt x="159" y="0"/>
                      </a:moveTo>
                      <a:lnTo>
                        <a:pt x="80" y="79"/>
                      </a:lnTo>
                      <a:lnTo>
                        <a:pt x="1" y="198"/>
                      </a:lnTo>
                      <a:lnTo>
                        <a:pt x="1" y="316"/>
                      </a:lnTo>
                      <a:lnTo>
                        <a:pt x="1" y="435"/>
                      </a:lnTo>
                      <a:lnTo>
                        <a:pt x="80" y="513"/>
                      </a:lnTo>
                      <a:lnTo>
                        <a:pt x="159" y="592"/>
                      </a:lnTo>
                      <a:lnTo>
                        <a:pt x="4423" y="592"/>
                      </a:lnTo>
                      <a:lnTo>
                        <a:pt x="4541" y="513"/>
                      </a:lnTo>
                      <a:lnTo>
                        <a:pt x="4620" y="435"/>
                      </a:lnTo>
                      <a:lnTo>
                        <a:pt x="4620" y="316"/>
                      </a:lnTo>
                      <a:lnTo>
                        <a:pt x="4580" y="198"/>
                      </a:lnTo>
                      <a:lnTo>
                        <a:pt x="4541" y="79"/>
                      </a:lnTo>
                      <a:lnTo>
                        <a:pt x="4423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" name="Google Shape;568;p45"/>
                <p:cNvSpPr/>
                <p:nvPr/>
              </p:nvSpPr>
              <p:spPr>
                <a:xfrm>
                  <a:off x="6389950" y="3283850"/>
                  <a:ext cx="15825" cy="10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" h="4068" extrusionOk="0">
                      <a:moveTo>
                        <a:pt x="277" y="1"/>
                      </a:moveTo>
                      <a:lnTo>
                        <a:pt x="158" y="40"/>
                      </a:lnTo>
                      <a:lnTo>
                        <a:pt x="79" y="80"/>
                      </a:lnTo>
                      <a:lnTo>
                        <a:pt x="40" y="198"/>
                      </a:lnTo>
                      <a:lnTo>
                        <a:pt x="0" y="317"/>
                      </a:lnTo>
                      <a:lnTo>
                        <a:pt x="0" y="3791"/>
                      </a:lnTo>
                      <a:lnTo>
                        <a:pt x="40" y="3909"/>
                      </a:lnTo>
                      <a:lnTo>
                        <a:pt x="79" y="3988"/>
                      </a:lnTo>
                      <a:lnTo>
                        <a:pt x="158" y="4028"/>
                      </a:lnTo>
                      <a:lnTo>
                        <a:pt x="277" y="4067"/>
                      </a:lnTo>
                      <a:lnTo>
                        <a:pt x="316" y="4067"/>
                      </a:lnTo>
                      <a:lnTo>
                        <a:pt x="435" y="4028"/>
                      </a:lnTo>
                      <a:lnTo>
                        <a:pt x="514" y="3988"/>
                      </a:lnTo>
                      <a:lnTo>
                        <a:pt x="593" y="3909"/>
                      </a:lnTo>
                      <a:lnTo>
                        <a:pt x="632" y="3791"/>
                      </a:lnTo>
                      <a:lnTo>
                        <a:pt x="632" y="317"/>
                      </a:lnTo>
                      <a:lnTo>
                        <a:pt x="593" y="198"/>
                      </a:lnTo>
                      <a:lnTo>
                        <a:pt x="514" y="80"/>
                      </a:lnTo>
                      <a:lnTo>
                        <a:pt x="435" y="40"/>
                      </a:lnTo>
                      <a:lnTo>
                        <a:pt x="316" y="1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" name="Google Shape;569;p45"/>
                <p:cNvSpPr/>
                <p:nvPr/>
              </p:nvSpPr>
              <p:spPr>
                <a:xfrm>
                  <a:off x="6365275" y="3849400"/>
                  <a:ext cx="78975" cy="78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9" h="3159" extrusionOk="0">
                      <a:moveTo>
                        <a:pt x="1580" y="1"/>
                      </a:moveTo>
                      <a:lnTo>
                        <a:pt x="1264" y="40"/>
                      </a:lnTo>
                      <a:lnTo>
                        <a:pt x="948" y="119"/>
                      </a:lnTo>
                      <a:lnTo>
                        <a:pt x="711" y="277"/>
                      </a:lnTo>
                      <a:lnTo>
                        <a:pt x="474" y="474"/>
                      </a:lnTo>
                      <a:lnTo>
                        <a:pt x="277" y="711"/>
                      </a:lnTo>
                      <a:lnTo>
                        <a:pt x="119" y="988"/>
                      </a:lnTo>
                      <a:lnTo>
                        <a:pt x="40" y="1264"/>
                      </a:lnTo>
                      <a:lnTo>
                        <a:pt x="0" y="1580"/>
                      </a:lnTo>
                      <a:lnTo>
                        <a:pt x="40" y="1896"/>
                      </a:lnTo>
                      <a:lnTo>
                        <a:pt x="119" y="2211"/>
                      </a:lnTo>
                      <a:lnTo>
                        <a:pt x="277" y="2488"/>
                      </a:lnTo>
                      <a:lnTo>
                        <a:pt x="474" y="2685"/>
                      </a:lnTo>
                      <a:lnTo>
                        <a:pt x="711" y="2883"/>
                      </a:lnTo>
                      <a:lnTo>
                        <a:pt x="948" y="3040"/>
                      </a:lnTo>
                      <a:lnTo>
                        <a:pt x="1264" y="3119"/>
                      </a:lnTo>
                      <a:lnTo>
                        <a:pt x="1580" y="3159"/>
                      </a:lnTo>
                      <a:lnTo>
                        <a:pt x="1895" y="3119"/>
                      </a:lnTo>
                      <a:lnTo>
                        <a:pt x="2211" y="3040"/>
                      </a:lnTo>
                      <a:lnTo>
                        <a:pt x="2448" y="2883"/>
                      </a:lnTo>
                      <a:lnTo>
                        <a:pt x="2685" y="2685"/>
                      </a:lnTo>
                      <a:lnTo>
                        <a:pt x="2882" y="2448"/>
                      </a:lnTo>
                      <a:lnTo>
                        <a:pt x="3040" y="2211"/>
                      </a:lnTo>
                      <a:lnTo>
                        <a:pt x="3119" y="1896"/>
                      </a:lnTo>
                      <a:lnTo>
                        <a:pt x="3159" y="1580"/>
                      </a:lnTo>
                      <a:lnTo>
                        <a:pt x="3119" y="1264"/>
                      </a:lnTo>
                      <a:lnTo>
                        <a:pt x="3040" y="988"/>
                      </a:lnTo>
                      <a:lnTo>
                        <a:pt x="2882" y="711"/>
                      </a:lnTo>
                      <a:lnTo>
                        <a:pt x="2685" y="474"/>
                      </a:lnTo>
                      <a:lnTo>
                        <a:pt x="2448" y="277"/>
                      </a:lnTo>
                      <a:lnTo>
                        <a:pt x="2211" y="119"/>
                      </a:lnTo>
                      <a:lnTo>
                        <a:pt x="1895" y="40"/>
                      </a:lnTo>
                      <a:lnTo>
                        <a:pt x="158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" name="Google Shape;570;p45"/>
                <p:cNvSpPr/>
                <p:nvPr/>
              </p:nvSpPr>
              <p:spPr>
                <a:xfrm>
                  <a:off x="6379100" y="3307550"/>
                  <a:ext cx="37525" cy="3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1" h="1541" extrusionOk="0">
                      <a:moveTo>
                        <a:pt x="750" y="0"/>
                      </a:moveTo>
                      <a:lnTo>
                        <a:pt x="592" y="40"/>
                      </a:lnTo>
                      <a:lnTo>
                        <a:pt x="434" y="79"/>
                      </a:lnTo>
                      <a:lnTo>
                        <a:pt x="316" y="158"/>
                      </a:lnTo>
                      <a:lnTo>
                        <a:pt x="198" y="237"/>
                      </a:lnTo>
                      <a:lnTo>
                        <a:pt x="119" y="356"/>
                      </a:lnTo>
                      <a:lnTo>
                        <a:pt x="40" y="474"/>
                      </a:lnTo>
                      <a:lnTo>
                        <a:pt x="0" y="632"/>
                      </a:lnTo>
                      <a:lnTo>
                        <a:pt x="0" y="790"/>
                      </a:lnTo>
                      <a:lnTo>
                        <a:pt x="0" y="948"/>
                      </a:lnTo>
                      <a:lnTo>
                        <a:pt x="40" y="1066"/>
                      </a:lnTo>
                      <a:lnTo>
                        <a:pt x="119" y="1185"/>
                      </a:lnTo>
                      <a:lnTo>
                        <a:pt x="198" y="1303"/>
                      </a:lnTo>
                      <a:lnTo>
                        <a:pt x="316" y="1422"/>
                      </a:lnTo>
                      <a:lnTo>
                        <a:pt x="434" y="1461"/>
                      </a:lnTo>
                      <a:lnTo>
                        <a:pt x="592" y="1540"/>
                      </a:lnTo>
                      <a:lnTo>
                        <a:pt x="908" y="1540"/>
                      </a:lnTo>
                      <a:lnTo>
                        <a:pt x="1027" y="1461"/>
                      </a:lnTo>
                      <a:lnTo>
                        <a:pt x="1185" y="1422"/>
                      </a:lnTo>
                      <a:lnTo>
                        <a:pt x="1303" y="1303"/>
                      </a:lnTo>
                      <a:lnTo>
                        <a:pt x="1382" y="1185"/>
                      </a:lnTo>
                      <a:lnTo>
                        <a:pt x="1461" y="1066"/>
                      </a:lnTo>
                      <a:lnTo>
                        <a:pt x="1500" y="948"/>
                      </a:lnTo>
                      <a:lnTo>
                        <a:pt x="1500" y="790"/>
                      </a:lnTo>
                      <a:lnTo>
                        <a:pt x="1500" y="632"/>
                      </a:lnTo>
                      <a:lnTo>
                        <a:pt x="1461" y="474"/>
                      </a:lnTo>
                      <a:lnTo>
                        <a:pt x="1382" y="356"/>
                      </a:lnTo>
                      <a:lnTo>
                        <a:pt x="1303" y="237"/>
                      </a:lnTo>
                      <a:lnTo>
                        <a:pt x="1185" y="158"/>
                      </a:lnTo>
                      <a:lnTo>
                        <a:pt x="1027" y="79"/>
                      </a:lnTo>
                      <a:lnTo>
                        <a:pt x="908" y="40"/>
                      </a:lnTo>
                      <a:lnTo>
                        <a:pt x="75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" name="Google Shape;571;p45"/>
                <p:cNvSpPr/>
                <p:nvPr/>
              </p:nvSpPr>
              <p:spPr>
                <a:xfrm>
                  <a:off x="6211300" y="3218725"/>
                  <a:ext cx="230000" cy="10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0" h="4304" extrusionOk="0">
                      <a:moveTo>
                        <a:pt x="9199" y="0"/>
                      </a:moveTo>
                      <a:lnTo>
                        <a:pt x="8410" y="277"/>
                      </a:lnTo>
                      <a:lnTo>
                        <a:pt x="7423" y="593"/>
                      </a:lnTo>
                      <a:lnTo>
                        <a:pt x="5094" y="1185"/>
                      </a:lnTo>
                      <a:lnTo>
                        <a:pt x="2725" y="1777"/>
                      </a:lnTo>
                      <a:lnTo>
                        <a:pt x="672" y="2211"/>
                      </a:lnTo>
                      <a:lnTo>
                        <a:pt x="514" y="2290"/>
                      </a:lnTo>
                      <a:lnTo>
                        <a:pt x="356" y="2369"/>
                      </a:lnTo>
                      <a:lnTo>
                        <a:pt x="198" y="2488"/>
                      </a:lnTo>
                      <a:lnTo>
                        <a:pt x="119" y="2645"/>
                      </a:lnTo>
                      <a:lnTo>
                        <a:pt x="40" y="2803"/>
                      </a:lnTo>
                      <a:lnTo>
                        <a:pt x="1" y="2961"/>
                      </a:lnTo>
                      <a:lnTo>
                        <a:pt x="1" y="3159"/>
                      </a:lnTo>
                      <a:lnTo>
                        <a:pt x="1" y="3317"/>
                      </a:lnTo>
                      <a:lnTo>
                        <a:pt x="80" y="3475"/>
                      </a:lnTo>
                      <a:lnTo>
                        <a:pt x="159" y="3632"/>
                      </a:lnTo>
                      <a:lnTo>
                        <a:pt x="277" y="3751"/>
                      </a:lnTo>
                      <a:lnTo>
                        <a:pt x="435" y="3869"/>
                      </a:lnTo>
                      <a:lnTo>
                        <a:pt x="672" y="3988"/>
                      </a:lnTo>
                      <a:lnTo>
                        <a:pt x="948" y="4106"/>
                      </a:lnTo>
                      <a:lnTo>
                        <a:pt x="1501" y="4225"/>
                      </a:lnTo>
                      <a:lnTo>
                        <a:pt x="2054" y="4304"/>
                      </a:lnTo>
                      <a:lnTo>
                        <a:pt x="2606" y="4304"/>
                      </a:lnTo>
                      <a:lnTo>
                        <a:pt x="3159" y="4185"/>
                      </a:lnTo>
                      <a:lnTo>
                        <a:pt x="3435" y="4146"/>
                      </a:lnTo>
                      <a:lnTo>
                        <a:pt x="3751" y="4027"/>
                      </a:lnTo>
                      <a:lnTo>
                        <a:pt x="4580" y="3672"/>
                      </a:lnTo>
                      <a:lnTo>
                        <a:pt x="5488" y="3238"/>
                      </a:lnTo>
                      <a:lnTo>
                        <a:pt x="6436" y="2645"/>
                      </a:lnTo>
                      <a:lnTo>
                        <a:pt x="7344" y="2014"/>
                      </a:lnTo>
                      <a:lnTo>
                        <a:pt x="7778" y="1698"/>
                      </a:lnTo>
                      <a:lnTo>
                        <a:pt x="8173" y="1343"/>
                      </a:lnTo>
                      <a:lnTo>
                        <a:pt x="8528" y="1027"/>
                      </a:lnTo>
                      <a:lnTo>
                        <a:pt x="8805" y="672"/>
                      </a:lnTo>
                      <a:lnTo>
                        <a:pt x="9041" y="356"/>
                      </a:lnTo>
                      <a:lnTo>
                        <a:pt x="9199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" name="Google Shape;572;p45"/>
                <p:cNvSpPr/>
                <p:nvPr/>
              </p:nvSpPr>
              <p:spPr>
                <a:xfrm>
                  <a:off x="6235000" y="3179250"/>
                  <a:ext cx="289200" cy="14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68" h="5923" extrusionOk="0">
                      <a:moveTo>
                        <a:pt x="10660" y="0"/>
                      </a:moveTo>
                      <a:lnTo>
                        <a:pt x="10462" y="40"/>
                      </a:lnTo>
                      <a:lnTo>
                        <a:pt x="8962" y="474"/>
                      </a:lnTo>
                      <a:lnTo>
                        <a:pt x="7106" y="1027"/>
                      </a:lnTo>
                      <a:lnTo>
                        <a:pt x="5290" y="1579"/>
                      </a:lnTo>
                      <a:lnTo>
                        <a:pt x="4461" y="1856"/>
                      </a:lnTo>
                      <a:lnTo>
                        <a:pt x="3790" y="2132"/>
                      </a:lnTo>
                      <a:lnTo>
                        <a:pt x="3553" y="2251"/>
                      </a:lnTo>
                      <a:lnTo>
                        <a:pt x="3316" y="2487"/>
                      </a:lnTo>
                      <a:lnTo>
                        <a:pt x="3198" y="2764"/>
                      </a:lnTo>
                      <a:lnTo>
                        <a:pt x="3159" y="3040"/>
                      </a:lnTo>
                      <a:lnTo>
                        <a:pt x="3119" y="3356"/>
                      </a:lnTo>
                      <a:lnTo>
                        <a:pt x="3080" y="3672"/>
                      </a:lnTo>
                      <a:lnTo>
                        <a:pt x="3001" y="3988"/>
                      </a:lnTo>
                      <a:lnTo>
                        <a:pt x="2882" y="4264"/>
                      </a:lnTo>
                      <a:lnTo>
                        <a:pt x="2724" y="4540"/>
                      </a:lnTo>
                      <a:lnTo>
                        <a:pt x="2566" y="4777"/>
                      </a:lnTo>
                      <a:lnTo>
                        <a:pt x="2369" y="5014"/>
                      </a:lnTo>
                      <a:lnTo>
                        <a:pt x="2172" y="5211"/>
                      </a:lnTo>
                      <a:lnTo>
                        <a:pt x="1935" y="5369"/>
                      </a:lnTo>
                      <a:lnTo>
                        <a:pt x="1698" y="5527"/>
                      </a:lnTo>
                      <a:lnTo>
                        <a:pt x="1421" y="5646"/>
                      </a:lnTo>
                      <a:lnTo>
                        <a:pt x="1185" y="5725"/>
                      </a:lnTo>
                      <a:lnTo>
                        <a:pt x="869" y="5764"/>
                      </a:lnTo>
                      <a:lnTo>
                        <a:pt x="316" y="5764"/>
                      </a:lnTo>
                      <a:lnTo>
                        <a:pt x="0" y="5685"/>
                      </a:lnTo>
                      <a:lnTo>
                        <a:pt x="0" y="5685"/>
                      </a:lnTo>
                      <a:lnTo>
                        <a:pt x="277" y="5764"/>
                      </a:lnTo>
                      <a:lnTo>
                        <a:pt x="553" y="5843"/>
                      </a:lnTo>
                      <a:lnTo>
                        <a:pt x="869" y="5883"/>
                      </a:lnTo>
                      <a:lnTo>
                        <a:pt x="1185" y="5922"/>
                      </a:lnTo>
                      <a:lnTo>
                        <a:pt x="1935" y="5883"/>
                      </a:lnTo>
                      <a:lnTo>
                        <a:pt x="2843" y="5725"/>
                      </a:lnTo>
                      <a:lnTo>
                        <a:pt x="3988" y="5488"/>
                      </a:lnTo>
                      <a:lnTo>
                        <a:pt x="5448" y="5132"/>
                      </a:lnTo>
                      <a:lnTo>
                        <a:pt x="9357" y="4067"/>
                      </a:lnTo>
                      <a:lnTo>
                        <a:pt x="9673" y="3948"/>
                      </a:lnTo>
                      <a:lnTo>
                        <a:pt x="9988" y="3830"/>
                      </a:lnTo>
                      <a:lnTo>
                        <a:pt x="10265" y="3672"/>
                      </a:lnTo>
                      <a:lnTo>
                        <a:pt x="10502" y="3474"/>
                      </a:lnTo>
                      <a:lnTo>
                        <a:pt x="10699" y="3316"/>
                      </a:lnTo>
                      <a:lnTo>
                        <a:pt x="10896" y="3080"/>
                      </a:lnTo>
                      <a:lnTo>
                        <a:pt x="11054" y="2882"/>
                      </a:lnTo>
                      <a:lnTo>
                        <a:pt x="11173" y="2645"/>
                      </a:lnTo>
                      <a:lnTo>
                        <a:pt x="11370" y="2211"/>
                      </a:lnTo>
                      <a:lnTo>
                        <a:pt x="11489" y="1737"/>
                      </a:lnTo>
                      <a:lnTo>
                        <a:pt x="11528" y="1264"/>
                      </a:lnTo>
                      <a:lnTo>
                        <a:pt x="11568" y="829"/>
                      </a:lnTo>
                      <a:lnTo>
                        <a:pt x="11528" y="592"/>
                      </a:lnTo>
                      <a:lnTo>
                        <a:pt x="11449" y="434"/>
                      </a:lnTo>
                      <a:lnTo>
                        <a:pt x="11370" y="316"/>
                      </a:lnTo>
                      <a:lnTo>
                        <a:pt x="11252" y="198"/>
                      </a:lnTo>
                      <a:lnTo>
                        <a:pt x="11133" y="119"/>
                      </a:lnTo>
                      <a:lnTo>
                        <a:pt x="10975" y="40"/>
                      </a:lnTo>
                      <a:lnTo>
                        <a:pt x="10818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73" name="Google Shape;573;p45"/>
              <p:cNvGrpSpPr/>
              <p:nvPr/>
            </p:nvGrpSpPr>
            <p:grpSpPr>
              <a:xfrm>
                <a:off x="3155900" y="894400"/>
                <a:ext cx="975175" cy="851775"/>
                <a:chOff x="1096775" y="894400"/>
                <a:chExt cx="975175" cy="851775"/>
              </a:xfrm>
            </p:grpSpPr>
            <p:sp>
              <p:nvSpPr>
                <p:cNvPr id="574" name="Google Shape;574;p45"/>
                <p:cNvSpPr/>
                <p:nvPr/>
              </p:nvSpPr>
              <p:spPr>
                <a:xfrm>
                  <a:off x="1220150" y="894400"/>
                  <a:ext cx="851800" cy="85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72" h="34071" extrusionOk="0">
                      <a:moveTo>
                        <a:pt x="16661" y="0"/>
                      </a:moveTo>
                      <a:lnTo>
                        <a:pt x="15832" y="39"/>
                      </a:lnTo>
                      <a:lnTo>
                        <a:pt x="15003" y="118"/>
                      </a:lnTo>
                      <a:lnTo>
                        <a:pt x="14174" y="237"/>
                      </a:lnTo>
                      <a:lnTo>
                        <a:pt x="13384" y="395"/>
                      </a:lnTo>
                      <a:lnTo>
                        <a:pt x="12555" y="592"/>
                      </a:lnTo>
                      <a:lnTo>
                        <a:pt x="11766" y="829"/>
                      </a:lnTo>
                      <a:lnTo>
                        <a:pt x="11015" y="1105"/>
                      </a:lnTo>
                      <a:lnTo>
                        <a:pt x="10265" y="1421"/>
                      </a:lnTo>
                      <a:lnTo>
                        <a:pt x="9515" y="1737"/>
                      </a:lnTo>
                      <a:lnTo>
                        <a:pt x="8765" y="2132"/>
                      </a:lnTo>
                      <a:lnTo>
                        <a:pt x="8094" y="2566"/>
                      </a:lnTo>
                      <a:lnTo>
                        <a:pt x="7383" y="3000"/>
                      </a:lnTo>
                      <a:lnTo>
                        <a:pt x="6712" y="3474"/>
                      </a:lnTo>
                      <a:lnTo>
                        <a:pt x="6081" y="3987"/>
                      </a:lnTo>
                      <a:lnTo>
                        <a:pt x="5488" y="4540"/>
                      </a:lnTo>
                      <a:lnTo>
                        <a:pt x="4896" y="5093"/>
                      </a:lnTo>
                      <a:lnTo>
                        <a:pt x="4304" y="5685"/>
                      </a:lnTo>
                      <a:lnTo>
                        <a:pt x="3791" y="6317"/>
                      </a:lnTo>
                      <a:lnTo>
                        <a:pt x="3278" y="6988"/>
                      </a:lnTo>
                      <a:lnTo>
                        <a:pt x="2804" y="7659"/>
                      </a:lnTo>
                      <a:lnTo>
                        <a:pt x="2369" y="8370"/>
                      </a:lnTo>
                      <a:lnTo>
                        <a:pt x="1975" y="9080"/>
                      </a:lnTo>
                      <a:lnTo>
                        <a:pt x="1580" y="9870"/>
                      </a:lnTo>
                      <a:lnTo>
                        <a:pt x="1225" y="10620"/>
                      </a:lnTo>
                      <a:lnTo>
                        <a:pt x="948" y="11449"/>
                      </a:lnTo>
                      <a:lnTo>
                        <a:pt x="672" y="12278"/>
                      </a:lnTo>
                      <a:lnTo>
                        <a:pt x="474" y="13107"/>
                      </a:lnTo>
                      <a:lnTo>
                        <a:pt x="277" y="13976"/>
                      </a:lnTo>
                      <a:lnTo>
                        <a:pt x="159" y="14844"/>
                      </a:lnTo>
                      <a:lnTo>
                        <a:pt x="40" y="15673"/>
                      </a:lnTo>
                      <a:lnTo>
                        <a:pt x="1" y="16542"/>
                      </a:lnTo>
                      <a:lnTo>
                        <a:pt x="1" y="17371"/>
                      </a:lnTo>
                      <a:lnTo>
                        <a:pt x="40" y="18239"/>
                      </a:lnTo>
                      <a:lnTo>
                        <a:pt x="119" y="19068"/>
                      </a:lnTo>
                      <a:lnTo>
                        <a:pt x="238" y="19858"/>
                      </a:lnTo>
                      <a:lnTo>
                        <a:pt x="396" y="20687"/>
                      </a:lnTo>
                      <a:lnTo>
                        <a:pt x="593" y="21477"/>
                      </a:lnTo>
                      <a:lnTo>
                        <a:pt x="830" y="22266"/>
                      </a:lnTo>
                      <a:lnTo>
                        <a:pt x="1106" y="23056"/>
                      </a:lnTo>
                      <a:lnTo>
                        <a:pt x="1422" y="23806"/>
                      </a:lnTo>
                      <a:lnTo>
                        <a:pt x="1738" y="24556"/>
                      </a:lnTo>
                      <a:lnTo>
                        <a:pt x="2133" y="25267"/>
                      </a:lnTo>
                      <a:lnTo>
                        <a:pt x="2527" y="25977"/>
                      </a:lnTo>
                      <a:lnTo>
                        <a:pt x="3001" y="26648"/>
                      </a:lnTo>
                      <a:lnTo>
                        <a:pt x="3475" y="27320"/>
                      </a:lnTo>
                      <a:lnTo>
                        <a:pt x="3988" y="27951"/>
                      </a:lnTo>
                      <a:lnTo>
                        <a:pt x="4501" y="28583"/>
                      </a:lnTo>
                      <a:lnTo>
                        <a:pt x="5094" y="29175"/>
                      </a:lnTo>
                      <a:lnTo>
                        <a:pt x="5686" y="29728"/>
                      </a:lnTo>
                      <a:lnTo>
                        <a:pt x="6317" y="30281"/>
                      </a:lnTo>
                      <a:lnTo>
                        <a:pt x="6989" y="30754"/>
                      </a:lnTo>
                      <a:lnTo>
                        <a:pt x="7660" y="31228"/>
                      </a:lnTo>
                      <a:lnTo>
                        <a:pt x="8370" y="31702"/>
                      </a:lnTo>
                      <a:lnTo>
                        <a:pt x="9081" y="32097"/>
                      </a:lnTo>
                      <a:lnTo>
                        <a:pt x="9871" y="32491"/>
                      </a:lnTo>
                      <a:lnTo>
                        <a:pt x="10621" y="32807"/>
                      </a:lnTo>
                      <a:lnTo>
                        <a:pt x="11450" y="33123"/>
                      </a:lnTo>
                      <a:lnTo>
                        <a:pt x="12279" y="33360"/>
                      </a:lnTo>
                      <a:lnTo>
                        <a:pt x="13108" y="33597"/>
                      </a:lnTo>
                      <a:lnTo>
                        <a:pt x="13976" y="33794"/>
                      </a:lnTo>
                      <a:lnTo>
                        <a:pt x="14845" y="33913"/>
                      </a:lnTo>
                      <a:lnTo>
                        <a:pt x="15674" y="33992"/>
                      </a:lnTo>
                      <a:lnTo>
                        <a:pt x="16543" y="34031"/>
                      </a:lnTo>
                      <a:lnTo>
                        <a:pt x="17372" y="34070"/>
                      </a:lnTo>
                      <a:lnTo>
                        <a:pt x="18201" y="34031"/>
                      </a:lnTo>
                      <a:lnTo>
                        <a:pt x="19069" y="33952"/>
                      </a:lnTo>
                      <a:lnTo>
                        <a:pt x="19859" y="33834"/>
                      </a:lnTo>
                      <a:lnTo>
                        <a:pt x="20688" y="33676"/>
                      </a:lnTo>
                      <a:lnTo>
                        <a:pt x="21477" y="33478"/>
                      </a:lnTo>
                      <a:lnTo>
                        <a:pt x="22267" y="33241"/>
                      </a:lnTo>
                      <a:lnTo>
                        <a:pt x="23057" y="32965"/>
                      </a:lnTo>
                      <a:lnTo>
                        <a:pt x="23807" y="32649"/>
                      </a:lnTo>
                      <a:lnTo>
                        <a:pt x="24557" y="32294"/>
                      </a:lnTo>
                      <a:lnTo>
                        <a:pt x="25267" y="31939"/>
                      </a:lnTo>
                      <a:lnTo>
                        <a:pt x="25978" y="31504"/>
                      </a:lnTo>
                      <a:lnTo>
                        <a:pt x="26649" y="31070"/>
                      </a:lnTo>
                      <a:lnTo>
                        <a:pt x="27320" y="30596"/>
                      </a:lnTo>
                      <a:lnTo>
                        <a:pt x="27952" y="30083"/>
                      </a:lnTo>
                      <a:lnTo>
                        <a:pt x="28584" y="29530"/>
                      </a:lnTo>
                      <a:lnTo>
                        <a:pt x="29176" y="28978"/>
                      </a:lnTo>
                      <a:lnTo>
                        <a:pt x="29729" y="28346"/>
                      </a:lnTo>
                      <a:lnTo>
                        <a:pt x="30281" y="27754"/>
                      </a:lnTo>
                      <a:lnTo>
                        <a:pt x="30755" y="27083"/>
                      </a:lnTo>
                      <a:lnTo>
                        <a:pt x="31229" y="26412"/>
                      </a:lnTo>
                      <a:lnTo>
                        <a:pt x="31702" y="25701"/>
                      </a:lnTo>
                      <a:lnTo>
                        <a:pt x="32097" y="24951"/>
                      </a:lnTo>
                      <a:lnTo>
                        <a:pt x="32453" y="24201"/>
                      </a:lnTo>
                      <a:lnTo>
                        <a:pt x="32808" y="23411"/>
                      </a:lnTo>
                      <a:lnTo>
                        <a:pt x="33124" y="22622"/>
                      </a:lnTo>
                      <a:lnTo>
                        <a:pt x="33361" y="21792"/>
                      </a:lnTo>
                      <a:lnTo>
                        <a:pt x="33597" y="20924"/>
                      </a:lnTo>
                      <a:lnTo>
                        <a:pt x="33795" y="20095"/>
                      </a:lnTo>
                      <a:lnTo>
                        <a:pt x="33913" y="19226"/>
                      </a:lnTo>
                      <a:lnTo>
                        <a:pt x="33992" y="18358"/>
                      </a:lnTo>
                      <a:lnTo>
                        <a:pt x="34032" y="17529"/>
                      </a:lnTo>
                      <a:lnTo>
                        <a:pt x="34071" y="16660"/>
                      </a:lnTo>
                      <a:lnTo>
                        <a:pt x="34032" y="15831"/>
                      </a:lnTo>
                      <a:lnTo>
                        <a:pt x="33953" y="15002"/>
                      </a:lnTo>
                      <a:lnTo>
                        <a:pt x="33834" y="14173"/>
                      </a:lnTo>
                      <a:lnTo>
                        <a:pt x="33676" y="13383"/>
                      </a:lnTo>
                      <a:lnTo>
                        <a:pt x="33479" y="12554"/>
                      </a:lnTo>
                      <a:lnTo>
                        <a:pt x="33242" y="11765"/>
                      </a:lnTo>
                      <a:lnTo>
                        <a:pt x="32966" y="11015"/>
                      </a:lnTo>
                      <a:lnTo>
                        <a:pt x="32650" y="10265"/>
                      </a:lnTo>
                      <a:lnTo>
                        <a:pt x="32295" y="9514"/>
                      </a:lnTo>
                      <a:lnTo>
                        <a:pt x="31939" y="8764"/>
                      </a:lnTo>
                      <a:lnTo>
                        <a:pt x="31505" y="8093"/>
                      </a:lnTo>
                      <a:lnTo>
                        <a:pt x="31071" y="7383"/>
                      </a:lnTo>
                      <a:lnTo>
                        <a:pt x="30597" y="6711"/>
                      </a:lnTo>
                      <a:lnTo>
                        <a:pt x="30084" y="6080"/>
                      </a:lnTo>
                      <a:lnTo>
                        <a:pt x="29531" y="5488"/>
                      </a:lnTo>
                      <a:lnTo>
                        <a:pt x="28978" y="4895"/>
                      </a:lnTo>
                      <a:lnTo>
                        <a:pt x="28347" y="4343"/>
                      </a:lnTo>
                      <a:lnTo>
                        <a:pt x="27755" y="3790"/>
                      </a:lnTo>
                      <a:lnTo>
                        <a:pt x="27083" y="3277"/>
                      </a:lnTo>
                      <a:lnTo>
                        <a:pt x="26412" y="2803"/>
                      </a:lnTo>
                      <a:lnTo>
                        <a:pt x="25702" y="2369"/>
                      </a:lnTo>
                      <a:lnTo>
                        <a:pt x="24952" y="1974"/>
                      </a:lnTo>
                      <a:lnTo>
                        <a:pt x="24201" y="1579"/>
                      </a:lnTo>
                      <a:lnTo>
                        <a:pt x="23412" y="1263"/>
                      </a:lnTo>
                      <a:lnTo>
                        <a:pt x="22622" y="948"/>
                      </a:lnTo>
                      <a:lnTo>
                        <a:pt x="21793" y="671"/>
                      </a:lnTo>
                      <a:lnTo>
                        <a:pt x="20925" y="474"/>
                      </a:lnTo>
                      <a:lnTo>
                        <a:pt x="20096" y="276"/>
                      </a:lnTo>
                      <a:lnTo>
                        <a:pt x="19227" y="158"/>
                      </a:lnTo>
                      <a:lnTo>
                        <a:pt x="18359" y="39"/>
                      </a:lnTo>
                      <a:lnTo>
                        <a:pt x="17529" y="0"/>
                      </a:lnTo>
                      <a:close/>
                    </a:path>
                  </a:pathLst>
                </a:custGeom>
                <a:solidFill>
                  <a:srgbClr val="91BA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" name="Google Shape;575;p45"/>
                <p:cNvSpPr/>
                <p:nvPr/>
              </p:nvSpPr>
              <p:spPr>
                <a:xfrm>
                  <a:off x="1096775" y="1384925"/>
                  <a:ext cx="261575" cy="20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63" h="8173" extrusionOk="0">
                      <a:moveTo>
                        <a:pt x="7186" y="0"/>
                      </a:moveTo>
                      <a:lnTo>
                        <a:pt x="1" y="7659"/>
                      </a:lnTo>
                      <a:lnTo>
                        <a:pt x="10463" y="8172"/>
                      </a:lnTo>
                      <a:lnTo>
                        <a:pt x="7186" y="0"/>
                      </a:lnTo>
                      <a:close/>
                    </a:path>
                  </a:pathLst>
                </a:custGeom>
                <a:solidFill>
                  <a:srgbClr val="91BA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6" name="Google Shape;576;p45"/>
                <p:cNvSpPr/>
                <p:nvPr/>
              </p:nvSpPr>
              <p:spPr>
                <a:xfrm>
                  <a:off x="1271475" y="945700"/>
                  <a:ext cx="749150" cy="74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66" h="29966" extrusionOk="0">
                      <a:moveTo>
                        <a:pt x="13937" y="1"/>
                      </a:moveTo>
                      <a:lnTo>
                        <a:pt x="13187" y="80"/>
                      </a:lnTo>
                      <a:lnTo>
                        <a:pt x="12476" y="198"/>
                      </a:lnTo>
                      <a:lnTo>
                        <a:pt x="11765" y="317"/>
                      </a:lnTo>
                      <a:lnTo>
                        <a:pt x="11055" y="514"/>
                      </a:lnTo>
                      <a:lnTo>
                        <a:pt x="10344" y="712"/>
                      </a:lnTo>
                      <a:lnTo>
                        <a:pt x="9673" y="948"/>
                      </a:lnTo>
                      <a:lnTo>
                        <a:pt x="9002" y="1225"/>
                      </a:lnTo>
                      <a:lnTo>
                        <a:pt x="8370" y="1541"/>
                      </a:lnTo>
                      <a:lnTo>
                        <a:pt x="7699" y="1856"/>
                      </a:lnTo>
                      <a:lnTo>
                        <a:pt x="7107" y="2212"/>
                      </a:lnTo>
                      <a:lnTo>
                        <a:pt x="6475" y="2607"/>
                      </a:lnTo>
                      <a:lnTo>
                        <a:pt x="5923" y="3041"/>
                      </a:lnTo>
                      <a:lnTo>
                        <a:pt x="5330" y="3475"/>
                      </a:lnTo>
                      <a:lnTo>
                        <a:pt x="4817" y="3949"/>
                      </a:lnTo>
                      <a:lnTo>
                        <a:pt x="4264" y="4462"/>
                      </a:lnTo>
                      <a:lnTo>
                        <a:pt x="3791" y="4975"/>
                      </a:lnTo>
                      <a:lnTo>
                        <a:pt x="3317" y="5567"/>
                      </a:lnTo>
                      <a:lnTo>
                        <a:pt x="2883" y="6120"/>
                      </a:lnTo>
                      <a:lnTo>
                        <a:pt x="2448" y="6712"/>
                      </a:lnTo>
                      <a:lnTo>
                        <a:pt x="2054" y="7344"/>
                      </a:lnTo>
                      <a:lnTo>
                        <a:pt x="1698" y="8015"/>
                      </a:lnTo>
                      <a:lnTo>
                        <a:pt x="1382" y="8647"/>
                      </a:lnTo>
                      <a:lnTo>
                        <a:pt x="1067" y="9357"/>
                      </a:lnTo>
                      <a:lnTo>
                        <a:pt x="830" y="10068"/>
                      </a:lnTo>
                      <a:lnTo>
                        <a:pt x="593" y="10779"/>
                      </a:lnTo>
                      <a:lnTo>
                        <a:pt x="395" y="11529"/>
                      </a:lnTo>
                      <a:lnTo>
                        <a:pt x="238" y="12279"/>
                      </a:lnTo>
                      <a:lnTo>
                        <a:pt x="119" y="13029"/>
                      </a:lnTo>
                      <a:lnTo>
                        <a:pt x="40" y="13779"/>
                      </a:lnTo>
                      <a:lnTo>
                        <a:pt x="1" y="14529"/>
                      </a:lnTo>
                      <a:lnTo>
                        <a:pt x="1" y="15279"/>
                      </a:lnTo>
                      <a:lnTo>
                        <a:pt x="1" y="16029"/>
                      </a:lnTo>
                      <a:lnTo>
                        <a:pt x="80" y="16740"/>
                      </a:lnTo>
                      <a:lnTo>
                        <a:pt x="198" y="17490"/>
                      </a:lnTo>
                      <a:lnTo>
                        <a:pt x="316" y="18201"/>
                      </a:lnTo>
                      <a:lnTo>
                        <a:pt x="514" y="18911"/>
                      </a:lnTo>
                      <a:lnTo>
                        <a:pt x="711" y="19583"/>
                      </a:lnTo>
                      <a:lnTo>
                        <a:pt x="948" y="20293"/>
                      </a:lnTo>
                      <a:lnTo>
                        <a:pt x="1225" y="20964"/>
                      </a:lnTo>
                      <a:lnTo>
                        <a:pt x="1540" y="21596"/>
                      </a:lnTo>
                      <a:lnTo>
                        <a:pt x="1856" y="22228"/>
                      </a:lnTo>
                      <a:lnTo>
                        <a:pt x="2211" y="22859"/>
                      </a:lnTo>
                      <a:lnTo>
                        <a:pt x="2606" y="23452"/>
                      </a:lnTo>
                      <a:lnTo>
                        <a:pt x="3041" y="24044"/>
                      </a:lnTo>
                      <a:lnTo>
                        <a:pt x="3475" y="24596"/>
                      </a:lnTo>
                      <a:lnTo>
                        <a:pt x="3949" y="25149"/>
                      </a:lnTo>
                      <a:lnTo>
                        <a:pt x="4462" y="25662"/>
                      </a:lnTo>
                      <a:lnTo>
                        <a:pt x="4975" y="26176"/>
                      </a:lnTo>
                      <a:lnTo>
                        <a:pt x="5528" y="26649"/>
                      </a:lnTo>
                      <a:lnTo>
                        <a:pt x="6120" y="27084"/>
                      </a:lnTo>
                      <a:lnTo>
                        <a:pt x="6712" y="27478"/>
                      </a:lnTo>
                      <a:lnTo>
                        <a:pt x="7344" y="27873"/>
                      </a:lnTo>
                      <a:lnTo>
                        <a:pt x="7975" y="28229"/>
                      </a:lnTo>
                      <a:lnTo>
                        <a:pt x="8647" y="28584"/>
                      </a:lnTo>
                      <a:lnTo>
                        <a:pt x="9357" y="28860"/>
                      </a:lnTo>
                      <a:lnTo>
                        <a:pt x="10068" y="29137"/>
                      </a:lnTo>
                      <a:lnTo>
                        <a:pt x="10778" y="29373"/>
                      </a:lnTo>
                      <a:lnTo>
                        <a:pt x="11529" y="29571"/>
                      </a:lnTo>
                      <a:lnTo>
                        <a:pt x="12279" y="29729"/>
                      </a:lnTo>
                      <a:lnTo>
                        <a:pt x="13029" y="29847"/>
                      </a:lnTo>
                      <a:lnTo>
                        <a:pt x="13779" y="29926"/>
                      </a:lnTo>
                      <a:lnTo>
                        <a:pt x="14529" y="29966"/>
                      </a:lnTo>
                      <a:lnTo>
                        <a:pt x="15279" y="29966"/>
                      </a:lnTo>
                      <a:lnTo>
                        <a:pt x="16029" y="29926"/>
                      </a:lnTo>
                      <a:lnTo>
                        <a:pt x="16740" y="29847"/>
                      </a:lnTo>
                      <a:lnTo>
                        <a:pt x="17490" y="29768"/>
                      </a:lnTo>
                      <a:lnTo>
                        <a:pt x="18201" y="29610"/>
                      </a:lnTo>
                      <a:lnTo>
                        <a:pt x="18911" y="29452"/>
                      </a:lnTo>
                      <a:lnTo>
                        <a:pt x="19582" y="29255"/>
                      </a:lnTo>
                      <a:lnTo>
                        <a:pt x="20293" y="29018"/>
                      </a:lnTo>
                      <a:lnTo>
                        <a:pt x="20925" y="28742"/>
                      </a:lnTo>
                      <a:lnTo>
                        <a:pt x="21596" y="28426"/>
                      </a:lnTo>
                      <a:lnTo>
                        <a:pt x="22227" y="28110"/>
                      </a:lnTo>
                      <a:lnTo>
                        <a:pt x="22859" y="27715"/>
                      </a:lnTo>
                      <a:lnTo>
                        <a:pt x="23451" y="27320"/>
                      </a:lnTo>
                      <a:lnTo>
                        <a:pt x="24043" y="26926"/>
                      </a:lnTo>
                      <a:lnTo>
                        <a:pt x="24596" y="26452"/>
                      </a:lnTo>
                      <a:lnTo>
                        <a:pt x="25149" y="25978"/>
                      </a:lnTo>
                      <a:lnTo>
                        <a:pt x="25662" y="25504"/>
                      </a:lnTo>
                      <a:lnTo>
                        <a:pt x="26175" y="24952"/>
                      </a:lnTo>
                      <a:lnTo>
                        <a:pt x="26649" y="24399"/>
                      </a:lnTo>
                      <a:lnTo>
                        <a:pt x="27083" y="23846"/>
                      </a:lnTo>
                      <a:lnTo>
                        <a:pt x="27478" y="23215"/>
                      </a:lnTo>
                      <a:lnTo>
                        <a:pt x="27873" y="22622"/>
                      </a:lnTo>
                      <a:lnTo>
                        <a:pt x="28228" y="21951"/>
                      </a:lnTo>
                      <a:lnTo>
                        <a:pt x="28584" y="21280"/>
                      </a:lnTo>
                      <a:lnTo>
                        <a:pt x="28860" y="20609"/>
                      </a:lnTo>
                      <a:lnTo>
                        <a:pt x="29136" y="19898"/>
                      </a:lnTo>
                      <a:lnTo>
                        <a:pt x="29373" y="19148"/>
                      </a:lnTo>
                      <a:lnTo>
                        <a:pt x="29571" y="18438"/>
                      </a:lnTo>
                      <a:lnTo>
                        <a:pt x="29728" y="17648"/>
                      </a:lnTo>
                      <a:lnTo>
                        <a:pt x="29847" y="16898"/>
                      </a:lnTo>
                      <a:lnTo>
                        <a:pt x="29926" y="16148"/>
                      </a:lnTo>
                      <a:lnTo>
                        <a:pt x="29965" y="15398"/>
                      </a:lnTo>
                      <a:lnTo>
                        <a:pt x="29965" y="14648"/>
                      </a:lnTo>
                      <a:lnTo>
                        <a:pt x="29926" y="13937"/>
                      </a:lnTo>
                      <a:lnTo>
                        <a:pt x="29847" y="13187"/>
                      </a:lnTo>
                      <a:lnTo>
                        <a:pt x="29768" y="12476"/>
                      </a:lnTo>
                      <a:lnTo>
                        <a:pt x="29610" y="11766"/>
                      </a:lnTo>
                      <a:lnTo>
                        <a:pt x="29452" y="11055"/>
                      </a:lnTo>
                      <a:lnTo>
                        <a:pt x="29255" y="10344"/>
                      </a:lnTo>
                      <a:lnTo>
                        <a:pt x="28978" y="9673"/>
                      </a:lnTo>
                      <a:lnTo>
                        <a:pt x="28741" y="9002"/>
                      </a:lnTo>
                      <a:lnTo>
                        <a:pt x="28426" y="8370"/>
                      </a:lnTo>
                      <a:lnTo>
                        <a:pt x="28070" y="7699"/>
                      </a:lnTo>
                      <a:lnTo>
                        <a:pt x="27715" y="7107"/>
                      </a:lnTo>
                      <a:lnTo>
                        <a:pt x="27320" y="6475"/>
                      </a:lnTo>
                      <a:lnTo>
                        <a:pt x="26925" y="5923"/>
                      </a:lnTo>
                      <a:lnTo>
                        <a:pt x="26452" y="5331"/>
                      </a:lnTo>
                      <a:lnTo>
                        <a:pt x="25978" y="4817"/>
                      </a:lnTo>
                      <a:lnTo>
                        <a:pt x="25465" y="4304"/>
                      </a:lnTo>
                      <a:lnTo>
                        <a:pt x="24951" y="3791"/>
                      </a:lnTo>
                      <a:lnTo>
                        <a:pt x="24399" y="3317"/>
                      </a:lnTo>
                      <a:lnTo>
                        <a:pt x="23807" y="2883"/>
                      </a:lnTo>
                      <a:lnTo>
                        <a:pt x="23214" y="2449"/>
                      </a:lnTo>
                      <a:lnTo>
                        <a:pt x="22583" y="2054"/>
                      </a:lnTo>
                      <a:lnTo>
                        <a:pt x="21951" y="1699"/>
                      </a:lnTo>
                      <a:lnTo>
                        <a:pt x="21280" y="1383"/>
                      </a:lnTo>
                      <a:lnTo>
                        <a:pt x="20609" y="1067"/>
                      </a:lnTo>
                      <a:lnTo>
                        <a:pt x="19898" y="830"/>
                      </a:lnTo>
                      <a:lnTo>
                        <a:pt x="19148" y="593"/>
                      </a:lnTo>
                      <a:lnTo>
                        <a:pt x="18398" y="396"/>
                      </a:lnTo>
                      <a:lnTo>
                        <a:pt x="17648" y="238"/>
                      </a:lnTo>
                      <a:lnTo>
                        <a:pt x="16898" y="119"/>
                      </a:lnTo>
                      <a:lnTo>
                        <a:pt x="16148" y="40"/>
                      </a:lnTo>
                      <a:lnTo>
                        <a:pt x="1539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7" name="Google Shape;577;p45"/>
                <p:cNvSpPr/>
                <p:nvPr/>
              </p:nvSpPr>
              <p:spPr>
                <a:xfrm>
                  <a:off x="1389925" y="1132250"/>
                  <a:ext cx="511275" cy="39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51" h="15714" extrusionOk="0">
                      <a:moveTo>
                        <a:pt x="20450" y="0"/>
                      </a:moveTo>
                      <a:lnTo>
                        <a:pt x="19463" y="514"/>
                      </a:lnTo>
                      <a:lnTo>
                        <a:pt x="18516" y="1027"/>
                      </a:lnTo>
                      <a:lnTo>
                        <a:pt x="17568" y="1619"/>
                      </a:lnTo>
                      <a:lnTo>
                        <a:pt x="16660" y="2251"/>
                      </a:lnTo>
                      <a:lnTo>
                        <a:pt x="15792" y="2922"/>
                      </a:lnTo>
                      <a:lnTo>
                        <a:pt x="14923" y="3593"/>
                      </a:lnTo>
                      <a:lnTo>
                        <a:pt x="14094" y="4264"/>
                      </a:lnTo>
                      <a:lnTo>
                        <a:pt x="13265" y="4975"/>
                      </a:lnTo>
                      <a:lnTo>
                        <a:pt x="12436" y="5725"/>
                      </a:lnTo>
                      <a:lnTo>
                        <a:pt x="11686" y="6515"/>
                      </a:lnTo>
                      <a:lnTo>
                        <a:pt x="10936" y="7304"/>
                      </a:lnTo>
                      <a:lnTo>
                        <a:pt x="10186" y="8133"/>
                      </a:lnTo>
                      <a:lnTo>
                        <a:pt x="9475" y="9002"/>
                      </a:lnTo>
                      <a:lnTo>
                        <a:pt x="8765" y="9870"/>
                      </a:lnTo>
                      <a:lnTo>
                        <a:pt x="8734" y="9916"/>
                      </a:lnTo>
                      <a:lnTo>
                        <a:pt x="8734" y="9916"/>
                      </a:lnTo>
                      <a:lnTo>
                        <a:pt x="8686" y="9870"/>
                      </a:lnTo>
                      <a:lnTo>
                        <a:pt x="8093" y="9357"/>
                      </a:lnTo>
                      <a:lnTo>
                        <a:pt x="6830" y="8410"/>
                      </a:lnTo>
                      <a:lnTo>
                        <a:pt x="6198" y="7975"/>
                      </a:lnTo>
                      <a:lnTo>
                        <a:pt x="5567" y="7541"/>
                      </a:lnTo>
                      <a:lnTo>
                        <a:pt x="4224" y="6751"/>
                      </a:lnTo>
                      <a:lnTo>
                        <a:pt x="2882" y="6041"/>
                      </a:lnTo>
                      <a:lnTo>
                        <a:pt x="2172" y="5685"/>
                      </a:lnTo>
                      <a:lnTo>
                        <a:pt x="1461" y="5370"/>
                      </a:lnTo>
                      <a:lnTo>
                        <a:pt x="711" y="5093"/>
                      </a:lnTo>
                      <a:lnTo>
                        <a:pt x="0" y="4817"/>
                      </a:lnTo>
                      <a:lnTo>
                        <a:pt x="0" y="4817"/>
                      </a:lnTo>
                      <a:lnTo>
                        <a:pt x="908" y="6080"/>
                      </a:lnTo>
                      <a:lnTo>
                        <a:pt x="1856" y="7265"/>
                      </a:lnTo>
                      <a:lnTo>
                        <a:pt x="2843" y="8410"/>
                      </a:lnTo>
                      <a:lnTo>
                        <a:pt x="3830" y="9515"/>
                      </a:lnTo>
                      <a:lnTo>
                        <a:pt x="5804" y="11726"/>
                      </a:lnTo>
                      <a:lnTo>
                        <a:pt x="6751" y="12831"/>
                      </a:lnTo>
                      <a:lnTo>
                        <a:pt x="7659" y="13897"/>
                      </a:lnTo>
                      <a:lnTo>
                        <a:pt x="9120" y="15713"/>
                      </a:lnTo>
                      <a:lnTo>
                        <a:pt x="10541" y="13700"/>
                      </a:lnTo>
                      <a:lnTo>
                        <a:pt x="11725" y="12081"/>
                      </a:lnTo>
                      <a:lnTo>
                        <a:pt x="12989" y="10423"/>
                      </a:lnTo>
                      <a:lnTo>
                        <a:pt x="15555" y="7107"/>
                      </a:lnTo>
                      <a:lnTo>
                        <a:pt x="16818" y="5409"/>
                      </a:lnTo>
                      <a:lnTo>
                        <a:pt x="18082" y="3672"/>
                      </a:lnTo>
                      <a:lnTo>
                        <a:pt x="19305" y="1895"/>
                      </a:lnTo>
                      <a:lnTo>
                        <a:pt x="19898" y="948"/>
                      </a:lnTo>
                      <a:lnTo>
                        <a:pt x="20450" y="0"/>
                      </a:lnTo>
                      <a:close/>
                    </a:path>
                  </a:pathLst>
                </a:custGeom>
                <a:solidFill>
                  <a:srgbClr val="91BA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78" name="Google Shape;578;p45"/>
              <p:cNvSpPr/>
              <p:nvPr/>
            </p:nvSpPr>
            <p:spPr>
              <a:xfrm>
                <a:off x="2194300" y="1202325"/>
                <a:ext cx="2959975" cy="3184025"/>
              </a:xfrm>
              <a:custGeom>
                <a:avLst/>
                <a:gdLst/>
                <a:ahLst/>
                <a:cxnLst/>
                <a:rect l="l" t="t" r="r" b="b"/>
                <a:pathLst>
                  <a:path w="118399" h="127361" fill="none" extrusionOk="0">
                    <a:moveTo>
                      <a:pt x="67628" y="124123"/>
                    </a:moveTo>
                    <a:lnTo>
                      <a:pt x="67628" y="124123"/>
                    </a:lnTo>
                    <a:lnTo>
                      <a:pt x="66562" y="124636"/>
                    </a:lnTo>
                    <a:lnTo>
                      <a:pt x="65536" y="125110"/>
                    </a:lnTo>
                    <a:lnTo>
                      <a:pt x="64510" y="125544"/>
                    </a:lnTo>
                    <a:lnTo>
                      <a:pt x="63523" y="125899"/>
                    </a:lnTo>
                    <a:lnTo>
                      <a:pt x="62536" y="126215"/>
                    </a:lnTo>
                    <a:lnTo>
                      <a:pt x="61588" y="126492"/>
                    </a:lnTo>
                    <a:lnTo>
                      <a:pt x="60680" y="126768"/>
                    </a:lnTo>
                    <a:lnTo>
                      <a:pt x="59733" y="126965"/>
                    </a:lnTo>
                    <a:lnTo>
                      <a:pt x="58864" y="127123"/>
                    </a:lnTo>
                    <a:lnTo>
                      <a:pt x="57956" y="127242"/>
                    </a:lnTo>
                    <a:lnTo>
                      <a:pt x="57127" y="127321"/>
                    </a:lnTo>
                    <a:lnTo>
                      <a:pt x="56258" y="127360"/>
                    </a:lnTo>
                    <a:lnTo>
                      <a:pt x="55469" y="127360"/>
                    </a:lnTo>
                    <a:lnTo>
                      <a:pt x="54640" y="127321"/>
                    </a:lnTo>
                    <a:lnTo>
                      <a:pt x="53850" y="127281"/>
                    </a:lnTo>
                    <a:lnTo>
                      <a:pt x="53100" y="127163"/>
                    </a:lnTo>
                    <a:lnTo>
                      <a:pt x="52350" y="127044"/>
                    </a:lnTo>
                    <a:lnTo>
                      <a:pt x="51600" y="126886"/>
                    </a:lnTo>
                    <a:lnTo>
                      <a:pt x="50889" y="126689"/>
                    </a:lnTo>
                    <a:lnTo>
                      <a:pt x="50179" y="126452"/>
                    </a:lnTo>
                    <a:lnTo>
                      <a:pt x="49507" y="126176"/>
                    </a:lnTo>
                    <a:lnTo>
                      <a:pt x="48836" y="125899"/>
                    </a:lnTo>
                    <a:lnTo>
                      <a:pt x="48165" y="125584"/>
                    </a:lnTo>
                    <a:lnTo>
                      <a:pt x="47534" y="125228"/>
                    </a:lnTo>
                    <a:lnTo>
                      <a:pt x="46902" y="124873"/>
                    </a:lnTo>
                    <a:lnTo>
                      <a:pt x="46310" y="124478"/>
                    </a:lnTo>
                    <a:lnTo>
                      <a:pt x="45718" y="124083"/>
                    </a:lnTo>
                    <a:lnTo>
                      <a:pt x="45165" y="123610"/>
                    </a:lnTo>
                    <a:lnTo>
                      <a:pt x="44612" y="123175"/>
                    </a:lnTo>
                    <a:lnTo>
                      <a:pt x="44059" y="122662"/>
                    </a:lnTo>
                    <a:lnTo>
                      <a:pt x="43546" y="122188"/>
                    </a:lnTo>
                    <a:lnTo>
                      <a:pt x="43033" y="121636"/>
                    </a:lnTo>
                    <a:lnTo>
                      <a:pt x="42046" y="120530"/>
                    </a:lnTo>
                    <a:lnTo>
                      <a:pt x="41138" y="119385"/>
                    </a:lnTo>
                    <a:lnTo>
                      <a:pt x="40269" y="118162"/>
                    </a:lnTo>
                    <a:lnTo>
                      <a:pt x="39440" y="116859"/>
                    </a:lnTo>
                    <a:lnTo>
                      <a:pt x="38690" y="115516"/>
                    </a:lnTo>
                    <a:lnTo>
                      <a:pt x="38019" y="114174"/>
                    </a:lnTo>
                    <a:lnTo>
                      <a:pt x="37348" y="112753"/>
                    </a:lnTo>
                    <a:lnTo>
                      <a:pt x="36756" y="111332"/>
                    </a:lnTo>
                    <a:lnTo>
                      <a:pt x="36203" y="109910"/>
                    </a:lnTo>
                    <a:lnTo>
                      <a:pt x="35690" y="108450"/>
                    </a:lnTo>
                    <a:lnTo>
                      <a:pt x="35256" y="106989"/>
                    </a:lnTo>
                    <a:lnTo>
                      <a:pt x="34821" y="105568"/>
                    </a:lnTo>
                    <a:lnTo>
                      <a:pt x="34466" y="104107"/>
                    </a:lnTo>
                    <a:lnTo>
                      <a:pt x="34150" y="102686"/>
                    </a:lnTo>
                    <a:lnTo>
                      <a:pt x="33874" y="101304"/>
                    </a:lnTo>
                    <a:lnTo>
                      <a:pt x="33637" y="99962"/>
                    </a:lnTo>
                    <a:lnTo>
                      <a:pt x="33637" y="99962"/>
                    </a:lnTo>
                    <a:lnTo>
                      <a:pt x="33084" y="96685"/>
                    </a:lnTo>
                    <a:lnTo>
                      <a:pt x="32610" y="93527"/>
                    </a:lnTo>
                    <a:lnTo>
                      <a:pt x="31702" y="87407"/>
                    </a:lnTo>
                    <a:lnTo>
                      <a:pt x="31189" y="84446"/>
                    </a:lnTo>
                    <a:lnTo>
                      <a:pt x="30676" y="81525"/>
                    </a:lnTo>
                    <a:lnTo>
                      <a:pt x="30044" y="78682"/>
                    </a:lnTo>
                    <a:lnTo>
                      <a:pt x="29728" y="77261"/>
                    </a:lnTo>
                    <a:lnTo>
                      <a:pt x="29373" y="75879"/>
                    </a:lnTo>
                    <a:lnTo>
                      <a:pt x="28978" y="74498"/>
                    </a:lnTo>
                    <a:lnTo>
                      <a:pt x="28584" y="73116"/>
                    </a:lnTo>
                    <a:lnTo>
                      <a:pt x="28110" y="71734"/>
                    </a:lnTo>
                    <a:lnTo>
                      <a:pt x="27636" y="70352"/>
                    </a:lnTo>
                    <a:lnTo>
                      <a:pt x="27123" y="69010"/>
                    </a:lnTo>
                    <a:lnTo>
                      <a:pt x="26570" y="67668"/>
                    </a:lnTo>
                    <a:lnTo>
                      <a:pt x="25938" y="66286"/>
                    </a:lnTo>
                    <a:lnTo>
                      <a:pt x="25307" y="64944"/>
                    </a:lnTo>
                    <a:lnTo>
                      <a:pt x="24596" y="63601"/>
                    </a:lnTo>
                    <a:lnTo>
                      <a:pt x="23846" y="62259"/>
                    </a:lnTo>
                    <a:lnTo>
                      <a:pt x="23017" y="60917"/>
                    </a:lnTo>
                    <a:lnTo>
                      <a:pt x="22188" y="59575"/>
                    </a:lnTo>
                    <a:lnTo>
                      <a:pt x="21240" y="58232"/>
                    </a:lnTo>
                    <a:lnTo>
                      <a:pt x="20253" y="56890"/>
                    </a:lnTo>
                    <a:lnTo>
                      <a:pt x="19227" y="55548"/>
                    </a:lnTo>
                    <a:lnTo>
                      <a:pt x="18082" y="54205"/>
                    </a:lnTo>
                    <a:lnTo>
                      <a:pt x="18082" y="54205"/>
                    </a:lnTo>
                    <a:lnTo>
                      <a:pt x="16187" y="52034"/>
                    </a:lnTo>
                    <a:lnTo>
                      <a:pt x="14213" y="49863"/>
                    </a:lnTo>
                    <a:lnTo>
                      <a:pt x="12200" y="47691"/>
                    </a:lnTo>
                    <a:lnTo>
                      <a:pt x="10226" y="45480"/>
                    </a:lnTo>
                    <a:lnTo>
                      <a:pt x="8291" y="43230"/>
                    </a:lnTo>
                    <a:lnTo>
                      <a:pt x="7383" y="42085"/>
                    </a:lnTo>
                    <a:lnTo>
                      <a:pt x="6475" y="40940"/>
                    </a:lnTo>
                    <a:lnTo>
                      <a:pt x="5607" y="39756"/>
                    </a:lnTo>
                    <a:lnTo>
                      <a:pt x="4778" y="38611"/>
                    </a:lnTo>
                    <a:lnTo>
                      <a:pt x="3988" y="37427"/>
                    </a:lnTo>
                    <a:lnTo>
                      <a:pt x="3277" y="36203"/>
                    </a:lnTo>
                    <a:lnTo>
                      <a:pt x="2606" y="34979"/>
                    </a:lnTo>
                    <a:lnTo>
                      <a:pt x="2014" y="33755"/>
                    </a:lnTo>
                    <a:lnTo>
                      <a:pt x="1461" y="32531"/>
                    </a:lnTo>
                    <a:lnTo>
                      <a:pt x="1027" y="31268"/>
                    </a:lnTo>
                    <a:lnTo>
                      <a:pt x="632" y="29965"/>
                    </a:lnTo>
                    <a:lnTo>
                      <a:pt x="316" y="28662"/>
                    </a:lnTo>
                    <a:lnTo>
                      <a:pt x="238" y="27991"/>
                    </a:lnTo>
                    <a:lnTo>
                      <a:pt x="119" y="27320"/>
                    </a:lnTo>
                    <a:lnTo>
                      <a:pt x="80" y="26649"/>
                    </a:lnTo>
                    <a:lnTo>
                      <a:pt x="1" y="25978"/>
                    </a:lnTo>
                    <a:lnTo>
                      <a:pt x="1" y="25307"/>
                    </a:lnTo>
                    <a:lnTo>
                      <a:pt x="1" y="24596"/>
                    </a:lnTo>
                    <a:lnTo>
                      <a:pt x="40" y="23925"/>
                    </a:lnTo>
                    <a:lnTo>
                      <a:pt x="119" y="23214"/>
                    </a:lnTo>
                    <a:lnTo>
                      <a:pt x="198" y="22504"/>
                    </a:lnTo>
                    <a:lnTo>
                      <a:pt x="316" y="21793"/>
                    </a:lnTo>
                    <a:lnTo>
                      <a:pt x="474" y="21082"/>
                    </a:lnTo>
                    <a:lnTo>
                      <a:pt x="632" y="20332"/>
                    </a:lnTo>
                    <a:lnTo>
                      <a:pt x="830" y="19622"/>
                    </a:lnTo>
                    <a:lnTo>
                      <a:pt x="1067" y="18872"/>
                    </a:lnTo>
                    <a:lnTo>
                      <a:pt x="1343" y="18121"/>
                    </a:lnTo>
                    <a:lnTo>
                      <a:pt x="1659" y="17371"/>
                    </a:lnTo>
                    <a:lnTo>
                      <a:pt x="1975" y="16621"/>
                    </a:lnTo>
                    <a:lnTo>
                      <a:pt x="2369" y="15832"/>
                    </a:lnTo>
                    <a:lnTo>
                      <a:pt x="2764" y="15042"/>
                    </a:lnTo>
                    <a:lnTo>
                      <a:pt x="3198" y="14292"/>
                    </a:lnTo>
                    <a:lnTo>
                      <a:pt x="3198" y="14292"/>
                    </a:lnTo>
                    <a:lnTo>
                      <a:pt x="3988" y="13029"/>
                    </a:lnTo>
                    <a:lnTo>
                      <a:pt x="4857" y="11805"/>
                    </a:lnTo>
                    <a:lnTo>
                      <a:pt x="5725" y="10699"/>
                    </a:lnTo>
                    <a:lnTo>
                      <a:pt x="6712" y="9594"/>
                    </a:lnTo>
                    <a:lnTo>
                      <a:pt x="7699" y="8607"/>
                    </a:lnTo>
                    <a:lnTo>
                      <a:pt x="8765" y="7659"/>
                    </a:lnTo>
                    <a:lnTo>
                      <a:pt x="9870" y="6751"/>
                    </a:lnTo>
                    <a:lnTo>
                      <a:pt x="11015" y="5922"/>
                    </a:lnTo>
                    <a:lnTo>
                      <a:pt x="12200" y="5133"/>
                    </a:lnTo>
                    <a:lnTo>
                      <a:pt x="13424" y="4422"/>
                    </a:lnTo>
                    <a:lnTo>
                      <a:pt x="14687" y="3751"/>
                    </a:lnTo>
                    <a:lnTo>
                      <a:pt x="15990" y="3119"/>
                    </a:lnTo>
                    <a:lnTo>
                      <a:pt x="17293" y="2567"/>
                    </a:lnTo>
                    <a:lnTo>
                      <a:pt x="18674" y="2093"/>
                    </a:lnTo>
                    <a:lnTo>
                      <a:pt x="20056" y="1659"/>
                    </a:lnTo>
                    <a:lnTo>
                      <a:pt x="21438" y="1264"/>
                    </a:lnTo>
                    <a:lnTo>
                      <a:pt x="22859" y="909"/>
                    </a:lnTo>
                    <a:lnTo>
                      <a:pt x="24320" y="632"/>
                    </a:lnTo>
                    <a:lnTo>
                      <a:pt x="25741" y="395"/>
                    </a:lnTo>
                    <a:lnTo>
                      <a:pt x="27202" y="237"/>
                    </a:lnTo>
                    <a:lnTo>
                      <a:pt x="28702" y="119"/>
                    </a:lnTo>
                    <a:lnTo>
                      <a:pt x="30163" y="40"/>
                    </a:lnTo>
                    <a:lnTo>
                      <a:pt x="31663" y="0"/>
                    </a:lnTo>
                    <a:lnTo>
                      <a:pt x="33124" y="40"/>
                    </a:lnTo>
                    <a:lnTo>
                      <a:pt x="34624" y="119"/>
                    </a:lnTo>
                    <a:lnTo>
                      <a:pt x="36085" y="237"/>
                    </a:lnTo>
                    <a:lnTo>
                      <a:pt x="37585" y="395"/>
                    </a:lnTo>
                    <a:lnTo>
                      <a:pt x="39046" y="632"/>
                    </a:lnTo>
                    <a:lnTo>
                      <a:pt x="40506" y="869"/>
                    </a:lnTo>
                    <a:lnTo>
                      <a:pt x="41927" y="1185"/>
                    </a:lnTo>
                    <a:lnTo>
                      <a:pt x="43349" y="1540"/>
                    </a:lnTo>
                    <a:lnTo>
                      <a:pt x="44731" y="1974"/>
                    </a:lnTo>
                    <a:lnTo>
                      <a:pt x="44731" y="1974"/>
                    </a:lnTo>
                    <a:lnTo>
                      <a:pt x="45954" y="2369"/>
                    </a:lnTo>
                    <a:lnTo>
                      <a:pt x="47139" y="2804"/>
                    </a:lnTo>
                    <a:lnTo>
                      <a:pt x="48323" y="3277"/>
                    </a:lnTo>
                    <a:lnTo>
                      <a:pt x="49468" y="3790"/>
                    </a:lnTo>
                    <a:lnTo>
                      <a:pt x="50573" y="4304"/>
                    </a:lnTo>
                    <a:lnTo>
                      <a:pt x="51679" y="4856"/>
                    </a:lnTo>
                    <a:lnTo>
                      <a:pt x="52745" y="5449"/>
                    </a:lnTo>
                    <a:lnTo>
                      <a:pt x="53811" y="6041"/>
                    </a:lnTo>
                    <a:lnTo>
                      <a:pt x="55864" y="7344"/>
                    </a:lnTo>
                    <a:lnTo>
                      <a:pt x="57917" y="8646"/>
                    </a:lnTo>
                    <a:lnTo>
                      <a:pt x="59930" y="10028"/>
                    </a:lnTo>
                    <a:lnTo>
                      <a:pt x="61943" y="11410"/>
                    </a:lnTo>
                    <a:lnTo>
                      <a:pt x="63917" y="12792"/>
                    </a:lnTo>
                    <a:lnTo>
                      <a:pt x="65970" y="14134"/>
                    </a:lnTo>
                    <a:lnTo>
                      <a:pt x="68023" y="15437"/>
                    </a:lnTo>
                    <a:lnTo>
                      <a:pt x="69050" y="16069"/>
                    </a:lnTo>
                    <a:lnTo>
                      <a:pt x="70116" y="16661"/>
                    </a:lnTo>
                    <a:lnTo>
                      <a:pt x="71221" y="17253"/>
                    </a:lnTo>
                    <a:lnTo>
                      <a:pt x="72326" y="17845"/>
                    </a:lnTo>
                    <a:lnTo>
                      <a:pt x="73432" y="18358"/>
                    </a:lnTo>
                    <a:lnTo>
                      <a:pt x="74577" y="18872"/>
                    </a:lnTo>
                    <a:lnTo>
                      <a:pt x="75761" y="19345"/>
                    </a:lnTo>
                    <a:lnTo>
                      <a:pt x="76945" y="19780"/>
                    </a:lnTo>
                    <a:lnTo>
                      <a:pt x="78169" y="20214"/>
                    </a:lnTo>
                    <a:lnTo>
                      <a:pt x="79433" y="20569"/>
                    </a:lnTo>
                    <a:lnTo>
                      <a:pt x="79433" y="20569"/>
                    </a:lnTo>
                    <a:lnTo>
                      <a:pt x="81091" y="21003"/>
                    </a:lnTo>
                    <a:lnTo>
                      <a:pt x="82749" y="21398"/>
                    </a:lnTo>
                    <a:lnTo>
                      <a:pt x="86105" y="22148"/>
                    </a:lnTo>
                    <a:lnTo>
                      <a:pt x="89460" y="22859"/>
                    </a:lnTo>
                    <a:lnTo>
                      <a:pt x="92816" y="23570"/>
                    </a:lnTo>
                    <a:lnTo>
                      <a:pt x="94474" y="23964"/>
                    </a:lnTo>
                    <a:lnTo>
                      <a:pt x="96132" y="24399"/>
                    </a:lnTo>
                    <a:lnTo>
                      <a:pt x="97790" y="24833"/>
                    </a:lnTo>
                    <a:lnTo>
                      <a:pt x="99409" y="25307"/>
                    </a:lnTo>
                    <a:lnTo>
                      <a:pt x="101028" y="25820"/>
                    </a:lnTo>
                    <a:lnTo>
                      <a:pt x="102607" y="26373"/>
                    </a:lnTo>
                    <a:lnTo>
                      <a:pt x="104147" y="27004"/>
                    </a:lnTo>
                    <a:lnTo>
                      <a:pt x="105686" y="27675"/>
                    </a:lnTo>
                    <a:lnTo>
                      <a:pt x="105686" y="27675"/>
                    </a:lnTo>
                    <a:lnTo>
                      <a:pt x="106476" y="28070"/>
                    </a:lnTo>
                    <a:lnTo>
                      <a:pt x="107265" y="28504"/>
                    </a:lnTo>
                    <a:lnTo>
                      <a:pt x="107976" y="28939"/>
                    </a:lnTo>
                    <a:lnTo>
                      <a:pt x="108726" y="29412"/>
                    </a:lnTo>
                    <a:lnTo>
                      <a:pt x="109397" y="29926"/>
                    </a:lnTo>
                    <a:lnTo>
                      <a:pt x="110068" y="30439"/>
                    </a:lnTo>
                    <a:lnTo>
                      <a:pt x="110740" y="30952"/>
                    </a:lnTo>
                    <a:lnTo>
                      <a:pt x="111332" y="31505"/>
                    </a:lnTo>
                    <a:lnTo>
                      <a:pt x="111924" y="32097"/>
                    </a:lnTo>
                    <a:lnTo>
                      <a:pt x="112477" y="32689"/>
                    </a:lnTo>
                    <a:lnTo>
                      <a:pt x="113029" y="33321"/>
                    </a:lnTo>
                    <a:lnTo>
                      <a:pt x="113543" y="33913"/>
                    </a:lnTo>
                    <a:lnTo>
                      <a:pt x="114016" y="34584"/>
                    </a:lnTo>
                    <a:lnTo>
                      <a:pt x="114490" y="35255"/>
                    </a:lnTo>
                    <a:lnTo>
                      <a:pt x="114924" y="35927"/>
                    </a:lnTo>
                    <a:lnTo>
                      <a:pt x="115319" y="36598"/>
                    </a:lnTo>
                    <a:lnTo>
                      <a:pt x="115714" y="37308"/>
                    </a:lnTo>
                    <a:lnTo>
                      <a:pt x="116069" y="38019"/>
                    </a:lnTo>
                    <a:lnTo>
                      <a:pt x="116385" y="38769"/>
                    </a:lnTo>
                    <a:lnTo>
                      <a:pt x="116701" y="39519"/>
                    </a:lnTo>
                    <a:lnTo>
                      <a:pt x="116977" y="40269"/>
                    </a:lnTo>
                    <a:lnTo>
                      <a:pt x="117254" y="41019"/>
                    </a:lnTo>
                    <a:lnTo>
                      <a:pt x="117491" y="41809"/>
                    </a:lnTo>
                    <a:lnTo>
                      <a:pt x="117688" y="42559"/>
                    </a:lnTo>
                    <a:lnTo>
                      <a:pt x="117846" y="43349"/>
                    </a:lnTo>
                    <a:lnTo>
                      <a:pt x="118004" y="44138"/>
                    </a:lnTo>
                    <a:lnTo>
                      <a:pt x="118122" y="44967"/>
                    </a:lnTo>
                    <a:lnTo>
                      <a:pt x="118241" y="45757"/>
                    </a:lnTo>
                    <a:lnTo>
                      <a:pt x="118320" y="46586"/>
                    </a:lnTo>
                    <a:lnTo>
                      <a:pt x="118359" y="47375"/>
                    </a:lnTo>
                    <a:lnTo>
                      <a:pt x="118399" y="48205"/>
                    </a:lnTo>
                    <a:lnTo>
                      <a:pt x="118399" y="49034"/>
                    </a:lnTo>
                    <a:lnTo>
                      <a:pt x="118399" y="49034"/>
                    </a:lnTo>
                    <a:lnTo>
                      <a:pt x="118320" y="50415"/>
                    </a:lnTo>
                    <a:lnTo>
                      <a:pt x="118201" y="51797"/>
                    </a:lnTo>
                    <a:lnTo>
                      <a:pt x="117964" y="53139"/>
                    </a:lnTo>
                    <a:lnTo>
                      <a:pt x="117688" y="54442"/>
                    </a:lnTo>
                    <a:lnTo>
                      <a:pt x="117333" y="55745"/>
                    </a:lnTo>
                    <a:lnTo>
                      <a:pt x="116898" y="57008"/>
                    </a:lnTo>
                    <a:lnTo>
                      <a:pt x="116425" y="58232"/>
                    </a:lnTo>
                    <a:lnTo>
                      <a:pt x="115911" y="59456"/>
                    </a:lnTo>
                    <a:lnTo>
                      <a:pt x="115319" y="60640"/>
                    </a:lnTo>
                    <a:lnTo>
                      <a:pt x="114648" y="61825"/>
                    </a:lnTo>
                    <a:lnTo>
                      <a:pt x="113977" y="62970"/>
                    </a:lnTo>
                    <a:lnTo>
                      <a:pt x="113227" y="64115"/>
                    </a:lnTo>
                    <a:lnTo>
                      <a:pt x="112477" y="65260"/>
                    </a:lnTo>
                    <a:lnTo>
                      <a:pt x="111648" y="66365"/>
                    </a:lnTo>
                    <a:lnTo>
                      <a:pt x="110819" y="67470"/>
                    </a:lnTo>
                    <a:lnTo>
                      <a:pt x="109950" y="68576"/>
                    </a:lnTo>
                    <a:lnTo>
                      <a:pt x="108134" y="70708"/>
                    </a:lnTo>
                    <a:lnTo>
                      <a:pt x="106239" y="72839"/>
                    </a:lnTo>
                    <a:lnTo>
                      <a:pt x="102331" y="77064"/>
                    </a:lnTo>
                    <a:lnTo>
                      <a:pt x="100396" y="79235"/>
                    </a:lnTo>
                    <a:lnTo>
                      <a:pt x="98501" y="81367"/>
                    </a:lnTo>
                    <a:lnTo>
                      <a:pt x="97554" y="82472"/>
                    </a:lnTo>
                    <a:lnTo>
                      <a:pt x="96646" y="83578"/>
                    </a:lnTo>
                    <a:lnTo>
                      <a:pt x="95777" y="84683"/>
                    </a:lnTo>
                    <a:lnTo>
                      <a:pt x="94909" y="85828"/>
                    </a:lnTo>
                    <a:lnTo>
                      <a:pt x="94909" y="85828"/>
                    </a:lnTo>
                    <a:lnTo>
                      <a:pt x="94119" y="86934"/>
                    </a:lnTo>
                    <a:lnTo>
                      <a:pt x="93329" y="88118"/>
                    </a:lnTo>
                    <a:lnTo>
                      <a:pt x="92579" y="89302"/>
                    </a:lnTo>
                    <a:lnTo>
                      <a:pt x="91869" y="90526"/>
                    </a:lnTo>
                    <a:lnTo>
                      <a:pt x="91158" y="91789"/>
                    </a:lnTo>
                    <a:lnTo>
                      <a:pt x="90447" y="93092"/>
                    </a:lnTo>
                    <a:lnTo>
                      <a:pt x="89066" y="95698"/>
                    </a:lnTo>
                    <a:lnTo>
                      <a:pt x="87723" y="98422"/>
                    </a:lnTo>
                    <a:lnTo>
                      <a:pt x="86381" y="101146"/>
                    </a:lnTo>
                    <a:lnTo>
                      <a:pt x="84999" y="103870"/>
                    </a:lnTo>
                    <a:lnTo>
                      <a:pt x="83578" y="106594"/>
                    </a:lnTo>
                    <a:lnTo>
                      <a:pt x="82828" y="107936"/>
                    </a:lnTo>
                    <a:lnTo>
                      <a:pt x="82078" y="109239"/>
                    </a:lnTo>
                    <a:lnTo>
                      <a:pt x="81288" y="110542"/>
                    </a:lnTo>
                    <a:lnTo>
                      <a:pt x="80459" y="111845"/>
                    </a:lnTo>
                    <a:lnTo>
                      <a:pt x="79630" y="113069"/>
                    </a:lnTo>
                    <a:lnTo>
                      <a:pt x="78762" y="114293"/>
                    </a:lnTo>
                    <a:lnTo>
                      <a:pt x="77854" y="115477"/>
                    </a:lnTo>
                    <a:lnTo>
                      <a:pt x="76906" y="116661"/>
                    </a:lnTo>
                    <a:lnTo>
                      <a:pt x="75919" y="117767"/>
                    </a:lnTo>
                    <a:lnTo>
                      <a:pt x="74893" y="118833"/>
                    </a:lnTo>
                    <a:lnTo>
                      <a:pt x="73827" y="119859"/>
                    </a:lnTo>
                    <a:lnTo>
                      <a:pt x="72682" y="120807"/>
                    </a:lnTo>
                    <a:lnTo>
                      <a:pt x="71497" y="121754"/>
                    </a:lnTo>
                    <a:lnTo>
                      <a:pt x="70274" y="122583"/>
                    </a:lnTo>
                    <a:lnTo>
                      <a:pt x="68971" y="123412"/>
                    </a:lnTo>
                    <a:lnTo>
                      <a:pt x="67628" y="12412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277;p45">
            <a:extLst>
              <a:ext uri="{FF2B5EF4-FFF2-40B4-BE49-F238E27FC236}">
                <a16:creationId xmlns:a16="http://schemas.microsoft.com/office/drawing/2014/main" id="{6AA1A543-DFB7-CB31-D782-80E771183CB9}"/>
              </a:ext>
            </a:extLst>
          </p:cNvPr>
          <p:cNvSpPr txBox="1">
            <a:spLocks/>
          </p:cNvSpPr>
          <p:nvPr/>
        </p:nvSpPr>
        <p:spPr>
          <a:xfrm>
            <a:off x="595451" y="1095619"/>
            <a:ext cx="4045200" cy="21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Poppins"/>
              <a:buNone/>
              <a:defRPr sz="38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Poppins"/>
              <a:buNone/>
              <a:defRPr sz="52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Poppins"/>
              <a:buNone/>
              <a:defRPr sz="52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Poppins"/>
              <a:buNone/>
              <a:defRPr sz="52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Poppins"/>
              <a:buNone/>
              <a:defRPr sz="52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Poppins"/>
              <a:buNone/>
              <a:defRPr sz="52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Poppins"/>
              <a:buNone/>
              <a:defRPr sz="52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Poppins"/>
              <a:buNone/>
              <a:defRPr sz="52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Poppins"/>
              <a:buNone/>
              <a:defRPr sz="52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dirty="0"/>
              <a:t>Senior citizen help alert to nearest nurse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D986E7-066F-0117-4CF7-86A3734CC99B}"/>
              </a:ext>
            </a:extLst>
          </p:cNvPr>
          <p:cNvSpPr txBox="1"/>
          <p:nvPr/>
        </p:nvSpPr>
        <p:spPr>
          <a:xfrm>
            <a:off x="3013348" y="3829295"/>
            <a:ext cx="24597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accent2"/>
                </a:solidFill>
                <a:latin typeface="Nunito"/>
                <a:sym typeface="Roboto"/>
              </a:rPr>
              <a:t>Members :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accent2"/>
                </a:solidFill>
                <a:latin typeface="Nunito"/>
                <a:sym typeface="Roboto"/>
              </a:rPr>
              <a:t>Member 1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accent2"/>
                </a:solidFill>
                <a:latin typeface="Nunito"/>
                <a:sym typeface="Roboto"/>
              </a:rPr>
              <a:t>Member 2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accent2"/>
                </a:solidFill>
                <a:latin typeface="Nunito"/>
                <a:sym typeface="Roboto"/>
              </a:rPr>
              <a:t>Member 3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accent2"/>
                </a:solidFill>
                <a:latin typeface="Nunito"/>
                <a:sym typeface="Roboto"/>
              </a:rPr>
              <a:t>Member 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025CE-EF21-AC07-D581-D477A25E3FFB}"/>
              </a:ext>
            </a:extLst>
          </p:cNvPr>
          <p:cNvSpPr txBox="1"/>
          <p:nvPr/>
        </p:nvSpPr>
        <p:spPr>
          <a:xfrm>
            <a:off x="709501" y="3208451"/>
            <a:ext cx="2991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dk2"/>
                </a:solidFill>
                <a:latin typeface="Poppins"/>
                <a:cs typeface="Poppins"/>
              </a:rPr>
              <a:t>Team Name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dk1"/>
        </a:solidFill>
        <a:effectLst/>
      </p:bgPr>
    </p:bg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788;p87">
            <a:extLst>
              <a:ext uri="{FF2B5EF4-FFF2-40B4-BE49-F238E27FC236}">
                <a16:creationId xmlns:a16="http://schemas.microsoft.com/office/drawing/2014/main" id="{F98548E8-0F1B-B61A-2135-FA1D1566853B}"/>
              </a:ext>
            </a:extLst>
          </p:cNvPr>
          <p:cNvGrpSpPr/>
          <p:nvPr/>
        </p:nvGrpSpPr>
        <p:grpSpPr>
          <a:xfrm>
            <a:off x="2141220" y="1496598"/>
            <a:ext cx="4328160" cy="2976342"/>
            <a:chOff x="235800" y="830650"/>
            <a:chExt cx="6978450" cy="4588844"/>
          </a:xfrm>
        </p:grpSpPr>
        <p:sp>
          <p:nvSpPr>
            <p:cNvPr id="29" name="Google Shape;2789;p87">
              <a:extLst>
                <a:ext uri="{FF2B5EF4-FFF2-40B4-BE49-F238E27FC236}">
                  <a16:creationId xmlns:a16="http://schemas.microsoft.com/office/drawing/2014/main" id="{C83641AD-7917-9575-72F9-F1BDFE9A0CA3}"/>
                </a:ext>
              </a:extLst>
            </p:cNvPr>
            <p:cNvSpPr/>
            <p:nvPr/>
          </p:nvSpPr>
          <p:spPr>
            <a:xfrm>
              <a:off x="235800" y="1224769"/>
              <a:ext cx="2592225" cy="4194725"/>
            </a:xfrm>
            <a:custGeom>
              <a:avLst/>
              <a:gdLst/>
              <a:ahLst/>
              <a:cxnLst/>
              <a:rect l="l" t="t" r="r" b="b"/>
              <a:pathLst>
                <a:path w="103689" h="167789" extrusionOk="0">
                  <a:moveTo>
                    <a:pt x="13807" y="0"/>
                  </a:moveTo>
                  <a:cubicBezTo>
                    <a:pt x="11526" y="0"/>
                    <a:pt x="9194" y="921"/>
                    <a:pt x="7431" y="2357"/>
                  </a:cubicBezTo>
                  <a:cubicBezTo>
                    <a:pt x="6418" y="3183"/>
                    <a:pt x="7559" y="5231"/>
                    <a:pt x="8433" y="6203"/>
                  </a:cubicBezTo>
                  <a:cubicBezTo>
                    <a:pt x="9308" y="7175"/>
                    <a:pt x="10393" y="8259"/>
                    <a:pt x="10189" y="9549"/>
                  </a:cubicBezTo>
                  <a:cubicBezTo>
                    <a:pt x="9355" y="9975"/>
                    <a:pt x="8287" y="10084"/>
                    <a:pt x="7292" y="10084"/>
                  </a:cubicBezTo>
                  <a:cubicBezTo>
                    <a:pt x="7024" y="10084"/>
                    <a:pt x="6762" y="10076"/>
                    <a:pt x="6511" y="10065"/>
                  </a:cubicBezTo>
                  <a:cubicBezTo>
                    <a:pt x="6102" y="10046"/>
                    <a:pt x="5686" y="9992"/>
                    <a:pt x="5277" y="9992"/>
                  </a:cubicBezTo>
                  <a:cubicBezTo>
                    <a:pt x="4990" y="9992"/>
                    <a:pt x="4705" y="10019"/>
                    <a:pt x="4430" y="10104"/>
                  </a:cubicBezTo>
                  <a:cubicBezTo>
                    <a:pt x="3763" y="10310"/>
                    <a:pt x="3182" y="11034"/>
                    <a:pt x="3440" y="11683"/>
                  </a:cubicBezTo>
                  <a:cubicBezTo>
                    <a:pt x="2981" y="12481"/>
                    <a:pt x="2431" y="12899"/>
                    <a:pt x="2962" y="13650"/>
                  </a:cubicBezTo>
                  <a:cubicBezTo>
                    <a:pt x="3377" y="14235"/>
                    <a:pt x="4081" y="14716"/>
                    <a:pt x="4076" y="15434"/>
                  </a:cubicBezTo>
                  <a:cubicBezTo>
                    <a:pt x="4071" y="16003"/>
                    <a:pt x="3591" y="16462"/>
                    <a:pt x="3082" y="16719"/>
                  </a:cubicBezTo>
                  <a:cubicBezTo>
                    <a:pt x="2572" y="16973"/>
                    <a:pt x="2000" y="17102"/>
                    <a:pt x="1518" y="17408"/>
                  </a:cubicBezTo>
                  <a:cubicBezTo>
                    <a:pt x="13" y="18366"/>
                    <a:pt x="0" y="20519"/>
                    <a:pt x="159" y="22295"/>
                  </a:cubicBezTo>
                  <a:cubicBezTo>
                    <a:pt x="1133" y="23491"/>
                    <a:pt x="1285" y="25550"/>
                    <a:pt x="817" y="27017"/>
                  </a:cubicBezTo>
                  <a:cubicBezTo>
                    <a:pt x="639" y="27577"/>
                    <a:pt x="351" y="28172"/>
                    <a:pt x="552" y="28724"/>
                  </a:cubicBezTo>
                  <a:cubicBezTo>
                    <a:pt x="782" y="29356"/>
                    <a:pt x="1526" y="29605"/>
                    <a:pt x="2177" y="29773"/>
                  </a:cubicBezTo>
                  <a:cubicBezTo>
                    <a:pt x="2891" y="29958"/>
                    <a:pt x="3669" y="30130"/>
                    <a:pt x="4408" y="30130"/>
                  </a:cubicBezTo>
                  <a:cubicBezTo>
                    <a:pt x="5109" y="30130"/>
                    <a:pt x="5775" y="29975"/>
                    <a:pt x="6314" y="29528"/>
                  </a:cubicBezTo>
                  <a:cubicBezTo>
                    <a:pt x="7583" y="28478"/>
                    <a:pt x="9157" y="28121"/>
                    <a:pt x="10834" y="28121"/>
                  </a:cubicBezTo>
                  <a:cubicBezTo>
                    <a:pt x="13016" y="28121"/>
                    <a:pt x="15374" y="28725"/>
                    <a:pt x="17464" y="29196"/>
                  </a:cubicBezTo>
                  <a:cubicBezTo>
                    <a:pt x="18740" y="29482"/>
                    <a:pt x="20083" y="29952"/>
                    <a:pt x="20830" y="31028"/>
                  </a:cubicBezTo>
                  <a:cubicBezTo>
                    <a:pt x="21824" y="32461"/>
                    <a:pt x="21400" y="34451"/>
                    <a:pt x="20580" y="35993"/>
                  </a:cubicBezTo>
                  <a:cubicBezTo>
                    <a:pt x="19762" y="37533"/>
                    <a:pt x="18587" y="38903"/>
                    <a:pt x="18068" y="40567"/>
                  </a:cubicBezTo>
                  <a:cubicBezTo>
                    <a:pt x="17582" y="42129"/>
                    <a:pt x="17717" y="43806"/>
                    <a:pt x="17859" y="45436"/>
                  </a:cubicBezTo>
                  <a:cubicBezTo>
                    <a:pt x="18032" y="47441"/>
                    <a:pt x="18242" y="49554"/>
                    <a:pt x="19405" y="51198"/>
                  </a:cubicBezTo>
                  <a:cubicBezTo>
                    <a:pt x="20624" y="52922"/>
                    <a:pt x="21392" y="55494"/>
                    <a:pt x="21294" y="57601"/>
                  </a:cubicBezTo>
                  <a:cubicBezTo>
                    <a:pt x="21216" y="59294"/>
                    <a:pt x="20619" y="60958"/>
                    <a:pt x="20775" y="62645"/>
                  </a:cubicBezTo>
                  <a:cubicBezTo>
                    <a:pt x="21057" y="65704"/>
                    <a:pt x="23699" y="67999"/>
                    <a:pt x="26397" y="69471"/>
                  </a:cubicBezTo>
                  <a:cubicBezTo>
                    <a:pt x="29219" y="71013"/>
                    <a:pt x="31651" y="73637"/>
                    <a:pt x="32623" y="76701"/>
                  </a:cubicBezTo>
                  <a:cubicBezTo>
                    <a:pt x="33112" y="78241"/>
                    <a:pt x="33257" y="79868"/>
                    <a:pt x="33688" y="81425"/>
                  </a:cubicBezTo>
                  <a:cubicBezTo>
                    <a:pt x="34432" y="84119"/>
                    <a:pt x="36051" y="86565"/>
                    <a:pt x="38239" y="88307"/>
                  </a:cubicBezTo>
                  <a:cubicBezTo>
                    <a:pt x="39834" y="89575"/>
                    <a:pt x="42451" y="90023"/>
                    <a:pt x="44455" y="90388"/>
                  </a:cubicBezTo>
                  <a:cubicBezTo>
                    <a:pt x="45495" y="90578"/>
                    <a:pt x="46617" y="90728"/>
                    <a:pt x="47400" y="91437"/>
                  </a:cubicBezTo>
                  <a:cubicBezTo>
                    <a:pt x="47762" y="91764"/>
                    <a:pt x="48023" y="92187"/>
                    <a:pt x="48369" y="92530"/>
                  </a:cubicBezTo>
                  <a:cubicBezTo>
                    <a:pt x="50044" y="94188"/>
                    <a:pt x="53127" y="93507"/>
                    <a:pt x="54821" y="95145"/>
                  </a:cubicBezTo>
                  <a:cubicBezTo>
                    <a:pt x="55259" y="95566"/>
                    <a:pt x="55558" y="96107"/>
                    <a:pt x="55941" y="96579"/>
                  </a:cubicBezTo>
                  <a:cubicBezTo>
                    <a:pt x="56887" y="97736"/>
                    <a:pt x="58370" y="98428"/>
                    <a:pt x="59861" y="98428"/>
                  </a:cubicBezTo>
                  <a:cubicBezTo>
                    <a:pt x="60003" y="98428"/>
                    <a:pt x="60145" y="98421"/>
                    <a:pt x="60286" y="98409"/>
                  </a:cubicBezTo>
                  <a:lnTo>
                    <a:pt x="60286" y="98409"/>
                  </a:lnTo>
                  <a:cubicBezTo>
                    <a:pt x="59905" y="99653"/>
                    <a:pt x="61397" y="101114"/>
                    <a:pt x="60936" y="102330"/>
                  </a:cubicBezTo>
                  <a:cubicBezTo>
                    <a:pt x="60565" y="103312"/>
                    <a:pt x="59445" y="103741"/>
                    <a:pt x="58674" y="104452"/>
                  </a:cubicBezTo>
                  <a:cubicBezTo>
                    <a:pt x="57337" y="105685"/>
                    <a:pt x="57129" y="107795"/>
                    <a:pt x="57705" y="109521"/>
                  </a:cubicBezTo>
                  <a:cubicBezTo>
                    <a:pt x="58282" y="111246"/>
                    <a:pt x="59498" y="112671"/>
                    <a:pt x="60717" y="114022"/>
                  </a:cubicBezTo>
                  <a:cubicBezTo>
                    <a:pt x="62978" y="116530"/>
                    <a:pt x="65696" y="117746"/>
                    <a:pt x="68148" y="120066"/>
                  </a:cubicBezTo>
                  <a:cubicBezTo>
                    <a:pt x="70420" y="122216"/>
                    <a:pt x="70937" y="125696"/>
                    <a:pt x="70438" y="128784"/>
                  </a:cubicBezTo>
                  <a:cubicBezTo>
                    <a:pt x="69938" y="131872"/>
                    <a:pt x="68585" y="134744"/>
                    <a:pt x="67620" y="137718"/>
                  </a:cubicBezTo>
                  <a:cubicBezTo>
                    <a:pt x="65814" y="143276"/>
                    <a:pt x="65376" y="149382"/>
                    <a:pt x="67102" y="154963"/>
                  </a:cubicBezTo>
                  <a:cubicBezTo>
                    <a:pt x="68828" y="160546"/>
                    <a:pt x="72869" y="165522"/>
                    <a:pt x="78283" y="167717"/>
                  </a:cubicBezTo>
                  <a:cubicBezTo>
                    <a:pt x="78404" y="167766"/>
                    <a:pt x="78530" y="167788"/>
                    <a:pt x="78658" y="167788"/>
                  </a:cubicBezTo>
                  <a:cubicBezTo>
                    <a:pt x="79167" y="167788"/>
                    <a:pt x="79705" y="167444"/>
                    <a:pt x="80056" y="167066"/>
                  </a:cubicBezTo>
                  <a:cubicBezTo>
                    <a:pt x="80495" y="166591"/>
                    <a:pt x="80589" y="165833"/>
                    <a:pt x="80281" y="165265"/>
                  </a:cubicBezTo>
                  <a:cubicBezTo>
                    <a:pt x="79304" y="163467"/>
                    <a:pt x="77566" y="161932"/>
                    <a:pt x="76298" y="160326"/>
                  </a:cubicBezTo>
                  <a:cubicBezTo>
                    <a:pt x="75898" y="159821"/>
                    <a:pt x="75478" y="159248"/>
                    <a:pt x="75530" y="158607"/>
                  </a:cubicBezTo>
                  <a:cubicBezTo>
                    <a:pt x="75589" y="157886"/>
                    <a:pt x="76208" y="157367"/>
                    <a:pt x="76666" y="156807"/>
                  </a:cubicBezTo>
                  <a:cubicBezTo>
                    <a:pt x="77361" y="155947"/>
                    <a:pt x="77729" y="154867"/>
                    <a:pt x="77704" y="153762"/>
                  </a:cubicBezTo>
                  <a:cubicBezTo>
                    <a:pt x="77674" y="152733"/>
                    <a:pt x="77075" y="151726"/>
                    <a:pt x="77111" y="150697"/>
                  </a:cubicBezTo>
                  <a:cubicBezTo>
                    <a:pt x="77146" y="149667"/>
                    <a:pt x="77701" y="148583"/>
                    <a:pt x="78676" y="148251"/>
                  </a:cubicBezTo>
                  <a:cubicBezTo>
                    <a:pt x="79120" y="148100"/>
                    <a:pt x="79614" y="148115"/>
                    <a:pt x="80042" y="147926"/>
                  </a:cubicBezTo>
                  <a:cubicBezTo>
                    <a:pt x="81453" y="147303"/>
                    <a:pt x="81228" y="145153"/>
                    <a:pt x="82249" y="143996"/>
                  </a:cubicBezTo>
                  <a:cubicBezTo>
                    <a:pt x="82722" y="143460"/>
                    <a:pt x="83419" y="143193"/>
                    <a:pt x="84064" y="142883"/>
                  </a:cubicBezTo>
                  <a:cubicBezTo>
                    <a:pt x="86792" y="141571"/>
                    <a:pt x="89035" y="138972"/>
                    <a:pt x="89283" y="135957"/>
                  </a:cubicBezTo>
                  <a:cubicBezTo>
                    <a:pt x="89483" y="133544"/>
                    <a:pt x="88605" y="130615"/>
                    <a:pt x="90438" y="129034"/>
                  </a:cubicBezTo>
                  <a:cubicBezTo>
                    <a:pt x="91238" y="128344"/>
                    <a:pt x="92244" y="128199"/>
                    <a:pt x="93314" y="128199"/>
                  </a:cubicBezTo>
                  <a:cubicBezTo>
                    <a:pt x="94087" y="128199"/>
                    <a:pt x="94894" y="128275"/>
                    <a:pt x="95682" y="128275"/>
                  </a:cubicBezTo>
                  <a:cubicBezTo>
                    <a:pt x="96098" y="128275"/>
                    <a:pt x="96509" y="128254"/>
                    <a:pt x="96908" y="128189"/>
                  </a:cubicBezTo>
                  <a:cubicBezTo>
                    <a:pt x="97800" y="128044"/>
                    <a:pt x="98396" y="127214"/>
                    <a:pt x="98814" y="126412"/>
                  </a:cubicBezTo>
                  <a:cubicBezTo>
                    <a:pt x="99231" y="125609"/>
                    <a:pt x="99280" y="124658"/>
                    <a:pt x="99129" y="123766"/>
                  </a:cubicBezTo>
                  <a:cubicBezTo>
                    <a:pt x="98945" y="122668"/>
                    <a:pt x="98473" y="121597"/>
                    <a:pt x="98577" y="120489"/>
                  </a:cubicBezTo>
                  <a:cubicBezTo>
                    <a:pt x="98723" y="118930"/>
                    <a:pt x="99942" y="117730"/>
                    <a:pt x="100886" y="116480"/>
                  </a:cubicBezTo>
                  <a:cubicBezTo>
                    <a:pt x="102003" y="114998"/>
                    <a:pt x="102797" y="113297"/>
                    <a:pt x="103214" y="111488"/>
                  </a:cubicBezTo>
                  <a:cubicBezTo>
                    <a:pt x="103689" y="109429"/>
                    <a:pt x="102371" y="106997"/>
                    <a:pt x="100524" y="105970"/>
                  </a:cubicBezTo>
                  <a:cubicBezTo>
                    <a:pt x="98677" y="104943"/>
                    <a:pt x="96462" y="104915"/>
                    <a:pt x="94350" y="104853"/>
                  </a:cubicBezTo>
                  <a:cubicBezTo>
                    <a:pt x="92237" y="104794"/>
                    <a:pt x="89999" y="104633"/>
                    <a:pt x="88273" y="103414"/>
                  </a:cubicBezTo>
                  <a:cubicBezTo>
                    <a:pt x="86692" y="102296"/>
                    <a:pt x="85799" y="100469"/>
                    <a:pt x="84550" y="98991"/>
                  </a:cubicBezTo>
                  <a:cubicBezTo>
                    <a:pt x="82441" y="96497"/>
                    <a:pt x="79375" y="95057"/>
                    <a:pt x="76410" y="93690"/>
                  </a:cubicBezTo>
                  <a:cubicBezTo>
                    <a:pt x="75559" y="93298"/>
                    <a:pt x="74630" y="92901"/>
                    <a:pt x="73720" y="92901"/>
                  </a:cubicBezTo>
                  <a:cubicBezTo>
                    <a:pt x="73431" y="92901"/>
                    <a:pt x="73144" y="92941"/>
                    <a:pt x="72862" y="93034"/>
                  </a:cubicBezTo>
                  <a:cubicBezTo>
                    <a:pt x="72400" y="93185"/>
                    <a:pt x="71985" y="93473"/>
                    <a:pt x="71508" y="93564"/>
                  </a:cubicBezTo>
                  <a:cubicBezTo>
                    <a:pt x="71390" y="93586"/>
                    <a:pt x="71274" y="93597"/>
                    <a:pt x="71159" y="93597"/>
                  </a:cubicBezTo>
                  <a:cubicBezTo>
                    <a:pt x="70006" y="93597"/>
                    <a:pt x="69033" y="92520"/>
                    <a:pt x="67966" y="91944"/>
                  </a:cubicBezTo>
                  <a:cubicBezTo>
                    <a:pt x="67424" y="91651"/>
                    <a:pt x="66830" y="91518"/>
                    <a:pt x="66231" y="91518"/>
                  </a:cubicBezTo>
                  <a:cubicBezTo>
                    <a:pt x="64138" y="91518"/>
                    <a:pt x="61986" y="93147"/>
                    <a:pt x="61817" y="95293"/>
                  </a:cubicBezTo>
                  <a:cubicBezTo>
                    <a:pt x="61476" y="95410"/>
                    <a:pt x="61056" y="95468"/>
                    <a:pt x="60611" y="95468"/>
                  </a:cubicBezTo>
                  <a:cubicBezTo>
                    <a:pt x="59413" y="95468"/>
                    <a:pt x="58031" y="95047"/>
                    <a:pt x="57510" y="94228"/>
                  </a:cubicBezTo>
                  <a:cubicBezTo>
                    <a:pt x="56995" y="93419"/>
                    <a:pt x="56789" y="92287"/>
                    <a:pt x="55904" y="91918"/>
                  </a:cubicBezTo>
                  <a:cubicBezTo>
                    <a:pt x="55432" y="91722"/>
                    <a:pt x="54840" y="91796"/>
                    <a:pt x="54455" y="91458"/>
                  </a:cubicBezTo>
                  <a:cubicBezTo>
                    <a:pt x="53818" y="90898"/>
                    <a:pt x="54313" y="89881"/>
                    <a:pt x="54428" y="89040"/>
                  </a:cubicBezTo>
                  <a:cubicBezTo>
                    <a:pt x="54609" y="87696"/>
                    <a:pt x="53607" y="86419"/>
                    <a:pt x="52383" y="85834"/>
                  </a:cubicBezTo>
                  <a:cubicBezTo>
                    <a:pt x="51161" y="85249"/>
                    <a:pt x="49761" y="85202"/>
                    <a:pt x="48407" y="85159"/>
                  </a:cubicBezTo>
                  <a:cubicBezTo>
                    <a:pt x="47051" y="85115"/>
                    <a:pt x="45649" y="85054"/>
                    <a:pt x="44436" y="84447"/>
                  </a:cubicBezTo>
                  <a:cubicBezTo>
                    <a:pt x="42077" y="83264"/>
                    <a:pt x="41111" y="80063"/>
                    <a:pt x="42146" y="77635"/>
                  </a:cubicBezTo>
                  <a:cubicBezTo>
                    <a:pt x="43156" y="75267"/>
                    <a:pt x="45760" y="73783"/>
                    <a:pt x="48337" y="73783"/>
                  </a:cubicBezTo>
                  <a:cubicBezTo>
                    <a:pt x="48401" y="73783"/>
                    <a:pt x="48464" y="73784"/>
                    <a:pt x="48528" y="73786"/>
                  </a:cubicBezTo>
                  <a:cubicBezTo>
                    <a:pt x="51112" y="73862"/>
                    <a:pt x="53842" y="75749"/>
                    <a:pt x="53870" y="78335"/>
                  </a:cubicBezTo>
                  <a:cubicBezTo>
                    <a:pt x="53875" y="78746"/>
                    <a:pt x="54287" y="78928"/>
                    <a:pt x="54735" y="78928"/>
                  </a:cubicBezTo>
                  <a:cubicBezTo>
                    <a:pt x="55004" y="78928"/>
                    <a:pt x="55285" y="78863"/>
                    <a:pt x="55498" y="78741"/>
                  </a:cubicBezTo>
                  <a:cubicBezTo>
                    <a:pt x="56067" y="78416"/>
                    <a:pt x="56365" y="77760"/>
                    <a:pt x="56505" y="77119"/>
                  </a:cubicBezTo>
                  <a:cubicBezTo>
                    <a:pt x="56645" y="76478"/>
                    <a:pt x="56664" y="75812"/>
                    <a:pt x="56860" y="75186"/>
                  </a:cubicBezTo>
                  <a:cubicBezTo>
                    <a:pt x="57310" y="73749"/>
                    <a:pt x="58757" y="72690"/>
                    <a:pt x="60261" y="72690"/>
                  </a:cubicBezTo>
                  <a:cubicBezTo>
                    <a:pt x="60273" y="72690"/>
                    <a:pt x="60285" y="72690"/>
                    <a:pt x="60297" y="72690"/>
                  </a:cubicBezTo>
                  <a:cubicBezTo>
                    <a:pt x="60306" y="72690"/>
                    <a:pt x="60314" y="72690"/>
                    <a:pt x="60323" y="72690"/>
                  </a:cubicBezTo>
                  <a:cubicBezTo>
                    <a:pt x="61893" y="72690"/>
                    <a:pt x="62998" y="71122"/>
                    <a:pt x="64116" y="70013"/>
                  </a:cubicBezTo>
                  <a:cubicBezTo>
                    <a:pt x="65241" y="68896"/>
                    <a:pt x="65913" y="67214"/>
                    <a:pt x="65469" y="65693"/>
                  </a:cubicBezTo>
                  <a:cubicBezTo>
                    <a:pt x="65229" y="64873"/>
                    <a:pt x="64683" y="64046"/>
                    <a:pt x="64956" y="63238"/>
                  </a:cubicBezTo>
                  <a:cubicBezTo>
                    <a:pt x="65170" y="62604"/>
                    <a:pt x="65822" y="62237"/>
                    <a:pt x="66438" y="61978"/>
                  </a:cubicBezTo>
                  <a:cubicBezTo>
                    <a:pt x="67992" y="61328"/>
                    <a:pt x="69657" y="60995"/>
                    <a:pt x="71338" y="60995"/>
                  </a:cubicBezTo>
                  <a:cubicBezTo>
                    <a:pt x="71514" y="60995"/>
                    <a:pt x="71689" y="60998"/>
                    <a:pt x="71865" y="61005"/>
                  </a:cubicBezTo>
                  <a:cubicBezTo>
                    <a:pt x="71916" y="61008"/>
                    <a:pt x="71966" y="61009"/>
                    <a:pt x="72016" y="61009"/>
                  </a:cubicBezTo>
                  <a:cubicBezTo>
                    <a:pt x="73530" y="61009"/>
                    <a:pt x="74333" y="60016"/>
                    <a:pt x="75129" y="58671"/>
                  </a:cubicBezTo>
                  <a:cubicBezTo>
                    <a:pt x="75724" y="57667"/>
                    <a:pt x="75988" y="56400"/>
                    <a:pt x="76935" y="55719"/>
                  </a:cubicBezTo>
                  <a:cubicBezTo>
                    <a:pt x="77461" y="55341"/>
                    <a:pt x="78061" y="55227"/>
                    <a:pt x="78697" y="55227"/>
                  </a:cubicBezTo>
                  <a:cubicBezTo>
                    <a:pt x="79669" y="55227"/>
                    <a:pt x="80723" y="55493"/>
                    <a:pt x="81724" y="55493"/>
                  </a:cubicBezTo>
                  <a:cubicBezTo>
                    <a:pt x="81835" y="55493"/>
                    <a:pt x="81945" y="55490"/>
                    <a:pt x="82055" y="55483"/>
                  </a:cubicBezTo>
                  <a:cubicBezTo>
                    <a:pt x="84597" y="55311"/>
                    <a:pt x="86582" y="52458"/>
                    <a:pt x="85860" y="50015"/>
                  </a:cubicBezTo>
                  <a:cubicBezTo>
                    <a:pt x="85517" y="48852"/>
                    <a:pt x="84704" y="47901"/>
                    <a:pt x="84043" y="46884"/>
                  </a:cubicBezTo>
                  <a:cubicBezTo>
                    <a:pt x="83131" y="45481"/>
                    <a:pt x="82492" y="43918"/>
                    <a:pt x="82159" y="42277"/>
                  </a:cubicBezTo>
                  <a:cubicBezTo>
                    <a:pt x="81854" y="40773"/>
                    <a:pt x="81767" y="39118"/>
                    <a:pt x="80776" y="37947"/>
                  </a:cubicBezTo>
                  <a:cubicBezTo>
                    <a:pt x="79227" y="38020"/>
                    <a:pt x="77350" y="37975"/>
                    <a:pt x="75971" y="38686"/>
                  </a:cubicBezTo>
                  <a:cubicBezTo>
                    <a:pt x="75699" y="37108"/>
                    <a:pt x="75398" y="35461"/>
                    <a:pt x="74423" y="34192"/>
                  </a:cubicBezTo>
                  <a:cubicBezTo>
                    <a:pt x="73732" y="33291"/>
                    <a:pt x="72587" y="32657"/>
                    <a:pt x="71488" y="32657"/>
                  </a:cubicBezTo>
                  <a:cubicBezTo>
                    <a:pt x="71039" y="32657"/>
                    <a:pt x="70597" y="32763"/>
                    <a:pt x="70198" y="32999"/>
                  </a:cubicBezTo>
                  <a:cubicBezTo>
                    <a:pt x="68851" y="33794"/>
                    <a:pt x="68559" y="35642"/>
                    <a:pt x="68807" y="37187"/>
                  </a:cubicBezTo>
                  <a:cubicBezTo>
                    <a:pt x="69057" y="38731"/>
                    <a:pt x="69698" y="40227"/>
                    <a:pt x="69655" y="41791"/>
                  </a:cubicBezTo>
                  <a:cubicBezTo>
                    <a:pt x="69615" y="43336"/>
                    <a:pt x="68552" y="45042"/>
                    <a:pt x="67017" y="45042"/>
                  </a:cubicBezTo>
                  <a:cubicBezTo>
                    <a:pt x="66998" y="45042"/>
                    <a:pt x="66979" y="45041"/>
                    <a:pt x="66960" y="45041"/>
                  </a:cubicBezTo>
                  <a:cubicBezTo>
                    <a:pt x="66146" y="45019"/>
                    <a:pt x="65416" y="44522"/>
                    <a:pt x="64843" y="43941"/>
                  </a:cubicBezTo>
                  <a:cubicBezTo>
                    <a:pt x="64022" y="43112"/>
                    <a:pt x="63372" y="42052"/>
                    <a:pt x="62317" y="41553"/>
                  </a:cubicBezTo>
                  <a:cubicBezTo>
                    <a:pt x="61507" y="41171"/>
                    <a:pt x="60577" y="41179"/>
                    <a:pt x="59704" y="40982"/>
                  </a:cubicBezTo>
                  <a:cubicBezTo>
                    <a:pt x="56728" y="40316"/>
                    <a:pt x="54688" y="36902"/>
                    <a:pt x="55510" y="33965"/>
                  </a:cubicBezTo>
                  <a:cubicBezTo>
                    <a:pt x="56182" y="31564"/>
                    <a:pt x="58657" y="29882"/>
                    <a:pt x="61117" y="29882"/>
                  </a:cubicBezTo>
                  <a:cubicBezTo>
                    <a:pt x="61664" y="29882"/>
                    <a:pt x="62211" y="29966"/>
                    <a:pt x="62737" y="30143"/>
                  </a:cubicBezTo>
                  <a:cubicBezTo>
                    <a:pt x="66237" y="28861"/>
                    <a:pt x="67660" y="24447"/>
                    <a:pt x="66265" y="20991"/>
                  </a:cubicBezTo>
                  <a:cubicBezTo>
                    <a:pt x="64868" y="17535"/>
                    <a:pt x="61115" y="15389"/>
                    <a:pt x="57392" y="15226"/>
                  </a:cubicBezTo>
                  <a:cubicBezTo>
                    <a:pt x="56302" y="15179"/>
                    <a:pt x="55191" y="15275"/>
                    <a:pt x="54134" y="15007"/>
                  </a:cubicBezTo>
                  <a:cubicBezTo>
                    <a:pt x="51145" y="14251"/>
                    <a:pt x="49582" y="10965"/>
                    <a:pt x="46980" y="9310"/>
                  </a:cubicBezTo>
                  <a:cubicBezTo>
                    <a:pt x="46287" y="8869"/>
                    <a:pt x="45224" y="8778"/>
                    <a:pt x="44079" y="8778"/>
                  </a:cubicBezTo>
                  <a:cubicBezTo>
                    <a:pt x="43277" y="8778"/>
                    <a:pt x="42435" y="8823"/>
                    <a:pt x="41651" y="8823"/>
                  </a:cubicBezTo>
                  <a:cubicBezTo>
                    <a:pt x="40795" y="8823"/>
                    <a:pt x="40007" y="8769"/>
                    <a:pt x="39418" y="8547"/>
                  </a:cubicBezTo>
                  <a:cubicBezTo>
                    <a:pt x="38499" y="8200"/>
                    <a:pt x="37525" y="8023"/>
                    <a:pt x="36546" y="8023"/>
                  </a:cubicBezTo>
                  <a:cubicBezTo>
                    <a:pt x="36275" y="8023"/>
                    <a:pt x="36003" y="8037"/>
                    <a:pt x="35731" y="8064"/>
                  </a:cubicBezTo>
                  <a:cubicBezTo>
                    <a:pt x="34635" y="9104"/>
                    <a:pt x="32585" y="9398"/>
                    <a:pt x="31077" y="9499"/>
                  </a:cubicBezTo>
                  <a:cubicBezTo>
                    <a:pt x="29526" y="7990"/>
                    <a:pt x="27655" y="6585"/>
                    <a:pt x="25725" y="5605"/>
                  </a:cubicBezTo>
                  <a:cubicBezTo>
                    <a:pt x="24435" y="4951"/>
                    <a:pt x="22930" y="4260"/>
                    <a:pt x="22532" y="2870"/>
                  </a:cubicBezTo>
                  <a:cubicBezTo>
                    <a:pt x="22012" y="1053"/>
                    <a:pt x="19376" y="125"/>
                    <a:pt x="17200" y="125"/>
                  </a:cubicBezTo>
                  <a:cubicBezTo>
                    <a:pt x="16716" y="125"/>
                    <a:pt x="16254" y="171"/>
                    <a:pt x="15844" y="263"/>
                  </a:cubicBezTo>
                  <a:cubicBezTo>
                    <a:pt x="15181" y="84"/>
                    <a:pt x="14496" y="0"/>
                    <a:pt x="1380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bg1">
                  <a:lumMod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" name="Google Shape;2790;p87">
              <a:extLst>
                <a:ext uri="{FF2B5EF4-FFF2-40B4-BE49-F238E27FC236}">
                  <a16:creationId xmlns:a16="http://schemas.microsoft.com/office/drawing/2014/main" id="{57CC324A-F188-6E2D-8D2A-E3A5D2F38C7D}"/>
                </a:ext>
              </a:extLst>
            </p:cNvPr>
            <p:cNvSpPr/>
            <p:nvPr/>
          </p:nvSpPr>
          <p:spPr>
            <a:xfrm>
              <a:off x="2370225" y="830650"/>
              <a:ext cx="1016975" cy="1158500"/>
            </a:xfrm>
            <a:custGeom>
              <a:avLst/>
              <a:gdLst/>
              <a:ahLst/>
              <a:cxnLst/>
              <a:rect l="l" t="t" r="r" b="b"/>
              <a:pathLst>
                <a:path w="40679" h="46340" extrusionOk="0">
                  <a:moveTo>
                    <a:pt x="15780" y="0"/>
                  </a:moveTo>
                  <a:cubicBezTo>
                    <a:pt x="14989" y="0"/>
                    <a:pt x="14213" y="109"/>
                    <a:pt x="13470" y="421"/>
                  </a:cubicBezTo>
                  <a:cubicBezTo>
                    <a:pt x="9879" y="1928"/>
                    <a:pt x="10933" y="5468"/>
                    <a:pt x="8580" y="7572"/>
                  </a:cubicBezTo>
                  <a:cubicBezTo>
                    <a:pt x="6546" y="9390"/>
                    <a:pt x="2788" y="7963"/>
                    <a:pt x="1150" y="10460"/>
                  </a:cubicBezTo>
                  <a:cubicBezTo>
                    <a:pt x="0" y="12215"/>
                    <a:pt x="1289" y="14606"/>
                    <a:pt x="2962" y="15871"/>
                  </a:cubicBezTo>
                  <a:cubicBezTo>
                    <a:pt x="4636" y="17135"/>
                    <a:pt x="6731" y="17894"/>
                    <a:pt x="8056" y="19522"/>
                  </a:cubicBezTo>
                  <a:cubicBezTo>
                    <a:pt x="10183" y="22136"/>
                    <a:pt x="9577" y="26004"/>
                    <a:pt x="8413" y="29169"/>
                  </a:cubicBezTo>
                  <a:cubicBezTo>
                    <a:pt x="7247" y="32332"/>
                    <a:pt x="5603" y="35532"/>
                    <a:pt x="6005" y="38881"/>
                  </a:cubicBezTo>
                  <a:cubicBezTo>
                    <a:pt x="6193" y="40459"/>
                    <a:pt x="6837" y="41956"/>
                    <a:pt x="7675" y="43307"/>
                  </a:cubicBezTo>
                  <a:cubicBezTo>
                    <a:pt x="8488" y="44615"/>
                    <a:pt x="9597" y="45873"/>
                    <a:pt x="11095" y="46235"/>
                  </a:cubicBezTo>
                  <a:cubicBezTo>
                    <a:pt x="11391" y="46306"/>
                    <a:pt x="11688" y="46339"/>
                    <a:pt x="11983" y="46339"/>
                  </a:cubicBezTo>
                  <a:cubicBezTo>
                    <a:pt x="13586" y="46339"/>
                    <a:pt x="15150" y="45367"/>
                    <a:pt x="16368" y="44250"/>
                  </a:cubicBezTo>
                  <a:cubicBezTo>
                    <a:pt x="17812" y="42927"/>
                    <a:pt x="19065" y="41325"/>
                    <a:pt x="20822" y="40465"/>
                  </a:cubicBezTo>
                  <a:cubicBezTo>
                    <a:pt x="23353" y="39224"/>
                    <a:pt x="26610" y="39686"/>
                    <a:pt x="28815" y="37929"/>
                  </a:cubicBezTo>
                  <a:cubicBezTo>
                    <a:pt x="31544" y="35754"/>
                    <a:pt x="31140" y="31606"/>
                    <a:pt x="31890" y="28199"/>
                  </a:cubicBezTo>
                  <a:cubicBezTo>
                    <a:pt x="33150" y="22476"/>
                    <a:pt x="38102" y="18249"/>
                    <a:pt x="40038" y="12718"/>
                  </a:cubicBezTo>
                  <a:cubicBezTo>
                    <a:pt x="40418" y="11636"/>
                    <a:pt x="40679" y="10499"/>
                    <a:pt x="40652" y="9352"/>
                  </a:cubicBezTo>
                  <a:cubicBezTo>
                    <a:pt x="40569" y="5649"/>
                    <a:pt x="37449" y="2571"/>
                    <a:pt x="33956" y="1339"/>
                  </a:cubicBezTo>
                  <a:cubicBezTo>
                    <a:pt x="31938" y="627"/>
                    <a:pt x="29911" y="457"/>
                    <a:pt x="27871" y="457"/>
                  </a:cubicBezTo>
                  <a:cubicBezTo>
                    <a:pt x="26007" y="457"/>
                    <a:pt x="24132" y="599"/>
                    <a:pt x="22245" y="599"/>
                  </a:cubicBezTo>
                  <a:cubicBezTo>
                    <a:pt x="21785" y="599"/>
                    <a:pt x="21325" y="591"/>
                    <a:pt x="20863" y="570"/>
                  </a:cubicBezTo>
                  <a:cubicBezTo>
                    <a:pt x="19225" y="496"/>
                    <a:pt x="17470" y="0"/>
                    <a:pt x="1578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bg1">
                  <a:lumMod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" name="Google Shape;2791;p87">
              <a:extLst>
                <a:ext uri="{FF2B5EF4-FFF2-40B4-BE49-F238E27FC236}">
                  <a16:creationId xmlns:a16="http://schemas.microsoft.com/office/drawing/2014/main" id="{8AE97D1F-850E-357F-72E8-69579ECA915F}"/>
                </a:ext>
              </a:extLst>
            </p:cNvPr>
            <p:cNvSpPr/>
            <p:nvPr/>
          </p:nvSpPr>
          <p:spPr>
            <a:xfrm>
              <a:off x="3143325" y="1089650"/>
              <a:ext cx="4064350" cy="3503975"/>
            </a:xfrm>
            <a:custGeom>
              <a:avLst/>
              <a:gdLst/>
              <a:ahLst/>
              <a:cxnLst/>
              <a:rect l="l" t="t" r="r" b="b"/>
              <a:pathLst>
                <a:path w="162574" h="140159" extrusionOk="0">
                  <a:moveTo>
                    <a:pt x="149391" y="0"/>
                  </a:moveTo>
                  <a:cubicBezTo>
                    <a:pt x="148360" y="0"/>
                    <a:pt x="147330" y="156"/>
                    <a:pt x="146349" y="477"/>
                  </a:cubicBezTo>
                  <a:cubicBezTo>
                    <a:pt x="145329" y="812"/>
                    <a:pt x="144363" y="1309"/>
                    <a:pt x="143326" y="1583"/>
                  </a:cubicBezTo>
                  <a:cubicBezTo>
                    <a:pt x="142494" y="1801"/>
                    <a:pt x="141638" y="1870"/>
                    <a:pt x="140776" y="1870"/>
                  </a:cubicBezTo>
                  <a:cubicBezTo>
                    <a:pt x="140050" y="1870"/>
                    <a:pt x="139319" y="1821"/>
                    <a:pt x="138596" y="1772"/>
                  </a:cubicBezTo>
                  <a:lnTo>
                    <a:pt x="130106" y="1191"/>
                  </a:lnTo>
                  <a:cubicBezTo>
                    <a:pt x="129237" y="1132"/>
                    <a:pt x="128350" y="1076"/>
                    <a:pt x="127469" y="1076"/>
                  </a:cubicBezTo>
                  <a:cubicBezTo>
                    <a:pt x="125783" y="1076"/>
                    <a:pt x="124119" y="1281"/>
                    <a:pt x="122644" y="2056"/>
                  </a:cubicBezTo>
                  <a:cubicBezTo>
                    <a:pt x="119360" y="3782"/>
                    <a:pt x="117499" y="8084"/>
                    <a:pt x="113816" y="8529"/>
                  </a:cubicBezTo>
                  <a:cubicBezTo>
                    <a:pt x="113611" y="8554"/>
                    <a:pt x="113408" y="8566"/>
                    <a:pt x="113207" y="8566"/>
                  </a:cubicBezTo>
                  <a:cubicBezTo>
                    <a:pt x="110853" y="8566"/>
                    <a:pt x="108715" y="6973"/>
                    <a:pt x="106473" y="6087"/>
                  </a:cubicBezTo>
                  <a:cubicBezTo>
                    <a:pt x="105100" y="5543"/>
                    <a:pt x="103627" y="5279"/>
                    <a:pt x="102152" y="5279"/>
                  </a:cubicBezTo>
                  <a:cubicBezTo>
                    <a:pt x="99404" y="5279"/>
                    <a:pt x="96647" y="6196"/>
                    <a:pt x="94512" y="7933"/>
                  </a:cubicBezTo>
                  <a:cubicBezTo>
                    <a:pt x="93279" y="7304"/>
                    <a:pt x="93660" y="5468"/>
                    <a:pt x="93225" y="4153"/>
                  </a:cubicBezTo>
                  <a:cubicBezTo>
                    <a:pt x="92771" y="2782"/>
                    <a:pt x="91297" y="1954"/>
                    <a:pt x="89858" y="1828"/>
                  </a:cubicBezTo>
                  <a:cubicBezTo>
                    <a:pt x="89687" y="1813"/>
                    <a:pt x="89517" y="1806"/>
                    <a:pt x="89348" y="1806"/>
                  </a:cubicBezTo>
                  <a:cubicBezTo>
                    <a:pt x="88082" y="1806"/>
                    <a:pt x="86834" y="2194"/>
                    <a:pt x="85623" y="2590"/>
                  </a:cubicBezTo>
                  <a:cubicBezTo>
                    <a:pt x="82664" y="3556"/>
                    <a:pt x="79224" y="5204"/>
                    <a:pt x="78950" y="8303"/>
                  </a:cubicBezTo>
                  <a:cubicBezTo>
                    <a:pt x="78873" y="9176"/>
                    <a:pt x="79068" y="10104"/>
                    <a:pt x="78702" y="10900"/>
                  </a:cubicBezTo>
                  <a:cubicBezTo>
                    <a:pt x="78178" y="12033"/>
                    <a:pt x="76762" y="12408"/>
                    <a:pt x="75881" y="13291"/>
                  </a:cubicBezTo>
                  <a:cubicBezTo>
                    <a:pt x="74831" y="14345"/>
                    <a:pt x="74664" y="15971"/>
                    <a:pt x="74621" y="17458"/>
                  </a:cubicBezTo>
                  <a:cubicBezTo>
                    <a:pt x="74577" y="18944"/>
                    <a:pt x="74563" y="20541"/>
                    <a:pt x="73703" y="21754"/>
                  </a:cubicBezTo>
                  <a:cubicBezTo>
                    <a:pt x="73148" y="22537"/>
                    <a:pt x="71069" y="23068"/>
                    <a:pt x="69376" y="23068"/>
                  </a:cubicBezTo>
                  <a:cubicBezTo>
                    <a:pt x="68445" y="23068"/>
                    <a:pt x="67630" y="22907"/>
                    <a:pt x="67252" y="22539"/>
                  </a:cubicBezTo>
                  <a:cubicBezTo>
                    <a:pt x="66636" y="21940"/>
                    <a:pt x="65905" y="21693"/>
                    <a:pt x="65124" y="21693"/>
                  </a:cubicBezTo>
                  <a:cubicBezTo>
                    <a:pt x="63293" y="21693"/>
                    <a:pt x="61194" y="23048"/>
                    <a:pt x="59696" y="24392"/>
                  </a:cubicBezTo>
                  <a:lnTo>
                    <a:pt x="53326" y="30110"/>
                  </a:lnTo>
                  <a:cubicBezTo>
                    <a:pt x="51731" y="31541"/>
                    <a:pt x="50013" y="33034"/>
                    <a:pt x="47899" y="33389"/>
                  </a:cubicBezTo>
                  <a:cubicBezTo>
                    <a:pt x="47672" y="33427"/>
                    <a:pt x="47440" y="33446"/>
                    <a:pt x="47206" y="33446"/>
                  </a:cubicBezTo>
                  <a:cubicBezTo>
                    <a:pt x="45267" y="33446"/>
                    <a:pt x="43232" y="32171"/>
                    <a:pt x="43155" y="30259"/>
                  </a:cubicBezTo>
                  <a:cubicBezTo>
                    <a:pt x="43563" y="29875"/>
                    <a:pt x="44085" y="29761"/>
                    <a:pt x="44655" y="29761"/>
                  </a:cubicBezTo>
                  <a:cubicBezTo>
                    <a:pt x="45498" y="29761"/>
                    <a:pt x="46445" y="30012"/>
                    <a:pt x="47276" y="30012"/>
                  </a:cubicBezTo>
                  <a:cubicBezTo>
                    <a:pt x="47872" y="30012"/>
                    <a:pt x="48409" y="29883"/>
                    <a:pt x="48805" y="29438"/>
                  </a:cubicBezTo>
                  <a:cubicBezTo>
                    <a:pt x="49977" y="28121"/>
                    <a:pt x="48243" y="26238"/>
                    <a:pt x="46718" y="25356"/>
                  </a:cubicBezTo>
                  <a:cubicBezTo>
                    <a:pt x="43929" y="23744"/>
                    <a:pt x="41047" y="22101"/>
                    <a:pt x="37854" y="21667"/>
                  </a:cubicBezTo>
                  <a:cubicBezTo>
                    <a:pt x="37395" y="21605"/>
                    <a:pt x="36928" y="21573"/>
                    <a:pt x="36459" y="21573"/>
                  </a:cubicBezTo>
                  <a:cubicBezTo>
                    <a:pt x="33662" y="21573"/>
                    <a:pt x="30804" y="22696"/>
                    <a:pt x="29384" y="25062"/>
                  </a:cubicBezTo>
                  <a:cubicBezTo>
                    <a:pt x="27966" y="27426"/>
                    <a:pt x="28225" y="30512"/>
                    <a:pt x="26820" y="32884"/>
                  </a:cubicBezTo>
                  <a:cubicBezTo>
                    <a:pt x="25941" y="34369"/>
                    <a:pt x="24491" y="35431"/>
                    <a:pt x="23493" y="36839"/>
                  </a:cubicBezTo>
                  <a:cubicBezTo>
                    <a:pt x="22495" y="38247"/>
                    <a:pt x="22067" y="40372"/>
                    <a:pt x="23291" y="41591"/>
                  </a:cubicBezTo>
                  <a:cubicBezTo>
                    <a:pt x="24277" y="42574"/>
                    <a:pt x="25957" y="42576"/>
                    <a:pt x="26934" y="43568"/>
                  </a:cubicBezTo>
                  <a:cubicBezTo>
                    <a:pt x="27686" y="44334"/>
                    <a:pt x="27942" y="45612"/>
                    <a:pt x="28928" y="46032"/>
                  </a:cubicBezTo>
                  <a:cubicBezTo>
                    <a:pt x="29116" y="46112"/>
                    <a:pt x="29308" y="46149"/>
                    <a:pt x="29499" y="46149"/>
                  </a:cubicBezTo>
                  <a:cubicBezTo>
                    <a:pt x="30453" y="46149"/>
                    <a:pt x="31375" y="45228"/>
                    <a:pt x="31599" y="44232"/>
                  </a:cubicBezTo>
                  <a:cubicBezTo>
                    <a:pt x="31870" y="43035"/>
                    <a:pt x="31491" y="41803"/>
                    <a:pt x="31294" y="40594"/>
                  </a:cubicBezTo>
                  <a:cubicBezTo>
                    <a:pt x="30707" y="36976"/>
                    <a:pt x="32524" y="32527"/>
                    <a:pt x="36153" y="32010"/>
                  </a:cubicBezTo>
                  <a:cubicBezTo>
                    <a:pt x="36979" y="32041"/>
                    <a:pt x="37253" y="33221"/>
                    <a:pt x="36881" y="33960"/>
                  </a:cubicBezTo>
                  <a:cubicBezTo>
                    <a:pt x="36512" y="34700"/>
                    <a:pt x="35790" y="35213"/>
                    <a:pt x="35400" y="35941"/>
                  </a:cubicBezTo>
                  <a:cubicBezTo>
                    <a:pt x="34663" y="37314"/>
                    <a:pt x="35518" y="39272"/>
                    <a:pt x="37026" y="39667"/>
                  </a:cubicBezTo>
                  <a:cubicBezTo>
                    <a:pt x="38598" y="40078"/>
                    <a:pt x="41223" y="39748"/>
                    <a:pt x="41017" y="41358"/>
                  </a:cubicBezTo>
                  <a:cubicBezTo>
                    <a:pt x="40797" y="43068"/>
                    <a:pt x="37630" y="41948"/>
                    <a:pt x="36606" y="43336"/>
                  </a:cubicBezTo>
                  <a:cubicBezTo>
                    <a:pt x="36002" y="44155"/>
                    <a:pt x="36537" y="45296"/>
                    <a:pt x="36521" y="46313"/>
                  </a:cubicBezTo>
                  <a:cubicBezTo>
                    <a:pt x="36494" y="48303"/>
                    <a:pt x="34299" y="49599"/>
                    <a:pt x="32313" y="49739"/>
                  </a:cubicBezTo>
                  <a:cubicBezTo>
                    <a:pt x="32097" y="49755"/>
                    <a:pt x="31880" y="49762"/>
                    <a:pt x="31663" y="49762"/>
                  </a:cubicBezTo>
                  <a:cubicBezTo>
                    <a:pt x="30164" y="49762"/>
                    <a:pt x="28664" y="49439"/>
                    <a:pt x="27166" y="49439"/>
                  </a:cubicBezTo>
                  <a:cubicBezTo>
                    <a:pt x="26898" y="49439"/>
                    <a:pt x="26629" y="49449"/>
                    <a:pt x="26361" y="49474"/>
                  </a:cubicBezTo>
                  <a:cubicBezTo>
                    <a:pt x="24379" y="49654"/>
                    <a:pt x="22222" y="51058"/>
                    <a:pt x="22312" y="53044"/>
                  </a:cubicBezTo>
                  <a:cubicBezTo>
                    <a:pt x="19567" y="54331"/>
                    <a:pt x="16715" y="55374"/>
                    <a:pt x="13788" y="56164"/>
                  </a:cubicBezTo>
                  <a:cubicBezTo>
                    <a:pt x="13912" y="58317"/>
                    <a:pt x="17975" y="58517"/>
                    <a:pt x="17960" y="60675"/>
                  </a:cubicBezTo>
                  <a:cubicBezTo>
                    <a:pt x="17949" y="61887"/>
                    <a:pt x="16542" y="62556"/>
                    <a:pt x="15302" y="62556"/>
                  </a:cubicBezTo>
                  <a:cubicBezTo>
                    <a:pt x="15219" y="62556"/>
                    <a:pt x="15137" y="62553"/>
                    <a:pt x="15056" y="62547"/>
                  </a:cubicBezTo>
                  <a:cubicBezTo>
                    <a:pt x="14072" y="62475"/>
                    <a:pt x="13082" y="62160"/>
                    <a:pt x="12113" y="62160"/>
                  </a:cubicBezTo>
                  <a:cubicBezTo>
                    <a:pt x="11810" y="62160"/>
                    <a:pt x="11508" y="62191"/>
                    <a:pt x="11210" y="62270"/>
                  </a:cubicBezTo>
                  <a:cubicBezTo>
                    <a:pt x="9047" y="62839"/>
                    <a:pt x="8290" y="65880"/>
                    <a:pt x="9487" y="67769"/>
                  </a:cubicBezTo>
                  <a:cubicBezTo>
                    <a:pt x="10572" y="69481"/>
                    <a:pt x="12694" y="70258"/>
                    <a:pt x="14741" y="70258"/>
                  </a:cubicBezTo>
                  <a:cubicBezTo>
                    <a:pt x="14954" y="70258"/>
                    <a:pt x="15165" y="70249"/>
                    <a:pt x="15375" y="70233"/>
                  </a:cubicBezTo>
                  <a:cubicBezTo>
                    <a:pt x="16269" y="70162"/>
                    <a:pt x="17225" y="69924"/>
                    <a:pt x="17785" y="69223"/>
                  </a:cubicBezTo>
                  <a:cubicBezTo>
                    <a:pt x="18318" y="68554"/>
                    <a:pt x="18362" y="67634"/>
                    <a:pt x="18586" y="66808"/>
                  </a:cubicBezTo>
                  <a:cubicBezTo>
                    <a:pt x="19089" y="64960"/>
                    <a:pt x="20667" y="63445"/>
                    <a:pt x="22534" y="63019"/>
                  </a:cubicBezTo>
                  <a:cubicBezTo>
                    <a:pt x="23588" y="62778"/>
                    <a:pt x="24878" y="62758"/>
                    <a:pt x="25444" y="61839"/>
                  </a:cubicBezTo>
                  <a:cubicBezTo>
                    <a:pt x="27854" y="63143"/>
                    <a:pt x="29550" y="65685"/>
                    <a:pt x="29826" y="68413"/>
                  </a:cubicBezTo>
                  <a:cubicBezTo>
                    <a:pt x="30020" y="68663"/>
                    <a:pt x="30274" y="68770"/>
                    <a:pt x="30543" y="68770"/>
                  </a:cubicBezTo>
                  <a:cubicBezTo>
                    <a:pt x="31347" y="68770"/>
                    <a:pt x="32287" y="67809"/>
                    <a:pt x="32159" y="66868"/>
                  </a:cubicBezTo>
                  <a:cubicBezTo>
                    <a:pt x="31991" y="65614"/>
                    <a:pt x="30882" y="64743"/>
                    <a:pt x="30003" y="63834"/>
                  </a:cubicBezTo>
                  <a:cubicBezTo>
                    <a:pt x="29122" y="62923"/>
                    <a:pt x="28387" y="61510"/>
                    <a:pt x="29078" y="60448"/>
                  </a:cubicBezTo>
                  <a:lnTo>
                    <a:pt x="29078" y="60448"/>
                  </a:lnTo>
                  <a:cubicBezTo>
                    <a:pt x="33197" y="61658"/>
                    <a:pt x="36527" y="65238"/>
                    <a:pt x="37435" y="69435"/>
                  </a:cubicBezTo>
                  <a:cubicBezTo>
                    <a:pt x="38871" y="69149"/>
                    <a:pt x="39664" y="67205"/>
                    <a:pt x="38838" y="65997"/>
                  </a:cubicBezTo>
                  <a:cubicBezTo>
                    <a:pt x="39003" y="65628"/>
                    <a:pt x="39328" y="65472"/>
                    <a:pt x="39697" y="65472"/>
                  </a:cubicBezTo>
                  <a:cubicBezTo>
                    <a:pt x="40331" y="65472"/>
                    <a:pt x="41094" y="65932"/>
                    <a:pt x="41391" y="66558"/>
                  </a:cubicBezTo>
                  <a:cubicBezTo>
                    <a:pt x="41862" y="67549"/>
                    <a:pt x="41819" y="68770"/>
                    <a:pt x="42492" y="69636"/>
                  </a:cubicBezTo>
                  <a:cubicBezTo>
                    <a:pt x="43175" y="70517"/>
                    <a:pt x="44261" y="70711"/>
                    <a:pt x="45451" y="70711"/>
                  </a:cubicBezTo>
                  <a:cubicBezTo>
                    <a:pt x="46388" y="70711"/>
                    <a:pt x="47390" y="70590"/>
                    <a:pt x="48312" y="70590"/>
                  </a:cubicBezTo>
                  <a:cubicBezTo>
                    <a:pt x="49551" y="70590"/>
                    <a:pt x="50643" y="70808"/>
                    <a:pt x="51235" y="71828"/>
                  </a:cubicBezTo>
                  <a:cubicBezTo>
                    <a:pt x="52336" y="73723"/>
                    <a:pt x="49909" y="75927"/>
                    <a:pt x="47711" y="75927"/>
                  </a:cubicBezTo>
                  <a:cubicBezTo>
                    <a:pt x="47678" y="75927"/>
                    <a:pt x="47645" y="75926"/>
                    <a:pt x="47613" y="75925"/>
                  </a:cubicBezTo>
                  <a:cubicBezTo>
                    <a:pt x="45391" y="75856"/>
                    <a:pt x="43361" y="74585"/>
                    <a:pt x="41147" y="74365"/>
                  </a:cubicBezTo>
                  <a:cubicBezTo>
                    <a:pt x="40897" y="74340"/>
                    <a:pt x="40647" y="74329"/>
                    <a:pt x="40397" y="74329"/>
                  </a:cubicBezTo>
                  <a:cubicBezTo>
                    <a:pt x="38218" y="74329"/>
                    <a:pt x="36082" y="75200"/>
                    <a:pt x="33896" y="75455"/>
                  </a:cubicBezTo>
                  <a:cubicBezTo>
                    <a:pt x="33619" y="75487"/>
                    <a:pt x="33335" y="75503"/>
                    <a:pt x="33048" y="75503"/>
                  </a:cubicBezTo>
                  <a:cubicBezTo>
                    <a:pt x="30807" y="75503"/>
                    <a:pt x="28395" y="74514"/>
                    <a:pt x="27939" y="72388"/>
                  </a:cubicBezTo>
                  <a:cubicBezTo>
                    <a:pt x="27802" y="71741"/>
                    <a:pt x="27855" y="71030"/>
                    <a:pt x="27514" y="70464"/>
                  </a:cubicBezTo>
                  <a:cubicBezTo>
                    <a:pt x="27109" y="69793"/>
                    <a:pt x="26279" y="69553"/>
                    <a:pt x="25473" y="69553"/>
                  </a:cubicBezTo>
                  <a:cubicBezTo>
                    <a:pt x="25313" y="69553"/>
                    <a:pt x="25154" y="69562"/>
                    <a:pt x="24999" y="69580"/>
                  </a:cubicBezTo>
                  <a:cubicBezTo>
                    <a:pt x="21817" y="69942"/>
                    <a:pt x="18598" y="72595"/>
                    <a:pt x="15740" y="72595"/>
                  </a:cubicBezTo>
                  <a:cubicBezTo>
                    <a:pt x="14956" y="72595"/>
                    <a:pt x="14199" y="72395"/>
                    <a:pt x="13478" y="71894"/>
                  </a:cubicBezTo>
                  <a:cubicBezTo>
                    <a:pt x="11337" y="76062"/>
                    <a:pt x="6101" y="77629"/>
                    <a:pt x="3179" y="81294"/>
                  </a:cubicBezTo>
                  <a:cubicBezTo>
                    <a:pt x="0" y="85282"/>
                    <a:pt x="268" y="91440"/>
                    <a:pt x="3354" y="95500"/>
                  </a:cubicBezTo>
                  <a:cubicBezTo>
                    <a:pt x="6050" y="99045"/>
                    <a:pt x="10552" y="100957"/>
                    <a:pt x="15019" y="100957"/>
                  </a:cubicBezTo>
                  <a:cubicBezTo>
                    <a:pt x="15667" y="100957"/>
                    <a:pt x="16314" y="100917"/>
                    <a:pt x="16954" y="100836"/>
                  </a:cubicBezTo>
                  <a:cubicBezTo>
                    <a:pt x="17630" y="100750"/>
                    <a:pt x="18327" y="100626"/>
                    <a:pt x="19005" y="100626"/>
                  </a:cubicBezTo>
                  <a:cubicBezTo>
                    <a:pt x="19489" y="100626"/>
                    <a:pt x="19963" y="100690"/>
                    <a:pt x="20413" y="100875"/>
                  </a:cubicBezTo>
                  <a:cubicBezTo>
                    <a:pt x="21482" y="101317"/>
                    <a:pt x="22166" y="102352"/>
                    <a:pt x="23058" y="103088"/>
                  </a:cubicBezTo>
                  <a:cubicBezTo>
                    <a:pt x="23580" y="103519"/>
                    <a:pt x="24303" y="103823"/>
                    <a:pt x="24961" y="103823"/>
                  </a:cubicBezTo>
                  <a:cubicBezTo>
                    <a:pt x="25427" y="103823"/>
                    <a:pt x="25861" y="103670"/>
                    <a:pt x="26168" y="103301"/>
                  </a:cubicBezTo>
                  <a:lnTo>
                    <a:pt x="26168" y="103301"/>
                  </a:lnTo>
                  <a:cubicBezTo>
                    <a:pt x="25321" y="105399"/>
                    <a:pt x="25557" y="107902"/>
                    <a:pt x="26779" y="109805"/>
                  </a:cubicBezTo>
                  <a:cubicBezTo>
                    <a:pt x="28099" y="111859"/>
                    <a:pt x="30559" y="113484"/>
                    <a:pt x="30509" y="115926"/>
                  </a:cubicBezTo>
                  <a:cubicBezTo>
                    <a:pt x="30482" y="117190"/>
                    <a:pt x="29748" y="118318"/>
                    <a:pt x="29403" y="119536"/>
                  </a:cubicBezTo>
                  <a:cubicBezTo>
                    <a:pt x="27829" y="125109"/>
                    <a:pt x="34415" y="129657"/>
                    <a:pt x="35455" y="135354"/>
                  </a:cubicBezTo>
                  <a:cubicBezTo>
                    <a:pt x="35736" y="136888"/>
                    <a:pt x="35735" y="138735"/>
                    <a:pt x="37029" y="139601"/>
                  </a:cubicBezTo>
                  <a:cubicBezTo>
                    <a:pt x="37625" y="139999"/>
                    <a:pt x="38374" y="140081"/>
                    <a:pt x="39090" y="140127"/>
                  </a:cubicBezTo>
                  <a:cubicBezTo>
                    <a:pt x="39409" y="140148"/>
                    <a:pt x="39736" y="140158"/>
                    <a:pt x="40067" y="140158"/>
                  </a:cubicBezTo>
                  <a:cubicBezTo>
                    <a:pt x="43538" y="140158"/>
                    <a:pt x="47454" y="138962"/>
                    <a:pt x="48151" y="135675"/>
                  </a:cubicBezTo>
                  <a:cubicBezTo>
                    <a:pt x="48366" y="134657"/>
                    <a:pt x="48212" y="133602"/>
                    <a:pt x="48243" y="132560"/>
                  </a:cubicBezTo>
                  <a:cubicBezTo>
                    <a:pt x="48336" y="129451"/>
                    <a:pt x="50239" y="126459"/>
                    <a:pt x="53017" y="125056"/>
                  </a:cubicBezTo>
                  <a:cubicBezTo>
                    <a:pt x="53771" y="124675"/>
                    <a:pt x="54600" y="124390"/>
                    <a:pt x="55202" y="123799"/>
                  </a:cubicBezTo>
                  <a:cubicBezTo>
                    <a:pt x="56528" y="122495"/>
                    <a:pt x="56234" y="120283"/>
                    <a:pt x="55553" y="118553"/>
                  </a:cubicBezTo>
                  <a:cubicBezTo>
                    <a:pt x="54872" y="116821"/>
                    <a:pt x="53881" y="115076"/>
                    <a:pt x="54120" y="113231"/>
                  </a:cubicBezTo>
                  <a:cubicBezTo>
                    <a:pt x="54502" y="110269"/>
                    <a:pt x="57681" y="108706"/>
                    <a:pt x="60090" y="106941"/>
                  </a:cubicBezTo>
                  <a:cubicBezTo>
                    <a:pt x="63716" y="104284"/>
                    <a:pt x="66206" y="100125"/>
                    <a:pt x="66835" y="95675"/>
                  </a:cubicBezTo>
                  <a:lnTo>
                    <a:pt x="66835" y="95675"/>
                  </a:lnTo>
                  <a:cubicBezTo>
                    <a:pt x="65061" y="96232"/>
                    <a:pt x="63075" y="96745"/>
                    <a:pt x="61220" y="96745"/>
                  </a:cubicBezTo>
                  <a:cubicBezTo>
                    <a:pt x="59581" y="96745"/>
                    <a:pt x="58045" y="96344"/>
                    <a:pt x="56849" y="95215"/>
                  </a:cubicBezTo>
                  <a:cubicBezTo>
                    <a:pt x="55965" y="94380"/>
                    <a:pt x="55421" y="93259"/>
                    <a:pt x="54897" y="92162"/>
                  </a:cubicBezTo>
                  <a:lnTo>
                    <a:pt x="50173" y="82291"/>
                  </a:lnTo>
                  <a:cubicBezTo>
                    <a:pt x="49966" y="81857"/>
                    <a:pt x="49755" y="81362"/>
                    <a:pt x="49925" y="80912"/>
                  </a:cubicBezTo>
                  <a:cubicBezTo>
                    <a:pt x="50074" y="80517"/>
                    <a:pt x="50366" y="80356"/>
                    <a:pt x="50717" y="80356"/>
                  </a:cubicBezTo>
                  <a:cubicBezTo>
                    <a:pt x="51453" y="80356"/>
                    <a:pt x="52449" y="81064"/>
                    <a:pt x="52928" y="81807"/>
                  </a:cubicBezTo>
                  <a:cubicBezTo>
                    <a:pt x="55452" y="85724"/>
                    <a:pt x="57718" y="89804"/>
                    <a:pt x="59707" y="94020"/>
                  </a:cubicBezTo>
                  <a:cubicBezTo>
                    <a:pt x="63791" y="93273"/>
                    <a:pt x="67648" y="91596"/>
                    <a:pt x="70980" y="89118"/>
                  </a:cubicBezTo>
                  <a:cubicBezTo>
                    <a:pt x="72037" y="88329"/>
                    <a:pt x="73088" y="87386"/>
                    <a:pt x="73445" y="86117"/>
                  </a:cubicBezTo>
                  <a:cubicBezTo>
                    <a:pt x="73802" y="84846"/>
                    <a:pt x="73146" y="83218"/>
                    <a:pt x="71846" y="82993"/>
                  </a:cubicBezTo>
                  <a:cubicBezTo>
                    <a:pt x="71723" y="82971"/>
                    <a:pt x="71600" y="82963"/>
                    <a:pt x="71476" y="82963"/>
                  </a:cubicBezTo>
                  <a:cubicBezTo>
                    <a:pt x="71093" y="82963"/>
                    <a:pt x="70708" y="83045"/>
                    <a:pt x="70324" y="83086"/>
                  </a:cubicBezTo>
                  <a:cubicBezTo>
                    <a:pt x="70133" y="83106"/>
                    <a:pt x="69943" y="83115"/>
                    <a:pt x="69755" y="83115"/>
                  </a:cubicBezTo>
                  <a:cubicBezTo>
                    <a:pt x="66927" y="83115"/>
                    <a:pt x="64468" y="80925"/>
                    <a:pt x="62588" y="78727"/>
                  </a:cubicBezTo>
                  <a:cubicBezTo>
                    <a:pt x="63132" y="78118"/>
                    <a:pt x="63852" y="77890"/>
                    <a:pt x="64640" y="77890"/>
                  </a:cubicBezTo>
                  <a:cubicBezTo>
                    <a:pt x="65842" y="77890"/>
                    <a:pt x="67201" y="78421"/>
                    <a:pt x="68334" y="78941"/>
                  </a:cubicBezTo>
                  <a:cubicBezTo>
                    <a:pt x="71699" y="80486"/>
                    <a:pt x="75249" y="81588"/>
                    <a:pt x="78895" y="82221"/>
                  </a:cubicBezTo>
                  <a:cubicBezTo>
                    <a:pt x="79803" y="82378"/>
                    <a:pt x="80736" y="82513"/>
                    <a:pt x="81554" y="82936"/>
                  </a:cubicBezTo>
                  <a:cubicBezTo>
                    <a:pt x="82126" y="83232"/>
                    <a:pt x="82622" y="83658"/>
                    <a:pt x="83095" y="84096"/>
                  </a:cubicBezTo>
                  <a:cubicBezTo>
                    <a:pt x="87298" y="87967"/>
                    <a:pt x="90407" y="93013"/>
                    <a:pt x="91975" y="98509"/>
                  </a:cubicBezTo>
                  <a:cubicBezTo>
                    <a:pt x="92104" y="98538"/>
                    <a:pt x="92231" y="98552"/>
                    <a:pt x="92354" y="98552"/>
                  </a:cubicBezTo>
                  <a:cubicBezTo>
                    <a:pt x="93754" y="98552"/>
                    <a:pt x="94717" y="96760"/>
                    <a:pt x="94833" y="95252"/>
                  </a:cubicBezTo>
                  <a:cubicBezTo>
                    <a:pt x="94960" y="93612"/>
                    <a:pt x="94769" y="91722"/>
                    <a:pt x="95948" y="90578"/>
                  </a:cubicBezTo>
                  <a:cubicBezTo>
                    <a:pt x="96875" y="89678"/>
                    <a:pt x="98399" y="89556"/>
                    <a:pt x="99214" y="88552"/>
                  </a:cubicBezTo>
                  <a:cubicBezTo>
                    <a:pt x="100238" y="87289"/>
                    <a:pt x="99703" y="85157"/>
                    <a:pt x="100900" y="84056"/>
                  </a:cubicBezTo>
                  <a:cubicBezTo>
                    <a:pt x="101284" y="83704"/>
                    <a:pt x="101728" y="83552"/>
                    <a:pt x="102190" y="83552"/>
                  </a:cubicBezTo>
                  <a:cubicBezTo>
                    <a:pt x="103537" y="83552"/>
                    <a:pt x="105034" y="84844"/>
                    <a:pt x="105630" y="86240"/>
                  </a:cubicBezTo>
                  <a:cubicBezTo>
                    <a:pt x="106431" y="88116"/>
                    <a:pt x="106723" y="90422"/>
                    <a:pt x="108410" y="91569"/>
                  </a:cubicBezTo>
                  <a:lnTo>
                    <a:pt x="111137" y="91176"/>
                  </a:lnTo>
                  <a:cubicBezTo>
                    <a:pt x="111152" y="95778"/>
                    <a:pt x="112750" y="100362"/>
                    <a:pt x="115602" y="103975"/>
                  </a:cubicBezTo>
                  <a:cubicBezTo>
                    <a:pt x="117157" y="103161"/>
                    <a:pt x="116453" y="100795"/>
                    <a:pt x="115480" y="99330"/>
                  </a:cubicBezTo>
                  <a:cubicBezTo>
                    <a:pt x="114508" y="97866"/>
                    <a:pt x="113554" y="95681"/>
                    <a:pt x="114936" y="94596"/>
                  </a:cubicBezTo>
                  <a:lnTo>
                    <a:pt x="114936" y="94596"/>
                  </a:lnTo>
                  <a:cubicBezTo>
                    <a:pt x="116854" y="94614"/>
                    <a:pt x="117747" y="97259"/>
                    <a:pt x="119611" y="97712"/>
                  </a:cubicBezTo>
                  <a:cubicBezTo>
                    <a:pt x="119777" y="97752"/>
                    <a:pt x="119940" y="97771"/>
                    <a:pt x="120101" y="97771"/>
                  </a:cubicBezTo>
                  <a:cubicBezTo>
                    <a:pt x="121744" y="97771"/>
                    <a:pt x="123089" y="95790"/>
                    <a:pt x="122784" y="94080"/>
                  </a:cubicBezTo>
                  <a:cubicBezTo>
                    <a:pt x="122451" y="92201"/>
                    <a:pt x="120835" y="90820"/>
                    <a:pt x="119169" y="89895"/>
                  </a:cubicBezTo>
                  <a:cubicBezTo>
                    <a:pt x="117675" y="88258"/>
                    <a:pt x="119833" y="85644"/>
                    <a:pt x="122018" y="85274"/>
                  </a:cubicBezTo>
                  <a:cubicBezTo>
                    <a:pt x="122730" y="85153"/>
                    <a:pt x="123464" y="85138"/>
                    <a:pt x="124199" y="85138"/>
                  </a:cubicBezTo>
                  <a:cubicBezTo>
                    <a:pt x="124443" y="85138"/>
                    <a:pt x="124686" y="85140"/>
                    <a:pt x="124930" y="85140"/>
                  </a:cubicBezTo>
                  <a:cubicBezTo>
                    <a:pt x="126201" y="85140"/>
                    <a:pt x="127452" y="85095"/>
                    <a:pt x="128573" y="84531"/>
                  </a:cubicBezTo>
                  <a:cubicBezTo>
                    <a:pt x="130946" y="83339"/>
                    <a:pt x="131739" y="80207"/>
                    <a:pt x="131200" y="77607"/>
                  </a:cubicBezTo>
                  <a:cubicBezTo>
                    <a:pt x="130659" y="75007"/>
                    <a:pt x="129117" y="72748"/>
                    <a:pt x="127857" y="70410"/>
                  </a:cubicBezTo>
                  <a:cubicBezTo>
                    <a:pt x="126781" y="68413"/>
                    <a:pt x="126249" y="65298"/>
                    <a:pt x="128341" y="64420"/>
                  </a:cubicBezTo>
                  <a:cubicBezTo>
                    <a:pt x="128900" y="64186"/>
                    <a:pt x="129528" y="64195"/>
                    <a:pt x="130135" y="64170"/>
                  </a:cubicBezTo>
                  <a:cubicBezTo>
                    <a:pt x="138047" y="63837"/>
                    <a:pt x="144592" y="55459"/>
                    <a:pt x="143005" y="47701"/>
                  </a:cubicBezTo>
                  <a:cubicBezTo>
                    <a:pt x="142706" y="46238"/>
                    <a:pt x="142140" y="44786"/>
                    <a:pt x="141097" y="43719"/>
                  </a:cubicBezTo>
                  <a:cubicBezTo>
                    <a:pt x="139216" y="41800"/>
                    <a:pt x="136024" y="41349"/>
                    <a:pt x="134619" y="39057"/>
                  </a:cubicBezTo>
                  <a:cubicBezTo>
                    <a:pt x="132900" y="36255"/>
                    <a:pt x="135025" y="32537"/>
                    <a:pt x="137778" y="30737"/>
                  </a:cubicBezTo>
                  <a:cubicBezTo>
                    <a:pt x="140529" y="28938"/>
                    <a:pt x="143891" y="28156"/>
                    <a:pt x="146461" y="26105"/>
                  </a:cubicBezTo>
                  <a:cubicBezTo>
                    <a:pt x="147145" y="26087"/>
                    <a:pt x="147512" y="25417"/>
                    <a:pt x="147638" y="24743"/>
                  </a:cubicBezTo>
                  <a:cubicBezTo>
                    <a:pt x="147716" y="24319"/>
                    <a:pt x="147611" y="23887"/>
                    <a:pt x="147608" y="23456"/>
                  </a:cubicBezTo>
                  <a:cubicBezTo>
                    <a:pt x="147598" y="22276"/>
                    <a:pt x="148442" y="21139"/>
                    <a:pt x="149574" y="20805"/>
                  </a:cubicBezTo>
                  <a:cubicBezTo>
                    <a:pt x="149811" y="20736"/>
                    <a:pt x="150056" y="20702"/>
                    <a:pt x="150302" y="20702"/>
                  </a:cubicBezTo>
                  <a:cubicBezTo>
                    <a:pt x="151231" y="20702"/>
                    <a:pt x="152165" y="21179"/>
                    <a:pt x="152664" y="21968"/>
                  </a:cubicBezTo>
                  <a:cubicBezTo>
                    <a:pt x="153442" y="23198"/>
                    <a:pt x="153129" y="24821"/>
                    <a:pt x="152563" y="26163"/>
                  </a:cubicBezTo>
                  <a:cubicBezTo>
                    <a:pt x="151998" y="27505"/>
                    <a:pt x="151199" y="28790"/>
                    <a:pt x="151051" y="30239"/>
                  </a:cubicBezTo>
                  <a:cubicBezTo>
                    <a:pt x="150905" y="31687"/>
                    <a:pt x="151726" y="33391"/>
                    <a:pt x="153173" y="33553"/>
                  </a:cubicBezTo>
                  <a:cubicBezTo>
                    <a:pt x="153252" y="33562"/>
                    <a:pt x="153330" y="33566"/>
                    <a:pt x="153406" y="33566"/>
                  </a:cubicBezTo>
                  <a:cubicBezTo>
                    <a:pt x="155043" y="33566"/>
                    <a:pt x="156090" y="31574"/>
                    <a:pt x="156201" y="29877"/>
                  </a:cubicBezTo>
                  <a:cubicBezTo>
                    <a:pt x="156318" y="28099"/>
                    <a:pt x="155972" y="26160"/>
                    <a:pt x="156925" y="24659"/>
                  </a:cubicBezTo>
                  <a:cubicBezTo>
                    <a:pt x="158377" y="22374"/>
                    <a:pt x="162385" y="21839"/>
                    <a:pt x="162490" y="19133"/>
                  </a:cubicBezTo>
                  <a:cubicBezTo>
                    <a:pt x="162574" y="16945"/>
                    <a:pt x="159821" y="15661"/>
                    <a:pt x="159327" y="13530"/>
                  </a:cubicBezTo>
                  <a:cubicBezTo>
                    <a:pt x="159129" y="12668"/>
                    <a:pt x="159325" y="11773"/>
                    <a:pt x="159405" y="10894"/>
                  </a:cubicBezTo>
                  <a:cubicBezTo>
                    <a:pt x="159709" y="7612"/>
                    <a:pt x="158263" y="4218"/>
                    <a:pt x="155688" y="2163"/>
                  </a:cubicBezTo>
                  <a:cubicBezTo>
                    <a:pt x="153919" y="751"/>
                    <a:pt x="151652" y="0"/>
                    <a:pt x="14939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bg1">
                  <a:lumMod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" name="Google Shape;2792;p87">
              <a:extLst>
                <a:ext uri="{FF2B5EF4-FFF2-40B4-BE49-F238E27FC236}">
                  <a16:creationId xmlns:a16="http://schemas.microsoft.com/office/drawing/2014/main" id="{A5B490E9-2ED9-D74C-0D65-1F121EBD1839}"/>
                </a:ext>
              </a:extLst>
            </p:cNvPr>
            <p:cNvSpPr/>
            <p:nvPr/>
          </p:nvSpPr>
          <p:spPr>
            <a:xfrm>
              <a:off x="6146600" y="3671525"/>
              <a:ext cx="342925" cy="189500"/>
            </a:xfrm>
            <a:custGeom>
              <a:avLst/>
              <a:gdLst/>
              <a:ahLst/>
              <a:cxnLst/>
              <a:rect l="l" t="t" r="r" b="b"/>
              <a:pathLst>
                <a:path w="13717" h="7580" extrusionOk="0">
                  <a:moveTo>
                    <a:pt x="9951" y="0"/>
                  </a:moveTo>
                  <a:cubicBezTo>
                    <a:pt x="6355" y="0"/>
                    <a:pt x="1" y="1281"/>
                    <a:pt x="2486" y="4894"/>
                  </a:cubicBezTo>
                  <a:cubicBezTo>
                    <a:pt x="3169" y="5885"/>
                    <a:pt x="4297" y="6467"/>
                    <a:pt x="5404" y="6938"/>
                  </a:cubicBezTo>
                  <a:cubicBezTo>
                    <a:pt x="6217" y="7282"/>
                    <a:pt x="7136" y="7580"/>
                    <a:pt x="8003" y="7580"/>
                  </a:cubicBezTo>
                  <a:cubicBezTo>
                    <a:pt x="8565" y="7580"/>
                    <a:pt x="9106" y="7454"/>
                    <a:pt x="9581" y="7134"/>
                  </a:cubicBezTo>
                  <a:cubicBezTo>
                    <a:pt x="10406" y="6577"/>
                    <a:pt x="13156" y="2774"/>
                    <a:pt x="13348" y="1948"/>
                  </a:cubicBezTo>
                  <a:cubicBezTo>
                    <a:pt x="13716" y="358"/>
                    <a:pt x="13186" y="447"/>
                    <a:pt x="11597" y="126"/>
                  </a:cubicBezTo>
                  <a:cubicBezTo>
                    <a:pt x="11194" y="44"/>
                    <a:pt x="10620" y="0"/>
                    <a:pt x="995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bg1">
                  <a:lumMod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" name="Google Shape;2793;p87">
              <a:extLst>
                <a:ext uri="{FF2B5EF4-FFF2-40B4-BE49-F238E27FC236}">
                  <a16:creationId xmlns:a16="http://schemas.microsoft.com/office/drawing/2014/main" id="{00D68C63-32E3-3B01-2AA6-E3414E655368}"/>
                </a:ext>
              </a:extLst>
            </p:cNvPr>
            <p:cNvSpPr/>
            <p:nvPr/>
          </p:nvSpPr>
          <p:spPr>
            <a:xfrm>
              <a:off x="5901600" y="3652500"/>
              <a:ext cx="558700" cy="402875"/>
            </a:xfrm>
            <a:custGeom>
              <a:avLst/>
              <a:gdLst/>
              <a:ahLst/>
              <a:cxnLst/>
              <a:rect l="l" t="t" r="r" b="b"/>
              <a:pathLst>
                <a:path w="22348" h="16115" extrusionOk="0">
                  <a:moveTo>
                    <a:pt x="946" y="1"/>
                  </a:moveTo>
                  <a:cubicBezTo>
                    <a:pt x="616" y="1"/>
                    <a:pt x="299" y="66"/>
                    <a:pt x="1" y="208"/>
                  </a:cubicBezTo>
                  <a:cubicBezTo>
                    <a:pt x="742" y="1762"/>
                    <a:pt x="2032" y="3475"/>
                    <a:pt x="2935" y="5119"/>
                  </a:cubicBezTo>
                  <a:cubicBezTo>
                    <a:pt x="6575" y="11745"/>
                    <a:pt x="13987" y="16115"/>
                    <a:pt x="21544" y="16115"/>
                  </a:cubicBezTo>
                  <a:cubicBezTo>
                    <a:pt x="21635" y="16115"/>
                    <a:pt x="21726" y="16114"/>
                    <a:pt x="21817" y="16113"/>
                  </a:cubicBezTo>
                  <a:cubicBezTo>
                    <a:pt x="22347" y="15571"/>
                    <a:pt x="21564" y="14744"/>
                    <a:pt x="20866" y="14448"/>
                  </a:cubicBezTo>
                  <a:cubicBezTo>
                    <a:pt x="18934" y="13634"/>
                    <a:pt x="16857" y="13226"/>
                    <a:pt x="14879" y="12532"/>
                  </a:cubicBezTo>
                  <a:cubicBezTo>
                    <a:pt x="12900" y="11839"/>
                    <a:pt x="10943" y="10790"/>
                    <a:pt x="9769" y="9051"/>
                  </a:cubicBezTo>
                  <a:cubicBezTo>
                    <a:pt x="9280" y="8326"/>
                    <a:pt x="8945" y="7508"/>
                    <a:pt x="8542" y="6731"/>
                  </a:cubicBezTo>
                  <a:cubicBezTo>
                    <a:pt x="7503" y="4729"/>
                    <a:pt x="3759" y="1"/>
                    <a:pt x="94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bg1">
                  <a:lumMod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" name="Google Shape;2794;p87">
              <a:extLst>
                <a:ext uri="{FF2B5EF4-FFF2-40B4-BE49-F238E27FC236}">
                  <a16:creationId xmlns:a16="http://schemas.microsoft.com/office/drawing/2014/main" id="{6FE6581F-A137-5D88-0B34-815215022E18}"/>
                </a:ext>
              </a:extLst>
            </p:cNvPr>
            <p:cNvSpPr/>
            <p:nvPr/>
          </p:nvSpPr>
          <p:spPr>
            <a:xfrm>
              <a:off x="6249675" y="4061675"/>
              <a:ext cx="964575" cy="811125"/>
            </a:xfrm>
            <a:custGeom>
              <a:avLst/>
              <a:gdLst/>
              <a:ahLst/>
              <a:cxnLst/>
              <a:rect l="l" t="t" r="r" b="b"/>
              <a:pathLst>
                <a:path w="38583" h="32445" extrusionOk="0">
                  <a:moveTo>
                    <a:pt x="17573" y="0"/>
                  </a:moveTo>
                  <a:cubicBezTo>
                    <a:pt x="14431" y="0"/>
                    <a:pt x="10968" y="2180"/>
                    <a:pt x="9011" y="4369"/>
                  </a:cubicBezTo>
                  <a:cubicBezTo>
                    <a:pt x="8028" y="5468"/>
                    <a:pt x="7111" y="6810"/>
                    <a:pt x="5676" y="7153"/>
                  </a:cubicBezTo>
                  <a:cubicBezTo>
                    <a:pt x="4830" y="7356"/>
                    <a:pt x="3925" y="7164"/>
                    <a:pt x="3076" y="7361"/>
                  </a:cubicBezTo>
                  <a:cubicBezTo>
                    <a:pt x="581" y="7938"/>
                    <a:pt x="1" y="11293"/>
                    <a:pt x="569" y="13791"/>
                  </a:cubicBezTo>
                  <a:cubicBezTo>
                    <a:pt x="1136" y="16289"/>
                    <a:pt x="2307" y="18910"/>
                    <a:pt x="1374" y="21296"/>
                  </a:cubicBezTo>
                  <a:cubicBezTo>
                    <a:pt x="1185" y="21776"/>
                    <a:pt x="913" y="22246"/>
                    <a:pt x="921" y="22762"/>
                  </a:cubicBezTo>
                  <a:cubicBezTo>
                    <a:pt x="932" y="23380"/>
                    <a:pt x="1355" y="23921"/>
                    <a:pt x="1849" y="24293"/>
                  </a:cubicBezTo>
                  <a:cubicBezTo>
                    <a:pt x="2646" y="24890"/>
                    <a:pt x="3559" y="25128"/>
                    <a:pt x="4517" y="25128"/>
                  </a:cubicBezTo>
                  <a:cubicBezTo>
                    <a:pt x="6301" y="25128"/>
                    <a:pt x="8239" y="24301"/>
                    <a:pt x="9868" y="23418"/>
                  </a:cubicBezTo>
                  <a:cubicBezTo>
                    <a:pt x="11665" y="22444"/>
                    <a:pt x="13735" y="21414"/>
                    <a:pt x="15685" y="21414"/>
                  </a:cubicBezTo>
                  <a:cubicBezTo>
                    <a:pt x="16453" y="21414"/>
                    <a:pt x="17203" y="21574"/>
                    <a:pt x="17910" y="21960"/>
                  </a:cubicBezTo>
                  <a:cubicBezTo>
                    <a:pt x="20585" y="23420"/>
                    <a:pt x="20837" y="27119"/>
                    <a:pt x="22486" y="29685"/>
                  </a:cubicBezTo>
                  <a:cubicBezTo>
                    <a:pt x="23522" y="31296"/>
                    <a:pt x="25450" y="32445"/>
                    <a:pt x="27291" y="32445"/>
                  </a:cubicBezTo>
                  <a:cubicBezTo>
                    <a:pt x="28027" y="32445"/>
                    <a:pt x="28749" y="32261"/>
                    <a:pt x="29394" y="31851"/>
                  </a:cubicBezTo>
                  <a:cubicBezTo>
                    <a:pt x="30163" y="31362"/>
                    <a:pt x="30731" y="30624"/>
                    <a:pt x="31285" y="29900"/>
                  </a:cubicBezTo>
                  <a:lnTo>
                    <a:pt x="34684" y="25460"/>
                  </a:lnTo>
                  <a:cubicBezTo>
                    <a:pt x="36183" y="23501"/>
                    <a:pt x="37736" y="21414"/>
                    <a:pt x="38025" y="18965"/>
                  </a:cubicBezTo>
                  <a:cubicBezTo>
                    <a:pt x="38582" y="14235"/>
                    <a:pt x="34390" y="10436"/>
                    <a:pt x="30609" y="7540"/>
                  </a:cubicBezTo>
                  <a:cubicBezTo>
                    <a:pt x="30407" y="6031"/>
                    <a:pt x="30190" y="4479"/>
                    <a:pt x="29421" y="3165"/>
                  </a:cubicBezTo>
                  <a:cubicBezTo>
                    <a:pt x="28683" y="1906"/>
                    <a:pt x="27576" y="1186"/>
                    <a:pt x="26718" y="1186"/>
                  </a:cubicBezTo>
                  <a:cubicBezTo>
                    <a:pt x="25783" y="1186"/>
                    <a:pt x="25141" y="2039"/>
                    <a:pt x="25589" y="3982"/>
                  </a:cubicBezTo>
                  <a:cubicBezTo>
                    <a:pt x="25561" y="3983"/>
                    <a:pt x="25533" y="3983"/>
                    <a:pt x="25505" y="3983"/>
                  </a:cubicBezTo>
                  <a:cubicBezTo>
                    <a:pt x="23077" y="3983"/>
                    <a:pt x="21095" y="399"/>
                    <a:pt x="18382" y="51"/>
                  </a:cubicBezTo>
                  <a:cubicBezTo>
                    <a:pt x="18115" y="17"/>
                    <a:pt x="17846" y="0"/>
                    <a:pt x="1757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bg1">
                  <a:lumMod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611" name="Google Shape;611;p48"/>
          <p:cNvSpPr txBox="1">
            <a:spLocks noGrp="1"/>
          </p:cNvSpPr>
          <p:nvPr>
            <p:ph type="subTitle" idx="1"/>
          </p:nvPr>
        </p:nvSpPr>
        <p:spPr>
          <a:xfrm>
            <a:off x="245540" y="828411"/>
            <a:ext cx="7619086" cy="4315089"/>
          </a:xfrm>
          <a:prstGeom prst="rect">
            <a:avLst/>
          </a:prstGeom>
          <a:ln w="19050"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CareConnect’s frontend is built using </a:t>
            </a:r>
            <a:r>
              <a:rPr lang="en-US" b="1" dirty="0"/>
              <a:t>React</a:t>
            </a:r>
            <a:r>
              <a:rPr lang="en-US" dirty="0"/>
              <a:t> and </a:t>
            </a:r>
            <a:r>
              <a:rPr lang="en-US" b="1" dirty="0"/>
              <a:t>Next.js</a:t>
            </a:r>
            <a:r>
              <a:rPr lang="en-US" dirty="0"/>
              <a:t> for a dynamic, server-rendered UI. It integrates Leaflet.js and </a:t>
            </a:r>
            <a:r>
              <a:rPr lang="en-US" b="1" dirty="0"/>
              <a:t>React-Leaflet</a:t>
            </a:r>
            <a:r>
              <a:rPr lang="en-US" dirty="0"/>
              <a:t> to display interactive maps showing user and nurse locations, with real-time updates via </a:t>
            </a:r>
            <a:r>
              <a:rPr lang="en-US" b="1" dirty="0"/>
              <a:t>WebSockets</a:t>
            </a:r>
            <a:r>
              <a:rPr lang="en-US" dirty="0"/>
              <a:t> for smooth nurse availability and acceptance.</a:t>
            </a:r>
          </a:p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Geolocation API </a:t>
            </a:r>
            <a:r>
              <a:rPr lang="en-US" dirty="0"/>
              <a:t>fetches and centers the map based on the user’s location, and predefined nurse locations appear once a nurse is accepted. Marker displays and a polyline visualize proximity between user and nurse, with distance calculated using the Haversine formula.</a:t>
            </a:r>
          </a:p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User inputs (name, number, city) are captured and sent via WebSocket to the backend for real-time processing. </a:t>
            </a:r>
            <a:r>
              <a:rPr lang="en-US" b="1" dirty="0"/>
              <a:t>Dynamic imports</a:t>
            </a:r>
            <a:r>
              <a:rPr lang="en-US" dirty="0"/>
              <a:t> ensure only necessary components are loaded, while </a:t>
            </a:r>
            <a:r>
              <a:rPr lang="en-US" b="1" dirty="0"/>
              <a:t>Server-Side Rendering (SSR) </a:t>
            </a:r>
            <a:r>
              <a:rPr lang="en-US" dirty="0"/>
              <a:t>in </a:t>
            </a:r>
            <a:r>
              <a:rPr lang="en-US" b="1" dirty="0"/>
              <a:t>Next.js</a:t>
            </a:r>
            <a:r>
              <a:rPr lang="en-US" dirty="0"/>
              <a:t> improves performance and </a:t>
            </a:r>
            <a:r>
              <a:rPr lang="en-US" b="1" dirty="0"/>
              <a:t>SEO</a:t>
            </a:r>
            <a:r>
              <a:rPr lang="en-US" dirty="0"/>
              <a:t>.</a:t>
            </a:r>
          </a:p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Error handling and form validation manage geolocation errors and ensure correct inputs. State is managed via </a:t>
            </a:r>
            <a:r>
              <a:rPr lang="en-US" b="1" dirty="0"/>
              <a:t>React</a:t>
            </a:r>
            <a:r>
              <a:rPr lang="en-US" dirty="0"/>
              <a:t>’s useState hook, which updates the map dynamically upon nurse acceptance.</a:t>
            </a:r>
          </a:p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stack includes </a:t>
            </a:r>
            <a:r>
              <a:rPr lang="en-US" b="1" dirty="0"/>
              <a:t>Next.js</a:t>
            </a:r>
            <a:r>
              <a:rPr lang="en-US" dirty="0"/>
              <a:t>, </a:t>
            </a:r>
            <a:r>
              <a:rPr lang="en-US" b="1" dirty="0"/>
              <a:t>React</a:t>
            </a:r>
            <a:r>
              <a:rPr lang="en-US" dirty="0"/>
              <a:t>,</a:t>
            </a:r>
            <a:r>
              <a:rPr lang="en-US" b="1" dirty="0"/>
              <a:t> Leaflet</a:t>
            </a:r>
            <a:r>
              <a:rPr lang="en-US" dirty="0"/>
              <a:t>, </a:t>
            </a:r>
            <a:r>
              <a:rPr lang="en-US" b="1" dirty="0"/>
              <a:t>TailwindCSS</a:t>
            </a:r>
            <a:r>
              <a:rPr lang="en-US" dirty="0"/>
              <a:t>, and </a:t>
            </a:r>
            <a:r>
              <a:rPr lang="en-US" b="1" dirty="0"/>
              <a:t>WebSocket</a:t>
            </a:r>
            <a:r>
              <a:rPr lang="en-US" dirty="0"/>
              <a:t> for real-time communication, ensuring a seamless experience for users and nurses.</a:t>
            </a:r>
            <a:endParaRPr dirty="0"/>
          </a:p>
        </p:txBody>
      </p:sp>
      <p:sp>
        <p:nvSpPr>
          <p:cNvPr id="4" name="Google Shape;616;p49">
            <a:extLst>
              <a:ext uri="{FF2B5EF4-FFF2-40B4-BE49-F238E27FC236}">
                <a16:creationId xmlns:a16="http://schemas.microsoft.com/office/drawing/2014/main" id="{DBFB6672-EABB-7E2E-AEA5-A9A3F96D37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39239" y="131970"/>
            <a:ext cx="5692139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IN" sz="4000" dirty="0"/>
              <a:t>Technical Approach</a:t>
            </a:r>
            <a:endParaRPr sz="4000" dirty="0"/>
          </a:p>
        </p:txBody>
      </p:sp>
      <p:pic>
        <p:nvPicPr>
          <p:cNvPr id="12" name="Picture 11" descr="A white circle with black lines&#10;&#10;Description automatically generated">
            <a:extLst>
              <a:ext uri="{FF2B5EF4-FFF2-40B4-BE49-F238E27FC236}">
                <a16:creationId xmlns:a16="http://schemas.microsoft.com/office/drawing/2014/main" id="{E0C8EF75-104D-E514-DD16-E2D218071C1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026" t="22067" r="24733" b="21358"/>
          <a:stretch/>
        </p:blipFill>
        <p:spPr>
          <a:xfrm>
            <a:off x="7911891" y="1383668"/>
            <a:ext cx="845068" cy="85450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4" name="Picture 13" descr="A blue and white logo&#10;&#10;Description automatically generated">
            <a:extLst>
              <a:ext uri="{FF2B5EF4-FFF2-40B4-BE49-F238E27FC236}">
                <a16:creationId xmlns:a16="http://schemas.microsoft.com/office/drawing/2014/main" id="{11094C03-08A0-14F2-3E2D-3E0B513859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4626" y="2485727"/>
            <a:ext cx="939598" cy="617353"/>
          </a:xfrm>
          <a:prstGeom prst="rect">
            <a:avLst/>
          </a:prstGeom>
        </p:spPr>
      </p:pic>
      <p:pic>
        <p:nvPicPr>
          <p:cNvPr id="16" name="Picture 15" descr="A black text on a white background">
            <a:extLst>
              <a:ext uri="{FF2B5EF4-FFF2-40B4-BE49-F238E27FC236}">
                <a16:creationId xmlns:a16="http://schemas.microsoft.com/office/drawing/2014/main" id="{BF911485-9949-54C9-AA98-7AAABA9B7AE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23952" b="25299"/>
          <a:stretch/>
        </p:blipFill>
        <p:spPr>
          <a:xfrm>
            <a:off x="7567663" y="4184706"/>
            <a:ext cx="1533524" cy="431781"/>
          </a:xfrm>
          <a:prstGeom prst="rect">
            <a:avLst/>
          </a:prstGeom>
        </p:spPr>
      </p:pic>
      <p:pic>
        <p:nvPicPr>
          <p:cNvPr id="18" name="Picture 17" descr="A blue and purple logo&#10;&#10;Description automatically generated">
            <a:extLst>
              <a:ext uri="{FF2B5EF4-FFF2-40B4-BE49-F238E27FC236}">
                <a16:creationId xmlns:a16="http://schemas.microsoft.com/office/drawing/2014/main" id="{0878A351-7B4D-8707-12E3-81B1CB768D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4761" y="3395648"/>
            <a:ext cx="1343567" cy="4964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diagram of a software application&#10;&#10;Description automatically generated">
            <a:extLst>
              <a:ext uri="{FF2B5EF4-FFF2-40B4-BE49-F238E27FC236}">
                <a16:creationId xmlns:a16="http://schemas.microsoft.com/office/drawing/2014/main" id="{2F4AD778-1236-CBC6-6C47-8A6157A1A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1" y="791142"/>
            <a:ext cx="8694420" cy="4202557"/>
          </a:xfrm>
          <a:prstGeom prst="rect">
            <a:avLst/>
          </a:prstGeom>
        </p:spPr>
      </p:pic>
      <p:sp>
        <p:nvSpPr>
          <p:cNvPr id="11" name="Google Shape;616;p49">
            <a:extLst>
              <a:ext uri="{FF2B5EF4-FFF2-40B4-BE49-F238E27FC236}">
                <a16:creationId xmlns:a16="http://schemas.microsoft.com/office/drawing/2014/main" id="{A9C0C30E-CBB7-B25E-57C3-DC7CD0800F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81911" y="0"/>
            <a:ext cx="5586985" cy="6056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IN" sz="4000" dirty="0"/>
              <a:t>Flowchart</a:t>
            </a:r>
            <a:endParaRPr sz="4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1F0167A-F20B-CFEA-A0A1-F11F5CA53047}"/>
              </a:ext>
            </a:extLst>
          </p:cNvPr>
          <p:cNvSpPr txBox="1"/>
          <p:nvPr/>
        </p:nvSpPr>
        <p:spPr>
          <a:xfrm>
            <a:off x="0" y="620849"/>
            <a:ext cx="91440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2"/>
                </a:solidFill>
              </a:rPr>
              <a:t>Feasibility of the Project:</a:t>
            </a:r>
          </a:p>
          <a:p>
            <a:pPr marL="342900" indent="-342900">
              <a:buClr>
                <a:schemeClr val="tx2"/>
              </a:buClr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Technical Feasibility:  - Utilizes well-established technologies (</a:t>
            </a:r>
            <a:r>
              <a:rPr lang="en-US" b="1" dirty="0">
                <a:solidFill>
                  <a:schemeClr val="bg2"/>
                </a:solidFill>
              </a:rPr>
              <a:t>React</a:t>
            </a:r>
            <a:r>
              <a:rPr lang="en-US" dirty="0">
                <a:solidFill>
                  <a:schemeClr val="bg2"/>
                </a:solidFill>
              </a:rPr>
              <a:t>, Leaflet, OpenRouteService).   - Integration is straight forward and can handle real-time tracking.   - Scalable for additional regions and nurse assignments.   - Can be developed within the 48-hour hackathon timeframe for a Minimum Viable Product (MVP).</a:t>
            </a:r>
          </a:p>
          <a:p>
            <a:pPr marL="342900" indent="-342900">
              <a:buClr>
                <a:schemeClr val="tx2"/>
              </a:buClr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Resource Feasibility:   - Most tools are free and open-source.   - Developers with JavaScript and </a:t>
            </a:r>
            <a:r>
              <a:rPr lang="en-US" b="1" dirty="0">
                <a:solidFill>
                  <a:schemeClr val="bg2"/>
                </a:solidFill>
              </a:rPr>
              <a:t>React</a:t>
            </a:r>
            <a:r>
              <a:rPr lang="en-US" dirty="0">
                <a:solidFill>
                  <a:schemeClr val="bg2"/>
                </a:solidFill>
              </a:rPr>
              <a:t> expertise can efficiently manage the project.   - Compliance with data privacy laws (GDPR, HIPAA) is manageable with proper security measures.</a:t>
            </a:r>
          </a:p>
          <a:p>
            <a:pPr marL="342900" indent="-342900">
              <a:buClr>
                <a:schemeClr val="tx2"/>
              </a:buClr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Legal Feasibility:   - Ensures patient data is secured and complies with health regulations.</a:t>
            </a:r>
          </a:p>
          <a:p>
            <a:endParaRPr lang="en-US" b="1" dirty="0">
              <a:solidFill>
                <a:schemeClr val="bg2"/>
              </a:solidFill>
            </a:endParaRPr>
          </a:p>
          <a:p>
            <a:r>
              <a:rPr lang="en-US" sz="1600" b="1" dirty="0">
                <a:solidFill>
                  <a:schemeClr val="bg2"/>
                </a:solidFill>
              </a:rPr>
              <a:t>Viability of the Project:</a:t>
            </a:r>
          </a:p>
          <a:p>
            <a:pPr marL="342900" indent="-342900">
              <a:buClr>
                <a:schemeClr val="tx2"/>
              </a:buClr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Market Need:   - Addresses the growing demand for in-home nursing care, particularly for an aging population.   - Enhances cost-effectiveness and patient care efficiency.</a:t>
            </a:r>
          </a:p>
          <a:p>
            <a:pPr marL="342900" indent="-342900">
              <a:buClr>
                <a:schemeClr val="tx2"/>
              </a:buClr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 Competitive Advantage:   - Provides real-time geo-location and routing for quicker nurse dispatching.   - Continuous notifications minimize delays in emergency responses.</a:t>
            </a:r>
          </a:p>
          <a:p>
            <a:pPr marL="342900" indent="-342900">
              <a:buClr>
                <a:schemeClr val="tx2"/>
              </a:buClr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 Financial Viability:   - Potential revenue through partnerships with nursing agencies or a SaaS model.   - Low development costs due to the use of free technologies.</a:t>
            </a:r>
          </a:p>
          <a:p>
            <a:pPr marL="342900" indent="-342900">
              <a:buClr>
                <a:schemeClr val="tx2"/>
              </a:buClr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 Sustainability:   - Easy expansion into new regions by onboarding more nurses and patients.   - Opportunities for additional features like telemedicine can increase service value.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28" name="Google Shape;636;p50">
            <a:extLst>
              <a:ext uri="{FF2B5EF4-FFF2-40B4-BE49-F238E27FC236}">
                <a16:creationId xmlns:a16="http://schemas.microsoft.com/office/drawing/2014/main" id="{687BD46E-7C08-ADBB-3D24-A013478B2D0E}"/>
              </a:ext>
            </a:extLst>
          </p:cNvPr>
          <p:cNvGrpSpPr/>
          <p:nvPr/>
        </p:nvGrpSpPr>
        <p:grpSpPr>
          <a:xfrm>
            <a:off x="8569145" y="3098164"/>
            <a:ext cx="354107" cy="355063"/>
            <a:chOff x="-28467625" y="2331750"/>
            <a:chExt cx="296150" cy="296950"/>
          </a:xfrm>
        </p:grpSpPr>
        <p:sp>
          <p:nvSpPr>
            <p:cNvPr id="29" name="Google Shape;637;p50">
              <a:extLst>
                <a:ext uri="{FF2B5EF4-FFF2-40B4-BE49-F238E27FC236}">
                  <a16:creationId xmlns:a16="http://schemas.microsoft.com/office/drawing/2014/main" id="{0BEF7318-06A4-3B40-899E-91E5A7DBC470}"/>
                </a:ext>
              </a:extLst>
            </p:cNvPr>
            <p:cNvSpPr/>
            <p:nvPr/>
          </p:nvSpPr>
          <p:spPr>
            <a:xfrm>
              <a:off x="-28467625" y="2331750"/>
              <a:ext cx="296150" cy="296950"/>
            </a:xfrm>
            <a:custGeom>
              <a:avLst/>
              <a:gdLst/>
              <a:ahLst/>
              <a:cxnLst/>
              <a:rect l="l" t="t" r="r" b="b"/>
              <a:pathLst>
                <a:path w="11846" h="11878" extrusionOk="0">
                  <a:moveTo>
                    <a:pt x="1733" y="3466"/>
                  </a:moveTo>
                  <a:cubicBezTo>
                    <a:pt x="1922" y="3466"/>
                    <a:pt x="2080" y="3624"/>
                    <a:pt x="2080" y="3813"/>
                  </a:cubicBezTo>
                  <a:cubicBezTo>
                    <a:pt x="2080" y="4002"/>
                    <a:pt x="1922" y="4159"/>
                    <a:pt x="1733" y="4159"/>
                  </a:cubicBezTo>
                  <a:lnTo>
                    <a:pt x="693" y="4159"/>
                  </a:lnTo>
                  <a:lnTo>
                    <a:pt x="693" y="3466"/>
                  </a:lnTo>
                  <a:close/>
                  <a:moveTo>
                    <a:pt x="1418" y="4821"/>
                  </a:moveTo>
                  <a:lnTo>
                    <a:pt x="1418" y="6963"/>
                  </a:lnTo>
                  <a:lnTo>
                    <a:pt x="693" y="6963"/>
                  </a:lnTo>
                  <a:lnTo>
                    <a:pt x="693" y="4821"/>
                  </a:lnTo>
                  <a:close/>
                  <a:moveTo>
                    <a:pt x="1733" y="7656"/>
                  </a:moveTo>
                  <a:cubicBezTo>
                    <a:pt x="1922" y="7656"/>
                    <a:pt x="2080" y="7814"/>
                    <a:pt x="2080" y="8034"/>
                  </a:cubicBezTo>
                  <a:cubicBezTo>
                    <a:pt x="2080" y="8223"/>
                    <a:pt x="1922" y="8381"/>
                    <a:pt x="1733" y="8381"/>
                  </a:cubicBezTo>
                  <a:lnTo>
                    <a:pt x="693" y="8381"/>
                  </a:lnTo>
                  <a:lnTo>
                    <a:pt x="693" y="7656"/>
                  </a:lnTo>
                  <a:close/>
                  <a:moveTo>
                    <a:pt x="9389" y="2080"/>
                  </a:moveTo>
                  <a:cubicBezTo>
                    <a:pt x="9609" y="2080"/>
                    <a:pt x="9767" y="2237"/>
                    <a:pt x="9767" y="2426"/>
                  </a:cubicBezTo>
                  <a:lnTo>
                    <a:pt x="9767" y="9389"/>
                  </a:lnTo>
                  <a:cubicBezTo>
                    <a:pt x="9767" y="9610"/>
                    <a:pt x="9609" y="9767"/>
                    <a:pt x="9389" y="9767"/>
                  </a:cubicBezTo>
                  <a:lnTo>
                    <a:pt x="2426" y="9767"/>
                  </a:lnTo>
                  <a:cubicBezTo>
                    <a:pt x="2237" y="9767"/>
                    <a:pt x="2080" y="9610"/>
                    <a:pt x="2080" y="9389"/>
                  </a:cubicBezTo>
                  <a:lnTo>
                    <a:pt x="2080" y="9011"/>
                  </a:lnTo>
                  <a:cubicBezTo>
                    <a:pt x="2458" y="8853"/>
                    <a:pt x="2773" y="8507"/>
                    <a:pt x="2773" y="8034"/>
                  </a:cubicBezTo>
                  <a:cubicBezTo>
                    <a:pt x="2773" y="7562"/>
                    <a:pt x="2521" y="7184"/>
                    <a:pt x="2080" y="7026"/>
                  </a:cubicBezTo>
                  <a:lnTo>
                    <a:pt x="2080" y="4789"/>
                  </a:lnTo>
                  <a:cubicBezTo>
                    <a:pt x="2458" y="4632"/>
                    <a:pt x="2773" y="4285"/>
                    <a:pt x="2773" y="3813"/>
                  </a:cubicBezTo>
                  <a:cubicBezTo>
                    <a:pt x="2773" y="3340"/>
                    <a:pt x="2521" y="2994"/>
                    <a:pt x="2080" y="2836"/>
                  </a:cubicBezTo>
                  <a:lnTo>
                    <a:pt x="2080" y="2426"/>
                  </a:lnTo>
                  <a:cubicBezTo>
                    <a:pt x="2080" y="2237"/>
                    <a:pt x="2237" y="2080"/>
                    <a:pt x="2426" y="2080"/>
                  </a:cubicBezTo>
                  <a:close/>
                  <a:moveTo>
                    <a:pt x="9389" y="694"/>
                  </a:moveTo>
                  <a:cubicBezTo>
                    <a:pt x="10334" y="694"/>
                    <a:pt x="11121" y="1481"/>
                    <a:pt x="11121" y="2426"/>
                  </a:cubicBezTo>
                  <a:lnTo>
                    <a:pt x="11121" y="9389"/>
                  </a:lnTo>
                  <a:cubicBezTo>
                    <a:pt x="11121" y="10334"/>
                    <a:pt x="10334" y="11122"/>
                    <a:pt x="9389" y="11122"/>
                  </a:cubicBezTo>
                  <a:lnTo>
                    <a:pt x="2426" y="11122"/>
                  </a:lnTo>
                  <a:cubicBezTo>
                    <a:pt x="1481" y="11122"/>
                    <a:pt x="693" y="10334"/>
                    <a:pt x="693" y="9389"/>
                  </a:cubicBezTo>
                  <a:lnTo>
                    <a:pt x="693" y="9042"/>
                  </a:lnTo>
                  <a:lnTo>
                    <a:pt x="1418" y="9042"/>
                  </a:lnTo>
                  <a:lnTo>
                    <a:pt x="1418" y="9389"/>
                  </a:lnTo>
                  <a:cubicBezTo>
                    <a:pt x="1418" y="9988"/>
                    <a:pt x="1891" y="10429"/>
                    <a:pt x="2426" y="10429"/>
                  </a:cubicBezTo>
                  <a:lnTo>
                    <a:pt x="9389" y="10429"/>
                  </a:lnTo>
                  <a:cubicBezTo>
                    <a:pt x="9987" y="10429"/>
                    <a:pt x="10428" y="9956"/>
                    <a:pt x="10428" y="9389"/>
                  </a:cubicBezTo>
                  <a:lnTo>
                    <a:pt x="10428" y="2426"/>
                  </a:lnTo>
                  <a:cubicBezTo>
                    <a:pt x="10428" y="1828"/>
                    <a:pt x="9956" y="1418"/>
                    <a:pt x="9389" y="1418"/>
                  </a:cubicBezTo>
                  <a:lnTo>
                    <a:pt x="2426" y="1418"/>
                  </a:lnTo>
                  <a:cubicBezTo>
                    <a:pt x="1828" y="1418"/>
                    <a:pt x="1418" y="1891"/>
                    <a:pt x="1418" y="2426"/>
                  </a:cubicBezTo>
                  <a:lnTo>
                    <a:pt x="1418" y="2773"/>
                  </a:lnTo>
                  <a:lnTo>
                    <a:pt x="693" y="2773"/>
                  </a:lnTo>
                  <a:lnTo>
                    <a:pt x="693" y="2426"/>
                  </a:lnTo>
                  <a:cubicBezTo>
                    <a:pt x="693" y="1481"/>
                    <a:pt x="1481" y="694"/>
                    <a:pt x="2426" y="694"/>
                  </a:cubicBezTo>
                  <a:close/>
                  <a:moveTo>
                    <a:pt x="2426" y="1"/>
                  </a:moveTo>
                  <a:cubicBezTo>
                    <a:pt x="1103" y="1"/>
                    <a:pt x="0" y="1103"/>
                    <a:pt x="0" y="2426"/>
                  </a:cubicBezTo>
                  <a:lnTo>
                    <a:pt x="0" y="3151"/>
                  </a:lnTo>
                  <a:lnTo>
                    <a:pt x="0" y="4506"/>
                  </a:lnTo>
                  <a:lnTo>
                    <a:pt x="0" y="7341"/>
                  </a:lnTo>
                  <a:lnTo>
                    <a:pt x="0" y="8727"/>
                  </a:lnTo>
                  <a:lnTo>
                    <a:pt x="0" y="9452"/>
                  </a:lnTo>
                  <a:cubicBezTo>
                    <a:pt x="0" y="10775"/>
                    <a:pt x="1103" y="11878"/>
                    <a:pt x="2426" y="11878"/>
                  </a:cubicBezTo>
                  <a:lnTo>
                    <a:pt x="9389" y="11878"/>
                  </a:lnTo>
                  <a:cubicBezTo>
                    <a:pt x="10743" y="11878"/>
                    <a:pt x="11846" y="10775"/>
                    <a:pt x="11846" y="9452"/>
                  </a:cubicBezTo>
                  <a:lnTo>
                    <a:pt x="11846" y="2458"/>
                  </a:lnTo>
                  <a:cubicBezTo>
                    <a:pt x="11846" y="1103"/>
                    <a:pt x="10743" y="1"/>
                    <a:pt x="93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38;p50">
              <a:extLst>
                <a:ext uri="{FF2B5EF4-FFF2-40B4-BE49-F238E27FC236}">
                  <a16:creationId xmlns:a16="http://schemas.microsoft.com/office/drawing/2014/main" id="{8A2C81B5-D4E4-09B0-F2D3-CB115107AD87}"/>
                </a:ext>
              </a:extLst>
            </p:cNvPr>
            <p:cNvSpPr/>
            <p:nvPr/>
          </p:nvSpPr>
          <p:spPr>
            <a:xfrm>
              <a:off x="-28371550" y="2419175"/>
              <a:ext cx="121325" cy="121325"/>
            </a:xfrm>
            <a:custGeom>
              <a:avLst/>
              <a:gdLst/>
              <a:ahLst/>
              <a:cxnLst/>
              <a:rect l="l" t="t" r="r" b="b"/>
              <a:pathLst>
                <a:path w="4853" h="4853" extrusionOk="0">
                  <a:moveTo>
                    <a:pt x="2773" y="662"/>
                  </a:moveTo>
                  <a:lnTo>
                    <a:pt x="2773" y="1670"/>
                  </a:lnTo>
                  <a:cubicBezTo>
                    <a:pt x="2773" y="1891"/>
                    <a:pt x="2931" y="2048"/>
                    <a:pt x="3120" y="2048"/>
                  </a:cubicBezTo>
                  <a:lnTo>
                    <a:pt x="4159" y="2048"/>
                  </a:lnTo>
                  <a:lnTo>
                    <a:pt x="4159" y="2741"/>
                  </a:lnTo>
                  <a:lnTo>
                    <a:pt x="3120" y="2741"/>
                  </a:lnTo>
                  <a:cubicBezTo>
                    <a:pt x="2931" y="2741"/>
                    <a:pt x="2773" y="2899"/>
                    <a:pt x="2773" y="3120"/>
                  </a:cubicBezTo>
                  <a:lnTo>
                    <a:pt x="2773" y="4128"/>
                  </a:lnTo>
                  <a:lnTo>
                    <a:pt x="2049" y="4128"/>
                  </a:lnTo>
                  <a:lnTo>
                    <a:pt x="2049" y="3120"/>
                  </a:lnTo>
                  <a:cubicBezTo>
                    <a:pt x="2049" y="2899"/>
                    <a:pt x="1891" y="2741"/>
                    <a:pt x="1702" y="2741"/>
                  </a:cubicBezTo>
                  <a:lnTo>
                    <a:pt x="662" y="2741"/>
                  </a:lnTo>
                  <a:lnTo>
                    <a:pt x="662" y="2048"/>
                  </a:lnTo>
                  <a:lnTo>
                    <a:pt x="1702" y="2048"/>
                  </a:lnTo>
                  <a:cubicBezTo>
                    <a:pt x="1891" y="2048"/>
                    <a:pt x="2049" y="1891"/>
                    <a:pt x="2049" y="1670"/>
                  </a:cubicBezTo>
                  <a:lnTo>
                    <a:pt x="2049" y="662"/>
                  </a:lnTo>
                  <a:close/>
                  <a:moveTo>
                    <a:pt x="1734" y="1"/>
                  </a:moveTo>
                  <a:cubicBezTo>
                    <a:pt x="1545" y="1"/>
                    <a:pt x="1387" y="158"/>
                    <a:pt x="1387" y="347"/>
                  </a:cubicBezTo>
                  <a:lnTo>
                    <a:pt x="1387" y="1387"/>
                  </a:lnTo>
                  <a:lnTo>
                    <a:pt x="347" y="1387"/>
                  </a:lnTo>
                  <a:cubicBezTo>
                    <a:pt x="158" y="1387"/>
                    <a:pt x="1" y="1544"/>
                    <a:pt x="1" y="1733"/>
                  </a:cubicBezTo>
                  <a:lnTo>
                    <a:pt x="1" y="3120"/>
                  </a:lnTo>
                  <a:cubicBezTo>
                    <a:pt x="1" y="3309"/>
                    <a:pt x="158" y="3466"/>
                    <a:pt x="347" y="3466"/>
                  </a:cubicBezTo>
                  <a:lnTo>
                    <a:pt x="1387" y="3466"/>
                  </a:lnTo>
                  <a:lnTo>
                    <a:pt x="1387" y="4474"/>
                  </a:lnTo>
                  <a:cubicBezTo>
                    <a:pt x="1387" y="4695"/>
                    <a:pt x="1545" y="4852"/>
                    <a:pt x="1734" y="4852"/>
                  </a:cubicBezTo>
                  <a:lnTo>
                    <a:pt x="3120" y="4852"/>
                  </a:lnTo>
                  <a:cubicBezTo>
                    <a:pt x="3309" y="4852"/>
                    <a:pt x="3466" y="4695"/>
                    <a:pt x="3466" y="4474"/>
                  </a:cubicBezTo>
                  <a:lnTo>
                    <a:pt x="3466" y="3466"/>
                  </a:lnTo>
                  <a:lnTo>
                    <a:pt x="4506" y="3466"/>
                  </a:lnTo>
                  <a:cubicBezTo>
                    <a:pt x="4695" y="3466"/>
                    <a:pt x="4853" y="3309"/>
                    <a:pt x="4853" y="3120"/>
                  </a:cubicBezTo>
                  <a:lnTo>
                    <a:pt x="4853" y="1733"/>
                  </a:lnTo>
                  <a:cubicBezTo>
                    <a:pt x="4853" y="1544"/>
                    <a:pt x="4695" y="1387"/>
                    <a:pt x="4506" y="1387"/>
                  </a:cubicBezTo>
                  <a:lnTo>
                    <a:pt x="3466" y="1387"/>
                  </a:lnTo>
                  <a:lnTo>
                    <a:pt x="3466" y="347"/>
                  </a:lnTo>
                  <a:cubicBezTo>
                    <a:pt x="3466" y="158"/>
                    <a:pt x="3309" y="1"/>
                    <a:pt x="3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635;p50">
            <a:extLst>
              <a:ext uri="{FF2B5EF4-FFF2-40B4-BE49-F238E27FC236}">
                <a16:creationId xmlns:a16="http://schemas.microsoft.com/office/drawing/2014/main" id="{8E2C4621-0CB2-CC48-384C-93B5EBE0ACDD}"/>
              </a:ext>
            </a:extLst>
          </p:cNvPr>
          <p:cNvSpPr/>
          <p:nvPr/>
        </p:nvSpPr>
        <p:spPr>
          <a:xfrm>
            <a:off x="8570072" y="2042235"/>
            <a:ext cx="353180" cy="314589"/>
          </a:xfrm>
          <a:custGeom>
            <a:avLst/>
            <a:gdLst/>
            <a:ahLst/>
            <a:cxnLst/>
            <a:rect l="l" t="t" r="r" b="b"/>
            <a:pathLst>
              <a:path w="11815" h="10524" extrusionOk="0">
                <a:moveTo>
                  <a:pt x="8664" y="726"/>
                </a:moveTo>
                <a:cubicBezTo>
                  <a:pt x="9326" y="726"/>
                  <a:pt x="9956" y="1009"/>
                  <a:pt x="10428" y="1482"/>
                </a:cubicBezTo>
                <a:cubicBezTo>
                  <a:pt x="10869" y="1954"/>
                  <a:pt x="11090" y="2616"/>
                  <a:pt x="11090" y="3309"/>
                </a:cubicBezTo>
                <a:cubicBezTo>
                  <a:pt x="11090" y="4191"/>
                  <a:pt x="10712" y="4853"/>
                  <a:pt x="10082" y="5577"/>
                </a:cubicBezTo>
                <a:lnTo>
                  <a:pt x="7435" y="5577"/>
                </a:lnTo>
                <a:cubicBezTo>
                  <a:pt x="7309" y="5577"/>
                  <a:pt x="7215" y="5640"/>
                  <a:pt x="7120" y="5735"/>
                </a:cubicBezTo>
                <a:lnTo>
                  <a:pt x="6648" y="6522"/>
                </a:lnTo>
                <a:lnTo>
                  <a:pt x="5545" y="3687"/>
                </a:lnTo>
                <a:cubicBezTo>
                  <a:pt x="5514" y="3561"/>
                  <a:pt x="5388" y="3435"/>
                  <a:pt x="5230" y="3435"/>
                </a:cubicBezTo>
                <a:cubicBezTo>
                  <a:pt x="5073" y="3435"/>
                  <a:pt x="4947" y="3529"/>
                  <a:pt x="4915" y="3624"/>
                </a:cubicBezTo>
                <a:lnTo>
                  <a:pt x="4096" y="5514"/>
                </a:lnTo>
                <a:lnTo>
                  <a:pt x="1702" y="5514"/>
                </a:lnTo>
                <a:cubicBezTo>
                  <a:pt x="1103" y="4853"/>
                  <a:pt x="693" y="4191"/>
                  <a:pt x="693" y="3309"/>
                </a:cubicBezTo>
                <a:cubicBezTo>
                  <a:pt x="693" y="2616"/>
                  <a:pt x="945" y="1986"/>
                  <a:pt x="1355" y="1482"/>
                </a:cubicBezTo>
                <a:cubicBezTo>
                  <a:pt x="1796" y="1009"/>
                  <a:pt x="2426" y="726"/>
                  <a:pt x="3151" y="726"/>
                </a:cubicBezTo>
                <a:cubicBezTo>
                  <a:pt x="4096" y="726"/>
                  <a:pt x="4726" y="1293"/>
                  <a:pt x="5073" y="1797"/>
                </a:cubicBezTo>
                <a:cubicBezTo>
                  <a:pt x="5388" y="2206"/>
                  <a:pt x="5545" y="2647"/>
                  <a:pt x="5577" y="2836"/>
                </a:cubicBezTo>
                <a:cubicBezTo>
                  <a:pt x="5608" y="2994"/>
                  <a:pt x="5766" y="3088"/>
                  <a:pt x="5892" y="3088"/>
                </a:cubicBezTo>
                <a:cubicBezTo>
                  <a:pt x="6049" y="3088"/>
                  <a:pt x="6175" y="2994"/>
                  <a:pt x="6207" y="2836"/>
                </a:cubicBezTo>
                <a:cubicBezTo>
                  <a:pt x="6238" y="2679"/>
                  <a:pt x="6459" y="2206"/>
                  <a:pt x="6742" y="1797"/>
                </a:cubicBezTo>
                <a:cubicBezTo>
                  <a:pt x="7089" y="1293"/>
                  <a:pt x="7687" y="726"/>
                  <a:pt x="8664" y="726"/>
                </a:cubicBezTo>
                <a:close/>
                <a:moveTo>
                  <a:pt x="5293" y="4790"/>
                </a:moveTo>
                <a:lnTo>
                  <a:pt x="6364" y="7468"/>
                </a:lnTo>
                <a:cubicBezTo>
                  <a:pt x="6396" y="7562"/>
                  <a:pt x="6522" y="7657"/>
                  <a:pt x="6648" y="7688"/>
                </a:cubicBezTo>
                <a:lnTo>
                  <a:pt x="6679" y="7688"/>
                </a:lnTo>
                <a:cubicBezTo>
                  <a:pt x="6805" y="7688"/>
                  <a:pt x="6931" y="7625"/>
                  <a:pt x="6994" y="7531"/>
                </a:cubicBezTo>
                <a:lnTo>
                  <a:pt x="7750" y="6302"/>
                </a:lnTo>
                <a:lnTo>
                  <a:pt x="9483" y="6302"/>
                </a:lnTo>
                <a:cubicBezTo>
                  <a:pt x="9168" y="6459"/>
                  <a:pt x="8916" y="6711"/>
                  <a:pt x="8664" y="6932"/>
                </a:cubicBezTo>
                <a:cubicBezTo>
                  <a:pt x="7813" y="7688"/>
                  <a:pt x="6868" y="8507"/>
                  <a:pt x="5923" y="9610"/>
                </a:cubicBezTo>
                <a:cubicBezTo>
                  <a:pt x="4978" y="8507"/>
                  <a:pt x="4033" y="7688"/>
                  <a:pt x="3214" y="6932"/>
                </a:cubicBezTo>
                <a:cubicBezTo>
                  <a:pt x="2930" y="6711"/>
                  <a:pt x="2710" y="6459"/>
                  <a:pt x="2458" y="6270"/>
                </a:cubicBezTo>
                <a:lnTo>
                  <a:pt x="4411" y="6270"/>
                </a:lnTo>
                <a:cubicBezTo>
                  <a:pt x="4505" y="6270"/>
                  <a:pt x="4663" y="6207"/>
                  <a:pt x="4726" y="6081"/>
                </a:cubicBezTo>
                <a:lnTo>
                  <a:pt x="5293" y="4790"/>
                </a:lnTo>
                <a:close/>
                <a:moveTo>
                  <a:pt x="3151" y="1"/>
                </a:moveTo>
                <a:cubicBezTo>
                  <a:pt x="2269" y="1"/>
                  <a:pt x="1449" y="379"/>
                  <a:pt x="851" y="1009"/>
                </a:cubicBezTo>
                <a:cubicBezTo>
                  <a:pt x="315" y="1576"/>
                  <a:pt x="0" y="2427"/>
                  <a:pt x="0" y="3309"/>
                </a:cubicBezTo>
                <a:cubicBezTo>
                  <a:pt x="0" y="4097"/>
                  <a:pt x="252" y="4821"/>
                  <a:pt x="819" y="5514"/>
                </a:cubicBezTo>
                <a:lnTo>
                  <a:pt x="819" y="5577"/>
                </a:lnTo>
                <a:lnTo>
                  <a:pt x="347" y="5577"/>
                </a:lnTo>
                <a:cubicBezTo>
                  <a:pt x="158" y="5577"/>
                  <a:pt x="0" y="5735"/>
                  <a:pt x="0" y="5924"/>
                </a:cubicBezTo>
                <a:cubicBezTo>
                  <a:pt x="0" y="6113"/>
                  <a:pt x="158" y="6270"/>
                  <a:pt x="347" y="6270"/>
                </a:cubicBezTo>
                <a:lnTo>
                  <a:pt x="1418" y="6270"/>
                </a:lnTo>
                <a:cubicBezTo>
                  <a:pt x="1796" y="6680"/>
                  <a:pt x="2237" y="7058"/>
                  <a:pt x="2710" y="7468"/>
                </a:cubicBezTo>
                <a:cubicBezTo>
                  <a:pt x="3623" y="8255"/>
                  <a:pt x="4600" y="9137"/>
                  <a:pt x="5640" y="10366"/>
                </a:cubicBezTo>
                <a:lnTo>
                  <a:pt x="5640" y="10397"/>
                </a:lnTo>
                <a:cubicBezTo>
                  <a:pt x="5703" y="10492"/>
                  <a:pt x="5797" y="10524"/>
                  <a:pt x="5892" y="10524"/>
                </a:cubicBezTo>
                <a:cubicBezTo>
                  <a:pt x="6018" y="10524"/>
                  <a:pt x="6081" y="10492"/>
                  <a:pt x="6175" y="10397"/>
                </a:cubicBezTo>
                <a:lnTo>
                  <a:pt x="6175" y="10366"/>
                </a:lnTo>
                <a:cubicBezTo>
                  <a:pt x="7152" y="9137"/>
                  <a:pt x="8192" y="8287"/>
                  <a:pt x="9074" y="7468"/>
                </a:cubicBezTo>
                <a:cubicBezTo>
                  <a:pt x="9546" y="7026"/>
                  <a:pt x="9987" y="6617"/>
                  <a:pt x="10397" y="6270"/>
                </a:cubicBezTo>
                <a:lnTo>
                  <a:pt x="11437" y="6270"/>
                </a:lnTo>
                <a:cubicBezTo>
                  <a:pt x="11657" y="6270"/>
                  <a:pt x="11815" y="6113"/>
                  <a:pt x="11815" y="5924"/>
                </a:cubicBezTo>
                <a:cubicBezTo>
                  <a:pt x="11815" y="5735"/>
                  <a:pt x="11657" y="5577"/>
                  <a:pt x="11437" y="5577"/>
                </a:cubicBezTo>
                <a:lnTo>
                  <a:pt x="10964" y="5577"/>
                </a:lnTo>
                <a:lnTo>
                  <a:pt x="10964" y="5514"/>
                </a:lnTo>
                <a:cubicBezTo>
                  <a:pt x="11531" y="4821"/>
                  <a:pt x="11815" y="4097"/>
                  <a:pt x="11815" y="3309"/>
                </a:cubicBezTo>
                <a:cubicBezTo>
                  <a:pt x="11815" y="2458"/>
                  <a:pt x="11500" y="1639"/>
                  <a:pt x="10932" y="1009"/>
                </a:cubicBezTo>
                <a:cubicBezTo>
                  <a:pt x="10365" y="379"/>
                  <a:pt x="9578" y="1"/>
                  <a:pt x="8664" y="1"/>
                </a:cubicBezTo>
                <a:cubicBezTo>
                  <a:pt x="7404" y="1"/>
                  <a:pt x="6616" y="757"/>
                  <a:pt x="6175" y="1387"/>
                </a:cubicBezTo>
                <a:cubicBezTo>
                  <a:pt x="6049" y="1545"/>
                  <a:pt x="5986" y="1702"/>
                  <a:pt x="5892" y="1860"/>
                </a:cubicBezTo>
                <a:cubicBezTo>
                  <a:pt x="5829" y="1702"/>
                  <a:pt x="5703" y="1545"/>
                  <a:pt x="5640" y="1387"/>
                </a:cubicBezTo>
                <a:cubicBezTo>
                  <a:pt x="5199" y="757"/>
                  <a:pt x="4411" y="1"/>
                  <a:pt x="315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27;p79">
            <a:extLst>
              <a:ext uri="{FF2B5EF4-FFF2-40B4-BE49-F238E27FC236}">
                <a16:creationId xmlns:a16="http://schemas.microsoft.com/office/drawing/2014/main" id="{E7CFD50E-DA7B-6BEB-8C3A-61857EED645C}"/>
              </a:ext>
            </a:extLst>
          </p:cNvPr>
          <p:cNvSpPr txBox="1">
            <a:spLocks/>
          </p:cNvSpPr>
          <p:nvPr/>
        </p:nvSpPr>
        <p:spPr>
          <a:xfrm>
            <a:off x="1645296" y="1511575"/>
            <a:ext cx="55485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ppins"/>
              <a:buNone/>
              <a:defRPr sz="5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Thank You</a:t>
            </a:r>
          </a:p>
        </p:txBody>
      </p:sp>
      <p:sp>
        <p:nvSpPr>
          <p:cNvPr id="1929" name="Google Shape;1929;p79"/>
          <p:cNvSpPr/>
          <p:nvPr/>
        </p:nvSpPr>
        <p:spPr>
          <a:xfrm>
            <a:off x="3531799" y="2939327"/>
            <a:ext cx="407383" cy="407383"/>
          </a:xfrm>
          <a:custGeom>
            <a:avLst/>
            <a:gdLst/>
            <a:ahLst/>
            <a:cxnLst/>
            <a:rect l="l" t="t" r="r" b="b"/>
            <a:pathLst>
              <a:path w="19982" h="19982" extrusionOk="0">
                <a:moveTo>
                  <a:pt x="14602" y="3500"/>
                </a:moveTo>
                <a:cubicBezTo>
                  <a:pt x="15137" y="3500"/>
                  <a:pt x="15682" y="3563"/>
                  <a:pt x="16247" y="3689"/>
                </a:cubicBezTo>
                <a:cubicBezTo>
                  <a:pt x="16179" y="4154"/>
                  <a:pt x="16095" y="4705"/>
                  <a:pt x="16033" y="5120"/>
                </a:cubicBezTo>
                <a:cubicBezTo>
                  <a:pt x="15810" y="5075"/>
                  <a:pt x="15484" y="5035"/>
                  <a:pt x="15150" y="5035"/>
                </a:cubicBezTo>
                <a:cubicBezTo>
                  <a:pt x="14968" y="5035"/>
                  <a:pt x="14783" y="5047"/>
                  <a:pt x="14611" y="5076"/>
                </a:cubicBezTo>
                <a:cubicBezTo>
                  <a:pt x="13536" y="5258"/>
                  <a:pt x="12918" y="5925"/>
                  <a:pt x="12918" y="6907"/>
                </a:cubicBezTo>
                <a:lnTo>
                  <a:pt x="12918" y="8819"/>
                </a:lnTo>
                <a:cubicBezTo>
                  <a:pt x="12918" y="9143"/>
                  <a:pt x="13180" y="9405"/>
                  <a:pt x="13504" y="9405"/>
                </a:cubicBezTo>
                <a:lnTo>
                  <a:pt x="15681" y="9405"/>
                </a:lnTo>
                <a:lnTo>
                  <a:pt x="15388" y="10576"/>
                </a:lnTo>
                <a:lnTo>
                  <a:pt x="13504" y="10576"/>
                </a:lnTo>
                <a:cubicBezTo>
                  <a:pt x="13180" y="10576"/>
                  <a:pt x="12918" y="10838"/>
                  <a:pt x="12918" y="11161"/>
                </a:cubicBezTo>
                <a:lnTo>
                  <a:pt x="12918" y="18811"/>
                </a:lnTo>
                <a:lnTo>
                  <a:pt x="11162" y="18811"/>
                </a:lnTo>
                <a:lnTo>
                  <a:pt x="11162" y="11161"/>
                </a:lnTo>
                <a:cubicBezTo>
                  <a:pt x="11162" y="10838"/>
                  <a:pt x="10900" y="10576"/>
                  <a:pt x="10576" y="10576"/>
                </a:cubicBezTo>
                <a:lnTo>
                  <a:pt x="9407" y="10576"/>
                </a:lnTo>
                <a:lnTo>
                  <a:pt x="9407" y="9405"/>
                </a:lnTo>
                <a:lnTo>
                  <a:pt x="10576" y="9405"/>
                </a:lnTo>
                <a:cubicBezTo>
                  <a:pt x="10900" y="9405"/>
                  <a:pt x="11162" y="9143"/>
                  <a:pt x="11162" y="8821"/>
                </a:cubicBezTo>
                <a:cubicBezTo>
                  <a:pt x="11162" y="7215"/>
                  <a:pt x="11162" y="6481"/>
                  <a:pt x="11162" y="6143"/>
                </a:cubicBezTo>
                <a:cubicBezTo>
                  <a:pt x="11162" y="5520"/>
                  <a:pt x="11163" y="4843"/>
                  <a:pt x="11770" y="4324"/>
                </a:cubicBezTo>
                <a:cubicBezTo>
                  <a:pt x="12234" y="3928"/>
                  <a:pt x="12823" y="3687"/>
                  <a:pt x="13628" y="3571"/>
                </a:cubicBezTo>
                <a:cubicBezTo>
                  <a:pt x="13950" y="3524"/>
                  <a:pt x="14274" y="3500"/>
                  <a:pt x="14602" y="3500"/>
                </a:cubicBezTo>
                <a:close/>
                <a:moveTo>
                  <a:pt x="17017" y="1170"/>
                </a:moveTo>
                <a:cubicBezTo>
                  <a:pt x="17990" y="1170"/>
                  <a:pt x="18811" y="1975"/>
                  <a:pt x="18811" y="2927"/>
                </a:cubicBezTo>
                <a:lnTo>
                  <a:pt x="18811" y="17056"/>
                </a:lnTo>
                <a:cubicBezTo>
                  <a:pt x="18811" y="18023"/>
                  <a:pt x="18024" y="18811"/>
                  <a:pt x="17056" y="18811"/>
                </a:cubicBezTo>
                <a:lnTo>
                  <a:pt x="14089" y="18811"/>
                </a:lnTo>
                <a:lnTo>
                  <a:pt x="14089" y="11747"/>
                </a:lnTo>
                <a:lnTo>
                  <a:pt x="15846" y="11747"/>
                </a:lnTo>
                <a:cubicBezTo>
                  <a:pt x="16115" y="11747"/>
                  <a:pt x="16348" y="11565"/>
                  <a:pt x="16414" y="11305"/>
                </a:cubicBezTo>
                <a:lnTo>
                  <a:pt x="16999" y="8963"/>
                </a:lnTo>
                <a:cubicBezTo>
                  <a:pt x="17042" y="8787"/>
                  <a:pt x="17003" y="8602"/>
                  <a:pt x="16893" y="8460"/>
                </a:cubicBezTo>
                <a:cubicBezTo>
                  <a:pt x="16782" y="8317"/>
                  <a:pt x="16612" y="8235"/>
                  <a:pt x="16431" y="8235"/>
                </a:cubicBezTo>
                <a:lnTo>
                  <a:pt x="14089" y="8235"/>
                </a:lnTo>
                <a:lnTo>
                  <a:pt x="14089" y="6909"/>
                </a:lnTo>
                <a:cubicBezTo>
                  <a:pt x="14089" y="6638"/>
                  <a:pt x="14144" y="6343"/>
                  <a:pt x="14808" y="6229"/>
                </a:cubicBezTo>
                <a:cubicBezTo>
                  <a:pt x="14936" y="6208"/>
                  <a:pt x="15061" y="6199"/>
                  <a:pt x="15182" y="6199"/>
                </a:cubicBezTo>
                <a:cubicBezTo>
                  <a:pt x="15552" y="6199"/>
                  <a:pt x="15890" y="6283"/>
                  <a:pt x="16198" y="6360"/>
                </a:cubicBezTo>
                <a:cubicBezTo>
                  <a:pt x="16304" y="6387"/>
                  <a:pt x="16415" y="6421"/>
                  <a:pt x="16532" y="6421"/>
                </a:cubicBezTo>
                <a:cubicBezTo>
                  <a:pt x="16632" y="6421"/>
                  <a:pt x="16736" y="6396"/>
                  <a:pt x="16847" y="6321"/>
                </a:cubicBezTo>
                <a:cubicBezTo>
                  <a:pt x="16983" y="6229"/>
                  <a:pt x="17074" y="6084"/>
                  <a:pt x="17098" y="5923"/>
                </a:cubicBezTo>
                <a:cubicBezTo>
                  <a:pt x="17098" y="5923"/>
                  <a:pt x="17362" y="4156"/>
                  <a:pt x="17482" y="3339"/>
                </a:cubicBezTo>
                <a:cubicBezTo>
                  <a:pt x="17525" y="3049"/>
                  <a:pt x="17346" y="2769"/>
                  <a:pt x="17063" y="2690"/>
                </a:cubicBezTo>
                <a:cubicBezTo>
                  <a:pt x="16267" y="2463"/>
                  <a:pt x="15346" y="2343"/>
                  <a:pt x="14504" y="2343"/>
                </a:cubicBezTo>
                <a:cubicBezTo>
                  <a:pt x="14137" y="2343"/>
                  <a:pt x="13786" y="2365"/>
                  <a:pt x="13467" y="2412"/>
                </a:cubicBezTo>
                <a:cubicBezTo>
                  <a:pt x="12434" y="2562"/>
                  <a:pt x="11646" y="2888"/>
                  <a:pt x="11009" y="3434"/>
                </a:cubicBezTo>
                <a:cubicBezTo>
                  <a:pt x="10121" y="4193"/>
                  <a:pt x="10010" y="5168"/>
                  <a:pt x="9999" y="5833"/>
                </a:cubicBezTo>
                <a:cubicBezTo>
                  <a:pt x="9999" y="5847"/>
                  <a:pt x="9999" y="7029"/>
                  <a:pt x="9999" y="8235"/>
                </a:cubicBezTo>
                <a:lnTo>
                  <a:pt x="8821" y="8235"/>
                </a:lnTo>
                <a:cubicBezTo>
                  <a:pt x="8497" y="8235"/>
                  <a:pt x="8236" y="8497"/>
                  <a:pt x="8236" y="8819"/>
                </a:cubicBezTo>
                <a:lnTo>
                  <a:pt x="8236" y="11161"/>
                </a:lnTo>
                <a:cubicBezTo>
                  <a:pt x="8236" y="11485"/>
                  <a:pt x="8497" y="11747"/>
                  <a:pt x="8821" y="11747"/>
                </a:cubicBezTo>
                <a:lnTo>
                  <a:pt x="9991" y="11747"/>
                </a:lnTo>
                <a:lnTo>
                  <a:pt x="9991" y="18811"/>
                </a:lnTo>
                <a:lnTo>
                  <a:pt x="2927" y="18811"/>
                </a:lnTo>
                <a:cubicBezTo>
                  <a:pt x="1959" y="18811"/>
                  <a:pt x="1172" y="18023"/>
                  <a:pt x="1172" y="17054"/>
                </a:cubicBezTo>
                <a:lnTo>
                  <a:pt x="1172" y="2927"/>
                </a:lnTo>
                <a:cubicBezTo>
                  <a:pt x="1172" y="1959"/>
                  <a:pt x="1959" y="1170"/>
                  <a:pt x="2927" y="1170"/>
                </a:cubicBezTo>
                <a:close/>
                <a:moveTo>
                  <a:pt x="2927" y="1"/>
                </a:moveTo>
                <a:cubicBezTo>
                  <a:pt x="1314" y="1"/>
                  <a:pt x="1" y="1313"/>
                  <a:pt x="1" y="2927"/>
                </a:cubicBezTo>
                <a:lnTo>
                  <a:pt x="1" y="17056"/>
                </a:lnTo>
                <a:cubicBezTo>
                  <a:pt x="1" y="18669"/>
                  <a:pt x="1314" y="19982"/>
                  <a:pt x="2927" y="19982"/>
                </a:cubicBezTo>
                <a:lnTo>
                  <a:pt x="17054" y="19982"/>
                </a:lnTo>
                <a:cubicBezTo>
                  <a:pt x="18669" y="19982"/>
                  <a:pt x="19982" y="18669"/>
                  <a:pt x="19982" y="17056"/>
                </a:cubicBezTo>
                <a:lnTo>
                  <a:pt x="19982" y="2927"/>
                </a:lnTo>
                <a:cubicBezTo>
                  <a:pt x="19982" y="2145"/>
                  <a:pt x="19669" y="1409"/>
                  <a:pt x="19101" y="853"/>
                </a:cubicBezTo>
                <a:cubicBezTo>
                  <a:pt x="18538" y="303"/>
                  <a:pt x="17797" y="1"/>
                  <a:pt x="1701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0" name="Google Shape;1930;p79"/>
          <p:cNvSpPr/>
          <p:nvPr/>
        </p:nvSpPr>
        <p:spPr>
          <a:xfrm>
            <a:off x="4867562" y="2976078"/>
            <a:ext cx="409401" cy="333886"/>
          </a:xfrm>
          <a:custGeom>
            <a:avLst/>
            <a:gdLst/>
            <a:ahLst/>
            <a:cxnLst/>
            <a:rect l="l" t="t" r="r" b="b"/>
            <a:pathLst>
              <a:path w="20081" h="16377" extrusionOk="0">
                <a:moveTo>
                  <a:pt x="13632" y="1165"/>
                </a:moveTo>
                <a:cubicBezTo>
                  <a:pt x="14903" y="1165"/>
                  <a:pt x="15458" y="1658"/>
                  <a:pt x="15826" y="1984"/>
                </a:cubicBezTo>
                <a:cubicBezTo>
                  <a:pt x="16040" y="2173"/>
                  <a:pt x="16244" y="2353"/>
                  <a:pt x="16548" y="2353"/>
                </a:cubicBezTo>
                <a:cubicBezTo>
                  <a:pt x="16762" y="2353"/>
                  <a:pt x="17038" y="2293"/>
                  <a:pt x="17344" y="2196"/>
                </a:cubicBezTo>
                <a:lnTo>
                  <a:pt x="17344" y="2196"/>
                </a:lnTo>
                <a:cubicBezTo>
                  <a:pt x="17236" y="2288"/>
                  <a:pt x="17119" y="2376"/>
                  <a:pt x="16995" y="2461"/>
                </a:cubicBezTo>
                <a:cubicBezTo>
                  <a:pt x="16780" y="2612"/>
                  <a:pt x="16689" y="2889"/>
                  <a:pt x="16778" y="3137"/>
                </a:cubicBezTo>
                <a:cubicBezTo>
                  <a:pt x="16861" y="3373"/>
                  <a:pt x="17082" y="3528"/>
                  <a:pt x="17329" y="3528"/>
                </a:cubicBezTo>
                <a:cubicBezTo>
                  <a:pt x="17343" y="3528"/>
                  <a:pt x="17358" y="3527"/>
                  <a:pt x="17372" y="3526"/>
                </a:cubicBezTo>
                <a:cubicBezTo>
                  <a:pt x="17475" y="3519"/>
                  <a:pt x="17576" y="3508"/>
                  <a:pt x="17680" y="3494"/>
                </a:cubicBezTo>
                <a:lnTo>
                  <a:pt x="17680" y="3494"/>
                </a:lnTo>
                <a:cubicBezTo>
                  <a:pt x="17275" y="3802"/>
                  <a:pt x="16921" y="3990"/>
                  <a:pt x="16937" y="4786"/>
                </a:cubicBezTo>
                <a:cubicBezTo>
                  <a:pt x="16937" y="4826"/>
                  <a:pt x="16939" y="4881"/>
                  <a:pt x="16939" y="4971"/>
                </a:cubicBezTo>
                <a:cubicBezTo>
                  <a:pt x="16939" y="6510"/>
                  <a:pt x="16350" y="9097"/>
                  <a:pt x="14694" y="11320"/>
                </a:cubicBezTo>
                <a:cubicBezTo>
                  <a:pt x="13372" y="13093"/>
                  <a:pt x="10896" y="15207"/>
                  <a:pt x="6611" y="15207"/>
                </a:cubicBezTo>
                <a:cubicBezTo>
                  <a:pt x="5368" y="15207"/>
                  <a:pt x="4159" y="14996"/>
                  <a:pt x="3001" y="14582"/>
                </a:cubicBezTo>
                <a:cubicBezTo>
                  <a:pt x="4359" y="14345"/>
                  <a:pt x="5612" y="13799"/>
                  <a:pt x="6698" y="12960"/>
                </a:cubicBezTo>
                <a:cubicBezTo>
                  <a:pt x="6893" y="12812"/>
                  <a:pt x="6972" y="12557"/>
                  <a:pt x="6900" y="12323"/>
                </a:cubicBezTo>
                <a:cubicBezTo>
                  <a:pt x="6827" y="12090"/>
                  <a:pt x="6617" y="11925"/>
                  <a:pt x="6372" y="11913"/>
                </a:cubicBezTo>
                <a:cubicBezTo>
                  <a:pt x="5203" y="11849"/>
                  <a:pt x="4280" y="11209"/>
                  <a:pt x="3767" y="10448"/>
                </a:cubicBezTo>
                <a:cubicBezTo>
                  <a:pt x="3968" y="10434"/>
                  <a:pt x="4207" y="10404"/>
                  <a:pt x="4564" y="10340"/>
                </a:cubicBezTo>
                <a:cubicBezTo>
                  <a:pt x="4832" y="10294"/>
                  <a:pt x="5030" y="10071"/>
                  <a:pt x="5047" y="9801"/>
                </a:cubicBezTo>
                <a:cubicBezTo>
                  <a:pt x="5065" y="9532"/>
                  <a:pt x="4895" y="9286"/>
                  <a:pt x="4637" y="9205"/>
                </a:cubicBezTo>
                <a:cubicBezTo>
                  <a:pt x="3296" y="8787"/>
                  <a:pt x="2498" y="8025"/>
                  <a:pt x="2180" y="6838"/>
                </a:cubicBezTo>
                <a:lnTo>
                  <a:pt x="2180" y="6838"/>
                </a:lnTo>
                <a:cubicBezTo>
                  <a:pt x="2390" y="6891"/>
                  <a:pt x="2642" y="6933"/>
                  <a:pt x="3057" y="6986"/>
                </a:cubicBezTo>
                <a:cubicBezTo>
                  <a:pt x="3081" y="6989"/>
                  <a:pt x="3105" y="6991"/>
                  <a:pt x="3129" y="6991"/>
                </a:cubicBezTo>
                <a:cubicBezTo>
                  <a:pt x="3359" y="6991"/>
                  <a:pt x="3571" y="6854"/>
                  <a:pt x="3666" y="6640"/>
                </a:cubicBezTo>
                <a:cubicBezTo>
                  <a:pt x="3770" y="6403"/>
                  <a:pt x="3707" y="6125"/>
                  <a:pt x="3508" y="5957"/>
                </a:cubicBezTo>
                <a:cubicBezTo>
                  <a:pt x="2014" y="4697"/>
                  <a:pt x="1936" y="3409"/>
                  <a:pt x="2210" y="2373"/>
                </a:cubicBezTo>
                <a:lnTo>
                  <a:pt x="2210" y="2373"/>
                </a:lnTo>
                <a:cubicBezTo>
                  <a:pt x="4267" y="4464"/>
                  <a:pt x="6801" y="5670"/>
                  <a:pt x="9880" y="5882"/>
                </a:cubicBezTo>
                <a:cubicBezTo>
                  <a:pt x="9894" y="5883"/>
                  <a:pt x="9908" y="5884"/>
                  <a:pt x="9921" y="5884"/>
                </a:cubicBezTo>
                <a:cubicBezTo>
                  <a:pt x="10265" y="5884"/>
                  <a:pt x="10539" y="5586"/>
                  <a:pt x="10503" y="5239"/>
                </a:cubicBezTo>
                <a:cubicBezTo>
                  <a:pt x="10372" y="3940"/>
                  <a:pt x="10634" y="2919"/>
                  <a:pt x="11281" y="2203"/>
                </a:cubicBezTo>
                <a:cubicBezTo>
                  <a:pt x="11975" y="1437"/>
                  <a:pt x="12981" y="1165"/>
                  <a:pt x="13632" y="1165"/>
                </a:cubicBezTo>
                <a:close/>
                <a:moveTo>
                  <a:pt x="13631" y="1"/>
                </a:moveTo>
                <a:cubicBezTo>
                  <a:pt x="12698" y="1"/>
                  <a:pt x="11363" y="368"/>
                  <a:pt x="10413" y="1418"/>
                </a:cubicBezTo>
                <a:cubicBezTo>
                  <a:pt x="9665" y="2245"/>
                  <a:pt x="9291" y="3332"/>
                  <a:pt x="9300" y="4649"/>
                </a:cubicBezTo>
                <a:cubicBezTo>
                  <a:pt x="6556" y="4315"/>
                  <a:pt x="4306" y="3079"/>
                  <a:pt x="2438" y="887"/>
                </a:cubicBezTo>
                <a:cubicBezTo>
                  <a:pt x="2327" y="756"/>
                  <a:pt x="2163" y="681"/>
                  <a:pt x="1993" y="681"/>
                </a:cubicBezTo>
                <a:cubicBezTo>
                  <a:pt x="1966" y="681"/>
                  <a:pt x="1938" y="683"/>
                  <a:pt x="1911" y="687"/>
                </a:cubicBezTo>
                <a:cubicBezTo>
                  <a:pt x="1713" y="715"/>
                  <a:pt x="1541" y="843"/>
                  <a:pt x="1460" y="1025"/>
                </a:cubicBezTo>
                <a:cubicBezTo>
                  <a:pt x="1207" y="1582"/>
                  <a:pt x="876" y="2444"/>
                  <a:pt x="922" y="3466"/>
                </a:cubicBezTo>
                <a:cubicBezTo>
                  <a:pt x="952" y="4138"/>
                  <a:pt x="1138" y="4773"/>
                  <a:pt x="1479" y="5368"/>
                </a:cubicBezTo>
                <a:cubicBezTo>
                  <a:pt x="1469" y="5367"/>
                  <a:pt x="1459" y="5367"/>
                  <a:pt x="1449" y="5367"/>
                </a:cubicBezTo>
                <a:cubicBezTo>
                  <a:pt x="1114" y="5367"/>
                  <a:pt x="843" y="5650"/>
                  <a:pt x="865" y="5990"/>
                </a:cubicBezTo>
                <a:cubicBezTo>
                  <a:pt x="963" y="7455"/>
                  <a:pt x="1501" y="8589"/>
                  <a:pt x="2470" y="9380"/>
                </a:cubicBezTo>
                <a:cubicBezTo>
                  <a:pt x="2284" y="9528"/>
                  <a:pt x="2208" y="9773"/>
                  <a:pt x="2274" y="9999"/>
                </a:cubicBezTo>
                <a:cubicBezTo>
                  <a:pt x="2578" y="11057"/>
                  <a:pt x="3469" y="12207"/>
                  <a:pt x="4833" y="12757"/>
                </a:cubicBezTo>
                <a:cubicBezTo>
                  <a:pt x="3802" y="13279"/>
                  <a:pt x="2644" y="13546"/>
                  <a:pt x="1412" y="13546"/>
                </a:cubicBezTo>
                <a:cubicBezTo>
                  <a:pt x="1173" y="13546"/>
                  <a:pt x="932" y="13536"/>
                  <a:pt x="689" y="13516"/>
                </a:cubicBezTo>
                <a:cubicBezTo>
                  <a:pt x="673" y="13515"/>
                  <a:pt x="658" y="13514"/>
                  <a:pt x="642" y="13514"/>
                </a:cubicBezTo>
                <a:cubicBezTo>
                  <a:pt x="390" y="13514"/>
                  <a:pt x="164" y="13676"/>
                  <a:pt x="84" y="13919"/>
                </a:cubicBezTo>
                <a:cubicBezTo>
                  <a:pt x="0" y="14177"/>
                  <a:pt x="105" y="14460"/>
                  <a:pt x="338" y="14600"/>
                </a:cubicBezTo>
                <a:cubicBezTo>
                  <a:pt x="2284" y="15778"/>
                  <a:pt x="4395" y="16376"/>
                  <a:pt x="6611" y="16376"/>
                </a:cubicBezTo>
                <a:cubicBezTo>
                  <a:pt x="11382" y="16376"/>
                  <a:pt x="14151" y="14008"/>
                  <a:pt x="15631" y="12019"/>
                </a:cubicBezTo>
                <a:cubicBezTo>
                  <a:pt x="17461" y="9567"/>
                  <a:pt x="18108" y="6689"/>
                  <a:pt x="18108" y="4971"/>
                </a:cubicBezTo>
                <a:cubicBezTo>
                  <a:pt x="18108" y="4747"/>
                  <a:pt x="18103" y="4701"/>
                  <a:pt x="18110" y="4637"/>
                </a:cubicBezTo>
                <a:cubicBezTo>
                  <a:pt x="18336" y="4435"/>
                  <a:pt x="18964" y="4133"/>
                  <a:pt x="19935" y="2718"/>
                </a:cubicBezTo>
                <a:cubicBezTo>
                  <a:pt x="20080" y="2505"/>
                  <a:pt x="20070" y="2221"/>
                  <a:pt x="19909" y="2019"/>
                </a:cubicBezTo>
                <a:cubicBezTo>
                  <a:pt x="19795" y="1879"/>
                  <a:pt x="19625" y="1801"/>
                  <a:pt x="19451" y="1801"/>
                </a:cubicBezTo>
                <a:cubicBezTo>
                  <a:pt x="19377" y="1801"/>
                  <a:pt x="19303" y="1815"/>
                  <a:pt x="19231" y="1844"/>
                </a:cubicBezTo>
                <a:cubicBezTo>
                  <a:pt x="19194" y="1860"/>
                  <a:pt x="19155" y="1874"/>
                  <a:pt x="19118" y="1890"/>
                </a:cubicBezTo>
                <a:cubicBezTo>
                  <a:pt x="19269" y="1630"/>
                  <a:pt x="19392" y="1356"/>
                  <a:pt x="19490" y="1062"/>
                </a:cubicBezTo>
                <a:cubicBezTo>
                  <a:pt x="19564" y="841"/>
                  <a:pt x="19498" y="598"/>
                  <a:pt x="19327" y="443"/>
                </a:cubicBezTo>
                <a:cubicBezTo>
                  <a:pt x="19217" y="344"/>
                  <a:pt x="19076" y="292"/>
                  <a:pt x="18934" y="292"/>
                </a:cubicBezTo>
                <a:cubicBezTo>
                  <a:pt x="18853" y="292"/>
                  <a:pt x="18771" y="309"/>
                  <a:pt x="18694" y="344"/>
                </a:cubicBezTo>
                <a:cubicBezTo>
                  <a:pt x="18690" y="345"/>
                  <a:pt x="18676" y="351"/>
                  <a:pt x="18651" y="363"/>
                </a:cubicBezTo>
                <a:cubicBezTo>
                  <a:pt x="17724" y="830"/>
                  <a:pt x="16999" y="1103"/>
                  <a:pt x="16670" y="1166"/>
                </a:cubicBezTo>
                <a:cubicBezTo>
                  <a:pt x="16647" y="1147"/>
                  <a:pt x="16624" y="1126"/>
                  <a:pt x="16603" y="1106"/>
                </a:cubicBezTo>
                <a:cubicBezTo>
                  <a:pt x="16194" y="745"/>
                  <a:pt x="15347" y="1"/>
                  <a:pt x="1363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31" name="Google Shape;1931;p79"/>
          <p:cNvGrpSpPr/>
          <p:nvPr/>
        </p:nvGrpSpPr>
        <p:grpSpPr>
          <a:xfrm>
            <a:off x="4199664" y="2939265"/>
            <a:ext cx="407432" cy="407391"/>
            <a:chOff x="812101" y="2571761"/>
            <a:chExt cx="417066" cy="417024"/>
          </a:xfrm>
        </p:grpSpPr>
        <p:sp>
          <p:nvSpPr>
            <p:cNvPr id="1932" name="Google Shape;1932;p79"/>
            <p:cNvSpPr/>
            <p:nvPr/>
          </p:nvSpPr>
          <p:spPr>
            <a:xfrm>
              <a:off x="935084" y="2694744"/>
              <a:ext cx="171071" cy="171071"/>
            </a:xfrm>
            <a:custGeom>
              <a:avLst/>
              <a:gdLst/>
              <a:ahLst/>
              <a:cxnLst/>
              <a:rect l="l" t="t" r="r" b="b"/>
              <a:pathLst>
                <a:path w="8197" h="8197" extrusionOk="0">
                  <a:moveTo>
                    <a:pt x="4099" y="1171"/>
                  </a:moveTo>
                  <a:cubicBezTo>
                    <a:pt x="5712" y="1171"/>
                    <a:pt x="7027" y="2484"/>
                    <a:pt x="7027" y="4097"/>
                  </a:cubicBezTo>
                  <a:cubicBezTo>
                    <a:pt x="7027" y="5712"/>
                    <a:pt x="5712" y="7025"/>
                    <a:pt x="4099" y="7025"/>
                  </a:cubicBezTo>
                  <a:cubicBezTo>
                    <a:pt x="2486" y="7025"/>
                    <a:pt x="1171" y="5712"/>
                    <a:pt x="1171" y="4097"/>
                  </a:cubicBezTo>
                  <a:cubicBezTo>
                    <a:pt x="1171" y="2484"/>
                    <a:pt x="2486" y="1171"/>
                    <a:pt x="4099" y="1171"/>
                  </a:cubicBezTo>
                  <a:close/>
                  <a:moveTo>
                    <a:pt x="4099" y="0"/>
                  </a:moveTo>
                  <a:cubicBezTo>
                    <a:pt x="1840" y="0"/>
                    <a:pt x="0" y="1838"/>
                    <a:pt x="0" y="4097"/>
                  </a:cubicBezTo>
                  <a:cubicBezTo>
                    <a:pt x="0" y="6358"/>
                    <a:pt x="1840" y="8196"/>
                    <a:pt x="4099" y="8196"/>
                  </a:cubicBezTo>
                  <a:cubicBezTo>
                    <a:pt x="6358" y="8196"/>
                    <a:pt x="8196" y="6358"/>
                    <a:pt x="8196" y="4097"/>
                  </a:cubicBezTo>
                  <a:cubicBezTo>
                    <a:pt x="8196" y="1838"/>
                    <a:pt x="6358" y="0"/>
                    <a:pt x="40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79"/>
            <p:cNvSpPr/>
            <p:nvPr/>
          </p:nvSpPr>
          <p:spPr>
            <a:xfrm>
              <a:off x="860977" y="2620616"/>
              <a:ext cx="319311" cy="319290"/>
            </a:xfrm>
            <a:custGeom>
              <a:avLst/>
              <a:gdLst/>
              <a:ahLst/>
              <a:cxnLst/>
              <a:rect l="l" t="t" r="r" b="b"/>
              <a:pathLst>
                <a:path w="15300" h="15299" extrusionOk="0">
                  <a:moveTo>
                    <a:pt x="12333" y="1171"/>
                  </a:moveTo>
                  <a:cubicBezTo>
                    <a:pt x="13306" y="1171"/>
                    <a:pt x="14128" y="1994"/>
                    <a:pt x="14128" y="2967"/>
                  </a:cubicBezTo>
                  <a:lnTo>
                    <a:pt x="14128" y="12334"/>
                  </a:lnTo>
                  <a:cubicBezTo>
                    <a:pt x="14128" y="13307"/>
                    <a:pt x="13306" y="14129"/>
                    <a:pt x="12333" y="14129"/>
                  </a:cubicBezTo>
                  <a:lnTo>
                    <a:pt x="2968" y="14129"/>
                  </a:lnTo>
                  <a:cubicBezTo>
                    <a:pt x="1993" y="14129"/>
                    <a:pt x="1172" y="13307"/>
                    <a:pt x="1172" y="12334"/>
                  </a:cubicBezTo>
                  <a:lnTo>
                    <a:pt x="1172" y="2967"/>
                  </a:lnTo>
                  <a:cubicBezTo>
                    <a:pt x="1172" y="1994"/>
                    <a:pt x="1993" y="1171"/>
                    <a:pt x="2968" y="1171"/>
                  </a:cubicBezTo>
                  <a:close/>
                  <a:moveTo>
                    <a:pt x="2968" y="0"/>
                  </a:moveTo>
                  <a:cubicBezTo>
                    <a:pt x="1351" y="0"/>
                    <a:pt x="1" y="1346"/>
                    <a:pt x="1" y="2967"/>
                  </a:cubicBezTo>
                  <a:lnTo>
                    <a:pt x="1" y="12334"/>
                  </a:lnTo>
                  <a:cubicBezTo>
                    <a:pt x="1" y="13952"/>
                    <a:pt x="1349" y="15299"/>
                    <a:pt x="2968" y="15299"/>
                  </a:cubicBezTo>
                  <a:lnTo>
                    <a:pt x="12333" y="15299"/>
                  </a:lnTo>
                  <a:cubicBezTo>
                    <a:pt x="13953" y="15299"/>
                    <a:pt x="15299" y="13951"/>
                    <a:pt x="15299" y="12334"/>
                  </a:cubicBezTo>
                  <a:lnTo>
                    <a:pt x="15299" y="2967"/>
                  </a:lnTo>
                  <a:cubicBezTo>
                    <a:pt x="15299" y="1345"/>
                    <a:pt x="13948" y="0"/>
                    <a:pt x="123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79"/>
            <p:cNvSpPr/>
            <p:nvPr/>
          </p:nvSpPr>
          <p:spPr>
            <a:xfrm>
              <a:off x="812101" y="2571761"/>
              <a:ext cx="417066" cy="417024"/>
            </a:xfrm>
            <a:custGeom>
              <a:avLst/>
              <a:gdLst/>
              <a:ahLst/>
              <a:cxnLst/>
              <a:rect l="l" t="t" r="r" b="b"/>
              <a:pathLst>
                <a:path w="19984" h="19982" extrusionOk="0">
                  <a:moveTo>
                    <a:pt x="17056" y="1172"/>
                  </a:moveTo>
                  <a:cubicBezTo>
                    <a:pt x="18025" y="1172"/>
                    <a:pt x="18812" y="1959"/>
                    <a:pt x="18812" y="2927"/>
                  </a:cubicBezTo>
                  <a:lnTo>
                    <a:pt x="18812" y="17056"/>
                  </a:lnTo>
                  <a:cubicBezTo>
                    <a:pt x="18812" y="18023"/>
                    <a:pt x="18025" y="18811"/>
                    <a:pt x="17056" y="18811"/>
                  </a:cubicBezTo>
                  <a:lnTo>
                    <a:pt x="2928" y="18811"/>
                  </a:lnTo>
                  <a:cubicBezTo>
                    <a:pt x="1961" y="18811"/>
                    <a:pt x="1172" y="18023"/>
                    <a:pt x="1172" y="17056"/>
                  </a:cubicBezTo>
                  <a:lnTo>
                    <a:pt x="1172" y="2927"/>
                  </a:lnTo>
                  <a:cubicBezTo>
                    <a:pt x="1172" y="1959"/>
                    <a:pt x="1961" y="1172"/>
                    <a:pt x="2928" y="1172"/>
                  </a:cubicBezTo>
                  <a:close/>
                  <a:moveTo>
                    <a:pt x="2928" y="1"/>
                  </a:moveTo>
                  <a:cubicBezTo>
                    <a:pt x="1313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3" y="19982"/>
                    <a:pt x="2928" y="19982"/>
                  </a:cubicBezTo>
                  <a:lnTo>
                    <a:pt x="17056" y="19982"/>
                  </a:lnTo>
                  <a:cubicBezTo>
                    <a:pt x="18669" y="19982"/>
                    <a:pt x="19984" y="18669"/>
                    <a:pt x="19984" y="17056"/>
                  </a:cubicBezTo>
                  <a:lnTo>
                    <a:pt x="19984" y="2927"/>
                  </a:lnTo>
                  <a:cubicBezTo>
                    <a:pt x="19984" y="1313"/>
                    <a:pt x="18669" y="1"/>
                    <a:pt x="170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79"/>
            <p:cNvSpPr/>
            <p:nvPr/>
          </p:nvSpPr>
          <p:spPr>
            <a:xfrm>
              <a:off x="1081712" y="2670306"/>
              <a:ext cx="48878" cy="48898"/>
            </a:xfrm>
            <a:custGeom>
              <a:avLst/>
              <a:gdLst/>
              <a:ahLst/>
              <a:cxnLst/>
              <a:rect l="l" t="t" r="r" b="b"/>
              <a:pathLst>
                <a:path w="2342" h="2343" extrusionOk="0">
                  <a:moveTo>
                    <a:pt x="1170" y="0"/>
                  </a:moveTo>
                  <a:cubicBezTo>
                    <a:pt x="524" y="0"/>
                    <a:pt x="1" y="526"/>
                    <a:pt x="1" y="1171"/>
                  </a:cubicBezTo>
                  <a:cubicBezTo>
                    <a:pt x="1" y="1817"/>
                    <a:pt x="524" y="2342"/>
                    <a:pt x="1170" y="2342"/>
                  </a:cubicBezTo>
                  <a:cubicBezTo>
                    <a:pt x="1816" y="2342"/>
                    <a:pt x="2341" y="1817"/>
                    <a:pt x="2341" y="1171"/>
                  </a:cubicBezTo>
                  <a:cubicBezTo>
                    <a:pt x="2341" y="526"/>
                    <a:pt x="1816" y="0"/>
                    <a:pt x="11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oogle Shape;2159;p80">
            <a:extLst>
              <a:ext uri="{FF2B5EF4-FFF2-40B4-BE49-F238E27FC236}">
                <a16:creationId xmlns:a16="http://schemas.microsoft.com/office/drawing/2014/main" id="{5B5AB6E0-7A3E-EE82-7849-956018CA6A71}"/>
              </a:ext>
            </a:extLst>
          </p:cNvPr>
          <p:cNvGrpSpPr/>
          <p:nvPr/>
        </p:nvGrpSpPr>
        <p:grpSpPr>
          <a:xfrm>
            <a:off x="6537184" y="1853122"/>
            <a:ext cx="2202335" cy="2987067"/>
            <a:chOff x="793200" y="946075"/>
            <a:chExt cx="2707900" cy="3673225"/>
          </a:xfrm>
        </p:grpSpPr>
        <p:sp>
          <p:nvSpPr>
            <p:cNvPr id="10" name="Google Shape;2160;p80">
              <a:extLst>
                <a:ext uri="{FF2B5EF4-FFF2-40B4-BE49-F238E27FC236}">
                  <a16:creationId xmlns:a16="http://schemas.microsoft.com/office/drawing/2014/main" id="{C8BEF98A-7E11-C69F-73FC-08B5B31CADDD}"/>
                </a:ext>
              </a:extLst>
            </p:cNvPr>
            <p:cNvSpPr/>
            <p:nvPr/>
          </p:nvSpPr>
          <p:spPr>
            <a:xfrm>
              <a:off x="1900975" y="946075"/>
              <a:ext cx="393400" cy="393400"/>
            </a:xfrm>
            <a:custGeom>
              <a:avLst/>
              <a:gdLst/>
              <a:ahLst/>
              <a:cxnLst/>
              <a:rect l="l" t="t" r="r" b="b"/>
              <a:pathLst>
                <a:path w="15736" h="15736" extrusionOk="0">
                  <a:moveTo>
                    <a:pt x="7482" y="0"/>
                  </a:moveTo>
                  <a:lnTo>
                    <a:pt x="6661" y="97"/>
                  </a:lnTo>
                  <a:lnTo>
                    <a:pt x="5889" y="241"/>
                  </a:lnTo>
                  <a:lnTo>
                    <a:pt x="5165" y="483"/>
                  </a:lnTo>
                  <a:lnTo>
                    <a:pt x="4441" y="772"/>
                  </a:lnTo>
                  <a:lnTo>
                    <a:pt x="3765" y="1158"/>
                  </a:lnTo>
                  <a:lnTo>
                    <a:pt x="3138" y="1593"/>
                  </a:lnTo>
                  <a:lnTo>
                    <a:pt x="2558" y="2076"/>
                  </a:lnTo>
                  <a:lnTo>
                    <a:pt x="2027" y="2606"/>
                  </a:lnTo>
                  <a:lnTo>
                    <a:pt x="1545" y="3186"/>
                  </a:lnTo>
                  <a:lnTo>
                    <a:pt x="1110" y="3813"/>
                  </a:lnTo>
                  <a:lnTo>
                    <a:pt x="772" y="4489"/>
                  </a:lnTo>
                  <a:lnTo>
                    <a:pt x="483" y="5165"/>
                  </a:lnTo>
                  <a:lnTo>
                    <a:pt x="241" y="5889"/>
                  </a:lnTo>
                  <a:lnTo>
                    <a:pt x="97" y="6661"/>
                  </a:lnTo>
                  <a:lnTo>
                    <a:pt x="0" y="7433"/>
                  </a:lnTo>
                  <a:lnTo>
                    <a:pt x="0" y="8254"/>
                  </a:lnTo>
                  <a:lnTo>
                    <a:pt x="97" y="9074"/>
                  </a:lnTo>
                  <a:lnTo>
                    <a:pt x="241" y="9847"/>
                  </a:lnTo>
                  <a:lnTo>
                    <a:pt x="483" y="10571"/>
                  </a:lnTo>
                  <a:lnTo>
                    <a:pt x="772" y="11295"/>
                  </a:lnTo>
                  <a:lnTo>
                    <a:pt x="1110" y="11971"/>
                  </a:lnTo>
                  <a:lnTo>
                    <a:pt x="1545" y="12598"/>
                  </a:lnTo>
                  <a:lnTo>
                    <a:pt x="2027" y="13177"/>
                  </a:lnTo>
                  <a:lnTo>
                    <a:pt x="2558" y="13708"/>
                  </a:lnTo>
                  <a:lnTo>
                    <a:pt x="3138" y="14191"/>
                  </a:lnTo>
                  <a:lnTo>
                    <a:pt x="3765" y="14625"/>
                  </a:lnTo>
                  <a:lnTo>
                    <a:pt x="4441" y="14963"/>
                  </a:lnTo>
                  <a:lnTo>
                    <a:pt x="5165" y="15253"/>
                  </a:lnTo>
                  <a:lnTo>
                    <a:pt x="5889" y="15494"/>
                  </a:lnTo>
                  <a:lnTo>
                    <a:pt x="6661" y="15639"/>
                  </a:lnTo>
                  <a:lnTo>
                    <a:pt x="7433" y="15735"/>
                  </a:lnTo>
                  <a:lnTo>
                    <a:pt x="8254" y="15735"/>
                  </a:lnTo>
                  <a:lnTo>
                    <a:pt x="9026" y="15639"/>
                  </a:lnTo>
                  <a:lnTo>
                    <a:pt x="9799" y="15494"/>
                  </a:lnTo>
                  <a:lnTo>
                    <a:pt x="10571" y="15253"/>
                  </a:lnTo>
                  <a:lnTo>
                    <a:pt x="11295" y="14963"/>
                  </a:lnTo>
                  <a:lnTo>
                    <a:pt x="11922" y="14577"/>
                  </a:lnTo>
                  <a:lnTo>
                    <a:pt x="12550" y="14143"/>
                  </a:lnTo>
                  <a:lnTo>
                    <a:pt x="13177" y="13660"/>
                  </a:lnTo>
                  <a:lnTo>
                    <a:pt x="13708" y="13129"/>
                  </a:lnTo>
                  <a:lnTo>
                    <a:pt x="14191" y="12550"/>
                  </a:lnTo>
                  <a:lnTo>
                    <a:pt x="14577" y="11922"/>
                  </a:lnTo>
                  <a:lnTo>
                    <a:pt x="14963" y="11247"/>
                  </a:lnTo>
                  <a:lnTo>
                    <a:pt x="15253" y="10571"/>
                  </a:lnTo>
                  <a:lnTo>
                    <a:pt x="15494" y="9847"/>
                  </a:lnTo>
                  <a:lnTo>
                    <a:pt x="15639" y="9074"/>
                  </a:lnTo>
                  <a:lnTo>
                    <a:pt x="15736" y="8302"/>
                  </a:lnTo>
                  <a:lnTo>
                    <a:pt x="15736" y="7482"/>
                  </a:lnTo>
                  <a:lnTo>
                    <a:pt x="15639" y="6661"/>
                  </a:lnTo>
                  <a:lnTo>
                    <a:pt x="15494" y="5889"/>
                  </a:lnTo>
                  <a:lnTo>
                    <a:pt x="15253" y="5165"/>
                  </a:lnTo>
                  <a:lnTo>
                    <a:pt x="14963" y="4441"/>
                  </a:lnTo>
                  <a:lnTo>
                    <a:pt x="14577" y="3765"/>
                  </a:lnTo>
                  <a:lnTo>
                    <a:pt x="14143" y="3137"/>
                  </a:lnTo>
                  <a:lnTo>
                    <a:pt x="13660" y="2558"/>
                  </a:lnTo>
                  <a:lnTo>
                    <a:pt x="13129" y="2027"/>
                  </a:lnTo>
                  <a:lnTo>
                    <a:pt x="12550" y="1545"/>
                  </a:lnTo>
                  <a:lnTo>
                    <a:pt x="11922" y="1110"/>
                  </a:lnTo>
                  <a:lnTo>
                    <a:pt x="11247" y="772"/>
                  </a:lnTo>
                  <a:lnTo>
                    <a:pt x="10571" y="483"/>
                  </a:lnTo>
                  <a:lnTo>
                    <a:pt x="9799" y="241"/>
                  </a:lnTo>
                  <a:lnTo>
                    <a:pt x="9075" y="97"/>
                  </a:lnTo>
                  <a:lnTo>
                    <a:pt x="8254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161;p80">
              <a:extLst>
                <a:ext uri="{FF2B5EF4-FFF2-40B4-BE49-F238E27FC236}">
                  <a16:creationId xmlns:a16="http://schemas.microsoft.com/office/drawing/2014/main" id="{19D21D6F-5DA2-4E09-6EA7-800D3515FB9E}"/>
                </a:ext>
              </a:extLst>
            </p:cNvPr>
            <p:cNvSpPr/>
            <p:nvPr/>
          </p:nvSpPr>
          <p:spPr>
            <a:xfrm>
              <a:off x="1900975" y="946075"/>
              <a:ext cx="393400" cy="393400"/>
            </a:xfrm>
            <a:custGeom>
              <a:avLst/>
              <a:gdLst/>
              <a:ahLst/>
              <a:cxnLst/>
              <a:rect l="l" t="t" r="r" b="b"/>
              <a:pathLst>
                <a:path w="15736" h="15736" fill="none" extrusionOk="0">
                  <a:moveTo>
                    <a:pt x="7482" y="0"/>
                  </a:moveTo>
                  <a:lnTo>
                    <a:pt x="7482" y="0"/>
                  </a:lnTo>
                  <a:lnTo>
                    <a:pt x="8254" y="0"/>
                  </a:lnTo>
                  <a:lnTo>
                    <a:pt x="9075" y="97"/>
                  </a:lnTo>
                  <a:lnTo>
                    <a:pt x="9799" y="241"/>
                  </a:lnTo>
                  <a:lnTo>
                    <a:pt x="10571" y="483"/>
                  </a:lnTo>
                  <a:lnTo>
                    <a:pt x="11247" y="772"/>
                  </a:lnTo>
                  <a:lnTo>
                    <a:pt x="11922" y="1110"/>
                  </a:lnTo>
                  <a:lnTo>
                    <a:pt x="12550" y="1545"/>
                  </a:lnTo>
                  <a:lnTo>
                    <a:pt x="13129" y="2027"/>
                  </a:lnTo>
                  <a:lnTo>
                    <a:pt x="13660" y="2558"/>
                  </a:lnTo>
                  <a:lnTo>
                    <a:pt x="14143" y="3137"/>
                  </a:lnTo>
                  <a:lnTo>
                    <a:pt x="14577" y="3765"/>
                  </a:lnTo>
                  <a:lnTo>
                    <a:pt x="14963" y="4441"/>
                  </a:lnTo>
                  <a:lnTo>
                    <a:pt x="15253" y="5165"/>
                  </a:lnTo>
                  <a:lnTo>
                    <a:pt x="15494" y="5889"/>
                  </a:lnTo>
                  <a:lnTo>
                    <a:pt x="15639" y="6661"/>
                  </a:lnTo>
                  <a:lnTo>
                    <a:pt x="15736" y="7482"/>
                  </a:lnTo>
                  <a:lnTo>
                    <a:pt x="15736" y="7482"/>
                  </a:lnTo>
                  <a:lnTo>
                    <a:pt x="15736" y="8302"/>
                  </a:lnTo>
                  <a:lnTo>
                    <a:pt x="15639" y="9074"/>
                  </a:lnTo>
                  <a:lnTo>
                    <a:pt x="15494" y="9847"/>
                  </a:lnTo>
                  <a:lnTo>
                    <a:pt x="15253" y="10571"/>
                  </a:lnTo>
                  <a:lnTo>
                    <a:pt x="14963" y="11247"/>
                  </a:lnTo>
                  <a:lnTo>
                    <a:pt x="14577" y="11922"/>
                  </a:lnTo>
                  <a:lnTo>
                    <a:pt x="14191" y="12550"/>
                  </a:lnTo>
                  <a:lnTo>
                    <a:pt x="13708" y="13129"/>
                  </a:lnTo>
                  <a:lnTo>
                    <a:pt x="13177" y="13660"/>
                  </a:lnTo>
                  <a:lnTo>
                    <a:pt x="12550" y="14143"/>
                  </a:lnTo>
                  <a:lnTo>
                    <a:pt x="11922" y="14577"/>
                  </a:lnTo>
                  <a:lnTo>
                    <a:pt x="11295" y="14963"/>
                  </a:lnTo>
                  <a:lnTo>
                    <a:pt x="10571" y="15253"/>
                  </a:lnTo>
                  <a:lnTo>
                    <a:pt x="9799" y="15494"/>
                  </a:lnTo>
                  <a:lnTo>
                    <a:pt x="9026" y="15639"/>
                  </a:lnTo>
                  <a:lnTo>
                    <a:pt x="8254" y="15735"/>
                  </a:lnTo>
                  <a:lnTo>
                    <a:pt x="8254" y="15735"/>
                  </a:lnTo>
                  <a:lnTo>
                    <a:pt x="7433" y="15735"/>
                  </a:lnTo>
                  <a:lnTo>
                    <a:pt x="6661" y="15639"/>
                  </a:lnTo>
                  <a:lnTo>
                    <a:pt x="5889" y="15494"/>
                  </a:lnTo>
                  <a:lnTo>
                    <a:pt x="5165" y="15253"/>
                  </a:lnTo>
                  <a:lnTo>
                    <a:pt x="4441" y="14963"/>
                  </a:lnTo>
                  <a:lnTo>
                    <a:pt x="3765" y="14625"/>
                  </a:lnTo>
                  <a:lnTo>
                    <a:pt x="3138" y="14191"/>
                  </a:lnTo>
                  <a:lnTo>
                    <a:pt x="2558" y="13708"/>
                  </a:lnTo>
                  <a:lnTo>
                    <a:pt x="2027" y="13177"/>
                  </a:lnTo>
                  <a:lnTo>
                    <a:pt x="1545" y="12598"/>
                  </a:lnTo>
                  <a:lnTo>
                    <a:pt x="1110" y="11971"/>
                  </a:lnTo>
                  <a:lnTo>
                    <a:pt x="772" y="11295"/>
                  </a:lnTo>
                  <a:lnTo>
                    <a:pt x="483" y="10571"/>
                  </a:lnTo>
                  <a:lnTo>
                    <a:pt x="241" y="9847"/>
                  </a:lnTo>
                  <a:lnTo>
                    <a:pt x="97" y="9074"/>
                  </a:lnTo>
                  <a:lnTo>
                    <a:pt x="0" y="8254"/>
                  </a:lnTo>
                  <a:lnTo>
                    <a:pt x="0" y="8254"/>
                  </a:lnTo>
                  <a:lnTo>
                    <a:pt x="0" y="7433"/>
                  </a:lnTo>
                  <a:lnTo>
                    <a:pt x="97" y="6661"/>
                  </a:lnTo>
                  <a:lnTo>
                    <a:pt x="241" y="5889"/>
                  </a:lnTo>
                  <a:lnTo>
                    <a:pt x="483" y="5165"/>
                  </a:lnTo>
                  <a:lnTo>
                    <a:pt x="772" y="4489"/>
                  </a:lnTo>
                  <a:lnTo>
                    <a:pt x="1110" y="3813"/>
                  </a:lnTo>
                  <a:lnTo>
                    <a:pt x="1545" y="3186"/>
                  </a:lnTo>
                  <a:lnTo>
                    <a:pt x="2027" y="2606"/>
                  </a:lnTo>
                  <a:lnTo>
                    <a:pt x="2558" y="2076"/>
                  </a:lnTo>
                  <a:lnTo>
                    <a:pt x="3138" y="1593"/>
                  </a:lnTo>
                  <a:lnTo>
                    <a:pt x="3765" y="1158"/>
                  </a:lnTo>
                  <a:lnTo>
                    <a:pt x="4441" y="772"/>
                  </a:lnTo>
                  <a:lnTo>
                    <a:pt x="5165" y="483"/>
                  </a:lnTo>
                  <a:lnTo>
                    <a:pt x="5889" y="241"/>
                  </a:lnTo>
                  <a:lnTo>
                    <a:pt x="6661" y="97"/>
                  </a:lnTo>
                  <a:lnTo>
                    <a:pt x="748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162;p80">
              <a:extLst>
                <a:ext uri="{FF2B5EF4-FFF2-40B4-BE49-F238E27FC236}">
                  <a16:creationId xmlns:a16="http://schemas.microsoft.com/office/drawing/2014/main" id="{D1225F56-6992-0D1C-C42F-FB398FC69FA9}"/>
                </a:ext>
              </a:extLst>
            </p:cNvPr>
            <p:cNvSpPr/>
            <p:nvPr/>
          </p:nvSpPr>
          <p:spPr>
            <a:xfrm>
              <a:off x="2034900" y="1052250"/>
              <a:ext cx="90550" cy="109850"/>
            </a:xfrm>
            <a:custGeom>
              <a:avLst/>
              <a:gdLst/>
              <a:ahLst/>
              <a:cxnLst/>
              <a:rect l="l" t="t" r="r" b="b"/>
              <a:pathLst>
                <a:path w="3622" h="4394" extrusionOk="0">
                  <a:moveTo>
                    <a:pt x="725" y="1"/>
                  </a:moveTo>
                  <a:lnTo>
                    <a:pt x="1" y="1063"/>
                  </a:lnTo>
                  <a:lnTo>
                    <a:pt x="1690" y="4393"/>
                  </a:lnTo>
                  <a:lnTo>
                    <a:pt x="3621" y="3428"/>
                  </a:lnTo>
                  <a:lnTo>
                    <a:pt x="1980" y="97"/>
                  </a:lnTo>
                  <a:lnTo>
                    <a:pt x="7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163;p80">
              <a:extLst>
                <a:ext uri="{FF2B5EF4-FFF2-40B4-BE49-F238E27FC236}">
                  <a16:creationId xmlns:a16="http://schemas.microsoft.com/office/drawing/2014/main" id="{555E8A2C-683D-834B-56A4-4F4296579E22}"/>
                </a:ext>
              </a:extLst>
            </p:cNvPr>
            <p:cNvSpPr/>
            <p:nvPr/>
          </p:nvSpPr>
          <p:spPr>
            <a:xfrm>
              <a:off x="2034900" y="1052250"/>
              <a:ext cx="90550" cy="109850"/>
            </a:xfrm>
            <a:custGeom>
              <a:avLst/>
              <a:gdLst/>
              <a:ahLst/>
              <a:cxnLst/>
              <a:rect l="l" t="t" r="r" b="b"/>
              <a:pathLst>
                <a:path w="3622" h="4394" fill="none" extrusionOk="0">
                  <a:moveTo>
                    <a:pt x="3621" y="3428"/>
                  </a:moveTo>
                  <a:lnTo>
                    <a:pt x="1690" y="4393"/>
                  </a:lnTo>
                  <a:lnTo>
                    <a:pt x="1" y="1063"/>
                  </a:lnTo>
                  <a:lnTo>
                    <a:pt x="725" y="1"/>
                  </a:lnTo>
                  <a:lnTo>
                    <a:pt x="1980" y="97"/>
                  </a:lnTo>
                  <a:lnTo>
                    <a:pt x="3621" y="342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164;p80">
              <a:extLst>
                <a:ext uri="{FF2B5EF4-FFF2-40B4-BE49-F238E27FC236}">
                  <a16:creationId xmlns:a16="http://schemas.microsoft.com/office/drawing/2014/main" id="{BE47134E-53E1-BF7B-6DB6-6B04EDDC08C2}"/>
                </a:ext>
              </a:extLst>
            </p:cNvPr>
            <p:cNvSpPr/>
            <p:nvPr/>
          </p:nvSpPr>
          <p:spPr>
            <a:xfrm>
              <a:off x="2024050" y="999150"/>
              <a:ext cx="38650" cy="68825"/>
            </a:xfrm>
            <a:custGeom>
              <a:avLst/>
              <a:gdLst/>
              <a:ahLst/>
              <a:cxnLst/>
              <a:rect l="l" t="t" r="r" b="b"/>
              <a:pathLst>
                <a:path w="1546" h="2753" extrusionOk="0">
                  <a:moveTo>
                    <a:pt x="97" y="1"/>
                  </a:moveTo>
                  <a:lnTo>
                    <a:pt x="49" y="49"/>
                  </a:lnTo>
                  <a:lnTo>
                    <a:pt x="1" y="146"/>
                  </a:lnTo>
                  <a:lnTo>
                    <a:pt x="1" y="194"/>
                  </a:lnTo>
                  <a:lnTo>
                    <a:pt x="49" y="290"/>
                  </a:lnTo>
                  <a:lnTo>
                    <a:pt x="1159" y="2656"/>
                  </a:lnTo>
                  <a:lnTo>
                    <a:pt x="1255" y="2704"/>
                  </a:lnTo>
                  <a:lnTo>
                    <a:pt x="1352" y="2752"/>
                  </a:lnTo>
                  <a:lnTo>
                    <a:pt x="1449" y="2704"/>
                  </a:lnTo>
                  <a:lnTo>
                    <a:pt x="1497" y="2656"/>
                  </a:lnTo>
                  <a:lnTo>
                    <a:pt x="1545" y="2607"/>
                  </a:lnTo>
                  <a:lnTo>
                    <a:pt x="1545" y="2559"/>
                  </a:lnTo>
                  <a:lnTo>
                    <a:pt x="1497" y="2462"/>
                  </a:lnTo>
                  <a:lnTo>
                    <a:pt x="387" y="97"/>
                  </a:lnTo>
                  <a:lnTo>
                    <a:pt x="338" y="49"/>
                  </a:lnTo>
                  <a:lnTo>
                    <a:pt x="2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165;p80">
              <a:extLst>
                <a:ext uri="{FF2B5EF4-FFF2-40B4-BE49-F238E27FC236}">
                  <a16:creationId xmlns:a16="http://schemas.microsoft.com/office/drawing/2014/main" id="{447B0C25-8CBD-9769-E498-2EAEC90DF59A}"/>
                </a:ext>
              </a:extLst>
            </p:cNvPr>
            <p:cNvSpPr/>
            <p:nvPr/>
          </p:nvSpPr>
          <p:spPr>
            <a:xfrm>
              <a:off x="2079550" y="1142750"/>
              <a:ext cx="96575" cy="97775"/>
            </a:xfrm>
            <a:custGeom>
              <a:avLst/>
              <a:gdLst/>
              <a:ahLst/>
              <a:cxnLst/>
              <a:rect l="l" t="t" r="r" b="b"/>
              <a:pathLst>
                <a:path w="3863" h="3911" extrusionOk="0">
                  <a:moveTo>
                    <a:pt x="1932" y="1"/>
                  </a:moveTo>
                  <a:lnTo>
                    <a:pt x="1" y="966"/>
                  </a:lnTo>
                  <a:lnTo>
                    <a:pt x="1111" y="3331"/>
                  </a:lnTo>
                  <a:lnTo>
                    <a:pt x="484" y="3621"/>
                  </a:lnTo>
                  <a:lnTo>
                    <a:pt x="580" y="3910"/>
                  </a:lnTo>
                  <a:lnTo>
                    <a:pt x="3862" y="2269"/>
                  </a:lnTo>
                  <a:lnTo>
                    <a:pt x="3766" y="2028"/>
                  </a:lnTo>
                  <a:lnTo>
                    <a:pt x="3090" y="2366"/>
                  </a:lnTo>
                  <a:lnTo>
                    <a:pt x="1932" y="1"/>
                  </a:lnTo>
                  <a:close/>
                </a:path>
              </a:pathLst>
            </a:custGeom>
            <a:solidFill>
              <a:srgbClr val="BDD6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166;p80">
              <a:extLst>
                <a:ext uri="{FF2B5EF4-FFF2-40B4-BE49-F238E27FC236}">
                  <a16:creationId xmlns:a16="http://schemas.microsoft.com/office/drawing/2014/main" id="{CD66ADFB-96D9-98A6-60CD-A14DDA9DF0B7}"/>
                </a:ext>
              </a:extLst>
            </p:cNvPr>
            <p:cNvSpPr/>
            <p:nvPr/>
          </p:nvSpPr>
          <p:spPr>
            <a:xfrm>
              <a:off x="2079550" y="1142750"/>
              <a:ext cx="96575" cy="97775"/>
            </a:xfrm>
            <a:custGeom>
              <a:avLst/>
              <a:gdLst/>
              <a:ahLst/>
              <a:cxnLst/>
              <a:rect l="l" t="t" r="r" b="b"/>
              <a:pathLst>
                <a:path w="3863" h="3911" fill="none" extrusionOk="0">
                  <a:moveTo>
                    <a:pt x="1932" y="1"/>
                  </a:moveTo>
                  <a:lnTo>
                    <a:pt x="1" y="966"/>
                  </a:lnTo>
                  <a:lnTo>
                    <a:pt x="1111" y="3331"/>
                  </a:lnTo>
                  <a:lnTo>
                    <a:pt x="484" y="3621"/>
                  </a:lnTo>
                  <a:lnTo>
                    <a:pt x="580" y="3910"/>
                  </a:lnTo>
                  <a:lnTo>
                    <a:pt x="3862" y="2269"/>
                  </a:lnTo>
                  <a:lnTo>
                    <a:pt x="3766" y="2028"/>
                  </a:lnTo>
                  <a:lnTo>
                    <a:pt x="3090" y="2366"/>
                  </a:lnTo>
                  <a:lnTo>
                    <a:pt x="193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167;p80">
              <a:extLst>
                <a:ext uri="{FF2B5EF4-FFF2-40B4-BE49-F238E27FC236}">
                  <a16:creationId xmlns:a16="http://schemas.microsoft.com/office/drawing/2014/main" id="{08BEB3F5-E973-242C-5D8B-9B328920FE9C}"/>
                </a:ext>
              </a:extLst>
            </p:cNvPr>
            <p:cNvSpPr/>
            <p:nvPr/>
          </p:nvSpPr>
          <p:spPr>
            <a:xfrm>
              <a:off x="2091625" y="1150000"/>
              <a:ext cx="84500" cy="121900"/>
            </a:xfrm>
            <a:custGeom>
              <a:avLst/>
              <a:gdLst/>
              <a:ahLst/>
              <a:cxnLst/>
              <a:rect l="l" t="t" r="r" b="b"/>
              <a:pathLst>
                <a:path w="3380" h="4876" extrusionOk="0">
                  <a:moveTo>
                    <a:pt x="966" y="0"/>
                  </a:moveTo>
                  <a:lnTo>
                    <a:pt x="1" y="435"/>
                  </a:lnTo>
                  <a:lnTo>
                    <a:pt x="1980" y="4441"/>
                  </a:lnTo>
                  <a:lnTo>
                    <a:pt x="1642" y="4586"/>
                  </a:lnTo>
                  <a:lnTo>
                    <a:pt x="1786" y="4875"/>
                  </a:lnTo>
                  <a:lnTo>
                    <a:pt x="3379" y="4103"/>
                  </a:lnTo>
                  <a:lnTo>
                    <a:pt x="3235" y="3814"/>
                  </a:lnTo>
                  <a:lnTo>
                    <a:pt x="2945" y="3958"/>
                  </a:lnTo>
                  <a:lnTo>
                    <a:pt x="9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168;p80">
              <a:extLst>
                <a:ext uri="{FF2B5EF4-FFF2-40B4-BE49-F238E27FC236}">
                  <a16:creationId xmlns:a16="http://schemas.microsoft.com/office/drawing/2014/main" id="{96426996-69DD-62BE-8DE4-359DC50744F4}"/>
                </a:ext>
              </a:extLst>
            </p:cNvPr>
            <p:cNvSpPr/>
            <p:nvPr/>
          </p:nvSpPr>
          <p:spPr>
            <a:xfrm>
              <a:off x="2670850" y="1182575"/>
              <a:ext cx="393425" cy="393425"/>
            </a:xfrm>
            <a:custGeom>
              <a:avLst/>
              <a:gdLst/>
              <a:ahLst/>
              <a:cxnLst/>
              <a:rect l="l" t="t" r="r" b="b"/>
              <a:pathLst>
                <a:path w="15737" h="15737" extrusionOk="0">
                  <a:moveTo>
                    <a:pt x="7386" y="1"/>
                  </a:moveTo>
                  <a:lnTo>
                    <a:pt x="6613" y="97"/>
                  </a:lnTo>
                  <a:lnTo>
                    <a:pt x="5889" y="242"/>
                  </a:lnTo>
                  <a:lnTo>
                    <a:pt x="5165" y="483"/>
                  </a:lnTo>
                  <a:lnTo>
                    <a:pt x="4441" y="773"/>
                  </a:lnTo>
                  <a:lnTo>
                    <a:pt x="3765" y="1111"/>
                  </a:lnTo>
                  <a:lnTo>
                    <a:pt x="3138" y="1545"/>
                  </a:lnTo>
                  <a:lnTo>
                    <a:pt x="2559" y="2076"/>
                  </a:lnTo>
                  <a:lnTo>
                    <a:pt x="1979" y="2607"/>
                  </a:lnTo>
                  <a:lnTo>
                    <a:pt x="1497" y="3235"/>
                  </a:lnTo>
                  <a:lnTo>
                    <a:pt x="1062" y="3910"/>
                  </a:lnTo>
                  <a:lnTo>
                    <a:pt x="676" y="4634"/>
                  </a:lnTo>
                  <a:lnTo>
                    <a:pt x="387" y="5358"/>
                  </a:lnTo>
                  <a:lnTo>
                    <a:pt x="194" y="6082"/>
                  </a:lnTo>
                  <a:lnTo>
                    <a:pt x="49" y="6855"/>
                  </a:lnTo>
                  <a:lnTo>
                    <a:pt x="0" y="7579"/>
                  </a:lnTo>
                  <a:lnTo>
                    <a:pt x="0" y="8351"/>
                  </a:lnTo>
                  <a:lnTo>
                    <a:pt x="97" y="9123"/>
                  </a:lnTo>
                  <a:lnTo>
                    <a:pt x="242" y="9847"/>
                  </a:lnTo>
                  <a:lnTo>
                    <a:pt x="483" y="10571"/>
                  </a:lnTo>
                  <a:lnTo>
                    <a:pt x="773" y="11247"/>
                  </a:lnTo>
                  <a:lnTo>
                    <a:pt x="1111" y="11923"/>
                  </a:lnTo>
                  <a:lnTo>
                    <a:pt x="1545" y="12599"/>
                  </a:lnTo>
                  <a:lnTo>
                    <a:pt x="2028" y="13178"/>
                  </a:lnTo>
                  <a:lnTo>
                    <a:pt x="2607" y="13709"/>
                  </a:lnTo>
                  <a:lnTo>
                    <a:pt x="3234" y="14240"/>
                  </a:lnTo>
                  <a:lnTo>
                    <a:pt x="3910" y="14674"/>
                  </a:lnTo>
                  <a:lnTo>
                    <a:pt x="4634" y="15060"/>
                  </a:lnTo>
                  <a:lnTo>
                    <a:pt x="5358" y="15302"/>
                  </a:lnTo>
                  <a:lnTo>
                    <a:pt x="6082" y="15543"/>
                  </a:lnTo>
                  <a:lnTo>
                    <a:pt x="6855" y="15688"/>
                  </a:lnTo>
                  <a:lnTo>
                    <a:pt x="7579" y="15736"/>
                  </a:lnTo>
                  <a:lnTo>
                    <a:pt x="8351" y="15736"/>
                  </a:lnTo>
                  <a:lnTo>
                    <a:pt x="9075" y="15640"/>
                  </a:lnTo>
                  <a:lnTo>
                    <a:pt x="9847" y="15495"/>
                  </a:lnTo>
                  <a:lnTo>
                    <a:pt x="10571" y="15253"/>
                  </a:lnTo>
                  <a:lnTo>
                    <a:pt x="11247" y="14964"/>
                  </a:lnTo>
                  <a:lnTo>
                    <a:pt x="11923" y="14578"/>
                  </a:lnTo>
                  <a:lnTo>
                    <a:pt x="12550" y="14191"/>
                  </a:lnTo>
                  <a:lnTo>
                    <a:pt x="13178" y="13661"/>
                  </a:lnTo>
                  <a:lnTo>
                    <a:pt x="13709" y="13130"/>
                  </a:lnTo>
                  <a:lnTo>
                    <a:pt x="14240" y="12502"/>
                  </a:lnTo>
                  <a:lnTo>
                    <a:pt x="14674" y="11826"/>
                  </a:lnTo>
                  <a:lnTo>
                    <a:pt x="15012" y="11102"/>
                  </a:lnTo>
                  <a:lnTo>
                    <a:pt x="15302" y="10378"/>
                  </a:lnTo>
                  <a:lnTo>
                    <a:pt x="15543" y="9654"/>
                  </a:lnTo>
                  <a:lnTo>
                    <a:pt x="15639" y="8882"/>
                  </a:lnTo>
                  <a:lnTo>
                    <a:pt x="15736" y="8110"/>
                  </a:lnTo>
                  <a:lnTo>
                    <a:pt x="15688" y="7386"/>
                  </a:lnTo>
                  <a:lnTo>
                    <a:pt x="15639" y="6613"/>
                  </a:lnTo>
                  <a:lnTo>
                    <a:pt x="15446" y="5889"/>
                  </a:lnTo>
                  <a:lnTo>
                    <a:pt x="15253" y="5165"/>
                  </a:lnTo>
                  <a:lnTo>
                    <a:pt x="14964" y="4441"/>
                  </a:lnTo>
                  <a:lnTo>
                    <a:pt x="14578" y="3814"/>
                  </a:lnTo>
                  <a:lnTo>
                    <a:pt x="14143" y="3138"/>
                  </a:lnTo>
                  <a:lnTo>
                    <a:pt x="13660" y="2559"/>
                  </a:lnTo>
                  <a:lnTo>
                    <a:pt x="13081" y="1980"/>
                  </a:lnTo>
                  <a:lnTo>
                    <a:pt x="12454" y="1497"/>
                  </a:lnTo>
                  <a:lnTo>
                    <a:pt x="11778" y="1062"/>
                  </a:lnTo>
                  <a:lnTo>
                    <a:pt x="11102" y="676"/>
                  </a:lnTo>
                  <a:lnTo>
                    <a:pt x="10378" y="387"/>
                  </a:lnTo>
                  <a:lnTo>
                    <a:pt x="9606" y="194"/>
                  </a:lnTo>
                  <a:lnTo>
                    <a:pt x="8882" y="49"/>
                  </a:lnTo>
                  <a:lnTo>
                    <a:pt x="8110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169;p80">
              <a:extLst>
                <a:ext uri="{FF2B5EF4-FFF2-40B4-BE49-F238E27FC236}">
                  <a16:creationId xmlns:a16="http://schemas.microsoft.com/office/drawing/2014/main" id="{07B8E50C-9126-CC4C-451E-6ABA7D9F4EFE}"/>
                </a:ext>
              </a:extLst>
            </p:cNvPr>
            <p:cNvSpPr/>
            <p:nvPr/>
          </p:nvSpPr>
          <p:spPr>
            <a:xfrm>
              <a:off x="2891675" y="1276700"/>
              <a:ext cx="42275" cy="53125"/>
            </a:xfrm>
            <a:custGeom>
              <a:avLst/>
              <a:gdLst/>
              <a:ahLst/>
              <a:cxnLst/>
              <a:rect l="l" t="t" r="r" b="b"/>
              <a:pathLst>
                <a:path w="1691" h="2125" extrusionOk="0">
                  <a:moveTo>
                    <a:pt x="1593" y="1"/>
                  </a:moveTo>
                  <a:lnTo>
                    <a:pt x="966" y="387"/>
                  </a:lnTo>
                  <a:lnTo>
                    <a:pt x="532" y="725"/>
                  </a:lnTo>
                  <a:lnTo>
                    <a:pt x="242" y="1062"/>
                  </a:lnTo>
                  <a:lnTo>
                    <a:pt x="97" y="1352"/>
                  </a:lnTo>
                  <a:lnTo>
                    <a:pt x="1" y="1593"/>
                  </a:lnTo>
                  <a:lnTo>
                    <a:pt x="1" y="1835"/>
                  </a:lnTo>
                  <a:lnTo>
                    <a:pt x="49" y="1980"/>
                  </a:lnTo>
                  <a:lnTo>
                    <a:pt x="97" y="2124"/>
                  </a:lnTo>
                  <a:lnTo>
                    <a:pt x="194" y="2124"/>
                  </a:lnTo>
                  <a:lnTo>
                    <a:pt x="1690" y="97"/>
                  </a:lnTo>
                  <a:lnTo>
                    <a:pt x="1690" y="49"/>
                  </a:lnTo>
                  <a:lnTo>
                    <a:pt x="16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170;p80">
              <a:extLst>
                <a:ext uri="{FF2B5EF4-FFF2-40B4-BE49-F238E27FC236}">
                  <a16:creationId xmlns:a16="http://schemas.microsoft.com/office/drawing/2014/main" id="{C9CBD7F0-2645-548E-FFAA-D31A5964484A}"/>
                </a:ext>
              </a:extLst>
            </p:cNvPr>
            <p:cNvSpPr/>
            <p:nvPr/>
          </p:nvSpPr>
          <p:spPr>
            <a:xfrm>
              <a:off x="2828925" y="1316525"/>
              <a:ext cx="84500" cy="164125"/>
            </a:xfrm>
            <a:custGeom>
              <a:avLst/>
              <a:gdLst/>
              <a:ahLst/>
              <a:cxnLst/>
              <a:rect l="l" t="t" r="r" b="b"/>
              <a:pathLst>
                <a:path w="3380" h="6565" extrusionOk="0">
                  <a:moveTo>
                    <a:pt x="2800" y="0"/>
                  </a:moveTo>
                  <a:lnTo>
                    <a:pt x="2704" y="49"/>
                  </a:lnTo>
                  <a:lnTo>
                    <a:pt x="2655" y="97"/>
                  </a:lnTo>
                  <a:lnTo>
                    <a:pt x="2655" y="145"/>
                  </a:lnTo>
                  <a:lnTo>
                    <a:pt x="2655" y="242"/>
                  </a:lnTo>
                  <a:lnTo>
                    <a:pt x="2655" y="290"/>
                  </a:lnTo>
                  <a:lnTo>
                    <a:pt x="2945" y="676"/>
                  </a:lnTo>
                  <a:lnTo>
                    <a:pt x="2993" y="869"/>
                  </a:lnTo>
                  <a:lnTo>
                    <a:pt x="2945" y="1062"/>
                  </a:lnTo>
                  <a:lnTo>
                    <a:pt x="49" y="6275"/>
                  </a:lnTo>
                  <a:lnTo>
                    <a:pt x="1" y="6372"/>
                  </a:lnTo>
                  <a:lnTo>
                    <a:pt x="1" y="6420"/>
                  </a:lnTo>
                  <a:lnTo>
                    <a:pt x="49" y="6468"/>
                  </a:lnTo>
                  <a:lnTo>
                    <a:pt x="97" y="6517"/>
                  </a:lnTo>
                  <a:lnTo>
                    <a:pt x="194" y="6565"/>
                  </a:lnTo>
                  <a:lnTo>
                    <a:pt x="290" y="6517"/>
                  </a:lnTo>
                  <a:lnTo>
                    <a:pt x="387" y="6468"/>
                  </a:lnTo>
                  <a:lnTo>
                    <a:pt x="3283" y="1255"/>
                  </a:lnTo>
                  <a:lnTo>
                    <a:pt x="3379" y="1062"/>
                  </a:lnTo>
                  <a:lnTo>
                    <a:pt x="3379" y="869"/>
                  </a:lnTo>
                  <a:lnTo>
                    <a:pt x="3331" y="676"/>
                  </a:lnTo>
                  <a:lnTo>
                    <a:pt x="3235" y="483"/>
                  </a:lnTo>
                  <a:lnTo>
                    <a:pt x="2993" y="97"/>
                  </a:lnTo>
                  <a:lnTo>
                    <a:pt x="2945" y="49"/>
                  </a:lnTo>
                  <a:lnTo>
                    <a:pt x="28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71;p80">
              <a:extLst>
                <a:ext uri="{FF2B5EF4-FFF2-40B4-BE49-F238E27FC236}">
                  <a16:creationId xmlns:a16="http://schemas.microsoft.com/office/drawing/2014/main" id="{60681AA8-827C-4DE7-FB06-4F2BCD970EC6}"/>
                </a:ext>
              </a:extLst>
            </p:cNvPr>
            <p:cNvSpPr/>
            <p:nvPr/>
          </p:nvSpPr>
          <p:spPr>
            <a:xfrm>
              <a:off x="2826525" y="1460125"/>
              <a:ext cx="57925" cy="59150"/>
            </a:xfrm>
            <a:custGeom>
              <a:avLst/>
              <a:gdLst/>
              <a:ahLst/>
              <a:cxnLst/>
              <a:rect l="l" t="t" r="r" b="b"/>
              <a:pathLst>
                <a:path w="2317" h="2366" extrusionOk="0">
                  <a:moveTo>
                    <a:pt x="1062" y="386"/>
                  </a:moveTo>
                  <a:lnTo>
                    <a:pt x="1352" y="435"/>
                  </a:lnTo>
                  <a:lnTo>
                    <a:pt x="1545" y="580"/>
                  </a:lnTo>
                  <a:lnTo>
                    <a:pt x="1690" y="676"/>
                  </a:lnTo>
                  <a:lnTo>
                    <a:pt x="1738" y="773"/>
                  </a:lnTo>
                  <a:lnTo>
                    <a:pt x="1834" y="1062"/>
                  </a:lnTo>
                  <a:lnTo>
                    <a:pt x="1834" y="1352"/>
                  </a:lnTo>
                  <a:lnTo>
                    <a:pt x="1786" y="1497"/>
                  </a:lnTo>
                  <a:lnTo>
                    <a:pt x="1690" y="1641"/>
                  </a:lnTo>
                  <a:lnTo>
                    <a:pt x="1593" y="1786"/>
                  </a:lnTo>
                  <a:lnTo>
                    <a:pt x="1448" y="1883"/>
                  </a:lnTo>
                  <a:lnTo>
                    <a:pt x="1159" y="1931"/>
                  </a:lnTo>
                  <a:lnTo>
                    <a:pt x="869" y="1931"/>
                  </a:lnTo>
                  <a:lnTo>
                    <a:pt x="724" y="1883"/>
                  </a:lnTo>
                  <a:lnTo>
                    <a:pt x="628" y="1786"/>
                  </a:lnTo>
                  <a:lnTo>
                    <a:pt x="579" y="1786"/>
                  </a:lnTo>
                  <a:lnTo>
                    <a:pt x="483" y="1690"/>
                  </a:lnTo>
                  <a:lnTo>
                    <a:pt x="386" y="1593"/>
                  </a:lnTo>
                  <a:lnTo>
                    <a:pt x="290" y="1304"/>
                  </a:lnTo>
                  <a:lnTo>
                    <a:pt x="290" y="1014"/>
                  </a:lnTo>
                  <a:lnTo>
                    <a:pt x="386" y="869"/>
                  </a:lnTo>
                  <a:lnTo>
                    <a:pt x="435" y="724"/>
                  </a:lnTo>
                  <a:lnTo>
                    <a:pt x="531" y="628"/>
                  </a:lnTo>
                  <a:lnTo>
                    <a:pt x="676" y="531"/>
                  </a:lnTo>
                  <a:lnTo>
                    <a:pt x="821" y="435"/>
                  </a:lnTo>
                  <a:lnTo>
                    <a:pt x="1062" y="435"/>
                  </a:lnTo>
                  <a:lnTo>
                    <a:pt x="1062" y="386"/>
                  </a:lnTo>
                  <a:close/>
                  <a:moveTo>
                    <a:pt x="1014" y="0"/>
                  </a:moveTo>
                  <a:lnTo>
                    <a:pt x="772" y="49"/>
                  </a:lnTo>
                  <a:lnTo>
                    <a:pt x="579" y="145"/>
                  </a:lnTo>
                  <a:lnTo>
                    <a:pt x="386" y="290"/>
                  </a:lnTo>
                  <a:lnTo>
                    <a:pt x="241" y="435"/>
                  </a:lnTo>
                  <a:lnTo>
                    <a:pt x="145" y="628"/>
                  </a:lnTo>
                  <a:lnTo>
                    <a:pt x="48" y="869"/>
                  </a:lnTo>
                  <a:lnTo>
                    <a:pt x="0" y="1062"/>
                  </a:lnTo>
                  <a:lnTo>
                    <a:pt x="0" y="1304"/>
                  </a:lnTo>
                  <a:lnTo>
                    <a:pt x="48" y="1545"/>
                  </a:lnTo>
                  <a:lnTo>
                    <a:pt x="145" y="1738"/>
                  </a:lnTo>
                  <a:lnTo>
                    <a:pt x="290" y="1931"/>
                  </a:lnTo>
                  <a:lnTo>
                    <a:pt x="435" y="2076"/>
                  </a:lnTo>
                  <a:lnTo>
                    <a:pt x="628" y="2221"/>
                  </a:lnTo>
                  <a:lnTo>
                    <a:pt x="821" y="2317"/>
                  </a:lnTo>
                  <a:lnTo>
                    <a:pt x="1062" y="2365"/>
                  </a:lnTo>
                  <a:lnTo>
                    <a:pt x="1255" y="2365"/>
                  </a:lnTo>
                  <a:lnTo>
                    <a:pt x="1448" y="2317"/>
                  </a:lnTo>
                  <a:lnTo>
                    <a:pt x="1641" y="2221"/>
                  </a:lnTo>
                  <a:lnTo>
                    <a:pt x="1834" y="2124"/>
                  </a:lnTo>
                  <a:lnTo>
                    <a:pt x="1979" y="2028"/>
                  </a:lnTo>
                  <a:lnTo>
                    <a:pt x="2124" y="1834"/>
                  </a:lnTo>
                  <a:lnTo>
                    <a:pt x="2220" y="1690"/>
                  </a:lnTo>
                  <a:lnTo>
                    <a:pt x="2317" y="1497"/>
                  </a:lnTo>
                  <a:lnTo>
                    <a:pt x="2317" y="1255"/>
                  </a:lnTo>
                  <a:lnTo>
                    <a:pt x="2317" y="1014"/>
                  </a:lnTo>
                  <a:lnTo>
                    <a:pt x="2269" y="821"/>
                  </a:lnTo>
                  <a:lnTo>
                    <a:pt x="2172" y="580"/>
                  </a:lnTo>
                  <a:lnTo>
                    <a:pt x="2076" y="435"/>
                  </a:lnTo>
                  <a:lnTo>
                    <a:pt x="1883" y="242"/>
                  </a:lnTo>
                  <a:lnTo>
                    <a:pt x="1690" y="145"/>
                  </a:lnTo>
                  <a:lnTo>
                    <a:pt x="1496" y="49"/>
                  </a:lnTo>
                  <a:lnTo>
                    <a:pt x="12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172;p80">
              <a:extLst>
                <a:ext uri="{FF2B5EF4-FFF2-40B4-BE49-F238E27FC236}">
                  <a16:creationId xmlns:a16="http://schemas.microsoft.com/office/drawing/2014/main" id="{88335803-B49A-CEAC-8318-274DD1A89AAE}"/>
                </a:ext>
              </a:extLst>
            </p:cNvPr>
            <p:cNvSpPr/>
            <p:nvPr/>
          </p:nvSpPr>
          <p:spPr>
            <a:xfrm>
              <a:off x="2904950" y="1283950"/>
              <a:ext cx="39850" cy="54325"/>
            </a:xfrm>
            <a:custGeom>
              <a:avLst/>
              <a:gdLst/>
              <a:ahLst/>
              <a:cxnLst/>
              <a:rect l="l" t="t" r="r" b="b"/>
              <a:pathLst>
                <a:path w="1594" h="2173" extrusionOk="0">
                  <a:moveTo>
                    <a:pt x="1497" y="0"/>
                  </a:moveTo>
                  <a:lnTo>
                    <a:pt x="1497" y="48"/>
                  </a:lnTo>
                  <a:lnTo>
                    <a:pt x="1" y="2076"/>
                  </a:lnTo>
                  <a:lnTo>
                    <a:pt x="1" y="2124"/>
                  </a:lnTo>
                  <a:lnTo>
                    <a:pt x="49" y="2124"/>
                  </a:lnTo>
                  <a:lnTo>
                    <a:pt x="49" y="2172"/>
                  </a:lnTo>
                  <a:lnTo>
                    <a:pt x="387" y="2172"/>
                  </a:lnTo>
                  <a:lnTo>
                    <a:pt x="580" y="2076"/>
                  </a:lnTo>
                  <a:lnTo>
                    <a:pt x="821" y="1931"/>
                  </a:lnTo>
                  <a:lnTo>
                    <a:pt x="1014" y="1690"/>
                  </a:lnTo>
                  <a:lnTo>
                    <a:pt x="1256" y="1303"/>
                  </a:lnTo>
                  <a:lnTo>
                    <a:pt x="1449" y="772"/>
                  </a:lnTo>
                  <a:lnTo>
                    <a:pt x="1593" y="48"/>
                  </a:lnTo>
                  <a:lnTo>
                    <a:pt x="1545" y="48"/>
                  </a:lnTo>
                  <a:lnTo>
                    <a:pt x="14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173;p80">
              <a:extLst>
                <a:ext uri="{FF2B5EF4-FFF2-40B4-BE49-F238E27FC236}">
                  <a16:creationId xmlns:a16="http://schemas.microsoft.com/office/drawing/2014/main" id="{1834EE68-001B-AED7-A7BA-A2DD4F405EC0}"/>
                </a:ext>
              </a:extLst>
            </p:cNvPr>
            <p:cNvSpPr/>
            <p:nvPr/>
          </p:nvSpPr>
          <p:spPr>
            <a:xfrm>
              <a:off x="2781875" y="1322550"/>
              <a:ext cx="135175" cy="123125"/>
            </a:xfrm>
            <a:custGeom>
              <a:avLst/>
              <a:gdLst/>
              <a:ahLst/>
              <a:cxnLst/>
              <a:rect l="l" t="t" r="r" b="b"/>
              <a:pathLst>
                <a:path w="5407" h="4925" extrusionOk="0">
                  <a:moveTo>
                    <a:pt x="4441" y="1"/>
                  </a:moveTo>
                  <a:lnTo>
                    <a:pt x="4296" y="97"/>
                  </a:lnTo>
                  <a:lnTo>
                    <a:pt x="4103" y="242"/>
                  </a:lnTo>
                  <a:lnTo>
                    <a:pt x="48" y="4634"/>
                  </a:lnTo>
                  <a:lnTo>
                    <a:pt x="0" y="4683"/>
                  </a:lnTo>
                  <a:lnTo>
                    <a:pt x="0" y="4731"/>
                  </a:lnTo>
                  <a:lnTo>
                    <a:pt x="0" y="4828"/>
                  </a:lnTo>
                  <a:lnTo>
                    <a:pt x="48" y="4876"/>
                  </a:lnTo>
                  <a:lnTo>
                    <a:pt x="193" y="4924"/>
                  </a:lnTo>
                  <a:lnTo>
                    <a:pt x="290" y="4876"/>
                  </a:lnTo>
                  <a:lnTo>
                    <a:pt x="4393" y="483"/>
                  </a:lnTo>
                  <a:lnTo>
                    <a:pt x="4537" y="387"/>
                  </a:lnTo>
                  <a:lnTo>
                    <a:pt x="4730" y="387"/>
                  </a:lnTo>
                  <a:lnTo>
                    <a:pt x="5165" y="532"/>
                  </a:lnTo>
                  <a:lnTo>
                    <a:pt x="5261" y="532"/>
                  </a:lnTo>
                  <a:lnTo>
                    <a:pt x="5310" y="483"/>
                  </a:lnTo>
                  <a:lnTo>
                    <a:pt x="5406" y="483"/>
                  </a:lnTo>
                  <a:lnTo>
                    <a:pt x="5406" y="387"/>
                  </a:lnTo>
                  <a:lnTo>
                    <a:pt x="5406" y="290"/>
                  </a:lnTo>
                  <a:lnTo>
                    <a:pt x="5406" y="242"/>
                  </a:lnTo>
                  <a:lnTo>
                    <a:pt x="5358" y="194"/>
                  </a:lnTo>
                  <a:lnTo>
                    <a:pt x="5310" y="146"/>
                  </a:lnTo>
                  <a:lnTo>
                    <a:pt x="4827" y="49"/>
                  </a:lnTo>
                  <a:lnTo>
                    <a:pt x="46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174;p80">
              <a:extLst>
                <a:ext uri="{FF2B5EF4-FFF2-40B4-BE49-F238E27FC236}">
                  <a16:creationId xmlns:a16="http://schemas.microsoft.com/office/drawing/2014/main" id="{89B08F04-B26C-39D8-2670-9C62BD9F80F9}"/>
                </a:ext>
              </a:extLst>
            </p:cNvPr>
            <p:cNvSpPr/>
            <p:nvPr/>
          </p:nvSpPr>
          <p:spPr>
            <a:xfrm>
              <a:off x="2737225" y="1397375"/>
              <a:ext cx="59150" cy="59150"/>
            </a:xfrm>
            <a:custGeom>
              <a:avLst/>
              <a:gdLst/>
              <a:ahLst/>
              <a:cxnLst/>
              <a:rect l="l" t="t" r="r" b="b"/>
              <a:pathLst>
                <a:path w="2366" h="2366" extrusionOk="0">
                  <a:moveTo>
                    <a:pt x="1159" y="386"/>
                  </a:moveTo>
                  <a:lnTo>
                    <a:pt x="1400" y="435"/>
                  </a:lnTo>
                  <a:lnTo>
                    <a:pt x="1641" y="531"/>
                  </a:lnTo>
                  <a:lnTo>
                    <a:pt x="1738" y="676"/>
                  </a:lnTo>
                  <a:lnTo>
                    <a:pt x="1834" y="773"/>
                  </a:lnTo>
                  <a:lnTo>
                    <a:pt x="1931" y="1062"/>
                  </a:lnTo>
                  <a:lnTo>
                    <a:pt x="1931" y="1352"/>
                  </a:lnTo>
                  <a:lnTo>
                    <a:pt x="1883" y="1448"/>
                  </a:lnTo>
                  <a:lnTo>
                    <a:pt x="1786" y="1593"/>
                  </a:lnTo>
                  <a:lnTo>
                    <a:pt x="1690" y="1738"/>
                  </a:lnTo>
                  <a:lnTo>
                    <a:pt x="1593" y="1835"/>
                  </a:lnTo>
                  <a:lnTo>
                    <a:pt x="1303" y="1931"/>
                  </a:lnTo>
                  <a:lnTo>
                    <a:pt x="1014" y="1931"/>
                  </a:lnTo>
                  <a:lnTo>
                    <a:pt x="869" y="1883"/>
                  </a:lnTo>
                  <a:lnTo>
                    <a:pt x="724" y="1786"/>
                  </a:lnTo>
                  <a:lnTo>
                    <a:pt x="628" y="1690"/>
                  </a:lnTo>
                  <a:lnTo>
                    <a:pt x="531" y="1593"/>
                  </a:lnTo>
                  <a:lnTo>
                    <a:pt x="435" y="1304"/>
                  </a:lnTo>
                  <a:lnTo>
                    <a:pt x="435" y="1014"/>
                  </a:lnTo>
                  <a:lnTo>
                    <a:pt x="483" y="869"/>
                  </a:lnTo>
                  <a:lnTo>
                    <a:pt x="531" y="724"/>
                  </a:lnTo>
                  <a:lnTo>
                    <a:pt x="628" y="628"/>
                  </a:lnTo>
                  <a:lnTo>
                    <a:pt x="773" y="531"/>
                  </a:lnTo>
                  <a:lnTo>
                    <a:pt x="917" y="435"/>
                  </a:lnTo>
                  <a:lnTo>
                    <a:pt x="1062" y="386"/>
                  </a:lnTo>
                  <a:close/>
                  <a:moveTo>
                    <a:pt x="1207" y="0"/>
                  </a:moveTo>
                  <a:lnTo>
                    <a:pt x="1014" y="49"/>
                  </a:lnTo>
                  <a:lnTo>
                    <a:pt x="773" y="97"/>
                  </a:lnTo>
                  <a:lnTo>
                    <a:pt x="579" y="193"/>
                  </a:lnTo>
                  <a:lnTo>
                    <a:pt x="386" y="338"/>
                  </a:lnTo>
                  <a:lnTo>
                    <a:pt x="242" y="483"/>
                  </a:lnTo>
                  <a:lnTo>
                    <a:pt x="193" y="531"/>
                  </a:lnTo>
                  <a:lnTo>
                    <a:pt x="97" y="724"/>
                  </a:lnTo>
                  <a:lnTo>
                    <a:pt x="49" y="917"/>
                  </a:lnTo>
                  <a:lnTo>
                    <a:pt x="0" y="1159"/>
                  </a:lnTo>
                  <a:lnTo>
                    <a:pt x="0" y="1400"/>
                  </a:lnTo>
                  <a:lnTo>
                    <a:pt x="97" y="1593"/>
                  </a:lnTo>
                  <a:lnTo>
                    <a:pt x="193" y="1786"/>
                  </a:lnTo>
                  <a:lnTo>
                    <a:pt x="338" y="1979"/>
                  </a:lnTo>
                  <a:lnTo>
                    <a:pt x="483" y="2124"/>
                  </a:lnTo>
                  <a:lnTo>
                    <a:pt x="821" y="2269"/>
                  </a:lnTo>
                  <a:lnTo>
                    <a:pt x="1159" y="2365"/>
                  </a:lnTo>
                  <a:lnTo>
                    <a:pt x="1352" y="2317"/>
                  </a:lnTo>
                  <a:lnTo>
                    <a:pt x="1593" y="2269"/>
                  </a:lnTo>
                  <a:lnTo>
                    <a:pt x="1834" y="2172"/>
                  </a:lnTo>
                  <a:lnTo>
                    <a:pt x="1979" y="2028"/>
                  </a:lnTo>
                  <a:lnTo>
                    <a:pt x="2172" y="1835"/>
                  </a:lnTo>
                  <a:lnTo>
                    <a:pt x="2269" y="1641"/>
                  </a:lnTo>
                  <a:lnTo>
                    <a:pt x="2317" y="1400"/>
                  </a:lnTo>
                  <a:lnTo>
                    <a:pt x="2365" y="1207"/>
                  </a:lnTo>
                  <a:lnTo>
                    <a:pt x="2317" y="966"/>
                  </a:lnTo>
                  <a:lnTo>
                    <a:pt x="2269" y="773"/>
                  </a:lnTo>
                  <a:lnTo>
                    <a:pt x="2172" y="580"/>
                  </a:lnTo>
                  <a:lnTo>
                    <a:pt x="2028" y="386"/>
                  </a:lnTo>
                  <a:lnTo>
                    <a:pt x="1834" y="242"/>
                  </a:lnTo>
                  <a:lnTo>
                    <a:pt x="1641" y="145"/>
                  </a:lnTo>
                  <a:lnTo>
                    <a:pt x="1448" y="49"/>
                  </a:lnTo>
                  <a:lnTo>
                    <a:pt x="12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175;p80">
              <a:extLst>
                <a:ext uri="{FF2B5EF4-FFF2-40B4-BE49-F238E27FC236}">
                  <a16:creationId xmlns:a16="http://schemas.microsoft.com/office/drawing/2014/main" id="{D5E0BEC5-2480-F238-3E84-7A3670729BC4}"/>
                </a:ext>
              </a:extLst>
            </p:cNvPr>
            <p:cNvSpPr/>
            <p:nvPr/>
          </p:nvSpPr>
          <p:spPr>
            <a:xfrm>
              <a:off x="3108875" y="1858325"/>
              <a:ext cx="392225" cy="393425"/>
            </a:xfrm>
            <a:custGeom>
              <a:avLst/>
              <a:gdLst/>
              <a:ahLst/>
              <a:cxnLst/>
              <a:rect l="l" t="t" r="r" b="b"/>
              <a:pathLst>
                <a:path w="15689" h="15737" extrusionOk="0">
                  <a:moveTo>
                    <a:pt x="7483" y="1"/>
                  </a:moveTo>
                  <a:lnTo>
                    <a:pt x="6710" y="97"/>
                  </a:lnTo>
                  <a:lnTo>
                    <a:pt x="5938" y="242"/>
                  </a:lnTo>
                  <a:lnTo>
                    <a:pt x="5166" y="484"/>
                  </a:lnTo>
                  <a:lnTo>
                    <a:pt x="4442" y="773"/>
                  </a:lnTo>
                  <a:lnTo>
                    <a:pt x="3766" y="1159"/>
                  </a:lnTo>
                  <a:lnTo>
                    <a:pt x="3090" y="1594"/>
                  </a:lnTo>
                  <a:lnTo>
                    <a:pt x="2511" y="2076"/>
                  </a:lnTo>
                  <a:lnTo>
                    <a:pt x="1980" y="2607"/>
                  </a:lnTo>
                  <a:lnTo>
                    <a:pt x="1497" y="3187"/>
                  </a:lnTo>
                  <a:lnTo>
                    <a:pt x="1111" y="3814"/>
                  </a:lnTo>
                  <a:lnTo>
                    <a:pt x="725" y="4490"/>
                  </a:lnTo>
                  <a:lnTo>
                    <a:pt x="435" y="5214"/>
                  </a:lnTo>
                  <a:lnTo>
                    <a:pt x="242" y="5938"/>
                  </a:lnTo>
                  <a:lnTo>
                    <a:pt x="49" y="6662"/>
                  </a:lnTo>
                  <a:lnTo>
                    <a:pt x="1" y="7434"/>
                  </a:lnTo>
                  <a:lnTo>
                    <a:pt x="1" y="8206"/>
                  </a:lnTo>
                  <a:lnTo>
                    <a:pt x="49" y="8979"/>
                  </a:lnTo>
                  <a:lnTo>
                    <a:pt x="242" y="9799"/>
                  </a:lnTo>
                  <a:lnTo>
                    <a:pt x="435" y="10572"/>
                  </a:lnTo>
                  <a:lnTo>
                    <a:pt x="773" y="11296"/>
                  </a:lnTo>
                  <a:lnTo>
                    <a:pt x="1111" y="11971"/>
                  </a:lnTo>
                  <a:lnTo>
                    <a:pt x="1546" y="12599"/>
                  </a:lnTo>
                  <a:lnTo>
                    <a:pt x="2077" y="13178"/>
                  </a:lnTo>
                  <a:lnTo>
                    <a:pt x="2607" y="13709"/>
                  </a:lnTo>
                  <a:lnTo>
                    <a:pt x="3187" y="14192"/>
                  </a:lnTo>
                  <a:lnTo>
                    <a:pt x="3814" y="14626"/>
                  </a:lnTo>
                  <a:lnTo>
                    <a:pt x="4490" y="14964"/>
                  </a:lnTo>
                  <a:lnTo>
                    <a:pt x="5166" y="15254"/>
                  </a:lnTo>
                  <a:lnTo>
                    <a:pt x="5890" y="15495"/>
                  </a:lnTo>
                  <a:lnTo>
                    <a:pt x="6662" y="15640"/>
                  </a:lnTo>
                  <a:lnTo>
                    <a:pt x="7434" y="15736"/>
                  </a:lnTo>
                  <a:lnTo>
                    <a:pt x="8207" y="15736"/>
                  </a:lnTo>
                  <a:lnTo>
                    <a:pt x="8979" y="15640"/>
                  </a:lnTo>
                  <a:lnTo>
                    <a:pt x="9751" y="15495"/>
                  </a:lnTo>
                  <a:lnTo>
                    <a:pt x="10524" y="15254"/>
                  </a:lnTo>
                  <a:lnTo>
                    <a:pt x="11248" y="14964"/>
                  </a:lnTo>
                  <a:lnTo>
                    <a:pt x="11972" y="14578"/>
                  </a:lnTo>
                  <a:lnTo>
                    <a:pt x="12599" y="14143"/>
                  </a:lnTo>
                  <a:lnTo>
                    <a:pt x="13178" y="13661"/>
                  </a:lnTo>
                  <a:lnTo>
                    <a:pt x="13709" y="13130"/>
                  </a:lnTo>
                  <a:lnTo>
                    <a:pt x="14192" y="12551"/>
                  </a:lnTo>
                  <a:lnTo>
                    <a:pt x="14578" y="11923"/>
                  </a:lnTo>
                  <a:lnTo>
                    <a:pt x="14964" y="11247"/>
                  </a:lnTo>
                  <a:lnTo>
                    <a:pt x="15254" y="10523"/>
                  </a:lnTo>
                  <a:lnTo>
                    <a:pt x="15495" y="9799"/>
                  </a:lnTo>
                  <a:lnTo>
                    <a:pt x="15640" y="9075"/>
                  </a:lnTo>
                  <a:lnTo>
                    <a:pt x="15688" y="8303"/>
                  </a:lnTo>
                  <a:lnTo>
                    <a:pt x="15688" y="7531"/>
                  </a:lnTo>
                  <a:lnTo>
                    <a:pt x="15640" y="6758"/>
                  </a:lnTo>
                  <a:lnTo>
                    <a:pt x="15495" y="5938"/>
                  </a:lnTo>
                  <a:lnTo>
                    <a:pt x="15254" y="5166"/>
                  </a:lnTo>
                  <a:lnTo>
                    <a:pt x="14916" y="4442"/>
                  </a:lnTo>
                  <a:lnTo>
                    <a:pt x="14578" y="3766"/>
                  </a:lnTo>
                  <a:lnTo>
                    <a:pt x="14144" y="3138"/>
                  </a:lnTo>
                  <a:lnTo>
                    <a:pt x="13661" y="2559"/>
                  </a:lnTo>
                  <a:lnTo>
                    <a:pt x="13082" y="2028"/>
                  </a:lnTo>
                  <a:lnTo>
                    <a:pt x="12503" y="1545"/>
                  </a:lnTo>
                  <a:lnTo>
                    <a:pt x="11875" y="1111"/>
                  </a:lnTo>
                  <a:lnTo>
                    <a:pt x="11199" y="773"/>
                  </a:lnTo>
                  <a:lnTo>
                    <a:pt x="10524" y="484"/>
                  </a:lnTo>
                  <a:lnTo>
                    <a:pt x="9799" y="242"/>
                  </a:lnTo>
                  <a:lnTo>
                    <a:pt x="9027" y="97"/>
                  </a:lnTo>
                  <a:lnTo>
                    <a:pt x="8303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176;p80">
              <a:extLst>
                <a:ext uri="{FF2B5EF4-FFF2-40B4-BE49-F238E27FC236}">
                  <a16:creationId xmlns:a16="http://schemas.microsoft.com/office/drawing/2014/main" id="{D9899FDA-4128-8F52-B233-40E642DE91F4}"/>
                </a:ext>
              </a:extLst>
            </p:cNvPr>
            <p:cNvSpPr/>
            <p:nvPr/>
          </p:nvSpPr>
          <p:spPr>
            <a:xfrm>
              <a:off x="3108875" y="1858325"/>
              <a:ext cx="392225" cy="393425"/>
            </a:xfrm>
            <a:custGeom>
              <a:avLst/>
              <a:gdLst/>
              <a:ahLst/>
              <a:cxnLst/>
              <a:rect l="l" t="t" r="r" b="b"/>
              <a:pathLst>
                <a:path w="15689" h="15737" fill="none" extrusionOk="0">
                  <a:moveTo>
                    <a:pt x="5938" y="242"/>
                  </a:moveTo>
                  <a:lnTo>
                    <a:pt x="5938" y="242"/>
                  </a:lnTo>
                  <a:lnTo>
                    <a:pt x="6710" y="97"/>
                  </a:lnTo>
                  <a:lnTo>
                    <a:pt x="7483" y="1"/>
                  </a:lnTo>
                  <a:lnTo>
                    <a:pt x="8303" y="1"/>
                  </a:lnTo>
                  <a:lnTo>
                    <a:pt x="9027" y="97"/>
                  </a:lnTo>
                  <a:lnTo>
                    <a:pt x="9799" y="242"/>
                  </a:lnTo>
                  <a:lnTo>
                    <a:pt x="10524" y="484"/>
                  </a:lnTo>
                  <a:lnTo>
                    <a:pt x="11199" y="773"/>
                  </a:lnTo>
                  <a:lnTo>
                    <a:pt x="11875" y="1111"/>
                  </a:lnTo>
                  <a:lnTo>
                    <a:pt x="12503" y="1545"/>
                  </a:lnTo>
                  <a:lnTo>
                    <a:pt x="13082" y="2028"/>
                  </a:lnTo>
                  <a:lnTo>
                    <a:pt x="13661" y="2559"/>
                  </a:lnTo>
                  <a:lnTo>
                    <a:pt x="14144" y="3138"/>
                  </a:lnTo>
                  <a:lnTo>
                    <a:pt x="14578" y="3766"/>
                  </a:lnTo>
                  <a:lnTo>
                    <a:pt x="14916" y="4442"/>
                  </a:lnTo>
                  <a:lnTo>
                    <a:pt x="15254" y="5166"/>
                  </a:lnTo>
                  <a:lnTo>
                    <a:pt x="15495" y="5938"/>
                  </a:lnTo>
                  <a:lnTo>
                    <a:pt x="15495" y="5938"/>
                  </a:lnTo>
                  <a:lnTo>
                    <a:pt x="15640" y="6758"/>
                  </a:lnTo>
                  <a:lnTo>
                    <a:pt x="15688" y="7531"/>
                  </a:lnTo>
                  <a:lnTo>
                    <a:pt x="15688" y="8303"/>
                  </a:lnTo>
                  <a:lnTo>
                    <a:pt x="15640" y="9075"/>
                  </a:lnTo>
                  <a:lnTo>
                    <a:pt x="15495" y="9799"/>
                  </a:lnTo>
                  <a:lnTo>
                    <a:pt x="15254" y="10523"/>
                  </a:lnTo>
                  <a:lnTo>
                    <a:pt x="14964" y="11247"/>
                  </a:lnTo>
                  <a:lnTo>
                    <a:pt x="14578" y="11923"/>
                  </a:lnTo>
                  <a:lnTo>
                    <a:pt x="14192" y="12551"/>
                  </a:lnTo>
                  <a:lnTo>
                    <a:pt x="13709" y="13130"/>
                  </a:lnTo>
                  <a:lnTo>
                    <a:pt x="13178" y="13661"/>
                  </a:lnTo>
                  <a:lnTo>
                    <a:pt x="12599" y="14143"/>
                  </a:lnTo>
                  <a:lnTo>
                    <a:pt x="11972" y="14578"/>
                  </a:lnTo>
                  <a:lnTo>
                    <a:pt x="11248" y="14964"/>
                  </a:lnTo>
                  <a:lnTo>
                    <a:pt x="10524" y="15254"/>
                  </a:lnTo>
                  <a:lnTo>
                    <a:pt x="9751" y="15495"/>
                  </a:lnTo>
                  <a:lnTo>
                    <a:pt x="9751" y="15495"/>
                  </a:lnTo>
                  <a:lnTo>
                    <a:pt x="8979" y="15640"/>
                  </a:lnTo>
                  <a:lnTo>
                    <a:pt x="8207" y="15736"/>
                  </a:lnTo>
                  <a:lnTo>
                    <a:pt x="7434" y="15736"/>
                  </a:lnTo>
                  <a:lnTo>
                    <a:pt x="6662" y="15640"/>
                  </a:lnTo>
                  <a:lnTo>
                    <a:pt x="5890" y="15495"/>
                  </a:lnTo>
                  <a:lnTo>
                    <a:pt x="5166" y="15254"/>
                  </a:lnTo>
                  <a:lnTo>
                    <a:pt x="4490" y="14964"/>
                  </a:lnTo>
                  <a:lnTo>
                    <a:pt x="3814" y="14626"/>
                  </a:lnTo>
                  <a:lnTo>
                    <a:pt x="3187" y="14192"/>
                  </a:lnTo>
                  <a:lnTo>
                    <a:pt x="2607" y="13709"/>
                  </a:lnTo>
                  <a:lnTo>
                    <a:pt x="2077" y="13178"/>
                  </a:lnTo>
                  <a:lnTo>
                    <a:pt x="1546" y="12599"/>
                  </a:lnTo>
                  <a:lnTo>
                    <a:pt x="1111" y="11971"/>
                  </a:lnTo>
                  <a:lnTo>
                    <a:pt x="773" y="11296"/>
                  </a:lnTo>
                  <a:lnTo>
                    <a:pt x="435" y="10572"/>
                  </a:lnTo>
                  <a:lnTo>
                    <a:pt x="242" y="9799"/>
                  </a:lnTo>
                  <a:lnTo>
                    <a:pt x="242" y="9799"/>
                  </a:lnTo>
                  <a:lnTo>
                    <a:pt x="49" y="8979"/>
                  </a:lnTo>
                  <a:lnTo>
                    <a:pt x="1" y="8206"/>
                  </a:lnTo>
                  <a:lnTo>
                    <a:pt x="1" y="7434"/>
                  </a:lnTo>
                  <a:lnTo>
                    <a:pt x="49" y="6662"/>
                  </a:lnTo>
                  <a:lnTo>
                    <a:pt x="242" y="5938"/>
                  </a:lnTo>
                  <a:lnTo>
                    <a:pt x="435" y="5214"/>
                  </a:lnTo>
                  <a:lnTo>
                    <a:pt x="725" y="4490"/>
                  </a:lnTo>
                  <a:lnTo>
                    <a:pt x="1111" y="3814"/>
                  </a:lnTo>
                  <a:lnTo>
                    <a:pt x="1497" y="3187"/>
                  </a:lnTo>
                  <a:lnTo>
                    <a:pt x="1980" y="2607"/>
                  </a:lnTo>
                  <a:lnTo>
                    <a:pt x="2511" y="2076"/>
                  </a:lnTo>
                  <a:lnTo>
                    <a:pt x="3090" y="1594"/>
                  </a:lnTo>
                  <a:lnTo>
                    <a:pt x="3766" y="1159"/>
                  </a:lnTo>
                  <a:lnTo>
                    <a:pt x="4442" y="773"/>
                  </a:lnTo>
                  <a:lnTo>
                    <a:pt x="5166" y="484"/>
                  </a:lnTo>
                  <a:lnTo>
                    <a:pt x="5938" y="24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177;p80">
              <a:extLst>
                <a:ext uri="{FF2B5EF4-FFF2-40B4-BE49-F238E27FC236}">
                  <a16:creationId xmlns:a16="http://schemas.microsoft.com/office/drawing/2014/main" id="{BC7D7EF4-53BF-DEEA-2E19-57154E59B7B5}"/>
                </a:ext>
              </a:extLst>
            </p:cNvPr>
            <p:cNvSpPr/>
            <p:nvPr/>
          </p:nvSpPr>
          <p:spPr>
            <a:xfrm>
              <a:off x="3171625" y="1921075"/>
              <a:ext cx="258275" cy="267925"/>
            </a:xfrm>
            <a:custGeom>
              <a:avLst/>
              <a:gdLst/>
              <a:ahLst/>
              <a:cxnLst/>
              <a:rect l="l" t="t" r="r" b="b"/>
              <a:pathLst>
                <a:path w="10331" h="10717" extrusionOk="0">
                  <a:moveTo>
                    <a:pt x="3187" y="1"/>
                  </a:moveTo>
                  <a:lnTo>
                    <a:pt x="2994" y="49"/>
                  </a:lnTo>
                  <a:lnTo>
                    <a:pt x="2801" y="97"/>
                  </a:lnTo>
                  <a:lnTo>
                    <a:pt x="2511" y="242"/>
                  </a:lnTo>
                  <a:lnTo>
                    <a:pt x="2366" y="339"/>
                  </a:lnTo>
                  <a:lnTo>
                    <a:pt x="2221" y="483"/>
                  </a:lnTo>
                  <a:lnTo>
                    <a:pt x="2125" y="677"/>
                  </a:lnTo>
                  <a:lnTo>
                    <a:pt x="2076" y="821"/>
                  </a:lnTo>
                  <a:lnTo>
                    <a:pt x="49" y="7193"/>
                  </a:lnTo>
                  <a:lnTo>
                    <a:pt x="1" y="7386"/>
                  </a:lnTo>
                  <a:lnTo>
                    <a:pt x="1" y="7627"/>
                  </a:lnTo>
                  <a:lnTo>
                    <a:pt x="49" y="7869"/>
                  </a:lnTo>
                  <a:lnTo>
                    <a:pt x="146" y="8062"/>
                  </a:lnTo>
                  <a:lnTo>
                    <a:pt x="242" y="8255"/>
                  </a:lnTo>
                  <a:lnTo>
                    <a:pt x="435" y="8399"/>
                  </a:lnTo>
                  <a:lnTo>
                    <a:pt x="628" y="8544"/>
                  </a:lnTo>
                  <a:lnTo>
                    <a:pt x="821" y="8641"/>
                  </a:lnTo>
                  <a:lnTo>
                    <a:pt x="7145" y="10620"/>
                  </a:lnTo>
                  <a:lnTo>
                    <a:pt x="7531" y="10716"/>
                  </a:lnTo>
                  <a:lnTo>
                    <a:pt x="7676" y="10668"/>
                  </a:lnTo>
                  <a:lnTo>
                    <a:pt x="7869" y="10620"/>
                  </a:lnTo>
                  <a:lnTo>
                    <a:pt x="8207" y="10475"/>
                  </a:lnTo>
                  <a:lnTo>
                    <a:pt x="8351" y="10378"/>
                  </a:lnTo>
                  <a:lnTo>
                    <a:pt x="8448" y="10234"/>
                  </a:lnTo>
                  <a:lnTo>
                    <a:pt x="8544" y="10041"/>
                  </a:lnTo>
                  <a:lnTo>
                    <a:pt x="8641" y="9896"/>
                  </a:lnTo>
                  <a:lnTo>
                    <a:pt x="10330" y="4538"/>
                  </a:lnTo>
                  <a:lnTo>
                    <a:pt x="9317" y="4200"/>
                  </a:lnTo>
                  <a:lnTo>
                    <a:pt x="9124" y="4152"/>
                  </a:lnTo>
                  <a:lnTo>
                    <a:pt x="9365" y="4248"/>
                  </a:lnTo>
                  <a:lnTo>
                    <a:pt x="9703" y="4345"/>
                  </a:lnTo>
                  <a:lnTo>
                    <a:pt x="8014" y="9703"/>
                  </a:lnTo>
                  <a:lnTo>
                    <a:pt x="7965" y="9848"/>
                  </a:lnTo>
                  <a:lnTo>
                    <a:pt x="7820" y="9944"/>
                  </a:lnTo>
                  <a:lnTo>
                    <a:pt x="7676" y="10041"/>
                  </a:lnTo>
                  <a:lnTo>
                    <a:pt x="7338" y="10041"/>
                  </a:lnTo>
                  <a:lnTo>
                    <a:pt x="1015" y="8062"/>
                  </a:lnTo>
                  <a:lnTo>
                    <a:pt x="821" y="7965"/>
                  </a:lnTo>
                  <a:lnTo>
                    <a:pt x="725" y="7820"/>
                  </a:lnTo>
                  <a:lnTo>
                    <a:pt x="628" y="7627"/>
                  </a:lnTo>
                  <a:lnTo>
                    <a:pt x="677" y="7386"/>
                  </a:lnTo>
                  <a:lnTo>
                    <a:pt x="2656" y="1063"/>
                  </a:lnTo>
                  <a:lnTo>
                    <a:pt x="2752" y="870"/>
                  </a:lnTo>
                  <a:lnTo>
                    <a:pt x="2849" y="773"/>
                  </a:lnTo>
                  <a:lnTo>
                    <a:pt x="3042" y="677"/>
                  </a:lnTo>
                  <a:lnTo>
                    <a:pt x="3331" y="677"/>
                  </a:lnTo>
                  <a:lnTo>
                    <a:pt x="8689" y="2366"/>
                  </a:lnTo>
                  <a:lnTo>
                    <a:pt x="8882" y="1738"/>
                  </a:lnTo>
                  <a:lnTo>
                    <a:pt x="3525" y="97"/>
                  </a:lnTo>
                  <a:lnTo>
                    <a:pt x="3187" y="1"/>
                  </a:lnTo>
                  <a:close/>
                </a:path>
              </a:pathLst>
            </a:custGeom>
            <a:solidFill>
              <a:srgbClr val="C8D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178;p80">
              <a:extLst>
                <a:ext uri="{FF2B5EF4-FFF2-40B4-BE49-F238E27FC236}">
                  <a16:creationId xmlns:a16="http://schemas.microsoft.com/office/drawing/2014/main" id="{91A16154-E24D-958F-E8D1-DD34C2FFF78A}"/>
                </a:ext>
              </a:extLst>
            </p:cNvPr>
            <p:cNvSpPr/>
            <p:nvPr/>
          </p:nvSpPr>
          <p:spPr>
            <a:xfrm>
              <a:off x="3171625" y="1921075"/>
              <a:ext cx="258275" cy="267925"/>
            </a:xfrm>
            <a:custGeom>
              <a:avLst/>
              <a:gdLst/>
              <a:ahLst/>
              <a:cxnLst/>
              <a:rect l="l" t="t" r="r" b="b"/>
              <a:pathLst>
                <a:path w="10331" h="10717" fill="none" extrusionOk="0">
                  <a:moveTo>
                    <a:pt x="3187" y="1"/>
                  </a:moveTo>
                  <a:lnTo>
                    <a:pt x="3187" y="1"/>
                  </a:lnTo>
                  <a:lnTo>
                    <a:pt x="2994" y="49"/>
                  </a:lnTo>
                  <a:lnTo>
                    <a:pt x="2801" y="97"/>
                  </a:lnTo>
                  <a:lnTo>
                    <a:pt x="2511" y="242"/>
                  </a:lnTo>
                  <a:lnTo>
                    <a:pt x="2366" y="339"/>
                  </a:lnTo>
                  <a:lnTo>
                    <a:pt x="2221" y="483"/>
                  </a:lnTo>
                  <a:lnTo>
                    <a:pt x="2125" y="677"/>
                  </a:lnTo>
                  <a:lnTo>
                    <a:pt x="2076" y="821"/>
                  </a:lnTo>
                  <a:lnTo>
                    <a:pt x="49" y="7193"/>
                  </a:lnTo>
                  <a:lnTo>
                    <a:pt x="49" y="7193"/>
                  </a:lnTo>
                  <a:lnTo>
                    <a:pt x="1" y="7386"/>
                  </a:lnTo>
                  <a:lnTo>
                    <a:pt x="1" y="7627"/>
                  </a:lnTo>
                  <a:lnTo>
                    <a:pt x="49" y="7869"/>
                  </a:lnTo>
                  <a:lnTo>
                    <a:pt x="146" y="8062"/>
                  </a:lnTo>
                  <a:lnTo>
                    <a:pt x="242" y="8255"/>
                  </a:lnTo>
                  <a:lnTo>
                    <a:pt x="435" y="8399"/>
                  </a:lnTo>
                  <a:lnTo>
                    <a:pt x="628" y="8544"/>
                  </a:lnTo>
                  <a:lnTo>
                    <a:pt x="821" y="8641"/>
                  </a:lnTo>
                  <a:lnTo>
                    <a:pt x="7145" y="10620"/>
                  </a:lnTo>
                  <a:lnTo>
                    <a:pt x="7145" y="10620"/>
                  </a:lnTo>
                  <a:lnTo>
                    <a:pt x="7531" y="10716"/>
                  </a:lnTo>
                  <a:lnTo>
                    <a:pt x="7531" y="10716"/>
                  </a:lnTo>
                  <a:lnTo>
                    <a:pt x="7676" y="10668"/>
                  </a:lnTo>
                  <a:lnTo>
                    <a:pt x="7869" y="10620"/>
                  </a:lnTo>
                  <a:lnTo>
                    <a:pt x="8207" y="10475"/>
                  </a:lnTo>
                  <a:lnTo>
                    <a:pt x="8351" y="10378"/>
                  </a:lnTo>
                  <a:lnTo>
                    <a:pt x="8448" y="10234"/>
                  </a:lnTo>
                  <a:lnTo>
                    <a:pt x="8544" y="10041"/>
                  </a:lnTo>
                  <a:lnTo>
                    <a:pt x="8641" y="9896"/>
                  </a:lnTo>
                  <a:lnTo>
                    <a:pt x="10330" y="4538"/>
                  </a:lnTo>
                  <a:lnTo>
                    <a:pt x="9317" y="4200"/>
                  </a:lnTo>
                  <a:lnTo>
                    <a:pt x="9317" y="4200"/>
                  </a:lnTo>
                  <a:lnTo>
                    <a:pt x="9124" y="4152"/>
                  </a:lnTo>
                  <a:lnTo>
                    <a:pt x="8979" y="4007"/>
                  </a:lnTo>
                  <a:lnTo>
                    <a:pt x="8834" y="3862"/>
                  </a:lnTo>
                  <a:lnTo>
                    <a:pt x="8689" y="3717"/>
                  </a:lnTo>
                  <a:lnTo>
                    <a:pt x="8689" y="3717"/>
                  </a:lnTo>
                  <a:lnTo>
                    <a:pt x="8834" y="3862"/>
                  </a:lnTo>
                  <a:lnTo>
                    <a:pt x="8979" y="4007"/>
                  </a:lnTo>
                  <a:lnTo>
                    <a:pt x="9124" y="4152"/>
                  </a:lnTo>
                  <a:lnTo>
                    <a:pt x="9365" y="4248"/>
                  </a:lnTo>
                  <a:lnTo>
                    <a:pt x="9703" y="4345"/>
                  </a:lnTo>
                  <a:lnTo>
                    <a:pt x="8014" y="9703"/>
                  </a:lnTo>
                  <a:lnTo>
                    <a:pt x="8014" y="9703"/>
                  </a:lnTo>
                  <a:lnTo>
                    <a:pt x="7965" y="9848"/>
                  </a:lnTo>
                  <a:lnTo>
                    <a:pt x="7820" y="9944"/>
                  </a:lnTo>
                  <a:lnTo>
                    <a:pt x="7676" y="10041"/>
                  </a:lnTo>
                  <a:lnTo>
                    <a:pt x="7531" y="10041"/>
                  </a:lnTo>
                  <a:lnTo>
                    <a:pt x="7531" y="10041"/>
                  </a:lnTo>
                  <a:lnTo>
                    <a:pt x="7338" y="10041"/>
                  </a:lnTo>
                  <a:lnTo>
                    <a:pt x="1015" y="8062"/>
                  </a:lnTo>
                  <a:lnTo>
                    <a:pt x="1015" y="8062"/>
                  </a:lnTo>
                  <a:lnTo>
                    <a:pt x="821" y="7965"/>
                  </a:lnTo>
                  <a:lnTo>
                    <a:pt x="725" y="7820"/>
                  </a:lnTo>
                  <a:lnTo>
                    <a:pt x="628" y="7627"/>
                  </a:lnTo>
                  <a:lnTo>
                    <a:pt x="677" y="7386"/>
                  </a:lnTo>
                  <a:lnTo>
                    <a:pt x="2656" y="1063"/>
                  </a:lnTo>
                  <a:lnTo>
                    <a:pt x="2656" y="1063"/>
                  </a:lnTo>
                  <a:lnTo>
                    <a:pt x="2752" y="870"/>
                  </a:lnTo>
                  <a:lnTo>
                    <a:pt x="2849" y="773"/>
                  </a:lnTo>
                  <a:lnTo>
                    <a:pt x="3042" y="677"/>
                  </a:lnTo>
                  <a:lnTo>
                    <a:pt x="3187" y="677"/>
                  </a:lnTo>
                  <a:lnTo>
                    <a:pt x="3187" y="677"/>
                  </a:lnTo>
                  <a:lnTo>
                    <a:pt x="3331" y="677"/>
                  </a:lnTo>
                  <a:lnTo>
                    <a:pt x="3331" y="677"/>
                  </a:lnTo>
                  <a:lnTo>
                    <a:pt x="8689" y="2366"/>
                  </a:lnTo>
                  <a:lnTo>
                    <a:pt x="8882" y="1738"/>
                  </a:lnTo>
                  <a:lnTo>
                    <a:pt x="3525" y="97"/>
                  </a:lnTo>
                  <a:lnTo>
                    <a:pt x="3525" y="97"/>
                  </a:lnTo>
                  <a:lnTo>
                    <a:pt x="31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179;p80">
              <a:extLst>
                <a:ext uri="{FF2B5EF4-FFF2-40B4-BE49-F238E27FC236}">
                  <a16:creationId xmlns:a16="http://schemas.microsoft.com/office/drawing/2014/main" id="{3D2278EB-B9EB-2778-BBAD-FDB9E5C4D6A8}"/>
                </a:ext>
              </a:extLst>
            </p:cNvPr>
            <p:cNvSpPr/>
            <p:nvPr/>
          </p:nvSpPr>
          <p:spPr>
            <a:xfrm>
              <a:off x="3385225" y="1980200"/>
              <a:ext cx="3650" cy="33825"/>
            </a:xfrm>
            <a:custGeom>
              <a:avLst/>
              <a:gdLst/>
              <a:ahLst/>
              <a:cxnLst/>
              <a:rect l="l" t="t" r="r" b="b"/>
              <a:pathLst>
                <a:path w="146" h="1353" extrusionOk="0">
                  <a:moveTo>
                    <a:pt x="145" y="1"/>
                  </a:moveTo>
                  <a:lnTo>
                    <a:pt x="49" y="387"/>
                  </a:lnTo>
                  <a:lnTo>
                    <a:pt x="49" y="387"/>
                  </a:lnTo>
                  <a:lnTo>
                    <a:pt x="0" y="628"/>
                  </a:lnTo>
                  <a:lnTo>
                    <a:pt x="0" y="870"/>
                  </a:lnTo>
                  <a:lnTo>
                    <a:pt x="49" y="1111"/>
                  </a:lnTo>
                  <a:lnTo>
                    <a:pt x="145" y="1352"/>
                  </a:lnTo>
                  <a:lnTo>
                    <a:pt x="145" y="1352"/>
                  </a:lnTo>
                  <a:lnTo>
                    <a:pt x="49" y="1111"/>
                  </a:lnTo>
                  <a:lnTo>
                    <a:pt x="0" y="870"/>
                  </a:lnTo>
                  <a:lnTo>
                    <a:pt x="0" y="628"/>
                  </a:lnTo>
                  <a:lnTo>
                    <a:pt x="49" y="387"/>
                  </a:lnTo>
                  <a:lnTo>
                    <a:pt x="145" y="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C8D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180;p80">
              <a:extLst>
                <a:ext uri="{FF2B5EF4-FFF2-40B4-BE49-F238E27FC236}">
                  <a16:creationId xmlns:a16="http://schemas.microsoft.com/office/drawing/2014/main" id="{CF56077D-093C-6FD4-9F54-7FB02E3B3312}"/>
                </a:ext>
              </a:extLst>
            </p:cNvPr>
            <p:cNvSpPr/>
            <p:nvPr/>
          </p:nvSpPr>
          <p:spPr>
            <a:xfrm>
              <a:off x="3385225" y="1980200"/>
              <a:ext cx="3650" cy="33825"/>
            </a:xfrm>
            <a:custGeom>
              <a:avLst/>
              <a:gdLst/>
              <a:ahLst/>
              <a:cxnLst/>
              <a:rect l="l" t="t" r="r" b="b"/>
              <a:pathLst>
                <a:path w="146" h="1353" fill="none" extrusionOk="0">
                  <a:moveTo>
                    <a:pt x="145" y="1"/>
                  </a:moveTo>
                  <a:lnTo>
                    <a:pt x="49" y="387"/>
                  </a:lnTo>
                  <a:lnTo>
                    <a:pt x="49" y="387"/>
                  </a:lnTo>
                  <a:lnTo>
                    <a:pt x="0" y="628"/>
                  </a:lnTo>
                  <a:lnTo>
                    <a:pt x="0" y="870"/>
                  </a:lnTo>
                  <a:lnTo>
                    <a:pt x="49" y="1111"/>
                  </a:lnTo>
                  <a:lnTo>
                    <a:pt x="145" y="1352"/>
                  </a:lnTo>
                  <a:lnTo>
                    <a:pt x="145" y="1352"/>
                  </a:lnTo>
                  <a:lnTo>
                    <a:pt x="49" y="1111"/>
                  </a:lnTo>
                  <a:lnTo>
                    <a:pt x="0" y="870"/>
                  </a:lnTo>
                  <a:lnTo>
                    <a:pt x="0" y="628"/>
                  </a:lnTo>
                  <a:lnTo>
                    <a:pt x="49" y="387"/>
                  </a:lnTo>
                  <a:lnTo>
                    <a:pt x="145" y="1"/>
                  </a:lnTo>
                  <a:lnTo>
                    <a:pt x="14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181;p80">
              <a:extLst>
                <a:ext uri="{FF2B5EF4-FFF2-40B4-BE49-F238E27FC236}">
                  <a16:creationId xmlns:a16="http://schemas.microsoft.com/office/drawing/2014/main" id="{678AC128-54E7-273A-CE4B-3AC8DEB94AA8}"/>
                </a:ext>
              </a:extLst>
            </p:cNvPr>
            <p:cNvSpPr/>
            <p:nvPr/>
          </p:nvSpPr>
          <p:spPr>
            <a:xfrm>
              <a:off x="3187325" y="1937975"/>
              <a:ext cx="226875" cy="234125"/>
            </a:xfrm>
            <a:custGeom>
              <a:avLst/>
              <a:gdLst/>
              <a:ahLst/>
              <a:cxnLst/>
              <a:rect l="l" t="t" r="r" b="b"/>
              <a:pathLst>
                <a:path w="9075" h="9365" extrusionOk="0">
                  <a:moveTo>
                    <a:pt x="2993" y="2559"/>
                  </a:moveTo>
                  <a:lnTo>
                    <a:pt x="3090" y="2655"/>
                  </a:lnTo>
                  <a:lnTo>
                    <a:pt x="3186" y="2752"/>
                  </a:lnTo>
                  <a:lnTo>
                    <a:pt x="3186" y="2848"/>
                  </a:lnTo>
                  <a:lnTo>
                    <a:pt x="3186" y="2993"/>
                  </a:lnTo>
                  <a:lnTo>
                    <a:pt x="3138" y="3090"/>
                  </a:lnTo>
                  <a:lnTo>
                    <a:pt x="3090" y="3186"/>
                  </a:lnTo>
                  <a:lnTo>
                    <a:pt x="2993" y="3186"/>
                  </a:lnTo>
                  <a:lnTo>
                    <a:pt x="2897" y="3235"/>
                  </a:lnTo>
                  <a:lnTo>
                    <a:pt x="2752" y="3186"/>
                  </a:lnTo>
                  <a:lnTo>
                    <a:pt x="2655" y="3138"/>
                  </a:lnTo>
                  <a:lnTo>
                    <a:pt x="2559" y="3041"/>
                  </a:lnTo>
                  <a:lnTo>
                    <a:pt x="2559" y="2897"/>
                  </a:lnTo>
                  <a:lnTo>
                    <a:pt x="2559" y="2800"/>
                  </a:lnTo>
                  <a:lnTo>
                    <a:pt x="2607" y="2704"/>
                  </a:lnTo>
                  <a:lnTo>
                    <a:pt x="2655" y="2607"/>
                  </a:lnTo>
                  <a:lnTo>
                    <a:pt x="2752" y="2559"/>
                  </a:lnTo>
                  <a:close/>
                  <a:moveTo>
                    <a:pt x="4055" y="2897"/>
                  </a:moveTo>
                  <a:lnTo>
                    <a:pt x="4152" y="2993"/>
                  </a:lnTo>
                  <a:lnTo>
                    <a:pt x="4248" y="3090"/>
                  </a:lnTo>
                  <a:lnTo>
                    <a:pt x="4296" y="3186"/>
                  </a:lnTo>
                  <a:lnTo>
                    <a:pt x="4296" y="3331"/>
                  </a:lnTo>
                  <a:lnTo>
                    <a:pt x="4248" y="3428"/>
                  </a:lnTo>
                  <a:lnTo>
                    <a:pt x="4152" y="3524"/>
                  </a:lnTo>
                  <a:lnTo>
                    <a:pt x="4055" y="3572"/>
                  </a:lnTo>
                  <a:lnTo>
                    <a:pt x="3862" y="3572"/>
                  </a:lnTo>
                  <a:lnTo>
                    <a:pt x="3717" y="3476"/>
                  </a:lnTo>
                  <a:lnTo>
                    <a:pt x="3669" y="3379"/>
                  </a:lnTo>
                  <a:lnTo>
                    <a:pt x="3621" y="3283"/>
                  </a:lnTo>
                  <a:lnTo>
                    <a:pt x="3621" y="3138"/>
                  </a:lnTo>
                  <a:lnTo>
                    <a:pt x="3669" y="3041"/>
                  </a:lnTo>
                  <a:lnTo>
                    <a:pt x="3765" y="2945"/>
                  </a:lnTo>
                  <a:lnTo>
                    <a:pt x="3862" y="2897"/>
                  </a:lnTo>
                  <a:close/>
                  <a:moveTo>
                    <a:pt x="5069" y="3235"/>
                  </a:moveTo>
                  <a:lnTo>
                    <a:pt x="5165" y="3283"/>
                  </a:lnTo>
                  <a:lnTo>
                    <a:pt x="5262" y="3331"/>
                  </a:lnTo>
                  <a:lnTo>
                    <a:pt x="5358" y="3428"/>
                  </a:lnTo>
                  <a:lnTo>
                    <a:pt x="5407" y="3572"/>
                  </a:lnTo>
                  <a:lnTo>
                    <a:pt x="5358" y="3669"/>
                  </a:lnTo>
                  <a:lnTo>
                    <a:pt x="5310" y="3765"/>
                  </a:lnTo>
                  <a:lnTo>
                    <a:pt x="5262" y="3862"/>
                  </a:lnTo>
                  <a:lnTo>
                    <a:pt x="5165" y="3910"/>
                  </a:lnTo>
                  <a:lnTo>
                    <a:pt x="4972" y="3910"/>
                  </a:lnTo>
                  <a:lnTo>
                    <a:pt x="4827" y="3862"/>
                  </a:lnTo>
                  <a:lnTo>
                    <a:pt x="4779" y="3717"/>
                  </a:lnTo>
                  <a:lnTo>
                    <a:pt x="4731" y="3621"/>
                  </a:lnTo>
                  <a:lnTo>
                    <a:pt x="4731" y="3476"/>
                  </a:lnTo>
                  <a:lnTo>
                    <a:pt x="4779" y="3379"/>
                  </a:lnTo>
                  <a:lnTo>
                    <a:pt x="4876" y="3331"/>
                  </a:lnTo>
                  <a:lnTo>
                    <a:pt x="4972" y="3283"/>
                  </a:lnTo>
                  <a:lnTo>
                    <a:pt x="5069" y="3235"/>
                  </a:lnTo>
                  <a:close/>
                  <a:moveTo>
                    <a:pt x="6131" y="3621"/>
                  </a:moveTo>
                  <a:lnTo>
                    <a:pt x="6275" y="3669"/>
                  </a:lnTo>
                  <a:lnTo>
                    <a:pt x="6372" y="3717"/>
                  </a:lnTo>
                  <a:lnTo>
                    <a:pt x="6468" y="3814"/>
                  </a:lnTo>
                  <a:lnTo>
                    <a:pt x="6468" y="3910"/>
                  </a:lnTo>
                  <a:lnTo>
                    <a:pt x="6468" y="4055"/>
                  </a:lnTo>
                  <a:lnTo>
                    <a:pt x="6420" y="4152"/>
                  </a:lnTo>
                  <a:lnTo>
                    <a:pt x="6372" y="4200"/>
                  </a:lnTo>
                  <a:lnTo>
                    <a:pt x="6275" y="4248"/>
                  </a:lnTo>
                  <a:lnTo>
                    <a:pt x="6082" y="4248"/>
                  </a:lnTo>
                  <a:lnTo>
                    <a:pt x="5937" y="4200"/>
                  </a:lnTo>
                  <a:lnTo>
                    <a:pt x="5841" y="4103"/>
                  </a:lnTo>
                  <a:lnTo>
                    <a:pt x="5841" y="3959"/>
                  </a:lnTo>
                  <a:lnTo>
                    <a:pt x="5841" y="3814"/>
                  </a:lnTo>
                  <a:lnTo>
                    <a:pt x="5889" y="3765"/>
                  </a:lnTo>
                  <a:lnTo>
                    <a:pt x="5986" y="3669"/>
                  </a:lnTo>
                  <a:lnTo>
                    <a:pt x="6131" y="3621"/>
                  </a:lnTo>
                  <a:close/>
                  <a:moveTo>
                    <a:pt x="2510" y="3669"/>
                  </a:moveTo>
                  <a:lnTo>
                    <a:pt x="2655" y="3717"/>
                  </a:lnTo>
                  <a:lnTo>
                    <a:pt x="2752" y="3765"/>
                  </a:lnTo>
                  <a:lnTo>
                    <a:pt x="2800" y="3862"/>
                  </a:lnTo>
                  <a:lnTo>
                    <a:pt x="2848" y="3959"/>
                  </a:lnTo>
                  <a:lnTo>
                    <a:pt x="2848" y="4103"/>
                  </a:lnTo>
                  <a:lnTo>
                    <a:pt x="2800" y="4200"/>
                  </a:lnTo>
                  <a:lnTo>
                    <a:pt x="2703" y="4248"/>
                  </a:lnTo>
                  <a:lnTo>
                    <a:pt x="2607" y="4296"/>
                  </a:lnTo>
                  <a:lnTo>
                    <a:pt x="2510" y="4345"/>
                  </a:lnTo>
                  <a:lnTo>
                    <a:pt x="2414" y="4296"/>
                  </a:lnTo>
                  <a:lnTo>
                    <a:pt x="2269" y="4248"/>
                  </a:lnTo>
                  <a:lnTo>
                    <a:pt x="2221" y="4152"/>
                  </a:lnTo>
                  <a:lnTo>
                    <a:pt x="2173" y="4007"/>
                  </a:lnTo>
                  <a:lnTo>
                    <a:pt x="2173" y="3910"/>
                  </a:lnTo>
                  <a:lnTo>
                    <a:pt x="2221" y="3814"/>
                  </a:lnTo>
                  <a:lnTo>
                    <a:pt x="2317" y="3717"/>
                  </a:lnTo>
                  <a:lnTo>
                    <a:pt x="2510" y="3669"/>
                  </a:lnTo>
                  <a:close/>
                  <a:moveTo>
                    <a:pt x="7386" y="3959"/>
                  </a:moveTo>
                  <a:lnTo>
                    <a:pt x="7482" y="4007"/>
                  </a:lnTo>
                  <a:lnTo>
                    <a:pt x="7579" y="4103"/>
                  </a:lnTo>
                  <a:lnTo>
                    <a:pt x="7579" y="4248"/>
                  </a:lnTo>
                  <a:lnTo>
                    <a:pt x="7579" y="4393"/>
                  </a:lnTo>
                  <a:lnTo>
                    <a:pt x="7530" y="4490"/>
                  </a:lnTo>
                  <a:lnTo>
                    <a:pt x="7482" y="4538"/>
                  </a:lnTo>
                  <a:lnTo>
                    <a:pt x="7386" y="4586"/>
                  </a:lnTo>
                  <a:lnTo>
                    <a:pt x="7289" y="4634"/>
                  </a:lnTo>
                  <a:lnTo>
                    <a:pt x="7144" y="4586"/>
                  </a:lnTo>
                  <a:lnTo>
                    <a:pt x="7048" y="4538"/>
                  </a:lnTo>
                  <a:lnTo>
                    <a:pt x="6951" y="4441"/>
                  </a:lnTo>
                  <a:lnTo>
                    <a:pt x="6951" y="4296"/>
                  </a:lnTo>
                  <a:lnTo>
                    <a:pt x="6951" y="4200"/>
                  </a:lnTo>
                  <a:lnTo>
                    <a:pt x="6999" y="4055"/>
                  </a:lnTo>
                  <a:lnTo>
                    <a:pt x="7048" y="4007"/>
                  </a:lnTo>
                  <a:lnTo>
                    <a:pt x="7144" y="3959"/>
                  </a:lnTo>
                  <a:close/>
                  <a:moveTo>
                    <a:pt x="3717" y="4007"/>
                  </a:moveTo>
                  <a:lnTo>
                    <a:pt x="3814" y="4103"/>
                  </a:lnTo>
                  <a:lnTo>
                    <a:pt x="3910" y="4200"/>
                  </a:lnTo>
                  <a:lnTo>
                    <a:pt x="3958" y="4296"/>
                  </a:lnTo>
                  <a:lnTo>
                    <a:pt x="3910" y="4441"/>
                  </a:lnTo>
                  <a:lnTo>
                    <a:pt x="3862" y="4538"/>
                  </a:lnTo>
                  <a:lnTo>
                    <a:pt x="3814" y="4634"/>
                  </a:lnTo>
                  <a:lnTo>
                    <a:pt x="3717" y="4683"/>
                  </a:lnTo>
                  <a:lnTo>
                    <a:pt x="3524" y="4683"/>
                  </a:lnTo>
                  <a:lnTo>
                    <a:pt x="3379" y="4586"/>
                  </a:lnTo>
                  <a:lnTo>
                    <a:pt x="3331" y="4490"/>
                  </a:lnTo>
                  <a:lnTo>
                    <a:pt x="3283" y="4393"/>
                  </a:lnTo>
                  <a:lnTo>
                    <a:pt x="3283" y="4248"/>
                  </a:lnTo>
                  <a:lnTo>
                    <a:pt x="3331" y="4152"/>
                  </a:lnTo>
                  <a:lnTo>
                    <a:pt x="3427" y="4055"/>
                  </a:lnTo>
                  <a:lnTo>
                    <a:pt x="3524" y="4007"/>
                  </a:lnTo>
                  <a:close/>
                  <a:moveTo>
                    <a:pt x="4827" y="4345"/>
                  </a:moveTo>
                  <a:lnTo>
                    <a:pt x="4924" y="4441"/>
                  </a:lnTo>
                  <a:lnTo>
                    <a:pt x="5020" y="4538"/>
                  </a:lnTo>
                  <a:lnTo>
                    <a:pt x="5069" y="4634"/>
                  </a:lnTo>
                  <a:lnTo>
                    <a:pt x="5020" y="4779"/>
                  </a:lnTo>
                  <a:lnTo>
                    <a:pt x="4972" y="4876"/>
                  </a:lnTo>
                  <a:lnTo>
                    <a:pt x="4924" y="4972"/>
                  </a:lnTo>
                  <a:lnTo>
                    <a:pt x="4827" y="5020"/>
                  </a:lnTo>
                  <a:lnTo>
                    <a:pt x="4586" y="5020"/>
                  </a:lnTo>
                  <a:lnTo>
                    <a:pt x="4489" y="4924"/>
                  </a:lnTo>
                  <a:lnTo>
                    <a:pt x="4393" y="4827"/>
                  </a:lnTo>
                  <a:lnTo>
                    <a:pt x="4393" y="4731"/>
                  </a:lnTo>
                  <a:lnTo>
                    <a:pt x="4393" y="4586"/>
                  </a:lnTo>
                  <a:lnTo>
                    <a:pt x="4441" y="4490"/>
                  </a:lnTo>
                  <a:lnTo>
                    <a:pt x="4538" y="4393"/>
                  </a:lnTo>
                  <a:lnTo>
                    <a:pt x="4586" y="4345"/>
                  </a:lnTo>
                  <a:close/>
                  <a:moveTo>
                    <a:pt x="5793" y="4683"/>
                  </a:moveTo>
                  <a:lnTo>
                    <a:pt x="5937" y="4731"/>
                  </a:lnTo>
                  <a:lnTo>
                    <a:pt x="6034" y="4779"/>
                  </a:lnTo>
                  <a:lnTo>
                    <a:pt x="6131" y="4876"/>
                  </a:lnTo>
                  <a:lnTo>
                    <a:pt x="6131" y="5020"/>
                  </a:lnTo>
                  <a:lnTo>
                    <a:pt x="6131" y="5117"/>
                  </a:lnTo>
                  <a:lnTo>
                    <a:pt x="6082" y="5214"/>
                  </a:lnTo>
                  <a:lnTo>
                    <a:pt x="6034" y="5310"/>
                  </a:lnTo>
                  <a:lnTo>
                    <a:pt x="5937" y="5358"/>
                  </a:lnTo>
                  <a:lnTo>
                    <a:pt x="5696" y="5358"/>
                  </a:lnTo>
                  <a:lnTo>
                    <a:pt x="5600" y="5310"/>
                  </a:lnTo>
                  <a:lnTo>
                    <a:pt x="5503" y="5214"/>
                  </a:lnTo>
                  <a:lnTo>
                    <a:pt x="5503" y="5069"/>
                  </a:lnTo>
                  <a:lnTo>
                    <a:pt x="5503" y="4924"/>
                  </a:lnTo>
                  <a:lnTo>
                    <a:pt x="5551" y="4827"/>
                  </a:lnTo>
                  <a:lnTo>
                    <a:pt x="5600" y="4779"/>
                  </a:lnTo>
                  <a:lnTo>
                    <a:pt x="5696" y="4731"/>
                  </a:lnTo>
                  <a:lnTo>
                    <a:pt x="5793" y="4683"/>
                  </a:lnTo>
                  <a:close/>
                  <a:moveTo>
                    <a:pt x="2269" y="4779"/>
                  </a:moveTo>
                  <a:lnTo>
                    <a:pt x="2366" y="4827"/>
                  </a:lnTo>
                  <a:lnTo>
                    <a:pt x="2462" y="4924"/>
                  </a:lnTo>
                  <a:lnTo>
                    <a:pt x="2510" y="5069"/>
                  </a:lnTo>
                  <a:lnTo>
                    <a:pt x="2462" y="5214"/>
                  </a:lnTo>
                  <a:lnTo>
                    <a:pt x="2414" y="5310"/>
                  </a:lnTo>
                  <a:lnTo>
                    <a:pt x="2366" y="5358"/>
                  </a:lnTo>
                  <a:lnTo>
                    <a:pt x="2269" y="5407"/>
                  </a:lnTo>
                  <a:lnTo>
                    <a:pt x="2173" y="5455"/>
                  </a:lnTo>
                  <a:lnTo>
                    <a:pt x="2076" y="5407"/>
                  </a:lnTo>
                  <a:lnTo>
                    <a:pt x="1931" y="5358"/>
                  </a:lnTo>
                  <a:lnTo>
                    <a:pt x="1883" y="5262"/>
                  </a:lnTo>
                  <a:lnTo>
                    <a:pt x="1835" y="5117"/>
                  </a:lnTo>
                  <a:lnTo>
                    <a:pt x="1835" y="4972"/>
                  </a:lnTo>
                  <a:lnTo>
                    <a:pt x="1883" y="4876"/>
                  </a:lnTo>
                  <a:lnTo>
                    <a:pt x="1979" y="4827"/>
                  </a:lnTo>
                  <a:lnTo>
                    <a:pt x="2076" y="4779"/>
                  </a:lnTo>
                  <a:close/>
                  <a:moveTo>
                    <a:pt x="6999" y="5020"/>
                  </a:moveTo>
                  <a:lnTo>
                    <a:pt x="7144" y="5117"/>
                  </a:lnTo>
                  <a:lnTo>
                    <a:pt x="7192" y="5214"/>
                  </a:lnTo>
                  <a:lnTo>
                    <a:pt x="7241" y="5310"/>
                  </a:lnTo>
                  <a:lnTo>
                    <a:pt x="7241" y="5455"/>
                  </a:lnTo>
                  <a:lnTo>
                    <a:pt x="7192" y="5551"/>
                  </a:lnTo>
                  <a:lnTo>
                    <a:pt x="7096" y="5648"/>
                  </a:lnTo>
                  <a:lnTo>
                    <a:pt x="6999" y="5696"/>
                  </a:lnTo>
                  <a:lnTo>
                    <a:pt x="6806" y="5696"/>
                  </a:lnTo>
                  <a:lnTo>
                    <a:pt x="6710" y="5600"/>
                  </a:lnTo>
                  <a:lnTo>
                    <a:pt x="6613" y="5503"/>
                  </a:lnTo>
                  <a:lnTo>
                    <a:pt x="6565" y="5407"/>
                  </a:lnTo>
                  <a:lnTo>
                    <a:pt x="6613" y="5262"/>
                  </a:lnTo>
                  <a:lnTo>
                    <a:pt x="6661" y="5165"/>
                  </a:lnTo>
                  <a:lnTo>
                    <a:pt x="6710" y="5117"/>
                  </a:lnTo>
                  <a:lnTo>
                    <a:pt x="6806" y="5069"/>
                  </a:lnTo>
                  <a:lnTo>
                    <a:pt x="6903" y="5020"/>
                  </a:lnTo>
                  <a:close/>
                  <a:moveTo>
                    <a:pt x="3379" y="5117"/>
                  </a:moveTo>
                  <a:lnTo>
                    <a:pt x="3476" y="5165"/>
                  </a:lnTo>
                  <a:lnTo>
                    <a:pt x="3572" y="5310"/>
                  </a:lnTo>
                  <a:lnTo>
                    <a:pt x="3572" y="5407"/>
                  </a:lnTo>
                  <a:lnTo>
                    <a:pt x="3572" y="5551"/>
                  </a:lnTo>
                  <a:lnTo>
                    <a:pt x="3524" y="5648"/>
                  </a:lnTo>
                  <a:lnTo>
                    <a:pt x="3476" y="5696"/>
                  </a:lnTo>
                  <a:lnTo>
                    <a:pt x="3379" y="5744"/>
                  </a:lnTo>
                  <a:lnTo>
                    <a:pt x="3234" y="5793"/>
                  </a:lnTo>
                  <a:lnTo>
                    <a:pt x="3138" y="5744"/>
                  </a:lnTo>
                  <a:lnTo>
                    <a:pt x="3041" y="5696"/>
                  </a:lnTo>
                  <a:lnTo>
                    <a:pt x="2945" y="5600"/>
                  </a:lnTo>
                  <a:lnTo>
                    <a:pt x="2945" y="5455"/>
                  </a:lnTo>
                  <a:lnTo>
                    <a:pt x="2945" y="5358"/>
                  </a:lnTo>
                  <a:lnTo>
                    <a:pt x="2993" y="5262"/>
                  </a:lnTo>
                  <a:lnTo>
                    <a:pt x="3041" y="5165"/>
                  </a:lnTo>
                  <a:lnTo>
                    <a:pt x="3138" y="5117"/>
                  </a:lnTo>
                  <a:close/>
                  <a:moveTo>
                    <a:pt x="4489" y="5503"/>
                  </a:moveTo>
                  <a:lnTo>
                    <a:pt x="4586" y="5551"/>
                  </a:lnTo>
                  <a:lnTo>
                    <a:pt x="4634" y="5648"/>
                  </a:lnTo>
                  <a:lnTo>
                    <a:pt x="4682" y="5793"/>
                  </a:lnTo>
                  <a:lnTo>
                    <a:pt x="4682" y="5889"/>
                  </a:lnTo>
                  <a:lnTo>
                    <a:pt x="4634" y="5986"/>
                  </a:lnTo>
                  <a:lnTo>
                    <a:pt x="4586" y="6082"/>
                  </a:lnTo>
                  <a:lnTo>
                    <a:pt x="4489" y="6131"/>
                  </a:lnTo>
                  <a:lnTo>
                    <a:pt x="4248" y="6131"/>
                  </a:lnTo>
                  <a:lnTo>
                    <a:pt x="4152" y="6034"/>
                  </a:lnTo>
                  <a:lnTo>
                    <a:pt x="4055" y="5938"/>
                  </a:lnTo>
                  <a:lnTo>
                    <a:pt x="4007" y="5841"/>
                  </a:lnTo>
                  <a:lnTo>
                    <a:pt x="4055" y="5696"/>
                  </a:lnTo>
                  <a:lnTo>
                    <a:pt x="4103" y="5600"/>
                  </a:lnTo>
                  <a:lnTo>
                    <a:pt x="4152" y="5551"/>
                  </a:lnTo>
                  <a:lnTo>
                    <a:pt x="4345" y="5503"/>
                  </a:lnTo>
                  <a:close/>
                  <a:moveTo>
                    <a:pt x="5455" y="5793"/>
                  </a:moveTo>
                  <a:lnTo>
                    <a:pt x="5551" y="5841"/>
                  </a:lnTo>
                  <a:lnTo>
                    <a:pt x="5696" y="5889"/>
                  </a:lnTo>
                  <a:lnTo>
                    <a:pt x="5744" y="5986"/>
                  </a:lnTo>
                  <a:lnTo>
                    <a:pt x="5793" y="6131"/>
                  </a:lnTo>
                  <a:lnTo>
                    <a:pt x="5793" y="6227"/>
                  </a:lnTo>
                  <a:lnTo>
                    <a:pt x="5744" y="6324"/>
                  </a:lnTo>
                  <a:lnTo>
                    <a:pt x="5648" y="6420"/>
                  </a:lnTo>
                  <a:lnTo>
                    <a:pt x="5551" y="6469"/>
                  </a:lnTo>
                  <a:lnTo>
                    <a:pt x="5358" y="6469"/>
                  </a:lnTo>
                  <a:lnTo>
                    <a:pt x="5262" y="6420"/>
                  </a:lnTo>
                  <a:lnTo>
                    <a:pt x="5165" y="6275"/>
                  </a:lnTo>
                  <a:lnTo>
                    <a:pt x="5117" y="6179"/>
                  </a:lnTo>
                  <a:lnTo>
                    <a:pt x="5165" y="6034"/>
                  </a:lnTo>
                  <a:lnTo>
                    <a:pt x="5213" y="5938"/>
                  </a:lnTo>
                  <a:lnTo>
                    <a:pt x="5262" y="5889"/>
                  </a:lnTo>
                  <a:lnTo>
                    <a:pt x="5358" y="5841"/>
                  </a:lnTo>
                  <a:lnTo>
                    <a:pt x="5455" y="5793"/>
                  </a:lnTo>
                  <a:close/>
                  <a:moveTo>
                    <a:pt x="6565" y="6131"/>
                  </a:moveTo>
                  <a:lnTo>
                    <a:pt x="6661" y="6179"/>
                  </a:lnTo>
                  <a:lnTo>
                    <a:pt x="6806" y="6227"/>
                  </a:lnTo>
                  <a:lnTo>
                    <a:pt x="6855" y="6324"/>
                  </a:lnTo>
                  <a:lnTo>
                    <a:pt x="6903" y="6469"/>
                  </a:lnTo>
                  <a:lnTo>
                    <a:pt x="6903" y="6565"/>
                  </a:lnTo>
                  <a:lnTo>
                    <a:pt x="6855" y="6662"/>
                  </a:lnTo>
                  <a:lnTo>
                    <a:pt x="6758" y="6758"/>
                  </a:lnTo>
                  <a:lnTo>
                    <a:pt x="6661" y="6806"/>
                  </a:lnTo>
                  <a:lnTo>
                    <a:pt x="6468" y="6806"/>
                  </a:lnTo>
                  <a:lnTo>
                    <a:pt x="6372" y="6758"/>
                  </a:lnTo>
                  <a:lnTo>
                    <a:pt x="6275" y="6613"/>
                  </a:lnTo>
                  <a:lnTo>
                    <a:pt x="6227" y="6517"/>
                  </a:lnTo>
                  <a:lnTo>
                    <a:pt x="6227" y="6372"/>
                  </a:lnTo>
                  <a:lnTo>
                    <a:pt x="6324" y="6275"/>
                  </a:lnTo>
                  <a:lnTo>
                    <a:pt x="6372" y="6227"/>
                  </a:lnTo>
                  <a:lnTo>
                    <a:pt x="6468" y="6179"/>
                  </a:lnTo>
                  <a:lnTo>
                    <a:pt x="6565" y="6131"/>
                  </a:lnTo>
                  <a:close/>
                  <a:moveTo>
                    <a:pt x="2414" y="1"/>
                  </a:moveTo>
                  <a:lnTo>
                    <a:pt x="2221" y="97"/>
                  </a:lnTo>
                  <a:lnTo>
                    <a:pt x="2124" y="194"/>
                  </a:lnTo>
                  <a:lnTo>
                    <a:pt x="2028" y="387"/>
                  </a:lnTo>
                  <a:lnTo>
                    <a:pt x="49" y="6710"/>
                  </a:lnTo>
                  <a:lnTo>
                    <a:pt x="0" y="6951"/>
                  </a:lnTo>
                  <a:lnTo>
                    <a:pt x="97" y="7144"/>
                  </a:lnTo>
                  <a:lnTo>
                    <a:pt x="193" y="7289"/>
                  </a:lnTo>
                  <a:lnTo>
                    <a:pt x="387" y="7386"/>
                  </a:lnTo>
                  <a:lnTo>
                    <a:pt x="6710" y="9365"/>
                  </a:lnTo>
                  <a:lnTo>
                    <a:pt x="7048" y="9365"/>
                  </a:lnTo>
                  <a:lnTo>
                    <a:pt x="7192" y="9268"/>
                  </a:lnTo>
                  <a:lnTo>
                    <a:pt x="7337" y="9172"/>
                  </a:lnTo>
                  <a:lnTo>
                    <a:pt x="7386" y="9027"/>
                  </a:lnTo>
                  <a:lnTo>
                    <a:pt x="9075" y="3669"/>
                  </a:lnTo>
                  <a:lnTo>
                    <a:pt x="8737" y="3572"/>
                  </a:lnTo>
                  <a:lnTo>
                    <a:pt x="8496" y="3476"/>
                  </a:lnTo>
                  <a:lnTo>
                    <a:pt x="8351" y="3331"/>
                  </a:lnTo>
                  <a:lnTo>
                    <a:pt x="8206" y="3186"/>
                  </a:lnTo>
                  <a:lnTo>
                    <a:pt x="8061" y="3041"/>
                  </a:lnTo>
                  <a:lnTo>
                    <a:pt x="7965" y="2800"/>
                  </a:lnTo>
                  <a:lnTo>
                    <a:pt x="7916" y="2559"/>
                  </a:lnTo>
                  <a:lnTo>
                    <a:pt x="7916" y="2317"/>
                  </a:lnTo>
                  <a:lnTo>
                    <a:pt x="7965" y="2076"/>
                  </a:lnTo>
                  <a:lnTo>
                    <a:pt x="8061" y="1690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rgbClr val="E4E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182;p80">
              <a:extLst>
                <a:ext uri="{FF2B5EF4-FFF2-40B4-BE49-F238E27FC236}">
                  <a16:creationId xmlns:a16="http://schemas.microsoft.com/office/drawing/2014/main" id="{3E49CCCB-4EAE-AD88-FBFA-A7552F464768}"/>
                </a:ext>
              </a:extLst>
            </p:cNvPr>
            <p:cNvSpPr/>
            <p:nvPr/>
          </p:nvSpPr>
          <p:spPr>
            <a:xfrm>
              <a:off x="3343000" y="2091225"/>
              <a:ext cx="16900" cy="16925"/>
            </a:xfrm>
            <a:custGeom>
              <a:avLst/>
              <a:gdLst/>
              <a:ahLst/>
              <a:cxnLst/>
              <a:rect l="l" t="t" r="r" b="b"/>
              <a:pathLst>
                <a:path w="676" h="677" fill="none" extrusionOk="0">
                  <a:moveTo>
                    <a:pt x="338" y="676"/>
                  </a:moveTo>
                  <a:lnTo>
                    <a:pt x="338" y="676"/>
                  </a:lnTo>
                  <a:lnTo>
                    <a:pt x="241" y="676"/>
                  </a:lnTo>
                  <a:lnTo>
                    <a:pt x="241" y="676"/>
                  </a:lnTo>
                  <a:lnTo>
                    <a:pt x="145" y="628"/>
                  </a:lnTo>
                  <a:lnTo>
                    <a:pt x="48" y="483"/>
                  </a:lnTo>
                  <a:lnTo>
                    <a:pt x="0" y="387"/>
                  </a:lnTo>
                  <a:lnTo>
                    <a:pt x="0" y="242"/>
                  </a:lnTo>
                  <a:lnTo>
                    <a:pt x="0" y="242"/>
                  </a:lnTo>
                  <a:lnTo>
                    <a:pt x="97" y="145"/>
                  </a:lnTo>
                  <a:lnTo>
                    <a:pt x="145" y="97"/>
                  </a:lnTo>
                  <a:lnTo>
                    <a:pt x="241" y="49"/>
                  </a:lnTo>
                  <a:lnTo>
                    <a:pt x="338" y="1"/>
                  </a:lnTo>
                  <a:lnTo>
                    <a:pt x="338" y="1"/>
                  </a:lnTo>
                  <a:lnTo>
                    <a:pt x="434" y="49"/>
                  </a:lnTo>
                  <a:lnTo>
                    <a:pt x="434" y="49"/>
                  </a:lnTo>
                  <a:lnTo>
                    <a:pt x="579" y="97"/>
                  </a:lnTo>
                  <a:lnTo>
                    <a:pt x="628" y="194"/>
                  </a:lnTo>
                  <a:lnTo>
                    <a:pt x="676" y="339"/>
                  </a:lnTo>
                  <a:lnTo>
                    <a:pt x="676" y="435"/>
                  </a:lnTo>
                  <a:lnTo>
                    <a:pt x="676" y="435"/>
                  </a:lnTo>
                  <a:lnTo>
                    <a:pt x="628" y="532"/>
                  </a:lnTo>
                  <a:lnTo>
                    <a:pt x="531" y="628"/>
                  </a:lnTo>
                  <a:lnTo>
                    <a:pt x="434" y="676"/>
                  </a:lnTo>
                  <a:lnTo>
                    <a:pt x="338" y="6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183;p80">
              <a:extLst>
                <a:ext uri="{FF2B5EF4-FFF2-40B4-BE49-F238E27FC236}">
                  <a16:creationId xmlns:a16="http://schemas.microsoft.com/office/drawing/2014/main" id="{5449C888-A5EE-91DA-EAC2-C5425DCD4A35}"/>
                </a:ext>
              </a:extLst>
            </p:cNvPr>
            <p:cNvSpPr/>
            <p:nvPr/>
          </p:nvSpPr>
          <p:spPr>
            <a:xfrm>
              <a:off x="3315225" y="208277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fill="none" extrusionOk="0">
                  <a:moveTo>
                    <a:pt x="339" y="677"/>
                  </a:moveTo>
                  <a:lnTo>
                    <a:pt x="339" y="677"/>
                  </a:lnTo>
                  <a:lnTo>
                    <a:pt x="242" y="677"/>
                  </a:lnTo>
                  <a:lnTo>
                    <a:pt x="242" y="677"/>
                  </a:lnTo>
                  <a:lnTo>
                    <a:pt x="146" y="628"/>
                  </a:lnTo>
                  <a:lnTo>
                    <a:pt x="49" y="483"/>
                  </a:lnTo>
                  <a:lnTo>
                    <a:pt x="1" y="387"/>
                  </a:lnTo>
                  <a:lnTo>
                    <a:pt x="49" y="242"/>
                  </a:lnTo>
                  <a:lnTo>
                    <a:pt x="49" y="242"/>
                  </a:lnTo>
                  <a:lnTo>
                    <a:pt x="97" y="146"/>
                  </a:lnTo>
                  <a:lnTo>
                    <a:pt x="146" y="97"/>
                  </a:lnTo>
                  <a:lnTo>
                    <a:pt x="242" y="49"/>
                  </a:lnTo>
                  <a:lnTo>
                    <a:pt x="339" y="1"/>
                  </a:lnTo>
                  <a:lnTo>
                    <a:pt x="339" y="1"/>
                  </a:lnTo>
                  <a:lnTo>
                    <a:pt x="435" y="49"/>
                  </a:lnTo>
                  <a:lnTo>
                    <a:pt x="435" y="49"/>
                  </a:lnTo>
                  <a:lnTo>
                    <a:pt x="580" y="97"/>
                  </a:lnTo>
                  <a:lnTo>
                    <a:pt x="628" y="194"/>
                  </a:lnTo>
                  <a:lnTo>
                    <a:pt x="677" y="339"/>
                  </a:lnTo>
                  <a:lnTo>
                    <a:pt x="677" y="435"/>
                  </a:lnTo>
                  <a:lnTo>
                    <a:pt x="677" y="435"/>
                  </a:lnTo>
                  <a:lnTo>
                    <a:pt x="628" y="532"/>
                  </a:lnTo>
                  <a:lnTo>
                    <a:pt x="532" y="628"/>
                  </a:lnTo>
                  <a:lnTo>
                    <a:pt x="435" y="677"/>
                  </a:lnTo>
                  <a:lnTo>
                    <a:pt x="339" y="67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184;p80">
              <a:extLst>
                <a:ext uri="{FF2B5EF4-FFF2-40B4-BE49-F238E27FC236}">
                  <a16:creationId xmlns:a16="http://schemas.microsoft.com/office/drawing/2014/main" id="{79A6A597-8A33-5C01-648A-F167A6C67013}"/>
                </a:ext>
              </a:extLst>
            </p:cNvPr>
            <p:cNvSpPr/>
            <p:nvPr/>
          </p:nvSpPr>
          <p:spPr>
            <a:xfrm>
              <a:off x="3287475" y="2075550"/>
              <a:ext cx="16925" cy="15700"/>
            </a:xfrm>
            <a:custGeom>
              <a:avLst/>
              <a:gdLst/>
              <a:ahLst/>
              <a:cxnLst/>
              <a:rect l="l" t="t" r="r" b="b"/>
              <a:pathLst>
                <a:path w="677" h="628" fill="none" extrusionOk="0">
                  <a:moveTo>
                    <a:pt x="339" y="628"/>
                  </a:moveTo>
                  <a:lnTo>
                    <a:pt x="339" y="628"/>
                  </a:lnTo>
                  <a:lnTo>
                    <a:pt x="242" y="628"/>
                  </a:lnTo>
                  <a:lnTo>
                    <a:pt x="242" y="628"/>
                  </a:lnTo>
                  <a:lnTo>
                    <a:pt x="242" y="628"/>
                  </a:lnTo>
                  <a:lnTo>
                    <a:pt x="146" y="531"/>
                  </a:lnTo>
                  <a:lnTo>
                    <a:pt x="49" y="435"/>
                  </a:lnTo>
                  <a:lnTo>
                    <a:pt x="1" y="338"/>
                  </a:lnTo>
                  <a:lnTo>
                    <a:pt x="49" y="193"/>
                  </a:lnTo>
                  <a:lnTo>
                    <a:pt x="49" y="193"/>
                  </a:lnTo>
                  <a:lnTo>
                    <a:pt x="97" y="97"/>
                  </a:lnTo>
                  <a:lnTo>
                    <a:pt x="146" y="48"/>
                  </a:lnTo>
                  <a:lnTo>
                    <a:pt x="339" y="0"/>
                  </a:lnTo>
                  <a:lnTo>
                    <a:pt x="339" y="0"/>
                  </a:lnTo>
                  <a:lnTo>
                    <a:pt x="483" y="0"/>
                  </a:lnTo>
                  <a:lnTo>
                    <a:pt x="483" y="0"/>
                  </a:lnTo>
                  <a:lnTo>
                    <a:pt x="580" y="48"/>
                  </a:lnTo>
                  <a:lnTo>
                    <a:pt x="628" y="145"/>
                  </a:lnTo>
                  <a:lnTo>
                    <a:pt x="676" y="290"/>
                  </a:lnTo>
                  <a:lnTo>
                    <a:pt x="676" y="386"/>
                  </a:lnTo>
                  <a:lnTo>
                    <a:pt x="676" y="386"/>
                  </a:lnTo>
                  <a:lnTo>
                    <a:pt x="628" y="483"/>
                  </a:lnTo>
                  <a:lnTo>
                    <a:pt x="580" y="579"/>
                  </a:lnTo>
                  <a:lnTo>
                    <a:pt x="483" y="628"/>
                  </a:lnTo>
                  <a:lnTo>
                    <a:pt x="339" y="62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185;p80">
              <a:extLst>
                <a:ext uri="{FF2B5EF4-FFF2-40B4-BE49-F238E27FC236}">
                  <a16:creationId xmlns:a16="http://schemas.microsoft.com/office/drawing/2014/main" id="{79145B9D-1335-5302-02F4-33A72242B0C1}"/>
                </a:ext>
              </a:extLst>
            </p:cNvPr>
            <p:cNvSpPr/>
            <p:nvPr/>
          </p:nvSpPr>
          <p:spPr>
            <a:xfrm>
              <a:off x="3260925" y="2065875"/>
              <a:ext cx="15725" cy="16925"/>
            </a:xfrm>
            <a:custGeom>
              <a:avLst/>
              <a:gdLst/>
              <a:ahLst/>
              <a:cxnLst/>
              <a:rect l="l" t="t" r="r" b="b"/>
              <a:pathLst>
                <a:path w="629" h="677" fill="none" extrusionOk="0">
                  <a:moveTo>
                    <a:pt x="290" y="677"/>
                  </a:moveTo>
                  <a:lnTo>
                    <a:pt x="290" y="677"/>
                  </a:lnTo>
                  <a:lnTo>
                    <a:pt x="194" y="628"/>
                  </a:lnTo>
                  <a:lnTo>
                    <a:pt x="194" y="628"/>
                  </a:lnTo>
                  <a:lnTo>
                    <a:pt x="97" y="580"/>
                  </a:lnTo>
                  <a:lnTo>
                    <a:pt x="1" y="484"/>
                  </a:lnTo>
                  <a:lnTo>
                    <a:pt x="1" y="339"/>
                  </a:lnTo>
                  <a:lnTo>
                    <a:pt x="1" y="242"/>
                  </a:lnTo>
                  <a:lnTo>
                    <a:pt x="1" y="242"/>
                  </a:lnTo>
                  <a:lnTo>
                    <a:pt x="49" y="146"/>
                  </a:lnTo>
                  <a:lnTo>
                    <a:pt x="97" y="49"/>
                  </a:lnTo>
                  <a:lnTo>
                    <a:pt x="194" y="1"/>
                  </a:lnTo>
                  <a:lnTo>
                    <a:pt x="290" y="1"/>
                  </a:lnTo>
                  <a:lnTo>
                    <a:pt x="290" y="1"/>
                  </a:lnTo>
                  <a:lnTo>
                    <a:pt x="435" y="1"/>
                  </a:lnTo>
                  <a:lnTo>
                    <a:pt x="435" y="1"/>
                  </a:lnTo>
                  <a:lnTo>
                    <a:pt x="532" y="49"/>
                  </a:lnTo>
                  <a:lnTo>
                    <a:pt x="628" y="194"/>
                  </a:lnTo>
                  <a:lnTo>
                    <a:pt x="628" y="291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580" y="532"/>
                  </a:lnTo>
                  <a:lnTo>
                    <a:pt x="532" y="580"/>
                  </a:lnTo>
                  <a:lnTo>
                    <a:pt x="435" y="628"/>
                  </a:lnTo>
                  <a:lnTo>
                    <a:pt x="290" y="67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186;p80">
              <a:extLst>
                <a:ext uri="{FF2B5EF4-FFF2-40B4-BE49-F238E27FC236}">
                  <a16:creationId xmlns:a16="http://schemas.microsoft.com/office/drawing/2014/main" id="{42CCE234-AD0D-AA72-D8B9-B04D27041DF6}"/>
                </a:ext>
              </a:extLst>
            </p:cNvPr>
            <p:cNvSpPr/>
            <p:nvPr/>
          </p:nvSpPr>
          <p:spPr>
            <a:xfrm>
              <a:off x="3351425" y="206347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fill="none" extrusionOk="0">
                  <a:moveTo>
                    <a:pt x="339" y="676"/>
                  </a:moveTo>
                  <a:lnTo>
                    <a:pt x="339" y="676"/>
                  </a:lnTo>
                  <a:lnTo>
                    <a:pt x="242" y="676"/>
                  </a:lnTo>
                  <a:lnTo>
                    <a:pt x="242" y="676"/>
                  </a:lnTo>
                  <a:lnTo>
                    <a:pt x="146" y="580"/>
                  </a:lnTo>
                  <a:lnTo>
                    <a:pt x="49" y="483"/>
                  </a:lnTo>
                  <a:lnTo>
                    <a:pt x="1" y="387"/>
                  </a:lnTo>
                  <a:lnTo>
                    <a:pt x="49" y="242"/>
                  </a:lnTo>
                  <a:lnTo>
                    <a:pt x="49" y="242"/>
                  </a:lnTo>
                  <a:lnTo>
                    <a:pt x="97" y="145"/>
                  </a:lnTo>
                  <a:lnTo>
                    <a:pt x="146" y="97"/>
                  </a:lnTo>
                  <a:lnTo>
                    <a:pt x="242" y="49"/>
                  </a:lnTo>
                  <a:lnTo>
                    <a:pt x="339" y="0"/>
                  </a:lnTo>
                  <a:lnTo>
                    <a:pt x="339" y="0"/>
                  </a:lnTo>
                  <a:lnTo>
                    <a:pt x="435" y="0"/>
                  </a:lnTo>
                  <a:lnTo>
                    <a:pt x="435" y="0"/>
                  </a:lnTo>
                  <a:lnTo>
                    <a:pt x="580" y="97"/>
                  </a:lnTo>
                  <a:lnTo>
                    <a:pt x="628" y="194"/>
                  </a:lnTo>
                  <a:lnTo>
                    <a:pt x="677" y="290"/>
                  </a:lnTo>
                  <a:lnTo>
                    <a:pt x="677" y="435"/>
                  </a:lnTo>
                  <a:lnTo>
                    <a:pt x="677" y="435"/>
                  </a:lnTo>
                  <a:lnTo>
                    <a:pt x="677" y="435"/>
                  </a:lnTo>
                  <a:lnTo>
                    <a:pt x="628" y="531"/>
                  </a:lnTo>
                  <a:lnTo>
                    <a:pt x="532" y="628"/>
                  </a:lnTo>
                  <a:lnTo>
                    <a:pt x="435" y="676"/>
                  </a:lnTo>
                  <a:lnTo>
                    <a:pt x="339" y="6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187;p80">
              <a:extLst>
                <a:ext uri="{FF2B5EF4-FFF2-40B4-BE49-F238E27FC236}">
                  <a16:creationId xmlns:a16="http://schemas.microsoft.com/office/drawing/2014/main" id="{05A0D8DF-7B88-7EDE-A3A9-285E2E60EA9E}"/>
                </a:ext>
              </a:extLst>
            </p:cNvPr>
            <p:cNvSpPr/>
            <p:nvPr/>
          </p:nvSpPr>
          <p:spPr>
            <a:xfrm>
              <a:off x="3233175" y="2057450"/>
              <a:ext cx="16925" cy="16900"/>
            </a:xfrm>
            <a:custGeom>
              <a:avLst/>
              <a:gdLst/>
              <a:ahLst/>
              <a:cxnLst/>
              <a:rect l="l" t="t" r="r" b="b"/>
              <a:pathLst>
                <a:path w="677" h="676" fill="none" extrusionOk="0">
                  <a:moveTo>
                    <a:pt x="339" y="676"/>
                  </a:moveTo>
                  <a:lnTo>
                    <a:pt x="339" y="676"/>
                  </a:lnTo>
                  <a:lnTo>
                    <a:pt x="242" y="628"/>
                  </a:lnTo>
                  <a:lnTo>
                    <a:pt x="242" y="628"/>
                  </a:lnTo>
                  <a:lnTo>
                    <a:pt x="242" y="628"/>
                  </a:lnTo>
                  <a:lnTo>
                    <a:pt x="97" y="579"/>
                  </a:lnTo>
                  <a:lnTo>
                    <a:pt x="49" y="483"/>
                  </a:lnTo>
                  <a:lnTo>
                    <a:pt x="1" y="338"/>
                  </a:lnTo>
                  <a:lnTo>
                    <a:pt x="1" y="193"/>
                  </a:lnTo>
                  <a:lnTo>
                    <a:pt x="1" y="193"/>
                  </a:lnTo>
                  <a:lnTo>
                    <a:pt x="49" y="97"/>
                  </a:lnTo>
                  <a:lnTo>
                    <a:pt x="145" y="48"/>
                  </a:lnTo>
                  <a:lnTo>
                    <a:pt x="242" y="0"/>
                  </a:lnTo>
                  <a:lnTo>
                    <a:pt x="339" y="0"/>
                  </a:lnTo>
                  <a:lnTo>
                    <a:pt x="339" y="0"/>
                  </a:lnTo>
                  <a:lnTo>
                    <a:pt x="435" y="0"/>
                  </a:lnTo>
                  <a:lnTo>
                    <a:pt x="435" y="0"/>
                  </a:lnTo>
                  <a:lnTo>
                    <a:pt x="532" y="48"/>
                  </a:lnTo>
                  <a:lnTo>
                    <a:pt x="628" y="145"/>
                  </a:lnTo>
                  <a:lnTo>
                    <a:pt x="676" y="290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580" y="531"/>
                  </a:lnTo>
                  <a:lnTo>
                    <a:pt x="532" y="579"/>
                  </a:lnTo>
                  <a:lnTo>
                    <a:pt x="435" y="628"/>
                  </a:lnTo>
                  <a:lnTo>
                    <a:pt x="339" y="6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188;p80">
              <a:extLst>
                <a:ext uri="{FF2B5EF4-FFF2-40B4-BE49-F238E27FC236}">
                  <a16:creationId xmlns:a16="http://schemas.microsoft.com/office/drawing/2014/main" id="{7AD51AF2-73F4-20AA-1677-EFD94F07513F}"/>
                </a:ext>
              </a:extLst>
            </p:cNvPr>
            <p:cNvSpPr/>
            <p:nvPr/>
          </p:nvSpPr>
          <p:spPr>
            <a:xfrm>
              <a:off x="3324900" y="2055025"/>
              <a:ext cx="15700" cy="16925"/>
            </a:xfrm>
            <a:custGeom>
              <a:avLst/>
              <a:gdLst/>
              <a:ahLst/>
              <a:cxnLst/>
              <a:rect l="l" t="t" r="r" b="b"/>
              <a:pathLst>
                <a:path w="628" h="677" fill="none" extrusionOk="0">
                  <a:moveTo>
                    <a:pt x="338" y="676"/>
                  </a:moveTo>
                  <a:lnTo>
                    <a:pt x="338" y="676"/>
                  </a:lnTo>
                  <a:lnTo>
                    <a:pt x="193" y="676"/>
                  </a:lnTo>
                  <a:lnTo>
                    <a:pt x="193" y="676"/>
                  </a:lnTo>
                  <a:lnTo>
                    <a:pt x="193" y="676"/>
                  </a:lnTo>
                  <a:lnTo>
                    <a:pt x="97" y="628"/>
                  </a:lnTo>
                  <a:lnTo>
                    <a:pt x="0" y="532"/>
                  </a:lnTo>
                  <a:lnTo>
                    <a:pt x="0" y="387"/>
                  </a:lnTo>
                  <a:lnTo>
                    <a:pt x="0" y="242"/>
                  </a:lnTo>
                  <a:lnTo>
                    <a:pt x="0" y="242"/>
                  </a:lnTo>
                  <a:lnTo>
                    <a:pt x="48" y="145"/>
                  </a:lnTo>
                  <a:lnTo>
                    <a:pt x="97" y="97"/>
                  </a:lnTo>
                  <a:lnTo>
                    <a:pt x="193" y="49"/>
                  </a:lnTo>
                  <a:lnTo>
                    <a:pt x="290" y="1"/>
                  </a:lnTo>
                  <a:lnTo>
                    <a:pt x="290" y="1"/>
                  </a:lnTo>
                  <a:lnTo>
                    <a:pt x="434" y="49"/>
                  </a:lnTo>
                  <a:lnTo>
                    <a:pt x="434" y="49"/>
                  </a:lnTo>
                  <a:lnTo>
                    <a:pt x="531" y="97"/>
                  </a:lnTo>
                  <a:lnTo>
                    <a:pt x="628" y="194"/>
                  </a:lnTo>
                  <a:lnTo>
                    <a:pt x="628" y="338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579" y="532"/>
                  </a:lnTo>
                  <a:lnTo>
                    <a:pt x="531" y="628"/>
                  </a:lnTo>
                  <a:lnTo>
                    <a:pt x="434" y="676"/>
                  </a:lnTo>
                  <a:lnTo>
                    <a:pt x="338" y="6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189;p80">
              <a:extLst>
                <a:ext uri="{FF2B5EF4-FFF2-40B4-BE49-F238E27FC236}">
                  <a16:creationId xmlns:a16="http://schemas.microsoft.com/office/drawing/2014/main" id="{4E362C6F-CFD0-7771-AC3B-9597AD706A88}"/>
                </a:ext>
              </a:extLst>
            </p:cNvPr>
            <p:cNvSpPr/>
            <p:nvPr/>
          </p:nvSpPr>
          <p:spPr>
            <a:xfrm>
              <a:off x="3297125" y="204657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fill="none" extrusionOk="0">
                  <a:moveTo>
                    <a:pt x="339" y="676"/>
                  </a:moveTo>
                  <a:lnTo>
                    <a:pt x="339" y="676"/>
                  </a:lnTo>
                  <a:lnTo>
                    <a:pt x="194" y="676"/>
                  </a:lnTo>
                  <a:lnTo>
                    <a:pt x="194" y="676"/>
                  </a:lnTo>
                  <a:lnTo>
                    <a:pt x="97" y="580"/>
                  </a:lnTo>
                  <a:lnTo>
                    <a:pt x="1" y="483"/>
                  </a:lnTo>
                  <a:lnTo>
                    <a:pt x="1" y="387"/>
                  </a:lnTo>
                  <a:lnTo>
                    <a:pt x="1" y="242"/>
                  </a:lnTo>
                  <a:lnTo>
                    <a:pt x="1" y="242"/>
                  </a:lnTo>
                  <a:lnTo>
                    <a:pt x="49" y="146"/>
                  </a:lnTo>
                  <a:lnTo>
                    <a:pt x="146" y="49"/>
                  </a:lnTo>
                  <a:lnTo>
                    <a:pt x="194" y="1"/>
                  </a:lnTo>
                  <a:lnTo>
                    <a:pt x="339" y="1"/>
                  </a:lnTo>
                  <a:lnTo>
                    <a:pt x="339" y="1"/>
                  </a:lnTo>
                  <a:lnTo>
                    <a:pt x="435" y="1"/>
                  </a:lnTo>
                  <a:lnTo>
                    <a:pt x="435" y="1"/>
                  </a:lnTo>
                  <a:lnTo>
                    <a:pt x="532" y="97"/>
                  </a:lnTo>
                  <a:lnTo>
                    <a:pt x="628" y="194"/>
                  </a:lnTo>
                  <a:lnTo>
                    <a:pt x="677" y="290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580" y="532"/>
                  </a:lnTo>
                  <a:lnTo>
                    <a:pt x="532" y="628"/>
                  </a:lnTo>
                  <a:lnTo>
                    <a:pt x="435" y="676"/>
                  </a:lnTo>
                  <a:lnTo>
                    <a:pt x="339" y="6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190;p80">
              <a:extLst>
                <a:ext uri="{FF2B5EF4-FFF2-40B4-BE49-F238E27FC236}">
                  <a16:creationId xmlns:a16="http://schemas.microsoft.com/office/drawing/2014/main" id="{B0F2F8E6-A6F0-8036-EBCF-896AA972ABBF}"/>
                </a:ext>
              </a:extLst>
            </p:cNvPr>
            <p:cNvSpPr/>
            <p:nvPr/>
          </p:nvSpPr>
          <p:spPr>
            <a:xfrm>
              <a:off x="3269375" y="203812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fill="none" extrusionOk="0">
                  <a:moveTo>
                    <a:pt x="339" y="677"/>
                  </a:moveTo>
                  <a:lnTo>
                    <a:pt x="339" y="677"/>
                  </a:lnTo>
                  <a:lnTo>
                    <a:pt x="242" y="677"/>
                  </a:lnTo>
                  <a:lnTo>
                    <a:pt x="242" y="677"/>
                  </a:lnTo>
                  <a:lnTo>
                    <a:pt x="97" y="580"/>
                  </a:lnTo>
                  <a:lnTo>
                    <a:pt x="49" y="484"/>
                  </a:lnTo>
                  <a:lnTo>
                    <a:pt x="1" y="387"/>
                  </a:lnTo>
                  <a:lnTo>
                    <a:pt x="1" y="242"/>
                  </a:lnTo>
                  <a:lnTo>
                    <a:pt x="1" y="242"/>
                  </a:lnTo>
                  <a:lnTo>
                    <a:pt x="49" y="146"/>
                  </a:lnTo>
                  <a:lnTo>
                    <a:pt x="145" y="49"/>
                  </a:lnTo>
                  <a:lnTo>
                    <a:pt x="242" y="1"/>
                  </a:lnTo>
                  <a:lnTo>
                    <a:pt x="339" y="1"/>
                  </a:lnTo>
                  <a:lnTo>
                    <a:pt x="339" y="1"/>
                  </a:lnTo>
                  <a:lnTo>
                    <a:pt x="435" y="1"/>
                  </a:lnTo>
                  <a:lnTo>
                    <a:pt x="435" y="1"/>
                  </a:lnTo>
                  <a:lnTo>
                    <a:pt x="532" y="97"/>
                  </a:lnTo>
                  <a:lnTo>
                    <a:pt x="628" y="194"/>
                  </a:lnTo>
                  <a:lnTo>
                    <a:pt x="676" y="290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580" y="532"/>
                  </a:lnTo>
                  <a:lnTo>
                    <a:pt x="532" y="628"/>
                  </a:lnTo>
                  <a:lnTo>
                    <a:pt x="435" y="677"/>
                  </a:lnTo>
                  <a:lnTo>
                    <a:pt x="339" y="67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191;p80">
              <a:extLst>
                <a:ext uri="{FF2B5EF4-FFF2-40B4-BE49-F238E27FC236}">
                  <a16:creationId xmlns:a16="http://schemas.microsoft.com/office/drawing/2014/main" id="{D27F178D-2C71-5AF3-9108-77B349FDEAF2}"/>
                </a:ext>
              </a:extLst>
            </p:cNvPr>
            <p:cNvSpPr/>
            <p:nvPr/>
          </p:nvSpPr>
          <p:spPr>
            <a:xfrm>
              <a:off x="3361100" y="2036925"/>
              <a:ext cx="15700" cy="16925"/>
            </a:xfrm>
            <a:custGeom>
              <a:avLst/>
              <a:gdLst/>
              <a:ahLst/>
              <a:cxnLst/>
              <a:rect l="l" t="t" r="r" b="b"/>
              <a:pathLst>
                <a:path w="628" h="677" fill="none" extrusionOk="0">
                  <a:moveTo>
                    <a:pt x="338" y="676"/>
                  </a:moveTo>
                  <a:lnTo>
                    <a:pt x="338" y="676"/>
                  </a:lnTo>
                  <a:lnTo>
                    <a:pt x="193" y="628"/>
                  </a:lnTo>
                  <a:lnTo>
                    <a:pt x="193" y="628"/>
                  </a:lnTo>
                  <a:lnTo>
                    <a:pt x="97" y="580"/>
                  </a:lnTo>
                  <a:lnTo>
                    <a:pt x="0" y="483"/>
                  </a:lnTo>
                  <a:lnTo>
                    <a:pt x="0" y="338"/>
                  </a:lnTo>
                  <a:lnTo>
                    <a:pt x="0" y="242"/>
                  </a:lnTo>
                  <a:lnTo>
                    <a:pt x="0" y="242"/>
                  </a:lnTo>
                  <a:lnTo>
                    <a:pt x="48" y="97"/>
                  </a:lnTo>
                  <a:lnTo>
                    <a:pt x="97" y="49"/>
                  </a:lnTo>
                  <a:lnTo>
                    <a:pt x="193" y="1"/>
                  </a:lnTo>
                  <a:lnTo>
                    <a:pt x="338" y="1"/>
                  </a:lnTo>
                  <a:lnTo>
                    <a:pt x="338" y="1"/>
                  </a:lnTo>
                  <a:lnTo>
                    <a:pt x="435" y="1"/>
                  </a:lnTo>
                  <a:lnTo>
                    <a:pt x="435" y="1"/>
                  </a:lnTo>
                  <a:lnTo>
                    <a:pt x="531" y="49"/>
                  </a:lnTo>
                  <a:lnTo>
                    <a:pt x="628" y="145"/>
                  </a:lnTo>
                  <a:lnTo>
                    <a:pt x="628" y="290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579" y="532"/>
                  </a:lnTo>
                  <a:lnTo>
                    <a:pt x="531" y="580"/>
                  </a:lnTo>
                  <a:lnTo>
                    <a:pt x="435" y="628"/>
                  </a:lnTo>
                  <a:lnTo>
                    <a:pt x="338" y="6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192;p80">
              <a:extLst>
                <a:ext uri="{FF2B5EF4-FFF2-40B4-BE49-F238E27FC236}">
                  <a16:creationId xmlns:a16="http://schemas.microsoft.com/office/drawing/2014/main" id="{C79D36E7-9C17-08AB-A1C7-2C41F9C7391C}"/>
                </a:ext>
              </a:extLst>
            </p:cNvPr>
            <p:cNvSpPr/>
            <p:nvPr/>
          </p:nvSpPr>
          <p:spPr>
            <a:xfrm>
              <a:off x="3241625" y="202967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fill="none" extrusionOk="0">
                  <a:moveTo>
                    <a:pt x="338" y="677"/>
                  </a:moveTo>
                  <a:lnTo>
                    <a:pt x="338" y="677"/>
                  </a:lnTo>
                  <a:lnTo>
                    <a:pt x="242" y="628"/>
                  </a:lnTo>
                  <a:lnTo>
                    <a:pt x="242" y="628"/>
                  </a:lnTo>
                  <a:lnTo>
                    <a:pt x="242" y="628"/>
                  </a:lnTo>
                  <a:lnTo>
                    <a:pt x="97" y="580"/>
                  </a:lnTo>
                  <a:lnTo>
                    <a:pt x="49" y="484"/>
                  </a:lnTo>
                  <a:lnTo>
                    <a:pt x="1" y="339"/>
                  </a:lnTo>
                  <a:lnTo>
                    <a:pt x="1" y="242"/>
                  </a:lnTo>
                  <a:lnTo>
                    <a:pt x="1" y="242"/>
                  </a:lnTo>
                  <a:lnTo>
                    <a:pt x="49" y="146"/>
                  </a:lnTo>
                  <a:lnTo>
                    <a:pt x="145" y="49"/>
                  </a:lnTo>
                  <a:lnTo>
                    <a:pt x="338" y="1"/>
                  </a:lnTo>
                  <a:lnTo>
                    <a:pt x="338" y="1"/>
                  </a:lnTo>
                  <a:lnTo>
                    <a:pt x="483" y="49"/>
                  </a:lnTo>
                  <a:lnTo>
                    <a:pt x="483" y="49"/>
                  </a:lnTo>
                  <a:lnTo>
                    <a:pt x="580" y="97"/>
                  </a:lnTo>
                  <a:lnTo>
                    <a:pt x="628" y="194"/>
                  </a:lnTo>
                  <a:lnTo>
                    <a:pt x="676" y="291"/>
                  </a:lnTo>
                  <a:lnTo>
                    <a:pt x="676" y="435"/>
                  </a:lnTo>
                  <a:lnTo>
                    <a:pt x="676" y="435"/>
                  </a:lnTo>
                  <a:lnTo>
                    <a:pt x="628" y="532"/>
                  </a:lnTo>
                  <a:lnTo>
                    <a:pt x="531" y="580"/>
                  </a:lnTo>
                  <a:lnTo>
                    <a:pt x="435" y="628"/>
                  </a:lnTo>
                  <a:lnTo>
                    <a:pt x="338" y="67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193;p80">
              <a:extLst>
                <a:ext uri="{FF2B5EF4-FFF2-40B4-BE49-F238E27FC236}">
                  <a16:creationId xmlns:a16="http://schemas.microsoft.com/office/drawing/2014/main" id="{154434A0-FD26-1756-03E4-BBA8B1FF40BB}"/>
                </a:ext>
              </a:extLst>
            </p:cNvPr>
            <p:cNvSpPr/>
            <p:nvPr/>
          </p:nvSpPr>
          <p:spPr>
            <a:xfrm>
              <a:off x="3333325" y="2028475"/>
              <a:ext cx="15725" cy="15725"/>
            </a:xfrm>
            <a:custGeom>
              <a:avLst/>
              <a:gdLst/>
              <a:ahLst/>
              <a:cxnLst/>
              <a:rect l="l" t="t" r="r" b="b"/>
              <a:pathLst>
                <a:path w="629" h="629" fill="none" extrusionOk="0">
                  <a:moveTo>
                    <a:pt x="339" y="628"/>
                  </a:moveTo>
                  <a:lnTo>
                    <a:pt x="339" y="628"/>
                  </a:lnTo>
                  <a:lnTo>
                    <a:pt x="242" y="628"/>
                  </a:lnTo>
                  <a:lnTo>
                    <a:pt x="242" y="628"/>
                  </a:lnTo>
                  <a:lnTo>
                    <a:pt x="242" y="628"/>
                  </a:lnTo>
                  <a:lnTo>
                    <a:pt x="97" y="580"/>
                  </a:lnTo>
                  <a:lnTo>
                    <a:pt x="1" y="483"/>
                  </a:lnTo>
                  <a:lnTo>
                    <a:pt x="1" y="339"/>
                  </a:lnTo>
                  <a:lnTo>
                    <a:pt x="1" y="194"/>
                  </a:lnTo>
                  <a:lnTo>
                    <a:pt x="1" y="194"/>
                  </a:lnTo>
                  <a:lnTo>
                    <a:pt x="49" y="145"/>
                  </a:lnTo>
                  <a:lnTo>
                    <a:pt x="146" y="49"/>
                  </a:lnTo>
                  <a:lnTo>
                    <a:pt x="291" y="1"/>
                  </a:lnTo>
                  <a:lnTo>
                    <a:pt x="291" y="1"/>
                  </a:lnTo>
                  <a:lnTo>
                    <a:pt x="435" y="49"/>
                  </a:lnTo>
                  <a:lnTo>
                    <a:pt x="435" y="49"/>
                  </a:lnTo>
                  <a:lnTo>
                    <a:pt x="532" y="97"/>
                  </a:lnTo>
                  <a:lnTo>
                    <a:pt x="628" y="194"/>
                  </a:lnTo>
                  <a:lnTo>
                    <a:pt x="628" y="290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580" y="532"/>
                  </a:lnTo>
                  <a:lnTo>
                    <a:pt x="532" y="580"/>
                  </a:lnTo>
                  <a:lnTo>
                    <a:pt x="435" y="628"/>
                  </a:lnTo>
                  <a:lnTo>
                    <a:pt x="339" y="62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194;p80">
              <a:extLst>
                <a:ext uri="{FF2B5EF4-FFF2-40B4-BE49-F238E27FC236}">
                  <a16:creationId xmlns:a16="http://schemas.microsoft.com/office/drawing/2014/main" id="{3F2C45AC-98A2-C173-D879-54804CDFA53C}"/>
                </a:ext>
              </a:extLst>
            </p:cNvPr>
            <p:cNvSpPr/>
            <p:nvPr/>
          </p:nvSpPr>
          <p:spPr>
            <a:xfrm>
              <a:off x="3305575" y="201882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fill="none" extrusionOk="0">
                  <a:moveTo>
                    <a:pt x="339" y="676"/>
                  </a:moveTo>
                  <a:lnTo>
                    <a:pt x="339" y="676"/>
                  </a:lnTo>
                  <a:lnTo>
                    <a:pt x="242" y="676"/>
                  </a:lnTo>
                  <a:lnTo>
                    <a:pt x="242" y="676"/>
                  </a:lnTo>
                  <a:lnTo>
                    <a:pt x="97" y="628"/>
                  </a:lnTo>
                  <a:lnTo>
                    <a:pt x="49" y="483"/>
                  </a:lnTo>
                  <a:lnTo>
                    <a:pt x="1" y="387"/>
                  </a:lnTo>
                  <a:lnTo>
                    <a:pt x="1" y="242"/>
                  </a:lnTo>
                  <a:lnTo>
                    <a:pt x="1" y="242"/>
                  </a:lnTo>
                  <a:lnTo>
                    <a:pt x="49" y="145"/>
                  </a:lnTo>
                  <a:lnTo>
                    <a:pt x="146" y="97"/>
                  </a:lnTo>
                  <a:lnTo>
                    <a:pt x="242" y="49"/>
                  </a:lnTo>
                  <a:lnTo>
                    <a:pt x="339" y="1"/>
                  </a:lnTo>
                  <a:lnTo>
                    <a:pt x="339" y="1"/>
                  </a:lnTo>
                  <a:lnTo>
                    <a:pt x="435" y="49"/>
                  </a:lnTo>
                  <a:lnTo>
                    <a:pt x="435" y="49"/>
                  </a:lnTo>
                  <a:lnTo>
                    <a:pt x="532" y="97"/>
                  </a:lnTo>
                  <a:lnTo>
                    <a:pt x="628" y="194"/>
                  </a:lnTo>
                  <a:lnTo>
                    <a:pt x="677" y="338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580" y="531"/>
                  </a:lnTo>
                  <a:lnTo>
                    <a:pt x="532" y="628"/>
                  </a:lnTo>
                  <a:lnTo>
                    <a:pt x="435" y="676"/>
                  </a:lnTo>
                  <a:lnTo>
                    <a:pt x="339" y="6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195;p80">
              <a:extLst>
                <a:ext uri="{FF2B5EF4-FFF2-40B4-BE49-F238E27FC236}">
                  <a16:creationId xmlns:a16="http://schemas.microsoft.com/office/drawing/2014/main" id="{626D91E1-E300-D227-0347-772E429F10BE}"/>
                </a:ext>
              </a:extLst>
            </p:cNvPr>
            <p:cNvSpPr/>
            <p:nvPr/>
          </p:nvSpPr>
          <p:spPr>
            <a:xfrm>
              <a:off x="3277825" y="201037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fill="none" extrusionOk="0">
                  <a:moveTo>
                    <a:pt x="338" y="676"/>
                  </a:moveTo>
                  <a:lnTo>
                    <a:pt x="338" y="676"/>
                  </a:lnTo>
                  <a:lnTo>
                    <a:pt x="242" y="676"/>
                  </a:lnTo>
                  <a:lnTo>
                    <a:pt x="242" y="676"/>
                  </a:lnTo>
                  <a:lnTo>
                    <a:pt x="242" y="676"/>
                  </a:lnTo>
                  <a:lnTo>
                    <a:pt x="97" y="580"/>
                  </a:lnTo>
                  <a:lnTo>
                    <a:pt x="49" y="483"/>
                  </a:lnTo>
                  <a:lnTo>
                    <a:pt x="1" y="387"/>
                  </a:lnTo>
                  <a:lnTo>
                    <a:pt x="1" y="242"/>
                  </a:lnTo>
                  <a:lnTo>
                    <a:pt x="1" y="242"/>
                  </a:lnTo>
                  <a:lnTo>
                    <a:pt x="49" y="145"/>
                  </a:lnTo>
                  <a:lnTo>
                    <a:pt x="145" y="49"/>
                  </a:lnTo>
                  <a:lnTo>
                    <a:pt x="242" y="1"/>
                  </a:lnTo>
                  <a:lnTo>
                    <a:pt x="338" y="1"/>
                  </a:lnTo>
                  <a:lnTo>
                    <a:pt x="338" y="1"/>
                  </a:lnTo>
                  <a:lnTo>
                    <a:pt x="435" y="1"/>
                  </a:lnTo>
                  <a:lnTo>
                    <a:pt x="435" y="1"/>
                  </a:lnTo>
                  <a:lnTo>
                    <a:pt x="532" y="97"/>
                  </a:lnTo>
                  <a:lnTo>
                    <a:pt x="628" y="194"/>
                  </a:lnTo>
                  <a:lnTo>
                    <a:pt x="676" y="290"/>
                  </a:lnTo>
                  <a:lnTo>
                    <a:pt x="676" y="435"/>
                  </a:lnTo>
                  <a:lnTo>
                    <a:pt x="676" y="435"/>
                  </a:lnTo>
                  <a:lnTo>
                    <a:pt x="628" y="532"/>
                  </a:lnTo>
                  <a:lnTo>
                    <a:pt x="532" y="628"/>
                  </a:lnTo>
                  <a:lnTo>
                    <a:pt x="435" y="676"/>
                  </a:lnTo>
                  <a:lnTo>
                    <a:pt x="338" y="6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196;p80">
              <a:extLst>
                <a:ext uri="{FF2B5EF4-FFF2-40B4-BE49-F238E27FC236}">
                  <a16:creationId xmlns:a16="http://schemas.microsoft.com/office/drawing/2014/main" id="{F21A3B6E-8AA6-E773-C10F-D9F9D85E99C3}"/>
                </a:ext>
              </a:extLst>
            </p:cNvPr>
            <p:cNvSpPr/>
            <p:nvPr/>
          </p:nvSpPr>
          <p:spPr>
            <a:xfrm>
              <a:off x="3251275" y="2001925"/>
              <a:ext cx="15725" cy="16925"/>
            </a:xfrm>
            <a:custGeom>
              <a:avLst/>
              <a:gdLst/>
              <a:ahLst/>
              <a:cxnLst/>
              <a:rect l="l" t="t" r="r" b="b"/>
              <a:pathLst>
                <a:path w="629" h="677" fill="none" extrusionOk="0">
                  <a:moveTo>
                    <a:pt x="339" y="677"/>
                  </a:moveTo>
                  <a:lnTo>
                    <a:pt x="339" y="677"/>
                  </a:lnTo>
                  <a:lnTo>
                    <a:pt x="194" y="628"/>
                  </a:lnTo>
                  <a:lnTo>
                    <a:pt x="194" y="628"/>
                  </a:lnTo>
                  <a:lnTo>
                    <a:pt x="97" y="580"/>
                  </a:lnTo>
                  <a:lnTo>
                    <a:pt x="1" y="483"/>
                  </a:lnTo>
                  <a:lnTo>
                    <a:pt x="1" y="339"/>
                  </a:lnTo>
                  <a:lnTo>
                    <a:pt x="1" y="242"/>
                  </a:lnTo>
                  <a:lnTo>
                    <a:pt x="1" y="242"/>
                  </a:lnTo>
                  <a:lnTo>
                    <a:pt x="49" y="146"/>
                  </a:lnTo>
                  <a:lnTo>
                    <a:pt x="97" y="49"/>
                  </a:lnTo>
                  <a:lnTo>
                    <a:pt x="194" y="1"/>
                  </a:lnTo>
                  <a:lnTo>
                    <a:pt x="339" y="1"/>
                  </a:lnTo>
                  <a:lnTo>
                    <a:pt x="339" y="1"/>
                  </a:lnTo>
                  <a:lnTo>
                    <a:pt x="435" y="1"/>
                  </a:lnTo>
                  <a:lnTo>
                    <a:pt x="435" y="1"/>
                  </a:lnTo>
                  <a:lnTo>
                    <a:pt x="532" y="97"/>
                  </a:lnTo>
                  <a:lnTo>
                    <a:pt x="628" y="194"/>
                  </a:lnTo>
                  <a:lnTo>
                    <a:pt x="628" y="290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580" y="532"/>
                  </a:lnTo>
                  <a:lnTo>
                    <a:pt x="532" y="628"/>
                  </a:lnTo>
                  <a:lnTo>
                    <a:pt x="435" y="628"/>
                  </a:lnTo>
                  <a:lnTo>
                    <a:pt x="339" y="67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197;p80">
              <a:extLst>
                <a:ext uri="{FF2B5EF4-FFF2-40B4-BE49-F238E27FC236}">
                  <a16:creationId xmlns:a16="http://schemas.microsoft.com/office/drawing/2014/main" id="{8D30CDF3-E141-9169-C8BD-1A1775C0A5D2}"/>
                </a:ext>
              </a:extLst>
            </p:cNvPr>
            <p:cNvSpPr/>
            <p:nvPr/>
          </p:nvSpPr>
          <p:spPr>
            <a:xfrm>
              <a:off x="3187325" y="1937975"/>
              <a:ext cx="226875" cy="234125"/>
            </a:xfrm>
            <a:custGeom>
              <a:avLst/>
              <a:gdLst/>
              <a:ahLst/>
              <a:cxnLst/>
              <a:rect l="l" t="t" r="r" b="b"/>
              <a:pathLst>
                <a:path w="9075" h="9365" fill="none" extrusionOk="0">
                  <a:moveTo>
                    <a:pt x="2559" y="1"/>
                  </a:moveTo>
                  <a:lnTo>
                    <a:pt x="2559" y="1"/>
                  </a:lnTo>
                  <a:lnTo>
                    <a:pt x="2414" y="1"/>
                  </a:lnTo>
                  <a:lnTo>
                    <a:pt x="2221" y="97"/>
                  </a:lnTo>
                  <a:lnTo>
                    <a:pt x="2124" y="194"/>
                  </a:lnTo>
                  <a:lnTo>
                    <a:pt x="2028" y="387"/>
                  </a:lnTo>
                  <a:lnTo>
                    <a:pt x="49" y="6710"/>
                  </a:lnTo>
                  <a:lnTo>
                    <a:pt x="49" y="6710"/>
                  </a:lnTo>
                  <a:lnTo>
                    <a:pt x="0" y="6951"/>
                  </a:lnTo>
                  <a:lnTo>
                    <a:pt x="97" y="7144"/>
                  </a:lnTo>
                  <a:lnTo>
                    <a:pt x="193" y="7289"/>
                  </a:lnTo>
                  <a:lnTo>
                    <a:pt x="387" y="7386"/>
                  </a:lnTo>
                  <a:lnTo>
                    <a:pt x="6710" y="9365"/>
                  </a:lnTo>
                  <a:lnTo>
                    <a:pt x="6710" y="9365"/>
                  </a:lnTo>
                  <a:lnTo>
                    <a:pt x="6903" y="9365"/>
                  </a:lnTo>
                  <a:lnTo>
                    <a:pt x="6903" y="9365"/>
                  </a:lnTo>
                  <a:lnTo>
                    <a:pt x="7048" y="9365"/>
                  </a:lnTo>
                  <a:lnTo>
                    <a:pt x="7192" y="9268"/>
                  </a:lnTo>
                  <a:lnTo>
                    <a:pt x="7337" y="9172"/>
                  </a:lnTo>
                  <a:lnTo>
                    <a:pt x="7386" y="9027"/>
                  </a:lnTo>
                  <a:lnTo>
                    <a:pt x="9075" y="3669"/>
                  </a:lnTo>
                  <a:lnTo>
                    <a:pt x="8737" y="3572"/>
                  </a:lnTo>
                  <a:lnTo>
                    <a:pt x="8737" y="3572"/>
                  </a:lnTo>
                  <a:lnTo>
                    <a:pt x="8496" y="3476"/>
                  </a:lnTo>
                  <a:lnTo>
                    <a:pt x="8351" y="3331"/>
                  </a:lnTo>
                  <a:lnTo>
                    <a:pt x="8206" y="3186"/>
                  </a:lnTo>
                  <a:lnTo>
                    <a:pt x="8061" y="3041"/>
                  </a:lnTo>
                  <a:lnTo>
                    <a:pt x="8061" y="3041"/>
                  </a:lnTo>
                  <a:lnTo>
                    <a:pt x="7965" y="2800"/>
                  </a:lnTo>
                  <a:lnTo>
                    <a:pt x="7916" y="2559"/>
                  </a:lnTo>
                  <a:lnTo>
                    <a:pt x="7916" y="2317"/>
                  </a:lnTo>
                  <a:lnTo>
                    <a:pt x="7965" y="2076"/>
                  </a:lnTo>
                  <a:lnTo>
                    <a:pt x="8061" y="1690"/>
                  </a:lnTo>
                  <a:lnTo>
                    <a:pt x="2703" y="1"/>
                  </a:lnTo>
                  <a:lnTo>
                    <a:pt x="2703" y="1"/>
                  </a:lnTo>
                  <a:lnTo>
                    <a:pt x="2703" y="1"/>
                  </a:lnTo>
                  <a:lnTo>
                    <a:pt x="255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198;p80">
              <a:extLst>
                <a:ext uri="{FF2B5EF4-FFF2-40B4-BE49-F238E27FC236}">
                  <a16:creationId xmlns:a16="http://schemas.microsoft.com/office/drawing/2014/main" id="{C4761AE4-48F8-0A03-DCBC-FE97BA592725}"/>
                </a:ext>
              </a:extLst>
            </p:cNvPr>
            <p:cNvSpPr/>
            <p:nvPr/>
          </p:nvSpPr>
          <p:spPr>
            <a:xfrm>
              <a:off x="3297125" y="204657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extrusionOk="0">
                  <a:moveTo>
                    <a:pt x="194" y="1"/>
                  </a:moveTo>
                  <a:lnTo>
                    <a:pt x="146" y="49"/>
                  </a:lnTo>
                  <a:lnTo>
                    <a:pt x="49" y="146"/>
                  </a:lnTo>
                  <a:lnTo>
                    <a:pt x="1" y="242"/>
                  </a:lnTo>
                  <a:lnTo>
                    <a:pt x="1" y="387"/>
                  </a:lnTo>
                  <a:lnTo>
                    <a:pt x="1" y="483"/>
                  </a:lnTo>
                  <a:lnTo>
                    <a:pt x="97" y="580"/>
                  </a:lnTo>
                  <a:lnTo>
                    <a:pt x="194" y="676"/>
                  </a:lnTo>
                  <a:lnTo>
                    <a:pt x="435" y="676"/>
                  </a:lnTo>
                  <a:lnTo>
                    <a:pt x="532" y="628"/>
                  </a:lnTo>
                  <a:lnTo>
                    <a:pt x="580" y="532"/>
                  </a:lnTo>
                  <a:lnTo>
                    <a:pt x="628" y="435"/>
                  </a:lnTo>
                  <a:lnTo>
                    <a:pt x="677" y="290"/>
                  </a:lnTo>
                  <a:lnTo>
                    <a:pt x="628" y="194"/>
                  </a:lnTo>
                  <a:lnTo>
                    <a:pt x="532" y="97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rgbClr val="F2F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199;p80">
              <a:extLst>
                <a:ext uri="{FF2B5EF4-FFF2-40B4-BE49-F238E27FC236}">
                  <a16:creationId xmlns:a16="http://schemas.microsoft.com/office/drawing/2014/main" id="{11EE89EC-C655-6AB1-B877-2EC27AF79BB1}"/>
                </a:ext>
              </a:extLst>
            </p:cNvPr>
            <p:cNvSpPr/>
            <p:nvPr/>
          </p:nvSpPr>
          <p:spPr>
            <a:xfrm>
              <a:off x="3297125" y="204657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fill="none" extrusionOk="0">
                  <a:moveTo>
                    <a:pt x="339" y="1"/>
                  </a:moveTo>
                  <a:lnTo>
                    <a:pt x="339" y="1"/>
                  </a:lnTo>
                  <a:lnTo>
                    <a:pt x="194" y="1"/>
                  </a:lnTo>
                  <a:lnTo>
                    <a:pt x="146" y="49"/>
                  </a:lnTo>
                  <a:lnTo>
                    <a:pt x="49" y="146"/>
                  </a:lnTo>
                  <a:lnTo>
                    <a:pt x="1" y="242"/>
                  </a:lnTo>
                  <a:lnTo>
                    <a:pt x="1" y="242"/>
                  </a:lnTo>
                  <a:lnTo>
                    <a:pt x="1" y="387"/>
                  </a:lnTo>
                  <a:lnTo>
                    <a:pt x="1" y="483"/>
                  </a:lnTo>
                  <a:lnTo>
                    <a:pt x="97" y="580"/>
                  </a:lnTo>
                  <a:lnTo>
                    <a:pt x="194" y="676"/>
                  </a:lnTo>
                  <a:lnTo>
                    <a:pt x="194" y="676"/>
                  </a:lnTo>
                  <a:lnTo>
                    <a:pt x="339" y="676"/>
                  </a:lnTo>
                  <a:lnTo>
                    <a:pt x="339" y="676"/>
                  </a:lnTo>
                  <a:lnTo>
                    <a:pt x="435" y="676"/>
                  </a:lnTo>
                  <a:lnTo>
                    <a:pt x="532" y="628"/>
                  </a:lnTo>
                  <a:lnTo>
                    <a:pt x="580" y="532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677" y="290"/>
                  </a:lnTo>
                  <a:lnTo>
                    <a:pt x="628" y="194"/>
                  </a:lnTo>
                  <a:lnTo>
                    <a:pt x="532" y="97"/>
                  </a:lnTo>
                  <a:lnTo>
                    <a:pt x="435" y="1"/>
                  </a:lnTo>
                  <a:lnTo>
                    <a:pt x="435" y="1"/>
                  </a:lnTo>
                  <a:lnTo>
                    <a:pt x="33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200;p80">
              <a:extLst>
                <a:ext uri="{FF2B5EF4-FFF2-40B4-BE49-F238E27FC236}">
                  <a16:creationId xmlns:a16="http://schemas.microsoft.com/office/drawing/2014/main" id="{57894E1E-AD55-AA69-26D9-16598756B18E}"/>
                </a:ext>
              </a:extLst>
            </p:cNvPr>
            <p:cNvSpPr/>
            <p:nvPr/>
          </p:nvSpPr>
          <p:spPr>
            <a:xfrm>
              <a:off x="3287475" y="2075550"/>
              <a:ext cx="16925" cy="15700"/>
            </a:xfrm>
            <a:custGeom>
              <a:avLst/>
              <a:gdLst/>
              <a:ahLst/>
              <a:cxnLst/>
              <a:rect l="l" t="t" r="r" b="b"/>
              <a:pathLst>
                <a:path w="677" h="628" extrusionOk="0">
                  <a:moveTo>
                    <a:pt x="339" y="0"/>
                  </a:moveTo>
                  <a:lnTo>
                    <a:pt x="146" y="48"/>
                  </a:lnTo>
                  <a:lnTo>
                    <a:pt x="97" y="97"/>
                  </a:lnTo>
                  <a:lnTo>
                    <a:pt x="49" y="193"/>
                  </a:lnTo>
                  <a:lnTo>
                    <a:pt x="1" y="338"/>
                  </a:lnTo>
                  <a:lnTo>
                    <a:pt x="49" y="435"/>
                  </a:lnTo>
                  <a:lnTo>
                    <a:pt x="146" y="531"/>
                  </a:lnTo>
                  <a:lnTo>
                    <a:pt x="242" y="628"/>
                  </a:lnTo>
                  <a:lnTo>
                    <a:pt x="483" y="628"/>
                  </a:lnTo>
                  <a:lnTo>
                    <a:pt x="580" y="579"/>
                  </a:lnTo>
                  <a:lnTo>
                    <a:pt x="628" y="483"/>
                  </a:lnTo>
                  <a:lnTo>
                    <a:pt x="676" y="386"/>
                  </a:lnTo>
                  <a:lnTo>
                    <a:pt x="676" y="290"/>
                  </a:lnTo>
                  <a:lnTo>
                    <a:pt x="628" y="145"/>
                  </a:lnTo>
                  <a:lnTo>
                    <a:pt x="580" y="48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rgbClr val="F2F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201;p80">
              <a:extLst>
                <a:ext uri="{FF2B5EF4-FFF2-40B4-BE49-F238E27FC236}">
                  <a16:creationId xmlns:a16="http://schemas.microsoft.com/office/drawing/2014/main" id="{A901B512-34B7-657F-8CBC-B515D8E164E7}"/>
                </a:ext>
              </a:extLst>
            </p:cNvPr>
            <p:cNvSpPr/>
            <p:nvPr/>
          </p:nvSpPr>
          <p:spPr>
            <a:xfrm>
              <a:off x="3287475" y="2075550"/>
              <a:ext cx="16925" cy="15700"/>
            </a:xfrm>
            <a:custGeom>
              <a:avLst/>
              <a:gdLst/>
              <a:ahLst/>
              <a:cxnLst/>
              <a:rect l="l" t="t" r="r" b="b"/>
              <a:pathLst>
                <a:path w="677" h="628" fill="none" extrusionOk="0">
                  <a:moveTo>
                    <a:pt x="339" y="0"/>
                  </a:moveTo>
                  <a:lnTo>
                    <a:pt x="339" y="0"/>
                  </a:lnTo>
                  <a:lnTo>
                    <a:pt x="146" y="48"/>
                  </a:lnTo>
                  <a:lnTo>
                    <a:pt x="97" y="97"/>
                  </a:lnTo>
                  <a:lnTo>
                    <a:pt x="49" y="193"/>
                  </a:lnTo>
                  <a:lnTo>
                    <a:pt x="49" y="193"/>
                  </a:lnTo>
                  <a:lnTo>
                    <a:pt x="1" y="338"/>
                  </a:lnTo>
                  <a:lnTo>
                    <a:pt x="49" y="435"/>
                  </a:lnTo>
                  <a:lnTo>
                    <a:pt x="146" y="531"/>
                  </a:lnTo>
                  <a:lnTo>
                    <a:pt x="242" y="628"/>
                  </a:lnTo>
                  <a:lnTo>
                    <a:pt x="242" y="628"/>
                  </a:lnTo>
                  <a:lnTo>
                    <a:pt x="242" y="628"/>
                  </a:lnTo>
                  <a:lnTo>
                    <a:pt x="339" y="628"/>
                  </a:lnTo>
                  <a:lnTo>
                    <a:pt x="339" y="628"/>
                  </a:lnTo>
                  <a:lnTo>
                    <a:pt x="483" y="628"/>
                  </a:lnTo>
                  <a:lnTo>
                    <a:pt x="580" y="579"/>
                  </a:lnTo>
                  <a:lnTo>
                    <a:pt x="628" y="483"/>
                  </a:lnTo>
                  <a:lnTo>
                    <a:pt x="676" y="386"/>
                  </a:lnTo>
                  <a:lnTo>
                    <a:pt x="676" y="386"/>
                  </a:lnTo>
                  <a:lnTo>
                    <a:pt x="676" y="290"/>
                  </a:lnTo>
                  <a:lnTo>
                    <a:pt x="628" y="145"/>
                  </a:lnTo>
                  <a:lnTo>
                    <a:pt x="580" y="48"/>
                  </a:lnTo>
                  <a:lnTo>
                    <a:pt x="483" y="0"/>
                  </a:lnTo>
                  <a:lnTo>
                    <a:pt x="483" y="0"/>
                  </a:lnTo>
                  <a:lnTo>
                    <a:pt x="33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202;p80">
              <a:extLst>
                <a:ext uri="{FF2B5EF4-FFF2-40B4-BE49-F238E27FC236}">
                  <a16:creationId xmlns:a16="http://schemas.microsoft.com/office/drawing/2014/main" id="{9099DFF8-AF27-C12C-31A5-0E694E612512}"/>
                </a:ext>
              </a:extLst>
            </p:cNvPr>
            <p:cNvSpPr/>
            <p:nvPr/>
          </p:nvSpPr>
          <p:spPr>
            <a:xfrm>
              <a:off x="3305575" y="201882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extrusionOk="0">
                  <a:moveTo>
                    <a:pt x="339" y="1"/>
                  </a:moveTo>
                  <a:lnTo>
                    <a:pt x="242" y="49"/>
                  </a:lnTo>
                  <a:lnTo>
                    <a:pt x="146" y="97"/>
                  </a:lnTo>
                  <a:lnTo>
                    <a:pt x="49" y="145"/>
                  </a:lnTo>
                  <a:lnTo>
                    <a:pt x="1" y="242"/>
                  </a:lnTo>
                  <a:lnTo>
                    <a:pt x="1" y="387"/>
                  </a:lnTo>
                  <a:lnTo>
                    <a:pt x="49" y="483"/>
                  </a:lnTo>
                  <a:lnTo>
                    <a:pt x="97" y="628"/>
                  </a:lnTo>
                  <a:lnTo>
                    <a:pt x="242" y="676"/>
                  </a:lnTo>
                  <a:lnTo>
                    <a:pt x="435" y="676"/>
                  </a:lnTo>
                  <a:lnTo>
                    <a:pt x="532" y="628"/>
                  </a:lnTo>
                  <a:lnTo>
                    <a:pt x="580" y="531"/>
                  </a:lnTo>
                  <a:lnTo>
                    <a:pt x="628" y="435"/>
                  </a:lnTo>
                  <a:lnTo>
                    <a:pt x="677" y="338"/>
                  </a:lnTo>
                  <a:lnTo>
                    <a:pt x="628" y="194"/>
                  </a:lnTo>
                  <a:lnTo>
                    <a:pt x="532" y="97"/>
                  </a:lnTo>
                  <a:lnTo>
                    <a:pt x="435" y="49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rgbClr val="F2F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203;p80">
              <a:extLst>
                <a:ext uri="{FF2B5EF4-FFF2-40B4-BE49-F238E27FC236}">
                  <a16:creationId xmlns:a16="http://schemas.microsoft.com/office/drawing/2014/main" id="{BE9421AF-7A69-4911-6311-D3A32D56376E}"/>
                </a:ext>
              </a:extLst>
            </p:cNvPr>
            <p:cNvSpPr/>
            <p:nvPr/>
          </p:nvSpPr>
          <p:spPr>
            <a:xfrm>
              <a:off x="3305575" y="201882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fill="none" extrusionOk="0">
                  <a:moveTo>
                    <a:pt x="339" y="1"/>
                  </a:moveTo>
                  <a:lnTo>
                    <a:pt x="339" y="1"/>
                  </a:lnTo>
                  <a:lnTo>
                    <a:pt x="242" y="49"/>
                  </a:lnTo>
                  <a:lnTo>
                    <a:pt x="146" y="97"/>
                  </a:lnTo>
                  <a:lnTo>
                    <a:pt x="49" y="145"/>
                  </a:lnTo>
                  <a:lnTo>
                    <a:pt x="1" y="242"/>
                  </a:lnTo>
                  <a:lnTo>
                    <a:pt x="1" y="242"/>
                  </a:lnTo>
                  <a:lnTo>
                    <a:pt x="1" y="387"/>
                  </a:lnTo>
                  <a:lnTo>
                    <a:pt x="49" y="483"/>
                  </a:lnTo>
                  <a:lnTo>
                    <a:pt x="97" y="628"/>
                  </a:lnTo>
                  <a:lnTo>
                    <a:pt x="242" y="676"/>
                  </a:lnTo>
                  <a:lnTo>
                    <a:pt x="242" y="676"/>
                  </a:lnTo>
                  <a:lnTo>
                    <a:pt x="339" y="676"/>
                  </a:lnTo>
                  <a:lnTo>
                    <a:pt x="339" y="676"/>
                  </a:lnTo>
                  <a:lnTo>
                    <a:pt x="435" y="676"/>
                  </a:lnTo>
                  <a:lnTo>
                    <a:pt x="532" y="628"/>
                  </a:lnTo>
                  <a:lnTo>
                    <a:pt x="580" y="531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677" y="338"/>
                  </a:lnTo>
                  <a:lnTo>
                    <a:pt x="628" y="194"/>
                  </a:lnTo>
                  <a:lnTo>
                    <a:pt x="532" y="97"/>
                  </a:lnTo>
                  <a:lnTo>
                    <a:pt x="435" y="49"/>
                  </a:lnTo>
                  <a:lnTo>
                    <a:pt x="435" y="49"/>
                  </a:lnTo>
                  <a:lnTo>
                    <a:pt x="33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204;p80">
              <a:extLst>
                <a:ext uri="{FF2B5EF4-FFF2-40B4-BE49-F238E27FC236}">
                  <a16:creationId xmlns:a16="http://schemas.microsoft.com/office/drawing/2014/main" id="{FFC120FC-5DF1-0C4C-FC9C-B61A73AEF58A}"/>
                </a:ext>
              </a:extLst>
            </p:cNvPr>
            <p:cNvSpPr/>
            <p:nvPr/>
          </p:nvSpPr>
          <p:spPr>
            <a:xfrm>
              <a:off x="3324900" y="2055025"/>
              <a:ext cx="15700" cy="16925"/>
            </a:xfrm>
            <a:custGeom>
              <a:avLst/>
              <a:gdLst/>
              <a:ahLst/>
              <a:cxnLst/>
              <a:rect l="l" t="t" r="r" b="b"/>
              <a:pathLst>
                <a:path w="628" h="677" extrusionOk="0">
                  <a:moveTo>
                    <a:pt x="290" y="1"/>
                  </a:moveTo>
                  <a:lnTo>
                    <a:pt x="193" y="49"/>
                  </a:lnTo>
                  <a:lnTo>
                    <a:pt x="97" y="97"/>
                  </a:lnTo>
                  <a:lnTo>
                    <a:pt x="48" y="145"/>
                  </a:lnTo>
                  <a:lnTo>
                    <a:pt x="0" y="242"/>
                  </a:lnTo>
                  <a:lnTo>
                    <a:pt x="0" y="387"/>
                  </a:lnTo>
                  <a:lnTo>
                    <a:pt x="0" y="532"/>
                  </a:lnTo>
                  <a:lnTo>
                    <a:pt x="97" y="628"/>
                  </a:lnTo>
                  <a:lnTo>
                    <a:pt x="193" y="676"/>
                  </a:lnTo>
                  <a:lnTo>
                    <a:pt x="434" y="676"/>
                  </a:lnTo>
                  <a:lnTo>
                    <a:pt x="531" y="628"/>
                  </a:lnTo>
                  <a:lnTo>
                    <a:pt x="579" y="532"/>
                  </a:lnTo>
                  <a:lnTo>
                    <a:pt x="628" y="435"/>
                  </a:lnTo>
                  <a:lnTo>
                    <a:pt x="628" y="338"/>
                  </a:lnTo>
                  <a:lnTo>
                    <a:pt x="628" y="194"/>
                  </a:lnTo>
                  <a:lnTo>
                    <a:pt x="531" y="97"/>
                  </a:lnTo>
                  <a:lnTo>
                    <a:pt x="434" y="49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F2F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205;p80">
              <a:extLst>
                <a:ext uri="{FF2B5EF4-FFF2-40B4-BE49-F238E27FC236}">
                  <a16:creationId xmlns:a16="http://schemas.microsoft.com/office/drawing/2014/main" id="{3A7F42A9-36BE-2CE9-3BC2-96C67284109C}"/>
                </a:ext>
              </a:extLst>
            </p:cNvPr>
            <p:cNvSpPr/>
            <p:nvPr/>
          </p:nvSpPr>
          <p:spPr>
            <a:xfrm>
              <a:off x="3324900" y="2055025"/>
              <a:ext cx="15700" cy="16925"/>
            </a:xfrm>
            <a:custGeom>
              <a:avLst/>
              <a:gdLst/>
              <a:ahLst/>
              <a:cxnLst/>
              <a:rect l="l" t="t" r="r" b="b"/>
              <a:pathLst>
                <a:path w="628" h="677" fill="none" extrusionOk="0">
                  <a:moveTo>
                    <a:pt x="290" y="1"/>
                  </a:moveTo>
                  <a:lnTo>
                    <a:pt x="290" y="1"/>
                  </a:lnTo>
                  <a:lnTo>
                    <a:pt x="193" y="49"/>
                  </a:lnTo>
                  <a:lnTo>
                    <a:pt x="97" y="97"/>
                  </a:lnTo>
                  <a:lnTo>
                    <a:pt x="48" y="145"/>
                  </a:lnTo>
                  <a:lnTo>
                    <a:pt x="0" y="242"/>
                  </a:lnTo>
                  <a:lnTo>
                    <a:pt x="0" y="242"/>
                  </a:lnTo>
                  <a:lnTo>
                    <a:pt x="0" y="387"/>
                  </a:lnTo>
                  <a:lnTo>
                    <a:pt x="0" y="532"/>
                  </a:lnTo>
                  <a:lnTo>
                    <a:pt x="97" y="628"/>
                  </a:lnTo>
                  <a:lnTo>
                    <a:pt x="193" y="676"/>
                  </a:lnTo>
                  <a:lnTo>
                    <a:pt x="193" y="676"/>
                  </a:lnTo>
                  <a:lnTo>
                    <a:pt x="193" y="676"/>
                  </a:lnTo>
                  <a:lnTo>
                    <a:pt x="338" y="676"/>
                  </a:lnTo>
                  <a:lnTo>
                    <a:pt x="338" y="676"/>
                  </a:lnTo>
                  <a:lnTo>
                    <a:pt x="434" y="676"/>
                  </a:lnTo>
                  <a:lnTo>
                    <a:pt x="531" y="628"/>
                  </a:lnTo>
                  <a:lnTo>
                    <a:pt x="579" y="532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628" y="338"/>
                  </a:lnTo>
                  <a:lnTo>
                    <a:pt x="628" y="194"/>
                  </a:lnTo>
                  <a:lnTo>
                    <a:pt x="531" y="97"/>
                  </a:lnTo>
                  <a:lnTo>
                    <a:pt x="434" y="49"/>
                  </a:lnTo>
                  <a:lnTo>
                    <a:pt x="434" y="49"/>
                  </a:lnTo>
                  <a:lnTo>
                    <a:pt x="29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206;p80">
              <a:extLst>
                <a:ext uri="{FF2B5EF4-FFF2-40B4-BE49-F238E27FC236}">
                  <a16:creationId xmlns:a16="http://schemas.microsoft.com/office/drawing/2014/main" id="{FB09C04C-5EB2-82E4-30BB-BD52697859F2}"/>
                </a:ext>
              </a:extLst>
            </p:cNvPr>
            <p:cNvSpPr/>
            <p:nvPr/>
          </p:nvSpPr>
          <p:spPr>
            <a:xfrm>
              <a:off x="3315225" y="208277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extrusionOk="0">
                  <a:moveTo>
                    <a:pt x="339" y="1"/>
                  </a:moveTo>
                  <a:lnTo>
                    <a:pt x="242" y="49"/>
                  </a:lnTo>
                  <a:lnTo>
                    <a:pt x="146" y="97"/>
                  </a:lnTo>
                  <a:lnTo>
                    <a:pt x="97" y="146"/>
                  </a:lnTo>
                  <a:lnTo>
                    <a:pt x="49" y="242"/>
                  </a:lnTo>
                  <a:lnTo>
                    <a:pt x="1" y="387"/>
                  </a:lnTo>
                  <a:lnTo>
                    <a:pt x="49" y="483"/>
                  </a:lnTo>
                  <a:lnTo>
                    <a:pt x="146" y="628"/>
                  </a:lnTo>
                  <a:lnTo>
                    <a:pt x="242" y="677"/>
                  </a:lnTo>
                  <a:lnTo>
                    <a:pt x="435" y="677"/>
                  </a:lnTo>
                  <a:lnTo>
                    <a:pt x="532" y="628"/>
                  </a:lnTo>
                  <a:lnTo>
                    <a:pt x="628" y="532"/>
                  </a:lnTo>
                  <a:lnTo>
                    <a:pt x="677" y="435"/>
                  </a:lnTo>
                  <a:lnTo>
                    <a:pt x="677" y="339"/>
                  </a:lnTo>
                  <a:lnTo>
                    <a:pt x="628" y="194"/>
                  </a:lnTo>
                  <a:lnTo>
                    <a:pt x="580" y="97"/>
                  </a:lnTo>
                  <a:lnTo>
                    <a:pt x="435" y="49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rgbClr val="F2F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207;p80">
              <a:extLst>
                <a:ext uri="{FF2B5EF4-FFF2-40B4-BE49-F238E27FC236}">
                  <a16:creationId xmlns:a16="http://schemas.microsoft.com/office/drawing/2014/main" id="{0800BCBB-9E54-F2F2-9D52-C2D518FA9C55}"/>
                </a:ext>
              </a:extLst>
            </p:cNvPr>
            <p:cNvSpPr/>
            <p:nvPr/>
          </p:nvSpPr>
          <p:spPr>
            <a:xfrm>
              <a:off x="3315225" y="208277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fill="none" extrusionOk="0">
                  <a:moveTo>
                    <a:pt x="339" y="1"/>
                  </a:moveTo>
                  <a:lnTo>
                    <a:pt x="339" y="1"/>
                  </a:lnTo>
                  <a:lnTo>
                    <a:pt x="242" y="49"/>
                  </a:lnTo>
                  <a:lnTo>
                    <a:pt x="146" y="97"/>
                  </a:lnTo>
                  <a:lnTo>
                    <a:pt x="97" y="146"/>
                  </a:lnTo>
                  <a:lnTo>
                    <a:pt x="49" y="242"/>
                  </a:lnTo>
                  <a:lnTo>
                    <a:pt x="49" y="242"/>
                  </a:lnTo>
                  <a:lnTo>
                    <a:pt x="1" y="387"/>
                  </a:lnTo>
                  <a:lnTo>
                    <a:pt x="49" y="483"/>
                  </a:lnTo>
                  <a:lnTo>
                    <a:pt x="146" y="628"/>
                  </a:lnTo>
                  <a:lnTo>
                    <a:pt x="242" y="677"/>
                  </a:lnTo>
                  <a:lnTo>
                    <a:pt x="242" y="677"/>
                  </a:lnTo>
                  <a:lnTo>
                    <a:pt x="339" y="677"/>
                  </a:lnTo>
                  <a:lnTo>
                    <a:pt x="339" y="677"/>
                  </a:lnTo>
                  <a:lnTo>
                    <a:pt x="435" y="677"/>
                  </a:lnTo>
                  <a:lnTo>
                    <a:pt x="532" y="628"/>
                  </a:lnTo>
                  <a:lnTo>
                    <a:pt x="628" y="532"/>
                  </a:lnTo>
                  <a:lnTo>
                    <a:pt x="677" y="435"/>
                  </a:lnTo>
                  <a:lnTo>
                    <a:pt x="677" y="435"/>
                  </a:lnTo>
                  <a:lnTo>
                    <a:pt x="677" y="339"/>
                  </a:lnTo>
                  <a:lnTo>
                    <a:pt x="628" y="194"/>
                  </a:lnTo>
                  <a:lnTo>
                    <a:pt x="580" y="97"/>
                  </a:lnTo>
                  <a:lnTo>
                    <a:pt x="435" y="49"/>
                  </a:lnTo>
                  <a:lnTo>
                    <a:pt x="435" y="49"/>
                  </a:lnTo>
                  <a:lnTo>
                    <a:pt x="33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208;p80">
              <a:extLst>
                <a:ext uri="{FF2B5EF4-FFF2-40B4-BE49-F238E27FC236}">
                  <a16:creationId xmlns:a16="http://schemas.microsoft.com/office/drawing/2014/main" id="{F024F392-DD80-4A7D-0D72-311575E97C85}"/>
                </a:ext>
              </a:extLst>
            </p:cNvPr>
            <p:cNvSpPr/>
            <p:nvPr/>
          </p:nvSpPr>
          <p:spPr>
            <a:xfrm>
              <a:off x="3333325" y="2028475"/>
              <a:ext cx="15725" cy="15725"/>
            </a:xfrm>
            <a:custGeom>
              <a:avLst/>
              <a:gdLst/>
              <a:ahLst/>
              <a:cxnLst/>
              <a:rect l="l" t="t" r="r" b="b"/>
              <a:pathLst>
                <a:path w="629" h="629" extrusionOk="0">
                  <a:moveTo>
                    <a:pt x="291" y="1"/>
                  </a:moveTo>
                  <a:lnTo>
                    <a:pt x="146" y="49"/>
                  </a:lnTo>
                  <a:lnTo>
                    <a:pt x="49" y="145"/>
                  </a:lnTo>
                  <a:lnTo>
                    <a:pt x="1" y="194"/>
                  </a:lnTo>
                  <a:lnTo>
                    <a:pt x="1" y="339"/>
                  </a:lnTo>
                  <a:lnTo>
                    <a:pt x="1" y="483"/>
                  </a:lnTo>
                  <a:lnTo>
                    <a:pt x="97" y="580"/>
                  </a:lnTo>
                  <a:lnTo>
                    <a:pt x="242" y="628"/>
                  </a:lnTo>
                  <a:lnTo>
                    <a:pt x="435" y="628"/>
                  </a:lnTo>
                  <a:lnTo>
                    <a:pt x="532" y="580"/>
                  </a:lnTo>
                  <a:lnTo>
                    <a:pt x="580" y="532"/>
                  </a:lnTo>
                  <a:lnTo>
                    <a:pt x="628" y="435"/>
                  </a:lnTo>
                  <a:lnTo>
                    <a:pt x="628" y="290"/>
                  </a:lnTo>
                  <a:lnTo>
                    <a:pt x="628" y="194"/>
                  </a:lnTo>
                  <a:lnTo>
                    <a:pt x="532" y="97"/>
                  </a:lnTo>
                  <a:lnTo>
                    <a:pt x="435" y="49"/>
                  </a:lnTo>
                  <a:lnTo>
                    <a:pt x="291" y="1"/>
                  </a:lnTo>
                  <a:close/>
                </a:path>
              </a:pathLst>
            </a:custGeom>
            <a:solidFill>
              <a:srgbClr val="F2F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209;p80">
              <a:extLst>
                <a:ext uri="{FF2B5EF4-FFF2-40B4-BE49-F238E27FC236}">
                  <a16:creationId xmlns:a16="http://schemas.microsoft.com/office/drawing/2014/main" id="{1AF525B1-4F2B-77F3-D4B1-F991B0E18A11}"/>
                </a:ext>
              </a:extLst>
            </p:cNvPr>
            <p:cNvSpPr/>
            <p:nvPr/>
          </p:nvSpPr>
          <p:spPr>
            <a:xfrm>
              <a:off x="3333325" y="2028475"/>
              <a:ext cx="15725" cy="15725"/>
            </a:xfrm>
            <a:custGeom>
              <a:avLst/>
              <a:gdLst/>
              <a:ahLst/>
              <a:cxnLst/>
              <a:rect l="l" t="t" r="r" b="b"/>
              <a:pathLst>
                <a:path w="629" h="629" fill="none" extrusionOk="0">
                  <a:moveTo>
                    <a:pt x="291" y="1"/>
                  </a:moveTo>
                  <a:lnTo>
                    <a:pt x="291" y="1"/>
                  </a:lnTo>
                  <a:lnTo>
                    <a:pt x="146" y="49"/>
                  </a:lnTo>
                  <a:lnTo>
                    <a:pt x="49" y="145"/>
                  </a:lnTo>
                  <a:lnTo>
                    <a:pt x="1" y="194"/>
                  </a:lnTo>
                  <a:lnTo>
                    <a:pt x="1" y="194"/>
                  </a:lnTo>
                  <a:lnTo>
                    <a:pt x="1" y="339"/>
                  </a:lnTo>
                  <a:lnTo>
                    <a:pt x="1" y="483"/>
                  </a:lnTo>
                  <a:lnTo>
                    <a:pt x="97" y="580"/>
                  </a:lnTo>
                  <a:lnTo>
                    <a:pt x="242" y="628"/>
                  </a:lnTo>
                  <a:lnTo>
                    <a:pt x="242" y="628"/>
                  </a:lnTo>
                  <a:lnTo>
                    <a:pt x="242" y="628"/>
                  </a:lnTo>
                  <a:lnTo>
                    <a:pt x="339" y="628"/>
                  </a:lnTo>
                  <a:lnTo>
                    <a:pt x="339" y="628"/>
                  </a:lnTo>
                  <a:lnTo>
                    <a:pt x="435" y="628"/>
                  </a:lnTo>
                  <a:lnTo>
                    <a:pt x="532" y="580"/>
                  </a:lnTo>
                  <a:lnTo>
                    <a:pt x="580" y="532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628" y="290"/>
                  </a:lnTo>
                  <a:lnTo>
                    <a:pt x="628" y="194"/>
                  </a:lnTo>
                  <a:lnTo>
                    <a:pt x="532" y="97"/>
                  </a:lnTo>
                  <a:lnTo>
                    <a:pt x="435" y="49"/>
                  </a:lnTo>
                  <a:lnTo>
                    <a:pt x="435" y="49"/>
                  </a:lnTo>
                  <a:lnTo>
                    <a:pt x="29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210;p80">
              <a:extLst>
                <a:ext uri="{FF2B5EF4-FFF2-40B4-BE49-F238E27FC236}">
                  <a16:creationId xmlns:a16="http://schemas.microsoft.com/office/drawing/2014/main" id="{C4533F6E-087A-C7B1-FF09-81E4FAA51440}"/>
                </a:ext>
              </a:extLst>
            </p:cNvPr>
            <p:cNvSpPr/>
            <p:nvPr/>
          </p:nvSpPr>
          <p:spPr>
            <a:xfrm>
              <a:off x="3351425" y="206347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extrusionOk="0">
                  <a:moveTo>
                    <a:pt x="339" y="0"/>
                  </a:moveTo>
                  <a:lnTo>
                    <a:pt x="242" y="49"/>
                  </a:lnTo>
                  <a:lnTo>
                    <a:pt x="146" y="97"/>
                  </a:lnTo>
                  <a:lnTo>
                    <a:pt x="97" y="145"/>
                  </a:lnTo>
                  <a:lnTo>
                    <a:pt x="49" y="242"/>
                  </a:lnTo>
                  <a:lnTo>
                    <a:pt x="1" y="387"/>
                  </a:lnTo>
                  <a:lnTo>
                    <a:pt x="49" y="483"/>
                  </a:lnTo>
                  <a:lnTo>
                    <a:pt x="146" y="580"/>
                  </a:lnTo>
                  <a:lnTo>
                    <a:pt x="242" y="676"/>
                  </a:lnTo>
                  <a:lnTo>
                    <a:pt x="435" y="676"/>
                  </a:lnTo>
                  <a:lnTo>
                    <a:pt x="532" y="628"/>
                  </a:lnTo>
                  <a:lnTo>
                    <a:pt x="628" y="531"/>
                  </a:lnTo>
                  <a:lnTo>
                    <a:pt x="677" y="435"/>
                  </a:lnTo>
                  <a:lnTo>
                    <a:pt x="677" y="290"/>
                  </a:lnTo>
                  <a:lnTo>
                    <a:pt x="628" y="194"/>
                  </a:lnTo>
                  <a:lnTo>
                    <a:pt x="580" y="97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F2F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211;p80">
              <a:extLst>
                <a:ext uri="{FF2B5EF4-FFF2-40B4-BE49-F238E27FC236}">
                  <a16:creationId xmlns:a16="http://schemas.microsoft.com/office/drawing/2014/main" id="{3207ED24-9DFD-B418-042E-1B5D901DB2A4}"/>
                </a:ext>
              </a:extLst>
            </p:cNvPr>
            <p:cNvSpPr/>
            <p:nvPr/>
          </p:nvSpPr>
          <p:spPr>
            <a:xfrm>
              <a:off x="3351425" y="206347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fill="none" extrusionOk="0">
                  <a:moveTo>
                    <a:pt x="339" y="0"/>
                  </a:moveTo>
                  <a:lnTo>
                    <a:pt x="339" y="0"/>
                  </a:lnTo>
                  <a:lnTo>
                    <a:pt x="242" y="49"/>
                  </a:lnTo>
                  <a:lnTo>
                    <a:pt x="146" y="97"/>
                  </a:lnTo>
                  <a:lnTo>
                    <a:pt x="97" y="145"/>
                  </a:lnTo>
                  <a:lnTo>
                    <a:pt x="49" y="242"/>
                  </a:lnTo>
                  <a:lnTo>
                    <a:pt x="49" y="242"/>
                  </a:lnTo>
                  <a:lnTo>
                    <a:pt x="1" y="387"/>
                  </a:lnTo>
                  <a:lnTo>
                    <a:pt x="49" y="483"/>
                  </a:lnTo>
                  <a:lnTo>
                    <a:pt x="146" y="580"/>
                  </a:lnTo>
                  <a:lnTo>
                    <a:pt x="242" y="676"/>
                  </a:lnTo>
                  <a:lnTo>
                    <a:pt x="242" y="676"/>
                  </a:lnTo>
                  <a:lnTo>
                    <a:pt x="339" y="676"/>
                  </a:lnTo>
                  <a:lnTo>
                    <a:pt x="339" y="676"/>
                  </a:lnTo>
                  <a:lnTo>
                    <a:pt x="435" y="676"/>
                  </a:lnTo>
                  <a:lnTo>
                    <a:pt x="532" y="628"/>
                  </a:lnTo>
                  <a:lnTo>
                    <a:pt x="628" y="531"/>
                  </a:lnTo>
                  <a:lnTo>
                    <a:pt x="677" y="435"/>
                  </a:lnTo>
                  <a:lnTo>
                    <a:pt x="677" y="435"/>
                  </a:lnTo>
                  <a:lnTo>
                    <a:pt x="677" y="435"/>
                  </a:lnTo>
                  <a:lnTo>
                    <a:pt x="677" y="290"/>
                  </a:lnTo>
                  <a:lnTo>
                    <a:pt x="628" y="194"/>
                  </a:lnTo>
                  <a:lnTo>
                    <a:pt x="580" y="97"/>
                  </a:lnTo>
                  <a:lnTo>
                    <a:pt x="435" y="0"/>
                  </a:lnTo>
                  <a:lnTo>
                    <a:pt x="435" y="0"/>
                  </a:lnTo>
                  <a:lnTo>
                    <a:pt x="33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212;p80">
              <a:extLst>
                <a:ext uri="{FF2B5EF4-FFF2-40B4-BE49-F238E27FC236}">
                  <a16:creationId xmlns:a16="http://schemas.microsoft.com/office/drawing/2014/main" id="{75A4741E-3359-F33E-D197-0337100467A7}"/>
                </a:ext>
              </a:extLst>
            </p:cNvPr>
            <p:cNvSpPr/>
            <p:nvPr/>
          </p:nvSpPr>
          <p:spPr>
            <a:xfrm>
              <a:off x="3343000" y="2091225"/>
              <a:ext cx="16900" cy="16925"/>
            </a:xfrm>
            <a:custGeom>
              <a:avLst/>
              <a:gdLst/>
              <a:ahLst/>
              <a:cxnLst/>
              <a:rect l="l" t="t" r="r" b="b"/>
              <a:pathLst>
                <a:path w="676" h="677" extrusionOk="0">
                  <a:moveTo>
                    <a:pt x="338" y="1"/>
                  </a:moveTo>
                  <a:lnTo>
                    <a:pt x="241" y="49"/>
                  </a:lnTo>
                  <a:lnTo>
                    <a:pt x="145" y="97"/>
                  </a:lnTo>
                  <a:lnTo>
                    <a:pt x="97" y="145"/>
                  </a:lnTo>
                  <a:lnTo>
                    <a:pt x="0" y="242"/>
                  </a:lnTo>
                  <a:lnTo>
                    <a:pt x="0" y="387"/>
                  </a:lnTo>
                  <a:lnTo>
                    <a:pt x="48" y="483"/>
                  </a:lnTo>
                  <a:lnTo>
                    <a:pt x="145" y="628"/>
                  </a:lnTo>
                  <a:lnTo>
                    <a:pt x="241" y="676"/>
                  </a:lnTo>
                  <a:lnTo>
                    <a:pt x="434" y="676"/>
                  </a:lnTo>
                  <a:lnTo>
                    <a:pt x="531" y="628"/>
                  </a:lnTo>
                  <a:lnTo>
                    <a:pt x="628" y="532"/>
                  </a:lnTo>
                  <a:lnTo>
                    <a:pt x="676" y="435"/>
                  </a:lnTo>
                  <a:lnTo>
                    <a:pt x="676" y="339"/>
                  </a:lnTo>
                  <a:lnTo>
                    <a:pt x="628" y="194"/>
                  </a:lnTo>
                  <a:lnTo>
                    <a:pt x="579" y="97"/>
                  </a:lnTo>
                  <a:lnTo>
                    <a:pt x="434" y="49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2F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213;p80">
              <a:extLst>
                <a:ext uri="{FF2B5EF4-FFF2-40B4-BE49-F238E27FC236}">
                  <a16:creationId xmlns:a16="http://schemas.microsoft.com/office/drawing/2014/main" id="{BBC6F2DD-EDEE-7938-9D5B-D94397319554}"/>
                </a:ext>
              </a:extLst>
            </p:cNvPr>
            <p:cNvSpPr/>
            <p:nvPr/>
          </p:nvSpPr>
          <p:spPr>
            <a:xfrm>
              <a:off x="3343000" y="2091225"/>
              <a:ext cx="16900" cy="16925"/>
            </a:xfrm>
            <a:custGeom>
              <a:avLst/>
              <a:gdLst/>
              <a:ahLst/>
              <a:cxnLst/>
              <a:rect l="l" t="t" r="r" b="b"/>
              <a:pathLst>
                <a:path w="676" h="677" fill="none" extrusionOk="0">
                  <a:moveTo>
                    <a:pt x="338" y="1"/>
                  </a:moveTo>
                  <a:lnTo>
                    <a:pt x="338" y="1"/>
                  </a:lnTo>
                  <a:lnTo>
                    <a:pt x="241" y="49"/>
                  </a:lnTo>
                  <a:lnTo>
                    <a:pt x="145" y="97"/>
                  </a:lnTo>
                  <a:lnTo>
                    <a:pt x="97" y="145"/>
                  </a:lnTo>
                  <a:lnTo>
                    <a:pt x="0" y="242"/>
                  </a:lnTo>
                  <a:lnTo>
                    <a:pt x="0" y="242"/>
                  </a:lnTo>
                  <a:lnTo>
                    <a:pt x="0" y="387"/>
                  </a:lnTo>
                  <a:lnTo>
                    <a:pt x="48" y="483"/>
                  </a:lnTo>
                  <a:lnTo>
                    <a:pt x="145" y="628"/>
                  </a:lnTo>
                  <a:lnTo>
                    <a:pt x="241" y="676"/>
                  </a:lnTo>
                  <a:lnTo>
                    <a:pt x="241" y="676"/>
                  </a:lnTo>
                  <a:lnTo>
                    <a:pt x="338" y="676"/>
                  </a:lnTo>
                  <a:lnTo>
                    <a:pt x="338" y="676"/>
                  </a:lnTo>
                  <a:lnTo>
                    <a:pt x="434" y="676"/>
                  </a:lnTo>
                  <a:lnTo>
                    <a:pt x="531" y="628"/>
                  </a:lnTo>
                  <a:lnTo>
                    <a:pt x="628" y="532"/>
                  </a:lnTo>
                  <a:lnTo>
                    <a:pt x="676" y="435"/>
                  </a:lnTo>
                  <a:lnTo>
                    <a:pt x="676" y="435"/>
                  </a:lnTo>
                  <a:lnTo>
                    <a:pt x="676" y="339"/>
                  </a:lnTo>
                  <a:lnTo>
                    <a:pt x="628" y="194"/>
                  </a:lnTo>
                  <a:lnTo>
                    <a:pt x="579" y="97"/>
                  </a:lnTo>
                  <a:lnTo>
                    <a:pt x="434" y="49"/>
                  </a:lnTo>
                  <a:lnTo>
                    <a:pt x="434" y="49"/>
                  </a:lnTo>
                  <a:lnTo>
                    <a:pt x="33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2214;p80">
              <a:extLst>
                <a:ext uri="{FF2B5EF4-FFF2-40B4-BE49-F238E27FC236}">
                  <a16:creationId xmlns:a16="http://schemas.microsoft.com/office/drawing/2014/main" id="{2B88CC7B-410C-3EF6-47B3-6E3D3F956E41}"/>
                </a:ext>
              </a:extLst>
            </p:cNvPr>
            <p:cNvSpPr/>
            <p:nvPr/>
          </p:nvSpPr>
          <p:spPr>
            <a:xfrm>
              <a:off x="3361100" y="2036925"/>
              <a:ext cx="15700" cy="16925"/>
            </a:xfrm>
            <a:custGeom>
              <a:avLst/>
              <a:gdLst/>
              <a:ahLst/>
              <a:cxnLst/>
              <a:rect l="l" t="t" r="r" b="b"/>
              <a:pathLst>
                <a:path w="628" h="677" extrusionOk="0">
                  <a:moveTo>
                    <a:pt x="193" y="1"/>
                  </a:moveTo>
                  <a:lnTo>
                    <a:pt x="97" y="49"/>
                  </a:lnTo>
                  <a:lnTo>
                    <a:pt x="48" y="97"/>
                  </a:lnTo>
                  <a:lnTo>
                    <a:pt x="0" y="242"/>
                  </a:lnTo>
                  <a:lnTo>
                    <a:pt x="0" y="338"/>
                  </a:lnTo>
                  <a:lnTo>
                    <a:pt x="0" y="483"/>
                  </a:lnTo>
                  <a:lnTo>
                    <a:pt x="97" y="580"/>
                  </a:lnTo>
                  <a:lnTo>
                    <a:pt x="193" y="628"/>
                  </a:lnTo>
                  <a:lnTo>
                    <a:pt x="338" y="676"/>
                  </a:lnTo>
                  <a:lnTo>
                    <a:pt x="435" y="628"/>
                  </a:lnTo>
                  <a:lnTo>
                    <a:pt x="531" y="580"/>
                  </a:lnTo>
                  <a:lnTo>
                    <a:pt x="579" y="532"/>
                  </a:lnTo>
                  <a:lnTo>
                    <a:pt x="628" y="435"/>
                  </a:lnTo>
                  <a:lnTo>
                    <a:pt x="628" y="290"/>
                  </a:lnTo>
                  <a:lnTo>
                    <a:pt x="628" y="145"/>
                  </a:lnTo>
                  <a:lnTo>
                    <a:pt x="531" y="49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rgbClr val="F2F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2215;p80">
              <a:extLst>
                <a:ext uri="{FF2B5EF4-FFF2-40B4-BE49-F238E27FC236}">
                  <a16:creationId xmlns:a16="http://schemas.microsoft.com/office/drawing/2014/main" id="{0905B81C-00DF-CAC0-0E82-B7FE82F5F4D8}"/>
                </a:ext>
              </a:extLst>
            </p:cNvPr>
            <p:cNvSpPr/>
            <p:nvPr/>
          </p:nvSpPr>
          <p:spPr>
            <a:xfrm>
              <a:off x="3361100" y="2036925"/>
              <a:ext cx="15700" cy="16925"/>
            </a:xfrm>
            <a:custGeom>
              <a:avLst/>
              <a:gdLst/>
              <a:ahLst/>
              <a:cxnLst/>
              <a:rect l="l" t="t" r="r" b="b"/>
              <a:pathLst>
                <a:path w="628" h="677" fill="none" extrusionOk="0">
                  <a:moveTo>
                    <a:pt x="338" y="1"/>
                  </a:moveTo>
                  <a:lnTo>
                    <a:pt x="338" y="1"/>
                  </a:lnTo>
                  <a:lnTo>
                    <a:pt x="193" y="1"/>
                  </a:lnTo>
                  <a:lnTo>
                    <a:pt x="97" y="49"/>
                  </a:lnTo>
                  <a:lnTo>
                    <a:pt x="48" y="97"/>
                  </a:lnTo>
                  <a:lnTo>
                    <a:pt x="0" y="242"/>
                  </a:lnTo>
                  <a:lnTo>
                    <a:pt x="0" y="242"/>
                  </a:lnTo>
                  <a:lnTo>
                    <a:pt x="0" y="338"/>
                  </a:lnTo>
                  <a:lnTo>
                    <a:pt x="0" y="483"/>
                  </a:lnTo>
                  <a:lnTo>
                    <a:pt x="97" y="580"/>
                  </a:lnTo>
                  <a:lnTo>
                    <a:pt x="193" y="628"/>
                  </a:lnTo>
                  <a:lnTo>
                    <a:pt x="193" y="628"/>
                  </a:lnTo>
                  <a:lnTo>
                    <a:pt x="338" y="676"/>
                  </a:lnTo>
                  <a:lnTo>
                    <a:pt x="338" y="676"/>
                  </a:lnTo>
                  <a:lnTo>
                    <a:pt x="435" y="628"/>
                  </a:lnTo>
                  <a:lnTo>
                    <a:pt x="531" y="580"/>
                  </a:lnTo>
                  <a:lnTo>
                    <a:pt x="579" y="532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628" y="290"/>
                  </a:lnTo>
                  <a:lnTo>
                    <a:pt x="628" y="145"/>
                  </a:lnTo>
                  <a:lnTo>
                    <a:pt x="531" y="49"/>
                  </a:lnTo>
                  <a:lnTo>
                    <a:pt x="435" y="1"/>
                  </a:lnTo>
                  <a:lnTo>
                    <a:pt x="435" y="1"/>
                  </a:lnTo>
                  <a:lnTo>
                    <a:pt x="33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2216;p80">
              <a:extLst>
                <a:ext uri="{FF2B5EF4-FFF2-40B4-BE49-F238E27FC236}">
                  <a16:creationId xmlns:a16="http://schemas.microsoft.com/office/drawing/2014/main" id="{F5B8AE3E-2257-F005-1A55-84AB9D7CADA1}"/>
                </a:ext>
              </a:extLst>
            </p:cNvPr>
            <p:cNvSpPr/>
            <p:nvPr/>
          </p:nvSpPr>
          <p:spPr>
            <a:xfrm>
              <a:off x="3269375" y="203812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extrusionOk="0">
                  <a:moveTo>
                    <a:pt x="242" y="1"/>
                  </a:moveTo>
                  <a:lnTo>
                    <a:pt x="145" y="49"/>
                  </a:lnTo>
                  <a:lnTo>
                    <a:pt x="49" y="146"/>
                  </a:lnTo>
                  <a:lnTo>
                    <a:pt x="1" y="242"/>
                  </a:lnTo>
                  <a:lnTo>
                    <a:pt x="1" y="387"/>
                  </a:lnTo>
                  <a:lnTo>
                    <a:pt x="49" y="484"/>
                  </a:lnTo>
                  <a:lnTo>
                    <a:pt x="97" y="580"/>
                  </a:lnTo>
                  <a:lnTo>
                    <a:pt x="242" y="677"/>
                  </a:lnTo>
                  <a:lnTo>
                    <a:pt x="435" y="677"/>
                  </a:lnTo>
                  <a:lnTo>
                    <a:pt x="532" y="628"/>
                  </a:lnTo>
                  <a:lnTo>
                    <a:pt x="580" y="532"/>
                  </a:lnTo>
                  <a:lnTo>
                    <a:pt x="628" y="435"/>
                  </a:lnTo>
                  <a:lnTo>
                    <a:pt x="676" y="290"/>
                  </a:lnTo>
                  <a:lnTo>
                    <a:pt x="628" y="194"/>
                  </a:lnTo>
                  <a:lnTo>
                    <a:pt x="532" y="97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rgbClr val="F2F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2217;p80">
              <a:extLst>
                <a:ext uri="{FF2B5EF4-FFF2-40B4-BE49-F238E27FC236}">
                  <a16:creationId xmlns:a16="http://schemas.microsoft.com/office/drawing/2014/main" id="{57213C06-50D4-640B-8E8A-0A3C8BF96477}"/>
                </a:ext>
              </a:extLst>
            </p:cNvPr>
            <p:cNvSpPr/>
            <p:nvPr/>
          </p:nvSpPr>
          <p:spPr>
            <a:xfrm>
              <a:off x="3269375" y="203812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fill="none" extrusionOk="0">
                  <a:moveTo>
                    <a:pt x="339" y="1"/>
                  </a:moveTo>
                  <a:lnTo>
                    <a:pt x="339" y="1"/>
                  </a:lnTo>
                  <a:lnTo>
                    <a:pt x="242" y="1"/>
                  </a:lnTo>
                  <a:lnTo>
                    <a:pt x="145" y="49"/>
                  </a:lnTo>
                  <a:lnTo>
                    <a:pt x="49" y="146"/>
                  </a:lnTo>
                  <a:lnTo>
                    <a:pt x="1" y="242"/>
                  </a:lnTo>
                  <a:lnTo>
                    <a:pt x="1" y="242"/>
                  </a:lnTo>
                  <a:lnTo>
                    <a:pt x="1" y="387"/>
                  </a:lnTo>
                  <a:lnTo>
                    <a:pt x="49" y="484"/>
                  </a:lnTo>
                  <a:lnTo>
                    <a:pt x="97" y="580"/>
                  </a:lnTo>
                  <a:lnTo>
                    <a:pt x="242" y="677"/>
                  </a:lnTo>
                  <a:lnTo>
                    <a:pt x="242" y="677"/>
                  </a:lnTo>
                  <a:lnTo>
                    <a:pt x="339" y="677"/>
                  </a:lnTo>
                  <a:lnTo>
                    <a:pt x="339" y="677"/>
                  </a:lnTo>
                  <a:lnTo>
                    <a:pt x="435" y="677"/>
                  </a:lnTo>
                  <a:lnTo>
                    <a:pt x="532" y="628"/>
                  </a:lnTo>
                  <a:lnTo>
                    <a:pt x="580" y="532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676" y="290"/>
                  </a:lnTo>
                  <a:lnTo>
                    <a:pt x="628" y="194"/>
                  </a:lnTo>
                  <a:lnTo>
                    <a:pt x="532" y="97"/>
                  </a:lnTo>
                  <a:lnTo>
                    <a:pt x="435" y="1"/>
                  </a:lnTo>
                  <a:lnTo>
                    <a:pt x="435" y="1"/>
                  </a:lnTo>
                  <a:lnTo>
                    <a:pt x="33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2218;p80">
              <a:extLst>
                <a:ext uri="{FF2B5EF4-FFF2-40B4-BE49-F238E27FC236}">
                  <a16:creationId xmlns:a16="http://schemas.microsoft.com/office/drawing/2014/main" id="{EBE89BB6-1F84-497E-B5DE-E9754C7AE6E6}"/>
                </a:ext>
              </a:extLst>
            </p:cNvPr>
            <p:cNvSpPr/>
            <p:nvPr/>
          </p:nvSpPr>
          <p:spPr>
            <a:xfrm>
              <a:off x="3260925" y="2065875"/>
              <a:ext cx="15725" cy="16925"/>
            </a:xfrm>
            <a:custGeom>
              <a:avLst/>
              <a:gdLst/>
              <a:ahLst/>
              <a:cxnLst/>
              <a:rect l="l" t="t" r="r" b="b"/>
              <a:pathLst>
                <a:path w="629" h="677" extrusionOk="0">
                  <a:moveTo>
                    <a:pt x="194" y="1"/>
                  </a:moveTo>
                  <a:lnTo>
                    <a:pt x="97" y="49"/>
                  </a:lnTo>
                  <a:lnTo>
                    <a:pt x="49" y="146"/>
                  </a:lnTo>
                  <a:lnTo>
                    <a:pt x="1" y="242"/>
                  </a:lnTo>
                  <a:lnTo>
                    <a:pt x="1" y="339"/>
                  </a:lnTo>
                  <a:lnTo>
                    <a:pt x="1" y="484"/>
                  </a:lnTo>
                  <a:lnTo>
                    <a:pt x="97" y="580"/>
                  </a:lnTo>
                  <a:lnTo>
                    <a:pt x="194" y="628"/>
                  </a:lnTo>
                  <a:lnTo>
                    <a:pt x="290" y="677"/>
                  </a:lnTo>
                  <a:lnTo>
                    <a:pt x="435" y="628"/>
                  </a:lnTo>
                  <a:lnTo>
                    <a:pt x="532" y="580"/>
                  </a:lnTo>
                  <a:lnTo>
                    <a:pt x="580" y="532"/>
                  </a:lnTo>
                  <a:lnTo>
                    <a:pt x="628" y="435"/>
                  </a:lnTo>
                  <a:lnTo>
                    <a:pt x="628" y="291"/>
                  </a:lnTo>
                  <a:lnTo>
                    <a:pt x="628" y="194"/>
                  </a:lnTo>
                  <a:lnTo>
                    <a:pt x="532" y="49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rgbClr val="F2F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2219;p80">
              <a:extLst>
                <a:ext uri="{FF2B5EF4-FFF2-40B4-BE49-F238E27FC236}">
                  <a16:creationId xmlns:a16="http://schemas.microsoft.com/office/drawing/2014/main" id="{B61BD10D-4717-8EBF-6AE1-8BD0D9EDDE49}"/>
                </a:ext>
              </a:extLst>
            </p:cNvPr>
            <p:cNvSpPr/>
            <p:nvPr/>
          </p:nvSpPr>
          <p:spPr>
            <a:xfrm>
              <a:off x="3260925" y="2065875"/>
              <a:ext cx="15725" cy="16925"/>
            </a:xfrm>
            <a:custGeom>
              <a:avLst/>
              <a:gdLst/>
              <a:ahLst/>
              <a:cxnLst/>
              <a:rect l="l" t="t" r="r" b="b"/>
              <a:pathLst>
                <a:path w="629" h="677" fill="none" extrusionOk="0">
                  <a:moveTo>
                    <a:pt x="290" y="1"/>
                  </a:moveTo>
                  <a:lnTo>
                    <a:pt x="290" y="1"/>
                  </a:lnTo>
                  <a:lnTo>
                    <a:pt x="194" y="1"/>
                  </a:lnTo>
                  <a:lnTo>
                    <a:pt x="97" y="49"/>
                  </a:lnTo>
                  <a:lnTo>
                    <a:pt x="49" y="146"/>
                  </a:lnTo>
                  <a:lnTo>
                    <a:pt x="1" y="242"/>
                  </a:lnTo>
                  <a:lnTo>
                    <a:pt x="1" y="242"/>
                  </a:lnTo>
                  <a:lnTo>
                    <a:pt x="1" y="339"/>
                  </a:lnTo>
                  <a:lnTo>
                    <a:pt x="1" y="484"/>
                  </a:lnTo>
                  <a:lnTo>
                    <a:pt x="97" y="580"/>
                  </a:lnTo>
                  <a:lnTo>
                    <a:pt x="194" y="628"/>
                  </a:lnTo>
                  <a:lnTo>
                    <a:pt x="194" y="628"/>
                  </a:lnTo>
                  <a:lnTo>
                    <a:pt x="290" y="677"/>
                  </a:lnTo>
                  <a:lnTo>
                    <a:pt x="290" y="677"/>
                  </a:lnTo>
                  <a:lnTo>
                    <a:pt x="435" y="628"/>
                  </a:lnTo>
                  <a:lnTo>
                    <a:pt x="532" y="580"/>
                  </a:lnTo>
                  <a:lnTo>
                    <a:pt x="580" y="532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628" y="291"/>
                  </a:lnTo>
                  <a:lnTo>
                    <a:pt x="628" y="194"/>
                  </a:lnTo>
                  <a:lnTo>
                    <a:pt x="532" y="49"/>
                  </a:lnTo>
                  <a:lnTo>
                    <a:pt x="435" y="1"/>
                  </a:lnTo>
                  <a:lnTo>
                    <a:pt x="435" y="1"/>
                  </a:lnTo>
                  <a:lnTo>
                    <a:pt x="29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2220;p80">
              <a:extLst>
                <a:ext uri="{FF2B5EF4-FFF2-40B4-BE49-F238E27FC236}">
                  <a16:creationId xmlns:a16="http://schemas.microsoft.com/office/drawing/2014/main" id="{2E5979A0-C02D-32A1-8525-476E01DD1063}"/>
                </a:ext>
              </a:extLst>
            </p:cNvPr>
            <p:cNvSpPr/>
            <p:nvPr/>
          </p:nvSpPr>
          <p:spPr>
            <a:xfrm>
              <a:off x="3277825" y="201037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extrusionOk="0">
                  <a:moveTo>
                    <a:pt x="242" y="1"/>
                  </a:moveTo>
                  <a:lnTo>
                    <a:pt x="145" y="49"/>
                  </a:lnTo>
                  <a:lnTo>
                    <a:pt x="49" y="145"/>
                  </a:lnTo>
                  <a:lnTo>
                    <a:pt x="1" y="242"/>
                  </a:lnTo>
                  <a:lnTo>
                    <a:pt x="1" y="387"/>
                  </a:lnTo>
                  <a:lnTo>
                    <a:pt x="49" y="483"/>
                  </a:lnTo>
                  <a:lnTo>
                    <a:pt x="97" y="580"/>
                  </a:lnTo>
                  <a:lnTo>
                    <a:pt x="242" y="676"/>
                  </a:lnTo>
                  <a:lnTo>
                    <a:pt x="435" y="676"/>
                  </a:lnTo>
                  <a:lnTo>
                    <a:pt x="532" y="628"/>
                  </a:lnTo>
                  <a:lnTo>
                    <a:pt x="628" y="532"/>
                  </a:lnTo>
                  <a:lnTo>
                    <a:pt x="676" y="435"/>
                  </a:lnTo>
                  <a:lnTo>
                    <a:pt x="676" y="290"/>
                  </a:lnTo>
                  <a:lnTo>
                    <a:pt x="628" y="194"/>
                  </a:lnTo>
                  <a:lnTo>
                    <a:pt x="532" y="97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rgbClr val="F2F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2221;p80">
              <a:extLst>
                <a:ext uri="{FF2B5EF4-FFF2-40B4-BE49-F238E27FC236}">
                  <a16:creationId xmlns:a16="http://schemas.microsoft.com/office/drawing/2014/main" id="{F646F11E-16A6-69DD-1CB9-A0DEEED75305}"/>
                </a:ext>
              </a:extLst>
            </p:cNvPr>
            <p:cNvSpPr/>
            <p:nvPr/>
          </p:nvSpPr>
          <p:spPr>
            <a:xfrm>
              <a:off x="3277825" y="201037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fill="none" extrusionOk="0">
                  <a:moveTo>
                    <a:pt x="338" y="1"/>
                  </a:moveTo>
                  <a:lnTo>
                    <a:pt x="338" y="1"/>
                  </a:lnTo>
                  <a:lnTo>
                    <a:pt x="242" y="1"/>
                  </a:lnTo>
                  <a:lnTo>
                    <a:pt x="145" y="49"/>
                  </a:lnTo>
                  <a:lnTo>
                    <a:pt x="49" y="145"/>
                  </a:lnTo>
                  <a:lnTo>
                    <a:pt x="1" y="242"/>
                  </a:lnTo>
                  <a:lnTo>
                    <a:pt x="1" y="242"/>
                  </a:lnTo>
                  <a:lnTo>
                    <a:pt x="1" y="387"/>
                  </a:lnTo>
                  <a:lnTo>
                    <a:pt x="49" y="483"/>
                  </a:lnTo>
                  <a:lnTo>
                    <a:pt x="97" y="580"/>
                  </a:lnTo>
                  <a:lnTo>
                    <a:pt x="242" y="676"/>
                  </a:lnTo>
                  <a:lnTo>
                    <a:pt x="242" y="676"/>
                  </a:lnTo>
                  <a:lnTo>
                    <a:pt x="242" y="676"/>
                  </a:lnTo>
                  <a:lnTo>
                    <a:pt x="338" y="676"/>
                  </a:lnTo>
                  <a:lnTo>
                    <a:pt x="338" y="676"/>
                  </a:lnTo>
                  <a:lnTo>
                    <a:pt x="435" y="676"/>
                  </a:lnTo>
                  <a:lnTo>
                    <a:pt x="532" y="628"/>
                  </a:lnTo>
                  <a:lnTo>
                    <a:pt x="628" y="532"/>
                  </a:lnTo>
                  <a:lnTo>
                    <a:pt x="676" y="435"/>
                  </a:lnTo>
                  <a:lnTo>
                    <a:pt x="676" y="435"/>
                  </a:lnTo>
                  <a:lnTo>
                    <a:pt x="676" y="290"/>
                  </a:lnTo>
                  <a:lnTo>
                    <a:pt x="628" y="194"/>
                  </a:lnTo>
                  <a:lnTo>
                    <a:pt x="532" y="97"/>
                  </a:lnTo>
                  <a:lnTo>
                    <a:pt x="435" y="1"/>
                  </a:lnTo>
                  <a:lnTo>
                    <a:pt x="435" y="1"/>
                  </a:lnTo>
                  <a:lnTo>
                    <a:pt x="33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2222;p80">
              <a:extLst>
                <a:ext uri="{FF2B5EF4-FFF2-40B4-BE49-F238E27FC236}">
                  <a16:creationId xmlns:a16="http://schemas.microsoft.com/office/drawing/2014/main" id="{892B3288-B2B7-A76A-4A50-861E86AC230A}"/>
                </a:ext>
              </a:extLst>
            </p:cNvPr>
            <p:cNvSpPr/>
            <p:nvPr/>
          </p:nvSpPr>
          <p:spPr>
            <a:xfrm>
              <a:off x="3241625" y="202967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extrusionOk="0">
                  <a:moveTo>
                    <a:pt x="338" y="1"/>
                  </a:moveTo>
                  <a:lnTo>
                    <a:pt x="145" y="49"/>
                  </a:lnTo>
                  <a:lnTo>
                    <a:pt x="49" y="146"/>
                  </a:lnTo>
                  <a:lnTo>
                    <a:pt x="1" y="242"/>
                  </a:lnTo>
                  <a:lnTo>
                    <a:pt x="1" y="339"/>
                  </a:lnTo>
                  <a:lnTo>
                    <a:pt x="49" y="484"/>
                  </a:lnTo>
                  <a:lnTo>
                    <a:pt x="97" y="580"/>
                  </a:lnTo>
                  <a:lnTo>
                    <a:pt x="242" y="628"/>
                  </a:lnTo>
                  <a:lnTo>
                    <a:pt x="338" y="677"/>
                  </a:lnTo>
                  <a:lnTo>
                    <a:pt x="435" y="628"/>
                  </a:lnTo>
                  <a:lnTo>
                    <a:pt x="531" y="580"/>
                  </a:lnTo>
                  <a:lnTo>
                    <a:pt x="628" y="532"/>
                  </a:lnTo>
                  <a:lnTo>
                    <a:pt x="676" y="435"/>
                  </a:lnTo>
                  <a:lnTo>
                    <a:pt x="676" y="291"/>
                  </a:lnTo>
                  <a:lnTo>
                    <a:pt x="628" y="194"/>
                  </a:lnTo>
                  <a:lnTo>
                    <a:pt x="580" y="97"/>
                  </a:lnTo>
                  <a:lnTo>
                    <a:pt x="483" y="49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2F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2223;p80">
              <a:extLst>
                <a:ext uri="{FF2B5EF4-FFF2-40B4-BE49-F238E27FC236}">
                  <a16:creationId xmlns:a16="http://schemas.microsoft.com/office/drawing/2014/main" id="{600F109F-AC4A-68C0-9D16-C09A39C23C7D}"/>
                </a:ext>
              </a:extLst>
            </p:cNvPr>
            <p:cNvSpPr/>
            <p:nvPr/>
          </p:nvSpPr>
          <p:spPr>
            <a:xfrm>
              <a:off x="3241625" y="202967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fill="none" extrusionOk="0">
                  <a:moveTo>
                    <a:pt x="338" y="1"/>
                  </a:moveTo>
                  <a:lnTo>
                    <a:pt x="338" y="1"/>
                  </a:lnTo>
                  <a:lnTo>
                    <a:pt x="145" y="49"/>
                  </a:lnTo>
                  <a:lnTo>
                    <a:pt x="49" y="146"/>
                  </a:lnTo>
                  <a:lnTo>
                    <a:pt x="1" y="242"/>
                  </a:lnTo>
                  <a:lnTo>
                    <a:pt x="1" y="242"/>
                  </a:lnTo>
                  <a:lnTo>
                    <a:pt x="1" y="339"/>
                  </a:lnTo>
                  <a:lnTo>
                    <a:pt x="49" y="484"/>
                  </a:lnTo>
                  <a:lnTo>
                    <a:pt x="97" y="580"/>
                  </a:lnTo>
                  <a:lnTo>
                    <a:pt x="242" y="628"/>
                  </a:lnTo>
                  <a:lnTo>
                    <a:pt x="242" y="628"/>
                  </a:lnTo>
                  <a:lnTo>
                    <a:pt x="242" y="628"/>
                  </a:lnTo>
                  <a:lnTo>
                    <a:pt x="338" y="677"/>
                  </a:lnTo>
                  <a:lnTo>
                    <a:pt x="338" y="677"/>
                  </a:lnTo>
                  <a:lnTo>
                    <a:pt x="435" y="628"/>
                  </a:lnTo>
                  <a:lnTo>
                    <a:pt x="531" y="580"/>
                  </a:lnTo>
                  <a:lnTo>
                    <a:pt x="628" y="532"/>
                  </a:lnTo>
                  <a:lnTo>
                    <a:pt x="676" y="435"/>
                  </a:lnTo>
                  <a:lnTo>
                    <a:pt x="676" y="435"/>
                  </a:lnTo>
                  <a:lnTo>
                    <a:pt x="676" y="291"/>
                  </a:lnTo>
                  <a:lnTo>
                    <a:pt x="628" y="194"/>
                  </a:lnTo>
                  <a:lnTo>
                    <a:pt x="580" y="97"/>
                  </a:lnTo>
                  <a:lnTo>
                    <a:pt x="483" y="49"/>
                  </a:lnTo>
                  <a:lnTo>
                    <a:pt x="483" y="49"/>
                  </a:lnTo>
                  <a:lnTo>
                    <a:pt x="33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2224;p80">
              <a:extLst>
                <a:ext uri="{FF2B5EF4-FFF2-40B4-BE49-F238E27FC236}">
                  <a16:creationId xmlns:a16="http://schemas.microsoft.com/office/drawing/2014/main" id="{764EBB7A-BD32-5DBA-1295-2256F9AE5B55}"/>
                </a:ext>
              </a:extLst>
            </p:cNvPr>
            <p:cNvSpPr/>
            <p:nvPr/>
          </p:nvSpPr>
          <p:spPr>
            <a:xfrm>
              <a:off x="3233175" y="2057450"/>
              <a:ext cx="16925" cy="16900"/>
            </a:xfrm>
            <a:custGeom>
              <a:avLst/>
              <a:gdLst/>
              <a:ahLst/>
              <a:cxnLst/>
              <a:rect l="l" t="t" r="r" b="b"/>
              <a:pathLst>
                <a:path w="677" h="676" extrusionOk="0">
                  <a:moveTo>
                    <a:pt x="242" y="0"/>
                  </a:moveTo>
                  <a:lnTo>
                    <a:pt x="145" y="48"/>
                  </a:lnTo>
                  <a:lnTo>
                    <a:pt x="49" y="97"/>
                  </a:lnTo>
                  <a:lnTo>
                    <a:pt x="1" y="193"/>
                  </a:lnTo>
                  <a:lnTo>
                    <a:pt x="1" y="338"/>
                  </a:lnTo>
                  <a:lnTo>
                    <a:pt x="49" y="483"/>
                  </a:lnTo>
                  <a:lnTo>
                    <a:pt x="97" y="579"/>
                  </a:lnTo>
                  <a:lnTo>
                    <a:pt x="242" y="628"/>
                  </a:lnTo>
                  <a:lnTo>
                    <a:pt x="339" y="676"/>
                  </a:lnTo>
                  <a:lnTo>
                    <a:pt x="435" y="628"/>
                  </a:lnTo>
                  <a:lnTo>
                    <a:pt x="532" y="579"/>
                  </a:lnTo>
                  <a:lnTo>
                    <a:pt x="580" y="531"/>
                  </a:lnTo>
                  <a:lnTo>
                    <a:pt x="628" y="435"/>
                  </a:lnTo>
                  <a:lnTo>
                    <a:pt x="676" y="290"/>
                  </a:lnTo>
                  <a:lnTo>
                    <a:pt x="628" y="145"/>
                  </a:lnTo>
                  <a:lnTo>
                    <a:pt x="532" y="48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F2F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2225;p80">
              <a:extLst>
                <a:ext uri="{FF2B5EF4-FFF2-40B4-BE49-F238E27FC236}">
                  <a16:creationId xmlns:a16="http://schemas.microsoft.com/office/drawing/2014/main" id="{41AD1FA5-1DD9-1031-8C5A-A261F97A3E2C}"/>
                </a:ext>
              </a:extLst>
            </p:cNvPr>
            <p:cNvSpPr/>
            <p:nvPr/>
          </p:nvSpPr>
          <p:spPr>
            <a:xfrm>
              <a:off x="3233175" y="2057450"/>
              <a:ext cx="16925" cy="16900"/>
            </a:xfrm>
            <a:custGeom>
              <a:avLst/>
              <a:gdLst/>
              <a:ahLst/>
              <a:cxnLst/>
              <a:rect l="l" t="t" r="r" b="b"/>
              <a:pathLst>
                <a:path w="677" h="676" fill="none" extrusionOk="0">
                  <a:moveTo>
                    <a:pt x="339" y="0"/>
                  </a:moveTo>
                  <a:lnTo>
                    <a:pt x="339" y="0"/>
                  </a:lnTo>
                  <a:lnTo>
                    <a:pt x="242" y="0"/>
                  </a:lnTo>
                  <a:lnTo>
                    <a:pt x="145" y="48"/>
                  </a:lnTo>
                  <a:lnTo>
                    <a:pt x="49" y="97"/>
                  </a:lnTo>
                  <a:lnTo>
                    <a:pt x="1" y="193"/>
                  </a:lnTo>
                  <a:lnTo>
                    <a:pt x="1" y="193"/>
                  </a:lnTo>
                  <a:lnTo>
                    <a:pt x="1" y="338"/>
                  </a:lnTo>
                  <a:lnTo>
                    <a:pt x="49" y="483"/>
                  </a:lnTo>
                  <a:lnTo>
                    <a:pt x="97" y="579"/>
                  </a:lnTo>
                  <a:lnTo>
                    <a:pt x="242" y="628"/>
                  </a:lnTo>
                  <a:lnTo>
                    <a:pt x="242" y="628"/>
                  </a:lnTo>
                  <a:lnTo>
                    <a:pt x="242" y="628"/>
                  </a:lnTo>
                  <a:lnTo>
                    <a:pt x="339" y="676"/>
                  </a:lnTo>
                  <a:lnTo>
                    <a:pt x="339" y="676"/>
                  </a:lnTo>
                  <a:lnTo>
                    <a:pt x="435" y="628"/>
                  </a:lnTo>
                  <a:lnTo>
                    <a:pt x="532" y="579"/>
                  </a:lnTo>
                  <a:lnTo>
                    <a:pt x="580" y="531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676" y="290"/>
                  </a:lnTo>
                  <a:lnTo>
                    <a:pt x="628" y="145"/>
                  </a:lnTo>
                  <a:lnTo>
                    <a:pt x="532" y="48"/>
                  </a:lnTo>
                  <a:lnTo>
                    <a:pt x="435" y="0"/>
                  </a:lnTo>
                  <a:lnTo>
                    <a:pt x="435" y="0"/>
                  </a:lnTo>
                  <a:lnTo>
                    <a:pt x="33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2226;p80">
              <a:extLst>
                <a:ext uri="{FF2B5EF4-FFF2-40B4-BE49-F238E27FC236}">
                  <a16:creationId xmlns:a16="http://schemas.microsoft.com/office/drawing/2014/main" id="{516F6600-5D84-6FD3-E54C-BE69C1E13D67}"/>
                </a:ext>
              </a:extLst>
            </p:cNvPr>
            <p:cNvSpPr/>
            <p:nvPr/>
          </p:nvSpPr>
          <p:spPr>
            <a:xfrm>
              <a:off x="3251275" y="2001925"/>
              <a:ext cx="15725" cy="16925"/>
            </a:xfrm>
            <a:custGeom>
              <a:avLst/>
              <a:gdLst/>
              <a:ahLst/>
              <a:cxnLst/>
              <a:rect l="l" t="t" r="r" b="b"/>
              <a:pathLst>
                <a:path w="629" h="677" extrusionOk="0">
                  <a:moveTo>
                    <a:pt x="194" y="1"/>
                  </a:moveTo>
                  <a:lnTo>
                    <a:pt x="97" y="49"/>
                  </a:lnTo>
                  <a:lnTo>
                    <a:pt x="49" y="146"/>
                  </a:lnTo>
                  <a:lnTo>
                    <a:pt x="1" y="242"/>
                  </a:lnTo>
                  <a:lnTo>
                    <a:pt x="1" y="339"/>
                  </a:lnTo>
                  <a:lnTo>
                    <a:pt x="1" y="483"/>
                  </a:lnTo>
                  <a:lnTo>
                    <a:pt x="97" y="580"/>
                  </a:lnTo>
                  <a:lnTo>
                    <a:pt x="194" y="628"/>
                  </a:lnTo>
                  <a:lnTo>
                    <a:pt x="339" y="677"/>
                  </a:lnTo>
                  <a:lnTo>
                    <a:pt x="435" y="628"/>
                  </a:lnTo>
                  <a:lnTo>
                    <a:pt x="532" y="628"/>
                  </a:lnTo>
                  <a:lnTo>
                    <a:pt x="580" y="532"/>
                  </a:lnTo>
                  <a:lnTo>
                    <a:pt x="628" y="435"/>
                  </a:lnTo>
                  <a:lnTo>
                    <a:pt x="628" y="290"/>
                  </a:lnTo>
                  <a:lnTo>
                    <a:pt x="628" y="194"/>
                  </a:lnTo>
                  <a:lnTo>
                    <a:pt x="532" y="97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rgbClr val="F2F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2227;p80">
              <a:extLst>
                <a:ext uri="{FF2B5EF4-FFF2-40B4-BE49-F238E27FC236}">
                  <a16:creationId xmlns:a16="http://schemas.microsoft.com/office/drawing/2014/main" id="{9848D679-50E4-2874-BCFF-3B97593C16D0}"/>
                </a:ext>
              </a:extLst>
            </p:cNvPr>
            <p:cNvSpPr/>
            <p:nvPr/>
          </p:nvSpPr>
          <p:spPr>
            <a:xfrm>
              <a:off x="3251275" y="2001925"/>
              <a:ext cx="15725" cy="16925"/>
            </a:xfrm>
            <a:custGeom>
              <a:avLst/>
              <a:gdLst/>
              <a:ahLst/>
              <a:cxnLst/>
              <a:rect l="l" t="t" r="r" b="b"/>
              <a:pathLst>
                <a:path w="629" h="677" fill="none" extrusionOk="0">
                  <a:moveTo>
                    <a:pt x="339" y="1"/>
                  </a:moveTo>
                  <a:lnTo>
                    <a:pt x="339" y="1"/>
                  </a:lnTo>
                  <a:lnTo>
                    <a:pt x="194" y="1"/>
                  </a:lnTo>
                  <a:lnTo>
                    <a:pt x="97" y="49"/>
                  </a:lnTo>
                  <a:lnTo>
                    <a:pt x="49" y="146"/>
                  </a:lnTo>
                  <a:lnTo>
                    <a:pt x="1" y="242"/>
                  </a:lnTo>
                  <a:lnTo>
                    <a:pt x="1" y="242"/>
                  </a:lnTo>
                  <a:lnTo>
                    <a:pt x="1" y="339"/>
                  </a:lnTo>
                  <a:lnTo>
                    <a:pt x="1" y="483"/>
                  </a:lnTo>
                  <a:lnTo>
                    <a:pt x="97" y="580"/>
                  </a:lnTo>
                  <a:lnTo>
                    <a:pt x="194" y="628"/>
                  </a:lnTo>
                  <a:lnTo>
                    <a:pt x="194" y="628"/>
                  </a:lnTo>
                  <a:lnTo>
                    <a:pt x="339" y="677"/>
                  </a:lnTo>
                  <a:lnTo>
                    <a:pt x="339" y="677"/>
                  </a:lnTo>
                  <a:lnTo>
                    <a:pt x="435" y="628"/>
                  </a:lnTo>
                  <a:lnTo>
                    <a:pt x="532" y="628"/>
                  </a:lnTo>
                  <a:lnTo>
                    <a:pt x="580" y="532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628" y="290"/>
                  </a:lnTo>
                  <a:lnTo>
                    <a:pt x="628" y="194"/>
                  </a:lnTo>
                  <a:lnTo>
                    <a:pt x="532" y="97"/>
                  </a:lnTo>
                  <a:lnTo>
                    <a:pt x="435" y="1"/>
                  </a:lnTo>
                  <a:lnTo>
                    <a:pt x="435" y="1"/>
                  </a:lnTo>
                  <a:lnTo>
                    <a:pt x="33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2228;p80">
              <a:extLst>
                <a:ext uri="{FF2B5EF4-FFF2-40B4-BE49-F238E27FC236}">
                  <a16:creationId xmlns:a16="http://schemas.microsoft.com/office/drawing/2014/main" id="{983D3808-62AE-5EB0-02C8-A3BAC561AC91}"/>
                </a:ext>
              </a:extLst>
            </p:cNvPr>
            <p:cNvSpPr/>
            <p:nvPr/>
          </p:nvSpPr>
          <p:spPr>
            <a:xfrm>
              <a:off x="3385225" y="1965725"/>
              <a:ext cx="44675" cy="68825"/>
            </a:xfrm>
            <a:custGeom>
              <a:avLst/>
              <a:gdLst/>
              <a:ahLst/>
              <a:cxnLst/>
              <a:rect l="l" t="t" r="r" b="b"/>
              <a:pathLst>
                <a:path w="1787" h="2753" extrusionOk="0">
                  <a:moveTo>
                    <a:pt x="338" y="1"/>
                  </a:moveTo>
                  <a:lnTo>
                    <a:pt x="49" y="966"/>
                  </a:lnTo>
                  <a:lnTo>
                    <a:pt x="0" y="1207"/>
                  </a:lnTo>
                  <a:lnTo>
                    <a:pt x="0" y="1401"/>
                  </a:lnTo>
                  <a:lnTo>
                    <a:pt x="0" y="1642"/>
                  </a:lnTo>
                  <a:lnTo>
                    <a:pt x="97" y="1835"/>
                  </a:lnTo>
                  <a:lnTo>
                    <a:pt x="242" y="2028"/>
                  </a:lnTo>
                  <a:lnTo>
                    <a:pt x="387" y="2221"/>
                  </a:lnTo>
                  <a:lnTo>
                    <a:pt x="580" y="2318"/>
                  </a:lnTo>
                  <a:lnTo>
                    <a:pt x="773" y="2414"/>
                  </a:lnTo>
                  <a:lnTo>
                    <a:pt x="1786" y="2752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2229;p80">
              <a:extLst>
                <a:ext uri="{FF2B5EF4-FFF2-40B4-BE49-F238E27FC236}">
                  <a16:creationId xmlns:a16="http://schemas.microsoft.com/office/drawing/2014/main" id="{553BBE21-CB11-44CC-8E20-C152CDE78C85}"/>
                </a:ext>
              </a:extLst>
            </p:cNvPr>
            <p:cNvSpPr/>
            <p:nvPr/>
          </p:nvSpPr>
          <p:spPr>
            <a:xfrm>
              <a:off x="1158825" y="1259800"/>
              <a:ext cx="393425" cy="393425"/>
            </a:xfrm>
            <a:custGeom>
              <a:avLst/>
              <a:gdLst/>
              <a:ahLst/>
              <a:cxnLst/>
              <a:rect l="l" t="t" r="r" b="b"/>
              <a:pathLst>
                <a:path w="15737" h="15737" extrusionOk="0">
                  <a:moveTo>
                    <a:pt x="7917" y="1"/>
                  </a:moveTo>
                  <a:lnTo>
                    <a:pt x="7145" y="49"/>
                  </a:lnTo>
                  <a:lnTo>
                    <a:pt x="6372" y="146"/>
                  </a:lnTo>
                  <a:lnTo>
                    <a:pt x="5600" y="339"/>
                  </a:lnTo>
                  <a:lnTo>
                    <a:pt x="4876" y="628"/>
                  </a:lnTo>
                  <a:lnTo>
                    <a:pt x="4152" y="966"/>
                  </a:lnTo>
                  <a:lnTo>
                    <a:pt x="3476" y="1352"/>
                  </a:lnTo>
                  <a:lnTo>
                    <a:pt x="2849" y="1835"/>
                  </a:lnTo>
                  <a:lnTo>
                    <a:pt x="2270" y="2366"/>
                  </a:lnTo>
                  <a:lnTo>
                    <a:pt x="1739" y="2897"/>
                  </a:lnTo>
                  <a:lnTo>
                    <a:pt x="1304" y="3524"/>
                  </a:lnTo>
                  <a:lnTo>
                    <a:pt x="918" y="4200"/>
                  </a:lnTo>
                  <a:lnTo>
                    <a:pt x="580" y="4876"/>
                  </a:lnTo>
                  <a:lnTo>
                    <a:pt x="339" y="5552"/>
                  </a:lnTo>
                  <a:lnTo>
                    <a:pt x="146" y="6324"/>
                  </a:lnTo>
                  <a:lnTo>
                    <a:pt x="49" y="7048"/>
                  </a:lnTo>
                  <a:lnTo>
                    <a:pt x="1" y="7820"/>
                  </a:lnTo>
                  <a:lnTo>
                    <a:pt x="49" y="8593"/>
                  </a:lnTo>
                  <a:lnTo>
                    <a:pt x="146" y="9365"/>
                  </a:lnTo>
                  <a:lnTo>
                    <a:pt x="339" y="10137"/>
                  </a:lnTo>
                  <a:lnTo>
                    <a:pt x="580" y="10861"/>
                  </a:lnTo>
                  <a:lnTo>
                    <a:pt x="966" y="11633"/>
                  </a:lnTo>
                  <a:lnTo>
                    <a:pt x="1352" y="12309"/>
                  </a:lnTo>
                  <a:lnTo>
                    <a:pt x="1835" y="12888"/>
                  </a:lnTo>
                  <a:lnTo>
                    <a:pt x="2366" y="13468"/>
                  </a:lnTo>
                  <a:lnTo>
                    <a:pt x="2897" y="13999"/>
                  </a:lnTo>
                  <a:lnTo>
                    <a:pt x="3525" y="14433"/>
                  </a:lnTo>
                  <a:lnTo>
                    <a:pt x="4200" y="14819"/>
                  </a:lnTo>
                  <a:lnTo>
                    <a:pt x="4876" y="15157"/>
                  </a:lnTo>
                  <a:lnTo>
                    <a:pt x="5552" y="15398"/>
                  </a:lnTo>
                  <a:lnTo>
                    <a:pt x="6324" y="15591"/>
                  </a:lnTo>
                  <a:lnTo>
                    <a:pt x="7048" y="15688"/>
                  </a:lnTo>
                  <a:lnTo>
                    <a:pt x="7820" y="15736"/>
                  </a:lnTo>
                  <a:lnTo>
                    <a:pt x="8593" y="15688"/>
                  </a:lnTo>
                  <a:lnTo>
                    <a:pt x="9365" y="15591"/>
                  </a:lnTo>
                  <a:lnTo>
                    <a:pt x="10137" y="15398"/>
                  </a:lnTo>
                  <a:lnTo>
                    <a:pt x="10861" y="15157"/>
                  </a:lnTo>
                  <a:lnTo>
                    <a:pt x="11634" y="14819"/>
                  </a:lnTo>
                  <a:lnTo>
                    <a:pt x="12309" y="14385"/>
                  </a:lnTo>
                  <a:lnTo>
                    <a:pt x="12889" y="13902"/>
                  </a:lnTo>
                  <a:lnTo>
                    <a:pt x="13468" y="13419"/>
                  </a:lnTo>
                  <a:lnTo>
                    <a:pt x="13999" y="12840"/>
                  </a:lnTo>
                  <a:lnTo>
                    <a:pt x="14433" y="12213"/>
                  </a:lnTo>
                  <a:lnTo>
                    <a:pt x="14819" y="11585"/>
                  </a:lnTo>
                  <a:lnTo>
                    <a:pt x="15157" y="10861"/>
                  </a:lnTo>
                  <a:lnTo>
                    <a:pt x="15399" y="10185"/>
                  </a:lnTo>
                  <a:lnTo>
                    <a:pt x="15592" y="9461"/>
                  </a:lnTo>
                  <a:lnTo>
                    <a:pt x="15688" y="8689"/>
                  </a:lnTo>
                  <a:lnTo>
                    <a:pt x="15736" y="7917"/>
                  </a:lnTo>
                  <a:lnTo>
                    <a:pt x="15688" y="7144"/>
                  </a:lnTo>
                  <a:lnTo>
                    <a:pt x="15592" y="6372"/>
                  </a:lnTo>
                  <a:lnTo>
                    <a:pt x="15399" y="5600"/>
                  </a:lnTo>
                  <a:lnTo>
                    <a:pt x="15157" y="4876"/>
                  </a:lnTo>
                  <a:lnTo>
                    <a:pt x="14819" y="4152"/>
                  </a:lnTo>
                  <a:lnTo>
                    <a:pt x="14385" y="3476"/>
                  </a:lnTo>
                  <a:lnTo>
                    <a:pt x="13902" y="2849"/>
                  </a:lnTo>
                  <a:lnTo>
                    <a:pt x="13420" y="2269"/>
                  </a:lnTo>
                  <a:lnTo>
                    <a:pt x="12840" y="1738"/>
                  </a:lnTo>
                  <a:lnTo>
                    <a:pt x="12213" y="1304"/>
                  </a:lnTo>
                  <a:lnTo>
                    <a:pt x="11585" y="918"/>
                  </a:lnTo>
                  <a:lnTo>
                    <a:pt x="10861" y="628"/>
                  </a:lnTo>
                  <a:lnTo>
                    <a:pt x="10186" y="339"/>
                  </a:lnTo>
                  <a:lnTo>
                    <a:pt x="9462" y="146"/>
                  </a:lnTo>
                  <a:lnTo>
                    <a:pt x="8689" y="49"/>
                  </a:lnTo>
                  <a:lnTo>
                    <a:pt x="7917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2230;p80">
              <a:extLst>
                <a:ext uri="{FF2B5EF4-FFF2-40B4-BE49-F238E27FC236}">
                  <a16:creationId xmlns:a16="http://schemas.microsoft.com/office/drawing/2014/main" id="{98B6C7E0-4585-9C75-6ABE-A38C08320EC8}"/>
                </a:ext>
              </a:extLst>
            </p:cNvPr>
            <p:cNvSpPr/>
            <p:nvPr/>
          </p:nvSpPr>
          <p:spPr>
            <a:xfrm>
              <a:off x="1158825" y="1259800"/>
              <a:ext cx="393425" cy="393425"/>
            </a:xfrm>
            <a:custGeom>
              <a:avLst/>
              <a:gdLst/>
              <a:ahLst/>
              <a:cxnLst/>
              <a:rect l="l" t="t" r="r" b="b"/>
              <a:pathLst>
                <a:path w="15737" h="15737" fill="none" extrusionOk="0">
                  <a:moveTo>
                    <a:pt x="4876" y="628"/>
                  </a:moveTo>
                  <a:lnTo>
                    <a:pt x="4876" y="628"/>
                  </a:lnTo>
                  <a:lnTo>
                    <a:pt x="5600" y="339"/>
                  </a:lnTo>
                  <a:lnTo>
                    <a:pt x="6372" y="146"/>
                  </a:lnTo>
                  <a:lnTo>
                    <a:pt x="7145" y="49"/>
                  </a:lnTo>
                  <a:lnTo>
                    <a:pt x="7917" y="1"/>
                  </a:lnTo>
                  <a:lnTo>
                    <a:pt x="8689" y="49"/>
                  </a:lnTo>
                  <a:lnTo>
                    <a:pt x="9462" y="146"/>
                  </a:lnTo>
                  <a:lnTo>
                    <a:pt x="10186" y="339"/>
                  </a:lnTo>
                  <a:lnTo>
                    <a:pt x="10861" y="628"/>
                  </a:lnTo>
                  <a:lnTo>
                    <a:pt x="11585" y="918"/>
                  </a:lnTo>
                  <a:lnTo>
                    <a:pt x="12213" y="1304"/>
                  </a:lnTo>
                  <a:lnTo>
                    <a:pt x="12840" y="1738"/>
                  </a:lnTo>
                  <a:lnTo>
                    <a:pt x="13420" y="2269"/>
                  </a:lnTo>
                  <a:lnTo>
                    <a:pt x="13902" y="2849"/>
                  </a:lnTo>
                  <a:lnTo>
                    <a:pt x="14385" y="3476"/>
                  </a:lnTo>
                  <a:lnTo>
                    <a:pt x="14819" y="4152"/>
                  </a:lnTo>
                  <a:lnTo>
                    <a:pt x="15157" y="4876"/>
                  </a:lnTo>
                  <a:lnTo>
                    <a:pt x="15157" y="4876"/>
                  </a:lnTo>
                  <a:lnTo>
                    <a:pt x="15399" y="5600"/>
                  </a:lnTo>
                  <a:lnTo>
                    <a:pt x="15592" y="6372"/>
                  </a:lnTo>
                  <a:lnTo>
                    <a:pt x="15688" y="7144"/>
                  </a:lnTo>
                  <a:lnTo>
                    <a:pt x="15736" y="7917"/>
                  </a:lnTo>
                  <a:lnTo>
                    <a:pt x="15688" y="8689"/>
                  </a:lnTo>
                  <a:lnTo>
                    <a:pt x="15592" y="9461"/>
                  </a:lnTo>
                  <a:lnTo>
                    <a:pt x="15399" y="10185"/>
                  </a:lnTo>
                  <a:lnTo>
                    <a:pt x="15157" y="10861"/>
                  </a:lnTo>
                  <a:lnTo>
                    <a:pt x="14819" y="11585"/>
                  </a:lnTo>
                  <a:lnTo>
                    <a:pt x="14433" y="12213"/>
                  </a:lnTo>
                  <a:lnTo>
                    <a:pt x="13999" y="12840"/>
                  </a:lnTo>
                  <a:lnTo>
                    <a:pt x="13468" y="13419"/>
                  </a:lnTo>
                  <a:lnTo>
                    <a:pt x="12889" y="13902"/>
                  </a:lnTo>
                  <a:lnTo>
                    <a:pt x="12309" y="14385"/>
                  </a:lnTo>
                  <a:lnTo>
                    <a:pt x="11634" y="14819"/>
                  </a:lnTo>
                  <a:lnTo>
                    <a:pt x="10861" y="15157"/>
                  </a:lnTo>
                  <a:lnTo>
                    <a:pt x="10861" y="15157"/>
                  </a:lnTo>
                  <a:lnTo>
                    <a:pt x="10137" y="15398"/>
                  </a:lnTo>
                  <a:lnTo>
                    <a:pt x="9365" y="15591"/>
                  </a:lnTo>
                  <a:lnTo>
                    <a:pt x="8593" y="15688"/>
                  </a:lnTo>
                  <a:lnTo>
                    <a:pt x="7820" y="15736"/>
                  </a:lnTo>
                  <a:lnTo>
                    <a:pt x="7048" y="15688"/>
                  </a:lnTo>
                  <a:lnTo>
                    <a:pt x="6324" y="15591"/>
                  </a:lnTo>
                  <a:lnTo>
                    <a:pt x="5552" y="15398"/>
                  </a:lnTo>
                  <a:lnTo>
                    <a:pt x="4876" y="15157"/>
                  </a:lnTo>
                  <a:lnTo>
                    <a:pt x="4200" y="14819"/>
                  </a:lnTo>
                  <a:lnTo>
                    <a:pt x="3525" y="14433"/>
                  </a:lnTo>
                  <a:lnTo>
                    <a:pt x="2897" y="13999"/>
                  </a:lnTo>
                  <a:lnTo>
                    <a:pt x="2366" y="13468"/>
                  </a:lnTo>
                  <a:lnTo>
                    <a:pt x="1835" y="12888"/>
                  </a:lnTo>
                  <a:lnTo>
                    <a:pt x="1352" y="12309"/>
                  </a:lnTo>
                  <a:lnTo>
                    <a:pt x="966" y="11633"/>
                  </a:lnTo>
                  <a:lnTo>
                    <a:pt x="580" y="10861"/>
                  </a:lnTo>
                  <a:lnTo>
                    <a:pt x="580" y="10861"/>
                  </a:lnTo>
                  <a:lnTo>
                    <a:pt x="339" y="10137"/>
                  </a:lnTo>
                  <a:lnTo>
                    <a:pt x="146" y="9365"/>
                  </a:lnTo>
                  <a:lnTo>
                    <a:pt x="49" y="8593"/>
                  </a:lnTo>
                  <a:lnTo>
                    <a:pt x="1" y="7820"/>
                  </a:lnTo>
                  <a:lnTo>
                    <a:pt x="49" y="7048"/>
                  </a:lnTo>
                  <a:lnTo>
                    <a:pt x="146" y="6324"/>
                  </a:lnTo>
                  <a:lnTo>
                    <a:pt x="339" y="5552"/>
                  </a:lnTo>
                  <a:lnTo>
                    <a:pt x="580" y="4876"/>
                  </a:lnTo>
                  <a:lnTo>
                    <a:pt x="918" y="4200"/>
                  </a:lnTo>
                  <a:lnTo>
                    <a:pt x="1304" y="3524"/>
                  </a:lnTo>
                  <a:lnTo>
                    <a:pt x="1739" y="2897"/>
                  </a:lnTo>
                  <a:lnTo>
                    <a:pt x="2270" y="2366"/>
                  </a:lnTo>
                  <a:lnTo>
                    <a:pt x="2849" y="1835"/>
                  </a:lnTo>
                  <a:lnTo>
                    <a:pt x="3476" y="1352"/>
                  </a:lnTo>
                  <a:lnTo>
                    <a:pt x="4152" y="966"/>
                  </a:lnTo>
                  <a:lnTo>
                    <a:pt x="4876" y="62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2231;p80">
              <a:extLst>
                <a:ext uri="{FF2B5EF4-FFF2-40B4-BE49-F238E27FC236}">
                  <a16:creationId xmlns:a16="http://schemas.microsoft.com/office/drawing/2014/main" id="{4A16DB72-51B2-A033-FF25-678DC77834D8}"/>
                </a:ext>
              </a:extLst>
            </p:cNvPr>
            <p:cNvSpPr/>
            <p:nvPr/>
          </p:nvSpPr>
          <p:spPr>
            <a:xfrm>
              <a:off x="1225200" y="1326175"/>
              <a:ext cx="261875" cy="261875"/>
            </a:xfrm>
            <a:custGeom>
              <a:avLst/>
              <a:gdLst/>
              <a:ahLst/>
              <a:cxnLst/>
              <a:rect l="l" t="t" r="r" b="b"/>
              <a:pathLst>
                <a:path w="10475" h="10475" extrusionOk="0">
                  <a:moveTo>
                    <a:pt x="1400" y="6420"/>
                  </a:moveTo>
                  <a:lnTo>
                    <a:pt x="1545" y="6806"/>
                  </a:lnTo>
                  <a:lnTo>
                    <a:pt x="1690" y="7144"/>
                  </a:lnTo>
                  <a:lnTo>
                    <a:pt x="1545" y="6758"/>
                  </a:lnTo>
                  <a:lnTo>
                    <a:pt x="1400" y="6420"/>
                  </a:lnTo>
                  <a:close/>
                  <a:moveTo>
                    <a:pt x="1690" y="7144"/>
                  </a:moveTo>
                  <a:lnTo>
                    <a:pt x="1931" y="7482"/>
                  </a:lnTo>
                  <a:lnTo>
                    <a:pt x="2125" y="7772"/>
                  </a:lnTo>
                  <a:lnTo>
                    <a:pt x="1931" y="7434"/>
                  </a:lnTo>
                  <a:lnTo>
                    <a:pt x="1690" y="7144"/>
                  </a:lnTo>
                  <a:close/>
                  <a:moveTo>
                    <a:pt x="2125" y="7772"/>
                  </a:moveTo>
                  <a:lnTo>
                    <a:pt x="2414" y="8061"/>
                  </a:lnTo>
                  <a:lnTo>
                    <a:pt x="2704" y="8303"/>
                  </a:lnTo>
                  <a:lnTo>
                    <a:pt x="2414" y="8013"/>
                  </a:lnTo>
                  <a:lnTo>
                    <a:pt x="2125" y="7772"/>
                  </a:lnTo>
                  <a:close/>
                  <a:moveTo>
                    <a:pt x="5648" y="918"/>
                  </a:moveTo>
                  <a:lnTo>
                    <a:pt x="6083" y="966"/>
                  </a:lnTo>
                  <a:lnTo>
                    <a:pt x="6517" y="1111"/>
                  </a:lnTo>
                  <a:lnTo>
                    <a:pt x="6903" y="1255"/>
                  </a:lnTo>
                  <a:lnTo>
                    <a:pt x="7289" y="1400"/>
                  </a:lnTo>
                  <a:lnTo>
                    <a:pt x="7627" y="1642"/>
                  </a:lnTo>
                  <a:lnTo>
                    <a:pt x="7965" y="1883"/>
                  </a:lnTo>
                  <a:lnTo>
                    <a:pt x="8303" y="2173"/>
                  </a:lnTo>
                  <a:lnTo>
                    <a:pt x="8544" y="2462"/>
                  </a:lnTo>
                  <a:lnTo>
                    <a:pt x="8834" y="2800"/>
                  </a:lnTo>
                  <a:lnTo>
                    <a:pt x="9027" y="3186"/>
                  </a:lnTo>
                  <a:lnTo>
                    <a:pt x="9220" y="3524"/>
                  </a:lnTo>
                  <a:lnTo>
                    <a:pt x="9365" y="3959"/>
                  </a:lnTo>
                  <a:lnTo>
                    <a:pt x="9461" y="4345"/>
                  </a:lnTo>
                  <a:lnTo>
                    <a:pt x="9558" y="4779"/>
                  </a:lnTo>
                  <a:lnTo>
                    <a:pt x="9558" y="5213"/>
                  </a:lnTo>
                  <a:lnTo>
                    <a:pt x="9558" y="5696"/>
                  </a:lnTo>
                  <a:lnTo>
                    <a:pt x="9461" y="6082"/>
                  </a:lnTo>
                  <a:lnTo>
                    <a:pt x="9365" y="6517"/>
                  </a:lnTo>
                  <a:lnTo>
                    <a:pt x="9220" y="6903"/>
                  </a:lnTo>
                  <a:lnTo>
                    <a:pt x="9027" y="7289"/>
                  </a:lnTo>
                  <a:lnTo>
                    <a:pt x="8834" y="7675"/>
                  </a:lnTo>
                  <a:lnTo>
                    <a:pt x="8544" y="8013"/>
                  </a:lnTo>
                  <a:lnTo>
                    <a:pt x="8303" y="8303"/>
                  </a:lnTo>
                  <a:lnTo>
                    <a:pt x="7965" y="8592"/>
                  </a:lnTo>
                  <a:lnTo>
                    <a:pt x="7627" y="8834"/>
                  </a:lnTo>
                  <a:lnTo>
                    <a:pt x="7289" y="9027"/>
                  </a:lnTo>
                  <a:lnTo>
                    <a:pt x="6903" y="9220"/>
                  </a:lnTo>
                  <a:lnTo>
                    <a:pt x="6517" y="9365"/>
                  </a:lnTo>
                  <a:lnTo>
                    <a:pt x="6083" y="9461"/>
                  </a:lnTo>
                  <a:lnTo>
                    <a:pt x="5648" y="9558"/>
                  </a:lnTo>
                  <a:lnTo>
                    <a:pt x="4779" y="9558"/>
                  </a:lnTo>
                  <a:lnTo>
                    <a:pt x="4345" y="9461"/>
                  </a:lnTo>
                  <a:lnTo>
                    <a:pt x="3910" y="9365"/>
                  </a:lnTo>
                  <a:lnTo>
                    <a:pt x="3524" y="9220"/>
                  </a:lnTo>
                  <a:lnTo>
                    <a:pt x="3138" y="9027"/>
                  </a:lnTo>
                  <a:lnTo>
                    <a:pt x="2800" y="8834"/>
                  </a:lnTo>
                  <a:lnTo>
                    <a:pt x="2462" y="8592"/>
                  </a:lnTo>
                  <a:lnTo>
                    <a:pt x="2173" y="8303"/>
                  </a:lnTo>
                  <a:lnTo>
                    <a:pt x="1883" y="8013"/>
                  </a:lnTo>
                  <a:lnTo>
                    <a:pt x="1642" y="7675"/>
                  </a:lnTo>
                  <a:lnTo>
                    <a:pt x="1400" y="7289"/>
                  </a:lnTo>
                  <a:lnTo>
                    <a:pt x="1207" y="6903"/>
                  </a:lnTo>
                  <a:lnTo>
                    <a:pt x="1063" y="6517"/>
                  </a:lnTo>
                  <a:lnTo>
                    <a:pt x="966" y="6082"/>
                  </a:lnTo>
                  <a:lnTo>
                    <a:pt x="918" y="5696"/>
                  </a:lnTo>
                  <a:lnTo>
                    <a:pt x="870" y="5213"/>
                  </a:lnTo>
                  <a:lnTo>
                    <a:pt x="918" y="4779"/>
                  </a:lnTo>
                  <a:lnTo>
                    <a:pt x="966" y="4345"/>
                  </a:lnTo>
                  <a:lnTo>
                    <a:pt x="1063" y="3959"/>
                  </a:lnTo>
                  <a:lnTo>
                    <a:pt x="1207" y="3524"/>
                  </a:lnTo>
                  <a:lnTo>
                    <a:pt x="1400" y="3186"/>
                  </a:lnTo>
                  <a:lnTo>
                    <a:pt x="1642" y="2800"/>
                  </a:lnTo>
                  <a:lnTo>
                    <a:pt x="1883" y="2462"/>
                  </a:lnTo>
                  <a:lnTo>
                    <a:pt x="2173" y="2173"/>
                  </a:lnTo>
                  <a:lnTo>
                    <a:pt x="2462" y="1883"/>
                  </a:lnTo>
                  <a:lnTo>
                    <a:pt x="2800" y="1642"/>
                  </a:lnTo>
                  <a:lnTo>
                    <a:pt x="3138" y="1400"/>
                  </a:lnTo>
                  <a:lnTo>
                    <a:pt x="3524" y="1255"/>
                  </a:lnTo>
                  <a:lnTo>
                    <a:pt x="3910" y="1111"/>
                  </a:lnTo>
                  <a:lnTo>
                    <a:pt x="4345" y="966"/>
                  </a:lnTo>
                  <a:lnTo>
                    <a:pt x="4779" y="918"/>
                  </a:lnTo>
                  <a:close/>
                  <a:moveTo>
                    <a:pt x="4683" y="1"/>
                  </a:moveTo>
                  <a:lnTo>
                    <a:pt x="4152" y="97"/>
                  </a:lnTo>
                  <a:lnTo>
                    <a:pt x="3669" y="242"/>
                  </a:lnTo>
                  <a:lnTo>
                    <a:pt x="3186" y="387"/>
                  </a:lnTo>
                  <a:lnTo>
                    <a:pt x="2704" y="628"/>
                  </a:lnTo>
                  <a:lnTo>
                    <a:pt x="2318" y="869"/>
                  </a:lnTo>
                  <a:lnTo>
                    <a:pt x="1883" y="1159"/>
                  </a:lnTo>
                  <a:lnTo>
                    <a:pt x="1497" y="1497"/>
                  </a:lnTo>
                  <a:lnTo>
                    <a:pt x="1159" y="1883"/>
                  </a:lnTo>
                  <a:lnTo>
                    <a:pt x="870" y="2317"/>
                  </a:lnTo>
                  <a:lnTo>
                    <a:pt x="628" y="2704"/>
                  </a:lnTo>
                  <a:lnTo>
                    <a:pt x="387" y="3186"/>
                  </a:lnTo>
                  <a:lnTo>
                    <a:pt x="242" y="3669"/>
                  </a:lnTo>
                  <a:lnTo>
                    <a:pt x="97" y="4152"/>
                  </a:lnTo>
                  <a:lnTo>
                    <a:pt x="1" y="4683"/>
                  </a:lnTo>
                  <a:lnTo>
                    <a:pt x="1" y="5213"/>
                  </a:lnTo>
                  <a:lnTo>
                    <a:pt x="1" y="5744"/>
                  </a:lnTo>
                  <a:lnTo>
                    <a:pt x="97" y="6275"/>
                  </a:lnTo>
                  <a:lnTo>
                    <a:pt x="242" y="6758"/>
                  </a:lnTo>
                  <a:lnTo>
                    <a:pt x="387" y="7241"/>
                  </a:lnTo>
                  <a:lnTo>
                    <a:pt x="628" y="7723"/>
                  </a:lnTo>
                  <a:lnTo>
                    <a:pt x="870" y="8158"/>
                  </a:lnTo>
                  <a:lnTo>
                    <a:pt x="1159" y="8544"/>
                  </a:lnTo>
                  <a:lnTo>
                    <a:pt x="1497" y="8930"/>
                  </a:lnTo>
                  <a:lnTo>
                    <a:pt x="1883" y="9268"/>
                  </a:lnTo>
                  <a:lnTo>
                    <a:pt x="2318" y="9558"/>
                  </a:lnTo>
                  <a:lnTo>
                    <a:pt x="2704" y="9799"/>
                  </a:lnTo>
                  <a:lnTo>
                    <a:pt x="3186" y="10040"/>
                  </a:lnTo>
                  <a:lnTo>
                    <a:pt x="3669" y="10233"/>
                  </a:lnTo>
                  <a:lnTo>
                    <a:pt x="4152" y="10330"/>
                  </a:lnTo>
                  <a:lnTo>
                    <a:pt x="4683" y="10426"/>
                  </a:lnTo>
                  <a:lnTo>
                    <a:pt x="5214" y="10475"/>
                  </a:lnTo>
                  <a:lnTo>
                    <a:pt x="5745" y="10426"/>
                  </a:lnTo>
                  <a:lnTo>
                    <a:pt x="6276" y="10330"/>
                  </a:lnTo>
                  <a:lnTo>
                    <a:pt x="6758" y="10233"/>
                  </a:lnTo>
                  <a:lnTo>
                    <a:pt x="7241" y="10040"/>
                  </a:lnTo>
                  <a:lnTo>
                    <a:pt x="7724" y="9799"/>
                  </a:lnTo>
                  <a:lnTo>
                    <a:pt x="8158" y="9558"/>
                  </a:lnTo>
                  <a:lnTo>
                    <a:pt x="8544" y="9268"/>
                  </a:lnTo>
                  <a:lnTo>
                    <a:pt x="8930" y="8930"/>
                  </a:lnTo>
                  <a:lnTo>
                    <a:pt x="9268" y="8544"/>
                  </a:lnTo>
                  <a:lnTo>
                    <a:pt x="9558" y="8158"/>
                  </a:lnTo>
                  <a:lnTo>
                    <a:pt x="9799" y="7723"/>
                  </a:lnTo>
                  <a:lnTo>
                    <a:pt x="10041" y="7241"/>
                  </a:lnTo>
                  <a:lnTo>
                    <a:pt x="10234" y="6758"/>
                  </a:lnTo>
                  <a:lnTo>
                    <a:pt x="10330" y="6275"/>
                  </a:lnTo>
                  <a:lnTo>
                    <a:pt x="10427" y="5744"/>
                  </a:lnTo>
                  <a:lnTo>
                    <a:pt x="10475" y="5213"/>
                  </a:lnTo>
                  <a:lnTo>
                    <a:pt x="10427" y="4683"/>
                  </a:lnTo>
                  <a:lnTo>
                    <a:pt x="10330" y="4152"/>
                  </a:lnTo>
                  <a:lnTo>
                    <a:pt x="10234" y="3669"/>
                  </a:lnTo>
                  <a:lnTo>
                    <a:pt x="10041" y="3186"/>
                  </a:lnTo>
                  <a:lnTo>
                    <a:pt x="9847" y="2704"/>
                  </a:lnTo>
                  <a:lnTo>
                    <a:pt x="9558" y="2317"/>
                  </a:lnTo>
                  <a:lnTo>
                    <a:pt x="9268" y="1883"/>
                  </a:lnTo>
                  <a:lnTo>
                    <a:pt x="8930" y="1545"/>
                  </a:lnTo>
                  <a:lnTo>
                    <a:pt x="8544" y="1207"/>
                  </a:lnTo>
                  <a:lnTo>
                    <a:pt x="8158" y="869"/>
                  </a:lnTo>
                  <a:lnTo>
                    <a:pt x="7724" y="628"/>
                  </a:lnTo>
                  <a:lnTo>
                    <a:pt x="7241" y="387"/>
                  </a:lnTo>
                  <a:lnTo>
                    <a:pt x="6807" y="242"/>
                  </a:lnTo>
                  <a:lnTo>
                    <a:pt x="6276" y="97"/>
                  </a:lnTo>
                  <a:lnTo>
                    <a:pt x="5745" y="1"/>
                  </a:lnTo>
                  <a:close/>
                </a:path>
              </a:pathLst>
            </a:custGeom>
            <a:solidFill>
              <a:srgbClr val="BDD6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2232;p80">
              <a:extLst>
                <a:ext uri="{FF2B5EF4-FFF2-40B4-BE49-F238E27FC236}">
                  <a16:creationId xmlns:a16="http://schemas.microsoft.com/office/drawing/2014/main" id="{A64A7297-9B18-91E6-FF48-4AAFDE6CD289}"/>
                </a:ext>
              </a:extLst>
            </p:cNvPr>
            <p:cNvSpPr/>
            <p:nvPr/>
          </p:nvSpPr>
          <p:spPr>
            <a:xfrm>
              <a:off x="1255375" y="1456500"/>
              <a:ext cx="100175" cy="100175"/>
            </a:xfrm>
            <a:custGeom>
              <a:avLst/>
              <a:gdLst/>
              <a:ahLst/>
              <a:cxnLst/>
              <a:rect l="l" t="t" r="r" b="b"/>
              <a:pathLst>
                <a:path w="4007" h="4007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9" y="435"/>
                  </a:lnTo>
                  <a:lnTo>
                    <a:pt x="97" y="821"/>
                  </a:lnTo>
                  <a:lnTo>
                    <a:pt x="193" y="1207"/>
                  </a:lnTo>
                  <a:lnTo>
                    <a:pt x="338" y="1593"/>
                  </a:lnTo>
                  <a:lnTo>
                    <a:pt x="483" y="1931"/>
                  </a:lnTo>
                  <a:lnTo>
                    <a:pt x="724" y="2269"/>
                  </a:lnTo>
                  <a:lnTo>
                    <a:pt x="918" y="2559"/>
                  </a:lnTo>
                  <a:lnTo>
                    <a:pt x="1207" y="2848"/>
                  </a:lnTo>
                  <a:lnTo>
                    <a:pt x="1497" y="3090"/>
                  </a:lnTo>
                  <a:lnTo>
                    <a:pt x="1786" y="3331"/>
                  </a:lnTo>
                  <a:lnTo>
                    <a:pt x="2124" y="3524"/>
                  </a:lnTo>
                  <a:lnTo>
                    <a:pt x="2462" y="3669"/>
                  </a:lnTo>
                  <a:lnTo>
                    <a:pt x="2800" y="3814"/>
                  </a:lnTo>
                  <a:lnTo>
                    <a:pt x="3186" y="3910"/>
                  </a:lnTo>
                  <a:lnTo>
                    <a:pt x="3621" y="3958"/>
                  </a:lnTo>
                  <a:lnTo>
                    <a:pt x="4007" y="4007"/>
                  </a:lnTo>
                  <a:lnTo>
                    <a:pt x="4007" y="4007"/>
                  </a:lnTo>
                  <a:lnTo>
                    <a:pt x="4007" y="4007"/>
                  </a:lnTo>
                  <a:lnTo>
                    <a:pt x="4007" y="4007"/>
                  </a:lnTo>
                  <a:lnTo>
                    <a:pt x="4007" y="4007"/>
                  </a:lnTo>
                  <a:lnTo>
                    <a:pt x="4007" y="4007"/>
                  </a:lnTo>
                  <a:lnTo>
                    <a:pt x="4007" y="4007"/>
                  </a:lnTo>
                  <a:lnTo>
                    <a:pt x="4007" y="4007"/>
                  </a:lnTo>
                  <a:lnTo>
                    <a:pt x="3621" y="3958"/>
                  </a:lnTo>
                  <a:lnTo>
                    <a:pt x="3186" y="3910"/>
                  </a:lnTo>
                  <a:lnTo>
                    <a:pt x="2800" y="3814"/>
                  </a:lnTo>
                  <a:lnTo>
                    <a:pt x="2462" y="3669"/>
                  </a:lnTo>
                  <a:lnTo>
                    <a:pt x="2124" y="3524"/>
                  </a:lnTo>
                  <a:lnTo>
                    <a:pt x="1786" y="3331"/>
                  </a:lnTo>
                  <a:lnTo>
                    <a:pt x="1497" y="3090"/>
                  </a:lnTo>
                  <a:lnTo>
                    <a:pt x="1207" y="2800"/>
                  </a:lnTo>
                  <a:lnTo>
                    <a:pt x="918" y="2559"/>
                  </a:lnTo>
                  <a:lnTo>
                    <a:pt x="724" y="2221"/>
                  </a:lnTo>
                  <a:lnTo>
                    <a:pt x="483" y="1931"/>
                  </a:lnTo>
                  <a:lnTo>
                    <a:pt x="338" y="1545"/>
                  </a:lnTo>
                  <a:lnTo>
                    <a:pt x="193" y="1207"/>
                  </a:lnTo>
                  <a:lnTo>
                    <a:pt x="97" y="821"/>
                  </a:lnTo>
                  <a:lnTo>
                    <a:pt x="49" y="43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2233;p80">
              <a:extLst>
                <a:ext uri="{FF2B5EF4-FFF2-40B4-BE49-F238E27FC236}">
                  <a16:creationId xmlns:a16="http://schemas.microsoft.com/office/drawing/2014/main" id="{034E4C3A-671E-CDD0-B401-4908145EE023}"/>
                </a:ext>
              </a:extLst>
            </p:cNvPr>
            <p:cNvSpPr/>
            <p:nvPr/>
          </p:nvSpPr>
          <p:spPr>
            <a:xfrm>
              <a:off x="1246925" y="1349100"/>
              <a:ext cx="217225" cy="216025"/>
            </a:xfrm>
            <a:custGeom>
              <a:avLst/>
              <a:gdLst/>
              <a:ahLst/>
              <a:cxnLst/>
              <a:rect l="l" t="t" r="r" b="b"/>
              <a:pathLst>
                <a:path w="8689" h="8641" fill="none" extrusionOk="0">
                  <a:moveTo>
                    <a:pt x="4345" y="8641"/>
                  </a:moveTo>
                  <a:lnTo>
                    <a:pt x="4345" y="8641"/>
                  </a:lnTo>
                  <a:lnTo>
                    <a:pt x="3910" y="8641"/>
                  </a:lnTo>
                  <a:lnTo>
                    <a:pt x="3476" y="8544"/>
                  </a:lnTo>
                  <a:lnTo>
                    <a:pt x="3041" y="8448"/>
                  </a:lnTo>
                  <a:lnTo>
                    <a:pt x="2655" y="8303"/>
                  </a:lnTo>
                  <a:lnTo>
                    <a:pt x="2269" y="8110"/>
                  </a:lnTo>
                  <a:lnTo>
                    <a:pt x="1931" y="7917"/>
                  </a:lnTo>
                  <a:lnTo>
                    <a:pt x="1593" y="7675"/>
                  </a:lnTo>
                  <a:lnTo>
                    <a:pt x="1304" y="7386"/>
                  </a:lnTo>
                  <a:lnTo>
                    <a:pt x="1014" y="7096"/>
                  </a:lnTo>
                  <a:lnTo>
                    <a:pt x="773" y="6758"/>
                  </a:lnTo>
                  <a:lnTo>
                    <a:pt x="531" y="6372"/>
                  </a:lnTo>
                  <a:lnTo>
                    <a:pt x="338" y="5986"/>
                  </a:lnTo>
                  <a:lnTo>
                    <a:pt x="194" y="5600"/>
                  </a:lnTo>
                  <a:lnTo>
                    <a:pt x="97" y="5165"/>
                  </a:lnTo>
                  <a:lnTo>
                    <a:pt x="49" y="4779"/>
                  </a:lnTo>
                  <a:lnTo>
                    <a:pt x="1" y="4296"/>
                  </a:lnTo>
                  <a:lnTo>
                    <a:pt x="1" y="4296"/>
                  </a:lnTo>
                  <a:lnTo>
                    <a:pt x="49" y="3862"/>
                  </a:lnTo>
                  <a:lnTo>
                    <a:pt x="97" y="3428"/>
                  </a:lnTo>
                  <a:lnTo>
                    <a:pt x="194" y="3042"/>
                  </a:lnTo>
                  <a:lnTo>
                    <a:pt x="338" y="2607"/>
                  </a:lnTo>
                  <a:lnTo>
                    <a:pt x="531" y="2269"/>
                  </a:lnTo>
                  <a:lnTo>
                    <a:pt x="773" y="1883"/>
                  </a:lnTo>
                  <a:lnTo>
                    <a:pt x="1014" y="1545"/>
                  </a:lnTo>
                  <a:lnTo>
                    <a:pt x="1304" y="1256"/>
                  </a:lnTo>
                  <a:lnTo>
                    <a:pt x="1593" y="966"/>
                  </a:lnTo>
                  <a:lnTo>
                    <a:pt x="1931" y="725"/>
                  </a:lnTo>
                  <a:lnTo>
                    <a:pt x="2269" y="483"/>
                  </a:lnTo>
                  <a:lnTo>
                    <a:pt x="2655" y="338"/>
                  </a:lnTo>
                  <a:lnTo>
                    <a:pt x="3041" y="194"/>
                  </a:lnTo>
                  <a:lnTo>
                    <a:pt x="3476" y="49"/>
                  </a:lnTo>
                  <a:lnTo>
                    <a:pt x="3910" y="1"/>
                  </a:lnTo>
                  <a:lnTo>
                    <a:pt x="4345" y="1"/>
                  </a:lnTo>
                  <a:lnTo>
                    <a:pt x="4345" y="1"/>
                  </a:lnTo>
                  <a:lnTo>
                    <a:pt x="4779" y="1"/>
                  </a:lnTo>
                  <a:lnTo>
                    <a:pt x="5214" y="49"/>
                  </a:lnTo>
                  <a:lnTo>
                    <a:pt x="5648" y="194"/>
                  </a:lnTo>
                  <a:lnTo>
                    <a:pt x="6034" y="338"/>
                  </a:lnTo>
                  <a:lnTo>
                    <a:pt x="6420" y="483"/>
                  </a:lnTo>
                  <a:lnTo>
                    <a:pt x="6758" y="725"/>
                  </a:lnTo>
                  <a:lnTo>
                    <a:pt x="7096" y="966"/>
                  </a:lnTo>
                  <a:lnTo>
                    <a:pt x="7434" y="1256"/>
                  </a:lnTo>
                  <a:lnTo>
                    <a:pt x="7675" y="1545"/>
                  </a:lnTo>
                  <a:lnTo>
                    <a:pt x="7965" y="1883"/>
                  </a:lnTo>
                  <a:lnTo>
                    <a:pt x="8158" y="2269"/>
                  </a:lnTo>
                  <a:lnTo>
                    <a:pt x="8351" y="2607"/>
                  </a:lnTo>
                  <a:lnTo>
                    <a:pt x="8496" y="3042"/>
                  </a:lnTo>
                  <a:lnTo>
                    <a:pt x="8592" y="3428"/>
                  </a:lnTo>
                  <a:lnTo>
                    <a:pt x="8689" y="3862"/>
                  </a:lnTo>
                  <a:lnTo>
                    <a:pt x="8689" y="4296"/>
                  </a:lnTo>
                  <a:lnTo>
                    <a:pt x="8689" y="4296"/>
                  </a:lnTo>
                  <a:lnTo>
                    <a:pt x="8689" y="4779"/>
                  </a:lnTo>
                  <a:lnTo>
                    <a:pt x="8592" y="5165"/>
                  </a:lnTo>
                  <a:lnTo>
                    <a:pt x="8496" y="5600"/>
                  </a:lnTo>
                  <a:lnTo>
                    <a:pt x="8351" y="5986"/>
                  </a:lnTo>
                  <a:lnTo>
                    <a:pt x="8158" y="6372"/>
                  </a:lnTo>
                  <a:lnTo>
                    <a:pt x="7965" y="6758"/>
                  </a:lnTo>
                  <a:lnTo>
                    <a:pt x="7675" y="7096"/>
                  </a:lnTo>
                  <a:lnTo>
                    <a:pt x="7434" y="7386"/>
                  </a:lnTo>
                  <a:lnTo>
                    <a:pt x="7096" y="7675"/>
                  </a:lnTo>
                  <a:lnTo>
                    <a:pt x="6758" y="7917"/>
                  </a:lnTo>
                  <a:lnTo>
                    <a:pt x="6420" y="8110"/>
                  </a:lnTo>
                  <a:lnTo>
                    <a:pt x="6034" y="8303"/>
                  </a:lnTo>
                  <a:lnTo>
                    <a:pt x="5648" y="8448"/>
                  </a:lnTo>
                  <a:lnTo>
                    <a:pt x="5214" y="8544"/>
                  </a:lnTo>
                  <a:lnTo>
                    <a:pt x="4779" y="8641"/>
                  </a:lnTo>
                  <a:lnTo>
                    <a:pt x="4345" y="864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2234;p80">
              <a:extLst>
                <a:ext uri="{FF2B5EF4-FFF2-40B4-BE49-F238E27FC236}">
                  <a16:creationId xmlns:a16="http://schemas.microsoft.com/office/drawing/2014/main" id="{51AA2263-E555-1651-DCF2-80CA9D92219E}"/>
                </a:ext>
              </a:extLst>
            </p:cNvPr>
            <p:cNvSpPr/>
            <p:nvPr/>
          </p:nvSpPr>
          <p:spPr>
            <a:xfrm>
              <a:off x="1225200" y="1326175"/>
              <a:ext cx="261875" cy="261875"/>
            </a:xfrm>
            <a:custGeom>
              <a:avLst/>
              <a:gdLst/>
              <a:ahLst/>
              <a:cxnLst/>
              <a:rect l="l" t="t" r="r" b="b"/>
              <a:pathLst>
                <a:path w="10475" h="10475" fill="none" extrusionOk="0">
                  <a:moveTo>
                    <a:pt x="5214" y="1"/>
                  </a:moveTo>
                  <a:lnTo>
                    <a:pt x="5214" y="1"/>
                  </a:lnTo>
                  <a:lnTo>
                    <a:pt x="5214" y="1"/>
                  </a:lnTo>
                  <a:lnTo>
                    <a:pt x="4683" y="1"/>
                  </a:lnTo>
                  <a:lnTo>
                    <a:pt x="4152" y="97"/>
                  </a:lnTo>
                  <a:lnTo>
                    <a:pt x="3669" y="242"/>
                  </a:lnTo>
                  <a:lnTo>
                    <a:pt x="3186" y="387"/>
                  </a:lnTo>
                  <a:lnTo>
                    <a:pt x="2704" y="628"/>
                  </a:lnTo>
                  <a:lnTo>
                    <a:pt x="2318" y="869"/>
                  </a:lnTo>
                  <a:lnTo>
                    <a:pt x="1883" y="1159"/>
                  </a:lnTo>
                  <a:lnTo>
                    <a:pt x="1497" y="1497"/>
                  </a:lnTo>
                  <a:lnTo>
                    <a:pt x="1159" y="1883"/>
                  </a:lnTo>
                  <a:lnTo>
                    <a:pt x="870" y="2317"/>
                  </a:lnTo>
                  <a:lnTo>
                    <a:pt x="628" y="2704"/>
                  </a:lnTo>
                  <a:lnTo>
                    <a:pt x="387" y="3186"/>
                  </a:lnTo>
                  <a:lnTo>
                    <a:pt x="242" y="3669"/>
                  </a:lnTo>
                  <a:lnTo>
                    <a:pt x="97" y="4152"/>
                  </a:lnTo>
                  <a:lnTo>
                    <a:pt x="1" y="4683"/>
                  </a:lnTo>
                  <a:lnTo>
                    <a:pt x="1" y="5213"/>
                  </a:lnTo>
                  <a:lnTo>
                    <a:pt x="1" y="5213"/>
                  </a:lnTo>
                  <a:lnTo>
                    <a:pt x="1" y="5744"/>
                  </a:lnTo>
                  <a:lnTo>
                    <a:pt x="97" y="6275"/>
                  </a:lnTo>
                  <a:lnTo>
                    <a:pt x="242" y="6758"/>
                  </a:lnTo>
                  <a:lnTo>
                    <a:pt x="387" y="7241"/>
                  </a:lnTo>
                  <a:lnTo>
                    <a:pt x="628" y="7723"/>
                  </a:lnTo>
                  <a:lnTo>
                    <a:pt x="870" y="8158"/>
                  </a:lnTo>
                  <a:lnTo>
                    <a:pt x="1159" y="8544"/>
                  </a:lnTo>
                  <a:lnTo>
                    <a:pt x="1497" y="8930"/>
                  </a:lnTo>
                  <a:lnTo>
                    <a:pt x="1883" y="9268"/>
                  </a:lnTo>
                  <a:lnTo>
                    <a:pt x="2318" y="9558"/>
                  </a:lnTo>
                  <a:lnTo>
                    <a:pt x="2704" y="9799"/>
                  </a:lnTo>
                  <a:lnTo>
                    <a:pt x="3186" y="10040"/>
                  </a:lnTo>
                  <a:lnTo>
                    <a:pt x="3669" y="10233"/>
                  </a:lnTo>
                  <a:lnTo>
                    <a:pt x="4152" y="10330"/>
                  </a:lnTo>
                  <a:lnTo>
                    <a:pt x="4683" y="10426"/>
                  </a:lnTo>
                  <a:lnTo>
                    <a:pt x="5214" y="10475"/>
                  </a:lnTo>
                  <a:lnTo>
                    <a:pt x="5214" y="10475"/>
                  </a:lnTo>
                  <a:lnTo>
                    <a:pt x="5745" y="10426"/>
                  </a:lnTo>
                  <a:lnTo>
                    <a:pt x="6276" y="10330"/>
                  </a:lnTo>
                  <a:lnTo>
                    <a:pt x="6758" y="10233"/>
                  </a:lnTo>
                  <a:lnTo>
                    <a:pt x="7241" y="10040"/>
                  </a:lnTo>
                  <a:lnTo>
                    <a:pt x="7724" y="9799"/>
                  </a:lnTo>
                  <a:lnTo>
                    <a:pt x="8158" y="9558"/>
                  </a:lnTo>
                  <a:lnTo>
                    <a:pt x="8544" y="9268"/>
                  </a:lnTo>
                  <a:lnTo>
                    <a:pt x="8930" y="8930"/>
                  </a:lnTo>
                  <a:lnTo>
                    <a:pt x="9268" y="8544"/>
                  </a:lnTo>
                  <a:lnTo>
                    <a:pt x="9558" y="8158"/>
                  </a:lnTo>
                  <a:lnTo>
                    <a:pt x="9799" y="7723"/>
                  </a:lnTo>
                  <a:lnTo>
                    <a:pt x="10041" y="7241"/>
                  </a:lnTo>
                  <a:lnTo>
                    <a:pt x="10234" y="6758"/>
                  </a:lnTo>
                  <a:lnTo>
                    <a:pt x="10330" y="6275"/>
                  </a:lnTo>
                  <a:lnTo>
                    <a:pt x="10427" y="5744"/>
                  </a:lnTo>
                  <a:lnTo>
                    <a:pt x="10475" y="5213"/>
                  </a:lnTo>
                  <a:lnTo>
                    <a:pt x="10475" y="5213"/>
                  </a:lnTo>
                  <a:lnTo>
                    <a:pt x="10427" y="4683"/>
                  </a:lnTo>
                  <a:lnTo>
                    <a:pt x="10330" y="4152"/>
                  </a:lnTo>
                  <a:lnTo>
                    <a:pt x="10234" y="3669"/>
                  </a:lnTo>
                  <a:lnTo>
                    <a:pt x="10041" y="3186"/>
                  </a:lnTo>
                  <a:lnTo>
                    <a:pt x="9847" y="2704"/>
                  </a:lnTo>
                  <a:lnTo>
                    <a:pt x="9558" y="2317"/>
                  </a:lnTo>
                  <a:lnTo>
                    <a:pt x="9268" y="1883"/>
                  </a:lnTo>
                  <a:lnTo>
                    <a:pt x="8930" y="1545"/>
                  </a:lnTo>
                  <a:lnTo>
                    <a:pt x="8544" y="1207"/>
                  </a:lnTo>
                  <a:lnTo>
                    <a:pt x="8158" y="869"/>
                  </a:lnTo>
                  <a:lnTo>
                    <a:pt x="7724" y="628"/>
                  </a:lnTo>
                  <a:lnTo>
                    <a:pt x="7241" y="387"/>
                  </a:lnTo>
                  <a:lnTo>
                    <a:pt x="6807" y="242"/>
                  </a:lnTo>
                  <a:lnTo>
                    <a:pt x="6276" y="97"/>
                  </a:lnTo>
                  <a:lnTo>
                    <a:pt x="5745" y="1"/>
                  </a:lnTo>
                  <a:lnTo>
                    <a:pt x="521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2235;p80">
              <a:extLst>
                <a:ext uri="{FF2B5EF4-FFF2-40B4-BE49-F238E27FC236}">
                  <a16:creationId xmlns:a16="http://schemas.microsoft.com/office/drawing/2014/main" id="{312D85A2-F61C-8851-68DA-3DA1DB01087B}"/>
                </a:ext>
              </a:extLst>
            </p:cNvPr>
            <p:cNvSpPr/>
            <p:nvPr/>
          </p:nvSpPr>
          <p:spPr>
            <a:xfrm>
              <a:off x="1267450" y="1358750"/>
              <a:ext cx="188250" cy="97775"/>
            </a:xfrm>
            <a:custGeom>
              <a:avLst/>
              <a:gdLst/>
              <a:ahLst/>
              <a:cxnLst/>
              <a:rect l="l" t="t" r="r" b="b"/>
              <a:pathLst>
                <a:path w="7530" h="3911" extrusionOk="0">
                  <a:moveTo>
                    <a:pt x="2703" y="1"/>
                  </a:moveTo>
                  <a:lnTo>
                    <a:pt x="2317" y="97"/>
                  </a:lnTo>
                  <a:lnTo>
                    <a:pt x="1979" y="242"/>
                  </a:lnTo>
                  <a:lnTo>
                    <a:pt x="1979" y="242"/>
                  </a:lnTo>
                  <a:lnTo>
                    <a:pt x="2317" y="146"/>
                  </a:lnTo>
                  <a:lnTo>
                    <a:pt x="2703" y="1"/>
                  </a:lnTo>
                  <a:close/>
                  <a:moveTo>
                    <a:pt x="5068" y="242"/>
                  </a:moveTo>
                  <a:lnTo>
                    <a:pt x="5406" y="435"/>
                  </a:lnTo>
                  <a:lnTo>
                    <a:pt x="5744" y="628"/>
                  </a:lnTo>
                  <a:lnTo>
                    <a:pt x="5744" y="628"/>
                  </a:lnTo>
                  <a:lnTo>
                    <a:pt x="5406" y="387"/>
                  </a:lnTo>
                  <a:lnTo>
                    <a:pt x="5068" y="242"/>
                  </a:lnTo>
                  <a:close/>
                  <a:moveTo>
                    <a:pt x="1303" y="628"/>
                  </a:moveTo>
                  <a:lnTo>
                    <a:pt x="965" y="821"/>
                  </a:lnTo>
                  <a:lnTo>
                    <a:pt x="724" y="1111"/>
                  </a:lnTo>
                  <a:lnTo>
                    <a:pt x="724" y="1111"/>
                  </a:lnTo>
                  <a:lnTo>
                    <a:pt x="965" y="870"/>
                  </a:lnTo>
                  <a:lnTo>
                    <a:pt x="1303" y="628"/>
                  </a:lnTo>
                  <a:close/>
                  <a:moveTo>
                    <a:pt x="5744" y="628"/>
                  </a:moveTo>
                  <a:lnTo>
                    <a:pt x="6034" y="870"/>
                  </a:lnTo>
                  <a:lnTo>
                    <a:pt x="6323" y="1111"/>
                  </a:lnTo>
                  <a:lnTo>
                    <a:pt x="6034" y="821"/>
                  </a:lnTo>
                  <a:lnTo>
                    <a:pt x="5744" y="628"/>
                  </a:lnTo>
                  <a:close/>
                  <a:moveTo>
                    <a:pt x="6323" y="1111"/>
                  </a:moveTo>
                  <a:lnTo>
                    <a:pt x="6613" y="1401"/>
                  </a:lnTo>
                  <a:lnTo>
                    <a:pt x="6806" y="1690"/>
                  </a:lnTo>
                  <a:lnTo>
                    <a:pt x="6613" y="1352"/>
                  </a:lnTo>
                  <a:lnTo>
                    <a:pt x="6323" y="1111"/>
                  </a:lnTo>
                  <a:close/>
                  <a:moveTo>
                    <a:pt x="435" y="1401"/>
                  </a:moveTo>
                  <a:lnTo>
                    <a:pt x="193" y="1690"/>
                  </a:lnTo>
                  <a:lnTo>
                    <a:pt x="0" y="2028"/>
                  </a:lnTo>
                  <a:lnTo>
                    <a:pt x="241" y="1690"/>
                  </a:lnTo>
                  <a:lnTo>
                    <a:pt x="435" y="1401"/>
                  </a:lnTo>
                  <a:close/>
                  <a:moveTo>
                    <a:pt x="7192" y="2366"/>
                  </a:moveTo>
                  <a:lnTo>
                    <a:pt x="7337" y="2752"/>
                  </a:lnTo>
                  <a:lnTo>
                    <a:pt x="7433" y="3138"/>
                  </a:lnTo>
                  <a:lnTo>
                    <a:pt x="7482" y="3524"/>
                  </a:lnTo>
                  <a:lnTo>
                    <a:pt x="7530" y="3910"/>
                  </a:lnTo>
                  <a:lnTo>
                    <a:pt x="7482" y="3476"/>
                  </a:lnTo>
                  <a:lnTo>
                    <a:pt x="7433" y="3090"/>
                  </a:lnTo>
                  <a:lnTo>
                    <a:pt x="7337" y="2704"/>
                  </a:lnTo>
                  <a:lnTo>
                    <a:pt x="7192" y="2366"/>
                  </a:lnTo>
                  <a:close/>
                </a:path>
              </a:pathLst>
            </a:custGeom>
            <a:solidFill>
              <a:srgbClr val="BDD6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2236;p80">
              <a:extLst>
                <a:ext uri="{FF2B5EF4-FFF2-40B4-BE49-F238E27FC236}">
                  <a16:creationId xmlns:a16="http://schemas.microsoft.com/office/drawing/2014/main" id="{ED5E4E89-2594-7C97-412B-DD003DA45F5F}"/>
                </a:ext>
              </a:extLst>
            </p:cNvPr>
            <p:cNvSpPr/>
            <p:nvPr/>
          </p:nvSpPr>
          <p:spPr>
            <a:xfrm>
              <a:off x="1255375" y="1357550"/>
              <a:ext cx="200325" cy="98975"/>
            </a:xfrm>
            <a:custGeom>
              <a:avLst/>
              <a:gdLst/>
              <a:ahLst/>
              <a:cxnLst/>
              <a:rect l="l" t="t" r="r" b="b"/>
              <a:pathLst>
                <a:path w="8013" h="3959" fill="none" extrusionOk="0">
                  <a:moveTo>
                    <a:pt x="4007" y="0"/>
                  </a:moveTo>
                  <a:lnTo>
                    <a:pt x="4007" y="0"/>
                  </a:lnTo>
                  <a:lnTo>
                    <a:pt x="4007" y="0"/>
                  </a:lnTo>
                  <a:lnTo>
                    <a:pt x="4007" y="0"/>
                  </a:lnTo>
                  <a:lnTo>
                    <a:pt x="3572" y="0"/>
                  </a:lnTo>
                  <a:lnTo>
                    <a:pt x="3186" y="49"/>
                  </a:lnTo>
                  <a:lnTo>
                    <a:pt x="2800" y="145"/>
                  </a:lnTo>
                  <a:lnTo>
                    <a:pt x="2462" y="290"/>
                  </a:lnTo>
                  <a:lnTo>
                    <a:pt x="2124" y="483"/>
                  </a:lnTo>
                  <a:lnTo>
                    <a:pt x="1786" y="676"/>
                  </a:lnTo>
                  <a:lnTo>
                    <a:pt x="1448" y="869"/>
                  </a:lnTo>
                  <a:lnTo>
                    <a:pt x="1207" y="1159"/>
                  </a:lnTo>
                  <a:lnTo>
                    <a:pt x="918" y="1449"/>
                  </a:lnTo>
                  <a:lnTo>
                    <a:pt x="676" y="1738"/>
                  </a:lnTo>
                  <a:lnTo>
                    <a:pt x="483" y="2076"/>
                  </a:lnTo>
                  <a:lnTo>
                    <a:pt x="338" y="2414"/>
                  </a:lnTo>
                  <a:lnTo>
                    <a:pt x="193" y="2800"/>
                  </a:lnTo>
                  <a:lnTo>
                    <a:pt x="97" y="3186"/>
                  </a:lnTo>
                  <a:lnTo>
                    <a:pt x="49" y="3572"/>
                  </a:lnTo>
                  <a:lnTo>
                    <a:pt x="0" y="3958"/>
                  </a:lnTo>
                  <a:lnTo>
                    <a:pt x="0" y="3958"/>
                  </a:lnTo>
                  <a:lnTo>
                    <a:pt x="49" y="3572"/>
                  </a:lnTo>
                  <a:lnTo>
                    <a:pt x="97" y="3186"/>
                  </a:lnTo>
                  <a:lnTo>
                    <a:pt x="193" y="2800"/>
                  </a:lnTo>
                  <a:lnTo>
                    <a:pt x="338" y="2414"/>
                  </a:lnTo>
                  <a:lnTo>
                    <a:pt x="483" y="2076"/>
                  </a:lnTo>
                  <a:lnTo>
                    <a:pt x="724" y="1738"/>
                  </a:lnTo>
                  <a:lnTo>
                    <a:pt x="918" y="1449"/>
                  </a:lnTo>
                  <a:lnTo>
                    <a:pt x="1207" y="1159"/>
                  </a:lnTo>
                  <a:lnTo>
                    <a:pt x="1448" y="918"/>
                  </a:lnTo>
                  <a:lnTo>
                    <a:pt x="1786" y="676"/>
                  </a:lnTo>
                  <a:lnTo>
                    <a:pt x="2124" y="483"/>
                  </a:lnTo>
                  <a:lnTo>
                    <a:pt x="2462" y="290"/>
                  </a:lnTo>
                  <a:lnTo>
                    <a:pt x="2800" y="194"/>
                  </a:lnTo>
                  <a:lnTo>
                    <a:pt x="3186" y="49"/>
                  </a:lnTo>
                  <a:lnTo>
                    <a:pt x="3572" y="0"/>
                  </a:lnTo>
                  <a:lnTo>
                    <a:pt x="4007" y="0"/>
                  </a:lnTo>
                  <a:lnTo>
                    <a:pt x="4007" y="0"/>
                  </a:lnTo>
                  <a:lnTo>
                    <a:pt x="4007" y="0"/>
                  </a:lnTo>
                  <a:lnTo>
                    <a:pt x="4007" y="0"/>
                  </a:lnTo>
                  <a:lnTo>
                    <a:pt x="4393" y="0"/>
                  </a:lnTo>
                  <a:lnTo>
                    <a:pt x="4827" y="49"/>
                  </a:lnTo>
                  <a:lnTo>
                    <a:pt x="5213" y="145"/>
                  </a:lnTo>
                  <a:lnTo>
                    <a:pt x="5551" y="290"/>
                  </a:lnTo>
                  <a:lnTo>
                    <a:pt x="5889" y="483"/>
                  </a:lnTo>
                  <a:lnTo>
                    <a:pt x="6227" y="676"/>
                  </a:lnTo>
                  <a:lnTo>
                    <a:pt x="6517" y="918"/>
                  </a:lnTo>
                  <a:lnTo>
                    <a:pt x="6806" y="1159"/>
                  </a:lnTo>
                  <a:lnTo>
                    <a:pt x="7096" y="1449"/>
                  </a:lnTo>
                  <a:lnTo>
                    <a:pt x="7289" y="1738"/>
                  </a:lnTo>
                  <a:lnTo>
                    <a:pt x="7530" y="2076"/>
                  </a:lnTo>
                  <a:lnTo>
                    <a:pt x="7675" y="2414"/>
                  </a:lnTo>
                  <a:lnTo>
                    <a:pt x="7820" y="2800"/>
                  </a:lnTo>
                  <a:lnTo>
                    <a:pt x="7916" y="3186"/>
                  </a:lnTo>
                  <a:lnTo>
                    <a:pt x="7965" y="3572"/>
                  </a:lnTo>
                  <a:lnTo>
                    <a:pt x="8013" y="3958"/>
                  </a:lnTo>
                  <a:lnTo>
                    <a:pt x="8013" y="3958"/>
                  </a:lnTo>
                  <a:lnTo>
                    <a:pt x="8013" y="3958"/>
                  </a:lnTo>
                  <a:lnTo>
                    <a:pt x="7965" y="3524"/>
                  </a:lnTo>
                  <a:lnTo>
                    <a:pt x="7916" y="3138"/>
                  </a:lnTo>
                  <a:lnTo>
                    <a:pt x="7820" y="2752"/>
                  </a:lnTo>
                  <a:lnTo>
                    <a:pt x="7675" y="2414"/>
                  </a:lnTo>
                  <a:lnTo>
                    <a:pt x="7530" y="2076"/>
                  </a:lnTo>
                  <a:lnTo>
                    <a:pt x="7289" y="1738"/>
                  </a:lnTo>
                  <a:lnTo>
                    <a:pt x="7096" y="1400"/>
                  </a:lnTo>
                  <a:lnTo>
                    <a:pt x="6806" y="1159"/>
                  </a:lnTo>
                  <a:lnTo>
                    <a:pt x="6517" y="869"/>
                  </a:lnTo>
                  <a:lnTo>
                    <a:pt x="6227" y="676"/>
                  </a:lnTo>
                  <a:lnTo>
                    <a:pt x="5889" y="435"/>
                  </a:lnTo>
                  <a:lnTo>
                    <a:pt x="5551" y="290"/>
                  </a:lnTo>
                  <a:lnTo>
                    <a:pt x="5213" y="145"/>
                  </a:lnTo>
                  <a:lnTo>
                    <a:pt x="4827" y="49"/>
                  </a:lnTo>
                  <a:lnTo>
                    <a:pt x="4393" y="0"/>
                  </a:lnTo>
                  <a:lnTo>
                    <a:pt x="400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2237;p80">
              <a:extLst>
                <a:ext uri="{FF2B5EF4-FFF2-40B4-BE49-F238E27FC236}">
                  <a16:creationId xmlns:a16="http://schemas.microsoft.com/office/drawing/2014/main" id="{D3D3BD63-8196-E630-5441-7A2F085D925E}"/>
                </a:ext>
              </a:extLst>
            </p:cNvPr>
            <p:cNvSpPr/>
            <p:nvPr/>
          </p:nvSpPr>
          <p:spPr>
            <a:xfrm>
              <a:off x="1246925" y="1349100"/>
              <a:ext cx="217225" cy="216025"/>
            </a:xfrm>
            <a:custGeom>
              <a:avLst/>
              <a:gdLst/>
              <a:ahLst/>
              <a:cxnLst/>
              <a:rect l="l" t="t" r="r" b="b"/>
              <a:pathLst>
                <a:path w="8689" h="8641" extrusionOk="0">
                  <a:moveTo>
                    <a:pt x="4731" y="338"/>
                  </a:moveTo>
                  <a:lnTo>
                    <a:pt x="5165" y="387"/>
                  </a:lnTo>
                  <a:lnTo>
                    <a:pt x="5551" y="483"/>
                  </a:lnTo>
                  <a:lnTo>
                    <a:pt x="5889" y="628"/>
                  </a:lnTo>
                  <a:lnTo>
                    <a:pt x="6227" y="773"/>
                  </a:lnTo>
                  <a:lnTo>
                    <a:pt x="6565" y="1014"/>
                  </a:lnTo>
                  <a:lnTo>
                    <a:pt x="6855" y="1207"/>
                  </a:lnTo>
                  <a:lnTo>
                    <a:pt x="7144" y="1497"/>
                  </a:lnTo>
                  <a:lnTo>
                    <a:pt x="7434" y="1738"/>
                  </a:lnTo>
                  <a:lnTo>
                    <a:pt x="7627" y="2076"/>
                  </a:lnTo>
                  <a:lnTo>
                    <a:pt x="7868" y="2414"/>
                  </a:lnTo>
                  <a:lnTo>
                    <a:pt x="8013" y="2752"/>
                  </a:lnTo>
                  <a:lnTo>
                    <a:pt x="8158" y="3090"/>
                  </a:lnTo>
                  <a:lnTo>
                    <a:pt x="8254" y="3476"/>
                  </a:lnTo>
                  <a:lnTo>
                    <a:pt x="8303" y="3862"/>
                  </a:lnTo>
                  <a:lnTo>
                    <a:pt x="8351" y="4296"/>
                  </a:lnTo>
                  <a:lnTo>
                    <a:pt x="8303" y="4731"/>
                  </a:lnTo>
                  <a:lnTo>
                    <a:pt x="8254" y="5117"/>
                  </a:lnTo>
                  <a:lnTo>
                    <a:pt x="8158" y="5503"/>
                  </a:lnTo>
                  <a:lnTo>
                    <a:pt x="8013" y="5841"/>
                  </a:lnTo>
                  <a:lnTo>
                    <a:pt x="7868" y="6179"/>
                  </a:lnTo>
                  <a:lnTo>
                    <a:pt x="7627" y="6517"/>
                  </a:lnTo>
                  <a:lnTo>
                    <a:pt x="7434" y="6855"/>
                  </a:lnTo>
                  <a:lnTo>
                    <a:pt x="7144" y="7096"/>
                  </a:lnTo>
                  <a:lnTo>
                    <a:pt x="6903" y="7386"/>
                  </a:lnTo>
                  <a:lnTo>
                    <a:pt x="6565" y="7579"/>
                  </a:lnTo>
                  <a:lnTo>
                    <a:pt x="6227" y="7820"/>
                  </a:lnTo>
                  <a:lnTo>
                    <a:pt x="5889" y="7965"/>
                  </a:lnTo>
                  <a:lnTo>
                    <a:pt x="5551" y="8110"/>
                  </a:lnTo>
                  <a:lnTo>
                    <a:pt x="5165" y="8206"/>
                  </a:lnTo>
                  <a:lnTo>
                    <a:pt x="4779" y="8254"/>
                  </a:lnTo>
                  <a:lnTo>
                    <a:pt x="4345" y="8303"/>
                  </a:lnTo>
                  <a:lnTo>
                    <a:pt x="3959" y="8254"/>
                  </a:lnTo>
                  <a:lnTo>
                    <a:pt x="3524" y="8206"/>
                  </a:lnTo>
                  <a:lnTo>
                    <a:pt x="3138" y="8110"/>
                  </a:lnTo>
                  <a:lnTo>
                    <a:pt x="2800" y="7965"/>
                  </a:lnTo>
                  <a:lnTo>
                    <a:pt x="2462" y="7820"/>
                  </a:lnTo>
                  <a:lnTo>
                    <a:pt x="2124" y="7627"/>
                  </a:lnTo>
                  <a:lnTo>
                    <a:pt x="1835" y="7386"/>
                  </a:lnTo>
                  <a:lnTo>
                    <a:pt x="1545" y="7144"/>
                  </a:lnTo>
                  <a:lnTo>
                    <a:pt x="1256" y="6855"/>
                  </a:lnTo>
                  <a:lnTo>
                    <a:pt x="1062" y="6565"/>
                  </a:lnTo>
                  <a:lnTo>
                    <a:pt x="821" y="6227"/>
                  </a:lnTo>
                  <a:lnTo>
                    <a:pt x="676" y="5889"/>
                  </a:lnTo>
                  <a:lnTo>
                    <a:pt x="531" y="5503"/>
                  </a:lnTo>
                  <a:lnTo>
                    <a:pt x="435" y="5117"/>
                  </a:lnTo>
                  <a:lnTo>
                    <a:pt x="387" y="4731"/>
                  </a:lnTo>
                  <a:lnTo>
                    <a:pt x="338" y="4296"/>
                  </a:lnTo>
                  <a:lnTo>
                    <a:pt x="387" y="3910"/>
                  </a:lnTo>
                  <a:lnTo>
                    <a:pt x="435" y="3524"/>
                  </a:lnTo>
                  <a:lnTo>
                    <a:pt x="531" y="3138"/>
                  </a:lnTo>
                  <a:lnTo>
                    <a:pt x="676" y="2752"/>
                  </a:lnTo>
                  <a:lnTo>
                    <a:pt x="821" y="2414"/>
                  </a:lnTo>
                  <a:lnTo>
                    <a:pt x="1014" y="2076"/>
                  </a:lnTo>
                  <a:lnTo>
                    <a:pt x="1256" y="1787"/>
                  </a:lnTo>
                  <a:lnTo>
                    <a:pt x="1545" y="1497"/>
                  </a:lnTo>
                  <a:lnTo>
                    <a:pt x="1786" y="1207"/>
                  </a:lnTo>
                  <a:lnTo>
                    <a:pt x="2124" y="1014"/>
                  </a:lnTo>
                  <a:lnTo>
                    <a:pt x="2462" y="821"/>
                  </a:lnTo>
                  <a:lnTo>
                    <a:pt x="2800" y="628"/>
                  </a:lnTo>
                  <a:lnTo>
                    <a:pt x="3138" y="483"/>
                  </a:lnTo>
                  <a:lnTo>
                    <a:pt x="3524" y="387"/>
                  </a:lnTo>
                  <a:lnTo>
                    <a:pt x="3910" y="338"/>
                  </a:lnTo>
                  <a:close/>
                  <a:moveTo>
                    <a:pt x="3910" y="1"/>
                  </a:moveTo>
                  <a:lnTo>
                    <a:pt x="3476" y="49"/>
                  </a:lnTo>
                  <a:lnTo>
                    <a:pt x="3041" y="194"/>
                  </a:lnTo>
                  <a:lnTo>
                    <a:pt x="2655" y="338"/>
                  </a:lnTo>
                  <a:lnTo>
                    <a:pt x="2269" y="483"/>
                  </a:lnTo>
                  <a:lnTo>
                    <a:pt x="1931" y="725"/>
                  </a:lnTo>
                  <a:lnTo>
                    <a:pt x="1593" y="966"/>
                  </a:lnTo>
                  <a:lnTo>
                    <a:pt x="1304" y="1256"/>
                  </a:lnTo>
                  <a:lnTo>
                    <a:pt x="1014" y="1545"/>
                  </a:lnTo>
                  <a:lnTo>
                    <a:pt x="773" y="1883"/>
                  </a:lnTo>
                  <a:lnTo>
                    <a:pt x="531" y="2269"/>
                  </a:lnTo>
                  <a:lnTo>
                    <a:pt x="338" y="2607"/>
                  </a:lnTo>
                  <a:lnTo>
                    <a:pt x="194" y="3042"/>
                  </a:lnTo>
                  <a:lnTo>
                    <a:pt x="97" y="3428"/>
                  </a:lnTo>
                  <a:lnTo>
                    <a:pt x="49" y="3862"/>
                  </a:lnTo>
                  <a:lnTo>
                    <a:pt x="1" y="4296"/>
                  </a:lnTo>
                  <a:lnTo>
                    <a:pt x="49" y="4779"/>
                  </a:lnTo>
                  <a:lnTo>
                    <a:pt x="97" y="5165"/>
                  </a:lnTo>
                  <a:lnTo>
                    <a:pt x="194" y="5600"/>
                  </a:lnTo>
                  <a:lnTo>
                    <a:pt x="338" y="5986"/>
                  </a:lnTo>
                  <a:lnTo>
                    <a:pt x="531" y="6372"/>
                  </a:lnTo>
                  <a:lnTo>
                    <a:pt x="773" y="6758"/>
                  </a:lnTo>
                  <a:lnTo>
                    <a:pt x="1014" y="7096"/>
                  </a:lnTo>
                  <a:lnTo>
                    <a:pt x="1304" y="7386"/>
                  </a:lnTo>
                  <a:lnTo>
                    <a:pt x="1593" y="7675"/>
                  </a:lnTo>
                  <a:lnTo>
                    <a:pt x="1931" y="7917"/>
                  </a:lnTo>
                  <a:lnTo>
                    <a:pt x="2269" y="8110"/>
                  </a:lnTo>
                  <a:lnTo>
                    <a:pt x="2655" y="8303"/>
                  </a:lnTo>
                  <a:lnTo>
                    <a:pt x="3041" y="8448"/>
                  </a:lnTo>
                  <a:lnTo>
                    <a:pt x="3476" y="8544"/>
                  </a:lnTo>
                  <a:lnTo>
                    <a:pt x="3910" y="8641"/>
                  </a:lnTo>
                  <a:lnTo>
                    <a:pt x="4779" y="8641"/>
                  </a:lnTo>
                  <a:lnTo>
                    <a:pt x="5214" y="8544"/>
                  </a:lnTo>
                  <a:lnTo>
                    <a:pt x="5648" y="8448"/>
                  </a:lnTo>
                  <a:lnTo>
                    <a:pt x="6034" y="8303"/>
                  </a:lnTo>
                  <a:lnTo>
                    <a:pt x="6420" y="8110"/>
                  </a:lnTo>
                  <a:lnTo>
                    <a:pt x="6758" y="7917"/>
                  </a:lnTo>
                  <a:lnTo>
                    <a:pt x="7096" y="7675"/>
                  </a:lnTo>
                  <a:lnTo>
                    <a:pt x="7434" y="7386"/>
                  </a:lnTo>
                  <a:lnTo>
                    <a:pt x="7675" y="7096"/>
                  </a:lnTo>
                  <a:lnTo>
                    <a:pt x="7965" y="6758"/>
                  </a:lnTo>
                  <a:lnTo>
                    <a:pt x="8158" y="6372"/>
                  </a:lnTo>
                  <a:lnTo>
                    <a:pt x="8351" y="5986"/>
                  </a:lnTo>
                  <a:lnTo>
                    <a:pt x="8496" y="5600"/>
                  </a:lnTo>
                  <a:lnTo>
                    <a:pt x="8592" y="5165"/>
                  </a:lnTo>
                  <a:lnTo>
                    <a:pt x="8689" y="4779"/>
                  </a:lnTo>
                  <a:lnTo>
                    <a:pt x="8689" y="4296"/>
                  </a:lnTo>
                  <a:lnTo>
                    <a:pt x="8689" y="3862"/>
                  </a:lnTo>
                  <a:lnTo>
                    <a:pt x="8592" y="3428"/>
                  </a:lnTo>
                  <a:lnTo>
                    <a:pt x="8496" y="3042"/>
                  </a:lnTo>
                  <a:lnTo>
                    <a:pt x="8351" y="2607"/>
                  </a:lnTo>
                  <a:lnTo>
                    <a:pt x="8158" y="2269"/>
                  </a:lnTo>
                  <a:lnTo>
                    <a:pt x="7965" y="1883"/>
                  </a:lnTo>
                  <a:lnTo>
                    <a:pt x="7675" y="1545"/>
                  </a:lnTo>
                  <a:lnTo>
                    <a:pt x="7434" y="1256"/>
                  </a:lnTo>
                  <a:lnTo>
                    <a:pt x="7096" y="966"/>
                  </a:lnTo>
                  <a:lnTo>
                    <a:pt x="6758" y="725"/>
                  </a:lnTo>
                  <a:lnTo>
                    <a:pt x="6420" y="483"/>
                  </a:lnTo>
                  <a:lnTo>
                    <a:pt x="6034" y="338"/>
                  </a:lnTo>
                  <a:lnTo>
                    <a:pt x="5648" y="194"/>
                  </a:lnTo>
                  <a:lnTo>
                    <a:pt x="5214" y="49"/>
                  </a:lnTo>
                  <a:lnTo>
                    <a:pt x="4779" y="1"/>
                  </a:lnTo>
                  <a:close/>
                </a:path>
              </a:pathLst>
            </a:custGeom>
            <a:solidFill>
              <a:srgbClr val="D7E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2238;p80">
              <a:extLst>
                <a:ext uri="{FF2B5EF4-FFF2-40B4-BE49-F238E27FC236}">
                  <a16:creationId xmlns:a16="http://schemas.microsoft.com/office/drawing/2014/main" id="{8F33B5C5-B5FB-DB28-D20E-3DABD64621B1}"/>
                </a:ext>
              </a:extLst>
            </p:cNvPr>
            <p:cNvSpPr/>
            <p:nvPr/>
          </p:nvSpPr>
          <p:spPr>
            <a:xfrm>
              <a:off x="1255375" y="1357550"/>
              <a:ext cx="200325" cy="199125"/>
            </a:xfrm>
            <a:custGeom>
              <a:avLst/>
              <a:gdLst/>
              <a:ahLst/>
              <a:cxnLst/>
              <a:rect l="l" t="t" r="r" b="b"/>
              <a:pathLst>
                <a:path w="8013" h="7965" fill="none" extrusionOk="0">
                  <a:moveTo>
                    <a:pt x="0" y="3958"/>
                  </a:moveTo>
                  <a:lnTo>
                    <a:pt x="0" y="3958"/>
                  </a:lnTo>
                  <a:lnTo>
                    <a:pt x="49" y="3572"/>
                  </a:lnTo>
                  <a:lnTo>
                    <a:pt x="97" y="3186"/>
                  </a:lnTo>
                  <a:lnTo>
                    <a:pt x="193" y="2800"/>
                  </a:lnTo>
                  <a:lnTo>
                    <a:pt x="338" y="2414"/>
                  </a:lnTo>
                  <a:lnTo>
                    <a:pt x="483" y="2076"/>
                  </a:lnTo>
                  <a:lnTo>
                    <a:pt x="676" y="1738"/>
                  </a:lnTo>
                  <a:lnTo>
                    <a:pt x="918" y="1449"/>
                  </a:lnTo>
                  <a:lnTo>
                    <a:pt x="1207" y="1159"/>
                  </a:lnTo>
                  <a:lnTo>
                    <a:pt x="1448" y="869"/>
                  </a:lnTo>
                  <a:lnTo>
                    <a:pt x="1786" y="676"/>
                  </a:lnTo>
                  <a:lnTo>
                    <a:pt x="2124" y="483"/>
                  </a:lnTo>
                  <a:lnTo>
                    <a:pt x="2462" y="290"/>
                  </a:lnTo>
                  <a:lnTo>
                    <a:pt x="2800" y="145"/>
                  </a:lnTo>
                  <a:lnTo>
                    <a:pt x="3186" y="49"/>
                  </a:lnTo>
                  <a:lnTo>
                    <a:pt x="3572" y="0"/>
                  </a:lnTo>
                  <a:lnTo>
                    <a:pt x="4007" y="0"/>
                  </a:lnTo>
                  <a:lnTo>
                    <a:pt x="4007" y="0"/>
                  </a:lnTo>
                  <a:lnTo>
                    <a:pt x="4007" y="0"/>
                  </a:lnTo>
                  <a:lnTo>
                    <a:pt x="4007" y="0"/>
                  </a:lnTo>
                  <a:lnTo>
                    <a:pt x="4393" y="0"/>
                  </a:lnTo>
                  <a:lnTo>
                    <a:pt x="4827" y="49"/>
                  </a:lnTo>
                  <a:lnTo>
                    <a:pt x="5213" y="145"/>
                  </a:lnTo>
                  <a:lnTo>
                    <a:pt x="5551" y="290"/>
                  </a:lnTo>
                  <a:lnTo>
                    <a:pt x="5889" y="435"/>
                  </a:lnTo>
                  <a:lnTo>
                    <a:pt x="6227" y="676"/>
                  </a:lnTo>
                  <a:lnTo>
                    <a:pt x="6517" y="869"/>
                  </a:lnTo>
                  <a:lnTo>
                    <a:pt x="6806" y="1159"/>
                  </a:lnTo>
                  <a:lnTo>
                    <a:pt x="7096" y="1400"/>
                  </a:lnTo>
                  <a:lnTo>
                    <a:pt x="7289" y="1738"/>
                  </a:lnTo>
                  <a:lnTo>
                    <a:pt x="7530" y="2076"/>
                  </a:lnTo>
                  <a:lnTo>
                    <a:pt x="7675" y="2414"/>
                  </a:lnTo>
                  <a:lnTo>
                    <a:pt x="7820" y="2752"/>
                  </a:lnTo>
                  <a:lnTo>
                    <a:pt x="7916" y="3138"/>
                  </a:lnTo>
                  <a:lnTo>
                    <a:pt x="7965" y="3524"/>
                  </a:lnTo>
                  <a:lnTo>
                    <a:pt x="8013" y="3958"/>
                  </a:lnTo>
                  <a:lnTo>
                    <a:pt x="8013" y="3958"/>
                  </a:lnTo>
                  <a:lnTo>
                    <a:pt x="8013" y="3958"/>
                  </a:lnTo>
                  <a:lnTo>
                    <a:pt x="8013" y="3958"/>
                  </a:lnTo>
                  <a:lnTo>
                    <a:pt x="8013" y="3958"/>
                  </a:lnTo>
                  <a:lnTo>
                    <a:pt x="7965" y="4393"/>
                  </a:lnTo>
                  <a:lnTo>
                    <a:pt x="7916" y="4779"/>
                  </a:lnTo>
                  <a:lnTo>
                    <a:pt x="7820" y="5165"/>
                  </a:lnTo>
                  <a:lnTo>
                    <a:pt x="7675" y="5503"/>
                  </a:lnTo>
                  <a:lnTo>
                    <a:pt x="7530" y="5841"/>
                  </a:lnTo>
                  <a:lnTo>
                    <a:pt x="7289" y="6179"/>
                  </a:lnTo>
                  <a:lnTo>
                    <a:pt x="7096" y="6517"/>
                  </a:lnTo>
                  <a:lnTo>
                    <a:pt x="6806" y="6758"/>
                  </a:lnTo>
                  <a:lnTo>
                    <a:pt x="6565" y="7048"/>
                  </a:lnTo>
                  <a:lnTo>
                    <a:pt x="6227" y="7241"/>
                  </a:lnTo>
                  <a:lnTo>
                    <a:pt x="5889" y="7482"/>
                  </a:lnTo>
                  <a:lnTo>
                    <a:pt x="5551" y="7627"/>
                  </a:lnTo>
                  <a:lnTo>
                    <a:pt x="5213" y="7772"/>
                  </a:lnTo>
                  <a:lnTo>
                    <a:pt x="4827" y="7868"/>
                  </a:lnTo>
                  <a:lnTo>
                    <a:pt x="4441" y="7916"/>
                  </a:lnTo>
                  <a:lnTo>
                    <a:pt x="4007" y="7965"/>
                  </a:lnTo>
                  <a:lnTo>
                    <a:pt x="4007" y="7965"/>
                  </a:lnTo>
                  <a:lnTo>
                    <a:pt x="4007" y="7965"/>
                  </a:lnTo>
                  <a:lnTo>
                    <a:pt x="4007" y="7965"/>
                  </a:lnTo>
                  <a:lnTo>
                    <a:pt x="4007" y="7965"/>
                  </a:lnTo>
                  <a:lnTo>
                    <a:pt x="3621" y="7916"/>
                  </a:lnTo>
                  <a:lnTo>
                    <a:pt x="3186" y="7868"/>
                  </a:lnTo>
                  <a:lnTo>
                    <a:pt x="2800" y="7772"/>
                  </a:lnTo>
                  <a:lnTo>
                    <a:pt x="2462" y="7627"/>
                  </a:lnTo>
                  <a:lnTo>
                    <a:pt x="2124" y="7482"/>
                  </a:lnTo>
                  <a:lnTo>
                    <a:pt x="1786" y="7289"/>
                  </a:lnTo>
                  <a:lnTo>
                    <a:pt x="1497" y="7048"/>
                  </a:lnTo>
                  <a:lnTo>
                    <a:pt x="1207" y="6806"/>
                  </a:lnTo>
                  <a:lnTo>
                    <a:pt x="918" y="6517"/>
                  </a:lnTo>
                  <a:lnTo>
                    <a:pt x="724" y="6227"/>
                  </a:lnTo>
                  <a:lnTo>
                    <a:pt x="483" y="5889"/>
                  </a:lnTo>
                  <a:lnTo>
                    <a:pt x="338" y="5551"/>
                  </a:lnTo>
                  <a:lnTo>
                    <a:pt x="193" y="5165"/>
                  </a:lnTo>
                  <a:lnTo>
                    <a:pt x="97" y="4779"/>
                  </a:lnTo>
                  <a:lnTo>
                    <a:pt x="49" y="4393"/>
                  </a:lnTo>
                  <a:lnTo>
                    <a:pt x="0" y="3958"/>
                  </a:lnTo>
                  <a:lnTo>
                    <a:pt x="0" y="3958"/>
                  </a:lnTo>
                  <a:lnTo>
                    <a:pt x="0" y="395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2239;p80">
              <a:extLst>
                <a:ext uri="{FF2B5EF4-FFF2-40B4-BE49-F238E27FC236}">
                  <a16:creationId xmlns:a16="http://schemas.microsoft.com/office/drawing/2014/main" id="{0E2C172F-5D07-3EE9-91F3-DBD820ECC00F}"/>
                </a:ext>
              </a:extLst>
            </p:cNvPr>
            <p:cNvSpPr/>
            <p:nvPr/>
          </p:nvSpPr>
          <p:spPr>
            <a:xfrm>
              <a:off x="1246925" y="1349100"/>
              <a:ext cx="217225" cy="216025"/>
            </a:xfrm>
            <a:custGeom>
              <a:avLst/>
              <a:gdLst/>
              <a:ahLst/>
              <a:cxnLst/>
              <a:rect l="l" t="t" r="r" b="b"/>
              <a:pathLst>
                <a:path w="8689" h="8641" fill="none" extrusionOk="0">
                  <a:moveTo>
                    <a:pt x="4345" y="1"/>
                  </a:moveTo>
                  <a:lnTo>
                    <a:pt x="4345" y="1"/>
                  </a:lnTo>
                  <a:lnTo>
                    <a:pt x="3910" y="1"/>
                  </a:lnTo>
                  <a:lnTo>
                    <a:pt x="3476" y="49"/>
                  </a:lnTo>
                  <a:lnTo>
                    <a:pt x="3041" y="194"/>
                  </a:lnTo>
                  <a:lnTo>
                    <a:pt x="2655" y="338"/>
                  </a:lnTo>
                  <a:lnTo>
                    <a:pt x="2269" y="483"/>
                  </a:lnTo>
                  <a:lnTo>
                    <a:pt x="1931" y="725"/>
                  </a:lnTo>
                  <a:lnTo>
                    <a:pt x="1593" y="966"/>
                  </a:lnTo>
                  <a:lnTo>
                    <a:pt x="1304" y="1256"/>
                  </a:lnTo>
                  <a:lnTo>
                    <a:pt x="1014" y="1545"/>
                  </a:lnTo>
                  <a:lnTo>
                    <a:pt x="773" y="1883"/>
                  </a:lnTo>
                  <a:lnTo>
                    <a:pt x="531" y="2269"/>
                  </a:lnTo>
                  <a:lnTo>
                    <a:pt x="338" y="2607"/>
                  </a:lnTo>
                  <a:lnTo>
                    <a:pt x="194" y="3042"/>
                  </a:lnTo>
                  <a:lnTo>
                    <a:pt x="97" y="3428"/>
                  </a:lnTo>
                  <a:lnTo>
                    <a:pt x="49" y="3862"/>
                  </a:lnTo>
                  <a:lnTo>
                    <a:pt x="1" y="4296"/>
                  </a:lnTo>
                  <a:lnTo>
                    <a:pt x="1" y="4296"/>
                  </a:lnTo>
                  <a:lnTo>
                    <a:pt x="49" y="4779"/>
                  </a:lnTo>
                  <a:lnTo>
                    <a:pt x="97" y="5165"/>
                  </a:lnTo>
                  <a:lnTo>
                    <a:pt x="194" y="5600"/>
                  </a:lnTo>
                  <a:lnTo>
                    <a:pt x="338" y="5986"/>
                  </a:lnTo>
                  <a:lnTo>
                    <a:pt x="531" y="6372"/>
                  </a:lnTo>
                  <a:lnTo>
                    <a:pt x="773" y="6758"/>
                  </a:lnTo>
                  <a:lnTo>
                    <a:pt x="1014" y="7096"/>
                  </a:lnTo>
                  <a:lnTo>
                    <a:pt x="1304" y="7386"/>
                  </a:lnTo>
                  <a:lnTo>
                    <a:pt x="1593" y="7675"/>
                  </a:lnTo>
                  <a:lnTo>
                    <a:pt x="1931" y="7917"/>
                  </a:lnTo>
                  <a:lnTo>
                    <a:pt x="2269" y="8110"/>
                  </a:lnTo>
                  <a:lnTo>
                    <a:pt x="2655" y="8303"/>
                  </a:lnTo>
                  <a:lnTo>
                    <a:pt x="3041" y="8448"/>
                  </a:lnTo>
                  <a:lnTo>
                    <a:pt x="3476" y="8544"/>
                  </a:lnTo>
                  <a:lnTo>
                    <a:pt x="3910" y="8641"/>
                  </a:lnTo>
                  <a:lnTo>
                    <a:pt x="4345" y="8641"/>
                  </a:lnTo>
                  <a:lnTo>
                    <a:pt x="4345" y="8641"/>
                  </a:lnTo>
                  <a:lnTo>
                    <a:pt x="4779" y="8641"/>
                  </a:lnTo>
                  <a:lnTo>
                    <a:pt x="5214" y="8544"/>
                  </a:lnTo>
                  <a:lnTo>
                    <a:pt x="5648" y="8448"/>
                  </a:lnTo>
                  <a:lnTo>
                    <a:pt x="6034" y="8303"/>
                  </a:lnTo>
                  <a:lnTo>
                    <a:pt x="6420" y="8110"/>
                  </a:lnTo>
                  <a:lnTo>
                    <a:pt x="6758" y="7917"/>
                  </a:lnTo>
                  <a:lnTo>
                    <a:pt x="7096" y="7675"/>
                  </a:lnTo>
                  <a:lnTo>
                    <a:pt x="7434" y="7386"/>
                  </a:lnTo>
                  <a:lnTo>
                    <a:pt x="7675" y="7096"/>
                  </a:lnTo>
                  <a:lnTo>
                    <a:pt x="7965" y="6758"/>
                  </a:lnTo>
                  <a:lnTo>
                    <a:pt x="8158" y="6372"/>
                  </a:lnTo>
                  <a:lnTo>
                    <a:pt x="8351" y="5986"/>
                  </a:lnTo>
                  <a:lnTo>
                    <a:pt x="8496" y="5600"/>
                  </a:lnTo>
                  <a:lnTo>
                    <a:pt x="8592" y="5165"/>
                  </a:lnTo>
                  <a:lnTo>
                    <a:pt x="8689" y="4779"/>
                  </a:lnTo>
                  <a:lnTo>
                    <a:pt x="8689" y="4296"/>
                  </a:lnTo>
                  <a:lnTo>
                    <a:pt x="8689" y="4296"/>
                  </a:lnTo>
                  <a:lnTo>
                    <a:pt x="8689" y="3862"/>
                  </a:lnTo>
                  <a:lnTo>
                    <a:pt x="8592" y="3428"/>
                  </a:lnTo>
                  <a:lnTo>
                    <a:pt x="8496" y="3042"/>
                  </a:lnTo>
                  <a:lnTo>
                    <a:pt x="8351" y="2607"/>
                  </a:lnTo>
                  <a:lnTo>
                    <a:pt x="8158" y="2269"/>
                  </a:lnTo>
                  <a:lnTo>
                    <a:pt x="7965" y="1883"/>
                  </a:lnTo>
                  <a:lnTo>
                    <a:pt x="7675" y="1545"/>
                  </a:lnTo>
                  <a:lnTo>
                    <a:pt x="7434" y="1256"/>
                  </a:lnTo>
                  <a:lnTo>
                    <a:pt x="7096" y="966"/>
                  </a:lnTo>
                  <a:lnTo>
                    <a:pt x="6758" y="725"/>
                  </a:lnTo>
                  <a:lnTo>
                    <a:pt x="6420" y="483"/>
                  </a:lnTo>
                  <a:lnTo>
                    <a:pt x="6034" y="338"/>
                  </a:lnTo>
                  <a:lnTo>
                    <a:pt x="5648" y="194"/>
                  </a:lnTo>
                  <a:lnTo>
                    <a:pt x="5214" y="49"/>
                  </a:lnTo>
                  <a:lnTo>
                    <a:pt x="4779" y="1"/>
                  </a:lnTo>
                  <a:lnTo>
                    <a:pt x="434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2240;p80">
              <a:extLst>
                <a:ext uri="{FF2B5EF4-FFF2-40B4-BE49-F238E27FC236}">
                  <a16:creationId xmlns:a16="http://schemas.microsoft.com/office/drawing/2014/main" id="{626FEA24-C541-1BCB-5EF9-7039EEAF1841}"/>
                </a:ext>
              </a:extLst>
            </p:cNvPr>
            <p:cNvSpPr/>
            <p:nvPr/>
          </p:nvSpPr>
          <p:spPr>
            <a:xfrm>
              <a:off x="3009925" y="2658375"/>
              <a:ext cx="392225" cy="392200"/>
            </a:xfrm>
            <a:custGeom>
              <a:avLst/>
              <a:gdLst/>
              <a:ahLst/>
              <a:cxnLst/>
              <a:rect l="l" t="t" r="r" b="b"/>
              <a:pathLst>
                <a:path w="15689" h="15688" extrusionOk="0">
                  <a:moveTo>
                    <a:pt x="7531" y="1"/>
                  </a:moveTo>
                  <a:lnTo>
                    <a:pt x="6759" y="49"/>
                  </a:lnTo>
                  <a:lnTo>
                    <a:pt x="5986" y="194"/>
                  </a:lnTo>
                  <a:lnTo>
                    <a:pt x="5262" y="387"/>
                  </a:lnTo>
                  <a:lnTo>
                    <a:pt x="4586" y="676"/>
                  </a:lnTo>
                  <a:lnTo>
                    <a:pt x="3911" y="1014"/>
                  </a:lnTo>
                  <a:lnTo>
                    <a:pt x="3283" y="1449"/>
                  </a:lnTo>
                  <a:lnTo>
                    <a:pt x="2656" y="1931"/>
                  </a:lnTo>
                  <a:lnTo>
                    <a:pt x="2125" y="2414"/>
                  </a:lnTo>
                  <a:lnTo>
                    <a:pt x="1642" y="2993"/>
                  </a:lnTo>
                  <a:lnTo>
                    <a:pt x="1208" y="3621"/>
                  </a:lnTo>
                  <a:lnTo>
                    <a:pt x="822" y="4297"/>
                  </a:lnTo>
                  <a:lnTo>
                    <a:pt x="484" y="5021"/>
                  </a:lnTo>
                  <a:lnTo>
                    <a:pt x="242" y="5793"/>
                  </a:lnTo>
                  <a:lnTo>
                    <a:pt x="97" y="6565"/>
                  </a:lnTo>
                  <a:lnTo>
                    <a:pt x="1" y="7338"/>
                  </a:lnTo>
                  <a:lnTo>
                    <a:pt x="1" y="8158"/>
                  </a:lnTo>
                  <a:lnTo>
                    <a:pt x="49" y="8930"/>
                  </a:lnTo>
                  <a:lnTo>
                    <a:pt x="194" y="9703"/>
                  </a:lnTo>
                  <a:lnTo>
                    <a:pt x="387" y="10427"/>
                  </a:lnTo>
                  <a:lnTo>
                    <a:pt x="677" y="11102"/>
                  </a:lnTo>
                  <a:lnTo>
                    <a:pt x="1015" y="11778"/>
                  </a:lnTo>
                  <a:lnTo>
                    <a:pt x="1449" y="12406"/>
                  </a:lnTo>
                  <a:lnTo>
                    <a:pt x="1932" y="13033"/>
                  </a:lnTo>
                  <a:lnTo>
                    <a:pt x="2414" y="13564"/>
                  </a:lnTo>
                  <a:lnTo>
                    <a:pt x="2994" y="14047"/>
                  </a:lnTo>
                  <a:lnTo>
                    <a:pt x="3621" y="14481"/>
                  </a:lnTo>
                  <a:lnTo>
                    <a:pt x="4297" y="14867"/>
                  </a:lnTo>
                  <a:lnTo>
                    <a:pt x="5021" y="15205"/>
                  </a:lnTo>
                  <a:lnTo>
                    <a:pt x="5745" y="15447"/>
                  </a:lnTo>
                  <a:lnTo>
                    <a:pt x="6565" y="15591"/>
                  </a:lnTo>
                  <a:lnTo>
                    <a:pt x="7338" y="15688"/>
                  </a:lnTo>
                  <a:lnTo>
                    <a:pt x="8158" y="15688"/>
                  </a:lnTo>
                  <a:lnTo>
                    <a:pt x="8931" y="15640"/>
                  </a:lnTo>
                  <a:lnTo>
                    <a:pt x="9655" y="15495"/>
                  </a:lnTo>
                  <a:lnTo>
                    <a:pt x="10427" y="15302"/>
                  </a:lnTo>
                  <a:lnTo>
                    <a:pt x="11103" y="15012"/>
                  </a:lnTo>
                  <a:lnTo>
                    <a:pt x="11778" y="14626"/>
                  </a:lnTo>
                  <a:lnTo>
                    <a:pt x="12406" y="14240"/>
                  </a:lnTo>
                  <a:lnTo>
                    <a:pt x="13033" y="13757"/>
                  </a:lnTo>
                  <a:lnTo>
                    <a:pt x="13564" y="13226"/>
                  </a:lnTo>
                  <a:lnTo>
                    <a:pt x="14047" y="12695"/>
                  </a:lnTo>
                  <a:lnTo>
                    <a:pt x="14482" y="12068"/>
                  </a:lnTo>
                  <a:lnTo>
                    <a:pt x="14868" y="11392"/>
                  </a:lnTo>
                  <a:lnTo>
                    <a:pt x="15206" y="10668"/>
                  </a:lnTo>
                  <a:lnTo>
                    <a:pt x="15447" y="9896"/>
                  </a:lnTo>
                  <a:lnTo>
                    <a:pt x="15592" y="9123"/>
                  </a:lnTo>
                  <a:lnTo>
                    <a:pt x="15688" y="8351"/>
                  </a:lnTo>
                  <a:lnTo>
                    <a:pt x="15688" y="7531"/>
                  </a:lnTo>
                  <a:lnTo>
                    <a:pt x="15640" y="6758"/>
                  </a:lnTo>
                  <a:lnTo>
                    <a:pt x="15495" y="5986"/>
                  </a:lnTo>
                  <a:lnTo>
                    <a:pt x="15302" y="5262"/>
                  </a:lnTo>
                  <a:lnTo>
                    <a:pt x="15012" y="4586"/>
                  </a:lnTo>
                  <a:lnTo>
                    <a:pt x="14626" y="3910"/>
                  </a:lnTo>
                  <a:lnTo>
                    <a:pt x="14240" y="3283"/>
                  </a:lnTo>
                  <a:lnTo>
                    <a:pt x="13757" y="2655"/>
                  </a:lnTo>
                  <a:lnTo>
                    <a:pt x="13227" y="2125"/>
                  </a:lnTo>
                  <a:lnTo>
                    <a:pt x="12647" y="1642"/>
                  </a:lnTo>
                  <a:lnTo>
                    <a:pt x="12068" y="1207"/>
                  </a:lnTo>
                  <a:lnTo>
                    <a:pt x="11392" y="821"/>
                  </a:lnTo>
                  <a:lnTo>
                    <a:pt x="10668" y="483"/>
                  </a:lnTo>
                  <a:lnTo>
                    <a:pt x="9896" y="242"/>
                  </a:lnTo>
                  <a:lnTo>
                    <a:pt x="9124" y="97"/>
                  </a:lnTo>
                  <a:lnTo>
                    <a:pt x="8303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2241;p80">
              <a:extLst>
                <a:ext uri="{FF2B5EF4-FFF2-40B4-BE49-F238E27FC236}">
                  <a16:creationId xmlns:a16="http://schemas.microsoft.com/office/drawing/2014/main" id="{815D5DEB-861E-3883-0D7B-981D40778D8C}"/>
                </a:ext>
              </a:extLst>
            </p:cNvPr>
            <p:cNvSpPr/>
            <p:nvPr/>
          </p:nvSpPr>
          <p:spPr>
            <a:xfrm>
              <a:off x="3009925" y="2658375"/>
              <a:ext cx="392225" cy="392200"/>
            </a:xfrm>
            <a:custGeom>
              <a:avLst/>
              <a:gdLst/>
              <a:ahLst/>
              <a:cxnLst/>
              <a:rect l="l" t="t" r="r" b="b"/>
              <a:pathLst>
                <a:path w="15689" h="15688" fill="none" extrusionOk="0">
                  <a:moveTo>
                    <a:pt x="97" y="6565"/>
                  </a:moveTo>
                  <a:lnTo>
                    <a:pt x="97" y="6565"/>
                  </a:lnTo>
                  <a:lnTo>
                    <a:pt x="242" y="5793"/>
                  </a:lnTo>
                  <a:lnTo>
                    <a:pt x="484" y="5021"/>
                  </a:lnTo>
                  <a:lnTo>
                    <a:pt x="822" y="4297"/>
                  </a:lnTo>
                  <a:lnTo>
                    <a:pt x="1208" y="3621"/>
                  </a:lnTo>
                  <a:lnTo>
                    <a:pt x="1642" y="2993"/>
                  </a:lnTo>
                  <a:lnTo>
                    <a:pt x="2125" y="2414"/>
                  </a:lnTo>
                  <a:lnTo>
                    <a:pt x="2656" y="1931"/>
                  </a:lnTo>
                  <a:lnTo>
                    <a:pt x="3283" y="1449"/>
                  </a:lnTo>
                  <a:lnTo>
                    <a:pt x="3911" y="1014"/>
                  </a:lnTo>
                  <a:lnTo>
                    <a:pt x="4586" y="676"/>
                  </a:lnTo>
                  <a:lnTo>
                    <a:pt x="5262" y="387"/>
                  </a:lnTo>
                  <a:lnTo>
                    <a:pt x="5986" y="194"/>
                  </a:lnTo>
                  <a:lnTo>
                    <a:pt x="6759" y="49"/>
                  </a:lnTo>
                  <a:lnTo>
                    <a:pt x="7531" y="1"/>
                  </a:lnTo>
                  <a:lnTo>
                    <a:pt x="8303" y="1"/>
                  </a:lnTo>
                  <a:lnTo>
                    <a:pt x="9124" y="97"/>
                  </a:lnTo>
                  <a:lnTo>
                    <a:pt x="9124" y="97"/>
                  </a:lnTo>
                  <a:lnTo>
                    <a:pt x="9896" y="242"/>
                  </a:lnTo>
                  <a:lnTo>
                    <a:pt x="10668" y="483"/>
                  </a:lnTo>
                  <a:lnTo>
                    <a:pt x="11392" y="821"/>
                  </a:lnTo>
                  <a:lnTo>
                    <a:pt x="12068" y="1207"/>
                  </a:lnTo>
                  <a:lnTo>
                    <a:pt x="12647" y="1642"/>
                  </a:lnTo>
                  <a:lnTo>
                    <a:pt x="13227" y="2125"/>
                  </a:lnTo>
                  <a:lnTo>
                    <a:pt x="13757" y="2655"/>
                  </a:lnTo>
                  <a:lnTo>
                    <a:pt x="14240" y="3283"/>
                  </a:lnTo>
                  <a:lnTo>
                    <a:pt x="14626" y="3910"/>
                  </a:lnTo>
                  <a:lnTo>
                    <a:pt x="15012" y="4586"/>
                  </a:lnTo>
                  <a:lnTo>
                    <a:pt x="15302" y="5262"/>
                  </a:lnTo>
                  <a:lnTo>
                    <a:pt x="15495" y="5986"/>
                  </a:lnTo>
                  <a:lnTo>
                    <a:pt x="15640" y="6758"/>
                  </a:lnTo>
                  <a:lnTo>
                    <a:pt x="15688" y="7531"/>
                  </a:lnTo>
                  <a:lnTo>
                    <a:pt x="15688" y="8351"/>
                  </a:lnTo>
                  <a:lnTo>
                    <a:pt x="15592" y="9123"/>
                  </a:lnTo>
                  <a:lnTo>
                    <a:pt x="15592" y="9123"/>
                  </a:lnTo>
                  <a:lnTo>
                    <a:pt x="15447" y="9896"/>
                  </a:lnTo>
                  <a:lnTo>
                    <a:pt x="15206" y="10668"/>
                  </a:lnTo>
                  <a:lnTo>
                    <a:pt x="14868" y="11392"/>
                  </a:lnTo>
                  <a:lnTo>
                    <a:pt x="14482" y="12068"/>
                  </a:lnTo>
                  <a:lnTo>
                    <a:pt x="14047" y="12695"/>
                  </a:lnTo>
                  <a:lnTo>
                    <a:pt x="13564" y="13226"/>
                  </a:lnTo>
                  <a:lnTo>
                    <a:pt x="13033" y="13757"/>
                  </a:lnTo>
                  <a:lnTo>
                    <a:pt x="12406" y="14240"/>
                  </a:lnTo>
                  <a:lnTo>
                    <a:pt x="11778" y="14626"/>
                  </a:lnTo>
                  <a:lnTo>
                    <a:pt x="11103" y="15012"/>
                  </a:lnTo>
                  <a:lnTo>
                    <a:pt x="10427" y="15302"/>
                  </a:lnTo>
                  <a:lnTo>
                    <a:pt x="9655" y="15495"/>
                  </a:lnTo>
                  <a:lnTo>
                    <a:pt x="8931" y="15640"/>
                  </a:lnTo>
                  <a:lnTo>
                    <a:pt x="8158" y="15688"/>
                  </a:lnTo>
                  <a:lnTo>
                    <a:pt x="7338" y="15688"/>
                  </a:lnTo>
                  <a:lnTo>
                    <a:pt x="6565" y="15591"/>
                  </a:lnTo>
                  <a:lnTo>
                    <a:pt x="6565" y="15591"/>
                  </a:lnTo>
                  <a:lnTo>
                    <a:pt x="5745" y="15447"/>
                  </a:lnTo>
                  <a:lnTo>
                    <a:pt x="5021" y="15205"/>
                  </a:lnTo>
                  <a:lnTo>
                    <a:pt x="4297" y="14867"/>
                  </a:lnTo>
                  <a:lnTo>
                    <a:pt x="3621" y="14481"/>
                  </a:lnTo>
                  <a:lnTo>
                    <a:pt x="2994" y="14047"/>
                  </a:lnTo>
                  <a:lnTo>
                    <a:pt x="2414" y="13564"/>
                  </a:lnTo>
                  <a:lnTo>
                    <a:pt x="1932" y="13033"/>
                  </a:lnTo>
                  <a:lnTo>
                    <a:pt x="1449" y="12406"/>
                  </a:lnTo>
                  <a:lnTo>
                    <a:pt x="1015" y="11778"/>
                  </a:lnTo>
                  <a:lnTo>
                    <a:pt x="677" y="11102"/>
                  </a:lnTo>
                  <a:lnTo>
                    <a:pt x="387" y="10427"/>
                  </a:lnTo>
                  <a:lnTo>
                    <a:pt x="194" y="9703"/>
                  </a:lnTo>
                  <a:lnTo>
                    <a:pt x="49" y="8930"/>
                  </a:lnTo>
                  <a:lnTo>
                    <a:pt x="1" y="8158"/>
                  </a:lnTo>
                  <a:lnTo>
                    <a:pt x="1" y="7338"/>
                  </a:lnTo>
                  <a:lnTo>
                    <a:pt x="97" y="656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2242;p80">
              <a:extLst>
                <a:ext uri="{FF2B5EF4-FFF2-40B4-BE49-F238E27FC236}">
                  <a16:creationId xmlns:a16="http://schemas.microsoft.com/office/drawing/2014/main" id="{84ABC285-A02B-86A2-FD11-866483F8E929}"/>
                </a:ext>
              </a:extLst>
            </p:cNvPr>
            <p:cNvSpPr/>
            <p:nvPr/>
          </p:nvSpPr>
          <p:spPr>
            <a:xfrm>
              <a:off x="3095625" y="2728375"/>
              <a:ext cx="220850" cy="252225"/>
            </a:xfrm>
            <a:custGeom>
              <a:avLst/>
              <a:gdLst/>
              <a:ahLst/>
              <a:cxnLst/>
              <a:rect l="l" t="t" r="r" b="b"/>
              <a:pathLst>
                <a:path w="8834" h="10089" extrusionOk="0">
                  <a:moveTo>
                    <a:pt x="3186" y="0"/>
                  </a:moveTo>
                  <a:lnTo>
                    <a:pt x="3041" y="49"/>
                  </a:lnTo>
                  <a:lnTo>
                    <a:pt x="2848" y="97"/>
                  </a:lnTo>
                  <a:lnTo>
                    <a:pt x="241" y="1979"/>
                  </a:lnTo>
                  <a:lnTo>
                    <a:pt x="97" y="2172"/>
                  </a:lnTo>
                  <a:lnTo>
                    <a:pt x="0" y="2365"/>
                  </a:lnTo>
                  <a:lnTo>
                    <a:pt x="0" y="2607"/>
                  </a:lnTo>
                  <a:lnTo>
                    <a:pt x="97" y="2800"/>
                  </a:lnTo>
                  <a:lnTo>
                    <a:pt x="5116" y="9847"/>
                  </a:lnTo>
                  <a:lnTo>
                    <a:pt x="5261" y="9944"/>
                  </a:lnTo>
                  <a:lnTo>
                    <a:pt x="5358" y="10040"/>
                  </a:lnTo>
                  <a:lnTo>
                    <a:pt x="5503" y="10088"/>
                  </a:lnTo>
                  <a:lnTo>
                    <a:pt x="5647" y="10088"/>
                  </a:lnTo>
                  <a:lnTo>
                    <a:pt x="5792" y="10040"/>
                  </a:lnTo>
                  <a:lnTo>
                    <a:pt x="5985" y="9992"/>
                  </a:lnTo>
                  <a:lnTo>
                    <a:pt x="8592" y="8109"/>
                  </a:lnTo>
                  <a:lnTo>
                    <a:pt x="8737" y="7916"/>
                  </a:lnTo>
                  <a:lnTo>
                    <a:pt x="8833" y="7723"/>
                  </a:lnTo>
                  <a:lnTo>
                    <a:pt x="8833" y="7482"/>
                  </a:lnTo>
                  <a:lnTo>
                    <a:pt x="8737" y="7289"/>
                  </a:lnTo>
                  <a:lnTo>
                    <a:pt x="3717" y="242"/>
                  </a:lnTo>
                  <a:lnTo>
                    <a:pt x="3572" y="145"/>
                  </a:lnTo>
                  <a:lnTo>
                    <a:pt x="3475" y="49"/>
                  </a:lnTo>
                  <a:lnTo>
                    <a:pt x="3331" y="0"/>
                  </a:lnTo>
                  <a:close/>
                </a:path>
              </a:pathLst>
            </a:custGeom>
            <a:solidFill>
              <a:srgbClr val="DEEA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2243;p80">
              <a:extLst>
                <a:ext uri="{FF2B5EF4-FFF2-40B4-BE49-F238E27FC236}">
                  <a16:creationId xmlns:a16="http://schemas.microsoft.com/office/drawing/2014/main" id="{901022E5-FD71-581C-38C8-DD82B4E9D2E4}"/>
                </a:ext>
              </a:extLst>
            </p:cNvPr>
            <p:cNvSpPr/>
            <p:nvPr/>
          </p:nvSpPr>
          <p:spPr>
            <a:xfrm>
              <a:off x="3095625" y="2728375"/>
              <a:ext cx="220850" cy="252225"/>
            </a:xfrm>
            <a:custGeom>
              <a:avLst/>
              <a:gdLst/>
              <a:ahLst/>
              <a:cxnLst/>
              <a:rect l="l" t="t" r="r" b="b"/>
              <a:pathLst>
                <a:path w="8834" h="10089" fill="none" extrusionOk="0">
                  <a:moveTo>
                    <a:pt x="3186" y="0"/>
                  </a:moveTo>
                  <a:lnTo>
                    <a:pt x="3186" y="0"/>
                  </a:lnTo>
                  <a:lnTo>
                    <a:pt x="3041" y="49"/>
                  </a:lnTo>
                  <a:lnTo>
                    <a:pt x="2848" y="97"/>
                  </a:lnTo>
                  <a:lnTo>
                    <a:pt x="241" y="1979"/>
                  </a:lnTo>
                  <a:lnTo>
                    <a:pt x="241" y="1979"/>
                  </a:lnTo>
                  <a:lnTo>
                    <a:pt x="97" y="2172"/>
                  </a:lnTo>
                  <a:lnTo>
                    <a:pt x="0" y="2365"/>
                  </a:lnTo>
                  <a:lnTo>
                    <a:pt x="0" y="2607"/>
                  </a:lnTo>
                  <a:lnTo>
                    <a:pt x="97" y="2800"/>
                  </a:lnTo>
                  <a:lnTo>
                    <a:pt x="5116" y="9847"/>
                  </a:lnTo>
                  <a:lnTo>
                    <a:pt x="5116" y="9847"/>
                  </a:lnTo>
                  <a:lnTo>
                    <a:pt x="5261" y="9944"/>
                  </a:lnTo>
                  <a:lnTo>
                    <a:pt x="5358" y="10040"/>
                  </a:lnTo>
                  <a:lnTo>
                    <a:pt x="5503" y="10088"/>
                  </a:lnTo>
                  <a:lnTo>
                    <a:pt x="5647" y="10088"/>
                  </a:lnTo>
                  <a:lnTo>
                    <a:pt x="5647" y="10088"/>
                  </a:lnTo>
                  <a:lnTo>
                    <a:pt x="5792" y="10040"/>
                  </a:lnTo>
                  <a:lnTo>
                    <a:pt x="5985" y="9992"/>
                  </a:lnTo>
                  <a:lnTo>
                    <a:pt x="8592" y="8109"/>
                  </a:lnTo>
                  <a:lnTo>
                    <a:pt x="8592" y="8109"/>
                  </a:lnTo>
                  <a:lnTo>
                    <a:pt x="8737" y="7916"/>
                  </a:lnTo>
                  <a:lnTo>
                    <a:pt x="8833" y="7723"/>
                  </a:lnTo>
                  <a:lnTo>
                    <a:pt x="8833" y="7482"/>
                  </a:lnTo>
                  <a:lnTo>
                    <a:pt x="8737" y="7289"/>
                  </a:lnTo>
                  <a:lnTo>
                    <a:pt x="3717" y="242"/>
                  </a:lnTo>
                  <a:lnTo>
                    <a:pt x="3717" y="242"/>
                  </a:lnTo>
                  <a:lnTo>
                    <a:pt x="3572" y="145"/>
                  </a:lnTo>
                  <a:lnTo>
                    <a:pt x="3475" y="49"/>
                  </a:lnTo>
                  <a:lnTo>
                    <a:pt x="3331" y="0"/>
                  </a:lnTo>
                  <a:lnTo>
                    <a:pt x="318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2244;p80">
              <a:extLst>
                <a:ext uri="{FF2B5EF4-FFF2-40B4-BE49-F238E27FC236}">
                  <a16:creationId xmlns:a16="http://schemas.microsoft.com/office/drawing/2014/main" id="{43C0ADC7-5800-7974-3A5F-E9322E214421}"/>
                </a:ext>
              </a:extLst>
            </p:cNvPr>
            <p:cNvSpPr/>
            <p:nvPr/>
          </p:nvSpPr>
          <p:spPr>
            <a:xfrm>
              <a:off x="3211450" y="2824900"/>
              <a:ext cx="30200" cy="29000"/>
            </a:xfrm>
            <a:custGeom>
              <a:avLst/>
              <a:gdLst/>
              <a:ahLst/>
              <a:cxnLst/>
              <a:rect l="l" t="t" r="r" b="b"/>
              <a:pathLst>
                <a:path w="1208" h="1160" extrusionOk="0">
                  <a:moveTo>
                    <a:pt x="483" y="1"/>
                  </a:moveTo>
                  <a:lnTo>
                    <a:pt x="242" y="97"/>
                  </a:lnTo>
                  <a:lnTo>
                    <a:pt x="97" y="290"/>
                  </a:lnTo>
                  <a:lnTo>
                    <a:pt x="1" y="483"/>
                  </a:lnTo>
                  <a:lnTo>
                    <a:pt x="1" y="725"/>
                  </a:lnTo>
                  <a:lnTo>
                    <a:pt x="146" y="918"/>
                  </a:lnTo>
                  <a:lnTo>
                    <a:pt x="290" y="1111"/>
                  </a:lnTo>
                  <a:lnTo>
                    <a:pt x="532" y="1159"/>
                  </a:lnTo>
                  <a:lnTo>
                    <a:pt x="725" y="1159"/>
                  </a:lnTo>
                  <a:lnTo>
                    <a:pt x="966" y="1063"/>
                  </a:lnTo>
                  <a:lnTo>
                    <a:pt x="1111" y="918"/>
                  </a:lnTo>
                  <a:lnTo>
                    <a:pt x="1208" y="677"/>
                  </a:lnTo>
                  <a:lnTo>
                    <a:pt x="1208" y="435"/>
                  </a:lnTo>
                  <a:lnTo>
                    <a:pt x="1111" y="242"/>
                  </a:lnTo>
                  <a:lnTo>
                    <a:pt x="918" y="97"/>
                  </a:lnTo>
                  <a:lnTo>
                    <a:pt x="7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2245;p80">
              <a:extLst>
                <a:ext uri="{FF2B5EF4-FFF2-40B4-BE49-F238E27FC236}">
                  <a16:creationId xmlns:a16="http://schemas.microsoft.com/office/drawing/2014/main" id="{F9A9E973-AC0E-482F-3D33-2FA55815CD6A}"/>
                </a:ext>
              </a:extLst>
            </p:cNvPr>
            <p:cNvSpPr/>
            <p:nvPr/>
          </p:nvSpPr>
          <p:spPr>
            <a:xfrm>
              <a:off x="3170425" y="2853875"/>
              <a:ext cx="30200" cy="30175"/>
            </a:xfrm>
            <a:custGeom>
              <a:avLst/>
              <a:gdLst/>
              <a:ahLst/>
              <a:cxnLst/>
              <a:rect l="l" t="t" r="r" b="b"/>
              <a:pathLst>
                <a:path w="1208" h="1207" extrusionOk="0">
                  <a:moveTo>
                    <a:pt x="676" y="0"/>
                  </a:moveTo>
                  <a:lnTo>
                    <a:pt x="483" y="48"/>
                  </a:lnTo>
                  <a:lnTo>
                    <a:pt x="242" y="145"/>
                  </a:lnTo>
                  <a:lnTo>
                    <a:pt x="97" y="290"/>
                  </a:lnTo>
                  <a:lnTo>
                    <a:pt x="1" y="531"/>
                  </a:lnTo>
                  <a:lnTo>
                    <a:pt x="1" y="772"/>
                  </a:lnTo>
                  <a:lnTo>
                    <a:pt x="97" y="966"/>
                  </a:lnTo>
                  <a:lnTo>
                    <a:pt x="290" y="1110"/>
                  </a:lnTo>
                  <a:lnTo>
                    <a:pt x="483" y="1207"/>
                  </a:lnTo>
                  <a:lnTo>
                    <a:pt x="725" y="1207"/>
                  </a:lnTo>
                  <a:lnTo>
                    <a:pt x="966" y="1110"/>
                  </a:lnTo>
                  <a:lnTo>
                    <a:pt x="1111" y="917"/>
                  </a:lnTo>
                  <a:lnTo>
                    <a:pt x="1207" y="724"/>
                  </a:lnTo>
                  <a:lnTo>
                    <a:pt x="1159" y="483"/>
                  </a:lnTo>
                  <a:lnTo>
                    <a:pt x="1063" y="290"/>
                  </a:lnTo>
                  <a:lnTo>
                    <a:pt x="918" y="97"/>
                  </a:lnTo>
                  <a:lnTo>
                    <a:pt x="6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2246;p80">
              <a:extLst>
                <a:ext uri="{FF2B5EF4-FFF2-40B4-BE49-F238E27FC236}">
                  <a16:creationId xmlns:a16="http://schemas.microsoft.com/office/drawing/2014/main" id="{F604B7F8-1601-D165-5E23-B2B621256E01}"/>
                </a:ext>
              </a:extLst>
            </p:cNvPr>
            <p:cNvSpPr/>
            <p:nvPr/>
          </p:nvSpPr>
          <p:spPr>
            <a:xfrm>
              <a:off x="3238000" y="2861100"/>
              <a:ext cx="29000" cy="29000"/>
            </a:xfrm>
            <a:custGeom>
              <a:avLst/>
              <a:gdLst/>
              <a:ahLst/>
              <a:cxnLst/>
              <a:rect l="l" t="t" r="r" b="b"/>
              <a:pathLst>
                <a:path w="1160" h="1160" extrusionOk="0">
                  <a:moveTo>
                    <a:pt x="435" y="1"/>
                  </a:moveTo>
                  <a:lnTo>
                    <a:pt x="242" y="97"/>
                  </a:lnTo>
                  <a:lnTo>
                    <a:pt x="49" y="290"/>
                  </a:lnTo>
                  <a:lnTo>
                    <a:pt x="1" y="483"/>
                  </a:lnTo>
                  <a:lnTo>
                    <a:pt x="1" y="725"/>
                  </a:lnTo>
                  <a:lnTo>
                    <a:pt x="97" y="918"/>
                  </a:lnTo>
                  <a:lnTo>
                    <a:pt x="290" y="1111"/>
                  </a:lnTo>
                  <a:lnTo>
                    <a:pt x="483" y="1159"/>
                  </a:lnTo>
                  <a:lnTo>
                    <a:pt x="725" y="1159"/>
                  </a:lnTo>
                  <a:lnTo>
                    <a:pt x="918" y="1063"/>
                  </a:lnTo>
                  <a:lnTo>
                    <a:pt x="1111" y="918"/>
                  </a:lnTo>
                  <a:lnTo>
                    <a:pt x="1159" y="677"/>
                  </a:lnTo>
                  <a:lnTo>
                    <a:pt x="1159" y="435"/>
                  </a:lnTo>
                  <a:lnTo>
                    <a:pt x="1063" y="242"/>
                  </a:lnTo>
                  <a:lnTo>
                    <a:pt x="918" y="97"/>
                  </a:lnTo>
                  <a:lnTo>
                    <a:pt x="6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2247;p80">
              <a:extLst>
                <a:ext uri="{FF2B5EF4-FFF2-40B4-BE49-F238E27FC236}">
                  <a16:creationId xmlns:a16="http://schemas.microsoft.com/office/drawing/2014/main" id="{36DB8976-C574-3306-ADDD-BEDA45EDE661}"/>
                </a:ext>
              </a:extLst>
            </p:cNvPr>
            <p:cNvSpPr/>
            <p:nvPr/>
          </p:nvSpPr>
          <p:spPr>
            <a:xfrm>
              <a:off x="3196975" y="2891275"/>
              <a:ext cx="29000" cy="28975"/>
            </a:xfrm>
            <a:custGeom>
              <a:avLst/>
              <a:gdLst/>
              <a:ahLst/>
              <a:cxnLst/>
              <a:rect l="l" t="t" r="r" b="b"/>
              <a:pathLst>
                <a:path w="1160" h="1159" extrusionOk="0">
                  <a:moveTo>
                    <a:pt x="435" y="1"/>
                  </a:moveTo>
                  <a:lnTo>
                    <a:pt x="242" y="97"/>
                  </a:lnTo>
                  <a:lnTo>
                    <a:pt x="49" y="242"/>
                  </a:lnTo>
                  <a:lnTo>
                    <a:pt x="1" y="483"/>
                  </a:lnTo>
                  <a:lnTo>
                    <a:pt x="1" y="676"/>
                  </a:lnTo>
                  <a:lnTo>
                    <a:pt x="97" y="918"/>
                  </a:lnTo>
                  <a:lnTo>
                    <a:pt x="242" y="1062"/>
                  </a:lnTo>
                  <a:lnTo>
                    <a:pt x="483" y="1159"/>
                  </a:lnTo>
                  <a:lnTo>
                    <a:pt x="725" y="1159"/>
                  </a:lnTo>
                  <a:lnTo>
                    <a:pt x="918" y="1062"/>
                  </a:lnTo>
                  <a:lnTo>
                    <a:pt x="1062" y="869"/>
                  </a:lnTo>
                  <a:lnTo>
                    <a:pt x="1159" y="676"/>
                  </a:lnTo>
                  <a:lnTo>
                    <a:pt x="1159" y="435"/>
                  </a:lnTo>
                  <a:lnTo>
                    <a:pt x="1062" y="242"/>
                  </a:lnTo>
                  <a:lnTo>
                    <a:pt x="869" y="49"/>
                  </a:lnTo>
                  <a:lnTo>
                    <a:pt x="6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2248;p80">
              <a:extLst>
                <a:ext uri="{FF2B5EF4-FFF2-40B4-BE49-F238E27FC236}">
                  <a16:creationId xmlns:a16="http://schemas.microsoft.com/office/drawing/2014/main" id="{2A245E9C-2F09-F5CD-4DCD-066C909FFB99}"/>
                </a:ext>
              </a:extLst>
            </p:cNvPr>
            <p:cNvSpPr/>
            <p:nvPr/>
          </p:nvSpPr>
          <p:spPr>
            <a:xfrm>
              <a:off x="3263350" y="2897300"/>
              <a:ext cx="30200" cy="29000"/>
            </a:xfrm>
            <a:custGeom>
              <a:avLst/>
              <a:gdLst/>
              <a:ahLst/>
              <a:cxnLst/>
              <a:rect l="l" t="t" r="r" b="b"/>
              <a:pathLst>
                <a:path w="1208" h="1160" extrusionOk="0">
                  <a:moveTo>
                    <a:pt x="483" y="1"/>
                  </a:moveTo>
                  <a:lnTo>
                    <a:pt x="242" y="97"/>
                  </a:lnTo>
                  <a:lnTo>
                    <a:pt x="97" y="290"/>
                  </a:lnTo>
                  <a:lnTo>
                    <a:pt x="0" y="484"/>
                  </a:lnTo>
                  <a:lnTo>
                    <a:pt x="0" y="725"/>
                  </a:lnTo>
                  <a:lnTo>
                    <a:pt x="97" y="918"/>
                  </a:lnTo>
                  <a:lnTo>
                    <a:pt x="290" y="1111"/>
                  </a:lnTo>
                  <a:lnTo>
                    <a:pt x="531" y="1159"/>
                  </a:lnTo>
                  <a:lnTo>
                    <a:pt x="724" y="1159"/>
                  </a:lnTo>
                  <a:lnTo>
                    <a:pt x="966" y="1063"/>
                  </a:lnTo>
                  <a:lnTo>
                    <a:pt x="1111" y="918"/>
                  </a:lnTo>
                  <a:lnTo>
                    <a:pt x="1207" y="677"/>
                  </a:lnTo>
                  <a:lnTo>
                    <a:pt x="1207" y="435"/>
                  </a:lnTo>
                  <a:lnTo>
                    <a:pt x="1111" y="242"/>
                  </a:lnTo>
                  <a:lnTo>
                    <a:pt x="917" y="97"/>
                  </a:lnTo>
                  <a:lnTo>
                    <a:pt x="6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2249;p80">
              <a:extLst>
                <a:ext uri="{FF2B5EF4-FFF2-40B4-BE49-F238E27FC236}">
                  <a16:creationId xmlns:a16="http://schemas.microsoft.com/office/drawing/2014/main" id="{BA596ED5-23FF-8E7A-A4D1-75174027EA07}"/>
                </a:ext>
              </a:extLst>
            </p:cNvPr>
            <p:cNvSpPr/>
            <p:nvPr/>
          </p:nvSpPr>
          <p:spPr>
            <a:xfrm>
              <a:off x="3222325" y="2927475"/>
              <a:ext cx="30175" cy="28975"/>
            </a:xfrm>
            <a:custGeom>
              <a:avLst/>
              <a:gdLst/>
              <a:ahLst/>
              <a:cxnLst/>
              <a:rect l="l" t="t" r="r" b="b"/>
              <a:pathLst>
                <a:path w="1207" h="1159" extrusionOk="0">
                  <a:moveTo>
                    <a:pt x="435" y="1"/>
                  </a:moveTo>
                  <a:lnTo>
                    <a:pt x="242" y="97"/>
                  </a:lnTo>
                  <a:lnTo>
                    <a:pt x="97" y="290"/>
                  </a:lnTo>
                  <a:lnTo>
                    <a:pt x="0" y="483"/>
                  </a:lnTo>
                  <a:lnTo>
                    <a:pt x="0" y="725"/>
                  </a:lnTo>
                  <a:lnTo>
                    <a:pt x="97" y="918"/>
                  </a:lnTo>
                  <a:lnTo>
                    <a:pt x="290" y="1111"/>
                  </a:lnTo>
                  <a:lnTo>
                    <a:pt x="483" y="1159"/>
                  </a:lnTo>
                  <a:lnTo>
                    <a:pt x="724" y="1159"/>
                  </a:lnTo>
                  <a:lnTo>
                    <a:pt x="917" y="1062"/>
                  </a:lnTo>
                  <a:lnTo>
                    <a:pt x="1110" y="918"/>
                  </a:lnTo>
                  <a:lnTo>
                    <a:pt x="1207" y="676"/>
                  </a:lnTo>
                  <a:lnTo>
                    <a:pt x="1159" y="435"/>
                  </a:lnTo>
                  <a:lnTo>
                    <a:pt x="1062" y="242"/>
                  </a:lnTo>
                  <a:lnTo>
                    <a:pt x="917" y="49"/>
                  </a:lnTo>
                  <a:lnTo>
                    <a:pt x="6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2250;p80">
              <a:extLst>
                <a:ext uri="{FF2B5EF4-FFF2-40B4-BE49-F238E27FC236}">
                  <a16:creationId xmlns:a16="http://schemas.microsoft.com/office/drawing/2014/main" id="{EEB6683F-2203-7428-33D3-ABC53870C628}"/>
                </a:ext>
              </a:extLst>
            </p:cNvPr>
            <p:cNvSpPr/>
            <p:nvPr/>
          </p:nvSpPr>
          <p:spPr>
            <a:xfrm>
              <a:off x="3186125" y="2788700"/>
              <a:ext cx="30175" cy="29000"/>
            </a:xfrm>
            <a:custGeom>
              <a:avLst/>
              <a:gdLst/>
              <a:ahLst/>
              <a:cxnLst/>
              <a:rect l="l" t="t" r="r" b="b"/>
              <a:pathLst>
                <a:path w="1207" h="1160" extrusionOk="0">
                  <a:moveTo>
                    <a:pt x="483" y="1"/>
                  </a:moveTo>
                  <a:lnTo>
                    <a:pt x="241" y="97"/>
                  </a:lnTo>
                  <a:lnTo>
                    <a:pt x="97" y="290"/>
                  </a:lnTo>
                  <a:lnTo>
                    <a:pt x="0" y="483"/>
                  </a:lnTo>
                  <a:lnTo>
                    <a:pt x="0" y="725"/>
                  </a:lnTo>
                  <a:lnTo>
                    <a:pt x="97" y="918"/>
                  </a:lnTo>
                  <a:lnTo>
                    <a:pt x="290" y="1111"/>
                  </a:lnTo>
                  <a:lnTo>
                    <a:pt x="483" y="1159"/>
                  </a:lnTo>
                  <a:lnTo>
                    <a:pt x="724" y="1159"/>
                  </a:lnTo>
                  <a:lnTo>
                    <a:pt x="966" y="1063"/>
                  </a:lnTo>
                  <a:lnTo>
                    <a:pt x="1110" y="918"/>
                  </a:lnTo>
                  <a:lnTo>
                    <a:pt x="1207" y="676"/>
                  </a:lnTo>
                  <a:lnTo>
                    <a:pt x="1159" y="483"/>
                  </a:lnTo>
                  <a:lnTo>
                    <a:pt x="1062" y="242"/>
                  </a:lnTo>
                  <a:lnTo>
                    <a:pt x="917" y="97"/>
                  </a:lnTo>
                  <a:lnTo>
                    <a:pt x="6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2251;p80">
              <a:extLst>
                <a:ext uri="{FF2B5EF4-FFF2-40B4-BE49-F238E27FC236}">
                  <a16:creationId xmlns:a16="http://schemas.microsoft.com/office/drawing/2014/main" id="{494F2BCF-9102-D2AB-6E68-AA29B0BBF49B}"/>
                </a:ext>
              </a:extLst>
            </p:cNvPr>
            <p:cNvSpPr/>
            <p:nvPr/>
          </p:nvSpPr>
          <p:spPr>
            <a:xfrm>
              <a:off x="3145100" y="2817675"/>
              <a:ext cx="28975" cy="30175"/>
            </a:xfrm>
            <a:custGeom>
              <a:avLst/>
              <a:gdLst/>
              <a:ahLst/>
              <a:cxnLst/>
              <a:rect l="l" t="t" r="r" b="b"/>
              <a:pathLst>
                <a:path w="1159" h="1207" extrusionOk="0">
                  <a:moveTo>
                    <a:pt x="676" y="0"/>
                  </a:moveTo>
                  <a:lnTo>
                    <a:pt x="434" y="48"/>
                  </a:lnTo>
                  <a:lnTo>
                    <a:pt x="241" y="145"/>
                  </a:lnTo>
                  <a:lnTo>
                    <a:pt x="48" y="290"/>
                  </a:lnTo>
                  <a:lnTo>
                    <a:pt x="0" y="531"/>
                  </a:lnTo>
                  <a:lnTo>
                    <a:pt x="0" y="772"/>
                  </a:lnTo>
                  <a:lnTo>
                    <a:pt x="97" y="966"/>
                  </a:lnTo>
                  <a:lnTo>
                    <a:pt x="241" y="1110"/>
                  </a:lnTo>
                  <a:lnTo>
                    <a:pt x="483" y="1207"/>
                  </a:lnTo>
                  <a:lnTo>
                    <a:pt x="724" y="1207"/>
                  </a:lnTo>
                  <a:lnTo>
                    <a:pt x="917" y="1110"/>
                  </a:lnTo>
                  <a:lnTo>
                    <a:pt x="1110" y="917"/>
                  </a:lnTo>
                  <a:lnTo>
                    <a:pt x="1158" y="724"/>
                  </a:lnTo>
                  <a:lnTo>
                    <a:pt x="1158" y="483"/>
                  </a:lnTo>
                  <a:lnTo>
                    <a:pt x="1062" y="290"/>
                  </a:lnTo>
                  <a:lnTo>
                    <a:pt x="1062" y="241"/>
                  </a:lnTo>
                  <a:lnTo>
                    <a:pt x="869" y="97"/>
                  </a:lnTo>
                  <a:lnTo>
                    <a:pt x="6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2252;p80">
              <a:extLst>
                <a:ext uri="{FF2B5EF4-FFF2-40B4-BE49-F238E27FC236}">
                  <a16:creationId xmlns:a16="http://schemas.microsoft.com/office/drawing/2014/main" id="{1602CB73-0D0C-326E-6EC0-AEDA3649273F}"/>
                </a:ext>
              </a:extLst>
            </p:cNvPr>
            <p:cNvSpPr/>
            <p:nvPr/>
          </p:nvSpPr>
          <p:spPr>
            <a:xfrm>
              <a:off x="3159575" y="2752500"/>
              <a:ext cx="30175" cy="30200"/>
            </a:xfrm>
            <a:custGeom>
              <a:avLst/>
              <a:gdLst/>
              <a:ahLst/>
              <a:cxnLst/>
              <a:rect l="l" t="t" r="r" b="b"/>
              <a:pathLst>
                <a:path w="1207" h="1208" extrusionOk="0">
                  <a:moveTo>
                    <a:pt x="483" y="1"/>
                  </a:moveTo>
                  <a:lnTo>
                    <a:pt x="242" y="97"/>
                  </a:lnTo>
                  <a:lnTo>
                    <a:pt x="97" y="290"/>
                  </a:lnTo>
                  <a:lnTo>
                    <a:pt x="0" y="483"/>
                  </a:lnTo>
                  <a:lnTo>
                    <a:pt x="49" y="725"/>
                  </a:lnTo>
                  <a:lnTo>
                    <a:pt x="145" y="966"/>
                  </a:lnTo>
                  <a:lnTo>
                    <a:pt x="290" y="1111"/>
                  </a:lnTo>
                  <a:lnTo>
                    <a:pt x="531" y="1207"/>
                  </a:lnTo>
                  <a:lnTo>
                    <a:pt x="724" y="1159"/>
                  </a:lnTo>
                  <a:lnTo>
                    <a:pt x="966" y="1063"/>
                  </a:lnTo>
                  <a:lnTo>
                    <a:pt x="1110" y="918"/>
                  </a:lnTo>
                  <a:lnTo>
                    <a:pt x="1207" y="676"/>
                  </a:lnTo>
                  <a:lnTo>
                    <a:pt x="1207" y="483"/>
                  </a:lnTo>
                  <a:lnTo>
                    <a:pt x="1110" y="242"/>
                  </a:lnTo>
                  <a:lnTo>
                    <a:pt x="917" y="97"/>
                  </a:lnTo>
                  <a:lnTo>
                    <a:pt x="7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2253;p80">
              <a:extLst>
                <a:ext uri="{FF2B5EF4-FFF2-40B4-BE49-F238E27FC236}">
                  <a16:creationId xmlns:a16="http://schemas.microsoft.com/office/drawing/2014/main" id="{5FCD076C-AA48-8AC0-E4E6-7BB23D1388EE}"/>
                </a:ext>
              </a:extLst>
            </p:cNvPr>
            <p:cNvSpPr/>
            <p:nvPr/>
          </p:nvSpPr>
          <p:spPr>
            <a:xfrm>
              <a:off x="3118550" y="2782675"/>
              <a:ext cx="30175" cy="28975"/>
            </a:xfrm>
            <a:custGeom>
              <a:avLst/>
              <a:gdLst/>
              <a:ahLst/>
              <a:cxnLst/>
              <a:rect l="l" t="t" r="r" b="b"/>
              <a:pathLst>
                <a:path w="1207" h="1159" extrusionOk="0">
                  <a:moveTo>
                    <a:pt x="483" y="0"/>
                  </a:moveTo>
                  <a:lnTo>
                    <a:pt x="241" y="97"/>
                  </a:lnTo>
                  <a:lnTo>
                    <a:pt x="97" y="242"/>
                  </a:lnTo>
                  <a:lnTo>
                    <a:pt x="0" y="483"/>
                  </a:lnTo>
                  <a:lnTo>
                    <a:pt x="0" y="676"/>
                  </a:lnTo>
                  <a:lnTo>
                    <a:pt x="97" y="917"/>
                  </a:lnTo>
                  <a:lnTo>
                    <a:pt x="290" y="1062"/>
                  </a:lnTo>
                  <a:lnTo>
                    <a:pt x="483" y="1159"/>
                  </a:lnTo>
                  <a:lnTo>
                    <a:pt x="724" y="1159"/>
                  </a:lnTo>
                  <a:lnTo>
                    <a:pt x="965" y="1062"/>
                  </a:lnTo>
                  <a:lnTo>
                    <a:pt x="1110" y="869"/>
                  </a:lnTo>
                  <a:lnTo>
                    <a:pt x="1207" y="676"/>
                  </a:lnTo>
                  <a:lnTo>
                    <a:pt x="1207" y="435"/>
                  </a:lnTo>
                  <a:lnTo>
                    <a:pt x="1062" y="242"/>
                  </a:lnTo>
                  <a:lnTo>
                    <a:pt x="917" y="49"/>
                  </a:lnTo>
                  <a:lnTo>
                    <a:pt x="6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2254;p80">
              <a:extLst>
                <a:ext uri="{FF2B5EF4-FFF2-40B4-BE49-F238E27FC236}">
                  <a16:creationId xmlns:a16="http://schemas.microsoft.com/office/drawing/2014/main" id="{DCCD0994-1344-1D7B-9CB3-90E2575DBFA6}"/>
                </a:ext>
              </a:extLst>
            </p:cNvPr>
            <p:cNvSpPr/>
            <p:nvPr/>
          </p:nvSpPr>
          <p:spPr>
            <a:xfrm>
              <a:off x="973000" y="2762150"/>
              <a:ext cx="393425" cy="393425"/>
            </a:xfrm>
            <a:custGeom>
              <a:avLst/>
              <a:gdLst/>
              <a:ahLst/>
              <a:cxnLst/>
              <a:rect l="l" t="t" r="r" b="b"/>
              <a:pathLst>
                <a:path w="15737" h="15737" extrusionOk="0">
                  <a:moveTo>
                    <a:pt x="7820" y="1"/>
                  </a:moveTo>
                  <a:lnTo>
                    <a:pt x="7096" y="49"/>
                  </a:lnTo>
                  <a:lnTo>
                    <a:pt x="6324" y="146"/>
                  </a:lnTo>
                  <a:lnTo>
                    <a:pt x="5600" y="339"/>
                  </a:lnTo>
                  <a:lnTo>
                    <a:pt x="4876" y="580"/>
                  </a:lnTo>
                  <a:lnTo>
                    <a:pt x="4152" y="918"/>
                  </a:lnTo>
                  <a:lnTo>
                    <a:pt x="3476" y="1304"/>
                  </a:lnTo>
                  <a:lnTo>
                    <a:pt x="2848" y="1787"/>
                  </a:lnTo>
                  <a:lnTo>
                    <a:pt x="2269" y="2318"/>
                  </a:lnTo>
                  <a:lnTo>
                    <a:pt x="1738" y="2945"/>
                  </a:lnTo>
                  <a:lnTo>
                    <a:pt x="1256" y="3573"/>
                  </a:lnTo>
                  <a:lnTo>
                    <a:pt x="869" y="4200"/>
                  </a:lnTo>
                  <a:lnTo>
                    <a:pt x="580" y="4924"/>
                  </a:lnTo>
                  <a:lnTo>
                    <a:pt x="290" y="5648"/>
                  </a:lnTo>
                  <a:lnTo>
                    <a:pt x="145" y="6372"/>
                  </a:lnTo>
                  <a:lnTo>
                    <a:pt x="49" y="7096"/>
                  </a:lnTo>
                  <a:lnTo>
                    <a:pt x="1" y="7869"/>
                  </a:lnTo>
                  <a:lnTo>
                    <a:pt x="49" y="8641"/>
                  </a:lnTo>
                  <a:lnTo>
                    <a:pt x="145" y="9365"/>
                  </a:lnTo>
                  <a:lnTo>
                    <a:pt x="338" y="10137"/>
                  </a:lnTo>
                  <a:lnTo>
                    <a:pt x="580" y="10861"/>
                  </a:lnTo>
                  <a:lnTo>
                    <a:pt x="918" y="11537"/>
                  </a:lnTo>
                  <a:lnTo>
                    <a:pt x="1304" y="12213"/>
                  </a:lnTo>
                  <a:lnTo>
                    <a:pt x="1787" y="12888"/>
                  </a:lnTo>
                  <a:lnTo>
                    <a:pt x="2317" y="13468"/>
                  </a:lnTo>
                  <a:lnTo>
                    <a:pt x="2945" y="13999"/>
                  </a:lnTo>
                  <a:lnTo>
                    <a:pt x="3572" y="14433"/>
                  </a:lnTo>
                  <a:lnTo>
                    <a:pt x="4200" y="14819"/>
                  </a:lnTo>
                  <a:lnTo>
                    <a:pt x="4924" y="15157"/>
                  </a:lnTo>
                  <a:lnTo>
                    <a:pt x="5648" y="15398"/>
                  </a:lnTo>
                  <a:lnTo>
                    <a:pt x="6372" y="15591"/>
                  </a:lnTo>
                  <a:lnTo>
                    <a:pt x="7096" y="15688"/>
                  </a:lnTo>
                  <a:lnTo>
                    <a:pt x="7868" y="15736"/>
                  </a:lnTo>
                  <a:lnTo>
                    <a:pt x="8641" y="15688"/>
                  </a:lnTo>
                  <a:lnTo>
                    <a:pt x="9365" y="15591"/>
                  </a:lnTo>
                  <a:lnTo>
                    <a:pt x="10137" y="15398"/>
                  </a:lnTo>
                  <a:lnTo>
                    <a:pt x="10861" y="15157"/>
                  </a:lnTo>
                  <a:lnTo>
                    <a:pt x="11537" y="14819"/>
                  </a:lnTo>
                  <a:lnTo>
                    <a:pt x="12213" y="14385"/>
                  </a:lnTo>
                  <a:lnTo>
                    <a:pt x="12888" y="13902"/>
                  </a:lnTo>
                  <a:lnTo>
                    <a:pt x="13468" y="13371"/>
                  </a:lnTo>
                  <a:lnTo>
                    <a:pt x="13998" y="12792"/>
                  </a:lnTo>
                  <a:lnTo>
                    <a:pt x="14433" y="12164"/>
                  </a:lnTo>
                  <a:lnTo>
                    <a:pt x="14819" y="11489"/>
                  </a:lnTo>
                  <a:lnTo>
                    <a:pt x="15157" y="10813"/>
                  </a:lnTo>
                  <a:lnTo>
                    <a:pt x="15398" y="10089"/>
                  </a:lnTo>
                  <a:lnTo>
                    <a:pt x="15591" y="9317"/>
                  </a:lnTo>
                  <a:lnTo>
                    <a:pt x="15688" y="8593"/>
                  </a:lnTo>
                  <a:lnTo>
                    <a:pt x="15736" y="7820"/>
                  </a:lnTo>
                  <a:lnTo>
                    <a:pt x="15688" y="7096"/>
                  </a:lnTo>
                  <a:lnTo>
                    <a:pt x="15591" y="6324"/>
                  </a:lnTo>
                  <a:lnTo>
                    <a:pt x="15398" y="5600"/>
                  </a:lnTo>
                  <a:lnTo>
                    <a:pt x="15157" y="4876"/>
                  </a:lnTo>
                  <a:lnTo>
                    <a:pt x="14819" y="4152"/>
                  </a:lnTo>
                  <a:lnTo>
                    <a:pt x="14385" y="3476"/>
                  </a:lnTo>
                  <a:lnTo>
                    <a:pt x="13902" y="2849"/>
                  </a:lnTo>
                  <a:lnTo>
                    <a:pt x="13371" y="2269"/>
                  </a:lnTo>
                  <a:lnTo>
                    <a:pt x="12792" y="1738"/>
                  </a:lnTo>
                  <a:lnTo>
                    <a:pt x="12164" y="1256"/>
                  </a:lnTo>
                  <a:lnTo>
                    <a:pt x="11488" y="870"/>
                  </a:lnTo>
                  <a:lnTo>
                    <a:pt x="10813" y="580"/>
                  </a:lnTo>
                  <a:lnTo>
                    <a:pt x="10089" y="290"/>
                  </a:lnTo>
                  <a:lnTo>
                    <a:pt x="9365" y="146"/>
                  </a:lnTo>
                  <a:lnTo>
                    <a:pt x="8592" y="49"/>
                  </a:lnTo>
                  <a:lnTo>
                    <a:pt x="7820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2255;p80">
              <a:extLst>
                <a:ext uri="{FF2B5EF4-FFF2-40B4-BE49-F238E27FC236}">
                  <a16:creationId xmlns:a16="http://schemas.microsoft.com/office/drawing/2014/main" id="{FB51BBBF-B193-A01A-F5EE-811664982CF5}"/>
                </a:ext>
              </a:extLst>
            </p:cNvPr>
            <p:cNvSpPr/>
            <p:nvPr/>
          </p:nvSpPr>
          <p:spPr>
            <a:xfrm>
              <a:off x="973000" y="2762150"/>
              <a:ext cx="393425" cy="393425"/>
            </a:xfrm>
            <a:custGeom>
              <a:avLst/>
              <a:gdLst/>
              <a:ahLst/>
              <a:cxnLst/>
              <a:rect l="l" t="t" r="r" b="b"/>
              <a:pathLst>
                <a:path w="15737" h="15737" fill="none" extrusionOk="0">
                  <a:moveTo>
                    <a:pt x="12888" y="13902"/>
                  </a:moveTo>
                  <a:lnTo>
                    <a:pt x="12888" y="13902"/>
                  </a:lnTo>
                  <a:lnTo>
                    <a:pt x="12213" y="14385"/>
                  </a:lnTo>
                  <a:lnTo>
                    <a:pt x="11537" y="14819"/>
                  </a:lnTo>
                  <a:lnTo>
                    <a:pt x="10861" y="15157"/>
                  </a:lnTo>
                  <a:lnTo>
                    <a:pt x="10137" y="15398"/>
                  </a:lnTo>
                  <a:lnTo>
                    <a:pt x="9365" y="15591"/>
                  </a:lnTo>
                  <a:lnTo>
                    <a:pt x="8641" y="15688"/>
                  </a:lnTo>
                  <a:lnTo>
                    <a:pt x="7868" y="15736"/>
                  </a:lnTo>
                  <a:lnTo>
                    <a:pt x="7096" y="15688"/>
                  </a:lnTo>
                  <a:lnTo>
                    <a:pt x="6372" y="15591"/>
                  </a:lnTo>
                  <a:lnTo>
                    <a:pt x="5648" y="15398"/>
                  </a:lnTo>
                  <a:lnTo>
                    <a:pt x="4924" y="15157"/>
                  </a:lnTo>
                  <a:lnTo>
                    <a:pt x="4200" y="14819"/>
                  </a:lnTo>
                  <a:lnTo>
                    <a:pt x="3572" y="14433"/>
                  </a:lnTo>
                  <a:lnTo>
                    <a:pt x="2945" y="13999"/>
                  </a:lnTo>
                  <a:lnTo>
                    <a:pt x="2317" y="13468"/>
                  </a:lnTo>
                  <a:lnTo>
                    <a:pt x="1787" y="12888"/>
                  </a:lnTo>
                  <a:lnTo>
                    <a:pt x="1787" y="12888"/>
                  </a:lnTo>
                  <a:lnTo>
                    <a:pt x="1304" y="12213"/>
                  </a:lnTo>
                  <a:lnTo>
                    <a:pt x="918" y="11537"/>
                  </a:lnTo>
                  <a:lnTo>
                    <a:pt x="580" y="10861"/>
                  </a:lnTo>
                  <a:lnTo>
                    <a:pt x="338" y="10137"/>
                  </a:lnTo>
                  <a:lnTo>
                    <a:pt x="145" y="9365"/>
                  </a:lnTo>
                  <a:lnTo>
                    <a:pt x="49" y="8641"/>
                  </a:lnTo>
                  <a:lnTo>
                    <a:pt x="1" y="7869"/>
                  </a:lnTo>
                  <a:lnTo>
                    <a:pt x="49" y="7096"/>
                  </a:lnTo>
                  <a:lnTo>
                    <a:pt x="145" y="6372"/>
                  </a:lnTo>
                  <a:lnTo>
                    <a:pt x="290" y="5648"/>
                  </a:lnTo>
                  <a:lnTo>
                    <a:pt x="580" y="4924"/>
                  </a:lnTo>
                  <a:lnTo>
                    <a:pt x="869" y="4200"/>
                  </a:lnTo>
                  <a:lnTo>
                    <a:pt x="1256" y="3573"/>
                  </a:lnTo>
                  <a:lnTo>
                    <a:pt x="1738" y="2945"/>
                  </a:lnTo>
                  <a:lnTo>
                    <a:pt x="2269" y="2318"/>
                  </a:lnTo>
                  <a:lnTo>
                    <a:pt x="2848" y="1787"/>
                  </a:lnTo>
                  <a:lnTo>
                    <a:pt x="2848" y="1787"/>
                  </a:lnTo>
                  <a:lnTo>
                    <a:pt x="3476" y="1304"/>
                  </a:lnTo>
                  <a:lnTo>
                    <a:pt x="4152" y="918"/>
                  </a:lnTo>
                  <a:lnTo>
                    <a:pt x="4876" y="580"/>
                  </a:lnTo>
                  <a:lnTo>
                    <a:pt x="5600" y="339"/>
                  </a:lnTo>
                  <a:lnTo>
                    <a:pt x="6324" y="146"/>
                  </a:lnTo>
                  <a:lnTo>
                    <a:pt x="7096" y="49"/>
                  </a:lnTo>
                  <a:lnTo>
                    <a:pt x="7820" y="1"/>
                  </a:lnTo>
                  <a:lnTo>
                    <a:pt x="8592" y="49"/>
                  </a:lnTo>
                  <a:lnTo>
                    <a:pt x="9365" y="146"/>
                  </a:lnTo>
                  <a:lnTo>
                    <a:pt x="10089" y="290"/>
                  </a:lnTo>
                  <a:lnTo>
                    <a:pt x="10813" y="580"/>
                  </a:lnTo>
                  <a:lnTo>
                    <a:pt x="11488" y="870"/>
                  </a:lnTo>
                  <a:lnTo>
                    <a:pt x="12164" y="1256"/>
                  </a:lnTo>
                  <a:lnTo>
                    <a:pt x="12792" y="1738"/>
                  </a:lnTo>
                  <a:lnTo>
                    <a:pt x="13371" y="2269"/>
                  </a:lnTo>
                  <a:lnTo>
                    <a:pt x="13902" y="2849"/>
                  </a:lnTo>
                  <a:lnTo>
                    <a:pt x="13902" y="2849"/>
                  </a:lnTo>
                  <a:lnTo>
                    <a:pt x="14385" y="3476"/>
                  </a:lnTo>
                  <a:lnTo>
                    <a:pt x="14819" y="4152"/>
                  </a:lnTo>
                  <a:lnTo>
                    <a:pt x="15157" y="4876"/>
                  </a:lnTo>
                  <a:lnTo>
                    <a:pt x="15398" y="5600"/>
                  </a:lnTo>
                  <a:lnTo>
                    <a:pt x="15591" y="6324"/>
                  </a:lnTo>
                  <a:lnTo>
                    <a:pt x="15688" y="7096"/>
                  </a:lnTo>
                  <a:lnTo>
                    <a:pt x="15736" y="7820"/>
                  </a:lnTo>
                  <a:lnTo>
                    <a:pt x="15688" y="8593"/>
                  </a:lnTo>
                  <a:lnTo>
                    <a:pt x="15591" y="9317"/>
                  </a:lnTo>
                  <a:lnTo>
                    <a:pt x="15398" y="10089"/>
                  </a:lnTo>
                  <a:lnTo>
                    <a:pt x="15157" y="10813"/>
                  </a:lnTo>
                  <a:lnTo>
                    <a:pt x="14819" y="11489"/>
                  </a:lnTo>
                  <a:lnTo>
                    <a:pt x="14433" y="12164"/>
                  </a:lnTo>
                  <a:lnTo>
                    <a:pt x="13998" y="12792"/>
                  </a:lnTo>
                  <a:lnTo>
                    <a:pt x="13468" y="13371"/>
                  </a:lnTo>
                  <a:lnTo>
                    <a:pt x="12888" y="13902"/>
                  </a:lnTo>
                  <a:lnTo>
                    <a:pt x="12888" y="1390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2256;p80">
              <a:extLst>
                <a:ext uri="{FF2B5EF4-FFF2-40B4-BE49-F238E27FC236}">
                  <a16:creationId xmlns:a16="http://schemas.microsoft.com/office/drawing/2014/main" id="{A48D61F1-E4FC-59A0-6B8A-6E6DB52FCAC6}"/>
                </a:ext>
              </a:extLst>
            </p:cNvPr>
            <p:cNvSpPr/>
            <p:nvPr/>
          </p:nvSpPr>
          <p:spPr>
            <a:xfrm>
              <a:off x="1057475" y="2864725"/>
              <a:ext cx="224475" cy="188275"/>
            </a:xfrm>
            <a:custGeom>
              <a:avLst/>
              <a:gdLst/>
              <a:ahLst/>
              <a:cxnLst/>
              <a:rect l="l" t="t" r="r" b="b"/>
              <a:pathLst>
                <a:path w="8979" h="7531" extrusionOk="0">
                  <a:moveTo>
                    <a:pt x="8399" y="194"/>
                  </a:moveTo>
                  <a:lnTo>
                    <a:pt x="8544" y="242"/>
                  </a:lnTo>
                  <a:lnTo>
                    <a:pt x="8640" y="290"/>
                  </a:lnTo>
                  <a:lnTo>
                    <a:pt x="8689" y="435"/>
                  </a:lnTo>
                  <a:lnTo>
                    <a:pt x="8689" y="532"/>
                  </a:lnTo>
                  <a:lnTo>
                    <a:pt x="8689" y="676"/>
                  </a:lnTo>
                  <a:lnTo>
                    <a:pt x="8592" y="773"/>
                  </a:lnTo>
                  <a:lnTo>
                    <a:pt x="7965" y="1304"/>
                  </a:lnTo>
                  <a:lnTo>
                    <a:pt x="7868" y="1352"/>
                  </a:lnTo>
                  <a:lnTo>
                    <a:pt x="7772" y="1352"/>
                  </a:lnTo>
                  <a:lnTo>
                    <a:pt x="7627" y="1304"/>
                  </a:lnTo>
                  <a:lnTo>
                    <a:pt x="7530" y="1256"/>
                  </a:lnTo>
                  <a:lnTo>
                    <a:pt x="7482" y="1111"/>
                  </a:lnTo>
                  <a:lnTo>
                    <a:pt x="7482" y="1014"/>
                  </a:lnTo>
                  <a:lnTo>
                    <a:pt x="7482" y="869"/>
                  </a:lnTo>
                  <a:lnTo>
                    <a:pt x="7579" y="773"/>
                  </a:lnTo>
                  <a:lnTo>
                    <a:pt x="8206" y="290"/>
                  </a:lnTo>
                  <a:lnTo>
                    <a:pt x="8303" y="242"/>
                  </a:lnTo>
                  <a:lnTo>
                    <a:pt x="8399" y="194"/>
                  </a:lnTo>
                  <a:close/>
                  <a:moveTo>
                    <a:pt x="5358" y="2655"/>
                  </a:moveTo>
                  <a:lnTo>
                    <a:pt x="5406" y="2704"/>
                  </a:lnTo>
                  <a:lnTo>
                    <a:pt x="5455" y="2752"/>
                  </a:lnTo>
                  <a:lnTo>
                    <a:pt x="5406" y="2848"/>
                  </a:lnTo>
                  <a:lnTo>
                    <a:pt x="966" y="6565"/>
                  </a:lnTo>
                  <a:lnTo>
                    <a:pt x="773" y="6565"/>
                  </a:lnTo>
                  <a:lnTo>
                    <a:pt x="773" y="6469"/>
                  </a:lnTo>
                  <a:lnTo>
                    <a:pt x="773" y="6372"/>
                  </a:lnTo>
                  <a:lnTo>
                    <a:pt x="5262" y="2704"/>
                  </a:lnTo>
                  <a:lnTo>
                    <a:pt x="5358" y="2655"/>
                  </a:lnTo>
                  <a:close/>
                  <a:moveTo>
                    <a:pt x="8351" y="1"/>
                  </a:moveTo>
                  <a:lnTo>
                    <a:pt x="8206" y="97"/>
                  </a:lnTo>
                  <a:lnTo>
                    <a:pt x="145" y="6710"/>
                  </a:lnTo>
                  <a:lnTo>
                    <a:pt x="49" y="6855"/>
                  </a:lnTo>
                  <a:lnTo>
                    <a:pt x="0" y="7048"/>
                  </a:lnTo>
                  <a:lnTo>
                    <a:pt x="0" y="7193"/>
                  </a:lnTo>
                  <a:lnTo>
                    <a:pt x="97" y="7386"/>
                  </a:lnTo>
                  <a:lnTo>
                    <a:pt x="290" y="7482"/>
                  </a:lnTo>
                  <a:lnTo>
                    <a:pt x="483" y="7530"/>
                  </a:lnTo>
                  <a:lnTo>
                    <a:pt x="628" y="7530"/>
                  </a:lnTo>
                  <a:lnTo>
                    <a:pt x="773" y="7434"/>
                  </a:lnTo>
                  <a:lnTo>
                    <a:pt x="8785" y="821"/>
                  </a:lnTo>
                  <a:lnTo>
                    <a:pt x="8930" y="676"/>
                  </a:lnTo>
                  <a:lnTo>
                    <a:pt x="8978" y="483"/>
                  </a:lnTo>
                  <a:lnTo>
                    <a:pt x="8930" y="290"/>
                  </a:lnTo>
                  <a:lnTo>
                    <a:pt x="8834" y="145"/>
                  </a:lnTo>
                  <a:lnTo>
                    <a:pt x="8689" y="1"/>
                  </a:lnTo>
                  <a:close/>
                </a:path>
              </a:pathLst>
            </a:custGeom>
            <a:solidFill>
              <a:srgbClr val="D3E3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2257;p80">
              <a:extLst>
                <a:ext uri="{FF2B5EF4-FFF2-40B4-BE49-F238E27FC236}">
                  <a16:creationId xmlns:a16="http://schemas.microsoft.com/office/drawing/2014/main" id="{0BC111B8-4DAC-56C8-F202-24FE2D315306}"/>
                </a:ext>
              </a:extLst>
            </p:cNvPr>
            <p:cNvSpPr/>
            <p:nvPr/>
          </p:nvSpPr>
          <p:spPr>
            <a:xfrm>
              <a:off x="1076775" y="2931100"/>
              <a:ext cx="117075" cy="97775"/>
            </a:xfrm>
            <a:custGeom>
              <a:avLst/>
              <a:gdLst/>
              <a:ahLst/>
              <a:cxnLst/>
              <a:rect l="l" t="t" r="r" b="b"/>
              <a:pathLst>
                <a:path w="4683" h="3911" fill="none" extrusionOk="0">
                  <a:moveTo>
                    <a:pt x="97" y="3910"/>
                  </a:moveTo>
                  <a:lnTo>
                    <a:pt x="97" y="3910"/>
                  </a:lnTo>
                  <a:lnTo>
                    <a:pt x="1" y="3910"/>
                  </a:lnTo>
                  <a:lnTo>
                    <a:pt x="1" y="3910"/>
                  </a:lnTo>
                  <a:lnTo>
                    <a:pt x="1" y="3814"/>
                  </a:lnTo>
                  <a:lnTo>
                    <a:pt x="1" y="3717"/>
                  </a:lnTo>
                  <a:lnTo>
                    <a:pt x="4490" y="49"/>
                  </a:lnTo>
                  <a:lnTo>
                    <a:pt x="4490" y="49"/>
                  </a:lnTo>
                  <a:lnTo>
                    <a:pt x="4586" y="0"/>
                  </a:lnTo>
                  <a:lnTo>
                    <a:pt x="4586" y="0"/>
                  </a:lnTo>
                  <a:lnTo>
                    <a:pt x="4634" y="49"/>
                  </a:lnTo>
                  <a:lnTo>
                    <a:pt x="4634" y="49"/>
                  </a:lnTo>
                  <a:lnTo>
                    <a:pt x="4683" y="97"/>
                  </a:lnTo>
                  <a:lnTo>
                    <a:pt x="4634" y="193"/>
                  </a:lnTo>
                  <a:lnTo>
                    <a:pt x="194" y="3910"/>
                  </a:lnTo>
                  <a:lnTo>
                    <a:pt x="194" y="3910"/>
                  </a:lnTo>
                  <a:lnTo>
                    <a:pt x="97" y="391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2258;p80">
              <a:extLst>
                <a:ext uri="{FF2B5EF4-FFF2-40B4-BE49-F238E27FC236}">
                  <a16:creationId xmlns:a16="http://schemas.microsoft.com/office/drawing/2014/main" id="{D6F2FF13-41EA-8E2F-1C31-AE30E779CCB5}"/>
                </a:ext>
              </a:extLst>
            </p:cNvPr>
            <p:cNvSpPr/>
            <p:nvPr/>
          </p:nvSpPr>
          <p:spPr>
            <a:xfrm>
              <a:off x="1244500" y="2869550"/>
              <a:ext cx="30200" cy="29000"/>
            </a:xfrm>
            <a:custGeom>
              <a:avLst/>
              <a:gdLst/>
              <a:ahLst/>
              <a:cxnLst/>
              <a:rect l="l" t="t" r="r" b="b"/>
              <a:pathLst>
                <a:path w="1208" h="1160" fill="none" extrusionOk="0">
                  <a:moveTo>
                    <a:pt x="291" y="1159"/>
                  </a:moveTo>
                  <a:lnTo>
                    <a:pt x="291" y="1159"/>
                  </a:lnTo>
                  <a:lnTo>
                    <a:pt x="146" y="1111"/>
                  </a:lnTo>
                  <a:lnTo>
                    <a:pt x="49" y="1063"/>
                  </a:lnTo>
                  <a:lnTo>
                    <a:pt x="49" y="1063"/>
                  </a:lnTo>
                  <a:lnTo>
                    <a:pt x="49" y="1063"/>
                  </a:lnTo>
                  <a:lnTo>
                    <a:pt x="1" y="918"/>
                  </a:lnTo>
                  <a:lnTo>
                    <a:pt x="1" y="821"/>
                  </a:lnTo>
                  <a:lnTo>
                    <a:pt x="1" y="676"/>
                  </a:lnTo>
                  <a:lnTo>
                    <a:pt x="98" y="580"/>
                  </a:lnTo>
                  <a:lnTo>
                    <a:pt x="98" y="580"/>
                  </a:lnTo>
                  <a:lnTo>
                    <a:pt x="725" y="97"/>
                  </a:lnTo>
                  <a:lnTo>
                    <a:pt x="725" y="97"/>
                  </a:lnTo>
                  <a:lnTo>
                    <a:pt x="822" y="49"/>
                  </a:lnTo>
                  <a:lnTo>
                    <a:pt x="918" y="1"/>
                  </a:lnTo>
                  <a:lnTo>
                    <a:pt x="918" y="1"/>
                  </a:lnTo>
                  <a:lnTo>
                    <a:pt x="1063" y="49"/>
                  </a:lnTo>
                  <a:lnTo>
                    <a:pt x="1159" y="97"/>
                  </a:lnTo>
                  <a:lnTo>
                    <a:pt x="1159" y="97"/>
                  </a:lnTo>
                  <a:lnTo>
                    <a:pt x="1208" y="242"/>
                  </a:lnTo>
                  <a:lnTo>
                    <a:pt x="1208" y="339"/>
                  </a:lnTo>
                  <a:lnTo>
                    <a:pt x="1208" y="483"/>
                  </a:lnTo>
                  <a:lnTo>
                    <a:pt x="1111" y="580"/>
                  </a:lnTo>
                  <a:lnTo>
                    <a:pt x="484" y="1111"/>
                  </a:lnTo>
                  <a:lnTo>
                    <a:pt x="484" y="1111"/>
                  </a:lnTo>
                  <a:lnTo>
                    <a:pt x="387" y="1159"/>
                  </a:lnTo>
                  <a:lnTo>
                    <a:pt x="291" y="115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2259;p80">
              <a:extLst>
                <a:ext uri="{FF2B5EF4-FFF2-40B4-BE49-F238E27FC236}">
                  <a16:creationId xmlns:a16="http://schemas.microsoft.com/office/drawing/2014/main" id="{68156DC1-FD4C-D5E0-274F-B8C6A0D18DA7}"/>
                </a:ext>
              </a:extLst>
            </p:cNvPr>
            <p:cNvSpPr/>
            <p:nvPr/>
          </p:nvSpPr>
          <p:spPr>
            <a:xfrm>
              <a:off x="1057475" y="2864725"/>
              <a:ext cx="224475" cy="188275"/>
            </a:xfrm>
            <a:custGeom>
              <a:avLst/>
              <a:gdLst/>
              <a:ahLst/>
              <a:cxnLst/>
              <a:rect l="l" t="t" r="r" b="b"/>
              <a:pathLst>
                <a:path w="8979" h="7531" fill="none" extrusionOk="0">
                  <a:moveTo>
                    <a:pt x="8496" y="1"/>
                  </a:moveTo>
                  <a:lnTo>
                    <a:pt x="8496" y="1"/>
                  </a:lnTo>
                  <a:lnTo>
                    <a:pt x="8351" y="1"/>
                  </a:lnTo>
                  <a:lnTo>
                    <a:pt x="8206" y="97"/>
                  </a:lnTo>
                  <a:lnTo>
                    <a:pt x="145" y="6710"/>
                  </a:lnTo>
                  <a:lnTo>
                    <a:pt x="145" y="6710"/>
                  </a:lnTo>
                  <a:lnTo>
                    <a:pt x="49" y="6855"/>
                  </a:lnTo>
                  <a:lnTo>
                    <a:pt x="0" y="7048"/>
                  </a:lnTo>
                  <a:lnTo>
                    <a:pt x="0" y="7193"/>
                  </a:lnTo>
                  <a:lnTo>
                    <a:pt x="97" y="7386"/>
                  </a:lnTo>
                  <a:lnTo>
                    <a:pt x="97" y="7386"/>
                  </a:lnTo>
                  <a:lnTo>
                    <a:pt x="97" y="7386"/>
                  </a:lnTo>
                  <a:lnTo>
                    <a:pt x="290" y="7482"/>
                  </a:lnTo>
                  <a:lnTo>
                    <a:pt x="483" y="7530"/>
                  </a:lnTo>
                  <a:lnTo>
                    <a:pt x="483" y="7530"/>
                  </a:lnTo>
                  <a:lnTo>
                    <a:pt x="628" y="7530"/>
                  </a:lnTo>
                  <a:lnTo>
                    <a:pt x="773" y="7434"/>
                  </a:lnTo>
                  <a:lnTo>
                    <a:pt x="8785" y="821"/>
                  </a:lnTo>
                  <a:lnTo>
                    <a:pt x="8785" y="821"/>
                  </a:lnTo>
                  <a:lnTo>
                    <a:pt x="8785" y="821"/>
                  </a:lnTo>
                  <a:lnTo>
                    <a:pt x="8930" y="676"/>
                  </a:lnTo>
                  <a:lnTo>
                    <a:pt x="8978" y="483"/>
                  </a:lnTo>
                  <a:lnTo>
                    <a:pt x="8930" y="290"/>
                  </a:lnTo>
                  <a:lnTo>
                    <a:pt x="8834" y="145"/>
                  </a:lnTo>
                  <a:lnTo>
                    <a:pt x="8834" y="145"/>
                  </a:lnTo>
                  <a:lnTo>
                    <a:pt x="8834" y="145"/>
                  </a:lnTo>
                  <a:lnTo>
                    <a:pt x="8689" y="1"/>
                  </a:lnTo>
                  <a:lnTo>
                    <a:pt x="849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2260;p80">
              <a:extLst>
                <a:ext uri="{FF2B5EF4-FFF2-40B4-BE49-F238E27FC236}">
                  <a16:creationId xmlns:a16="http://schemas.microsoft.com/office/drawing/2014/main" id="{3B818A65-93C0-BDD6-873F-64A553B2DCE0}"/>
                </a:ext>
              </a:extLst>
            </p:cNvPr>
            <p:cNvSpPr/>
            <p:nvPr/>
          </p:nvSpPr>
          <p:spPr>
            <a:xfrm>
              <a:off x="1244500" y="2869550"/>
              <a:ext cx="30200" cy="29000"/>
            </a:xfrm>
            <a:custGeom>
              <a:avLst/>
              <a:gdLst/>
              <a:ahLst/>
              <a:cxnLst/>
              <a:rect l="l" t="t" r="r" b="b"/>
              <a:pathLst>
                <a:path w="1208" h="1160" extrusionOk="0">
                  <a:moveTo>
                    <a:pt x="918" y="1"/>
                  </a:moveTo>
                  <a:lnTo>
                    <a:pt x="822" y="49"/>
                  </a:lnTo>
                  <a:lnTo>
                    <a:pt x="725" y="97"/>
                  </a:lnTo>
                  <a:lnTo>
                    <a:pt x="98" y="580"/>
                  </a:lnTo>
                  <a:lnTo>
                    <a:pt x="1" y="676"/>
                  </a:lnTo>
                  <a:lnTo>
                    <a:pt x="1" y="821"/>
                  </a:lnTo>
                  <a:lnTo>
                    <a:pt x="1" y="918"/>
                  </a:lnTo>
                  <a:lnTo>
                    <a:pt x="49" y="1063"/>
                  </a:lnTo>
                  <a:lnTo>
                    <a:pt x="146" y="1111"/>
                  </a:lnTo>
                  <a:lnTo>
                    <a:pt x="291" y="1159"/>
                  </a:lnTo>
                  <a:lnTo>
                    <a:pt x="387" y="1159"/>
                  </a:lnTo>
                  <a:lnTo>
                    <a:pt x="484" y="1111"/>
                  </a:lnTo>
                  <a:lnTo>
                    <a:pt x="1111" y="580"/>
                  </a:lnTo>
                  <a:lnTo>
                    <a:pt x="1208" y="483"/>
                  </a:lnTo>
                  <a:lnTo>
                    <a:pt x="1208" y="339"/>
                  </a:lnTo>
                  <a:lnTo>
                    <a:pt x="1208" y="242"/>
                  </a:lnTo>
                  <a:lnTo>
                    <a:pt x="1159" y="97"/>
                  </a:lnTo>
                  <a:lnTo>
                    <a:pt x="1063" y="49"/>
                  </a:lnTo>
                  <a:lnTo>
                    <a:pt x="918" y="1"/>
                  </a:lnTo>
                  <a:close/>
                </a:path>
              </a:pathLst>
            </a:custGeom>
            <a:solidFill>
              <a:srgbClr val="EDF4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2261;p80">
              <a:extLst>
                <a:ext uri="{FF2B5EF4-FFF2-40B4-BE49-F238E27FC236}">
                  <a16:creationId xmlns:a16="http://schemas.microsoft.com/office/drawing/2014/main" id="{DE3AB959-55AC-2128-C134-3B0E11FE1F9F}"/>
                </a:ext>
              </a:extLst>
            </p:cNvPr>
            <p:cNvSpPr/>
            <p:nvPr/>
          </p:nvSpPr>
          <p:spPr>
            <a:xfrm>
              <a:off x="1244500" y="2869550"/>
              <a:ext cx="30200" cy="29000"/>
            </a:xfrm>
            <a:custGeom>
              <a:avLst/>
              <a:gdLst/>
              <a:ahLst/>
              <a:cxnLst/>
              <a:rect l="l" t="t" r="r" b="b"/>
              <a:pathLst>
                <a:path w="1208" h="1160" fill="none" extrusionOk="0">
                  <a:moveTo>
                    <a:pt x="918" y="1"/>
                  </a:moveTo>
                  <a:lnTo>
                    <a:pt x="918" y="1"/>
                  </a:lnTo>
                  <a:lnTo>
                    <a:pt x="822" y="49"/>
                  </a:lnTo>
                  <a:lnTo>
                    <a:pt x="725" y="97"/>
                  </a:lnTo>
                  <a:lnTo>
                    <a:pt x="98" y="580"/>
                  </a:lnTo>
                  <a:lnTo>
                    <a:pt x="98" y="580"/>
                  </a:lnTo>
                  <a:lnTo>
                    <a:pt x="98" y="580"/>
                  </a:lnTo>
                  <a:lnTo>
                    <a:pt x="1" y="676"/>
                  </a:lnTo>
                  <a:lnTo>
                    <a:pt x="1" y="821"/>
                  </a:lnTo>
                  <a:lnTo>
                    <a:pt x="1" y="918"/>
                  </a:lnTo>
                  <a:lnTo>
                    <a:pt x="49" y="1063"/>
                  </a:lnTo>
                  <a:lnTo>
                    <a:pt x="49" y="1063"/>
                  </a:lnTo>
                  <a:lnTo>
                    <a:pt x="49" y="1063"/>
                  </a:lnTo>
                  <a:lnTo>
                    <a:pt x="146" y="1111"/>
                  </a:lnTo>
                  <a:lnTo>
                    <a:pt x="291" y="1159"/>
                  </a:lnTo>
                  <a:lnTo>
                    <a:pt x="291" y="1159"/>
                  </a:lnTo>
                  <a:lnTo>
                    <a:pt x="387" y="1159"/>
                  </a:lnTo>
                  <a:lnTo>
                    <a:pt x="484" y="1111"/>
                  </a:lnTo>
                  <a:lnTo>
                    <a:pt x="1111" y="580"/>
                  </a:lnTo>
                  <a:lnTo>
                    <a:pt x="1111" y="580"/>
                  </a:lnTo>
                  <a:lnTo>
                    <a:pt x="1208" y="483"/>
                  </a:lnTo>
                  <a:lnTo>
                    <a:pt x="1208" y="339"/>
                  </a:lnTo>
                  <a:lnTo>
                    <a:pt x="1208" y="242"/>
                  </a:lnTo>
                  <a:lnTo>
                    <a:pt x="1159" y="97"/>
                  </a:lnTo>
                  <a:lnTo>
                    <a:pt x="1159" y="97"/>
                  </a:lnTo>
                  <a:lnTo>
                    <a:pt x="1063" y="49"/>
                  </a:lnTo>
                  <a:lnTo>
                    <a:pt x="91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2262;p80">
              <a:extLst>
                <a:ext uri="{FF2B5EF4-FFF2-40B4-BE49-F238E27FC236}">
                  <a16:creationId xmlns:a16="http://schemas.microsoft.com/office/drawing/2014/main" id="{8A391D15-8F25-7AC4-2845-C64003A36803}"/>
                </a:ext>
              </a:extLst>
            </p:cNvPr>
            <p:cNvSpPr/>
            <p:nvPr/>
          </p:nvSpPr>
          <p:spPr>
            <a:xfrm>
              <a:off x="1076775" y="2931100"/>
              <a:ext cx="117075" cy="97775"/>
            </a:xfrm>
            <a:custGeom>
              <a:avLst/>
              <a:gdLst/>
              <a:ahLst/>
              <a:cxnLst/>
              <a:rect l="l" t="t" r="r" b="b"/>
              <a:pathLst>
                <a:path w="4683" h="3911" extrusionOk="0">
                  <a:moveTo>
                    <a:pt x="4586" y="0"/>
                  </a:moveTo>
                  <a:lnTo>
                    <a:pt x="4490" y="49"/>
                  </a:lnTo>
                  <a:lnTo>
                    <a:pt x="1" y="3717"/>
                  </a:lnTo>
                  <a:lnTo>
                    <a:pt x="1" y="3814"/>
                  </a:lnTo>
                  <a:lnTo>
                    <a:pt x="1" y="3910"/>
                  </a:lnTo>
                  <a:lnTo>
                    <a:pt x="194" y="3910"/>
                  </a:lnTo>
                  <a:lnTo>
                    <a:pt x="4634" y="193"/>
                  </a:lnTo>
                  <a:lnTo>
                    <a:pt x="4683" y="97"/>
                  </a:lnTo>
                  <a:lnTo>
                    <a:pt x="4634" y="49"/>
                  </a:lnTo>
                  <a:lnTo>
                    <a:pt x="4586" y="0"/>
                  </a:lnTo>
                  <a:close/>
                </a:path>
              </a:pathLst>
            </a:custGeom>
            <a:solidFill>
              <a:srgbClr val="EDF4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2263;p80">
              <a:extLst>
                <a:ext uri="{FF2B5EF4-FFF2-40B4-BE49-F238E27FC236}">
                  <a16:creationId xmlns:a16="http://schemas.microsoft.com/office/drawing/2014/main" id="{D35D5E06-DCD6-E236-3605-8468BEF6C898}"/>
                </a:ext>
              </a:extLst>
            </p:cNvPr>
            <p:cNvSpPr/>
            <p:nvPr/>
          </p:nvSpPr>
          <p:spPr>
            <a:xfrm>
              <a:off x="1076775" y="2931100"/>
              <a:ext cx="117075" cy="97775"/>
            </a:xfrm>
            <a:custGeom>
              <a:avLst/>
              <a:gdLst/>
              <a:ahLst/>
              <a:cxnLst/>
              <a:rect l="l" t="t" r="r" b="b"/>
              <a:pathLst>
                <a:path w="4683" h="3911" fill="none" extrusionOk="0">
                  <a:moveTo>
                    <a:pt x="4586" y="0"/>
                  </a:moveTo>
                  <a:lnTo>
                    <a:pt x="4586" y="0"/>
                  </a:lnTo>
                  <a:lnTo>
                    <a:pt x="4490" y="49"/>
                  </a:lnTo>
                  <a:lnTo>
                    <a:pt x="1" y="3717"/>
                  </a:lnTo>
                  <a:lnTo>
                    <a:pt x="1" y="3717"/>
                  </a:lnTo>
                  <a:lnTo>
                    <a:pt x="1" y="3814"/>
                  </a:lnTo>
                  <a:lnTo>
                    <a:pt x="1" y="3910"/>
                  </a:lnTo>
                  <a:lnTo>
                    <a:pt x="1" y="3910"/>
                  </a:lnTo>
                  <a:lnTo>
                    <a:pt x="97" y="3910"/>
                  </a:lnTo>
                  <a:lnTo>
                    <a:pt x="97" y="3910"/>
                  </a:lnTo>
                  <a:lnTo>
                    <a:pt x="194" y="3910"/>
                  </a:lnTo>
                  <a:lnTo>
                    <a:pt x="4634" y="193"/>
                  </a:lnTo>
                  <a:lnTo>
                    <a:pt x="4634" y="193"/>
                  </a:lnTo>
                  <a:lnTo>
                    <a:pt x="4683" y="97"/>
                  </a:lnTo>
                  <a:lnTo>
                    <a:pt x="4634" y="49"/>
                  </a:lnTo>
                  <a:lnTo>
                    <a:pt x="4634" y="49"/>
                  </a:lnTo>
                  <a:lnTo>
                    <a:pt x="458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2264;p80">
              <a:extLst>
                <a:ext uri="{FF2B5EF4-FFF2-40B4-BE49-F238E27FC236}">
                  <a16:creationId xmlns:a16="http://schemas.microsoft.com/office/drawing/2014/main" id="{4BD957B3-6D54-0E27-B5D2-B7290FE3741C}"/>
                </a:ext>
              </a:extLst>
            </p:cNvPr>
            <p:cNvSpPr/>
            <p:nvPr/>
          </p:nvSpPr>
          <p:spPr>
            <a:xfrm>
              <a:off x="793200" y="1977800"/>
              <a:ext cx="392200" cy="392200"/>
            </a:xfrm>
            <a:custGeom>
              <a:avLst/>
              <a:gdLst/>
              <a:ahLst/>
              <a:cxnLst/>
              <a:rect l="l" t="t" r="r" b="b"/>
              <a:pathLst>
                <a:path w="15688" h="15688" extrusionOk="0">
                  <a:moveTo>
                    <a:pt x="7530" y="0"/>
                  </a:moveTo>
                  <a:lnTo>
                    <a:pt x="6710" y="49"/>
                  </a:lnTo>
                  <a:lnTo>
                    <a:pt x="5986" y="193"/>
                  </a:lnTo>
                  <a:lnTo>
                    <a:pt x="5214" y="435"/>
                  </a:lnTo>
                  <a:lnTo>
                    <a:pt x="4538" y="724"/>
                  </a:lnTo>
                  <a:lnTo>
                    <a:pt x="3862" y="1062"/>
                  </a:lnTo>
                  <a:lnTo>
                    <a:pt x="3235" y="1497"/>
                  </a:lnTo>
                  <a:lnTo>
                    <a:pt x="2607" y="1931"/>
                  </a:lnTo>
                  <a:lnTo>
                    <a:pt x="2076" y="2462"/>
                  </a:lnTo>
                  <a:lnTo>
                    <a:pt x="1593" y="3041"/>
                  </a:lnTo>
                  <a:lnTo>
                    <a:pt x="1159" y="3669"/>
                  </a:lnTo>
                  <a:lnTo>
                    <a:pt x="773" y="4345"/>
                  </a:lnTo>
                  <a:lnTo>
                    <a:pt x="483" y="5020"/>
                  </a:lnTo>
                  <a:lnTo>
                    <a:pt x="242" y="5793"/>
                  </a:lnTo>
                  <a:lnTo>
                    <a:pt x="97" y="6565"/>
                  </a:lnTo>
                  <a:lnTo>
                    <a:pt x="1" y="7337"/>
                  </a:lnTo>
                  <a:lnTo>
                    <a:pt x="1" y="8158"/>
                  </a:lnTo>
                  <a:lnTo>
                    <a:pt x="49" y="8930"/>
                  </a:lnTo>
                  <a:lnTo>
                    <a:pt x="194" y="9702"/>
                  </a:lnTo>
                  <a:lnTo>
                    <a:pt x="435" y="10426"/>
                  </a:lnTo>
                  <a:lnTo>
                    <a:pt x="725" y="11150"/>
                  </a:lnTo>
                  <a:lnTo>
                    <a:pt x="1062" y="11826"/>
                  </a:lnTo>
                  <a:lnTo>
                    <a:pt x="1449" y="12454"/>
                  </a:lnTo>
                  <a:lnTo>
                    <a:pt x="1931" y="13033"/>
                  </a:lnTo>
                  <a:lnTo>
                    <a:pt x="2462" y="13612"/>
                  </a:lnTo>
                  <a:lnTo>
                    <a:pt x="3041" y="14095"/>
                  </a:lnTo>
                  <a:lnTo>
                    <a:pt x="3669" y="14529"/>
                  </a:lnTo>
                  <a:lnTo>
                    <a:pt x="4345" y="14867"/>
                  </a:lnTo>
                  <a:lnTo>
                    <a:pt x="5020" y="15205"/>
                  </a:lnTo>
                  <a:lnTo>
                    <a:pt x="5793" y="15446"/>
                  </a:lnTo>
                  <a:lnTo>
                    <a:pt x="6565" y="15591"/>
                  </a:lnTo>
                  <a:lnTo>
                    <a:pt x="7337" y="15688"/>
                  </a:lnTo>
                  <a:lnTo>
                    <a:pt x="8158" y="15688"/>
                  </a:lnTo>
                  <a:lnTo>
                    <a:pt x="8930" y="15639"/>
                  </a:lnTo>
                  <a:lnTo>
                    <a:pt x="9703" y="15495"/>
                  </a:lnTo>
                  <a:lnTo>
                    <a:pt x="10427" y="15253"/>
                  </a:lnTo>
                  <a:lnTo>
                    <a:pt x="11151" y="14964"/>
                  </a:lnTo>
                  <a:lnTo>
                    <a:pt x="11826" y="14626"/>
                  </a:lnTo>
                  <a:lnTo>
                    <a:pt x="12454" y="14191"/>
                  </a:lnTo>
                  <a:lnTo>
                    <a:pt x="13033" y="13757"/>
                  </a:lnTo>
                  <a:lnTo>
                    <a:pt x="13612" y="13226"/>
                  </a:lnTo>
                  <a:lnTo>
                    <a:pt x="14095" y="12647"/>
                  </a:lnTo>
                  <a:lnTo>
                    <a:pt x="14529" y="12019"/>
                  </a:lnTo>
                  <a:lnTo>
                    <a:pt x="14867" y="11343"/>
                  </a:lnTo>
                  <a:lnTo>
                    <a:pt x="15205" y="10619"/>
                  </a:lnTo>
                  <a:lnTo>
                    <a:pt x="15446" y="9895"/>
                  </a:lnTo>
                  <a:lnTo>
                    <a:pt x="15591" y="9123"/>
                  </a:lnTo>
                  <a:lnTo>
                    <a:pt x="15688" y="8351"/>
                  </a:lnTo>
                  <a:lnTo>
                    <a:pt x="15688" y="7530"/>
                  </a:lnTo>
                  <a:lnTo>
                    <a:pt x="15640" y="6758"/>
                  </a:lnTo>
                  <a:lnTo>
                    <a:pt x="15495" y="5986"/>
                  </a:lnTo>
                  <a:lnTo>
                    <a:pt x="15253" y="5213"/>
                  </a:lnTo>
                  <a:lnTo>
                    <a:pt x="14964" y="4538"/>
                  </a:lnTo>
                  <a:lnTo>
                    <a:pt x="14626" y="3862"/>
                  </a:lnTo>
                  <a:lnTo>
                    <a:pt x="14192" y="3234"/>
                  </a:lnTo>
                  <a:lnTo>
                    <a:pt x="13757" y="2655"/>
                  </a:lnTo>
                  <a:lnTo>
                    <a:pt x="13226" y="2076"/>
                  </a:lnTo>
                  <a:lnTo>
                    <a:pt x="12647" y="1593"/>
                  </a:lnTo>
                  <a:lnTo>
                    <a:pt x="12019" y="1159"/>
                  </a:lnTo>
                  <a:lnTo>
                    <a:pt x="11344" y="773"/>
                  </a:lnTo>
                  <a:lnTo>
                    <a:pt x="10620" y="483"/>
                  </a:lnTo>
                  <a:lnTo>
                    <a:pt x="9896" y="242"/>
                  </a:lnTo>
                  <a:lnTo>
                    <a:pt x="9123" y="97"/>
                  </a:lnTo>
                  <a:lnTo>
                    <a:pt x="8303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2265;p80">
              <a:extLst>
                <a:ext uri="{FF2B5EF4-FFF2-40B4-BE49-F238E27FC236}">
                  <a16:creationId xmlns:a16="http://schemas.microsoft.com/office/drawing/2014/main" id="{0C49B583-238E-2F60-A9E0-80E450DB3374}"/>
                </a:ext>
              </a:extLst>
            </p:cNvPr>
            <p:cNvSpPr/>
            <p:nvPr/>
          </p:nvSpPr>
          <p:spPr>
            <a:xfrm>
              <a:off x="793200" y="1977800"/>
              <a:ext cx="392200" cy="392200"/>
            </a:xfrm>
            <a:custGeom>
              <a:avLst/>
              <a:gdLst/>
              <a:ahLst/>
              <a:cxnLst/>
              <a:rect l="l" t="t" r="r" b="b"/>
              <a:pathLst>
                <a:path w="15688" h="15688" fill="none" extrusionOk="0">
                  <a:moveTo>
                    <a:pt x="1" y="7337"/>
                  </a:moveTo>
                  <a:lnTo>
                    <a:pt x="1" y="7337"/>
                  </a:lnTo>
                  <a:lnTo>
                    <a:pt x="97" y="6565"/>
                  </a:lnTo>
                  <a:lnTo>
                    <a:pt x="242" y="5793"/>
                  </a:lnTo>
                  <a:lnTo>
                    <a:pt x="483" y="5020"/>
                  </a:lnTo>
                  <a:lnTo>
                    <a:pt x="773" y="4345"/>
                  </a:lnTo>
                  <a:lnTo>
                    <a:pt x="1159" y="3669"/>
                  </a:lnTo>
                  <a:lnTo>
                    <a:pt x="1593" y="3041"/>
                  </a:lnTo>
                  <a:lnTo>
                    <a:pt x="2076" y="2462"/>
                  </a:lnTo>
                  <a:lnTo>
                    <a:pt x="2607" y="1931"/>
                  </a:lnTo>
                  <a:lnTo>
                    <a:pt x="3235" y="1497"/>
                  </a:lnTo>
                  <a:lnTo>
                    <a:pt x="3862" y="1062"/>
                  </a:lnTo>
                  <a:lnTo>
                    <a:pt x="4538" y="724"/>
                  </a:lnTo>
                  <a:lnTo>
                    <a:pt x="5214" y="435"/>
                  </a:lnTo>
                  <a:lnTo>
                    <a:pt x="5986" y="193"/>
                  </a:lnTo>
                  <a:lnTo>
                    <a:pt x="6710" y="49"/>
                  </a:lnTo>
                  <a:lnTo>
                    <a:pt x="7530" y="0"/>
                  </a:lnTo>
                  <a:lnTo>
                    <a:pt x="8303" y="0"/>
                  </a:lnTo>
                  <a:lnTo>
                    <a:pt x="8303" y="0"/>
                  </a:lnTo>
                  <a:lnTo>
                    <a:pt x="9123" y="97"/>
                  </a:lnTo>
                  <a:lnTo>
                    <a:pt x="9896" y="242"/>
                  </a:lnTo>
                  <a:lnTo>
                    <a:pt x="10620" y="483"/>
                  </a:lnTo>
                  <a:lnTo>
                    <a:pt x="11344" y="773"/>
                  </a:lnTo>
                  <a:lnTo>
                    <a:pt x="12019" y="1159"/>
                  </a:lnTo>
                  <a:lnTo>
                    <a:pt x="12647" y="1593"/>
                  </a:lnTo>
                  <a:lnTo>
                    <a:pt x="13226" y="2076"/>
                  </a:lnTo>
                  <a:lnTo>
                    <a:pt x="13757" y="2655"/>
                  </a:lnTo>
                  <a:lnTo>
                    <a:pt x="14192" y="3234"/>
                  </a:lnTo>
                  <a:lnTo>
                    <a:pt x="14626" y="3862"/>
                  </a:lnTo>
                  <a:lnTo>
                    <a:pt x="14964" y="4538"/>
                  </a:lnTo>
                  <a:lnTo>
                    <a:pt x="15253" y="5213"/>
                  </a:lnTo>
                  <a:lnTo>
                    <a:pt x="15495" y="5986"/>
                  </a:lnTo>
                  <a:lnTo>
                    <a:pt x="15640" y="6758"/>
                  </a:lnTo>
                  <a:lnTo>
                    <a:pt x="15688" y="7530"/>
                  </a:lnTo>
                  <a:lnTo>
                    <a:pt x="15688" y="8351"/>
                  </a:lnTo>
                  <a:lnTo>
                    <a:pt x="15688" y="8351"/>
                  </a:lnTo>
                  <a:lnTo>
                    <a:pt x="15591" y="9123"/>
                  </a:lnTo>
                  <a:lnTo>
                    <a:pt x="15446" y="9895"/>
                  </a:lnTo>
                  <a:lnTo>
                    <a:pt x="15205" y="10619"/>
                  </a:lnTo>
                  <a:lnTo>
                    <a:pt x="14867" y="11343"/>
                  </a:lnTo>
                  <a:lnTo>
                    <a:pt x="14529" y="12019"/>
                  </a:lnTo>
                  <a:lnTo>
                    <a:pt x="14095" y="12647"/>
                  </a:lnTo>
                  <a:lnTo>
                    <a:pt x="13612" y="13226"/>
                  </a:lnTo>
                  <a:lnTo>
                    <a:pt x="13033" y="13757"/>
                  </a:lnTo>
                  <a:lnTo>
                    <a:pt x="12454" y="14191"/>
                  </a:lnTo>
                  <a:lnTo>
                    <a:pt x="11826" y="14626"/>
                  </a:lnTo>
                  <a:lnTo>
                    <a:pt x="11151" y="14964"/>
                  </a:lnTo>
                  <a:lnTo>
                    <a:pt x="10427" y="15253"/>
                  </a:lnTo>
                  <a:lnTo>
                    <a:pt x="9703" y="15495"/>
                  </a:lnTo>
                  <a:lnTo>
                    <a:pt x="8930" y="15639"/>
                  </a:lnTo>
                  <a:lnTo>
                    <a:pt x="8158" y="15688"/>
                  </a:lnTo>
                  <a:lnTo>
                    <a:pt x="7337" y="15688"/>
                  </a:lnTo>
                  <a:lnTo>
                    <a:pt x="7337" y="15688"/>
                  </a:lnTo>
                  <a:lnTo>
                    <a:pt x="6565" y="15591"/>
                  </a:lnTo>
                  <a:lnTo>
                    <a:pt x="5793" y="15446"/>
                  </a:lnTo>
                  <a:lnTo>
                    <a:pt x="5020" y="15205"/>
                  </a:lnTo>
                  <a:lnTo>
                    <a:pt x="4345" y="14867"/>
                  </a:lnTo>
                  <a:lnTo>
                    <a:pt x="3669" y="14529"/>
                  </a:lnTo>
                  <a:lnTo>
                    <a:pt x="3041" y="14095"/>
                  </a:lnTo>
                  <a:lnTo>
                    <a:pt x="2462" y="13612"/>
                  </a:lnTo>
                  <a:lnTo>
                    <a:pt x="1931" y="13033"/>
                  </a:lnTo>
                  <a:lnTo>
                    <a:pt x="1449" y="12454"/>
                  </a:lnTo>
                  <a:lnTo>
                    <a:pt x="1062" y="11826"/>
                  </a:lnTo>
                  <a:lnTo>
                    <a:pt x="725" y="11150"/>
                  </a:lnTo>
                  <a:lnTo>
                    <a:pt x="435" y="10426"/>
                  </a:lnTo>
                  <a:lnTo>
                    <a:pt x="194" y="9702"/>
                  </a:lnTo>
                  <a:lnTo>
                    <a:pt x="49" y="8930"/>
                  </a:lnTo>
                  <a:lnTo>
                    <a:pt x="1" y="8158"/>
                  </a:lnTo>
                  <a:lnTo>
                    <a:pt x="1" y="733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2266;p80">
              <a:extLst>
                <a:ext uri="{FF2B5EF4-FFF2-40B4-BE49-F238E27FC236}">
                  <a16:creationId xmlns:a16="http://schemas.microsoft.com/office/drawing/2014/main" id="{F98FDBE1-4ED3-D013-5A78-0631B753D4D8}"/>
                </a:ext>
              </a:extLst>
            </p:cNvPr>
            <p:cNvSpPr/>
            <p:nvPr/>
          </p:nvSpPr>
          <p:spPr>
            <a:xfrm>
              <a:off x="846300" y="2051400"/>
              <a:ext cx="286025" cy="245000"/>
            </a:xfrm>
            <a:custGeom>
              <a:avLst/>
              <a:gdLst/>
              <a:ahLst/>
              <a:cxnLst/>
              <a:rect l="l" t="t" r="r" b="b"/>
              <a:pathLst>
                <a:path w="11441" h="9800" extrusionOk="0">
                  <a:moveTo>
                    <a:pt x="9171" y="1"/>
                  </a:moveTo>
                  <a:lnTo>
                    <a:pt x="676" y="1738"/>
                  </a:lnTo>
                  <a:lnTo>
                    <a:pt x="483" y="1787"/>
                  </a:lnTo>
                  <a:lnTo>
                    <a:pt x="387" y="1883"/>
                  </a:lnTo>
                  <a:lnTo>
                    <a:pt x="242" y="1980"/>
                  </a:lnTo>
                  <a:lnTo>
                    <a:pt x="145" y="2076"/>
                  </a:lnTo>
                  <a:lnTo>
                    <a:pt x="97" y="2221"/>
                  </a:lnTo>
                  <a:lnTo>
                    <a:pt x="49" y="2366"/>
                  </a:lnTo>
                  <a:lnTo>
                    <a:pt x="0" y="2511"/>
                  </a:lnTo>
                  <a:lnTo>
                    <a:pt x="49" y="2704"/>
                  </a:lnTo>
                  <a:lnTo>
                    <a:pt x="1352" y="9123"/>
                  </a:lnTo>
                  <a:lnTo>
                    <a:pt x="1448" y="9413"/>
                  </a:lnTo>
                  <a:lnTo>
                    <a:pt x="1641" y="9606"/>
                  </a:lnTo>
                  <a:lnTo>
                    <a:pt x="1883" y="9751"/>
                  </a:lnTo>
                  <a:lnTo>
                    <a:pt x="2124" y="9799"/>
                  </a:lnTo>
                  <a:lnTo>
                    <a:pt x="2269" y="9751"/>
                  </a:lnTo>
                  <a:lnTo>
                    <a:pt x="10764" y="8062"/>
                  </a:lnTo>
                  <a:lnTo>
                    <a:pt x="10957" y="8013"/>
                  </a:lnTo>
                  <a:lnTo>
                    <a:pt x="11102" y="7917"/>
                  </a:lnTo>
                  <a:lnTo>
                    <a:pt x="11199" y="7820"/>
                  </a:lnTo>
                  <a:lnTo>
                    <a:pt x="11295" y="7724"/>
                  </a:lnTo>
                  <a:lnTo>
                    <a:pt x="11392" y="7579"/>
                  </a:lnTo>
                  <a:lnTo>
                    <a:pt x="11392" y="7434"/>
                  </a:lnTo>
                  <a:lnTo>
                    <a:pt x="11440" y="7241"/>
                  </a:lnTo>
                  <a:lnTo>
                    <a:pt x="11392" y="7096"/>
                  </a:lnTo>
                  <a:lnTo>
                    <a:pt x="10089" y="628"/>
                  </a:lnTo>
                  <a:lnTo>
                    <a:pt x="9992" y="387"/>
                  </a:lnTo>
                  <a:lnTo>
                    <a:pt x="9799" y="194"/>
                  </a:lnTo>
                  <a:lnTo>
                    <a:pt x="9606" y="49"/>
                  </a:lnTo>
                  <a:lnTo>
                    <a:pt x="9316" y="1"/>
                  </a:lnTo>
                  <a:close/>
                </a:path>
              </a:pathLst>
            </a:custGeom>
            <a:solidFill>
              <a:srgbClr val="BDD6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2267;p80">
              <a:extLst>
                <a:ext uri="{FF2B5EF4-FFF2-40B4-BE49-F238E27FC236}">
                  <a16:creationId xmlns:a16="http://schemas.microsoft.com/office/drawing/2014/main" id="{49CDC8C5-EDFF-6313-F27A-5BCD5FFAE46F}"/>
                </a:ext>
              </a:extLst>
            </p:cNvPr>
            <p:cNvSpPr/>
            <p:nvPr/>
          </p:nvSpPr>
          <p:spPr>
            <a:xfrm>
              <a:off x="846300" y="2051400"/>
              <a:ext cx="286025" cy="245000"/>
            </a:xfrm>
            <a:custGeom>
              <a:avLst/>
              <a:gdLst/>
              <a:ahLst/>
              <a:cxnLst/>
              <a:rect l="l" t="t" r="r" b="b"/>
              <a:pathLst>
                <a:path w="11441" h="9800" fill="none" extrusionOk="0">
                  <a:moveTo>
                    <a:pt x="9316" y="1"/>
                  </a:moveTo>
                  <a:lnTo>
                    <a:pt x="9316" y="1"/>
                  </a:lnTo>
                  <a:lnTo>
                    <a:pt x="9171" y="1"/>
                  </a:lnTo>
                  <a:lnTo>
                    <a:pt x="676" y="1738"/>
                  </a:lnTo>
                  <a:lnTo>
                    <a:pt x="676" y="1738"/>
                  </a:lnTo>
                  <a:lnTo>
                    <a:pt x="483" y="1787"/>
                  </a:lnTo>
                  <a:lnTo>
                    <a:pt x="387" y="1883"/>
                  </a:lnTo>
                  <a:lnTo>
                    <a:pt x="242" y="1980"/>
                  </a:lnTo>
                  <a:lnTo>
                    <a:pt x="145" y="2076"/>
                  </a:lnTo>
                  <a:lnTo>
                    <a:pt x="97" y="2221"/>
                  </a:lnTo>
                  <a:lnTo>
                    <a:pt x="49" y="2366"/>
                  </a:lnTo>
                  <a:lnTo>
                    <a:pt x="0" y="2511"/>
                  </a:lnTo>
                  <a:lnTo>
                    <a:pt x="49" y="2704"/>
                  </a:lnTo>
                  <a:lnTo>
                    <a:pt x="1352" y="9123"/>
                  </a:lnTo>
                  <a:lnTo>
                    <a:pt x="1352" y="9123"/>
                  </a:lnTo>
                  <a:lnTo>
                    <a:pt x="1448" y="9413"/>
                  </a:lnTo>
                  <a:lnTo>
                    <a:pt x="1641" y="9606"/>
                  </a:lnTo>
                  <a:lnTo>
                    <a:pt x="1883" y="9751"/>
                  </a:lnTo>
                  <a:lnTo>
                    <a:pt x="2124" y="9799"/>
                  </a:lnTo>
                  <a:lnTo>
                    <a:pt x="2124" y="9799"/>
                  </a:lnTo>
                  <a:lnTo>
                    <a:pt x="2269" y="9751"/>
                  </a:lnTo>
                  <a:lnTo>
                    <a:pt x="10764" y="8062"/>
                  </a:lnTo>
                  <a:lnTo>
                    <a:pt x="10764" y="8062"/>
                  </a:lnTo>
                  <a:lnTo>
                    <a:pt x="10957" y="8013"/>
                  </a:lnTo>
                  <a:lnTo>
                    <a:pt x="11102" y="7917"/>
                  </a:lnTo>
                  <a:lnTo>
                    <a:pt x="11199" y="7820"/>
                  </a:lnTo>
                  <a:lnTo>
                    <a:pt x="11295" y="7724"/>
                  </a:lnTo>
                  <a:lnTo>
                    <a:pt x="11392" y="7579"/>
                  </a:lnTo>
                  <a:lnTo>
                    <a:pt x="11392" y="7434"/>
                  </a:lnTo>
                  <a:lnTo>
                    <a:pt x="11440" y="7241"/>
                  </a:lnTo>
                  <a:lnTo>
                    <a:pt x="11392" y="7096"/>
                  </a:lnTo>
                  <a:lnTo>
                    <a:pt x="10089" y="628"/>
                  </a:lnTo>
                  <a:lnTo>
                    <a:pt x="10089" y="628"/>
                  </a:lnTo>
                  <a:lnTo>
                    <a:pt x="9992" y="387"/>
                  </a:lnTo>
                  <a:lnTo>
                    <a:pt x="9799" y="194"/>
                  </a:lnTo>
                  <a:lnTo>
                    <a:pt x="9606" y="49"/>
                  </a:lnTo>
                  <a:lnTo>
                    <a:pt x="931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2268;p80">
              <a:extLst>
                <a:ext uri="{FF2B5EF4-FFF2-40B4-BE49-F238E27FC236}">
                  <a16:creationId xmlns:a16="http://schemas.microsoft.com/office/drawing/2014/main" id="{1DA94711-DB4E-906B-7FFC-39A47DDDD39D}"/>
                </a:ext>
              </a:extLst>
            </p:cNvPr>
            <p:cNvSpPr/>
            <p:nvPr/>
          </p:nvSpPr>
          <p:spPr>
            <a:xfrm>
              <a:off x="852325" y="2096050"/>
              <a:ext cx="280000" cy="200350"/>
            </a:xfrm>
            <a:custGeom>
              <a:avLst/>
              <a:gdLst/>
              <a:ahLst/>
              <a:cxnLst/>
              <a:rect l="l" t="t" r="r" b="b"/>
              <a:pathLst>
                <a:path w="11200" h="8014" extrusionOk="0">
                  <a:moveTo>
                    <a:pt x="10089" y="1"/>
                  </a:moveTo>
                  <a:lnTo>
                    <a:pt x="1" y="2028"/>
                  </a:lnTo>
                  <a:lnTo>
                    <a:pt x="1111" y="7386"/>
                  </a:lnTo>
                  <a:lnTo>
                    <a:pt x="1159" y="7531"/>
                  </a:lnTo>
                  <a:lnTo>
                    <a:pt x="1207" y="7675"/>
                  </a:lnTo>
                  <a:lnTo>
                    <a:pt x="1304" y="7772"/>
                  </a:lnTo>
                  <a:lnTo>
                    <a:pt x="1449" y="7868"/>
                  </a:lnTo>
                  <a:lnTo>
                    <a:pt x="1594" y="7965"/>
                  </a:lnTo>
                  <a:lnTo>
                    <a:pt x="1738" y="8013"/>
                  </a:lnTo>
                  <a:lnTo>
                    <a:pt x="2028" y="8013"/>
                  </a:lnTo>
                  <a:lnTo>
                    <a:pt x="10523" y="6276"/>
                  </a:lnTo>
                  <a:lnTo>
                    <a:pt x="10668" y="6227"/>
                  </a:lnTo>
                  <a:lnTo>
                    <a:pt x="10813" y="6131"/>
                  </a:lnTo>
                  <a:lnTo>
                    <a:pt x="10958" y="6034"/>
                  </a:lnTo>
                  <a:lnTo>
                    <a:pt x="11054" y="5938"/>
                  </a:lnTo>
                  <a:lnTo>
                    <a:pt x="11102" y="5793"/>
                  </a:lnTo>
                  <a:lnTo>
                    <a:pt x="11151" y="5648"/>
                  </a:lnTo>
                  <a:lnTo>
                    <a:pt x="11199" y="5503"/>
                  </a:lnTo>
                  <a:lnTo>
                    <a:pt x="11151" y="5310"/>
                  </a:lnTo>
                  <a:lnTo>
                    <a:pt x="100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2269;p80">
              <a:extLst>
                <a:ext uri="{FF2B5EF4-FFF2-40B4-BE49-F238E27FC236}">
                  <a16:creationId xmlns:a16="http://schemas.microsoft.com/office/drawing/2014/main" id="{BCE19897-8BB7-D3D7-D387-24B733ADC97C}"/>
                </a:ext>
              </a:extLst>
            </p:cNvPr>
            <p:cNvSpPr/>
            <p:nvPr/>
          </p:nvSpPr>
          <p:spPr>
            <a:xfrm>
              <a:off x="997125" y="2134675"/>
              <a:ext cx="36225" cy="31400"/>
            </a:xfrm>
            <a:custGeom>
              <a:avLst/>
              <a:gdLst/>
              <a:ahLst/>
              <a:cxnLst/>
              <a:rect l="l" t="t" r="r" b="b"/>
              <a:pathLst>
                <a:path w="1449" h="1256" extrusionOk="0">
                  <a:moveTo>
                    <a:pt x="1256" y="0"/>
                  </a:moveTo>
                  <a:lnTo>
                    <a:pt x="1" y="242"/>
                  </a:lnTo>
                  <a:lnTo>
                    <a:pt x="194" y="1255"/>
                  </a:lnTo>
                  <a:lnTo>
                    <a:pt x="1449" y="1014"/>
                  </a:lnTo>
                  <a:lnTo>
                    <a:pt x="1256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2270;p80">
              <a:extLst>
                <a:ext uri="{FF2B5EF4-FFF2-40B4-BE49-F238E27FC236}">
                  <a16:creationId xmlns:a16="http://schemas.microsoft.com/office/drawing/2014/main" id="{F24F42D9-EB82-5450-A73D-46FEB376B335}"/>
                </a:ext>
              </a:extLst>
            </p:cNvPr>
            <p:cNvSpPr/>
            <p:nvPr/>
          </p:nvSpPr>
          <p:spPr>
            <a:xfrm>
              <a:off x="1004375" y="2173275"/>
              <a:ext cx="36225" cy="31400"/>
            </a:xfrm>
            <a:custGeom>
              <a:avLst/>
              <a:gdLst/>
              <a:ahLst/>
              <a:cxnLst/>
              <a:rect l="l" t="t" r="r" b="b"/>
              <a:pathLst>
                <a:path w="1449" h="1256" extrusionOk="0">
                  <a:moveTo>
                    <a:pt x="1256" y="1"/>
                  </a:moveTo>
                  <a:lnTo>
                    <a:pt x="1" y="242"/>
                  </a:lnTo>
                  <a:lnTo>
                    <a:pt x="194" y="1256"/>
                  </a:lnTo>
                  <a:lnTo>
                    <a:pt x="1449" y="1015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2271;p80">
              <a:extLst>
                <a:ext uri="{FF2B5EF4-FFF2-40B4-BE49-F238E27FC236}">
                  <a16:creationId xmlns:a16="http://schemas.microsoft.com/office/drawing/2014/main" id="{F4C0604B-287E-9AF0-840E-3FAE028EE76B}"/>
                </a:ext>
              </a:extLst>
            </p:cNvPr>
            <p:cNvSpPr/>
            <p:nvPr/>
          </p:nvSpPr>
          <p:spPr>
            <a:xfrm>
              <a:off x="1055050" y="2122600"/>
              <a:ext cx="36225" cy="32600"/>
            </a:xfrm>
            <a:custGeom>
              <a:avLst/>
              <a:gdLst/>
              <a:ahLst/>
              <a:cxnLst/>
              <a:rect l="l" t="t" r="r" b="b"/>
              <a:pathLst>
                <a:path w="1449" h="1304" extrusionOk="0">
                  <a:moveTo>
                    <a:pt x="1256" y="1"/>
                  </a:moveTo>
                  <a:lnTo>
                    <a:pt x="1" y="242"/>
                  </a:lnTo>
                  <a:lnTo>
                    <a:pt x="194" y="1304"/>
                  </a:lnTo>
                  <a:lnTo>
                    <a:pt x="1449" y="1014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2272;p80">
              <a:extLst>
                <a:ext uri="{FF2B5EF4-FFF2-40B4-BE49-F238E27FC236}">
                  <a16:creationId xmlns:a16="http://schemas.microsoft.com/office/drawing/2014/main" id="{51F5D011-7D86-4161-9835-8640811DB405}"/>
                </a:ext>
              </a:extLst>
            </p:cNvPr>
            <p:cNvSpPr/>
            <p:nvPr/>
          </p:nvSpPr>
          <p:spPr>
            <a:xfrm>
              <a:off x="1063500" y="2161225"/>
              <a:ext cx="36225" cy="32600"/>
            </a:xfrm>
            <a:custGeom>
              <a:avLst/>
              <a:gdLst/>
              <a:ahLst/>
              <a:cxnLst/>
              <a:rect l="l" t="t" r="r" b="b"/>
              <a:pathLst>
                <a:path w="1449" h="1304" extrusionOk="0">
                  <a:moveTo>
                    <a:pt x="1256" y="0"/>
                  </a:moveTo>
                  <a:lnTo>
                    <a:pt x="1" y="242"/>
                  </a:lnTo>
                  <a:lnTo>
                    <a:pt x="194" y="1303"/>
                  </a:lnTo>
                  <a:lnTo>
                    <a:pt x="1449" y="1014"/>
                  </a:lnTo>
                  <a:lnTo>
                    <a:pt x="1256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2273;p80">
              <a:extLst>
                <a:ext uri="{FF2B5EF4-FFF2-40B4-BE49-F238E27FC236}">
                  <a16:creationId xmlns:a16="http://schemas.microsoft.com/office/drawing/2014/main" id="{C1953477-4423-614C-D86C-C7C0ED9C3D40}"/>
                </a:ext>
              </a:extLst>
            </p:cNvPr>
            <p:cNvSpPr/>
            <p:nvPr/>
          </p:nvSpPr>
          <p:spPr>
            <a:xfrm>
              <a:off x="938000" y="2146725"/>
              <a:ext cx="37450" cy="31400"/>
            </a:xfrm>
            <a:custGeom>
              <a:avLst/>
              <a:gdLst/>
              <a:ahLst/>
              <a:cxnLst/>
              <a:rect l="l" t="t" r="r" b="b"/>
              <a:pathLst>
                <a:path w="1498" h="1256" extrusionOk="0">
                  <a:moveTo>
                    <a:pt x="1256" y="1"/>
                  </a:moveTo>
                  <a:lnTo>
                    <a:pt x="1" y="242"/>
                  </a:lnTo>
                  <a:lnTo>
                    <a:pt x="242" y="1256"/>
                  </a:lnTo>
                  <a:lnTo>
                    <a:pt x="1497" y="1015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2274;p80">
              <a:extLst>
                <a:ext uri="{FF2B5EF4-FFF2-40B4-BE49-F238E27FC236}">
                  <a16:creationId xmlns:a16="http://schemas.microsoft.com/office/drawing/2014/main" id="{D68E3984-432B-0514-271D-E00A4C629108}"/>
                </a:ext>
              </a:extLst>
            </p:cNvPr>
            <p:cNvSpPr/>
            <p:nvPr/>
          </p:nvSpPr>
          <p:spPr>
            <a:xfrm>
              <a:off x="946450" y="2185350"/>
              <a:ext cx="36225" cy="31400"/>
            </a:xfrm>
            <a:custGeom>
              <a:avLst/>
              <a:gdLst/>
              <a:ahLst/>
              <a:cxnLst/>
              <a:rect l="l" t="t" r="r" b="b"/>
              <a:pathLst>
                <a:path w="1449" h="1256" extrusionOk="0">
                  <a:moveTo>
                    <a:pt x="1256" y="1"/>
                  </a:moveTo>
                  <a:lnTo>
                    <a:pt x="1" y="242"/>
                  </a:lnTo>
                  <a:lnTo>
                    <a:pt x="194" y="1256"/>
                  </a:lnTo>
                  <a:lnTo>
                    <a:pt x="1449" y="1014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2275;p80">
              <a:extLst>
                <a:ext uri="{FF2B5EF4-FFF2-40B4-BE49-F238E27FC236}">
                  <a16:creationId xmlns:a16="http://schemas.microsoft.com/office/drawing/2014/main" id="{1BC6EDCC-2399-4724-F40C-51A57466CB10}"/>
                </a:ext>
              </a:extLst>
            </p:cNvPr>
            <p:cNvSpPr/>
            <p:nvPr/>
          </p:nvSpPr>
          <p:spPr>
            <a:xfrm>
              <a:off x="880075" y="2157600"/>
              <a:ext cx="36225" cy="32600"/>
            </a:xfrm>
            <a:custGeom>
              <a:avLst/>
              <a:gdLst/>
              <a:ahLst/>
              <a:cxnLst/>
              <a:rect l="l" t="t" r="r" b="b"/>
              <a:pathLst>
                <a:path w="1449" h="1304" extrusionOk="0">
                  <a:moveTo>
                    <a:pt x="1256" y="0"/>
                  </a:moveTo>
                  <a:lnTo>
                    <a:pt x="1" y="290"/>
                  </a:lnTo>
                  <a:lnTo>
                    <a:pt x="194" y="1304"/>
                  </a:lnTo>
                  <a:lnTo>
                    <a:pt x="1449" y="1062"/>
                  </a:lnTo>
                  <a:lnTo>
                    <a:pt x="1256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2276;p80">
              <a:extLst>
                <a:ext uri="{FF2B5EF4-FFF2-40B4-BE49-F238E27FC236}">
                  <a16:creationId xmlns:a16="http://schemas.microsoft.com/office/drawing/2014/main" id="{A2022A19-40CA-04DC-7473-05B2E71184EA}"/>
                </a:ext>
              </a:extLst>
            </p:cNvPr>
            <p:cNvSpPr/>
            <p:nvPr/>
          </p:nvSpPr>
          <p:spPr>
            <a:xfrm>
              <a:off x="887325" y="2196200"/>
              <a:ext cx="37425" cy="32625"/>
            </a:xfrm>
            <a:custGeom>
              <a:avLst/>
              <a:gdLst/>
              <a:ahLst/>
              <a:cxnLst/>
              <a:rect l="l" t="t" r="r" b="b"/>
              <a:pathLst>
                <a:path w="1497" h="1305" extrusionOk="0">
                  <a:moveTo>
                    <a:pt x="1255" y="1"/>
                  </a:moveTo>
                  <a:lnTo>
                    <a:pt x="0" y="291"/>
                  </a:lnTo>
                  <a:lnTo>
                    <a:pt x="242" y="1304"/>
                  </a:lnTo>
                  <a:lnTo>
                    <a:pt x="1497" y="1063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2277;p80">
              <a:extLst>
                <a:ext uri="{FF2B5EF4-FFF2-40B4-BE49-F238E27FC236}">
                  <a16:creationId xmlns:a16="http://schemas.microsoft.com/office/drawing/2014/main" id="{3EE727A6-0590-6907-EB3C-F1EB5B6B629E}"/>
                </a:ext>
              </a:extLst>
            </p:cNvPr>
            <p:cNvSpPr/>
            <p:nvPr/>
          </p:nvSpPr>
          <p:spPr>
            <a:xfrm>
              <a:off x="1012825" y="2211900"/>
              <a:ext cx="36225" cy="31400"/>
            </a:xfrm>
            <a:custGeom>
              <a:avLst/>
              <a:gdLst/>
              <a:ahLst/>
              <a:cxnLst/>
              <a:rect l="l" t="t" r="r" b="b"/>
              <a:pathLst>
                <a:path w="1449" h="1256" extrusionOk="0">
                  <a:moveTo>
                    <a:pt x="1255" y="0"/>
                  </a:moveTo>
                  <a:lnTo>
                    <a:pt x="0" y="242"/>
                  </a:lnTo>
                  <a:lnTo>
                    <a:pt x="194" y="1255"/>
                  </a:lnTo>
                  <a:lnTo>
                    <a:pt x="1448" y="1014"/>
                  </a:lnTo>
                  <a:lnTo>
                    <a:pt x="1255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2278;p80">
              <a:extLst>
                <a:ext uri="{FF2B5EF4-FFF2-40B4-BE49-F238E27FC236}">
                  <a16:creationId xmlns:a16="http://schemas.microsoft.com/office/drawing/2014/main" id="{2E739AE2-3F02-C95E-82F6-33EC3535D909}"/>
                </a:ext>
              </a:extLst>
            </p:cNvPr>
            <p:cNvSpPr/>
            <p:nvPr/>
          </p:nvSpPr>
          <p:spPr>
            <a:xfrm>
              <a:off x="1070750" y="2199825"/>
              <a:ext cx="36225" cy="32625"/>
            </a:xfrm>
            <a:custGeom>
              <a:avLst/>
              <a:gdLst/>
              <a:ahLst/>
              <a:cxnLst/>
              <a:rect l="l" t="t" r="r" b="b"/>
              <a:pathLst>
                <a:path w="1449" h="1305" extrusionOk="0">
                  <a:moveTo>
                    <a:pt x="1255" y="1"/>
                  </a:moveTo>
                  <a:lnTo>
                    <a:pt x="0" y="242"/>
                  </a:lnTo>
                  <a:lnTo>
                    <a:pt x="193" y="1304"/>
                  </a:lnTo>
                  <a:lnTo>
                    <a:pt x="1448" y="1014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2279;p80">
              <a:extLst>
                <a:ext uri="{FF2B5EF4-FFF2-40B4-BE49-F238E27FC236}">
                  <a16:creationId xmlns:a16="http://schemas.microsoft.com/office/drawing/2014/main" id="{C5CA026D-4CA6-B8D8-C28E-811C5B692B04}"/>
                </a:ext>
              </a:extLst>
            </p:cNvPr>
            <p:cNvSpPr/>
            <p:nvPr/>
          </p:nvSpPr>
          <p:spPr>
            <a:xfrm>
              <a:off x="953700" y="2223975"/>
              <a:ext cx="36225" cy="31400"/>
            </a:xfrm>
            <a:custGeom>
              <a:avLst/>
              <a:gdLst/>
              <a:ahLst/>
              <a:cxnLst/>
              <a:rect l="l" t="t" r="r" b="b"/>
              <a:pathLst>
                <a:path w="1449" h="1256" extrusionOk="0">
                  <a:moveTo>
                    <a:pt x="1255" y="0"/>
                  </a:moveTo>
                  <a:lnTo>
                    <a:pt x="0" y="241"/>
                  </a:lnTo>
                  <a:lnTo>
                    <a:pt x="193" y="1255"/>
                  </a:lnTo>
                  <a:lnTo>
                    <a:pt x="1448" y="1014"/>
                  </a:lnTo>
                  <a:lnTo>
                    <a:pt x="1255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2280;p80">
              <a:extLst>
                <a:ext uri="{FF2B5EF4-FFF2-40B4-BE49-F238E27FC236}">
                  <a16:creationId xmlns:a16="http://schemas.microsoft.com/office/drawing/2014/main" id="{898F30DE-24D8-C155-1783-6366D55EF170}"/>
                </a:ext>
              </a:extLst>
            </p:cNvPr>
            <p:cNvSpPr/>
            <p:nvPr/>
          </p:nvSpPr>
          <p:spPr>
            <a:xfrm>
              <a:off x="895775" y="2234825"/>
              <a:ext cx="36225" cy="32600"/>
            </a:xfrm>
            <a:custGeom>
              <a:avLst/>
              <a:gdLst/>
              <a:ahLst/>
              <a:cxnLst/>
              <a:rect l="l" t="t" r="r" b="b"/>
              <a:pathLst>
                <a:path w="1449" h="1304" extrusionOk="0">
                  <a:moveTo>
                    <a:pt x="1255" y="1"/>
                  </a:moveTo>
                  <a:lnTo>
                    <a:pt x="0" y="290"/>
                  </a:lnTo>
                  <a:lnTo>
                    <a:pt x="193" y="1304"/>
                  </a:lnTo>
                  <a:lnTo>
                    <a:pt x="1448" y="1062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2281;p80">
              <a:extLst>
                <a:ext uri="{FF2B5EF4-FFF2-40B4-BE49-F238E27FC236}">
                  <a16:creationId xmlns:a16="http://schemas.microsoft.com/office/drawing/2014/main" id="{D3DBC378-F8B1-0B2D-E002-7DC74A3B0AF6}"/>
                </a:ext>
              </a:extLst>
            </p:cNvPr>
            <p:cNvSpPr/>
            <p:nvPr/>
          </p:nvSpPr>
          <p:spPr>
            <a:xfrm>
              <a:off x="2265400" y="1847475"/>
              <a:ext cx="374100" cy="406675"/>
            </a:xfrm>
            <a:custGeom>
              <a:avLst/>
              <a:gdLst/>
              <a:ahLst/>
              <a:cxnLst/>
              <a:rect l="l" t="t" r="r" b="b"/>
              <a:pathLst>
                <a:path w="14964" h="16267" extrusionOk="0">
                  <a:moveTo>
                    <a:pt x="7965" y="0"/>
                  </a:moveTo>
                  <a:lnTo>
                    <a:pt x="7289" y="97"/>
                  </a:lnTo>
                  <a:lnTo>
                    <a:pt x="6661" y="194"/>
                  </a:lnTo>
                  <a:lnTo>
                    <a:pt x="6034" y="387"/>
                  </a:lnTo>
                  <a:lnTo>
                    <a:pt x="5503" y="628"/>
                  </a:lnTo>
                  <a:lnTo>
                    <a:pt x="4972" y="869"/>
                  </a:lnTo>
                  <a:lnTo>
                    <a:pt x="4537" y="1207"/>
                  </a:lnTo>
                  <a:lnTo>
                    <a:pt x="4151" y="1545"/>
                  </a:lnTo>
                  <a:lnTo>
                    <a:pt x="3862" y="1931"/>
                  </a:lnTo>
                  <a:lnTo>
                    <a:pt x="3620" y="2317"/>
                  </a:lnTo>
                  <a:lnTo>
                    <a:pt x="3476" y="2752"/>
                  </a:lnTo>
                  <a:lnTo>
                    <a:pt x="3379" y="3234"/>
                  </a:lnTo>
                  <a:lnTo>
                    <a:pt x="3379" y="3717"/>
                  </a:lnTo>
                  <a:lnTo>
                    <a:pt x="3476" y="4200"/>
                  </a:lnTo>
                  <a:lnTo>
                    <a:pt x="3620" y="4731"/>
                  </a:lnTo>
                  <a:lnTo>
                    <a:pt x="3910" y="5262"/>
                  </a:lnTo>
                  <a:lnTo>
                    <a:pt x="4055" y="5551"/>
                  </a:lnTo>
                  <a:lnTo>
                    <a:pt x="4151" y="5841"/>
                  </a:lnTo>
                  <a:lnTo>
                    <a:pt x="4151" y="6082"/>
                  </a:lnTo>
                  <a:lnTo>
                    <a:pt x="4151" y="6372"/>
                  </a:lnTo>
                  <a:lnTo>
                    <a:pt x="4151" y="6661"/>
                  </a:lnTo>
                  <a:lnTo>
                    <a:pt x="4055" y="6951"/>
                  </a:lnTo>
                  <a:lnTo>
                    <a:pt x="3813" y="7530"/>
                  </a:lnTo>
                  <a:lnTo>
                    <a:pt x="3476" y="8110"/>
                  </a:lnTo>
                  <a:lnTo>
                    <a:pt x="3041" y="8689"/>
                  </a:lnTo>
                  <a:lnTo>
                    <a:pt x="2076" y="9799"/>
                  </a:lnTo>
                  <a:lnTo>
                    <a:pt x="1062" y="10957"/>
                  </a:lnTo>
                  <a:lnTo>
                    <a:pt x="676" y="11537"/>
                  </a:lnTo>
                  <a:lnTo>
                    <a:pt x="338" y="12068"/>
                  </a:lnTo>
                  <a:lnTo>
                    <a:pt x="97" y="12647"/>
                  </a:lnTo>
                  <a:lnTo>
                    <a:pt x="0" y="12888"/>
                  </a:lnTo>
                  <a:lnTo>
                    <a:pt x="0" y="13178"/>
                  </a:lnTo>
                  <a:lnTo>
                    <a:pt x="0" y="13419"/>
                  </a:lnTo>
                  <a:lnTo>
                    <a:pt x="48" y="13660"/>
                  </a:lnTo>
                  <a:lnTo>
                    <a:pt x="145" y="13950"/>
                  </a:lnTo>
                  <a:lnTo>
                    <a:pt x="290" y="14191"/>
                  </a:lnTo>
                  <a:lnTo>
                    <a:pt x="531" y="14481"/>
                  </a:lnTo>
                  <a:lnTo>
                    <a:pt x="773" y="14722"/>
                  </a:lnTo>
                  <a:lnTo>
                    <a:pt x="1110" y="14964"/>
                  </a:lnTo>
                  <a:lnTo>
                    <a:pt x="1448" y="15205"/>
                  </a:lnTo>
                  <a:lnTo>
                    <a:pt x="1834" y="15398"/>
                  </a:lnTo>
                  <a:lnTo>
                    <a:pt x="2269" y="15591"/>
                  </a:lnTo>
                  <a:lnTo>
                    <a:pt x="3186" y="15881"/>
                  </a:lnTo>
                  <a:lnTo>
                    <a:pt x="4200" y="16074"/>
                  </a:lnTo>
                  <a:lnTo>
                    <a:pt x="5310" y="16219"/>
                  </a:lnTo>
                  <a:lnTo>
                    <a:pt x="6420" y="16267"/>
                  </a:lnTo>
                  <a:lnTo>
                    <a:pt x="7530" y="16219"/>
                  </a:lnTo>
                  <a:lnTo>
                    <a:pt x="8689" y="16122"/>
                  </a:lnTo>
                  <a:lnTo>
                    <a:pt x="9750" y="15881"/>
                  </a:lnTo>
                  <a:lnTo>
                    <a:pt x="10764" y="15639"/>
                  </a:lnTo>
                  <a:lnTo>
                    <a:pt x="11729" y="15253"/>
                  </a:lnTo>
                  <a:lnTo>
                    <a:pt x="12164" y="15060"/>
                  </a:lnTo>
                  <a:lnTo>
                    <a:pt x="12550" y="14867"/>
                  </a:lnTo>
                  <a:lnTo>
                    <a:pt x="12936" y="14626"/>
                  </a:lnTo>
                  <a:lnTo>
                    <a:pt x="13226" y="14336"/>
                  </a:lnTo>
                  <a:lnTo>
                    <a:pt x="13515" y="14047"/>
                  </a:lnTo>
                  <a:lnTo>
                    <a:pt x="13757" y="13757"/>
                  </a:lnTo>
                  <a:lnTo>
                    <a:pt x="13998" y="13419"/>
                  </a:lnTo>
                  <a:lnTo>
                    <a:pt x="14143" y="13081"/>
                  </a:lnTo>
                  <a:lnTo>
                    <a:pt x="13660" y="12840"/>
                  </a:lnTo>
                  <a:lnTo>
                    <a:pt x="13178" y="12454"/>
                  </a:lnTo>
                  <a:lnTo>
                    <a:pt x="12936" y="12261"/>
                  </a:lnTo>
                  <a:lnTo>
                    <a:pt x="12743" y="12019"/>
                  </a:lnTo>
                  <a:lnTo>
                    <a:pt x="12550" y="11730"/>
                  </a:lnTo>
                  <a:lnTo>
                    <a:pt x="12405" y="11440"/>
                  </a:lnTo>
                  <a:lnTo>
                    <a:pt x="12309" y="11102"/>
                  </a:lnTo>
                  <a:lnTo>
                    <a:pt x="12309" y="10716"/>
                  </a:lnTo>
                  <a:lnTo>
                    <a:pt x="12309" y="10330"/>
                  </a:lnTo>
                  <a:lnTo>
                    <a:pt x="12454" y="9895"/>
                  </a:lnTo>
                  <a:lnTo>
                    <a:pt x="12647" y="9413"/>
                  </a:lnTo>
                  <a:lnTo>
                    <a:pt x="12888" y="8930"/>
                  </a:lnTo>
                  <a:lnTo>
                    <a:pt x="13274" y="8399"/>
                  </a:lnTo>
                  <a:lnTo>
                    <a:pt x="13805" y="7820"/>
                  </a:lnTo>
                  <a:lnTo>
                    <a:pt x="14046" y="7530"/>
                  </a:lnTo>
                  <a:lnTo>
                    <a:pt x="14288" y="7192"/>
                  </a:lnTo>
                  <a:lnTo>
                    <a:pt x="14481" y="6903"/>
                  </a:lnTo>
                  <a:lnTo>
                    <a:pt x="14626" y="6565"/>
                  </a:lnTo>
                  <a:lnTo>
                    <a:pt x="14770" y="6227"/>
                  </a:lnTo>
                  <a:lnTo>
                    <a:pt x="14819" y="5889"/>
                  </a:lnTo>
                  <a:lnTo>
                    <a:pt x="14915" y="5551"/>
                  </a:lnTo>
                  <a:lnTo>
                    <a:pt x="14963" y="5213"/>
                  </a:lnTo>
                  <a:lnTo>
                    <a:pt x="14915" y="4538"/>
                  </a:lnTo>
                  <a:lnTo>
                    <a:pt x="14819" y="3910"/>
                  </a:lnTo>
                  <a:lnTo>
                    <a:pt x="14577" y="3234"/>
                  </a:lnTo>
                  <a:lnTo>
                    <a:pt x="14239" y="2607"/>
                  </a:lnTo>
                  <a:lnTo>
                    <a:pt x="13805" y="2028"/>
                  </a:lnTo>
                  <a:lnTo>
                    <a:pt x="13322" y="1545"/>
                  </a:lnTo>
                  <a:lnTo>
                    <a:pt x="12695" y="1062"/>
                  </a:lnTo>
                  <a:lnTo>
                    <a:pt x="12019" y="676"/>
                  </a:lnTo>
                  <a:lnTo>
                    <a:pt x="11295" y="338"/>
                  </a:lnTo>
                  <a:lnTo>
                    <a:pt x="10475" y="145"/>
                  </a:lnTo>
                  <a:lnTo>
                    <a:pt x="960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2282;p80">
              <a:extLst>
                <a:ext uri="{FF2B5EF4-FFF2-40B4-BE49-F238E27FC236}">
                  <a16:creationId xmlns:a16="http://schemas.microsoft.com/office/drawing/2014/main" id="{BD406480-7322-4DF8-14BC-224BC104CEE7}"/>
                </a:ext>
              </a:extLst>
            </p:cNvPr>
            <p:cNvSpPr/>
            <p:nvPr/>
          </p:nvSpPr>
          <p:spPr>
            <a:xfrm>
              <a:off x="2265400" y="1847475"/>
              <a:ext cx="374100" cy="406675"/>
            </a:xfrm>
            <a:custGeom>
              <a:avLst/>
              <a:gdLst/>
              <a:ahLst/>
              <a:cxnLst/>
              <a:rect l="l" t="t" r="r" b="b"/>
              <a:pathLst>
                <a:path w="14964" h="16267" fill="none" extrusionOk="0">
                  <a:moveTo>
                    <a:pt x="8689" y="0"/>
                  </a:moveTo>
                  <a:lnTo>
                    <a:pt x="8689" y="0"/>
                  </a:lnTo>
                  <a:lnTo>
                    <a:pt x="9171" y="0"/>
                  </a:lnTo>
                  <a:lnTo>
                    <a:pt x="9606" y="0"/>
                  </a:lnTo>
                  <a:lnTo>
                    <a:pt x="10475" y="145"/>
                  </a:lnTo>
                  <a:lnTo>
                    <a:pt x="11295" y="338"/>
                  </a:lnTo>
                  <a:lnTo>
                    <a:pt x="12019" y="676"/>
                  </a:lnTo>
                  <a:lnTo>
                    <a:pt x="12695" y="1062"/>
                  </a:lnTo>
                  <a:lnTo>
                    <a:pt x="13322" y="1545"/>
                  </a:lnTo>
                  <a:lnTo>
                    <a:pt x="13805" y="2028"/>
                  </a:lnTo>
                  <a:lnTo>
                    <a:pt x="14239" y="2607"/>
                  </a:lnTo>
                  <a:lnTo>
                    <a:pt x="14577" y="3234"/>
                  </a:lnTo>
                  <a:lnTo>
                    <a:pt x="14819" y="3910"/>
                  </a:lnTo>
                  <a:lnTo>
                    <a:pt x="14915" y="4538"/>
                  </a:lnTo>
                  <a:lnTo>
                    <a:pt x="14963" y="5213"/>
                  </a:lnTo>
                  <a:lnTo>
                    <a:pt x="14915" y="5551"/>
                  </a:lnTo>
                  <a:lnTo>
                    <a:pt x="14819" y="5889"/>
                  </a:lnTo>
                  <a:lnTo>
                    <a:pt x="14770" y="6227"/>
                  </a:lnTo>
                  <a:lnTo>
                    <a:pt x="14626" y="6565"/>
                  </a:lnTo>
                  <a:lnTo>
                    <a:pt x="14481" y="6903"/>
                  </a:lnTo>
                  <a:lnTo>
                    <a:pt x="14288" y="7192"/>
                  </a:lnTo>
                  <a:lnTo>
                    <a:pt x="14046" y="7530"/>
                  </a:lnTo>
                  <a:lnTo>
                    <a:pt x="13805" y="7820"/>
                  </a:lnTo>
                  <a:lnTo>
                    <a:pt x="13805" y="7820"/>
                  </a:lnTo>
                  <a:lnTo>
                    <a:pt x="13274" y="8399"/>
                  </a:lnTo>
                  <a:lnTo>
                    <a:pt x="12888" y="8930"/>
                  </a:lnTo>
                  <a:lnTo>
                    <a:pt x="12647" y="9413"/>
                  </a:lnTo>
                  <a:lnTo>
                    <a:pt x="12454" y="9895"/>
                  </a:lnTo>
                  <a:lnTo>
                    <a:pt x="12309" y="10330"/>
                  </a:lnTo>
                  <a:lnTo>
                    <a:pt x="12309" y="10716"/>
                  </a:lnTo>
                  <a:lnTo>
                    <a:pt x="12309" y="11102"/>
                  </a:lnTo>
                  <a:lnTo>
                    <a:pt x="12405" y="11440"/>
                  </a:lnTo>
                  <a:lnTo>
                    <a:pt x="12550" y="11730"/>
                  </a:lnTo>
                  <a:lnTo>
                    <a:pt x="12743" y="12019"/>
                  </a:lnTo>
                  <a:lnTo>
                    <a:pt x="12936" y="12261"/>
                  </a:lnTo>
                  <a:lnTo>
                    <a:pt x="13178" y="12454"/>
                  </a:lnTo>
                  <a:lnTo>
                    <a:pt x="13660" y="12840"/>
                  </a:lnTo>
                  <a:lnTo>
                    <a:pt x="14143" y="13081"/>
                  </a:lnTo>
                  <a:lnTo>
                    <a:pt x="14143" y="13081"/>
                  </a:lnTo>
                  <a:lnTo>
                    <a:pt x="13998" y="13419"/>
                  </a:lnTo>
                  <a:lnTo>
                    <a:pt x="13757" y="13757"/>
                  </a:lnTo>
                  <a:lnTo>
                    <a:pt x="13515" y="14047"/>
                  </a:lnTo>
                  <a:lnTo>
                    <a:pt x="13226" y="14336"/>
                  </a:lnTo>
                  <a:lnTo>
                    <a:pt x="12936" y="14626"/>
                  </a:lnTo>
                  <a:lnTo>
                    <a:pt x="12550" y="14867"/>
                  </a:lnTo>
                  <a:lnTo>
                    <a:pt x="12164" y="15060"/>
                  </a:lnTo>
                  <a:lnTo>
                    <a:pt x="11729" y="15253"/>
                  </a:lnTo>
                  <a:lnTo>
                    <a:pt x="10764" y="15639"/>
                  </a:lnTo>
                  <a:lnTo>
                    <a:pt x="9750" y="15881"/>
                  </a:lnTo>
                  <a:lnTo>
                    <a:pt x="8689" y="16122"/>
                  </a:lnTo>
                  <a:lnTo>
                    <a:pt x="7530" y="16219"/>
                  </a:lnTo>
                  <a:lnTo>
                    <a:pt x="6420" y="16267"/>
                  </a:lnTo>
                  <a:lnTo>
                    <a:pt x="5310" y="16219"/>
                  </a:lnTo>
                  <a:lnTo>
                    <a:pt x="4200" y="16074"/>
                  </a:lnTo>
                  <a:lnTo>
                    <a:pt x="3186" y="15881"/>
                  </a:lnTo>
                  <a:lnTo>
                    <a:pt x="2269" y="15591"/>
                  </a:lnTo>
                  <a:lnTo>
                    <a:pt x="1834" y="15398"/>
                  </a:lnTo>
                  <a:lnTo>
                    <a:pt x="1448" y="15205"/>
                  </a:lnTo>
                  <a:lnTo>
                    <a:pt x="1110" y="14964"/>
                  </a:lnTo>
                  <a:lnTo>
                    <a:pt x="773" y="14722"/>
                  </a:lnTo>
                  <a:lnTo>
                    <a:pt x="531" y="14481"/>
                  </a:lnTo>
                  <a:lnTo>
                    <a:pt x="290" y="14191"/>
                  </a:lnTo>
                  <a:lnTo>
                    <a:pt x="290" y="14191"/>
                  </a:lnTo>
                  <a:lnTo>
                    <a:pt x="145" y="13950"/>
                  </a:lnTo>
                  <a:lnTo>
                    <a:pt x="48" y="13660"/>
                  </a:lnTo>
                  <a:lnTo>
                    <a:pt x="0" y="13419"/>
                  </a:lnTo>
                  <a:lnTo>
                    <a:pt x="0" y="13178"/>
                  </a:lnTo>
                  <a:lnTo>
                    <a:pt x="0" y="12888"/>
                  </a:lnTo>
                  <a:lnTo>
                    <a:pt x="97" y="12647"/>
                  </a:lnTo>
                  <a:lnTo>
                    <a:pt x="338" y="12068"/>
                  </a:lnTo>
                  <a:lnTo>
                    <a:pt x="676" y="11537"/>
                  </a:lnTo>
                  <a:lnTo>
                    <a:pt x="1062" y="10957"/>
                  </a:lnTo>
                  <a:lnTo>
                    <a:pt x="2076" y="9799"/>
                  </a:lnTo>
                  <a:lnTo>
                    <a:pt x="3041" y="8689"/>
                  </a:lnTo>
                  <a:lnTo>
                    <a:pt x="3476" y="8110"/>
                  </a:lnTo>
                  <a:lnTo>
                    <a:pt x="3813" y="7530"/>
                  </a:lnTo>
                  <a:lnTo>
                    <a:pt x="4055" y="6951"/>
                  </a:lnTo>
                  <a:lnTo>
                    <a:pt x="4151" y="6661"/>
                  </a:lnTo>
                  <a:lnTo>
                    <a:pt x="4151" y="6372"/>
                  </a:lnTo>
                  <a:lnTo>
                    <a:pt x="4151" y="6082"/>
                  </a:lnTo>
                  <a:lnTo>
                    <a:pt x="4151" y="5841"/>
                  </a:lnTo>
                  <a:lnTo>
                    <a:pt x="4055" y="5551"/>
                  </a:lnTo>
                  <a:lnTo>
                    <a:pt x="3910" y="5262"/>
                  </a:lnTo>
                  <a:lnTo>
                    <a:pt x="3910" y="5262"/>
                  </a:lnTo>
                  <a:lnTo>
                    <a:pt x="3620" y="4731"/>
                  </a:lnTo>
                  <a:lnTo>
                    <a:pt x="3476" y="4200"/>
                  </a:lnTo>
                  <a:lnTo>
                    <a:pt x="3379" y="3717"/>
                  </a:lnTo>
                  <a:lnTo>
                    <a:pt x="3379" y="3234"/>
                  </a:lnTo>
                  <a:lnTo>
                    <a:pt x="3476" y="2752"/>
                  </a:lnTo>
                  <a:lnTo>
                    <a:pt x="3620" y="2317"/>
                  </a:lnTo>
                  <a:lnTo>
                    <a:pt x="3862" y="1931"/>
                  </a:lnTo>
                  <a:lnTo>
                    <a:pt x="4151" y="1545"/>
                  </a:lnTo>
                  <a:lnTo>
                    <a:pt x="4537" y="1207"/>
                  </a:lnTo>
                  <a:lnTo>
                    <a:pt x="4972" y="869"/>
                  </a:lnTo>
                  <a:lnTo>
                    <a:pt x="5503" y="628"/>
                  </a:lnTo>
                  <a:lnTo>
                    <a:pt x="6034" y="387"/>
                  </a:lnTo>
                  <a:lnTo>
                    <a:pt x="6661" y="194"/>
                  </a:lnTo>
                  <a:lnTo>
                    <a:pt x="7289" y="97"/>
                  </a:lnTo>
                  <a:lnTo>
                    <a:pt x="7965" y="0"/>
                  </a:lnTo>
                  <a:lnTo>
                    <a:pt x="868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2283;p80">
              <a:extLst>
                <a:ext uri="{FF2B5EF4-FFF2-40B4-BE49-F238E27FC236}">
                  <a16:creationId xmlns:a16="http://schemas.microsoft.com/office/drawing/2014/main" id="{59971E70-CF7A-1479-65E2-752318AA074A}"/>
                </a:ext>
              </a:extLst>
            </p:cNvPr>
            <p:cNvSpPr/>
            <p:nvPr/>
          </p:nvSpPr>
          <p:spPr>
            <a:xfrm>
              <a:off x="1710300" y="2328950"/>
              <a:ext cx="148450" cy="107425"/>
            </a:xfrm>
            <a:custGeom>
              <a:avLst/>
              <a:gdLst/>
              <a:ahLst/>
              <a:cxnLst/>
              <a:rect l="l" t="t" r="r" b="b"/>
              <a:pathLst>
                <a:path w="5938" h="4297" extrusionOk="0">
                  <a:moveTo>
                    <a:pt x="1449" y="0"/>
                  </a:moveTo>
                  <a:lnTo>
                    <a:pt x="1256" y="49"/>
                  </a:lnTo>
                  <a:lnTo>
                    <a:pt x="1063" y="145"/>
                  </a:lnTo>
                  <a:lnTo>
                    <a:pt x="918" y="242"/>
                  </a:lnTo>
                  <a:lnTo>
                    <a:pt x="773" y="387"/>
                  </a:lnTo>
                  <a:lnTo>
                    <a:pt x="676" y="580"/>
                  </a:lnTo>
                  <a:lnTo>
                    <a:pt x="97" y="1786"/>
                  </a:lnTo>
                  <a:lnTo>
                    <a:pt x="1" y="2124"/>
                  </a:lnTo>
                  <a:lnTo>
                    <a:pt x="1" y="2462"/>
                  </a:lnTo>
                  <a:lnTo>
                    <a:pt x="97" y="2800"/>
                  </a:lnTo>
                  <a:lnTo>
                    <a:pt x="290" y="3090"/>
                  </a:lnTo>
                  <a:lnTo>
                    <a:pt x="1014" y="3862"/>
                  </a:lnTo>
                  <a:lnTo>
                    <a:pt x="1256" y="4055"/>
                  </a:lnTo>
                  <a:lnTo>
                    <a:pt x="1497" y="4200"/>
                  </a:lnTo>
                  <a:lnTo>
                    <a:pt x="1787" y="4296"/>
                  </a:lnTo>
                  <a:lnTo>
                    <a:pt x="2076" y="4296"/>
                  </a:lnTo>
                  <a:lnTo>
                    <a:pt x="3959" y="4103"/>
                  </a:lnTo>
                  <a:lnTo>
                    <a:pt x="4248" y="4055"/>
                  </a:lnTo>
                  <a:lnTo>
                    <a:pt x="4490" y="3958"/>
                  </a:lnTo>
                  <a:lnTo>
                    <a:pt x="4731" y="3862"/>
                  </a:lnTo>
                  <a:lnTo>
                    <a:pt x="4972" y="3717"/>
                  </a:lnTo>
                  <a:lnTo>
                    <a:pt x="5214" y="3572"/>
                  </a:lnTo>
                  <a:lnTo>
                    <a:pt x="5407" y="3379"/>
                  </a:lnTo>
                  <a:lnTo>
                    <a:pt x="5600" y="3138"/>
                  </a:lnTo>
                  <a:lnTo>
                    <a:pt x="5745" y="2897"/>
                  </a:lnTo>
                  <a:lnTo>
                    <a:pt x="5938" y="2510"/>
                  </a:lnTo>
                  <a:lnTo>
                    <a:pt x="5503" y="2028"/>
                  </a:lnTo>
                  <a:lnTo>
                    <a:pt x="4972" y="1593"/>
                  </a:lnTo>
                  <a:lnTo>
                    <a:pt x="4441" y="1207"/>
                  </a:lnTo>
                  <a:lnTo>
                    <a:pt x="3910" y="918"/>
                  </a:lnTo>
                  <a:lnTo>
                    <a:pt x="3042" y="531"/>
                  </a:lnTo>
                  <a:lnTo>
                    <a:pt x="2655" y="387"/>
                  </a:lnTo>
                  <a:lnTo>
                    <a:pt x="2028" y="97"/>
                  </a:lnTo>
                  <a:lnTo>
                    <a:pt x="1835" y="49"/>
                  </a:lnTo>
                  <a:lnTo>
                    <a:pt x="1642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2284;p80">
              <a:extLst>
                <a:ext uri="{FF2B5EF4-FFF2-40B4-BE49-F238E27FC236}">
                  <a16:creationId xmlns:a16="http://schemas.microsoft.com/office/drawing/2014/main" id="{697F0847-44A0-13F9-3654-A4AE7975958E}"/>
                </a:ext>
              </a:extLst>
            </p:cNvPr>
            <p:cNvSpPr/>
            <p:nvPr/>
          </p:nvSpPr>
          <p:spPr>
            <a:xfrm>
              <a:off x="1710300" y="2328950"/>
              <a:ext cx="148450" cy="107425"/>
            </a:xfrm>
            <a:custGeom>
              <a:avLst/>
              <a:gdLst/>
              <a:ahLst/>
              <a:cxnLst/>
              <a:rect l="l" t="t" r="r" b="b"/>
              <a:pathLst>
                <a:path w="5938" h="4297" fill="none" extrusionOk="0">
                  <a:moveTo>
                    <a:pt x="290" y="3090"/>
                  </a:moveTo>
                  <a:lnTo>
                    <a:pt x="1014" y="3862"/>
                  </a:lnTo>
                  <a:lnTo>
                    <a:pt x="1014" y="3862"/>
                  </a:lnTo>
                  <a:lnTo>
                    <a:pt x="1256" y="4055"/>
                  </a:lnTo>
                  <a:lnTo>
                    <a:pt x="1497" y="4200"/>
                  </a:lnTo>
                  <a:lnTo>
                    <a:pt x="1787" y="4296"/>
                  </a:lnTo>
                  <a:lnTo>
                    <a:pt x="2076" y="4296"/>
                  </a:lnTo>
                  <a:lnTo>
                    <a:pt x="3959" y="4103"/>
                  </a:lnTo>
                  <a:lnTo>
                    <a:pt x="3959" y="4103"/>
                  </a:lnTo>
                  <a:lnTo>
                    <a:pt x="4248" y="4055"/>
                  </a:lnTo>
                  <a:lnTo>
                    <a:pt x="4490" y="3958"/>
                  </a:lnTo>
                  <a:lnTo>
                    <a:pt x="4731" y="3862"/>
                  </a:lnTo>
                  <a:lnTo>
                    <a:pt x="4972" y="3717"/>
                  </a:lnTo>
                  <a:lnTo>
                    <a:pt x="5214" y="3572"/>
                  </a:lnTo>
                  <a:lnTo>
                    <a:pt x="5407" y="3379"/>
                  </a:lnTo>
                  <a:lnTo>
                    <a:pt x="5600" y="3138"/>
                  </a:lnTo>
                  <a:lnTo>
                    <a:pt x="5745" y="2897"/>
                  </a:lnTo>
                  <a:lnTo>
                    <a:pt x="5938" y="2510"/>
                  </a:lnTo>
                  <a:lnTo>
                    <a:pt x="5938" y="2510"/>
                  </a:lnTo>
                  <a:lnTo>
                    <a:pt x="5503" y="2028"/>
                  </a:lnTo>
                  <a:lnTo>
                    <a:pt x="4972" y="1593"/>
                  </a:lnTo>
                  <a:lnTo>
                    <a:pt x="4441" y="1207"/>
                  </a:lnTo>
                  <a:lnTo>
                    <a:pt x="3910" y="918"/>
                  </a:lnTo>
                  <a:lnTo>
                    <a:pt x="3042" y="531"/>
                  </a:lnTo>
                  <a:lnTo>
                    <a:pt x="2655" y="387"/>
                  </a:lnTo>
                  <a:lnTo>
                    <a:pt x="2028" y="97"/>
                  </a:lnTo>
                  <a:lnTo>
                    <a:pt x="2028" y="97"/>
                  </a:lnTo>
                  <a:lnTo>
                    <a:pt x="1835" y="49"/>
                  </a:lnTo>
                  <a:lnTo>
                    <a:pt x="1642" y="0"/>
                  </a:lnTo>
                  <a:lnTo>
                    <a:pt x="1449" y="0"/>
                  </a:lnTo>
                  <a:lnTo>
                    <a:pt x="1256" y="49"/>
                  </a:lnTo>
                  <a:lnTo>
                    <a:pt x="1063" y="145"/>
                  </a:lnTo>
                  <a:lnTo>
                    <a:pt x="918" y="242"/>
                  </a:lnTo>
                  <a:lnTo>
                    <a:pt x="773" y="387"/>
                  </a:lnTo>
                  <a:lnTo>
                    <a:pt x="676" y="580"/>
                  </a:lnTo>
                  <a:lnTo>
                    <a:pt x="676" y="580"/>
                  </a:lnTo>
                  <a:lnTo>
                    <a:pt x="97" y="1786"/>
                  </a:lnTo>
                  <a:lnTo>
                    <a:pt x="97" y="1786"/>
                  </a:lnTo>
                  <a:lnTo>
                    <a:pt x="1" y="2124"/>
                  </a:lnTo>
                  <a:lnTo>
                    <a:pt x="1" y="2462"/>
                  </a:lnTo>
                  <a:lnTo>
                    <a:pt x="97" y="2800"/>
                  </a:lnTo>
                  <a:lnTo>
                    <a:pt x="290" y="309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2285;p80">
              <a:extLst>
                <a:ext uri="{FF2B5EF4-FFF2-40B4-BE49-F238E27FC236}">
                  <a16:creationId xmlns:a16="http://schemas.microsoft.com/office/drawing/2014/main" id="{8EB830FE-DCE9-9B29-C43B-0B447AD8D689}"/>
                </a:ext>
              </a:extLst>
            </p:cNvPr>
            <p:cNvSpPr/>
            <p:nvPr/>
          </p:nvSpPr>
          <p:spPr>
            <a:xfrm>
              <a:off x="1773050" y="2316875"/>
              <a:ext cx="543050" cy="324625"/>
            </a:xfrm>
            <a:custGeom>
              <a:avLst/>
              <a:gdLst/>
              <a:ahLst/>
              <a:cxnLst/>
              <a:rect l="l" t="t" r="r" b="b"/>
              <a:pathLst>
                <a:path w="21722" h="12985" extrusionOk="0">
                  <a:moveTo>
                    <a:pt x="17619" y="1"/>
                  </a:moveTo>
                  <a:lnTo>
                    <a:pt x="16653" y="1159"/>
                  </a:lnTo>
                  <a:lnTo>
                    <a:pt x="15640" y="2366"/>
                  </a:lnTo>
                  <a:lnTo>
                    <a:pt x="14578" y="3524"/>
                  </a:lnTo>
                  <a:lnTo>
                    <a:pt x="13468" y="4635"/>
                  </a:lnTo>
                  <a:lnTo>
                    <a:pt x="12357" y="5696"/>
                  </a:lnTo>
                  <a:lnTo>
                    <a:pt x="11247" y="6710"/>
                  </a:lnTo>
                  <a:lnTo>
                    <a:pt x="10089" y="7627"/>
                  </a:lnTo>
                  <a:lnTo>
                    <a:pt x="9284" y="8206"/>
                  </a:lnTo>
                  <a:lnTo>
                    <a:pt x="9284" y="8206"/>
                  </a:lnTo>
                  <a:lnTo>
                    <a:pt x="9172" y="8158"/>
                  </a:lnTo>
                  <a:lnTo>
                    <a:pt x="8834" y="7965"/>
                  </a:lnTo>
                  <a:lnTo>
                    <a:pt x="7917" y="7241"/>
                  </a:lnTo>
                  <a:lnTo>
                    <a:pt x="7048" y="6469"/>
                  </a:lnTo>
                  <a:lnTo>
                    <a:pt x="6179" y="5552"/>
                  </a:lnTo>
                  <a:lnTo>
                    <a:pt x="5358" y="4538"/>
                  </a:lnTo>
                  <a:lnTo>
                    <a:pt x="4538" y="3524"/>
                  </a:lnTo>
                  <a:lnTo>
                    <a:pt x="3766" y="2511"/>
                  </a:lnTo>
                  <a:lnTo>
                    <a:pt x="1" y="5166"/>
                  </a:lnTo>
                  <a:lnTo>
                    <a:pt x="918" y="6372"/>
                  </a:lnTo>
                  <a:lnTo>
                    <a:pt x="1835" y="7482"/>
                  </a:lnTo>
                  <a:lnTo>
                    <a:pt x="2752" y="8593"/>
                  </a:lnTo>
                  <a:lnTo>
                    <a:pt x="3814" y="9703"/>
                  </a:lnTo>
                  <a:lnTo>
                    <a:pt x="4393" y="10234"/>
                  </a:lnTo>
                  <a:lnTo>
                    <a:pt x="4972" y="10813"/>
                  </a:lnTo>
                  <a:lnTo>
                    <a:pt x="5600" y="11296"/>
                  </a:lnTo>
                  <a:lnTo>
                    <a:pt x="6227" y="11778"/>
                  </a:lnTo>
                  <a:lnTo>
                    <a:pt x="6662" y="12068"/>
                  </a:lnTo>
                  <a:lnTo>
                    <a:pt x="7096" y="12309"/>
                  </a:lnTo>
                  <a:lnTo>
                    <a:pt x="7531" y="12551"/>
                  </a:lnTo>
                  <a:lnTo>
                    <a:pt x="8013" y="12744"/>
                  </a:lnTo>
                  <a:lnTo>
                    <a:pt x="8689" y="12888"/>
                  </a:lnTo>
                  <a:lnTo>
                    <a:pt x="9365" y="12985"/>
                  </a:lnTo>
                  <a:lnTo>
                    <a:pt x="9847" y="12985"/>
                  </a:lnTo>
                  <a:lnTo>
                    <a:pt x="10282" y="12888"/>
                  </a:lnTo>
                  <a:lnTo>
                    <a:pt x="10765" y="12792"/>
                  </a:lnTo>
                  <a:lnTo>
                    <a:pt x="11151" y="12599"/>
                  </a:lnTo>
                  <a:lnTo>
                    <a:pt x="11344" y="12502"/>
                  </a:lnTo>
                  <a:lnTo>
                    <a:pt x="12792" y="11537"/>
                  </a:lnTo>
                  <a:lnTo>
                    <a:pt x="14240" y="10523"/>
                  </a:lnTo>
                  <a:lnTo>
                    <a:pt x="15591" y="9413"/>
                  </a:lnTo>
                  <a:lnTo>
                    <a:pt x="16895" y="8206"/>
                  </a:lnTo>
                  <a:lnTo>
                    <a:pt x="18150" y="7048"/>
                  </a:lnTo>
                  <a:lnTo>
                    <a:pt x="19356" y="5841"/>
                  </a:lnTo>
                  <a:lnTo>
                    <a:pt x="20515" y="4635"/>
                  </a:lnTo>
                  <a:lnTo>
                    <a:pt x="21722" y="3380"/>
                  </a:lnTo>
                  <a:lnTo>
                    <a:pt x="17619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2286;p80">
              <a:extLst>
                <a:ext uri="{FF2B5EF4-FFF2-40B4-BE49-F238E27FC236}">
                  <a16:creationId xmlns:a16="http://schemas.microsoft.com/office/drawing/2014/main" id="{14787DF3-847D-926A-50EE-CEA640D8E90E}"/>
                </a:ext>
              </a:extLst>
            </p:cNvPr>
            <p:cNvSpPr/>
            <p:nvPr/>
          </p:nvSpPr>
          <p:spPr>
            <a:xfrm>
              <a:off x="1773050" y="2316875"/>
              <a:ext cx="543050" cy="324625"/>
            </a:xfrm>
            <a:custGeom>
              <a:avLst/>
              <a:gdLst/>
              <a:ahLst/>
              <a:cxnLst/>
              <a:rect l="l" t="t" r="r" b="b"/>
              <a:pathLst>
                <a:path w="21722" h="12985" fill="none" extrusionOk="0">
                  <a:moveTo>
                    <a:pt x="21722" y="3380"/>
                  </a:moveTo>
                  <a:lnTo>
                    <a:pt x="21722" y="3380"/>
                  </a:lnTo>
                  <a:lnTo>
                    <a:pt x="20515" y="4635"/>
                  </a:lnTo>
                  <a:lnTo>
                    <a:pt x="20515" y="4635"/>
                  </a:lnTo>
                  <a:lnTo>
                    <a:pt x="19356" y="5841"/>
                  </a:lnTo>
                  <a:lnTo>
                    <a:pt x="19356" y="5841"/>
                  </a:lnTo>
                  <a:lnTo>
                    <a:pt x="18150" y="7048"/>
                  </a:lnTo>
                  <a:lnTo>
                    <a:pt x="16895" y="8206"/>
                  </a:lnTo>
                  <a:lnTo>
                    <a:pt x="16895" y="8206"/>
                  </a:lnTo>
                  <a:lnTo>
                    <a:pt x="15591" y="9413"/>
                  </a:lnTo>
                  <a:lnTo>
                    <a:pt x="14240" y="10523"/>
                  </a:lnTo>
                  <a:lnTo>
                    <a:pt x="12792" y="11537"/>
                  </a:lnTo>
                  <a:lnTo>
                    <a:pt x="11344" y="12502"/>
                  </a:lnTo>
                  <a:lnTo>
                    <a:pt x="11344" y="12502"/>
                  </a:lnTo>
                  <a:lnTo>
                    <a:pt x="11344" y="12502"/>
                  </a:lnTo>
                  <a:lnTo>
                    <a:pt x="11151" y="12599"/>
                  </a:lnTo>
                  <a:lnTo>
                    <a:pt x="11151" y="12599"/>
                  </a:lnTo>
                  <a:lnTo>
                    <a:pt x="10765" y="12792"/>
                  </a:lnTo>
                  <a:lnTo>
                    <a:pt x="10282" y="12888"/>
                  </a:lnTo>
                  <a:lnTo>
                    <a:pt x="9847" y="12985"/>
                  </a:lnTo>
                  <a:lnTo>
                    <a:pt x="9365" y="12985"/>
                  </a:lnTo>
                  <a:lnTo>
                    <a:pt x="9365" y="12985"/>
                  </a:lnTo>
                  <a:lnTo>
                    <a:pt x="8689" y="12888"/>
                  </a:lnTo>
                  <a:lnTo>
                    <a:pt x="8013" y="12744"/>
                  </a:lnTo>
                  <a:lnTo>
                    <a:pt x="8013" y="12744"/>
                  </a:lnTo>
                  <a:lnTo>
                    <a:pt x="7531" y="12551"/>
                  </a:lnTo>
                  <a:lnTo>
                    <a:pt x="7096" y="12309"/>
                  </a:lnTo>
                  <a:lnTo>
                    <a:pt x="6662" y="12068"/>
                  </a:lnTo>
                  <a:lnTo>
                    <a:pt x="6227" y="11778"/>
                  </a:lnTo>
                  <a:lnTo>
                    <a:pt x="6227" y="11778"/>
                  </a:lnTo>
                  <a:lnTo>
                    <a:pt x="5600" y="11296"/>
                  </a:lnTo>
                  <a:lnTo>
                    <a:pt x="4972" y="10813"/>
                  </a:lnTo>
                  <a:lnTo>
                    <a:pt x="4393" y="10234"/>
                  </a:lnTo>
                  <a:lnTo>
                    <a:pt x="3814" y="9703"/>
                  </a:lnTo>
                  <a:lnTo>
                    <a:pt x="3814" y="9703"/>
                  </a:lnTo>
                  <a:lnTo>
                    <a:pt x="2752" y="8593"/>
                  </a:lnTo>
                  <a:lnTo>
                    <a:pt x="1835" y="7482"/>
                  </a:lnTo>
                  <a:lnTo>
                    <a:pt x="1835" y="7482"/>
                  </a:lnTo>
                  <a:lnTo>
                    <a:pt x="918" y="6372"/>
                  </a:lnTo>
                  <a:lnTo>
                    <a:pt x="1" y="5166"/>
                  </a:lnTo>
                  <a:lnTo>
                    <a:pt x="3766" y="2511"/>
                  </a:lnTo>
                  <a:lnTo>
                    <a:pt x="3766" y="2511"/>
                  </a:lnTo>
                  <a:lnTo>
                    <a:pt x="4538" y="3524"/>
                  </a:lnTo>
                  <a:lnTo>
                    <a:pt x="5358" y="4538"/>
                  </a:lnTo>
                  <a:lnTo>
                    <a:pt x="5358" y="4538"/>
                  </a:lnTo>
                  <a:lnTo>
                    <a:pt x="6179" y="5552"/>
                  </a:lnTo>
                  <a:lnTo>
                    <a:pt x="7048" y="6469"/>
                  </a:lnTo>
                  <a:lnTo>
                    <a:pt x="7048" y="6469"/>
                  </a:lnTo>
                  <a:lnTo>
                    <a:pt x="7917" y="7241"/>
                  </a:lnTo>
                  <a:lnTo>
                    <a:pt x="8834" y="7965"/>
                  </a:lnTo>
                  <a:lnTo>
                    <a:pt x="8834" y="7965"/>
                  </a:lnTo>
                  <a:lnTo>
                    <a:pt x="9172" y="8158"/>
                  </a:lnTo>
                  <a:lnTo>
                    <a:pt x="9510" y="8303"/>
                  </a:lnTo>
                  <a:lnTo>
                    <a:pt x="9510" y="8303"/>
                  </a:lnTo>
                  <a:lnTo>
                    <a:pt x="9558" y="8303"/>
                  </a:lnTo>
                  <a:lnTo>
                    <a:pt x="9510" y="8303"/>
                  </a:lnTo>
                  <a:lnTo>
                    <a:pt x="9510" y="8303"/>
                  </a:lnTo>
                  <a:lnTo>
                    <a:pt x="9268" y="8303"/>
                  </a:lnTo>
                  <a:lnTo>
                    <a:pt x="9075" y="8399"/>
                  </a:lnTo>
                  <a:lnTo>
                    <a:pt x="8882" y="8496"/>
                  </a:lnTo>
                  <a:lnTo>
                    <a:pt x="8882" y="8496"/>
                  </a:lnTo>
                  <a:lnTo>
                    <a:pt x="10089" y="7627"/>
                  </a:lnTo>
                  <a:lnTo>
                    <a:pt x="11247" y="6710"/>
                  </a:lnTo>
                  <a:lnTo>
                    <a:pt x="11247" y="6710"/>
                  </a:lnTo>
                  <a:lnTo>
                    <a:pt x="12357" y="5696"/>
                  </a:lnTo>
                  <a:lnTo>
                    <a:pt x="13468" y="4635"/>
                  </a:lnTo>
                  <a:lnTo>
                    <a:pt x="13468" y="4635"/>
                  </a:lnTo>
                  <a:lnTo>
                    <a:pt x="14578" y="3524"/>
                  </a:lnTo>
                  <a:lnTo>
                    <a:pt x="15640" y="2366"/>
                  </a:lnTo>
                  <a:lnTo>
                    <a:pt x="15640" y="2366"/>
                  </a:lnTo>
                  <a:lnTo>
                    <a:pt x="16653" y="1159"/>
                  </a:lnTo>
                  <a:lnTo>
                    <a:pt x="16653" y="1159"/>
                  </a:lnTo>
                  <a:lnTo>
                    <a:pt x="17619" y="1"/>
                  </a:lnTo>
                  <a:lnTo>
                    <a:pt x="21722" y="338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2287;p80">
              <a:extLst>
                <a:ext uri="{FF2B5EF4-FFF2-40B4-BE49-F238E27FC236}">
                  <a16:creationId xmlns:a16="http://schemas.microsoft.com/office/drawing/2014/main" id="{81785DF2-2037-968C-B89A-BE9966D9F827}"/>
                </a:ext>
              </a:extLst>
            </p:cNvPr>
            <p:cNvSpPr/>
            <p:nvPr/>
          </p:nvSpPr>
          <p:spPr>
            <a:xfrm>
              <a:off x="1773050" y="2316875"/>
              <a:ext cx="442900" cy="324625"/>
            </a:xfrm>
            <a:custGeom>
              <a:avLst/>
              <a:gdLst/>
              <a:ahLst/>
              <a:cxnLst/>
              <a:rect l="l" t="t" r="r" b="b"/>
              <a:pathLst>
                <a:path w="17716" h="12985" extrusionOk="0">
                  <a:moveTo>
                    <a:pt x="17619" y="1"/>
                  </a:moveTo>
                  <a:lnTo>
                    <a:pt x="16653" y="1159"/>
                  </a:lnTo>
                  <a:lnTo>
                    <a:pt x="15640" y="2366"/>
                  </a:lnTo>
                  <a:lnTo>
                    <a:pt x="14578" y="3524"/>
                  </a:lnTo>
                  <a:lnTo>
                    <a:pt x="13468" y="4635"/>
                  </a:lnTo>
                  <a:lnTo>
                    <a:pt x="12357" y="5696"/>
                  </a:lnTo>
                  <a:lnTo>
                    <a:pt x="11247" y="6710"/>
                  </a:lnTo>
                  <a:lnTo>
                    <a:pt x="10282" y="7482"/>
                  </a:lnTo>
                  <a:lnTo>
                    <a:pt x="9316" y="8206"/>
                  </a:lnTo>
                  <a:lnTo>
                    <a:pt x="8834" y="7965"/>
                  </a:lnTo>
                  <a:lnTo>
                    <a:pt x="7917" y="7241"/>
                  </a:lnTo>
                  <a:lnTo>
                    <a:pt x="7048" y="6469"/>
                  </a:lnTo>
                  <a:lnTo>
                    <a:pt x="6179" y="5552"/>
                  </a:lnTo>
                  <a:lnTo>
                    <a:pt x="5358" y="4538"/>
                  </a:lnTo>
                  <a:lnTo>
                    <a:pt x="4538" y="3524"/>
                  </a:lnTo>
                  <a:lnTo>
                    <a:pt x="3766" y="2511"/>
                  </a:lnTo>
                  <a:lnTo>
                    <a:pt x="3283" y="2800"/>
                  </a:lnTo>
                  <a:lnTo>
                    <a:pt x="725" y="4635"/>
                  </a:lnTo>
                  <a:lnTo>
                    <a:pt x="1" y="5166"/>
                  </a:lnTo>
                  <a:lnTo>
                    <a:pt x="918" y="6372"/>
                  </a:lnTo>
                  <a:lnTo>
                    <a:pt x="1835" y="7482"/>
                  </a:lnTo>
                  <a:lnTo>
                    <a:pt x="2752" y="8593"/>
                  </a:lnTo>
                  <a:lnTo>
                    <a:pt x="3814" y="9703"/>
                  </a:lnTo>
                  <a:lnTo>
                    <a:pt x="4393" y="10234"/>
                  </a:lnTo>
                  <a:lnTo>
                    <a:pt x="4972" y="10813"/>
                  </a:lnTo>
                  <a:lnTo>
                    <a:pt x="5600" y="11296"/>
                  </a:lnTo>
                  <a:lnTo>
                    <a:pt x="6227" y="11778"/>
                  </a:lnTo>
                  <a:lnTo>
                    <a:pt x="6662" y="12068"/>
                  </a:lnTo>
                  <a:lnTo>
                    <a:pt x="7096" y="12309"/>
                  </a:lnTo>
                  <a:lnTo>
                    <a:pt x="7531" y="12551"/>
                  </a:lnTo>
                  <a:lnTo>
                    <a:pt x="8013" y="12744"/>
                  </a:lnTo>
                  <a:lnTo>
                    <a:pt x="8689" y="12888"/>
                  </a:lnTo>
                  <a:lnTo>
                    <a:pt x="9365" y="12985"/>
                  </a:lnTo>
                  <a:lnTo>
                    <a:pt x="9944" y="12985"/>
                  </a:lnTo>
                  <a:lnTo>
                    <a:pt x="10330" y="12888"/>
                  </a:lnTo>
                  <a:lnTo>
                    <a:pt x="10765" y="12792"/>
                  </a:lnTo>
                  <a:lnTo>
                    <a:pt x="11151" y="12599"/>
                  </a:lnTo>
                  <a:lnTo>
                    <a:pt x="11344" y="12502"/>
                  </a:lnTo>
                  <a:lnTo>
                    <a:pt x="12213" y="11971"/>
                  </a:lnTo>
                  <a:lnTo>
                    <a:pt x="11392" y="10041"/>
                  </a:lnTo>
                  <a:lnTo>
                    <a:pt x="11295" y="9799"/>
                  </a:lnTo>
                  <a:lnTo>
                    <a:pt x="11295" y="9558"/>
                  </a:lnTo>
                  <a:lnTo>
                    <a:pt x="11344" y="9365"/>
                  </a:lnTo>
                  <a:lnTo>
                    <a:pt x="11440" y="9124"/>
                  </a:lnTo>
                  <a:lnTo>
                    <a:pt x="11585" y="8979"/>
                  </a:lnTo>
                  <a:lnTo>
                    <a:pt x="11778" y="8882"/>
                  </a:lnTo>
                  <a:lnTo>
                    <a:pt x="12020" y="8786"/>
                  </a:lnTo>
                  <a:lnTo>
                    <a:pt x="12309" y="8737"/>
                  </a:lnTo>
                  <a:lnTo>
                    <a:pt x="15640" y="8641"/>
                  </a:lnTo>
                  <a:lnTo>
                    <a:pt x="15688" y="7193"/>
                  </a:lnTo>
                  <a:lnTo>
                    <a:pt x="15784" y="5890"/>
                  </a:lnTo>
                  <a:lnTo>
                    <a:pt x="15881" y="4635"/>
                  </a:lnTo>
                  <a:lnTo>
                    <a:pt x="16122" y="3476"/>
                  </a:lnTo>
                  <a:lnTo>
                    <a:pt x="16364" y="2462"/>
                  </a:lnTo>
                  <a:lnTo>
                    <a:pt x="16557" y="1980"/>
                  </a:lnTo>
                  <a:lnTo>
                    <a:pt x="16702" y="1545"/>
                  </a:lnTo>
                  <a:lnTo>
                    <a:pt x="16943" y="1111"/>
                  </a:lnTo>
                  <a:lnTo>
                    <a:pt x="17184" y="725"/>
                  </a:lnTo>
                  <a:lnTo>
                    <a:pt x="17426" y="387"/>
                  </a:lnTo>
                  <a:lnTo>
                    <a:pt x="17715" y="49"/>
                  </a:lnTo>
                  <a:lnTo>
                    <a:pt x="17619" y="1"/>
                  </a:lnTo>
                  <a:close/>
                </a:path>
              </a:pathLst>
            </a:custGeom>
            <a:solidFill>
              <a:srgbClr val="DEEA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2288;p80">
              <a:extLst>
                <a:ext uri="{FF2B5EF4-FFF2-40B4-BE49-F238E27FC236}">
                  <a16:creationId xmlns:a16="http://schemas.microsoft.com/office/drawing/2014/main" id="{EFD9C879-D92C-9543-69B4-4B72ACCC3EA7}"/>
                </a:ext>
              </a:extLst>
            </p:cNvPr>
            <p:cNvSpPr/>
            <p:nvPr/>
          </p:nvSpPr>
          <p:spPr>
            <a:xfrm>
              <a:off x="2010775" y="2524425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49" y="1"/>
                  </a:lnTo>
                  <a:lnTo>
                    <a:pt x="49" y="1"/>
                  </a:lnTo>
                  <a:lnTo>
                    <a:pt x="49" y="1"/>
                  </a:lnTo>
                  <a:lnTo>
                    <a:pt x="49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2289;p80">
              <a:extLst>
                <a:ext uri="{FF2B5EF4-FFF2-40B4-BE49-F238E27FC236}">
                  <a16:creationId xmlns:a16="http://schemas.microsoft.com/office/drawing/2014/main" id="{7254B4AF-23BF-3F63-0434-B5ACB9333E6F}"/>
                </a:ext>
              </a:extLst>
            </p:cNvPr>
            <p:cNvSpPr/>
            <p:nvPr/>
          </p:nvSpPr>
          <p:spPr>
            <a:xfrm>
              <a:off x="1773050" y="2316875"/>
              <a:ext cx="442900" cy="324625"/>
            </a:xfrm>
            <a:custGeom>
              <a:avLst/>
              <a:gdLst/>
              <a:ahLst/>
              <a:cxnLst/>
              <a:rect l="l" t="t" r="r" b="b"/>
              <a:pathLst>
                <a:path w="17716" h="12985" fill="none" extrusionOk="0">
                  <a:moveTo>
                    <a:pt x="17619" y="1"/>
                  </a:moveTo>
                  <a:lnTo>
                    <a:pt x="17619" y="1"/>
                  </a:lnTo>
                  <a:lnTo>
                    <a:pt x="16653" y="1159"/>
                  </a:lnTo>
                  <a:lnTo>
                    <a:pt x="16653" y="1159"/>
                  </a:lnTo>
                  <a:lnTo>
                    <a:pt x="15640" y="2366"/>
                  </a:lnTo>
                  <a:lnTo>
                    <a:pt x="15640" y="2366"/>
                  </a:lnTo>
                  <a:lnTo>
                    <a:pt x="14578" y="3524"/>
                  </a:lnTo>
                  <a:lnTo>
                    <a:pt x="13468" y="4635"/>
                  </a:lnTo>
                  <a:lnTo>
                    <a:pt x="13468" y="4635"/>
                  </a:lnTo>
                  <a:lnTo>
                    <a:pt x="12357" y="5696"/>
                  </a:lnTo>
                  <a:lnTo>
                    <a:pt x="11247" y="6710"/>
                  </a:lnTo>
                  <a:lnTo>
                    <a:pt x="11247" y="6710"/>
                  </a:lnTo>
                  <a:lnTo>
                    <a:pt x="10282" y="7482"/>
                  </a:lnTo>
                  <a:lnTo>
                    <a:pt x="9316" y="8206"/>
                  </a:lnTo>
                  <a:lnTo>
                    <a:pt x="9316" y="8206"/>
                  </a:lnTo>
                  <a:lnTo>
                    <a:pt x="8834" y="7965"/>
                  </a:lnTo>
                  <a:lnTo>
                    <a:pt x="8834" y="7965"/>
                  </a:lnTo>
                  <a:lnTo>
                    <a:pt x="7917" y="7241"/>
                  </a:lnTo>
                  <a:lnTo>
                    <a:pt x="7048" y="6469"/>
                  </a:lnTo>
                  <a:lnTo>
                    <a:pt x="7048" y="6469"/>
                  </a:lnTo>
                  <a:lnTo>
                    <a:pt x="6179" y="5552"/>
                  </a:lnTo>
                  <a:lnTo>
                    <a:pt x="5358" y="4538"/>
                  </a:lnTo>
                  <a:lnTo>
                    <a:pt x="5358" y="4538"/>
                  </a:lnTo>
                  <a:lnTo>
                    <a:pt x="4538" y="3524"/>
                  </a:lnTo>
                  <a:lnTo>
                    <a:pt x="3766" y="2511"/>
                  </a:lnTo>
                  <a:lnTo>
                    <a:pt x="3283" y="2800"/>
                  </a:lnTo>
                  <a:lnTo>
                    <a:pt x="725" y="4635"/>
                  </a:lnTo>
                  <a:lnTo>
                    <a:pt x="1" y="5166"/>
                  </a:lnTo>
                  <a:lnTo>
                    <a:pt x="1" y="5166"/>
                  </a:lnTo>
                  <a:lnTo>
                    <a:pt x="918" y="6372"/>
                  </a:lnTo>
                  <a:lnTo>
                    <a:pt x="1835" y="7482"/>
                  </a:lnTo>
                  <a:lnTo>
                    <a:pt x="1835" y="7482"/>
                  </a:lnTo>
                  <a:lnTo>
                    <a:pt x="2752" y="8593"/>
                  </a:lnTo>
                  <a:lnTo>
                    <a:pt x="3814" y="9703"/>
                  </a:lnTo>
                  <a:lnTo>
                    <a:pt x="3814" y="9703"/>
                  </a:lnTo>
                  <a:lnTo>
                    <a:pt x="4393" y="10234"/>
                  </a:lnTo>
                  <a:lnTo>
                    <a:pt x="4972" y="10813"/>
                  </a:lnTo>
                  <a:lnTo>
                    <a:pt x="5600" y="11296"/>
                  </a:lnTo>
                  <a:lnTo>
                    <a:pt x="6227" y="11778"/>
                  </a:lnTo>
                  <a:lnTo>
                    <a:pt x="6227" y="11778"/>
                  </a:lnTo>
                  <a:lnTo>
                    <a:pt x="6662" y="12068"/>
                  </a:lnTo>
                  <a:lnTo>
                    <a:pt x="7096" y="12309"/>
                  </a:lnTo>
                  <a:lnTo>
                    <a:pt x="7531" y="12551"/>
                  </a:lnTo>
                  <a:lnTo>
                    <a:pt x="8013" y="12744"/>
                  </a:lnTo>
                  <a:lnTo>
                    <a:pt x="8013" y="12744"/>
                  </a:lnTo>
                  <a:lnTo>
                    <a:pt x="8689" y="12888"/>
                  </a:lnTo>
                  <a:lnTo>
                    <a:pt x="9365" y="12985"/>
                  </a:lnTo>
                  <a:lnTo>
                    <a:pt x="9365" y="12985"/>
                  </a:lnTo>
                  <a:lnTo>
                    <a:pt x="9510" y="12985"/>
                  </a:lnTo>
                  <a:lnTo>
                    <a:pt x="9510" y="12985"/>
                  </a:lnTo>
                  <a:lnTo>
                    <a:pt x="9944" y="12985"/>
                  </a:lnTo>
                  <a:lnTo>
                    <a:pt x="10330" y="12888"/>
                  </a:lnTo>
                  <a:lnTo>
                    <a:pt x="10765" y="12792"/>
                  </a:lnTo>
                  <a:lnTo>
                    <a:pt x="11151" y="12599"/>
                  </a:lnTo>
                  <a:lnTo>
                    <a:pt x="11151" y="12599"/>
                  </a:lnTo>
                  <a:lnTo>
                    <a:pt x="11344" y="12502"/>
                  </a:lnTo>
                  <a:lnTo>
                    <a:pt x="11344" y="12502"/>
                  </a:lnTo>
                  <a:lnTo>
                    <a:pt x="11344" y="12502"/>
                  </a:lnTo>
                  <a:lnTo>
                    <a:pt x="12213" y="11971"/>
                  </a:lnTo>
                  <a:lnTo>
                    <a:pt x="11392" y="10041"/>
                  </a:lnTo>
                  <a:lnTo>
                    <a:pt x="11392" y="10041"/>
                  </a:lnTo>
                  <a:lnTo>
                    <a:pt x="11295" y="9799"/>
                  </a:lnTo>
                  <a:lnTo>
                    <a:pt x="11295" y="9558"/>
                  </a:lnTo>
                  <a:lnTo>
                    <a:pt x="11344" y="9365"/>
                  </a:lnTo>
                  <a:lnTo>
                    <a:pt x="11440" y="9124"/>
                  </a:lnTo>
                  <a:lnTo>
                    <a:pt x="11585" y="8979"/>
                  </a:lnTo>
                  <a:lnTo>
                    <a:pt x="11778" y="8882"/>
                  </a:lnTo>
                  <a:lnTo>
                    <a:pt x="12020" y="8786"/>
                  </a:lnTo>
                  <a:lnTo>
                    <a:pt x="12309" y="8737"/>
                  </a:lnTo>
                  <a:lnTo>
                    <a:pt x="15640" y="8641"/>
                  </a:lnTo>
                  <a:lnTo>
                    <a:pt x="15640" y="8641"/>
                  </a:lnTo>
                  <a:lnTo>
                    <a:pt x="15688" y="7193"/>
                  </a:lnTo>
                  <a:lnTo>
                    <a:pt x="15784" y="5890"/>
                  </a:lnTo>
                  <a:lnTo>
                    <a:pt x="15881" y="4635"/>
                  </a:lnTo>
                  <a:lnTo>
                    <a:pt x="16122" y="3476"/>
                  </a:lnTo>
                  <a:lnTo>
                    <a:pt x="16364" y="2462"/>
                  </a:lnTo>
                  <a:lnTo>
                    <a:pt x="16557" y="1980"/>
                  </a:lnTo>
                  <a:lnTo>
                    <a:pt x="16702" y="1545"/>
                  </a:lnTo>
                  <a:lnTo>
                    <a:pt x="16943" y="1111"/>
                  </a:lnTo>
                  <a:lnTo>
                    <a:pt x="17184" y="725"/>
                  </a:lnTo>
                  <a:lnTo>
                    <a:pt x="17426" y="387"/>
                  </a:lnTo>
                  <a:lnTo>
                    <a:pt x="17715" y="49"/>
                  </a:lnTo>
                  <a:lnTo>
                    <a:pt x="1761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2290;p80">
              <a:extLst>
                <a:ext uri="{FF2B5EF4-FFF2-40B4-BE49-F238E27FC236}">
                  <a16:creationId xmlns:a16="http://schemas.microsoft.com/office/drawing/2014/main" id="{37B91900-0058-27C1-E963-3880B62D9D83}"/>
                </a:ext>
              </a:extLst>
            </p:cNvPr>
            <p:cNvSpPr/>
            <p:nvPr/>
          </p:nvSpPr>
          <p:spPr>
            <a:xfrm>
              <a:off x="2510350" y="4528775"/>
              <a:ext cx="214825" cy="90525"/>
            </a:xfrm>
            <a:custGeom>
              <a:avLst/>
              <a:gdLst/>
              <a:ahLst/>
              <a:cxnLst/>
              <a:rect l="l" t="t" r="r" b="b"/>
              <a:pathLst>
                <a:path w="8593" h="3621" extrusionOk="0">
                  <a:moveTo>
                    <a:pt x="3959" y="1"/>
                  </a:moveTo>
                  <a:lnTo>
                    <a:pt x="3669" y="435"/>
                  </a:lnTo>
                  <a:lnTo>
                    <a:pt x="3331" y="821"/>
                  </a:lnTo>
                  <a:lnTo>
                    <a:pt x="2993" y="1111"/>
                  </a:lnTo>
                  <a:lnTo>
                    <a:pt x="2607" y="1400"/>
                  </a:lnTo>
                  <a:lnTo>
                    <a:pt x="2173" y="1642"/>
                  </a:lnTo>
                  <a:lnTo>
                    <a:pt x="1738" y="1835"/>
                  </a:lnTo>
                  <a:lnTo>
                    <a:pt x="1256" y="1980"/>
                  </a:lnTo>
                  <a:lnTo>
                    <a:pt x="773" y="2028"/>
                  </a:lnTo>
                  <a:lnTo>
                    <a:pt x="532" y="2076"/>
                  </a:lnTo>
                  <a:lnTo>
                    <a:pt x="339" y="2173"/>
                  </a:lnTo>
                  <a:lnTo>
                    <a:pt x="194" y="2269"/>
                  </a:lnTo>
                  <a:lnTo>
                    <a:pt x="97" y="2366"/>
                  </a:lnTo>
                  <a:lnTo>
                    <a:pt x="1" y="2511"/>
                  </a:lnTo>
                  <a:lnTo>
                    <a:pt x="1" y="2607"/>
                  </a:lnTo>
                  <a:lnTo>
                    <a:pt x="1" y="2752"/>
                  </a:lnTo>
                  <a:lnTo>
                    <a:pt x="97" y="2897"/>
                  </a:lnTo>
                  <a:lnTo>
                    <a:pt x="242" y="3186"/>
                  </a:lnTo>
                  <a:lnTo>
                    <a:pt x="532" y="3379"/>
                  </a:lnTo>
                  <a:lnTo>
                    <a:pt x="870" y="3572"/>
                  </a:lnTo>
                  <a:lnTo>
                    <a:pt x="1063" y="3621"/>
                  </a:lnTo>
                  <a:lnTo>
                    <a:pt x="1256" y="3621"/>
                  </a:lnTo>
                  <a:lnTo>
                    <a:pt x="3717" y="3572"/>
                  </a:lnTo>
                  <a:lnTo>
                    <a:pt x="5214" y="3524"/>
                  </a:lnTo>
                  <a:lnTo>
                    <a:pt x="6083" y="3524"/>
                  </a:lnTo>
                  <a:lnTo>
                    <a:pt x="6710" y="3572"/>
                  </a:lnTo>
                  <a:lnTo>
                    <a:pt x="7241" y="3621"/>
                  </a:lnTo>
                  <a:lnTo>
                    <a:pt x="7820" y="3621"/>
                  </a:lnTo>
                  <a:lnTo>
                    <a:pt x="8110" y="3572"/>
                  </a:lnTo>
                  <a:lnTo>
                    <a:pt x="8351" y="3476"/>
                  </a:lnTo>
                  <a:lnTo>
                    <a:pt x="8496" y="3283"/>
                  </a:lnTo>
                  <a:lnTo>
                    <a:pt x="8544" y="3090"/>
                  </a:lnTo>
                  <a:lnTo>
                    <a:pt x="8593" y="2800"/>
                  </a:lnTo>
                  <a:lnTo>
                    <a:pt x="8593" y="2511"/>
                  </a:lnTo>
                  <a:lnTo>
                    <a:pt x="8448" y="1835"/>
                  </a:lnTo>
                  <a:lnTo>
                    <a:pt x="8255" y="1014"/>
                  </a:lnTo>
                  <a:lnTo>
                    <a:pt x="7965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2291;p80">
              <a:extLst>
                <a:ext uri="{FF2B5EF4-FFF2-40B4-BE49-F238E27FC236}">
                  <a16:creationId xmlns:a16="http://schemas.microsoft.com/office/drawing/2014/main" id="{1031C119-AEF7-9FEF-7151-C430DA89F3B7}"/>
                </a:ext>
              </a:extLst>
            </p:cNvPr>
            <p:cNvSpPr/>
            <p:nvPr/>
          </p:nvSpPr>
          <p:spPr>
            <a:xfrm>
              <a:off x="2510350" y="4528775"/>
              <a:ext cx="214825" cy="90525"/>
            </a:xfrm>
            <a:custGeom>
              <a:avLst/>
              <a:gdLst/>
              <a:ahLst/>
              <a:cxnLst/>
              <a:rect l="l" t="t" r="r" b="b"/>
              <a:pathLst>
                <a:path w="8593" h="3621" fill="none" extrusionOk="0">
                  <a:moveTo>
                    <a:pt x="1256" y="3621"/>
                  </a:moveTo>
                  <a:lnTo>
                    <a:pt x="1256" y="3621"/>
                  </a:lnTo>
                  <a:lnTo>
                    <a:pt x="3717" y="3572"/>
                  </a:lnTo>
                  <a:lnTo>
                    <a:pt x="5214" y="3524"/>
                  </a:lnTo>
                  <a:lnTo>
                    <a:pt x="5214" y="3524"/>
                  </a:lnTo>
                  <a:lnTo>
                    <a:pt x="6083" y="3524"/>
                  </a:lnTo>
                  <a:lnTo>
                    <a:pt x="6710" y="3572"/>
                  </a:lnTo>
                  <a:lnTo>
                    <a:pt x="6710" y="3572"/>
                  </a:lnTo>
                  <a:lnTo>
                    <a:pt x="7241" y="3621"/>
                  </a:lnTo>
                  <a:lnTo>
                    <a:pt x="7820" y="3621"/>
                  </a:lnTo>
                  <a:lnTo>
                    <a:pt x="7820" y="3621"/>
                  </a:lnTo>
                  <a:lnTo>
                    <a:pt x="8110" y="3572"/>
                  </a:lnTo>
                  <a:lnTo>
                    <a:pt x="8351" y="3476"/>
                  </a:lnTo>
                  <a:lnTo>
                    <a:pt x="8496" y="3283"/>
                  </a:lnTo>
                  <a:lnTo>
                    <a:pt x="8544" y="3090"/>
                  </a:lnTo>
                  <a:lnTo>
                    <a:pt x="8593" y="2800"/>
                  </a:lnTo>
                  <a:lnTo>
                    <a:pt x="8593" y="2511"/>
                  </a:lnTo>
                  <a:lnTo>
                    <a:pt x="8448" y="1835"/>
                  </a:lnTo>
                  <a:lnTo>
                    <a:pt x="8448" y="1835"/>
                  </a:lnTo>
                  <a:lnTo>
                    <a:pt x="8255" y="1014"/>
                  </a:lnTo>
                  <a:lnTo>
                    <a:pt x="7965" y="1"/>
                  </a:lnTo>
                  <a:lnTo>
                    <a:pt x="3959" y="1"/>
                  </a:lnTo>
                  <a:lnTo>
                    <a:pt x="3959" y="1"/>
                  </a:lnTo>
                  <a:lnTo>
                    <a:pt x="3669" y="435"/>
                  </a:lnTo>
                  <a:lnTo>
                    <a:pt x="3331" y="821"/>
                  </a:lnTo>
                  <a:lnTo>
                    <a:pt x="2993" y="1111"/>
                  </a:lnTo>
                  <a:lnTo>
                    <a:pt x="2607" y="1400"/>
                  </a:lnTo>
                  <a:lnTo>
                    <a:pt x="2173" y="1642"/>
                  </a:lnTo>
                  <a:lnTo>
                    <a:pt x="1738" y="1835"/>
                  </a:lnTo>
                  <a:lnTo>
                    <a:pt x="1256" y="1980"/>
                  </a:lnTo>
                  <a:lnTo>
                    <a:pt x="773" y="2028"/>
                  </a:lnTo>
                  <a:lnTo>
                    <a:pt x="773" y="2028"/>
                  </a:lnTo>
                  <a:lnTo>
                    <a:pt x="532" y="2076"/>
                  </a:lnTo>
                  <a:lnTo>
                    <a:pt x="339" y="2173"/>
                  </a:lnTo>
                  <a:lnTo>
                    <a:pt x="194" y="2269"/>
                  </a:lnTo>
                  <a:lnTo>
                    <a:pt x="97" y="2366"/>
                  </a:lnTo>
                  <a:lnTo>
                    <a:pt x="1" y="2511"/>
                  </a:lnTo>
                  <a:lnTo>
                    <a:pt x="1" y="2607"/>
                  </a:lnTo>
                  <a:lnTo>
                    <a:pt x="1" y="2752"/>
                  </a:lnTo>
                  <a:lnTo>
                    <a:pt x="97" y="2897"/>
                  </a:lnTo>
                  <a:lnTo>
                    <a:pt x="242" y="3186"/>
                  </a:lnTo>
                  <a:lnTo>
                    <a:pt x="532" y="3379"/>
                  </a:lnTo>
                  <a:lnTo>
                    <a:pt x="870" y="3572"/>
                  </a:lnTo>
                  <a:lnTo>
                    <a:pt x="1063" y="3621"/>
                  </a:lnTo>
                  <a:lnTo>
                    <a:pt x="1256" y="362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2292;p80">
              <a:extLst>
                <a:ext uri="{FF2B5EF4-FFF2-40B4-BE49-F238E27FC236}">
                  <a16:creationId xmlns:a16="http://schemas.microsoft.com/office/drawing/2014/main" id="{9D80B1D2-419D-29A9-CFCE-55CF09F22E53}"/>
                </a:ext>
              </a:extLst>
            </p:cNvPr>
            <p:cNvSpPr/>
            <p:nvPr/>
          </p:nvSpPr>
          <p:spPr>
            <a:xfrm>
              <a:off x="2011975" y="4528775"/>
              <a:ext cx="242575" cy="90525"/>
            </a:xfrm>
            <a:custGeom>
              <a:avLst/>
              <a:gdLst/>
              <a:ahLst/>
              <a:cxnLst/>
              <a:rect l="l" t="t" r="r" b="b"/>
              <a:pathLst>
                <a:path w="9703" h="3621" extrusionOk="0">
                  <a:moveTo>
                    <a:pt x="5262" y="1"/>
                  </a:moveTo>
                  <a:lnTo>
                    <a:pt x="4972" y="435"/>
                  </a:lnTo>
                  <a:lnTo>
                    <a:pt x="4538" y="821"/>
                  </a:lnTo>
                  <a:lnTo>
                    <a:pt x="4055" y="1159"/>
                  </a:lnTo>
                  <a:lnTo>
                    <a:pt x="3524" y="1449"/>
                  </a:lnTo>
                  <a:lnTo>
                    <a:pt x="2897" y="1690"/>
                  </a:lnTo>
                  <a:lnTo>
                    <a:pt x="2221" y="1931"/>
                  </a:lnTo>
                  <a:lnTo>
                    <a:pt x="1497" y="2076"/>
                  </a:lnTo>
                  <a:lnTo>
                    <a:pt x="773" y="2124"/>
                  </a:lnTo>
                  <a:lnTo>
                    <a:pt x="532" y="2173"/>
                  </a:lnTo>
                  <a:lnTo>
                    <a:pt x="339" y="2221"/>
                  </a:lnTo>
                  <a:lnTo>
                    <a:pt x="194" y="2317"/>
                  </a:lnTo>
                  <a:lnTo>
                    <a:pt x="97" y="2414"/>
                  </a:lnTo>
                  <a:lnTo>
                    <a:pt x="1" y="2511"/>
                  </a:lnTo>
                  <a:lnTo>
                    <a:pt x="1" y="2655"/>
                  </a:lnTo>
                  <a:lnTo>
                    <a:pt x="1" y="2800"/>
                  </a:lnTo>
                  <a:lnTo>
                    <a:pt x="49" y="2945"/>
                  </a:lnTo>
                  <a:lnTo>
                    <a:pt x="194" y="3186"/>
                  </a:lnTo>
                  <a:lnTo>
                    <a:pt x="484" y="3428"/>
                  </a:lnTo>
                  <a:lnTo>
                    <a:pt x="773" y="3572"/>
                  </a:lnTo>
                  <a:lnTo>
                    <a:pt x="966" y="3621"/>
                  </a:lnTo>
                  <a:lnTo>
                    <a:pt x="1159" y="3621"/>
                  </a:lnTo>
                  <a:lnTo>
                    <a:pt x="2849" y="3572"/>
                  </a:lnTo>
                  <a:lnTo>
                    <a:pt x="4104" y="3524"/>
                  </a:lnTo>
                  <a:lnTo>
                    <a:pt x="5117" y="3476"/>
                  </a:lnTo>
                  <a:lnTo>
                    <a:pt x="6131" y="3379"/>
                  </a:lnTo>
                  <a:lnTo>
                    <a:pt x="6903" y="3428"/>
                  </a:lnTo>
                  <a:lnTo>
                    <a:pt x="7482" y="3476"/>
                  </a:lnTo>
                  <a:lnTo>
                    <a:pt x="8110" y="3572"/>
                  </a:lnTo>
                  <a:lnTo>
                    <a:pt x="8882" y="3621"/>
                  </a:lnTo>
                  <a:lnTo>
                    <a:pt x="9172" y="3572"/>
                  </a:lnTo>
                  <a:lnTo>
                    <a:pt x="9365" y="3476"/>
                  </a:lnTo>
                  <a:lnTo>
                    <a:pt x="9558" y="3283"/>
                  </a:lnTo>
                  <a:lnTo>
                    <a:pt x="9655" y="3042"/>
                  </a:lnTo>
                  <a:lnTo>
                    <a:pt x="9703" y="2800"/>
                  </a:lnTo>
                  <a:lnTo>
                    <a:pt x="9703" y="2511"/>
                  </a:lnTo>
                  <a:lnTo>
                    <a:pt x="9703" y="2221"/>
                  </a:lnTo>
                  <a:lnTo>
                    <a:pt x="9606" y="1931"/>
                  </a:lnTo>
                  <a:lnTo>
                    <a:pt x="9172" y="1014"/>
                  </a:lnTo>
                  <a:lnTo>
                    <a:pt x="8882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2293;p80">
              <a:extLst>
                <a:ext uri="{FF2B5EF4-FFF2-40B4-BE49-F238E27FC236}">
                  <a16:creationId xmlns:a16="http://schemas.microsoft.com/office/drawing/2014/main" id="{073C4865-EAE4-785F-9041-0020D47D8680}"/>
                </a:ext>
              </a:extLst>
            </p:cNvPr>
            <p:cNvSpPr/>
            <p:nvPr/>
          </p:nvSpPr>
          <p:spPr>
            <a:xfrm>
              <a:off x="2011975" y="4528775"/>
              <a:ext cx="242575" cy="90525"/>
            </a:xfrm>
            <a:custGeom>
              <a:avLst/>
              <a:gdLst/>
              <a:ahLst/>
              <a:cxnLst/>
              <a:rect l="l" t="t" r="r" b="b"/>
              <a:pathLst>
                <a:path w="9703" h="3621" fill="none" extrusionOk="0">
                  <a:moveTo>
                    <a:pt x="1159" y="3621"/>
                  </a:moveTo>
                  <a:lnTo>
                    <a:pt x="1159" y="3621"/>
                  </a:lnTo>
                  <a:lnTo>
                    <a:pt x="2849" y="3572"/>
                  </a:lnTo>
                  <a:lnTo>
                    <a:pt x="4104" y="3524"/>
                  </a:lnTo>
                  <a:lnTo>
                    <a:pt x="5117" y="3476"/>
                  </a:lnTo>
                  <a:lnTo>
                    <a:pt x="6131" y="3379"/>
                  </a:lnTo>
                  <a:lnTo>
                    <a:pt x="6131" y="3379"/>
                  </a:lnTo>
                  <a:lnTo>
                    <a:pt x="6903" y="3428"/>
                  </a:lnTo>
                  <a:lnTo>
                    <a:pt x="7482" y="3476"/>
                  </a:lnTo>
                  <a:lnTo>
                    <a:pt x="8110" y="3572"/>
                  </a:lnTo>
                  <a:lnTo>
                    <a:pt x="8882" y="3621"/>
                  </a:lnTo>
                  <a:lnTo>
                    <a:pt x="8882" y="3621"/>
                  </a:lnTo>
                  <a:lnTo>
                    <a:pt x="9172" y="3572"/>
                  </a:lnTo>
                  <a:lnTo>
                    <a:pt x="9365" y="3476"/>
                  </a:lnTo>
                  <a:lnTo>
                    <a:pt x="9558" y="3283"/>
                  </a:lnTo>
                  <a:lnTo>
                    <a:pt x="9655" y="3042"/>
                  </a:lnTo>
                  <a:lnTo>
                    <a:pt x="9703" y="2800"/>
                  </a:lnTo>
                  <a:lnTo>
                    <a:pt x="9703" y="2511"/>
                  </a:lnTo>
                  <a:lnTo>
                    <a:pt x="9703" y="2221"/>
                  </a:lnTo>
                  <a:lnTo>
                    <a:pt x="9606" y="1931"/>
                  </a:lnTo>
                  <a:lnTo>
                    <a:pt x="9606" y="1931"/>
                  </a:lnTo>
                  <a:lnTo>
                    <a:pt x="9172" y="1014"/>
                  </a:lnTo>
                  <a:lnTo>
                    <a:pt x="8882" y="1"/>
                  </a:lnTo>
                  <a:lnTo>
                    <a:pt x="5262" y="1"/>
                  </a:lnTo>
                  <a:lnTo>
                    <a:pt x="5262" y="1"/>
                  </a:lnTo>
                  <a:lnTo>
                    <a:pt x="4972" y="435"/>
                  </a:lnTo>
                  <a:lnTo>
                    <a:pt x="4538" y="821"/>
                  </a:lnTo>
                  <a:lnTo>
                    <a:pt x="4055" y="1159"/>
                  </a:lnTo>
                  <a:lnTo>
                    <a:pt x="3524" y="1449"/>
                  </a:lnTo>
                  <a:lnTo>
                    <a:pt x="2897" y="1690"/>
                  </a:lnTo>
                  <a:lnTo>
                    <a:pt x="2221" y="1931"/>
                  </a:lnTo>
                  <a:lnTo>
                    <a:pt x="1497" y="2076"/>
                  </a:lnTo>
                  <a:lnTo>
                    <a:pt x="773" y="2124"/>
                  </a:lnTo>
                  <a:lnTo>
                    <a:pt x="773" y="2124"/>
                  </a:lnTo>
                  <a:lnTo>
                    <a:pt x="532" y="2173"/>
                  </a:lnTo>
                  <a:lnTo>
                    <a:pt x="339" y="2221"/>
                  </a:lnTo>
                  <a:lnTo>
                    <a:pt x="194" y="2317"/>
                  </a:lnTo>
                  <a:lnTo>
                    <a:pt x="97" y="2414"/>
                  </a:lnTo>
                  <a:lnTo>
                    <a:pt x="1" y="2511"/>
                  </a:lnTo>
                  <a:lnTo>
                    <a:pt x="1" y="2655"/>
                  </a:lnTo>
                  <a:lnTo>
                    <a:pt x="1" y="2800"/>
                  </a:lnTo>
                  <a:lnTo>
                    <a:pt x="49" y="2945"/>
                  </a:lnTo>
                  <a:lnTo>
                    <a:pt x="194" y="3186"/>
                  </a:lnTo>
                  <a:lnTo>
                    <a:pt x="484" y="3428"/>
                  </a:lnTo>
                  <a:lnTo>
                    <a:pt x="773" y="3572"/>
                  </a:lnTo>
                  <a:lnTo>
                    <a:pt x="966" y="3621"/>
                  </a:lnTo>
                  <a:lnTo>
                    <a:pt x="1159" y="362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2294;p80">
              <a:extLst>
                <a:ext uri="{FF2B5EF4-FFF2-40B4-BE49-F238E27FC236}">
                  <a16:creationId xmlns:a16="http://schemas.microsoft.com/office/drawing/2014/main" id="{31E6F034-C879-6B44-AE1C-2FDFF6861CE6}"/>
                </a:ext>
              </a:extLst>
            </p:cNvPr>
            <p:cNvSpPr/>
            <p:nvPr/>
          </p:nvSpPr>
          <p:spPr>
            <a:xfrm>
              <a:off x="2143525" y="2839375"/>
              <a:ext cx="370475" cy="1699075"/>
            </a:xfrm>
            <a:custGeom>
              <a:avLst/>
              <a:gdLst/>
              <a:ahLst/>
              <a:cxnLst/>
              <a:rect l="l" t="t" r="r" b="b"/>
              <a:pathLst>
                <a:path w="14819" h="67963" extrusionOk="0">
                  <a:moveTo>
                    <a:pt x="2317" y="1"/>
                  </a:moveTo>
                  <a:lnTo>
                    <a:pt x="2076" y="3138"/>
                  </a:lnTo>
                  <a:lnTo>
                    <a:pt x="1883" y="6565"/>
                  </a:lnTo>
                  <a:lnTo>
                    <a:pt x="1641" y="10910"/>
                  </a:lnTo>
                  <a:lnTo>
                    <a:pt x="1496" y="15785"/>
                  </a:lnTo>
                  <a:lnTo>
                    <a:pt x="1352" y="20901"/>
                  </a:lnTo>
                  <a:lnTo>
                    <a:pt x="1303" y="23459"/>
                  </a:lnTo>
                  <a:lnTo>
                    <a:pt x="1303" y="25969"/>
                  </a:lnTo>
                  <a:lnTo>
                    <a:pt x="1352" y="28431"/>
                  </a:lnTo>
                  <a:lnTo>
                    <a:pt x="1448" y="30748"/>
                  </a:lnTo>
                  <a:lnTo>
                    <a:pt x="1207" y="35526"/>
                  </a:lnTo>
                  <a:lnTo>
                    <a:pt x="965" y="41222"/>
                  </a:lnTo>
                  <a:lnTo>
                    <a:pt x="483" y="53386"/>
                  </a:lnTo>
                  <a:lnTo>
                    <a:pt x="0" y="67577"/>
                  </a:lnTo>
                  <a:lnTo>
                    <a:pt x="48" y="67673"/>
                  </a:lnTo>
                  <a:lnTo>
                    <a:pt x="145" y="67770"/>
                  </a:lnTo>
                  <a:lnTo>
                    <a:pt x="290" y="67818"/>
                  </a:lnTo>
                  <a:lnTo>
                    <a:pt x="531" y="67866"/>
                  </a:lnTo>
                  <a:lnTo>
                    <a:pt x="1014" y="67963"/>
                  </a:lnTo>
                  <a:lnTo>
                    <a:pt x="1641" y="67963"/>
                  </a:lnTo>
                  <a:lnTo>
                    <a:pt x="2269" y="67914"/>
                  </a:lnTo>
                  <a:lnTo>
                    <a:pt x="2848" y="67818"/>
                  </a:lnTo>
                  <a:lnTo>
                    <a:pt x="3282" y="67721"/>
                  </a:lnTo>
                  <a:lnTo>
                    <a:pt x="3620" y="67577"/>
                  </a:lnTo>
                  <a:lnTo>
                    <a:pt x="3862" y="66756"/>
                  </a:lnTo>
                  <a:lnTo>
                    <a:pt x="4586" y="64391"/>
                  </a:lnTo>
                  <a:lnTo>
                    <a:pt x="5068" y="62702"/>
                  </a:lnTo>
                  <a:lnTo>
                    <a:pt x="5551" y="60723"/>
                  </a:lnTo>
                  <a:lnTo>
                    <a:pt x="6130" y="58454"/>
                  </a:lnTo>
                  <a:lnTo>
                    <a:pt x="6661" y="55992"/>
                  </a:lnTo>
                  <a:lnTo>
                    <a:pt x="7144" y="53289"/>
                  </a:lnTo>
                  <a:lnTo>
                    <a:pt x="7627" y="50393"/>
                  </a:lnTo>
                  <a:lnTo>
                    <a:pt x="8061" y="47352"/>
                  </a:lnTo>
                  <a:lnTo>
                    <a:pt x="8399" y="44166"/>
                  </a:lnTo>
                  <a:lnTo>
                    <a:pt x="8544" y="42525"/>
                  </a:lnTo>
                  <a:lnTo>
                    <a:pt x="8640" y="40884"/>
                  </a:lnTo>
                  <a:lnTo>
                    <a:pt x="8688" y="39195"/>
                  </a:lnTo>
                  <a:lnTo>
                    <a:pt x="8737" y="37554"/>
                  </a:lnTo>
                  <a:lnTo>
                    <a:pt x="8737" y="35864"/>
                  </a:lnTo>
                  <a:lnTo>
                    <a:pt x="8688" y="34127"/>
                  </a:lnTo>
                  <a:lnTo>
                    <a:pt x="8592" y="32437"/>
                  </a:lnTo>
                  <a:lnTo>
                    <a:pt x="8447" y="30748"/>
                  </a:lnTo>
                  <a:lnTo>
                    <a:pt x="9702" y="27273"/>
                  </a:lnTo>
                  <a:lnTo>
                    <a:pt x="10764" y="23990"/>
                  </a:lnTo>
                  <a:lnTo>
                    <a:pt x="11681" y="20853"/>
                  </a:lnTo>
                  <a:lnTo>
                    <a:pt x="12453" y="17957"/>
                  </a:lnTo>
                  <a:lnTo>
                    <a:pt x="13081" y="15205"/>
                  </a:lnTo>
                  <a:lnTo>
                    <a:pt x="13612" y="12696"/>
                  </a:lnTo>
                  <a:lnTo>
                    <a:pt x="13998" y="10379"/>
                  </a:lnTo>
                  <a:lnTo>
                    <a:pt x="14288" y="8255"/>
                  </a:lnTo>
                  <a:lnTo>
                    <a:pt x="14529" y="6372"/>
                  </a:lnTo>
                  <a:lnTo>
                    <a:pt x="14674" y="4731"/>
                  </a:lnTo>
                  <a:lnTo>
                    <a:pt x="14770" y="3331"/>
                  </a:lnTo>
                  <a:lnTo>
                    <a:pt x="14819" y="2125"/>
                  </a:lnTo>
                  <a:lnTo>
                    <a:pt x="14819" y="532"/>
                  </a:lnTo>
                  <a:lnTo>
                    <a:pt x="1481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2295;p80">
              <a:extLst>
                <a:ext uri="{FF2B5EF4-FFF2-40B4-BE49-F238E27FC236}">
                  <a16:creationId xmlns:a16="http://schemas.microsoft.com/office/drawing/2014/main" id="{4394F401-FA3B-7EB4-E88F-F71EEE6D45AC}"/>
                </a:ext>
              </a:extLst>
            </p:cNvPr>
            <p:cNvSpPr/>
            <p:nvPr/>
          </p:nvSpPr>
          <p:spPr>
            <a:xfrm>
              <a:off x="2143525" y="2839375"/>
              <a:ext cx="370475" cy="1699075"/>
            </a:xfrm>
            <a:custGeom>
              <a:avLst/>
              <a:gdLst/>
              <a:ahLst/>
              <a:cxnLst/>
              <a:rect l="l" t="t" r="r" b="b"/>
              <a:pathLst>
                <a:path w="14819" h="67963" fill="none" extrusionOk="0">
                  <a:moveTo>
                    <a:pt x="2317" y="1"/>
                  </a:moveTo>
                  <a:lnTo>
                    <a:pt x="2317" y="1"/>
                  </a:lnTo>
                  <a:lnTo>
                    <a:pt x="2076" y="3138"/>
                  </a:lnTo>
                  <a:lnTo>
                    <a:pt x="1883" y="6565"/>
                  </a:lnTo>
                  <a:lnTo>
                    <a:pt x="1641" y="10910"/>
                  </a:lnTo>
                  <a:lnTo>
                    <a:pt x="1496" y="15785"/>
                  </a:lnTo>
                  <a:lnTo>
                    <a:pt x="1352" y="20901"/>
                  </a:lnTo>
                  <a:lnTo>
                    <a:pt x="1303" y="23459"/>
                  </a:lnTo>
                  <a:lnTo>
                    <a:pt x="1303" y="25969"/>
                  </a:lnTo>
                  <a:lnTo>
                    <a:pt x="1352" y="28431"/>
                  </a:lnTo>
                  <a:lnTo>
                    <a:pt x="1448" y="30748"/>
                  </a:lnTo>
                  <a:lnTo>
                    <a:pt x="1448" y="30748"/>
                  </a:lnTo>
                  <a:lnTo>
                    <a:pt x="1207" y="35526"/>
                  </a:lnTo>
                  <a:lnTo>
                    <a:pt x="965" y="41222"/>
                  </a:lnTo>
                  <a:lnTo>
                    <a:pt x="483" y="53386"/>
                  </a:lnTo>
                  <a:lnTo>
                    <a:pt x="0" y="67577"/>
                  </a:lnTo>
                  <a:lnTo>
                    <a:pt x="0" y="67577"/>
                  </a:lnTo>
                  <a:lnTo>
                    <a:pt x="48" y="67673"/>
                  </a:lnTo>
                  <a:lnTo>
                    <a:pt x="145" y="67770"/>
                  </a:lnTo>
                  <a:lnTo>
                    <a:pt x="290" y="67818"/>
                  </a:lnTo>
                  <a:lnTo>
                    <a:pt x="531" y="67866"/>
                  </a:lnTo>
                  <a:lnTo>
                    <a:pt x="1014" y="67963"/>
                  </a:lnTo>
                  <a:lnTo>
                    <a:pt x="1641" y="67963"/>
                  </a:lnTo>
                  <a:lnTo>
                    <a:pt x="2269" y="67914"/>
                  </a:lnTo>
                  <a:lnTo>
                    <a:pt x="2848" y="67818"/>
                  </a:lnTo>
                  <a:lnTo>
                    <a:pt x="3282" y="67721"/>
                  </a:lnTo>
                  <a:lnTo>
                    <a:pt x="3620" y="67577"/>
                  </a:lnTo>
                  <a:lnTo>
                    <a:pt x="3620" y="67577"/>
                  </a:lnTo>
                  <a:lnTo>
                    <a:pt x="3862" y="66756"/>
                  </a:lnTo>
                  <a:lnTo>
                    <a:pt x="4586" y="64391"/>
                  </a:lnTo>
                  <a:lnTo>
                    <a:pt x="5068" y="62702"/>
                  </a:lnTo>
                  <a:lnTo>
                    <a:pt x="5551" y="60723"/>
                  </a:lnTo>
                  <a:lnTo>
                    <a:pt x="6130" y="58454"/>
                  </a:lnTo>
                  <a:lnTo>
                    <a:pt x="6661" y="55992"/>
                  </a:lnTo>
                  <a:lnTo>
                    <a:pt x="7144" y="53289"/>
                  </a:lnTo>
                  <a:lnTo>
                    <a:pt x="7627" y="50393"/>
                  </a:lnTo>
                  <a:lnTo>
                    <a:pt x="8061" y="47352"/>
                  </a:lnTo>
                  <a:lnTo>
                    <a:pt x="8399" y="44166"/>
                  </a:lnTo>
                  <a:lnTo>
                    <a:pt x="8544" y="42525"/>
                  </a:lnTo>
                  <a:lnTo>
                    <a:pt x="8640" y="40884"/>
                  </a:lnTo>
                  <a:lnTo>
                    <a:pt x="8688" y="39195"/>
                  </a:lnTo>
                  <a:lnTo>
                    <a:pt x="8737" y="37554"/>
                  </a:lnTo>
                  <a:lnTo>
                    <a:pt x="8737" y="35864"/>
                  </a:lnTo>
                  <a:lnTo>
                    <a:pt x="8688" y="34127"/>
                  </a:lnTo>
                  <a:lnTo>
                    <a:pt x="8592" y="32437"/>
                  </a:lnTo>
                  <a:lnTo>
                    <a:pt x="8447" y="30748"/>
                  </a:lnTo>
                  <a:lnTo>
                    <a:pt x="8447" y="30748"/>
                  </a:lnTo>
                  <a:lnTo>
                    <a:pt x="9702" y="27273"/>
                  </a:lnTo>
                  <a:lnTo>
                    <a:pt x="10764" y="23990"/>
                  </a:lnTo>
                  <a:lnTo>
                    <a:pt x="11681" y="20853"/>
                  </a:lnTo>
                  <a:lnTo>
                    <a:pt x="12453" y="17957"/>
                  </a:lnTo>
                  <a:lnTo>
                    <a:pt x="13081" y="15205"/>
                  </a:lnTo>
                  <a:lnTo>
                    <a:pt x="13612" y="12696"/>
                  </a:lnTo>
                  <a:lnTo>
                    <a:pt x="13998" y="10379"/>
                  </a:lnTo>
                  <a:lnTo>
                    <a:pt x="14288" y="8255"/>
                  </a:lnTo>
                  <a:lnTo>
                    <a:pt x="14529" y="6372"/>
                  </a:lnTo>
                  <a:lnTo>
                    <a:pt x="14674" y="4731"/>
                  </a:lnTo>
                  <a:lnTo>
                    <a:pt x="14770" y="3331"/>
                  </a:lnTo>
                  <a:lnTo>
                    <a:pt x="14819" y="2125"/>
                  </a:lnTo>
                  <a:lnTo>
                    <a:pt x="14819" y="532"/>
                  </a:lnTo>
                  <a:lnTo>
                    <a:pt x="14819" y="1"/>
                  </a:lnTo>
                  <a:lnTo>
                    <a:pt x="231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2296;p80">
              <a:extLst>
                <a:ext uri="{FF2B5EF4-FFF2-40B4-BE49-F238E27FC236}">
                  <a16:creationId xmlns:a16="http://schemas.microsoft.com/office/drawing/2014/main" id="{D160CBF6-959D-8178-1EC5-9C313649C54E}"/>
                </a:ext>
              </a:extLst>
            </p:cNvPr>
            <p:cNvSpPr/>
            <p:nvPr/>
          </p:nvSpPr>
          <p:spPr>
            <a:xfrm>
              <a:off x="2294350" y="2839375"/>
              <a:ext cx="459775" cy="1696675"/>
            </a:xfrm>
            <a:custGeom>
              <a:avLst/>
              <a:gdLst/>
              <a:ahLst/>
              <a:cxnLst/>
              <a:rect l="l" t="t" r="r" b="b"/>
              <a:pathLst>
                <a:path w="18391" h="67867" extrusionOk="0">
                  <a:moveTo>
                    <a:pt x="1" y="1"/>
                  </a:moveTo>
                  <a:lnTo>
                    <a:pt x="918" y="3476"/>
                  </a:lnTo>
                  <a:lnTo>
                    <a:pt x="3042" y="11923"/>
                  </a:lnTo>
                  <a:lnTo>
                    <a:pt x="4345" y="17040"/>
                  </a:lnTo>
                  <a:lnTo>
                    <a:pt x="5600" y="22301"/>
                  </a:lnTo>
                  <a:lnTo>
                    <a:pt x="6807" y="27273"/>
                  </a:lnTo>
                  <a:lnTo>
                    <a:pt x="7772" y="31617"/>
                  </a:lnTo>
                  <a:lnTo>
                    <a:pt x="8641" y="36009"/>
                  </a:lnTo>
                  <a:lnTo>
                    <a:pt x="9558" y="40836"/>
                  </a:lnTo>
                  <a:lnTo>
                    <a:pt x="10475" y="45904"/>
                  </a:lnTo>
                  <a:lnTo>
                    <a:pt x="11296" y="50972"/>
                  </a:lnTo>
                  <a:lnTo>
                    <a:pt x="11633" y="53482"/>
                  </a:lnTo>
                  <a:lnTo>
                    <a:pt x="11923" y="55896"/>
                  </a:lnTo>
                  <a:lnTo>
                    <a:pt x="12213" y="58261"/>
                  </a:lnTo>
                  <a:lnTo>
                    <a:pt x="12406" y="60433"/>
                  </a:lnTo>
                  <a:lnTo>
                    <a:pt x="12550" y="62508"/>
                  </a:lnTo>
                  <a:lnTo>
                    <a:pt x="12647" y="64391"/>
                  </a:lnTo>
                  <a:lnTo>
                    <a:pt x="12647" y="66129"/>
                  </a:lnTo>
                  <a:lnTo>
                    <a:pt x="12599" y="67577"/>
                  </a:lnTo>
                  <a:lnTo>
                    <a:pt x="12888" y="67721"/>
                  </a:lnTo>
                  <a:lnTo>
                    <a:pt x="13323" y="67818"/>
                  </a:lnTo>
                  <a:lnTo>
                    <a:pt x="13805" y="67866"/>
                  </a:lnTo>
                  <a:lnTo>
                    <a:pt x="14964" y="67866"/>
                  </a:lnTo>
                  <a:lnTo>
                    <a:pt x="15543" y="67818"/>
                  </a:lnTo>
                  <a:lnTo>
                    <a:pt x="16122" y="67721"/>
                  </a:lnTo>
                  <a:lnTo>
                    <a:pt x="16605" y="67577"/>
                  </a:lnTo>
                  <a:lnTo>
                    <a:pt x="16798" y="66515"/>
                  </a:lnTo>
                  <a:lnTo>
                    <a:pt x="17281" y="63522"/>
                  </a:lnTo>
                  <a:lnTo>
                    <a:pt x="17522" y="61495"/>
                  </a:lnTo>
                  <a:lnTo>
                    <a:pt x="17812" y="59130"/>
                  </a:lnTo>
                  <a:lnTo>
                    <a:pt x="18053" y="56571"/>
                  </a:lnTo>
                  <a:lnTo>
                    <a:pt x="18246" y="53820"/>
                  </a:lnTo>
                  <a:lnTo>
                    <a:pt x="18391" y="50924"/>
                  </a:lnTo>
                  <a:lnTo>
                    <a:pt x="18391" y="47980"/>
                  </a:lnTo>
                  <a:lnTo>
                    <a:pt x="18391" y="46483"/>
                  </a:lnTo>
                  <a:lnTo>
                    <a:pt x="18343" y="45035"/>
                  </a:lnTo>
                  <a:lnTo>
                    <a:pt x="18246" y="43539"/>
                  </a:lnTo>
                  <a:lnTo>
                    <a:pt x="18101" y="42091"/>
                  </a:lnTo>
                  <a:lnTo>
                    <a:pt x="17957" y="40691"/>
                  </a:lnTo>
                  <a:lnTo>
                    <a:pt x="17715" y="39291"/>
                  </a:lnTo>
                  <a:lnTo>
                    <a:pt x="17474" y="37940"/>
                  </a:lnTo>
                  <a:lnTo>
                    <a:pt x="17136" y="36685"/>
                  </a:lnTo>
                  <a:lnTo>
                    <a:pt x="16798" y="35430"/>
                  </a:lnTo>
                  <a:lnTo>
                    <a:pt x="16364" y="34271"/>
                  </a:lnTo>
                  <a:lnTo>
                    <a:pt x="15929" y="33161"/>
                  </a:lnTo>
                  <a:lnTo>
                    <a:pt x="15398" y="32099"/>
                  </a:lnTo>
                  <a:lnTo>
                    <a:pt x="15543" y="29734"/>
                  </a:lnTo>
                  <a:lnTo>
                    <a:pt x="15688" y="27466"/>
                  </a:lnTo>
                  <a:lnTo>
                    <a:pt x="15736" y="25342"/>
                  </a:lnTo>
                  <a:lnTo>
                    <a:pt x="15784" y="23315"/>
                  </a:lnTo>
                  <a:lnTo>
                    <a:pt x="15784" y="21384"/>
                  </a:lnTo>
                  <a:lnTo>
                    <a:pt x="15736" y="19550"/>
                  </a:lnTo>
                  <a:lnTo>
                    <a:pt x="15640" y="17812"/>
                  </a:lnTo>
                  <a:lnTo>
                    <a:pt x="15495" y="16171"/>
                  </a:lnTo>
                  <a:lnTo>
                    <a:pt x="15350" y="14626"/>
                  </a:lnTo>
                  <a:lnTo>
                    <a:pt x="15205" y="13178"/>
                  </a:lnTo>
                  <a:lnTo>
                    <a:pt x="15012" y="11827"/>
                  </a:lnTo>
                  <a:lnTo>
                    <a:pt x="14771" y="10572"/>
                  </a:lnTo>
                  <a:lnTo>
                    <a:pt x="14578" y="9413"/>
                  </a:lnTo>
                  <a:lnTo>
                    <a:pt x="14288" y="8303"/>
                  </a:lnTo>
                  <a:lnTo>
                    <a:pt x="14047" y="7289"/>
                  </a:lnTo>
                  <a:lnTo>
                    <a:pt x="13757" y="6324"/>
                  </a:lnTo>
                  <a:lnTo>
                    <a:pt x="13226" y="4683"/>
                  </a:lnTo>
                  <a:lnTo>
                    <a:pt x="12647" y="3331"/>
                  </a:lnTo>
                  <a:lnTo>
                    <a:pt x="12116" y="2221"/>
                  </a:lnTo>
                  <a:lnTo>
                    <a:pt x="11633" y="1401"/>
                  </a:lnTo>
                  <a:lnTo>
                    <a:pt x="11247" y="725"/>
                  </a:lnTo>
                  <a:lnTo>
                    <a:pt x="10909" y="339"/>
                  </a:lnTo>
                  <a:lnTo>
                    <a:pt x="1062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2297;p80">
              <a:extLst>
                <a:ext uri="{FF2B5EF4-FFF2-40B4-BE49-F238E27FC236}">
                  <a16:creationId xmlns:a16="http://schemas.microsoft.com/office/drawing/2014/main" id="{A16811DE-ED81-AAC3-48D2-F9DF629B6790}"/>
                </a:ext>
              </a:extLst>
            </p:cNvPr>
            <p:cNvSpPr/>
            <p:nvPr/>
          </p:nvSpPr>
          <p:spPr>
            <a:xfrm>
              <a:off x="2294350" y="2839375"/>
              <a:ext cx="459775" cy="1696675"/>
            </a:xfrm>
            <a:custGeom>
              <a:avLst/>
              <a:gdLst/>
              <a:ahLst/>
              <a:cxnLst/>
              <a:rect l="l" t="t" r="r" b="b"/>
              <a:pathLst>
                <a:path w="18391" h="67867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918" y="3476"/>
                  </a:lnTo>
                  <a:lnTo>
                    <a:pt x="3042" y="11923"/>
                  </a:lnTo>
                  <a:lnTo>
                    <a:pt x="4345" y="17040"/>
                  </a:lnTo>
                  <a:lnTo>
                    <a:pt x="5600" y="22301"/>
                  </a:lnTo>
                  <a:lnTo>
                    <a:pt x="6807" y="27273"/>
                  </a:lnTo>
                  <a:lnTo>
                    <a:pt x="7772" y="31617"/>
                  </a:lnTo>
                  <a:lnTo>
                    <a:pt x="7772" y="31617"/>
                  </a:lnTo>
                  <a:lnTo>
                    <a:pt x="8641" y="36009"/>
                  </a:lnTo>
                  <a:lnTo>
                    <a:pt x="9558" y="40836"/>
                  </a:lnTo>
                  <a:lnTo>
                    <a:pt x="10475" y="45904"/>
                  </a:lnTo>
                  <a:lnTo>
                    <a:pt x="11296" y="50972"/>
                  </a:lnTo>
                  <a:lnTo>
                    <a:pt x="11633" y="53482"/>
                  </a:lnTo>
                  <a:lnTo>
                    <a:pt x="11923" y="55896"/>
                  </a:lnTo>
                  <a:lnTo>
                    <a:pt x="12213" y="58261"/>
                  </a:lnTo>
                  <a:lnTo>
                    <a:pt x="12406" y="60433"/>
                  </a:lnTo>
                  <a:lnTo>
                    <a:pt x="12550" y="62508"/>
                  </a:lnTo>
                  <a:lnTo>
                    <a:pt x="12647" y="64391"/>
                  </a:lnTo>
                  <a:lnTo>
                    <a:pt x="12647" y="66129"/>
                  </a:lnTo>
                  <a:lnTo>
                    <a:pt x="12599" y="67577"/>
                  </a:lnTo>
                  <a:lnTo>
                    <a:pt x="12599" y="67577"/>
                  </a:lnTo>
                  <a:lnTo>
                    <a:pt x="12888" y="67721"/>
                  </a:lnTo>
                  <a:lnTo>
                    <a:pt x="13323" y="67818"/>
                  </a:lnTo>
                  <a:lnTo>
                    <a:pt x="13805" y="67866"/>
                  </a:lnTo>
                  <a:lnTo>
                    <a:pt x="14385" y="67866"/>
                  </a:lnTo>
                  <a:lnTo>
                    <a:pt x="14964" y="67866"/>
                  </a:lnTo>
                  <a:lnTo>
                    <a:pt x="15543" y="67818"/>
                  </a:lnTo>
                  <a:lnTo>
                    <a:pt x="16122" y="67721"/>
                  </a:lnTo>
                  <a:lnTo>
                    <a:pt x="16605" y="67577"/>
                  </a:lnTo>
                  <a:lnTo>
                    <a:pt x="16605" y="67577"/>
                  </a:lnTo>
                  <a:lnTo>
                    <a:pt x="16798" y="66515"/>
                  </a:lnTo>
                  <a:lnTo>
                    <a:pt x="17281" y="63522"/>
                  </a:lnTo>
                  <a:lnTo>
                    <a:pt x="17522" y="61495"/>
                  </a:lnTo>
                  <a:lnTo>
                    <a:pt x="17812" y="59130"/>
                  </a:lnTo>
                  <a:lnTo>
                    <a:pt x="18053" y="56571"/>
                  </a:lnTo>
                  <a:lnTo>
                    <a:pt x="18246" y="53820"/>
                  </a:lnTo>
                  <a:lnTo>
                    <a:pt x="18391" y="50924"/>
                  </a:lnTo>
                  <a:lnTo>
                    <a:pt x="18391" y="47980"/>
                  </a:lnTo>
                  <a:lnTo>
                    <a:pt x="18391" y="46483"/>
                  </a:lnTo>
                  <a:lnTo>
                    <a:pt x="18343" y="45035"/>
                  </a:lnTo>
                  <a:lnTo>
                    <a:pt x="18246" y="43539"/>
                  </a:lnTo>
                  <a:lnTo>
                    <a:pt x="18101" y="42091"/>
                  </a:lnTo>
                  <a:lnTo>
                    <a:pt x="17957" y="40691"/>
                  </a:lnTo>
                  <a:lnTo>
                    <a:pt x="17715" y="39291"/>
                  </a:lnTo>
                  <a:lnTo>
                    <a:pt x="17474" y="37940"/>
                  </a:lnTo>
                  <a:lnTo>
                    <a:pt x="17136" y="36685"/>
                  </a:lnTo>
                  <a:lnTo>
                    <a:pt x="16798" y="35430"/>
                  </a:lnTo>
                  <a:lnTo>
                    <a:pt x="16364" y="34271"/>
                  </a:lnTo>
                  <a:lnTo>
                    <a:pt x="15929" y="33161"/>
                  </a:lnTo>
                  <a:lnTo>
                    <a:pt x="15398" y="32099"/>
                  </a:lnTo>
                  <a:lnTo>
                    <a:pt x="15398" y="32099"/>
                  </a:lnTo>
                  <a:lnTo>
                    <a:pt x="15543" y="29734"/>
                  </a:lnTo>
                  <a:lnTo>
                    <a:pt x="15688" y="27466"/>
                  </a:lnTo>
                  <a:lnTo>
                    <a:pt x="15736" y="25342"/>
                  </a:lnTo>
                  <a:lnTo>
                    <a:pt x="15784" y="23315"/>
                  </a:lnTo>
                  <a:lnTo>
                    <a:pt x="15784" y="21384"/>
                  </a:lnTo>
                  <a:lnTo>
                    <a:pt x="15736" y="19550"/>
                  </a:lnTo>
                  <a:lnTo>
                    <a:pt x="15640" y="17812"/>
                  </a:lnTo>
                  <a:lnTo>
                    <a:pt x="15495" y="16171"/>
                  </a:lnTo>
                  <a:lnTo>
                    <a:pt x="15350" y="14626"/>
                  </a:lnTo>
                  <a:lnTo>
                    <a:pt x="15205" y="13178"/>
                  </a:lnTo>
                  <a:lnTo>
                    <a:pt x="15012" y="11827"/>
                  </a:lnTo>
                  <a:lnTo>
                    <a:pt x="14771" y="10572"/>
                  </a:lnTo>
                  <a:lnTo>
                    <a:pt x="14578" y="9413"/>
                  </a:lnTo>
                  <a:lnTo>
                    <a:pt x="14288" y="8303"/>
                  </a:lnTo>
                  <a:lnTo>
                    <a:pt x="14047" y="7289"/>
                  </a:lnTo>
                  <a:lnTo>
                    <a:pt x="13757" y="6324"/>
                  </a:lnTo>
                  <a:lnTo>
                    <a:pt x="13226" y="4683"/>
                  </a:lnTo>
                  <a:lnTo>
                    <a:pt x="12647" y="3331"/>
                  </a:lnTo>
                  <a:lnTo>
                    <a:pt x="12116" y="2221"/>
                  </a:lnTo>
                  <a:lnTo>
                    <a:pt x="11633" y="1401"/>
                  </a:lnTo>
                  <a:lnTo>
                    <a:pt x="11247" y="725"/>
                  </a:lnTo>
                  <a:lnTo>
                    <a:pt x="10909" y="339"/>
                  </a:lnTo>
                  <a:lnTo>
                    <a:pt x="10620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2298;p80">
              <a:extLst>
                <a:ext uri="{FF2B5EF4-FFF2-40B4-BE49-F238E27FC236}">
                  <a16:creationId xmlns:a16="http://schemas.microsoft.com/office/drawing/2014/main" id="{F792A1A2-F92D-B02D-3EAD-4255F08BFEBA}"/>
                </a:ext>
              </a:extLst>
            </p:cNvPr>
            <p:cNvSpPr/>
            <p:nvPr/>
          </p:nvSpPr>
          <p:spPr>
            <a:xfrm>
              <a:off x="2597250" y="4481725"/>
              <a:ext cx="126725" cy="57950"/>
            </a:xfrm>
            <a:custGeom>
              <a:avLst/>
              <a:gdLst/>
              <a:ahLst/>
              <a:cxnLst/>
              <a:rect l="l" t="t" r="r" b="b"/>
              <a:pathLst>
                <a:path w="5069" h="2318" extrusionOk="0">
                  <a:moveTo>
                    <a:pt x="4779" y="0"/>
                  </a:moveTo>
                  <a:lnTo>
                    <a:pt x="531" y="97"/>
                  </a:lnTo>
                  <a:lnTo>
                    <a:pt x="386" y="145"/>
                  </a:lnTo>
                  <a:lnTo>
                    <a:pt x="290" y="193"/>
                  </a:lnTo>
                  <a:lnTo>
                    <a:pt x="241" y="290"/>
                  </a:lnTo>
                  <a:lnTo>
                    <a:pt x="193" y="386"/>
                  </a:lnTo>
                  <a:lnTo>
                    <a:pt x="145" y="1110"/>
                  </a:lnTo>
                  <a:lnTo>
                    <a:pt x="48" y="1883"/>
                  </a:lnTo>
                  <a:lnTo>
                    <a:pt x="0" y="1979"/>
                  </a:lnTo>
                  <a:lnTo>
                    <a:pt x="48" y="2124"/>
                  </a:lnTo>
                  <a:lnTo>
                    <a:pt x="97" y="2172"/>
                  </a:lnTo>
                  <a:lnTo>
                    <a:pt x="241" y="2269"/>
                  </a:lnTo>
                  <a:lnTo>
                    <a:pt x="290" y="2269"/>
                  </a:lnTo>
                  <a:lnTo>
                    <a:pt x="869" y="2317"/>
                  </a:lnTo>
                  <a:lnTo>
                    <a:pt x="2124" y="2317"/>
                  </a:lnTo>
                  <a:lnTo>
                    <a:pt x="2703" y="2269"/>
                  </a:lnTo>
                  <a:lnTo>
                    <a:pt x="3813" y="2172"/>
                  </a:lnTo>
                  <a:lnTo>
                    <a:pt x="4586" y="2027"/>
                  </a:lnTo>
                  <a:lnTo>
                    <a:pt x="4682" y="1979"/>
                  </a:lnTo>
                  <a:lnTo>
                    <a:pt x="4730" y="1931"/>
                  </a:lnTo>
                  <a:lnTo>
                    <a:pt x="4779" y="1883"/>
                  </a:lnTo>
                  <a:lnTo>
                    <a:pt x="4827" y="1786"/>
                  </a:lnTo>
                  <a:lnTo>
                    <a:pt x="5068" y="386"/>
                  </a:lnTo>
                  <a:lnTo>
                    <a:pt x="5068" y="241"/>
                  </a:lnTo>
                  <a:lnTo>
                    <a:pt x="5068" y="145"/>
                  </a:lnTo>
                  <a:lnTo>
                    <a:pt x="4972" y="48"/>
                  </a:lnTo>
                  <a:lnTo>
                    <a:pt x="487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2299;p80">
              <a:extLst>
                <a:ext uri="{FF2B5EF4-FFF2-40B4-BE49-F238E27FC236}">
                  <a16:creationId xmlns:a16="http://schemas.microsoft.com/office/drawing/2014/main" id="{70E95BC4-ED01-249F-D3B8-E97977494A63}"/>
                </a:ext>
              </a:extLst>
            </p:cNvPr>
            <p:cNvSpPr/>
            <p:nvPr/>
          </p:nvSpPr>
          <p:spPr>
            <a:xfrm>
              <a:off x="2597250" y="4481725"/>
              <a:ext cx="126725" cy="57950"/>
            </a:xfrm>
            <a:custGeom>
              <a:avLst/>
              <a:gdLst/>
              <a:ahLst/>
              <a:cxnLst/>
              <a:rect l="l" t="t" r="r" b="b"/>
              <a:pathLst>
                <a:path w="5069" h="2318" fill="none" extrusionOk="0">
                  <a:moveTo>
                    <a:pt x="193" y="386"/>
                  </a:moveTo>
                  <a:lnTo>
                    <a:pt x="193" y="386"/>
                  </a:lnTo>
                  <a:lnTo>
                    <a:pt x="145" y="1110"/>
                  </a:lnTo>
                  <a:lnTo>
                    <a:pt x="48" y="1883"/>
                  </a:lnTo>
                  <a:lnTo>
                    <a:pt x="48" y="1883"/>
                  </a:lnTo>
                  <a:lnTo>
                    <a:pt x="0" y="1979"/>
                  </a:lnTo>
                  <a:lnTo>
                    <a:pt x="48" y="2124"/>
                  </a:lnTo>
                  <a:lnTo>
                    <a:pt x="97" y="2172"/>
                  </a:lnTo>
                  <a:lnTo>
                    <a:pt x="241" y="2269"/>
                  </a:lnTo>
                  <a:lnTo>
                    <a:pt x="290" y="2269"/>
                  </a:lnTo>
                  <a:lnTo>
                    <a:pt x="290" y="2269"/>
                  </a:lnTo>
                  <a:lnTo>
                    <a:pt x="869" y="2317"/>
                  </a:lnTo>
                  <a:lnTo>
                    <a:pt x="1448" y="2317"/>
                  </a:lnTo>
                  <a:lnTo>
                    <a:pt x="2124" y="2317"/>
                  </a:lnTo>
                  <a:lnTo>
                    <a:pt x="2703" y="2269"/>
                  </a:lnTo>
                  <a:lnTo>
                    <a:pt x="3813" y="2172"/>
                  </a:lnTo>
                  <a:lnTo>
                    <a:pt x="4586" y="2027"/>
                  </a:lnTo>
                  <a:lnTo>
                    <a:pt x="4586" y="2027"/>
                  </a:lnTo>
                  <a:lnTo>
                    <a:pt x="4682" y="1979"/>
                  </a:lnTo>
                  <a:lnTo>
                    <a:pt x="4730" y="1931"/>
                  </a:lnTo>
                  <a:lnTo>
                    <a:pt x="4779" y="1883"/>
                  </a:lnTo>
                  <a:lnTo>
                    <a:pt x="4827" y="1786"/>
                  </a:lnTo>
                  <a:lnTo>
                    <a:pt x="5068" y="386"/>
                  </a:lnTo>
                  <a:lnTo>
                    <a:pt x="5068" y="386"/>
                  </a:lnTo>
                  <a:lnTo>
                    <a:pt x="5068" y="241"/>
                  </a:lnTo>
                  <a:lnTo>
                    <a:pt x="5068" y="145"/>
                  </a:lnTo>
                  <a:lnTo>
                    <a:pt x="4972" y="48"/>
                  </a:lnTo>
                  <a:lnTo>
                    <a:pt x="4875" y="0"/>
                  </a:lnTo>
                  <a:lnTo>
                    <a:pt x="4875" y="0"/>
                  </a:lnTo>
                  <a:lnTo>
                    <a:pt x="4779" y="0"/>
                  </a:lnTo>
                  <a:lnTo>
                    <a:pt x="531" y="97"/>
                  </a:lnTo>
                  <a:lnTo>
                    <a:pt x="531" y="97"/>
                  </a:lnTo>
                  <a:lnTo>
                    <a:pt x="386" y="145"/>
                  </a:lnTo>
                  <a:lnTo>
                    <a:pt x="290" y="193"/>
                  </a:lnTo>
                  <a:lnTo>
                    <a:pt x="241" y="290"/>
                  </a:lnTo>
                  <a:lnTo>
                    <a:pt x="193" y="38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2300;p80">
              <a:extLst>
                <a:ext uri="{FF2B5EF4-FFF2-40B4-BE49-F238E27FC236}">
                  <a16:creationId xmlns:a16="http://schemas.microsoft.com/office/drawing/2014/main" id="{4436F47C-B9CB-59DA-3FC2-7648564EB4CB}"/>
                </a:ext>
              </a:extLst>
            </p:cNvPr>
            <p:cNvSpPr/>
            <p:nvPr/>
          </p:nvSpPr>
          <p:spPr>
            <a:xfrm>
              <a:off x="2597250" y="4481725"/>
              <a:ext cx="127925" cy="57950"/>
            </a:xfrm>
            <a:custGeom>
              <a:avLst/>
              <a:gdLst/>
              <a:ahLst/>
              <a:cxnLst/>
              <a:rect l="l" t="t" r="r" b="b"/>
              <a:pathLst>
                <a:path w="5117" h="2318" extrusionOk="0">
                  <a:moveTo>
                    <a:pt x="4779" y="0"/>
                  </a:moveTo>
                  <a:lnTo>
                    <a:pt x="531" y="97"/>
                  </a:lnTo>
                  <a:lnTo>
                    <a:pt x="386" y="145"/>
                  </a:lnTo>
                  <a:lnTo>
                    <a:pt x="290" y="193"/>
                  </a:lnTo>
                  <a:lnTo>
                    <a:pt x="241" y="290"/>
                  </a:lnTo>
                  <a:lnTo>
                    <a:pt x="193" y="386"/>
                  </a:lnTo>
                  <a:lnTo>
                    <a:pt x="97" y="1352"/>
                  </a:lnTo>
                  <a:lnTo>
                    <a:pt x="48" y="1883"/>
                  </a:lnTo>
                  <a:lnTo>
                    <a:pt x="0" y="1979"/>
                  </a:lnTo>
                  <a:lnTo>
                    <a:pt x="48" y="2076"/>
                  </a:lnTo>
                  <a:lnTo>
                    <a:pt x="48" y="2124"/>
                  </a:lnTo>
                  <a:lnTo>
                    <a:pt x="145" y="2220"/>
                  </a:lnTo>
                  <a:lnTo>
                    <a:pt x="241" y="2269"/>
                  </a:lnTo>
                  <a:lnTo>
                    <a:pt x="290" y="2269"/>
                  </a:lnTo>
                  <a:lnTo>
                    <a:pt x="821" y="2317"/>
                  </a:lnTo>
                  <a:lnTo>
                    <a:pt x="2414" y="2317"/>
                  </a:lnTo>
                  <a:lnTo>
                    <a:pt x="3282" y="2220"/>
                  </a:lnTo>
                  <a:lnTo>
                    <a:pt x="4586" y="2027"/>
                  </a:lnTo>
                  <a:lnTo>
                    <a:pt x="4682" y="1979"/>
                  </a:lnTo>
                  <a:lnTo>
                    <a:pt x="4730" y="1931"/>
                  </a:lnTo>
                  <a:lnTo>
                    <a:pt x="4779" y="1883"/>
                  </a:lnTo>
                  <a:lnTo>
                    <a:pt x="4827" y="1786"/>
                  </a:lnTo>
                  <a:lnTo>
                    <a:pt x="5068" y="386"/>
                  </a:lnTo>
                  <a:lnTo>
                    <a:pt x="5117" y="338"/>
                  </a:lnTo>
                  <a:lnTo>
                    <a:pt x="5068" y="241"/>
                  </a:lnTo>
                  <a:lnTo>
                    <a:pt x="5020" y="145"/>
                  </a:lnTo>
                  <a:lnTo>
                    <a:pt x="4972" y="48"/>
                  </a:lnTo>
                  <a:lnTo>
                    <a:pt x="4875" y="0"/>
                  </a:lnTo>
                  <a:close/>
                </a:path>
              </a:pathLst>
            </a:custGeom>
            <a:solidFill>
              <a:srgbClr val="3C4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2301;p80">
              <a:extLst>
                <a:ext uri="{FF2B5EF4-FFF2-40B4-BE49-F238E27FC236}">
                  <a16:creationId xmlns:a16="http://schemas.microsoft.com/office/drawing/2014/main" id="{290E8CCD-5DC3-42EE-154A-8650034F6AA9}"/>
                </a:ext>
              </a:extLst>
            </p:cNvPr>
            <p:cNvSpPr/>
            <p:nvPr/>
          </p:nvSpPr>
          <p:spPr>
            <a:xfrm>
              <a:off x="2597250" y="4481725"/>
              <a:ext cx="127925" cy="57950"/>
            </a:xfrm>
            <a:custGeom>
              <a:avLst/>
              <a:gdLst/>
              <a:ahLst/>
              <a:cxnLst/>
              <a:rect l="l" t="t" r="r" b="b"/>
              <a:pathLst>
                <a:path w="5117" h="2318" fill="none" extrusionOk="0">
                  <a:moveTo>
                    <a:pt x="4779" y="0"/>
                  </a:moveTo>
                  <a:lnTo>
                    <a:pt x="4779" y="0"/>
                  </a:lnTo>
                  <a:lnTo>
                    <a:pt x="4779" y="0"/>
                  </a:lnTo>
                  <a:lnTo>
                    <a:pt x="531" y="97"/>
                  </a:lnTo>
                  <a:lnTo>
                    <a:pt x="531" y="97"/>
                  </a:lnTo>
                  <a:lnTo>
                    <a:pt x="386" y="145"/>
                  </a:lnTo>
                  <a:lnTo>
                    <a:pt x="290" y="193"/>
                  </a:lnTo>
                  <a:lnTo>
                    <a:pt x="241" y="290"/>
                  </a:lnTo>
                  <a:lnTo>
                    <a:pt x="193" y="386"/>
                  </a:lnTo>
                  <a:lnTo>
                    <a:pt x="193" y="386"/>
                  </a:lnTo>
                  <a:lnTo>
                    <a:pt x="97" y="1352"/>
                  </a:lnTo>
                  <a:lnTo>
                    <a:pt x="97" y="1352"/>
                  </a:lnTo>
                  <a:lnTo>
                    <a:pt x="48" y="1883"/>
                  </a:lnTo>
                  <a:lnTo>
                    <a:pt x="48" y="1883"/>
                  </a:lnTo>
                  <a:lnTo>
                    <a:pt x="0" y="1979"/>
                  </a:lnTo>
                  <a:lnTo>
                    <a:pt x="0" y="1979"/>
                  </a:lnTo>
                  <a:lnTo>
                    <a:pt x="48" y="2076"/>
                  </a:lnTo>
                  <a:lnTo>
                    <a:pt x="48" y="2124"/>
                  </a:lnTo>
                  <a:lnTo>
                    <a:pt x="145" y="2220"/>
                  </a:lnTo>
                  <a:lnTo>
                    <a:pt x="241" y="2269"/>
                  </a:lnTo>
                  <a:lnTo>
                    <a:pt x="290" y="2269"/>
                  </a:lnTo>
                  <a:lnTo>
                    <a:pt x="290" y="2269"/>
                  </a:lnTo>
                  <a:lnTo>
                    <a:pt x="821" y="2317"/>
                  </a:lnTo>
                  <a:lnTo>
                    <a:pt x="1448" y="2317"/>
                  </a:lnTo>
                  <a:lnTo>
                    <a:pt x="1448" y="2317"/>
                  </a:lnTo>
                  <a:lnTo>
                    <a:pt x="2414" y="2317"/>
                  </a:lnTo>
                  <a:lnTo>
                    <a:pt x="3282" y="2220"/>
                  </a:lnTo>
                  <a:lnTo>
                    <a:pt x="4586" y="2027"/>
                  </a:lnTo>
                  <a:lnTo>
                    <a:pt x="4586" y="2027"/>
                  </a:lnTo>
                  <a:lnTo>
                    <a:pt x="4682" y="1979"/>
                  </a:lnTo>
                  <a:lnTo>
                    <a:pt x="4730" y="1931"/>
                  </a:lnTo>
                  <a:lnTo>
                    <a:pt x="4779" y="1883"/>
                  </a:lnTo>
                  <a:lnTo>
                    <a:pt x="4827" y="1786"/>
                  </a:lnTo>
                  <a:lnTo>
                    <a:pt x="5068" y="386"/>
                  </a:lnTo>
                  <a:lnTo>
                    <a:pt x="5068" y="386"/>
                  </a:lnTo>
                  <a:lnTo>
                    <a:pt x="5117" y="338"/>
                  </a:lnTo>
                  <a:lnTo>
                    <a:pt x="5117" y="338"/>
                  </a:lnTo>
                  <a:lnTo>
                    <a:pt x="5068" y="241"/>
                  </a:lnTo>
                  <a:lnTo>
                    <a:pt x="5020" y="145"/>
                  </a:lnTo>
                  <a:lnTo>
                    <a:pt x="4972" y="48"/>
                  </a:lnTo>
                  <a:lnTo>
                    <a:pt x="4875" y="0"/>
                  </a:lnTo>
                  <a:lnTo>
                    <a:pt x="4875" y="0"/>
                  </a:lnTo>
                  <a:lnTo>
                    <a:pt x="477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2302;p80">
              <a:extLst>
                <a:ext uri="{FF2B5EF4-FFF2-40B4-BE49-F238E27FC236}">
                  <a16:creationId xmlns:a16="http://schemas.microsoft.com/office/drawing/2014/main" id="{15505C0C-2430-EF38-FB6F-5988FC1089D4}"/>
                </a:ext>
              </a:extLst>
            </p:cNvPr>
            <p:cNvSpPr/>
            <p:nvPr/>
          </p:nvSpPr>
          <p:spPr>
            <a:xfrm>
              <a:off x="2131450" y="4482925"/>
              <a:ext cx="121900" cy="56750"/>
            </a:xfrm>
            <a:custGeom>
              <a:avLst/>
              <a:gdLst/>
              <a:ahLst/>
              <a:cxnLst/>
              <a:rect l="l" t="t" r="r" b="b"/>
              <a:pathLst>
                <a:path w="4876" h="2270" extrusionOk="0">
                  <a:moveTo>
                    <a:pt x="338" y="0"/>
                  </a:moveTo>
                  <a:lnTo>
                    <a:pt x="242" y="49"/>
                  </a:lnTo>
                  <a:lnTo>
                    <a:pt x="193" y="145"/>
                  </a:lnTo>
                  <a:lnTo>
                    <a:pt x="145" y="242"/>
                  </a:lnTo>
                  <a:lnTo>
                    <a:pt x="145" y="290"/>
                  </a:lnTo>
                  <a:lnTo>
                    <a:pt x="0" y="1883"/>
                  </a:lnTo>
                  <a:lnTo>
                    <a:pt x="0" y="1979"/>
                  </a:lnTo>
                  <a:lnTo>
                    <a:pt x="49" y="2076"/>
                  </a:lnTo>
                  <a:lnTo>
                    <a:pt x="145" y="2172"/>
                  </a:lnTo>
                  <a:lnTo>
                    <a:pt x="242" y="2221"/>
                  </a:lnTo>
                  <a:lnTo>
                    <a:pt x="1255" y="2269"/>
                  </a:lnTo>
                  <a:lnTo>
                    <a:pt x="2269" y="2269"/>
                  </a:lnTo>
                  <a:lnTo>
                    <a:pt x="3234" y="2221"/>
                  </a:lnTo>
                  <a:lnTo>
                    <a:pt x="4248" y="2172"/>
                  </a:lnTo>
                  <a:lnTo>
                    <a:pt x="4345" y="2124"/>
                  </a:lnTo>
                  <a:lnTo>
                    <a:pt x="4441" y="2076"/>
                  </a:lnTo>
                  <a:lnTo>
                    <a:pt x="4489" y="2028"/>
                  </a:lnTo>
                  <a:lnTo>
                    <a:pt x="4538" y="1931"/>
                  </a:lnTo>
                  <a:lnTo>
                    <a:pt x="4876" y="531"/>
                  </a:lnTo>
                  <a:lnTo>
                    <a:pt x="4876" y="387"/>
                  </a:lnTo>
                  <a:lnTo>
                    <a:pt x="4827" y="290"/>
                  </a:lnTo>
                  <a:lnTo>
                    <a:pt x="4731" y="193"/>
                  </a:lnTo>
                  <a:lnTo>
                    <a:pt x="4634" y="145"/>
                  </a:lnTo>
                  <a:lnTo>
                    <a:pt x="4586" y="145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2303;p80">
              <a:extLst>
                <a:ext uri="{FF2B5EF4-FFF2-40B4-BE49-F238E27FC236}">
                  <a16:creationId xmlns:a16="http://schemas.microsoft.com/office/drawing/2014/main" id="{38D8684D-17E2-5F91-7547-92636206F70A}"/>
                </a:ext>
              </a:extLst>
            </p:cNvPr>
            <p:cNvSpPr/>
            <p:nvPr/>
          </p:nvSpPr>
          <p:spPr>
            <a:xfrm>
              <a:off x="2131450" y="4482925"/>
              <a:ext cx="121900" cy="56750"/>
            </a:xfrm>
            <a:custGeom>
              <a:avLst/>
              <a:gdLst/>
              <a:ahLst/>
              <a:cxnLst/>
              <a:rect l="l" t="t" r="r" b="b"/>
              <a:pathLst>
                <a:path w="4876" h="2270" fill="none" extrusionOk="0">
                  <a:moveTo>
                    <a:pt x="145" y="290"/>
                  </a:moveTo>
                  <a:lnTo>
                    <a:pt x="145" y="290"/>
                  </a:lnTo>
                  <a:lnTo>
                    <a:pt x="0" y="1883"/>
                  </a:lnTo>
                  <a:lnTo>
                    <a:pt x="0" y="1883"/>
                  </a:lnTo>
                  <a:lnTo>
                    <a:pt x="0" y="1979"/>
                  </a:lnTo>
                  <a:lnTo>
                    <a:pt x="49" y="2076"/>
                  </a:lnTo>
                  <a:lnTo>
                    <a:pt x="145" y="2172"/>
                  </a:lnTo>
                  <a:lnTo>
                    <a:pt x="242" y="2221"/>
                  </a:lnTo>
                  <a:lnTo>
                    <a:pt x="242" y="2221"/>
                  </a:lnTo>
                  <a:lnTo>
                    <a:pt x="1255" y="2269"/>
                  </a:lnTo>
                  <a:lnTo>
                    <a:pt x="2269" y="2269"/>
                  </a:lnTo>
                  <a:lnTo>
                    <a:pt x="3234" y="2221"/>
                  </a:lnTo>
                  <a:lnTo>
                    <a:pt x="4248" y="2172"/>
                  </a:lnTo>
                  <a:lnTo>
                    <a:pt x="4248" y="2172"/>
                  </a:lnTo>
                  <a:lnTo>
                    <a:pt x="4345" y="2124"/>
                  </a:lnTo>
                  <a:lnTo>
                    <a:pt x="4441" y="2076"/>
                  </a:lnTo>
                  <a:lnTo>
                    <a:pt x="4489" y="2028"/>
                  </a:lnTo>
                  <a:lnTo>
                    <a:pt x="4538" y="1931"/>
                  </a:lnTo>
                  <a:lnTo>
                    <a:pt x="4876" y="531"/>
                  </a:lnTo>
                  <a:lnTo>
                    <a:pt x="4876" y="531"/>
                  </a:lnTo>
                  <a:lnTo>
                    <a:pt x="4876" y="387"/>
                  </a:lnTo>
                  <a:lnTo>
                    <a:pt x="4827" y="290"/>
                  </a:lnTo>
                  <a:lnTo>
                    <a:pt x="4731" y="193"/>
                  </a:lnTo>
                  <a:lnTo>
                    <a:pt x="4634" y="145"/>
                  </a:lnTo>
                  <a:lnTo>
                    <a:pt x="4634" y="145"/>
                  </a:lnTo>
                  <a:lnTo>
                    <a:pt x="4586" y="145"/>
                  </a:lnTo>
                  <a:lnTo>
                    <a:pt x="483" y="0"/>
                  </a:lnTo>
                  <a:lnTo>
                    <a:pt x="483" y="0"/>
                  </a:lnTo>
                  <a:lnTo>
                    <a:pt x="338" y="0"/>
                  </a:lnTo>
                  <a:lnTo>
                    <a:pt x="242" y="49"/>
                  </a:lnTo>
                  <a:lnTo>
                    <a:pt x="193" y="145"/>
                  </a:lnTo>
                  <a:lnTo>
                    <a:pt x="145" y="242"/>
                  </a:lnTo>
                  <a:lnTo>
                    <a:pt x="145" y="29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2304;p80">
              <a:extLst>
                <a:ext uri="{FF2B5EF4-FFF2-40B4-BE49-F238E27FC236}">
                  <a16:creationId xmlns:a16="http://schemas.microsoft.com/office/drawing/2014/main" id="{F4AEBD2F-B677-61B4-935E-845F203CBC1C}"/>
                </a:ext>
              </a:extLst>
            </p:cNvPr>
            <p:cNvSpPr/>
            <p:nvPr/>
          </p:nvSpPr>
          <p:spPr>
            <a:xfrm>
              <a:off x="2131450" y="4482925"/>
              <a:ext cx="121900" cy="56750"/>
            </a:xfrm>
            <a:custGeom>
              <a:avLst/>
              <a:gdLst/>
              <a:ahLst/>
              <a:cxnLst/>
              <a:rect l="l" t="t" r="r" b="b"/>
              <a:pathLst>
                <a:path w="4876" h="2270" extrusionOk="0">
                  <a:moveTo>
                    <a:pt x="338" y="0"/>
                  </a:moveTo>
                  <a:lnTo>
                    <a:pt x="242" y="49"/>
                  </a:lnTo>
                  <a:lnTo>
                    <a:pt x="193" y="145"/>
                  </a:lnTo>
                  <a:lnTo>
                    <a:pt x="145" y="242"/>
                  </a:lnTo>
                  <a:lnTo>
                    <a:pt x="145" y="290"/>
                  </a:lnTo>
                  <a:lnTo>
                    <a:pt x="49" y="1111"/>
                  </a:lnTo>
                  <a:lnTo>
                    <a:pt x="0" y="1883"/>
                  </a:lnTo>
                  <a:lnTo>
                    <a:pt x="0" y="2028"/>
                  </a:lnTo>
                  <a:lnTo>
                    <a:pt x="49" y="2124"/>
                  </a:lnTo>
                  <a:lnTo>
                    <a:pt x="145" y="2172"/>
                  </a:lnTo>
                  <a:lnTo>
                    <a:pt x="242" y="2221"/>
                  </a:lnTo>
                  <a:lnTo>
                    <a:pt x="1159" y="2269"/>
                  </a:lnTo>
                  <a:lnTo>
                    <a:pt x="3138" y="2269"/>
                  </a:lnTo>
                  <a:lnTo>
                    <a:pt x="4248" y="2172"/>
                  </a:lnTo>
                  <a:lnTo>
                    <a:pt x="4345" y="2124"/>
                  </a:lnTo>
                  <a:lnTo>
                    <a:pt x="4441" y="2076"/>
                  </a:lnTo>
                  <a:lnTo>
                    <a:pt x="4489" y="2028"/>
                  </a:lnTo>
                  <a:lnTo>
                    <a:pt x="4538" y="1931"/>
                  </a:lnTo>
                  <a:lnTo>
                    <a:pt x="4876" y="531"/>
                  </a:lnTo>
                  <a:lnTo>
                    <a:pt x="4876" y="483"/>
                  </a:lnTo>
                  <a:lnTo>
                    <a:pt x="4827" y="338"/>
                  </a:lnTo>
                  <a:lnTo>
                    <a:pt x="4779" y="290"/>
                  </a:lnTo>
                  <a:lnTo>
                    <a:pt x="4731" y="193"/>
                  </a:lnTo>
                  <a:lnTo>
                    <a:pt x="4634" y="145"/>
                  </a:lnTo>
                  <a:lnTo>
                    <a:pt x="4586" y="145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rgbClr val="3C4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2305;p80">
              <a:extLst>
                <a:ext uri="{FF2B5EF4-FFF2-40B4-BE49-F238E27FC236}">
                  <a16:creationId xmlns:a16="http://schemas.microsoft.com/office/drawing/2014/main" id="{816A6DB0-36AE-540C-03A9-0E8C47B64F01}"/>
                </a:ext>
              </a:extLst>
            </p:cNvPr>
            <p:cNvSpPr/>
            <p:nvPr/>
          </p:nvSpPr>
          <p:spPr>
            <a:xfrm>
              <a:off x="2131450" y="4482925"/>
              <a:ext cx="121900" cy="56750"/>
            </a:xfrm>
            <a:custGeom>
              <a:avLst/>
              <a:gdLst/>
              <a:ahLst/>
              <a:cxnLst/>
              <a:rect l="l" t="t" r="r" b="b"/>
              <a:pathLst>
                <a:path w="4876" h="2270" fill="none" extrusionOk="0">
                  <a:moveTo>
                    <a:pt x="435" y="0"/>
                  </a:moveTo>
                  <a:lnTo>
                    <a:pt x="435" y="0"/>
                  </a:lnTo>
                  <a:lnTo>
                    <a:pt x="338" y="0"/>
                  </a:lnTo>
                  <a:lnTo>
                    <a:pt x="242" y="49"/>
                  </a:lnTo>
                  <a:lnTo>
                    <a:pt x="193" y="145"/>
                  </a:lnTo>
                  <a:lnTo>
                    <a:pt x="145" y="242"/>
                  </a:lnTo>
                  <a:lnTo>
                    <a:pt x="145" y="290"/>
                  </a:lnTo>
                  <a:lnTo>
                    <a:pt x="145" y="290"/>
                  </a:lnTo>
                  <a:lnTo>
                    <a:pt x="49" y="1111"/>
                  </a:lnTo>
                  <a:lnTo>
                    <a:pt x="49" y="1111"/>
                  </a:lnTo>
                  <a:lnTo>
                    <a:pt x="0" y="1883"/>
                  </a:lnTo>
                  <a:lnTo>
                    <a:pt x="0" y="1883"/>
                  </a:lnTo>
                  <a:lnTo>
                    <a:pt x="0" y="1883"/>
                  </a:lnTo>
                  <a:lnTo>
                    <a:pt x="0" y="1883"/>
                  </a:lnTo>
                  <a:lnTo>
                    <a:pt x="0" y="2028"/>
                  </a:lnTo>
                  <a:lnTo>
                    <a:pt x="49" y="2124"/>
                  </a:lnTo>
                  <a:lnTo>
                    <a:pt x="145" y="2172"/>
                  </a:lnTo>
                  <a:lnTo>
                    <a:pt x="242" y="2221"/>
                  </a:lnTo>
                  <a:lnTo>
                    <a:pt x="242" y="2221"/>
                  </a:lnTo>
                  <a:lnTo>
                    <a:pt x="1159" y="2269"/>
                  </a:lnTo>
                  <a:lnTo>
                    <a:pt x="2028" y="2269"/>
                  </a:lnTo>
                  <a:lnTo>
                    <a:pt x="2028" y="2269"/>
                  </a:lnTo>
                  <a:lnTo>
                    <a:pt x="3138" y="2269"/>
                  </a:lnTo>
                  <a:lnTo>
                    <a:pt x="4248" y="2172"/>
                  </a:lnTo>
                  <a:lnTo>
                    <a:pt x="4248" y="2172"/>
                  </a:lnTo>
                  <a:lnTo>
                    <a:pt x="4345" y="2124"/>
                  </a:lnTo>
                  <a:lnTo>
                    <a:pt x="4441" y="2076"/>
                  </a:lnTo>
                  <a:lnTo>
                    <a:pt x="4489" y="2028"/>
                  </a:lnTo>
                  <a:lnTo>
                    <a:pt x="4538" y="1931"/>
                  </a:lnTo>
                  <a:lnTo>
                    <a:pt x="4876" y="531"/>
                  </a:lnTo>
                  <a:lnTo>
                    <a:pt x="4876" y="531"/>
                  </a:lnTo>
                  <a:lnTo>
                    <a:pt x="4876" y="483"/>
                  </a:lnTo>
                  <a:lnTo>
                    <a:pt x="4876" y="483"/>
                  </a:lnTo>
                  <a:lnTo>
                    <a:pt x="4827" y="338"/>
                  </a:lnTo>
                  <a:lnTo>
                    <a:pt x="4779" y="290"/>
                  </a:lnTo>
                  <a:lnTo>
                    <a:pt x="4731" y="193"/>
                  </a:lnTo>
                  <a:lnTo>
                    <a:pt x="4634" y="145"/>
                  </a:lnTo>
                  <a:lnTo>
                    <a:pt x="4634" y="145"/>
                  </a:lnTo>
                  <a:lnTo>
                    <a:pt x="4634" y="145"/>
                  </a:lnTo>
                  <a:lnTo>
                    <a:pt x="4634" y="145"/>
                  </a:lnTo>
                  <a:lnTo>
                    <a:pt x="4586" y="145"/>
                  </a:lnTo>
                  <a:lnTo>
                    <a:pt x="531" y="0"/>
                  </a:lnTo>
                  <a:lnTo>
                    <a:pt x="483" y="0"/>
                  </a:lnTo>
                  <a:lnTo>
                    <a:pt x="483" y="0"/>
                  </a:lnTo>
                  <a:lnTo>
                    <a:pt x="43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2306;p80">
              <a:extLst>
                <a:ext uri="{FF2B5EF4-FFF2-40B4-BE49-F238E27FC236}">
                  <a16:creationId xmlns:a16="http://schemas.microsoft.com/office/drawing/2014/main" id="{1A2B597C-E551-C473-FDB6-6120738AFD2B}"/>
                </a:ext>
              </a:extLst>
            </p:cNvPr>
            <p:cNvSpPr/>
            <p:nvPr/>
          </p:nvSpPr>
          <p:spPr>
            <a:xfrm>
              <a:off x="2179725" y="2280675"/>
              <a:ext cx="453750" cy="558725"/>
            </a:xfrm>
            <a:custGeom>
              <a:avLst/>
              <a:gdLst/>
              <a:ahLst/>
              <a:cxnLst/>
              <a:rect l="l" t="t" r="r" b="b"/>
              <a:pathLst>
                <a:path w="18150" h="22349" extrusionOk="0">
                  <a:moveTo>
                    <a:pt x="8447" y="1"/>
                  </a:moveTo>
                  <a:lnTo>
                    <a:pt x="6806" y="97"/>
                  </a:lnTo>
                  <a:lnTo>
                    <a:pt x="4682" y="339"/>
                  </a:lnTo>
                  <a:lnTo>
                    <a:pt x="4200" y="435"/>
                  </a:lnTo>
                  <a:lnTo>
                    <a:pt x="3765" y="580"/>
                  </a:lnTo>
                  <a:lnTo>
                    <a:pt x="3282" y="725"/>
                  </a:lnTo>
                  <a:lnTo>
                    <a:pt x="2896" y="966"/>
                  </a:lnTo>
                  <a:lnTo>
                    <a:pt x="2462" y="1159"/>
                  </a:lnTo>
                  <a:lnTo>
                    <a:pt x="2124" y="1449"/>
                  </a:lnTo>
                  <a:lnTo>
                    <a:pt x="1738" y="1738"/>
                  </a:lnTo>
                  <a:lnTo>
                    <a:pt x="1448" y="2076"/>
                  </a:lnTo>
                  <a:lnTo>
                    <a:pt x="1159" y="2414"/>
                  </a:lnTo>
                  <a:lnTo>
                    <a:pt x="869" y="2800"/>
                  </a:lnTo>
                  <a:lnTo>
                    <a:pt x="628" y="3186"/>
                  </a:lnTo>
                  <a:lnTo>
                    <a:pt x="435" y="3621"/>
                  </a:lnTo>
                  <a:lnTo>
                    <a:pt x="290" y="4055"/>
                  </a:lnTo>
                  <a:lnTo>
                    <a:pt x="145" y="4490"/>
                  </a:lnTo>
                  <a:lnTo>
                    <a:pt x="97" y="4972"/>
                  </a:lnTo>
                  <a:lnTo>
                    <a:pt x="48" y="5455"/>
                  </a:lnTo>
                  <a:lnTo>
                    <a:pt x="0" y="7096"/>
                  </a:lnTo>
                  <a:lnTo>
                    <a:pt x="0" y="8737"/>
                  </a:lnTo>
                  <a:lnTo>
                    <a:pt x="48" y="10378"/>
                  </a:lnTo>
                  <a:lnTo>
                    <a:pt x="145" y="12020"/>
                  </a:lnTo>
                  <a:lnTo>
                    <a:pt x="241" y="14192"/>
                  </a:lnTo>
                  <a:lnTo>
                    <a:pt x="386" y="16509"/>
                  </a:lnTo>
                  <a:lnTo>
                    <a:pt x="869" y="22349"/>
                  </a:lnTo>
                  <a:lnTo>
                    <a:pt x="15205" y="22349"/>
                  </a:lnTo>
                  <a:lnTo>
                    <a:pt x="15156" y="20804"/>
                  </a:lnTo>
                  <a:lnTo>
                    <a:pt x="15156" y="19115"/>
                  </a:lnTo>
                  <a:lnTo>
                    <a:pt x="15253" y="17329"/>
                  </a:lnTo>
                  <a:lnTo>
                    <a:pt x="15494" y="15350"/>
                  </a:lnTo>
                  <a:lnTo>
                    <a:pt x="15881" y="13130"/>
                  </a:lnTo>
                  <a:lnTo>
                    <a:pt x="16411" y="10620"/>
                  </a:lnTo>
                  <a:lnTo>
                    <a:pt x="17087" y="7820"/>
                  </a:lnTo>
                  <a:lnTo>
                    <a:pt x="17956" y="4586"/>
                  </a:lnTo>
                  <a:lnTo>
                    <a:pt x="18053" y="4248"/>
                  </a:lnTo>
                  <a:lnTo>
                    <a:pt x="18101" y="3910"/>
                  </a:lnTo>
                  <a:lnTo>
                    <a:pt x="18149" y="3621"/>
                  </a:lnTo>
                  <a:lnTo>
                    <a:pt x="18101" y="3283"/>
                  </a:lnTo>
                  <a:lnTo>
                    <a:pt x="18053" y="2945"/>
                  </a:lnTo>
                  <a:lnTo>
                    <a:pt x="18004" y="2656"/>
                  </a:lnTo>
                  <a:lnTo>
                    <a:pt x="17908" y="2318"/>
                  </a:lnTo>
                  <a:lnTo>
                    <a:pt x="17763" y="2028"/>
                  </a:lnTo>
                  <a:lnTo>
                    <a:pt x="17570" y="1787"/>
                  </a:lnTo>
                  <a:lnTo>
                    <a:pt x="17425" y="1497"/>
                  </a:lnTo>
                  <a:lnTo>
                    <a:pt x="17184" y="1256"/>
                  </a:lnTo>
                  <a:lnTo>
                    <a:pt x="16942" y="1014"/>
                  </a:lnTo>
                  <a:lnTo>
                    <a:pt x="16701" y="821"/>
                  </a:lnTo>
                  <a:lnTo>
                    <a:pt x="16411" y="677"/>
                  </a:lnTo>
                  <a:lnTo>
                    <a:pt x="16122" y="532"/>
                  </a:lnTo>
                  <a:lnTo>
                    <a:pt x="15784" y="387"/>
                  </a:lnTo>
                  <a:lnTo>
                    <a:pt x="15446" y="290"/>
                  </a:lnTo>
                  <a:lnTo>
                    <a:pt x="15108" y="242"/>
                  </a:lnTo>
                  <a:lnTo>
                    <a:pt x="13322" y="97"/>
                  </a:lnTo>
                  <a:lnTo>
                    <a:pt x="116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2307;p80">
              <a:extLst>
                <a:ext uri="{FF2B5EF4-FFF2-40B4-BE49-F238E27FC236}">
                  <a16:creationId xmlns:a16="http://schemas.microsoft.com/office/drawing/2014/main" id="{AAE6314B-EE65-E9D0-1124-C218EC51FA12}"/>
                </a:ext>
              </a:extLst>
            </p:cNvPr>
            <p:cNvSpPr/>
            <p:nvPr/>
          </p:nvSpPr>
          <p:spPr>
            <a:xfrm>
              <a:off x="2179725" y="2280675"/>
              <a:ext cx="453750" cy="558725"/>
            </a:xfrm>
            <a:custGeom>
              <a:avLst/>
              <a:gdLst/>
              <a:ahLst/>
              <a:cxnLst/>
              <a:rect l="l" t="t" r="r" b="b"/>
              <a:pathLst>
                <a:path w="18150" h="22349" fill="none" extrusionOk="0">
                  <a:moveTo>
                    <a:pt x="48" y="5455"/>
                  </a:moveTo>
                  <a:lnTo>
                    <a:pt x="48" y="5455"/>
                  </a:lnTo>
                  <a:lnTo>
                    <a:pt x="0" y="7096"/>
                  </a:lnTo>
                  <a:lnTo>
                    <a:pt x="0" y="8737"/>
                  </a:lnTo>
                  <a:lnTo>
                    <a:pt x="48" y="10378"/>
                  </a:lnTo>
                  <a:lnTo>
                    <a:pt x="145" y="12020"/>
                  </a:lnTo>
                  <a:lnTo>
                    <a:pt x="145" y="12020"/>
                  </a:lnTo>
                  <a:lnTo>
                    <a:pt x="241" y="14192"/>
                  </a:lnTo>
                  <a:lnTo>
                    <a:pt x="386" y="16509"/>
                  </a:lnTo>
                  <a:lnTo>
                    <a:pt x="869" y="22349"/>
                  </a:lnTo>
                  <a:lnTo>
                    <a:pt x="15205" y="22349"/>
                  </a:lnTo>
                  <a:lnTo>
                    <a:pt x="15205" y="22349"/>
                  </a:lnTo>
                  <a:lnTo>
                    <a:pt x="15156" y="20804"/>
                  </a:lnTo>
                  <a:lnTo>
                    <a:pt x="15156" y="19115"/>
                  </a:lnTo>
                  <a:lnTo>
                    <a:pt x="15253" y="17329"/>
                  </a:lnTo>
                  <a:lnTo>
                    <a:pt x="15494" y="15350"/>
                  </a:lnTo>
                  <a:lnTo>
                    <a:pt x="15881" y="13130"/>
                  </a:lnTo>
                  <a:lnTo>
                    <a:pt x="16411" y="10620"/>
                  </a:lnTo>
                  <a:lnTo>
                    <a:pt x="17087" y="7820"/>
                  </a:lnTo>
                  <a:lnTo>
                    <a:pt x="17956" y="4586"/>
                  </a:lnTo>
                  <a:lnTo>
                    <a:pt x="17956" y="4586"/>
                  </a:lnTo>
                  <a:lnTo>
                    <a:pt x="18053" y="4248"/>
                  </a:lnTo>
                  <a:lnTo>
                    <a:pt x="18101" y="3910"/>
                  </a:lnTo>
                  <a:lnTo>
                    <a:pt x="18149" y="3621"/>
                  </a:lnTo>
                  <a:lnTo>
                    <a:pt x="18101" y="3283"/>
                  </a:lnTo>
                  <a:lnTo>
                    <a:pt x="18053" y="2945"/>
                  </a:lnTo>
                  <a:lnTo>
                    <a:pt x="18004" y="2656"/>
                  </a:lnTo>
                  <a:lnTo>
                    <a:pt x="17908" y="2318"/>
                  </a:lnTo>
                  <a:lnTo>
                    <a:pt x="17763" y="2028"/>
                  </a:lnTo>
                  <a:lnTo>
                    <a:pt x="17570" y="1787"/>
                  </a:lnTo>
                  <a:lnTo>
                    <a:pt x="17425" y="1497"/>
                  </a:lnTo>
                  <a:lnTo>
                    <a:pt x="17184" y="1256"/>
                  </a:lnTo>
                  <a:lnTo>
                    <a:pt x="16942" y="1014"/>
                  </a:lnTo>
                  <a:lnTo>
                    <a:pt x="16701" y="821"/>
                  </a:lnTo>
                  <a:lnTo>
                    <a:pt x="16411" y="677"/>
                  </a:lnTo>
                  <a:lnTo>
                    <a:pt x="16122" y="532"/>
                  </a:lnTo>
                  <a:lnTo>
                    <a:pt x="15784" y="387"/>
                  </a:lnTo>
                  <a:lnTo>
                    <a:pt x="15784" y="387"/>
                  </a:lnTo>
                  <a:lnTo>
                    <a:pt x="15446" y="290"/>
                  </a:lnTo>
                  <a:lnTo>
                    <a:pt x="15108" y="242"/>
                  </a:lnTo>
                  <a:lnTo>
                    <a:pt x="15108" y="242"/>
                  </a:lnTo>
                  <a:lnTo>
                    <a:pt x="13322" y="97"/>
                  </a:lnTo>
                  <a:lnTo>
                    <a:pt x="13322" y="97"/>
                  </a:lnTo>
                  <a:lnTo>
                    <a:pt x="11681" y="1"/>
                  </a:lnTo>
                  <a:lnTo>
                    <a:pt x="10088" y="1"/>
                  </a:lnTo>
                  <a:lnTo>
                    <a:pt x="8447" y="1"/>
                  </a:lnTo>
                  <a:lnTo>
                    <a:pt x="6806" y="97"/>
                  </a:lnTo>
                  <a:lnTo>
                    <a:pt x="6806" y="97"/>
                  </a:lnTo>
                  <a:lnTo>
                    <a:pt x="4682" y="339"/>
                  </a:lnTo>
                  <a:lnTo>
                    <a:pt x="4682" y="339"/>
                  </a:lnTo>
                  <a:lnTo>
                    <a:pt x="4200" y="435"/>
                  </a:lnTo>
                  <a:lnTo>
                    <a:pt x="3765" y="580"/>
                  </a:lnTo>
                  <a:lnTo>
                    <a:pt x="3282" y="725"/>
                  </a:lnTo>
                  <a:lnTo>
                    <a:pt x="2896" y="966"/>
                  </a:lnTo>
                  <a:lnTo>
                    <a:pt x="2462" y="1159"/>
                  </a:lnTo>
                  <a:lnTo>
                    <a:pt x="2124" y="1449"/>
                  </a:lnTo>
                  <a:lnTo>
                    <a:pt x="1738" y="1738"/>
                  </a:lnTo>
                  <a:lnTo>
                    <a:pt x="1448" y="2076"/>
                  </a:lnTo>
                  <a:lnTo>
                    <a:pt x="1159" y="2414"/>
                  </a:lnTo>
                  <a:lnTo>
                    <a:pt x="869" y="2800"/>
                  </a:lnTo>
                  <a:lnTo>
                    <a:pt x="628" y="3186"/>
                  </a:lnTo>
                  <a:lnTo>
                    <a:pt x="435" y="3621"/>
                  </a:lnTo>
                  <a:lnTo>
                    <a:pt x="290" y="4055"/>
                  </a:lnTo>
                  <a:lnTo>
                    <a:pt x="145" y="4490"/>
                  </a:lnTo>
                  <a:lnTo>
                    <a:pt x="97" y="4972"/>
                  </a:lnTo>
                  <a:lnTo>
                    <a:pt x="48" y="545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2308;p80">
              <a:extLst>
                <a:ext uri="{FF2B5EF4-FFF2-40B4-BE49-F238E27FC236}">
                  <a16:creationId xmlns:a16="http://schemas.microsoft.com/office/drawing/2014/main" id="{E966D607-7A3B-C231-B8C4-7006C0932FA7}"/>
                </a:ext>
              </a:extLst>
            </p:cNvPr>
            <p:cNvSpPr/>
            <p:nvPr/>
          </p:nvSpPr>
          <p:spPr>
            <a:xfrm>
              <a:off x="2331750" y="2099675"/>
              <a:ext cx="171400" cy="241375"/>
            </a:xfrm>
            <a:custGeom>
              <a:avLst/>
              <a:gdLst/>
              <a:ahLst/>
              <a:cxnLst/>
              <a:rect l="l" t="t" r="r" b="b"/>
              <a:pathLst>
                <a:path w="6856" h="9655" extrusionOk="0">
                  <a:moveTo>
                    <a:pt x="6759" y="1"/>
                  </a:moveTo>
                  <a:lnTo>
                    <a:pt x="2511" y="3428"/>
                  </a:lnTo>
                  <a:lnTo>
                    <a:pt x="2607" y="4055"/>
                  </a:lnTo>
                  <a:lnTo>
                    <a:pt x="2607" y="4683"/>
                  </a:lnTo>
                  <a:lnTo>
                    <a:pt x="2559" y="5262"/>
                  </a:lnTo>
                  <a:lnTo>
                    <a:pt x="2511" y="5551"/>
                  </a:lnTo>
                  <a:lnTo>
                    <a:pt x="2414" y="5793"/>
                  </a:lnTo>
                  <a:lnTo>
                    <a:pt x="2318" y="6082"/>
                  </a:lnTo>
                  <a:lnTo>
                    <a:pt x="2173" y="6324"/>
                  </a:lnTo>
                  <a:lnTo>
                    <a:pt x="1980" y="6517"/>
                  </a:lnTo>
                  <a:lnTo>
                    <a:pt x="1739" y="6758"/>
                  </a:lnTo>
                  <a:lnTo>
                    <a:pt x="1449" y="6951"/>
                  </a:lnTo>
                  <a:lnTo>
                    <a:pt x="1111" y="7096"/>
                  </a:lnTo>
                  <a:lnTo>
                    <a:pt x="773" y="7241"/>
                  </a:lnTo>
                  <a:lnTo>
                    <a:pt x="339" y="7337"/>
                  </a:lnTo>
                  <a:lnTo>
                    <a:pt x="242" y="7482"/>
                  </a:lnTo>
                  <a:lnTo>
                    <a:pt x="146" y="7627"/>
                  </a:lnTo>
                  <a:lnTo>
                    <a:pt x="49" y="7868"/>
                  </a:lnTo>
                  <a:lnTo>
                    <a:pt x="1" y="8158"/>
                  </a:lnTo>
                  <a:lnTo>
                    <a:pt x="98" y="8544"/>
                  </a:lnTo>
                  <a:lnTo>
                    <a:pt x="291" y="9075"/>
                  </a:lnTo>
                  <a:lnTo>
                    <a:pt x="677" y="9654"/>
                  </a:lnTo>
                  <a:lnTo>
                    <a:pt x="1401" y="9220"/>
                  </a:lnTo>
                  <a:lnTo>
                    <a:pt x="2125" y="8834"/>
                  </a:lnTo>
                  <a:lnTo>
                    <a:pt x="3428" y="8206"/>
                  </a:lnTo>
                  <a:lnTo>
                    <a:pt x="4490" y="7772"/>
                  </a:lnTo>
                  <a:lnTo>
                    <a:pt x="5359" y="7530"/>
                  </a:lnTo>
                  <a:lnTo>
                    <a:pt x="6035" y="7386"/>
                  </a:lnTo>
                  <a:lnTo>
                    <a:pt x="6469" y="7337"/>
                  </a:lnTo>
                  <a:lnTo>
                    <a:pt x="6855" y="7337"/>
                  </a:lnTo>
                  <a:lnTo>
                    <a:pt x="6614" y="7048"/>
                  </a:lnTo>
                  <a:lnTo>
                    <a:pt x="6421" y="6710"/>
                  </a:lnTo>
                  <a:lnTo>
                    <a:pt x="6276" y="6324"/>
                  </a:lnTo>
                  <a:lnTo>
                    <a:pt x="6179" y="5938"/>
                  </a:lnTo>
                  <a:lnTo>
                    <a:pt x="6131" y="5455"/>
                  </a:lnTo>
                  <a:lnTo>
                    <a:pt x="6083" y="4972"/>
                  </a:lnTo>
                  <a:lnTo>
                    <a:pt x="6083" y="3959"/>
                  </a:lnTo>
                  <a:lnTo>
                    <a:pt x="6179" y="2897"/>
                  </a:lnTo>
                  <a:lnTo>
                    <a:pt x="6324" y="1835"/>
                  </a:lnTo>
                  <a:lnTo>
                    <a:pt x="6566" y="869"/>
                  </a:lnTo>
                  <a:lnTo>
                    <a:pt x="6759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2309;p80">
              <a:extLst>
                <a:ext uri="{FF2B5EF4-FFF2-40B4-BE49-F238E27FC236}">
                  <a16:creationId xmlns:a16="http://schemas.microsoft.com/office/drawing/2014/main" id="{67233171-A359-A6EB-4EE1-DE7353CA209E}"/>
                </a:ext>
              </a:extLst>
            </p:cNvPr>
            <p:cNvSpPr/>
            <p:nvPr/>
          </p:nvSpPr>
          <p:spPr>
            <a:xfrm>
              <a:off x="2331750" y="2099675"/>
              <a:ext cx="171400" cy="241375"/>
            </a:xfrm>
            <a:custGeom>
              <a:avLst/>
              <a:gdLst/>
              <a:ahLst/>
              <a:cxnLst/>
              <a:rect l="l" t="t" r="r" b="b"/>
              <a:pathLst>
                <a:path w="6856" h="9655" fill="none" extrusionOk="0">
                  <a:moveTo>
                    <a:pt x="6759" y="1"/>
                  </a:moveTo>
                  <a:lnTo>
                    <a:pt x="6759" y="1"/>
                  </a:lnTo>
                  <a:lnTo>
                    <a:pt x="6566" y="869"/>
                  </a:lnTo>
                  <a:lnTo>
                    <a:pt x="6324" y="1835"/>
                  </a:lnTo>
                  <a:lnTo>
                    <a:pt x="6179" y="2897"/>
                  </a:lnTo>
                  <a:lnTo>
                    <a:pt x="6083" y="3959"/>
                  </a:lnTo>
                  <a:lnTo>
                    <a:pt x="6083" y="4972"/>
                  </a:lnTo>
                  <a:lnTo>
                    <a:pt x="6131" y="5455"/>
                  </a:lnTo>
                  <a:lnTo>
                    <a:pt x="6179" y="5938"/>
                  </a:lnTo>
                  <a:lnTo>
                    <a:pt x="6276" y="6324"/>
                  </a:lnTo>
                  <a:lnTo>
                    <a:pt x="6421" y="6710"/>
                  </a:lnTo>
                  <a:lnTo>
                    <a:pt x="6614" y="7048"/>
                  </a:lnTo>
                  <a:lnTo>
                    <a:pt x="6855" y="7337"/>
                  </a:lnTo>
                  <a:lnTo>
                    <a:pt x="6855" y="7337"/>
                  </a:lnTo>
                  <a:lnTo>
                    <a:pt x="6469" y="7337"/>
                  </a:lnTo>
                  <a:lnTo>
                    <a:pt x="6035" y="7386"/>
                  </a:lnTo>
                  <a:lnTo>
                    <a:pt x="5359" y="7530"/>
                  </a:lnTo>
                  <a:lnTo>
                    <a:pt x="4490" y="7772"/>
                  </a:lnTo>
                  <a:lnTo>
                    <a:pt x="3428" y="8206"/>
                  </a:lnTo>
                  <a:lnTo>
                    <a:pt x="2125" y="8834"/>
                  </a:lnTo>
                  <a:lnTo>
                    <a:pt x="1401" y="9220"/>
                  </a:lnTo>
                  <a:lnTo>
                    <a:pt x="677" y="9654"/>
                  </a:lnTo>
                  <a:lnTo>
                    <a:pt x="677" y="9654"/>
                  </a:lnTo>
                  <a:lnTo>
                    <a:pt x="291" y="9075"/>
                  </a:lnTo>
                  <a:lnTo>
                    <a:pt x="98" y="8544"/>
                  </a:lnTo>
                  <a:lnTo>
                    <a:pt x="1" y="8158"/>
                  </a:lnTo>
                  <a:lnTo>
                    <a:pt x="49" y="7868"/>
                  </a:lnTo>
                  <a:lnTo>
                    <a:pt x="146" y="7627"/>
                  </a:lnTo>
                  <a:lnTo>
                    <a:pt x="242" y="7482"/>
                  </a:lnTo>
                  <a:lnTo>
                    <a:pt x="339" y="7337"/>
                  </a:lnTo>
                  <a:lnTo>
                    <a:pt x="339" y="7337"/>
                  </a:lnTo>
                  <a:lnTo>
                    <a:pt x="773" y="7241"/>
                  </a:lnTo>
                  <a:lnTo>
                    <a:pt x="1111" y="7096"/>
                  </a:lnTo>
                  <a:lnTo>
                    <a:pt x="1449" y="6951"/>
                  </a:lnTo>
                  <a:lnTo>
                    <a:pt x="1739" y="6758"/>
                  </a:lnTo>
                  <a:lnTo>
                    <a:pt x="1980" y="6517"/>
                  </a:lnTo>
                  <a:lnTo>
                    <a:pt x="2173" y="6324"/>
                  </a:lnTo>
                  <a:lnTo>
                    <a:pt x="2318" y="6082"/>
                  </a:lnTo>
                  <a:lnTo>
                    <a:pt x="2414" y="5793"/>
                  </a:lnTo>
                  <a:lnTo>
                    <a:pt x="2511" y="5551"/>
                  </a:lnTo>
                  <a:lnTo>
                    <a:pt x="2559" y="5262"/>
                  </a:lnTo>
                  <a:lnTo>
                    <a:pt x="2607" y="4683"/>
                  </a:lnTo>
                  <a:lnTo>
                    <a:pt x="2607" y="4055"/>
                  </a:lnTo>
                  <a:lnTo>
                    <a:pt x="2511" y="3428"/>
                  </a:lnTo>
                  <a:lnTo>
                    <a:pt x="675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2310;p80">
              <a:extLst>
                <a:ext uri="{FF2B5EF4-FFF2-40B4-BE49-F238E27FC236}">
                  <a16:creationId xmlns:a16="http://schemas.microsoft.com/office/drawing/2014/main" id="{239F744A-0D45-49E9-4C23-867FFB9CD264}"/>
                </a:ext>
              </a:extLst>
            </p:cNvPr>
            <p:cNvSpPr/>
            <p:nvPr/>
          </p:nvSpPr>
          <p:spPr>
            <a:xfrm>
              <a:off x="2370375" y="2266200"/>
              <a:ext cx="155700" cy="126725"/>
            </a:xfrm>
            <a:custGeom>
              <a:avLst/>
              <a:gdLst/>
              <a:ahLst/>
              <a:cxnLst/>
              <a:rect l="l" t="t" r="r" b="b"/>
              <a:pathLst>
                <a:path w="6228" h="5069" extrusionOk="0">
                  <a:moveTo>
                    <a:pt x="4972" y="1"/>
                  </a:moveTo>
                  <a:lnTo>
                    <a:pt x="4296" y="290"/>
                  </a:lnTo>
                  <a:lnTo>
                    <a:pt x="2800" y="918"/>
                  </a:lnTo>
                  <a:lnTo>
                    <a:pt x="1931" y="1352"/>
                  </a:lnTo>
                  <a:lnTo>
                    <a:pt x="1111" y="1738"/>
                  </a:lnTo>
                  <a:lnTo>
                    <a:pt x="435" y="2124"/>
                  </a:lnTo>
                  <a:lnTo>
                    <a:pt x="1" y="2462"/>
                  </a:lnTo>
                  <a:lnTo>
                    <a:pt x="145" y="2607"/>
                  </a:lnTo>
                  <a:lnTo>
                    <a:pt x="290" y="2752"/>
                  </a:lnTo>
                  <a:lnTo>
                    <a:pt x="532" y="3090"/>
                  </a:lnTo>
                  <a:lnTo>
                    <a:pt x="725" y="3524"/>
                  </a:lnTo>
                  <a:lnTo>
                    <a:pt x="869" y="3959"/>
                  </a:lnTo>
                  <a:lnTo>
                    <a:pt x="1062" y="4731"/>
                  </a:lnTo>
                  <a:lnTo>
                    <a:pt x="1159" y="5069"/>
                  </a:lnTo>
                  <a:lnTo>
                    <a:pt x="1980" y="4731"/>
                  </a:lnTo>
                  <a:lnTo>
                    <a:pt x="2800" y="4296"/>
                  </a:lnTo>
                  <a:lnTo>
                    <a:pt x="3766" y="3765"/>
                  </a:lnTo>
                  <a:lnTo>
                    <a:pt x="4248" y="3476"/>
                  </a:lnTo>
                  <a:lnTo>
                    <a:pt x="4683" y="3138"/>
                  </a:lnTo>
                  <a:lnTo>
                    <a:pt x="5117" y="2800"/>
                  </a:lnTo>
                  <a:lnTo>
                    <a:pt x="5503" y="2414"/>
                  </a:lnTo>
                  <a:lnTo>
                    <a:pt x="5793" y="2028"/>
                  </a:lnTo>
                  <a:lnTo>
                    <a:pt x="6034" y="1593"/>
                  </a:lnTo>
                  <a:lnTo>
                    <a:pt x="6179" y="1207"/>
                  </a:lnTo>
                  <a:lnTo>
                    <a:pt x="6227" y="966"/>
                  </a:lnTo>
                  <a:lnTo>
                    <a:pt x="6179" y="773"/>
                  </a:lnTo>
                  <a:lnTo>
                    <a:pt x="5600" y="387"/>
                  </a:lnTo>
                  <a:lnTo>
                    <a:pt x="4972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2311;p80">
              <a:extLst>
                <a:ext uri="{FF2B5EF4-FFF2-40B4-BE49-F238E27FC236}">
                  <a16:creationId xmlns:a16="http://schemas.microsoft.com/office/drawing/2014/main" id="{6449D3FE-96AF-3D5D-24D1-20BC5AE97838}"/>
                </a:ext>
              </a:extLst>
            </p:cNvPr>
            <p:cNvSpPr/>
            <p:nvPr/>
          </p:nvSpPr>
          <p:spPr>
            <a:xfrm>
              <a:off x="2370375" y="2266200"/>
              <a:ext cx="155700" cy="126725"/>
            </a:xfrm>
            <a:custGeom>
              <a:avLst/>
              <a:gdLst/>
              <a:ahLst/>
              <a:cxnLst/>
              <a:rect l="l" t="t" r="r" b="b"/>
              <a:pathLst>
                <a:path w="6228" h="5069" fill="none" extrusionOk="0">
                  <a:moveTo>
                    <a:pt x="1" y="2462"/>
                  </a:moveTo>
                  <a:lnTo>
                    <a:pt x="1" y="2462"/>
                  </a:lnTo>
                  <a:lnTo>
                    <a:pt x="145" y="2607"/>
                  </a:lnTo>
                  <a:lnTo>
                    <a:pt x="290" y="2752"/>
                  </a:lnTo>
                  <a:lnTo>
                    <a:pt x="532" y="3090"/>
                  </a:lnTo>
                  <a:lnTo>
                    <a:pt x="725" y="3524"/>
                  </a:lnTo>
                  <a:lnTo>
                    <a:pt x="869" y="3959"/>
                  </a:lnTo>
                  <a:lnTo>
                    <a:pt x="1062" y="4731"/>
                  </a:lnTo>
                  <a:lnTo>
                    <a:pt x="1159" y="5069"/>
                  </a:lnTo>
                  <a:lnTo>
                    <a:pt x="1159" y="5069"/>
                  </a:lnTo>
                  <a:lnTo>
                    <a:pt x="1980" y="4731"/>
                  </a:lnTo>
                  <a:lnTo>
                    <a:pt x="2800" y="4296"/>
                  </a:lnTo>
                  <a:lnTo>
                    <a:pt x="3766" y="3765"/>
                  </a:lnTo>
                  <a:lnTo>
                    <a:pt x="4248" y="3476"/>
                  </a:lnTo>
                  <a:lnTo>
                    <a:pt x="4683" y="3138"/>
                  </a:lnTo>
                  <a:lnTo>
                    <a:pt x="5117" y="2800"/>
                  </a:lnTo>
                  <a:lnTo>
                    <a:pt x="5503" y="2414"/>
                  </a:lnTo>
                  <a:lnTo>
                    <a:pt x="5793" y="2028"/>
                  </a:lnTo>
                  <a:lnTo>
                    <a:pt x="6034" y="1593"/>
                  </a:lnTo>
                  <a:lnTo>
                    <a:pt x="6179" y="1207"/>
                  </a:lnTo>
                  <a:lnTo>
                    <a:pt x="6227" y="966"/>
                  </a:lnTo>
                  <a:lnTo>
                    <a:pt x="6179" y="773"/>
                  </a:lnTo>
                  <a:lnTo>
                    <a:pt x="6179" y="773"/>
                  </a:lnTo>
                  <a:lnTo>
                    <a:pt x="5600" y="387"/>
                  </a:lnTo>
                  <a:lnTo>
                    <a:pt x="4972" y="1"/>
                  </a:lnTo>
                  <a:lnTo>
                    <a:pt x="4972" y="1"/>
                  </a:lnTo>
                  <a:lnTo>
                    <a:pt x="4296" y="290"/>
                  </a:lnTo>
                  <a:lnTo>
                    <a:pt x="2800" y="918"/>
                  </a:lnTo>
                  <a:lnTo>
                    <a:pt x="1931" y="1352"/>
                  </a:lnTo>
                  <a:lnTo>
                    <a:pt x="1111" y="1738"/>
                  </a:lnTo>
                  <a:lnTo>
                    <a:pt x="435" y="2124"/>
                  </a:lnTo>
                  <a:lnTo>
                    <a:pt x="1" y="246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2312;p80">
              <a:extLst>
                <a:ext uri="{FF2B5EF4-FFF2-40B4-BE49-F238E27FC236}">
                  <a16:creationId xmlns:a16="http://schemas.microsoft.com/office/drawing/2014/main" id="{0E4B243D-8505-7539-B765-22F3DBD67930}"/>
                </a:ext>
              </a:extLst>
            </p:cNvPr>
            <p:cNvSpPr/>
            <p:nvPr/>
          </p:nvSpPr>
          <p:spPr>
            <a:xfrm>
              <a:off x="2294350" y="2278275"/>
              <a:ext cx="61575" cy="101375"/>
            </a:xfrm>
            <a:custGeom>
              <a:avLst/>
              <a:gdLst/>
              <a:ahLst/>
              <a:cxnLst/>
              <a:rect l="l" t="t" r="r" b="b"/>
              <a:pathLst>
                <a:path w="2463" h="4055" extrusionOk="0">
                  <a:moveTo>
                    <a:pt x="1787" y="0"/>
                  </a:moveTo>
                  <a:lnTo>
                    <a:pt x="1497" y="97"/>
                  </a:lnTo>
                  <a:lnTo>
                    <a:pt x="1207" y="242"/>
                  </a:lnTo>
                  <a:lnTo>
                    <a:pt x="870" y="579"/>
                  </a:lnTo>
                  <a:lnTo>
                    <a:pt x="532" y="966"/>
                  </a:lnTo>
                  <a:lnTo>
                    <a:pt x="242" y="1497"/>
                  </a:lnTo>
                  <a:lnTo>
                    <a:pt x="145" y="1786"/>
                  </a:lnTo>
                  <a:lnTo>
                    <a:pt x="49" y="2076"/>
                  </a:lnTo>
                  <a:lnTo>
                    <a:pt x="1" y="2414"/>
                  </a:lnTo>
                  <a:lnTo>
                    <a:pt x="1" y="2752"/>
                  </a:lnTo>
                  <a:lnTo>
                    <a:pt x="97" y="3089"/>
                  </a:lnTo>
                  <a:lnTo>
                    <a:pt x="290" y="3427"/>
                  </a:lnTo>
                  <a:lnTo>
                    <a:pt x="532" y="3717"/>
                  </a:lnTo>
                  <a:lnTo>
                    <a:pt x="870" y="4055"/>
                  </a:lnTo>
                  <a:lnTo>
                    <a:pt x="1014" y="3476"/>
                  </a:lnTo>
                  <a:lnTo>
                    <a:pt x="1207" y="2896"/>
                  </a:lnTo>
                  <a:lnTo>
                    <a:pt x="1449" y="2317"/>
                  </a:lnTo>
                  <a:lnTo>
                    <a:pt x="1738" y="1786"/>
                  </a:lnTo>
                  <a:lnTo>
                    <a:pt x="1690" y="1497"/>
                  </a:lnTo>
                  <a:lnTo>
                    <a:pt x="1642" y="1255"/>
                  </a:lnTo>
                  <a:lnTo>
                    <a:pt x="1690" y="1014"/>
                  </a:lnTo>
                  <a:lnTo>
                    <a:pt x="1787" y="773"/>
                  </a:lnTo>
                  <a:lnTo>
                    <a:pt x="1883" y="531"/>
                  </a:lnTo>
                  <a:lnTo>
                    <a:pt x="2028" y="338"/>
                  </a:lnTo>
                  <a:lnTo>
                    <a:pt x="2221" y="193"/>
                  </a:lnTo>
                  <a:lnTo>
                    <a:pt x="2462" y="48"/>
                  </a:lnTo>
                  <a:lnTo>
                    <a:pt x="2124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2313;p80">
              <a:extLst>
                <a:ext uri="{FF2B5EF4-FFF2-40B4-BE49-F238E27FC236}">
                  <a16:creationId xmlns:a16="http://schemas.microsoft.com/office/drawing/2014/main" id="{89D3B436-43A3-BFF7-82B7-31B61E0BF958}"/>
                </a:ext>
              </a:extLst>
            </p:cNvPr>
            <p:cNvSpPr/>
            <p:nvPr/>
          </p:nvSpPr>
          <p:spPr>
            <a:xfrm>
              <a:off x="2294350" y="2278275"/>
              <a:ext cx="61575" cy="101375"/>
            </a:xfrm>
            <a:custGeom>
              <a:avLst/>
              <a:gdLst/>
              <a:ahLst/>
              <a:cxnLst/>
              <a:rect l="l" t="t" r="r" b="b"/>
              <a:pathLst>
                <a:path w="2463" h="4055" fill="none" extrusionOk="0">
                  <a:moveTo>
                    <a:pt x="1738" y="1786"/>
                  </a:moveTo>
                  <a:lnTo>
                    <a:pt x="1738" y="1786"/>
                  </a:lnTo>
                  <a:lnTo>
                    <a:pt x="1449" y="2317"/>
                  </a:lnTo>
                  <a:lnTo>
                    <a:pt x="1207" y="2896"/>
                  </a:lnTo>
                  <a:lnTo>
                    <a:pt x="1014" y="3476"/>
                  </a:lnTo>
                  <a:lnTo>
                    <a:pt x="870" y="4055"/>
                  </a:lnTo>
                  <a:lnTo>
                    <a:pt x="870" y="4055"/>
                  </a:lnTo>
                  <a:lnTo>
                    <a:pt x="532" y="3717"/>
                  </a:lnTo>
                  <a:lnTo>
                    <a:pt x="290" y="3427"/>
                  </a:lnTo>
                  <a:lnTo>
                    <a:pt x="97" y="3089"/>
                  </a:lnTo>
                  <a:lnTo>
                    <a:pt x="1" y="2752"/>
                  </a:lnTo>
                  <a:lnTo>
                    <a:pt x="1" y="2414"/>
                  </a:lnTo>
                  <a:lnTo>
                    <a:pt x="49" y="2076"/>
                  </a:lnTo>
                  <a:lnTo>
                    <a:pt x="145" y="1786"/>
                  </a:lnTo>
                  <a:lnTo>
                    <a:pt x="242" y="1497"/>
                  </a:lnTo>
                  <a:lnTo>
                    <a:pt x="532" y="966"/>
                  </a:lnTo>
                  <a:lnTo>
                    <a:pt x="870" y="579"/>
                  </a:lnTo>
                  <a:lnTo>
                    <a:pt x="1207" y="242"/>
                  </a:lnTo>
                  <a:lnTo>
                    <a:pt x="1207" y="242"/>
                  </a:lnTo>
                  <a:lnTo>
                    <a:pt x="1497" y="97"/>
                  </a:lnTo>
                  <a:lnTo>
                    <a:pt x="1787" y="0"/>
                  </a:lnTo>
                  <a:lnTo>
                    <a:pt x="2124" y="0"/>
                  </a:lnTo>
                  <a:lnTo>
                    <a:pt x="2462" y="48"/>
                  </a:lnTo>
                  <a:lnTo>
                    <a:pt x="2462" y="48"/>
                  </a:lnTo>
                  <a:lnTo>
                    <a:pt x="2221" y="193"/>
                  </a:lnTo>
                  <a:lnTo>
                    <a:pt x="2028" y="338"/>
                  </a:lnTo>
                  <a:lnTo>
                    <a:pt x="1883" y="531"/>
                  </a:lnTo>
                  <a:lnTo>
                    <a:pt x="1787" y="773"/>
                  </a:lnTo>
                  <a:lnTo>
                    <a:pt x="1690" y="1014"/>
                  </a:lnTo>
                  <a:lnTo>
                    <a:pt x="1642" y="1255"/>
                  </a:lnTo>
                  <a:lnTo>
                    <a:pt x="1690" y="1497"/>
                  </a:lnTo>
                  <a:lnTo>
                    <a:pt x="1738" y="178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2314;p80">
              <a:extLst>
                <a:ext uri="{FF2B5EF4-FFF2-40B4-BE49-F238E27FC236}">
                  <a16:creationId xmlns:a16="http://schemas.microsoft.com/office/drawing/2014/main" id="{4125170B-F183-FA3F-38AC-975DD32AADF5}"/>
                </a:ext>
              </a:extLst>
            </p:cNvPr>
            <p:cNvSpPr/>
            <p:nvPr/>
          </p:nvSpPr>
          <p:spPr>
            <a:xfrm>
              <a:off x="2396925" y="2203450"/>
              <a:ext cx="25" cy="10875"/>
            </a:xfrm>
            <a:custGeom>
              <a:avLst/>
              <a:gdLst/>
              <a:ahLst/>
              <a:cxnLst/>
              <a:rect l="l" t="t" r="r" b="b"/>
              <a:pathLst>
                <a:path w="1" h="435" extrusionOk="0">
                  <a:moveTo>
                    <a:pt x="0" y="1"/>
                  </a:moveTo>
                  <a:lnTo>
                    <a:pt x="0" y="1"/>
                  </a:lnTo>
                  <a:lnTo>
                    <a:pt x="0" y="435"/>
                  </a:lnTo>
                  <a:lnTo>
                    <a:pt x="0" y="435"/>
                  </a:lnTo>
                  <a:lnTo>
                    <a:pt x="0" y="435"/>
                  </a:lnTo>
                  <a:lnTo>
                    <a:pt x="0" y="4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E28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2315;p80">
              <a:extLst>
                <a:ext uri="{FF2B5EF4-FFF2-40B4-BE49-F238E27FC236}">
                  <a16:creationId xmlns:a16="http://schemas.microsoft.com/office/drawing/2014/main" id="{83432A3D-102D-31C9-1833-D524410C8961}"/>
                </a:ext>
              </a:extLst>
            </p:cNvPr>
            <p:cNvSpPr/>
            <p:nvPr/>
          </p:nvSpPr>
          <p:spPr>
            <a:xfrm>
              <a:off x="2396925" y="2203450"/>
              <a:ext cx="25" cy="10875"/>
            </a:xfrm>
            <a:custGeom>
              <a:avLst/>
              <a:gdLst/>
              <a:ahLst/>
              <a:cxnLst/>
              <a:rect l="l" t="t" r="r" b="b"/>
              <a:pathLst>
                <a:path w="1" h="435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35"/>
                  </a:lnTo>
                  <a:lnTo>
                    <a:pt x="0" y="435"/>
                  </a:lnTo>
                  <a:lnTo>
                    <a:pt x="0" y="435"/>
                  </a:lnTo>
                  <a:lnTo>
                    <a:pt x="0" y="435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2316;p80">
              <a:extLst>
                <a:ext uri="{FF2B5EF4-FFF2-40B4-BE49-F238E27FC236}">
                  <a16:creationId xmlns:a16="http://schemas.microsoft.com/office/drawing/2014/main" id="{3EE718C6-59AA-195C-BECC-20410411596B}"/>
                </a:ext>
              </a:extLst>
            </p:cNvPr>
            <p:cNvSpPr/>
            <p:nvPr/>
          </p:nvSpPr>
          <p:spPr>
            <a:xfrm>
              <a:off x="2394500" y="2134675"/>
              <a:ext cx="64000" cy="79650"/>
            </a:xfrm>
            <a:custGeom>
              <a:avLst/>
              <a:gdLst/>
              <a:ahLst/>
              <a:cxnLst/>
              <a:rect l="l" t="t" r="r" b="b"/>
              <a:pathLst>
                <a:path w="2560" h="3186" extrusionOk="0">
                  <a:moveTo>
                    <a:pt x="2511" y="0"/>
                  </a:moveTo>
                  <a:lnTo>
                    <a:pt x="1" y="2028"/>
                  </a:lnTo>
                  <a:lnTo>
                    <a:pt x="97" y="2752"/>
                  </a:lnTo>
                  <a:lnTo>
                    <a:pt x="97" y="3186"/>
                  </a:lnTo>
                  <a:lnTo>
                    <a:pt x="484" y="3089"/>
                  </a:lnTo>
                  <a:lnTo>
                    <a:pt x="822" y="2945"/>
                  </a:lnTo>
                  <a:lnTo>
                    <a:pt x="1208" y="2703"/>
                  </a:lnTo>
                  <a:lnTo>
                    <a:pt x="1594" y="2462"/>
                  </a:lnTo>
                  <a:lnTo>
                    <a:pt x="1883" y="2172"/>
                  </a:lnTo>
                  <a:lnTo>
                    <a:pt x="2173" y="1834"/>
                  </a:lnTo>
                  <a:lnTo>
                    <a:pt x="2366" y="1497"/>
                  </a:lnTo>
                  <a:lnTo>
                    <a:pt x="2463" y="1159"/>
                  </a:lnTo>
                  <a:lnTo>
                    <a:pt x="2559" y="580"/>
                  </a:lnTo>
                  <a:lnTo>
                    <a:pt x="2511" y="0"/>
                  </a:lnTo>
                  <a:close/>
                </a:path>
              </a:pathLst>
            </a:custGeom>
            <a:solidFill>
              <a:srgbClr val="CC9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2317;p80">
              <a:extLst>
                <a:ext uri="{FF2B5EF4-FFF2-40B4-BE49-F238E27FC236}">
                  <a16:creationId xmlns:a16="http://schemas.microsoft.com/office/drawing/2014/main" id="{2A8715DD-6872-8AF4-D6BE-F4F3E3ED4E0C}"/>
                </a:ext>
              </a:extLst>
            </p:cNvPr>
            <p:cNvSpPr/>
            <p:nvPr/>
          </p:nvSpPr>
          <p:spPr>
            <a:xfrm>
              <a:off x="2394500" y="2134675"/>
              <a:ext cx="64000" cy="79650"/>
            </a:xfrm>
            <a:custGeom>
              <a:avLst/>
              <a:gdLst/>
              <a:ahLst/>
              <a:cxnLst/>
              <a:rect l="l" t="t" r="r" b="b"/>
              <a:pathLst>
                <a:path w="2560" h="3186" fill="none" extrusionOk="0">
                  <a:moveTo>
                    <a:pt x="2511" y="0"/>
                  </a:moveTo>
                  <a:lnTo>
                    <a:pt x="1" y="2028"/>
                  </a:lnTo>
                  <a:lnTo>
                    <a:pt x="1" y="2028"/>
                  </a:lnTo>
                  <a:lnTo>
                    <a:pt x="97" y="2752"/>
                  </a:lnTo>
                  <a:lnTo>
                    <a:pt x="97" y="2752"/>
                  </a:lnTo>
                  <a:lnTo>
                    <a:pt x="97" y="3186"/>
                  </a:lnTo>
                  <a:lnTo>
                    <a:pt x="97" y="3186"/>
                  </a:lnTo>
                  <a:lnTo>
                    <a:pt x="484" y="3089"/>
                  </a:lnTo>
                  <a:lnTo>
                    <a:pt x="822" y="2945"/>
                  </a:lnTo>
                  <a:lnTo>
                    <a:pt x="1208" y="2703"/>
                  </a:lnTo>
                  <a:lnTo>
                    <a:pt x="1594" y="2462"/>
                  </a:lnTo>
                  <a:lnTo>
                    <a:pt x="1883" y="2172"/>
                  </a:lnTo>
                  <a:lnTo>
                    <a:pt x="2173" y="1834"/>
                  </a:lnTo>
                  <a:lnTo>
                    <a:pt x="2366" y="1497"/>
                  </a:lnTo>
                  <a:lnTo>
                    <a:pt x="2463" y="1159"/>
                  </a:lnTo>
                  <a:lnTo>
                    <a:pt x="2463" y="1159"/>
                  </a:lnTo>
                  <a:lnTo>
                    <a:pt x="2559" y="580"/>
                  </a:lnTo>
                  <a:lnTo>
                    <a:pt x="251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2318;p80">
              <a:extLst>
                <a:ext uri="{FF2B5EF4-FFF2-40B4-BE49-F238E27FC236}">
                  <a16:creationId xmlns:a16="http://schemas.microsoft.com/office/drawing/2014/main" id="{8AFF86E8-8AC7-ED79-DD4D-2B663D542585}"/>
                </a:ext>
              </a:extLst>
            </p:cNvPr>
            <p:cNvSpPr/>
            <p:nvPr/>
          </p:nvSpPr>
          <p:spPr>
            <a:xfrm>
              <a:off x="2293150" y="1861950"/>
              <a:ext cx="254650" cy="325850"/>
            </a:xfrm>
            <a:custGeom>
              <a:avLst/>
              <a:gdLst/>
              <a:ahLst/>
              <a:cxnLst/>
              <a:rect l="l" t="t" r="r" b="b"/>
              <a:pathLst>
                <a:path w="10186" h="13034" extrusionOk="0">
                  <a:moveTo>
                    <a:pt x="5600" y="1"/>
                  </a:moveTo>
                  <a:lnTo>
                    <a:pt x="5165" y="49"/>
                  </a:lnTo>
                  <a:lnTo>
                    <a:pt x="4731" y="97"/>
                  </a:lnTo>
                  <a:lnTo>
                    <a:pt x="4296" y="242"/>
                  </a:lnTo>
                  <a:lnTo>
                    <a:pt x="3669" y="483"/>
                  </a:lnTo>
                  <a:lnTo>
                    <a:pt x="3138" y="821"/>
                  </a:lnTo>
                  <a:lnTo>
                    <a:pt x="2607" y="1256"/>
                  </a:lnTo>
                  <a:lnTo>
                    <a:pt x="2124" y="1738"/>
                  </a:lnTo>
                  <a:lnTo>
                    <a:pt x="1738" y="2269"/>
                  </a:lnTo>
                  <a:lnTo>
                    <a:pt x="1352" y="2848"/>
                  </a:lnTo>
                  <a:lnTo>
                    <a:pt x="1014" y="3476"/>
                  </a:lnTo>
                  <a:lnTo>
                    <a:pt x="773" y="4103"/>
                  </a:lnTo>
                  <a:lnTo>
                    <a:pt x="531" y="4779"/>
                  </a:lnTo>
                  <a:lnTo>
                    <a:pt x="338" y="5503"/>
                  </a:lnTo>
                  <a:lnTo>
                    <a:pt x="193" y="6179"/>
                  </a:lnTo>
                  <a:lnTo>
                    <a:pt x="97" y="6903"/>
                  </a:lnTo>
                  <a:lnTo>
                    <a:pt x="49" y="7579"/>
                  </a:lnTo>
                  <a:lnTo>
                    <a:pt x="0" y="8255"/>
                  </a:lnTo>
                  <a:lnTo>
                    <a:pt x="0" y="8882"/>
                  </a:lnTo>
                  <a:lnTo>
                    <a:pt x="49" y="9461"/>
                  </a:lnTo>
                  <a:lnTo>
                    <a:pt x="193" y="10089"/>
                  </a:lnTo>
                  <a:lnTo>
                    <a:pt x="387" y="10668"/>
                  </a:lnTo>
                  <a:lnTo>
                    <a:pt x="628" y="11199"/>
                  </a:lnTo>
                  <a:lnTo>
                    <a:pt x="966" y="11633"/>
                  </a:lnTo>
                  <a:lnTo>
                    <a:pt x="1352" y="12019"/>
                  </a:lnTo>
                  <a:lnTo>
                    <a:pt x="1786" y="12357"/>
                  </a:lnTo>
                  <a:lnTo>
                    <a:pt x="2221" y="12647"/>
                  </a:lnTo>
                  <a:lnTo>
                    <a:pt x="2752" y="12840"/>
                  </a:lnTo>
                  <a:lnTo>
                    <a:pt x="3283" y="12985"/>
                  </a:lnTo>
                  <a:lnTo>
                    <a:pt x="3862" y="13033"/>
                  </a:lnTo>
                  <a:lnTo>
                    <a:pt x="4441" y="13033"/>
                  </a:lnTo>
                  <a:lnTo>
                    <a:pt x="5020" y="12937"/>
                  </a:lnTo>
                  <a:lnTo>
                    <a:pt x="5600" y="12743"/>
                  </a:lnTo>
                  <a:lnTo>
                    <a:pt x="6179" y="12502"/>
                  </a:lnTo>
                  <a:lnTo>
                    <a:pt x="6758" y="12213"/>
                  </a:lnTo>
                  <a:lnTo>
                    <a:pt x="7337" y="11778"/>
                  </a:lnTo>
                  <a:lnTo>
                    <a:pt x="7965" y="11151"/>
                  </a:lnTo>
                  <a:lnTo>
                    <a:pt x="8496" y="10571"/>
                  </a:lnTo>
                  <a:lnTo>
                    <a:pt x="8882" y="9896"/>
                  </a:lnTo>
                  <a:lnTo>
                    <a:pt x="9220" y="9220"/>
                  </a:lnTo>
                  <a:lnTo>
                    <a:pt x="9461" y="8448"/>
                  </a:lnTo>
                  <a:lnTo>
                    <a:pt x="9654" y="7531"/>
                  </a:lnTo>
                  <a:lnTo>
                    <a:pt x="10089" y="5310"/>
                  </a:lnTo>
                  <a:lnTo>
                    <a:pt x="10185" y="4731"/>
                  </a:lnTo>
                  <a:lnTo>
                    <a:pt x="10185" y="4103"/>
                  </a:lnTo>
                  <a:lnTo>
                    <a:pt x="10089" y="3524"/>
                  </a:lnTo>
                  <a:lnTo>
                    <a:pt x="9944" y="2945"/>
                  </a:lnTo>
                  <a:lnTo>
                    <a:pt x="9751" y="2511"/>
                  </a:lnTo>
                  <a:lnTo>
                    <a:pt x="9558" y="2124"/>
                  </a:lnTo>
                  <a:lnTo>
                    <a:pt x="9316" y="1738"/>
                  </a:lnTo>
                  <a:lnTo>
                    <a:pt x="9027" y="1449"/>
                  </a:lnTo>
                  <a:lnTo>
                    <a:pt x="8737" y="1111"/>
                  </a:lnTo>
                  <a:lnTo>
                    <a:pt x="8399" y="869"/>
                  </a:lnTo>
                  <a:lnTo>
                    <a:pt x="8061" y="628"/>
                  </a:lnTo>
                  <a:lnTo>
                    <a:pt x="7675" y="435"/>
                  </a:lnTo>
                  <a:lnTo>
                    <a:pt x="7289" y="242"/>
                  </a:lnTo>
                  <a:lnTo>
                    <a:pt x="6903" y="145"/>
                  </a:lnTo>
                  <a:lnTo>
                    <a:pt x="6468" y="49"/>
                  </a:lnTo>
                  <a:lnTo>
                    <a:pt x="6034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2319;p80">
              <a:extLst>
                <a:ext uri="{FF2B5EF4-FFF2-40B4-BE49-F238E27FC236}">
                  <a16:creationId xmlns:a16="http://schemas.microsoft.com/office/drawing/2014/main" id="{66397648-2080-51B1-B313-101449AAB81A}"/>
                </a:ext>
              </a:extLst>
            </p:cNvPr>
            <p:cNvSpPr/>
            <p:nvPr/>
          </p:nvSpPr>
          <p:spPr>
            <a:xfrm>
              <a:off x="2477775" y="1876425"/>
              <a:ext cx="92950" cy="177425"/>
            </a:xfrm>
            <a:custGeom>
              <a:avLst/>
              <a:gdLst/>
              <a:ahLst/>
              <a:cxnLst/>
              <a:rect l="l" t="t" r="r" b="b"/>
              <a:pathLst>
                <a:path w="3718" h="7097" extrusionOk="0">
                  <a:moveTo>
                    <a:pt x="1400" y="1"/>
                  </a:moveTo>
                  <a:lnTo>
                    <a:pt x="1014" y="49"/>
                  </a:lnTo>
                  <a:lnTo>
                    <a:pt x="676" y="194"/>
                  </a:lnTo>
                  <a:lnTo>
                    <a:pt x="242" y="339"/>
                  </a:lnTo>
                  <a:lnTo>
                    <a:pt x="97" y="870"/>
                  </a:lnTo>
                  <a:lnTo>
                    <a:pt x="0" y="1352"/>
                  </a:lnTo>
                  <a:lnTo>
                    <a:pt x="0" y="1787"/>
                  </a:lnTo>
                  <a:lnTo>
                    <a:pt x="0" y="2221"/>
                  </a:lnTo>
                  <a:lnTo>
                    <a:pt x="97" y="2656"/>
                  </a:lnTo>
                  <a:lnTo>
                    <a:pt x="194" y="3042"/>
                  </a:lnTo>
                  <a:lnTo>
                    <a:pt x="531" y="3862"/>
                  </a:lnTo>
                  <a:lnTo>
                    <a:pt x="918" y="4635"/>
                  </a:lnTo>
                  <a:lnTo>
                    <a:pt x="1304" y="5407"/>
                  </a:lnTo>
                  <a:lnTo>
                    <a:pt x="1690" y="6227"/>
                  </a:lnTo>
                  <a:lnTo>
                    <a:pt x="1835" y="6662"/>
                  </a:lnTo>
                  <a:lnTo>
                    <a:pt x="1931" y="7096"/>
                  </a:lnTo>
                  <a:lnTo>
                    <a:pt x="2173" y="6903"/>
                  </a:lnTo>
                  <a:lnTo>
                    <a:pt x="2366" y="6710"/>
                  </a:lnTo>
                  <a:lnTo>
                    <a:pt x="2752" y="6227"/>
                  </a:lnTo>
                  <a:lnTo>
                    <a:pt x="3090" y="5648"/>
                  </a:lnTo>
                  <a:lnTo>
                    <a:pt x="3379" y="5021"/>
                  </a:lnTo>
                  <a:lnTo>
                    <a:pt x="3572" y="4345"/>
                  </a:lnTo>
                  <a:lnTo>
                    <a:pt x="3669" y="3669"/>
                  </a:lnTo>
                  <a:lnTo>
                    <a:pt x="3717" y="2994"/>
                  </a:lnTo>
                  <a:lnTo>
                    <a:pt x="3717" y="2318"/>
                  </a:lnTo>
                  <a:lnTo>
                    <a:pt x="3572" y="1690"/>
                  </a:lnTo>
                  <a:lnTo>
                    <a:pt x="3379" y="1159"/>
                  </a:lnTo>
                  <a:lnTo>
                    <a:pt x="3283" y="870"/>
                  </a:lnTo>
                  <a:lnTo>
                    <a:pt x="3090" y="677"/>
                  </a:lnTo>
                  <a:lnTo>
                    <a:pt x="2945" y="484"/>
                  </a:lnTo>
                  <a:lnTo>
                    <a:pt x="2752" y="290"/>
                  </a:lnTo>
                  <a:lnTo>
                    <a:pt x="2510" y="194"/>
                  </a:lnTo>
                  <a:lnTo>
                    <a:pt x="2269" y="49"/>
                  </a:lnTo>
                  <a:lnTo>
                    <a:pt x="198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2320;p80">
              <a:extLst>
                <a:ext uri="{FF2B5EF4-FFF2-40B4-BE49-F238E27FC236}">
                  <a16:creationId xmlns:a16="http://schemas.microsoft.com/office/drawing/2014/main" id="{EF41F414-002E-3E31-66E0-83DBE94374A8}"/>
                </a:ext>
              </a:extLst>
            </p:cNvPr>
            <p:cNvSpPr/>
            <p:nvPr/>
          </p:nvSpPr>
          <p:spPr>
            <a:xfrm>
              <a:off x="2482600" y="1954875"/>
              <a:ext cx="74850" cy="44675"/>
            </a:xfrm>
            <a:custGeom>
              <a:avLst/>
              <a:gdLst/>
              <a:ahLst/>
              <a:cxnLst/>
              <a:rect l="l" t="t" r="r" b="b"/>
              <a:pathLst>
                <a:path w="2994" h="1787" extrusionOk="0">
                  <a:moveTo>
                    <a:pt x="2366" y="193"/>
                  </a:moveTo>
                  <a:lnTo>
                    <a:pt x="2559" y="242"/>
                  </a:lnTo>
                  <a:lnTo>
                    <a:pt x="2704" y="338"/>
                  </a:lnTo>
                  <a:lnTo>
                    <a:pt x="2752" y="483"/>
                  </a:lnTo>
                  <a:lnTo>
                    <a:pt x="2800" y="628"/>
                  </a:lnTo>
                  <a:lnTo>
                    <a:pt x="2752" y="773"/>
                  </a:lnTo>
                  <a:lnTo>
                    <a:pt x="2655" y="917"/>
                  </a:lnTo>
                  <a:lnTo>
                    <a:pt x="2511" y="1014"/>
                  </a:lnTo>
                  <a:lnTo>
                    <a:pt x="725" y="1593"/>
                  </a:lnTo>
                  <a:lnTo>
                    <a:pt x="532" y="1593"/>
                  </a:lnTo>
                  <a:lnTo>
                    <a:pt x="387" y="1545"/>
                  </a:lnTo>
                  <a:lnTo>
                    <a:pt x="290" y="1448"/>
                  </a:lnTo>
                  <a:lnTo>
                    <a:pt x="194" y="1304"/>
                  </a:lnTo>
                  <a:lnTo>
                    <a:pt x="194" y="1159"/>
                  </a:lnTo>
                  <a:lnTo>
                    <a:pt x="242" y="1014"/>
                  </a:lnTo>
                  <a:lnTo>
                    <a:pt x="338" y="869"/>
                  </a:lnTo>
                  <a:lnTo>
                    <a:pt x="483" y="821"/>
                  </a:lnTo>
                  <a:lnTo>
                    <a:pt x="2269" y="242"/>
                  </a:lnTo>
                  <a:lnTo>
                    <a:pt x="2366" y="193"/>
                  </a:lnTo>
                  <a:close/>
                  <a:moveTo>
                    <a:pt x="2221" y="0"/>
                  </a:moveTo>
                  <a:lnTo>
                    <a:pt x="435" y="628"/>
                  </a:lnTo>
                  <a:lnTo>
                    <a:pt x="194" y="724"/>
                  </a:lnTo>
                  <a:lnTo>
                    <a:pt x="49" y="917"/>
                  </a:lnTo>
                  <a:lnTo>
                    <a:pt x="1" y="1110"/>
                  </a:lnTo>
                  <a:lnTo>
                    <a:pt x="49" y="1352"/>
                  </a:lnTo>
                  <a:lnTo>
                    <a:pt x="145" y="1593"/>
                  </a:lnTo>
                  <a:lnTo>
                    <a:pt x="338" y="1738"/>
                  </a:lnTo>
                  <a:lnTo>
                    <a:pt x="435" y="1786"/>
                  </a:lnTo>
                  <a:lnTo>
                    <a:pt x="580" y="1786"/>
                  </a:lnTo>
                  <a:lnTo>
                    <a:pt x="773" y="1738"/>
                  </a:lnTo>
                  <a:lnTo>
                    <a:pt x="2607" y="1159"/>
                  </a:lnTo>
                  <a:lnTo>
                    <a:pt x="2800" y="1062"/>
                  </a:lnTo>
                  <a:lnTo>
                    <a:pt x="2945" y="869"/>
                  </a:lnTo>
                  <a:lnTo>
                    <a:pt x="2993" y="628"/>
                  </a:lnTo>
                  <a:lnTo>
                    <a:pt x="2993" y="386"/>
                  </a:lnTo>
                  <a:lnTo>
                    <a:pt x="2848" y="193"/>
                  </a:lnTo>
                  <a:lnTo>
                    <a:pt x="2655" y="49"/>
                  </a:lnTo>
                  <a:lnTo>
                    <a:pt x="24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2321;p80">
              <a:extLst>
                <a:ext uri="{FF2B5EF4-FFF2-40B4-BE49-F238E27FC236}">
                  <a16:creationId xmlns:a16="http://schemas.microsoft.com/office/drawing/2014/main" id="{E1599BAA-3AC9-30D2-5C29-B80E7483A319}"/>
                </a:ext>
              </a:extLst>
            </p:cNvPr>
            <p:cNvSpPr/>
            <p:nvPr/>
          </p:nvSpPr>
          <p:spPr>
            <a:xfrm>
              <a:off x="2394500" y="1995900"/>
              <a:ext cx="16925" cy="25375"/>
            </a:xfrm>
            <a:custGeom>
              <a:avLst/>
              <a:gdLst/>
              <a:ahLst/>
              <a:cxnLst/>
              <a:rect l="l" t="t" r="r" b="b"/>
              <a:pathLst>
                <a:path w="677" h="1015" extrusionOk="0">
                  <a:moveTo>
                    <a:pt x="291" y="0"/>
                  </a:moveTo>
                  <a:lnTo>
                    <a:pt x="146" y="145"/>
                  </a:lnTo>
                  <a:lnTo>
                    <a:pt x="49" y="290"/>
                  </a:lnTo>
                  <a:lnTo>
                    <a:pt x="1" y="483"/>
                  </a:lnTo>
                  <a:lnTo>
                    <a:pt x="1" y="676"/>
                  </a:lnTo>
                  <a:lnTo>
                    <a:pt x="49" y="869"/>
                  </a:lnTo>
                  <a:lnTo>
                    <a:pt x="146" y="966"/>
                  </a:lnTo>
                  <a:lnTo>
                    <a:pt x="291" y="1014"/>
                  </a:lnTo>
                  <a:lnTo>
                    <a:pt x="387" y="1014"/>
                  </a:lnTo>
                  <a:lnTo>
                    <a:pt x="532" y="869"/>
                  </a:lnTo>
                  <a:lnTo>
                    <a:pt x="628" y="724"/>
                  </a:lnTo>
                  <a:lnTo>
                    <a:pt x="677" y="531"/>
                  </a:lnTo>
                  <a:lnTo>
                    <a:pt x="677" y="338"/>
                  </a:lnTo>
                  <a:lnTo>
                    <a:pt x="628" y="145"/>
                  </a:lnTo>
                  <a:lnTo>
                    <a:pt x="532" y="49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2322;p80">
              <a:extLst>
                <a:ext uri="{FF2B5EF4-FFF2-40B4-BE49-F238E27FC236}">
                  <a16:creationId xmlns:a16="http://schemas.microsoft.com/office/drawing/2014/main" id="{C81045F4-D80D-36E3-4B0F-5FE19FF876C6}"/>
                </a:ext>
              </a:extLst>
            </p:cNvPr>
            <p:cNvSpPr/>
            <p:nvPr/>
          </p:nvSpPr>
          <p:spPr>
            <a:xfrm>
              <a:off x="2308825" y="1991075"/>
              <a:ext cx="16925" cy="25350"/>
            </a:xfrm>
            <a:custGeom>
              <a:avLst/>
              <a:gdLst/>
              <a:ahLst/>
              <a:cxnLst/>
              <a:rect l="l" t="t" r="r" b="b"/>
              <a:pathLst>
                <a:path w="677" h="1014" extrusionOk="0">
                  <a:moveTo>
                    <a:pt x="242" y="0"/>
                  </a:moveTo>
                  <a:lnTo>
                    <a:pt x="146" y="97"/>
                  </a:lnTo>
                  <a:lnTo>
                    <a:pt x="49" y="290"/>
                  </a:lnTo>
                  <a:lnTo>
                    <a:pt x="1" y="483"/>
                  </a:lnTo>
                  <a:lnTo>
                    <a:pt x="1" y="676"/>
                  </a:lnTo>
                  <a:lnTo>
                    <a:pt x="49" y="869"/>
                  </a:lnTo>
                  <a:lnTo>
                    <a:pt x="97" y="966"/>
                  </a:lnTo>
                  <a:lnTo>
                    <a:pt x="242" y="1014"/>
                  </a:lnTo>
                  <a:lnTo>
                    <a:pt x="387" y="966"/>
                  </a:lnTo>
                  <a:lnTo>
                    <a:pt x="484" y="869"/>
                  </a:lnTo>
                  <a:lnTo>
                    <a:pt x="580" y="724"/>
                  </a:lnTo>
                  <a:lnTo>
                    <a:pt x="628" y="531"/>
                  </a:lnTo>
                  <a:lnTo>
                    <a:pt x="677" y="338"/>
                  </a:lnTo>
                  <a:lnTo>
                    <a:pt x="628" y="145"/>
                  </a:lnTo>
                  <a:lnTo>
                    <a:pt x="532" y="49"/>
                  </a:lnTo>
                  <a:lnTo>
                    <a:pt x="38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2323;p80">
              <a:extLst>
                <a:ext uri="{FF2B5EF4-FFF2-40B4-BE49-F238E27FC236}">
                  <a16:creationId xmlns:a16="http://schemas.microsoft.com/office/drawing/2014/main" id="{0FA5417E-4377-B5C1-FDFF-346EB333D699}"/>
                </a:ext>
              </a:extLst>
            </p:cNvPr>
            <p:cNvSpPr/>
            <p:nvPr/>
          </p:nvSpPr>
          <p:spPr>
            <a:xfrm>
              <a:off x="2305225" y="1985050"/>
              <a:ext cx="15700" cy="8450"/>
            </a:xfrm>
            <a:custGeom>
              <a:avLst/>
              <a:gdLst/>
              <a:ahLst/>
              <a:cxnLst/>
              <a:rect l="l" t="t" r="r" b="b"/>
              <a:pathLst>
                <a:path w="628" h="338" extrusionOk="0">
                  <a:moveTo>
                    <a:pt x="0" y="0"/>
                  </a:moveTo>
                  <a:lnTo>
                    <a:pt x="48" y="97"/>
                  </a:lnTo>
                  <a:lnTo>
                    <a:pt x="145" y="241"/>
                  </a:lnTo>
                  <a:lnTo>
                    <a:pt x="241" y="290"/>
                  </a:lnTo>
                  <a:lnTo>
                    <a:pt x="386" y="338"/>
                  </a:lnTo>
                  <a:lnTo>
                    <a:pt x="483" y="338"/>
                  </a:lnTo>
                  <a:lnTo>
                    <a:pt x="628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2324;p80">
              <a:extLst>
                <a:ext uri="{FF2B5EF4-FFF2-40B4-BE49-F238E27FC236}">
                  <a16:creationId xmlns:a16="http://schemas.microsoft.com/office/drawing/2014/main" id="{F02F32E9-A2BA-DC8A-26CC-A307CF087E33}"/>
                </a:ext>
              </a:extLst>
            </p:cNvPr>
            <p:cNvSpPr/>
            <p:nvPr/>
          </p:nvSpPr>
          <p:spPr>
            <a:xfrm>
              <a:off x="2316075" y="2017625"/>
              <a:ext cx="31400" cy="50700"/>
            </a:xfrm>
            <a:custGeom>
              <a:avLst/>
              <a:gdLst/>
              <a:ahLst/>
              <a:cxnLst/>
              <a:rect l="l" t="t" r="r" b="b"/>
              <a:pathLst>
                <a:path w="1256" h="2028" extrusionOk="0">
                  <a:moveTo>
                    <a:pt x="1255" y="0"/>
                  </a:moveTo>
                  <a:lnTo>
                    <a:pt x="966" y="483"/>
                  </a:lnTo>
                  <a:lnTo>
                    <a:pt x="676" y="917"/>
                  </a:lnTo>
                  <a:lnTo>
                    <a:pt x="338" y="1352"/>
                  </a:lnTo>
                  <a:lnTo>
                    <a:pt x="1" y="1738"/>
                  </a:lnTo>
                  <a:lnTo>
                    <a:pt x="194" y="1883"/>
                  </a:lnTo>
                  <a:lnTo>
                    <a:pt x="435" y="1979"/>
                  </a:lnTo>
                  <a:lnTo>
                    <a:pt x="725" y="2028"/>
                  </a:lnTo>
                  <a:lnTo>
                    <a:pt x="966" y="2028"/>
                  </a:lnTo>
                  <a:lnTo>
                    <a:pt x="1255" y="0"/>
                  </a:lnTo>
                  <a:close/>
                </a:path>
              </a:pathLst>
            </a:custGeom>
            <a:solidFill>
              <a:srgbClr val="ED89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2325;p80">
              <a:extLst>
                <a:ext uri="{FF2B5EF4-FFF2-40B4-BE49-F238E27FC236}">
                  <a16:creationId xmlns:a16="http://schemas.microsoft.com/office/drawing/2014/main" id="{D44C2189-2E5D-0508-DBCF-C8FCE982725E}"/>
                </a:ext>
              </a:extLst>
            </p:cNvPr>
            <p:cNvSpPr/>
            <p:nvPr/>
          </p:nvSpPr>
          <p:spPr>
            <a:xfrm>
              <a:off x="2363125" y="2073125"/>
              <a:ext cx="54350" cy="24150"/>
            </a:xfrm>
            <a:custGeom>
              <a:avLst/>
              <a:gdLst/>
              <a:ahLst/>
              <a:cxnLst/>
              <a:rect l="l" t="t" r="r" b="b"/>
              <a:pathLst>
                <a:path w="2174" h="966" extrusionOk="0">
                  <a:moveTo>
                    <a:pt x="2077" y="1"/>
                  </a:moveTo>
                  <a:lnTo>
                    <a:pt x="2028" y="49"/>
                  </a:lnTo>
                  <a:lnTo>
                    <a:pt x="1835" y="242"/>
                  </a:lnTo>
                  <a:lnTo>
                    <a:pt x="1642" y="387"/>
                  </a:lnTo>
                  <a:lnTo>
                    <a:pt x="1401" y="532"/>
                  </a:lnTo>
                  <a:lnTo>
                    <a:pt x="1159" y="628"/>
                  </a:lnTo>
                  <a:lnTo>
                    <a:pt x="918" y="725"/>
                  </a:lnTo>
                  <a:lnTo>
                    <a:pt x="628" y="773"/>
                  </a:lnTo>
                  <a:lnTo>
                    <a:pt x="387" y="821"/>
                  </a:lnTo>
                  <a:lnTo>
                    <a:pt x="49" y="821"/>
                  </a:lnTo>
                  <a:lnTo>
                    <a:pt x="1" y="869"/>
                  </a:lnTo>
                  <a:lnTo>
                    <a:pt x="1" y="966"/>
                  </a:lnTo>
                  <a:lnTo>
                    <a:pt x="532" y="966"/>
                  </a:lnTo>
                  <a:lnTo>
                    <a:pt x="1015" y="869"/>
                  </a:lnTo>
                  <a:lnTo>
                    <a:pt x="1401" y="725"/>
                  </a:lnTo>
                  <a:lnTo>
                    <a:pt x="1787" y="483"/>
                  </a:lnTo>
                  <a:lnTo>
                    <a:pt x="2173" y="145"/>
                  </a:lnTo>
                  <a:lnTo>
                    <a:pt x="2173" y="97"/>
                  </a:lnTo>
                  <a:lnTo>
                    <a:pt x="2173" y="49"/>
                  </a:lnTo>
                  <a:lnTo>
                    <a:pt x="2125" y="49"/>
                  </a:lnTo>
                  <a:lnTo>
                    <a:pt x="207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2326;p80">
              <a:extLst>
                <a:ext uri="{FF2B5EF4-FFF2-40B4-BE49-F238E27FC236}">
                  <a16:creationId xmlns:a16="http://schemas.microsoft.com/office/drawing/2014/main" id="{4968AB3B-16B1-E4AD-C877-91219F95D186}"/>
                </a:ext>
              </a:extLst>
            </p:cNvPr>
            <p:cNvSpPr/>
            <p:nvPr/>
          </p:nvSpPr>
          <p:spPr>
            <a:xfrm>
              <a:off x="2494675" y="2012800"/>
              <a:ext cx="68800" cy="79650"/>
            </a:xfrm>
            <a:custGeom>
              <a:avLst/>
              <a:gdLst/>
              <a:ahLst/>
              <a:cxnLst/>
              <a:rect l="l" t="t" r="r" b="b"/>
              <a:pathLst>
                <a:path w="2752" h="3186" extrusionOk="0">
                  <a:moveTo>
                    <a:pt x="1834" y="0"/>
                  </a:moveTo>
                  <a:lnTo>
                    <a:pt x="1545" y="48"/>
                  </a:lnTo>
                  <a:lnTo>
                    <a:pt x="1255" y="193"/>
                  </a:lnTo>
                  <a:lnTo>
                    <a:pt x="1014" y="386"/>
                  </a:lnTo>
                  <a:lnTo>
                    <a:pt x="773" y="628"/>
                  </a:lnTo>
                  <a:lnTo>
                    <a:pt x="531" y="917"/>
                  </a:lnTo>
                  <a:lnTo>
                    <a:pt x="338" y="1207"/>
                  </a:lnTo>
                  <a:lnTo>
                    <a:pt x="193" y="1497"/>
                  </a:lnTo>
                  <a:lnTo>
                    <a:pt x="49" y="1834"/>
                  </a:lnTo>
                  <a:lnTo>
                    <a:pt x="0" y="2124"/>
                  </a:lnTo>
                  <a:lnTo>
                    <a:pt x="0" y="2414"/>
                  </a:lnTo>
                  <a:lnTo>
                    <a:pt x="49" y="2703"/>
                  </a:lnTo>
                  <a:lnTo>
                    <a:pt x="145" y="2945"/>
                  </a:lnTo>
                  <a:lnTo>
                    <a:pt x="290" y="3089"/>
                  </a:lnTo>
                  <a:lnTo>
                    <a:pt x="531" y="3186"/>
                  </a:lnTo>
                  <a:lnTo>
                    <a:pt x="821" y="3186"/>
                  </a:lnTo>
                  <a:lnTo>
                    <a:pt x="1304" y="3089"/>
                  </a:lnTo>
                  <a:lnTo>
                    <a:pt x="1738" y="2848"/>
                  </a:lnTo>
                  <a:lnTo>
                    <a:pt x="2124" y="2558"/>
                  </a:lnTo>
                  <a:lnTo>
                    <a:pt x="2414" y="2172"/>
                  </a:lnTo>
                  <a:lnTo>
                    <a:pt x="2558" y="1883"/>
                  </a:lnTo>
                  <a:lnTo>
                    <a:pt x="2703" y="1593"/>
                  </a:lnTo>
                  <a:lnTo>
                    <a:pt x="2752" y="1255"/>
                  </a:lnTo>
                  <a:lnTo>
                    <a:pt x="2752" y="966"/>
                  </a:lnTo>
                  <a:lnTo>
                    <a:pt x="2655" y="676"/>
                  </a:lnTo>
                  <a:lnTo>
                    <a:pt x="2558" y="435"/>
                  </a:lnTo>
                  <a:lnTo>
                    <a:pt x="2365" y="193"/>
                  </a:lnTo>
                  <a:lnTo>
                    <a:pt x="2124" y="48"/>
                  </a:lnTo>
                  <a:lnTo>
                    <a:pt x="1834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2327;p80">
              <a:extLst>
                <a:ext uri="{FF2B5EF4-FFF2-40B4-BE49-F238E27FC236}">
                  <a16:creationId xmlns:a16="http://schemas.microsoft.com/office/drawing/2014/main" id="{E5308356-D476-0D65-21E6-398805E25AE7}"/>
                </a:ext>
              </a:extLst>
            </p:cNvPr>
            <p:cNvSpPr/>
            <p:nvPr/>
          </p:nvSpPr>
          <p:spPr>
            <a:xfrm>
              <a:off x="2503125" y="2075550"/>
              <a:ext cx="41050" cy="41050"/>
            </a:xfrm>
            <a:custGeom>
              <a:avLst/>
              <a:gdLst/>
              <a:ahLst/>
              <a:cxnLst/>
              <a:rect l="l" t="t" r="r" b="b"/>
              <a:pathLst>
                <a:path w="1642" h="1642" extrusionOk="0">
                  <a:moveTo>
                    <a:pt x="676" y="0"/>
                  </a:moveTo>
                  <a:lnTo>
                    <a:pt x="531" y="48"/>
                  </a:lnTo>
                  <a:lnTo>
                    <a:pt x="386" y="145"/>
                  </a:lnTo>
                  <a:lnTo>
                    <a:pt x="241" y="241"/>
                  </a:lnTo>
                  <a:lnTo>
                    <a:pt x="145" y="386"/>
                  </a:lnTo>
                  <a:lnTo>
                    <a:pt x="48" y="483"/>
                  </a:lnTo>
                  <a:lnTo>
                    <a:pt x="0" y="676"/>
                  </a:lnTo>
                  <a:lnTo>
                    <a:pt x="0" y="821"/>
                  </a:lnTo>
                  <a:lnTo>
                    <a:pt x="0" y="1014"/>
                  </a:lnTo>
                  <a:lnTo>
                    <a:pt x="48" y="1159"/>
                  </a:lnTo>
                  <a:lnTo>
                    <a:pt x="145" y="1303"/>
                  </a:lnTo>
                  <a:lnTo>
                    <a:pt x="241" y="1400"/>
                  </a:lnTo>
                  <a:lnTo>
                    <a:pt x="386" y="1496"/>
                  </a:lnTo>
                  <a:lnTo>
                    <a:pt x="531" y="1593"/>
                  </a:lnTo>
                  <a:lnTo>
                    <a:pt x="676" y="1641"/>
                  </a:lnTo>
                  <a:lnTo>
                    <a:pt x="1014" y="1641"/>
                  </a:lnTo>
                  <a:lnTo>
                    <a:pt x="1159" y="1593"/>
                  </a:lnTo>
                  <a:lnTo>
                    <a:pt x="1303" y="1496"/>
                  </a:lnTo>
                  <a:lnTo>
                    <a:pt x="1400" y="1400"/>
                  </a:lnTo>
                  <a:lnTo>
                    <a:pt x="1496" y="1303"/>
                  </a:lnTo>
                  <a:lnTo>
                    <a:pt x="1593" y="1159"/>
                  </a:lnTo>
                  <a:lnTo>
                    <a:pt x="1641" y="1014"/>
                  </a:lnTo>
                  <a:lnTo>
                    <a:pt x="1641" y="821"/>
                  </a:lnTo>
                  <a:lnTo>
                    <a:pt x="1641" y="676"/>
                  </a:lnTo>
                  <a:lnTo>
                    <a:pt x="1593" y="483"/>
                  </a:lnTo>
                  <a:lnTo>
                    <a:pt x="1496" y="386"/>
                  </a:lnTo>
                  <a:lnTo>
                    <a:pt x="1400" y="241"/>
                  </a:lnTo>
                  <a:lnTo>
                    <a:pt x="1303" y="145"/>
                  </a:lnTo>
                  <a:lnTo>
                    <a:pt x="1159" y="48"/>
                  </a:lnTo>
                  <a:lnTo>
                    <a:pt x="10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2328;p80">
              <a:extLst>
                <a:ext uri="{FF2B5EF4-FFF2-40B4-BE49-F238E27FC236}">
                  <a16:creationId xmlns:a16="http://schemas.microsoft.com/office/drawing/2014/main" id="{20F28E11-955A-9D0B-C8E7-0A7FCCDFF12A}"/>
                </a:ext>
              </a:extLst>
            </p:cNvPr>
            <p:cNvSpPr/>
            <p:nvPr/>
          </p:nvSpPr>
          <p:spPr>
            <a:xfrm>
              <a:off x="2402950" y="1947625"/>
              <a:ext cx="39850" cy="20550"/>
            </a:xfrm>
            <a:custGeom>
              <a:avLst/>
              <a:gdLst/>
              <a:ahLst/>
              <a:cxnLst/>
              <a:rect l="l" t="t" r="r" b="b"/>
              <a:pathLst>
                <a:path w="1594" h="822" extrusionOk="0">
                  <a:moveTo>
                    <a:pt x="146" y="1"/>
                  </a:moveTo>
                  <a:lnTo>
                    <a:pt x="49" y="49"/>
                  </a:lnTo>
                  <a:lnTo>
                    <a:pt x="1" y="194"/>
                  </a:lnTo>
                  <a:lnTo>
                    <a:pt x="97" y="290"/>
                  </a:lnTo>
                  <a:lnTo>
                    <a:pt x="194" y="339"/>
                  </a:lnTo>
                  <a:lnTo>
                    <a:pt x="484" y="339"/>
                  </a:lnTo>
                  <a:lnTo>
                    <a:pt x="821" y="387"/>
                  </a:lnTo>
                  <a:lnTo>
                    <a:pt x="1063" y="532"/>
                  </a:lnTo>
                  <a:lnTo>
                    <a:pt x="1304" y="725"/>
                  </a:lnTo>
                  <a:lnTo>
                    <a:pt x="1401" y="821"/>
                  </a:lnTo>
                  <a:lnTo>
                    <a:pt x="1545" y="773"/>
                  </a:lnTo>
                  <a:lnTo>
                    <a:pt x="1594" y="628"/>
                  </a:lnTo>
                  <a:lnTo>
                    <a:pt x="1545" y="532"/>
                  </a:lnTo>
                  <a:lnTo>
                    <a:pt x="1256" y="242"/>
                  </a:lnTo>
                  <a:lnTo>
                    <a:pt x="918" y="97"/>
                  </a:lnTo>
                  <a:lnTo>
                    <a:pt x="53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2329;p80">
              <a:extLst>
                <a:ext uri="{FF2B5EF4-FFF2-40B4-BE49-F238E27FC236}">
                  <a16:creationId xmlns:a16="http://schemas.microsoft.com/office/drawing/2014/main" id="{9D30C32C-97C1-4621-0237-A5B46F996989}"/>
                </a:ext>
              </a:extLst>
            </p:cNvPr>
            <p:cNvSpPr/>
            <p:nvPr/>
          </p:nvSpPr>
          <p:spPr>
            <a:xfrm>
              <a:off x="2296775" y="1936775"/>
              <a:ext cx="38625" cy="25350"/>
            </a:xfrm>
            <a:custGeom>
              <a:avLst/>
              <a:gdLst/>
              <a:ahLst/>
              <a:cxnLst/>
              <a:rect l="l" t="t" r="r" b="b"/>
              <a:pathLst>
                <a:path w="1545" h="1014" extrusionOk="0">
                  <a:moveTo>
                    <a:pt x="1400" y="0"/>
                  </a:moveTo>
                  <a:lnTo>
                    <a:pt x="1014" y="49"/>
                  </a:lnTo>
                  <a:lnTo>
                    <a:pt x="628" y="193"/>
                  </a:lnTo>
                  <a:lnTo>
                    <a:pt x="290" y="435"/>
                  </a:lnTo>
                  <a:lnTo>
                    <a:pt x="0" y="724"/>
                  </a:lnTo>
                  <a:lnTo>
                    <a:pt x="0" y="869"/>
                  </a:lnTo>
                  <a:lnTo>
                    <a:pt x="48" y="966"/>
                  </a:lnTo>
                  <a:lnTo>
                    <a:pt x="145" y="1014"/>
                  </a:lnTo>
                  <a:lnTo>
                    <a:pt x="290" y="917"/>
                  </a:lnTo>
                  <a:lnTo>
                    <a:pt x="483" y="676"/>
                  </a:lnTo>
                  <a:lnTo>
                    <a:pt x="773" y="531"/>
                  </a:lnTo>
                  <a:lnTo>
                    <a:pt x="1062" y="386"/>
                  </a:lnTo>
                  <a:lnTo>
                    <a:pt x="1352" y="338"/>
                  </a:lnTo>
                  <a:lnTo>
                    <a:pt x="1497" y="290"/>
                  </a:lnTo>
                  <a:lnTo>
                    <a:pt x="1545" y="193"/>
                  </a:lnTo>
                  <a:lnTo>
                    <a:pt x="1545" y="145"/>
                  </a:lnTo>
                  <a:lnTo>
                    <a:pt x="1497" y="49"/>
                  </a:lnTo>
                  <a:lnTo>
                    <a:pt x="140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2330;p80">
              <a:extLst>
                <a:ext uri="{FF2B5EF4-FFF2-40B4-BE49-F238E27FC236}">
                  <a16:creationId xmlns:a16="http://schemas.microsoft.com/office/drawing/2014/main" id="{9E76009A-A497-B1C1-55B6-D7470255A9E4}"/>
                </a:ext>
              </a:extLst>
            </p:cNvPr>
            <p:cNvSpPr/>
            <p:nvPr/>
          </p:nvSpPr>
          <p:spPr>
            <a:xfrm>
              <a:off x="2390900" y="1989875"/>
              <a:ext cx="15700" cy="8450"/>
            </a:xfrm>
            <a:custGeom>
              <a:avLst/>
              <a:gdLst/>
              <a:ahLst/>
              <a:cxnLst/>
              <a:rect l="l" t="t" r="r" b="b"/>
              <a:pathLst>
                <a:path w="628" h="338" extrusionOk="0">
                  <a:moveTo>
                    <a:pt x="0" y="0"/>
                  </a:moveTo>
                  <a:lnTo>
                    <a:pt x="48" y="97"/>
                  </a:lnTo>
                  <a:lnTo>
                    <a:pt x="193" y="241"/>
                  </a:lnTo>
                  <a:lnTo>
                    <a:pt x="290" y="290"/>
                  </a:lnTo>
                  <a:lnTo>
                    <a:pt x="386" y="338"/>
                  </a:lnTo>
                  <a:lnTo>
                    <a:pt x="531" y="338"/>
                  </a:lnTo>
                  <a:lnTo>
                    <a:pt x="628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2331;p80">
              <a:extLst>
                <a:ext uri="{FF2B5EF4-FFF2-40B4-BE49-F238E27FC236}">
                  <a16:creationId xmlns:a16="http://schemas.microsoft.com/office/drawing/2014/main" id="{845B4754-2DEC-3797-6A6F-A87E3DFB6781}"/>
                </a:ext>
              </a:extLst>
            </p:cNvPr>
            <p:cNvSpPr/>
            <p:nvPr/>
          </p:nvSpPr>
          <p:spPr>
            <a:xfrm>
              <a:off x="2417450" y="2266200"/>
              <a:ext cx="313750" cy="1550650"/>
            </a:xfrm>
            <a:custGeom>
              <a:avLst/>
              <a:gdLst/>
              <a:ahLst/>
              <a:cxnLst/>
              <a:rect l="l" t="t" r="r" b="b"/>
              <a:pathLst>
                <a:path w="12550" h="62026" extrusionOk="0">
                  <a:moveTo>
                    <a:pt x="4489" y="1"/>
                  </a:moveTo>
                  <a:lnTo>
                    <a:pt x="4344" y="145"/>
                  </a:lnTo>
                  <a:lnTo>
                    <a:pt x="4199" y="338"/>
                  </a:lnTo>
                  <a:lnTo>
                    <a:pt x="3862" y="918"/>
                  </a:lnTo>
                  <a:lnTo>
                    <a:pt x="3524" y="1690"/>
                  </a:lnTo>
                  <a:lnTo>
                    <a:pt x="3234" y="2752"/>
                  </a:lnTo>
                  <a:lnTo>
                    <a:pt x="2896" y="4007"/>
                  </a:lnTo>
                  <a:lnTo>
                    <a:pt x="2558" y="5455"/>
                  </a:lnTo>
                  <a:lnTo>
                    <a:pt x="2269" y="7144"/>
                  </a:lnTo>
                  <a:lnTo>
                    <a:pt x="1931" y="9027"/>
                  </a:lnTo>
                  <a:lnTo>
                    <a:pt x="1641" y="11102"/>
                  </a:lnTo>
                  <a:lnTo>
                    <a:pt x="1352" y="13323"/>
                  </a:lnTo>
                  <a:lnTo>
                    <a:pt x="1110" y="15784"/>
                  </a:lnTo>
                  <a:lnTo>
                    <a:pt x="869" y="18391"/>
                  </a:lnTo>
                  <a:lnTo>
                    <a:pt x="628" y="21142"/>
                  </a:lnTo>
                  <a:lnTo>
                    <a:pt x="434" y="24038"/>
                  </a:lnTo>
                  <a:lnTo>
                    <a:pt x="290" y="27127"/>
                  </a:lnTo>
                  <a:lnTo>
                    <a:pt x="145" y="30361"/>
                  </a:lnTo>
                  <a:lnTo>
                    <a:pt x="48" y="34319"/>
                  </a:lnTo>
                  <a:lnTo>
                    <a:pt x="0" y="38277"/>
                  </a:lnTo>
                  <a:lnTo>
                    <a:pt x="48" y="42235"/>
                  </a:lnTo>
                  <a:lnTo>
                    <a:pt x="145" y="46193"/>
                  </a:lnTo>
                  <a:lnTo>
                    <a:pt x="290" y="50151"/>
                  </a:lnTo>
                  <a:lnTo>
                    <a:pt x="531" y="54109"/>
                  </a:lnTo>
                  <a:lnTo>
                    <a:pt x="869" y="58067"/>
                  </a:lnTo>
                  <a:lnTo>
                    <a:pt x="1207" y="62025"/>
                  </a:lnTo>
                  <a:lnTo>
                    <a:pt x="2365" y="60770"/>
                  </a:lnTo>
                  <a:lnTo>
                    <a:pt x="3668" y="59467"/>
                  </a:lnTo>
                  <a:lnTo>
                    <a:pt x="5261" y="57874"/>
                  </a:lnTo>
                  <a:lnTo>
                    <a:pt x="7047" y="56233"/>
                  </a:lnTo>
                  <a:lnTo>
                    <a:pt x="8013" y="55364"/>
                  </a:lnTo>
                  <a:lnTo>
                    <a:pt x="8978" y="54592"/>
                  </a:lnTo>
                  <a:lnTo>
                    <a:pt x="9895" y="53820"/>
                  </a:lnTo>
                  <a:lnTo>
                    <a:pt x="10812" y="53144"/>
                  </a:lnTo>
                  <a:lnTo>
                    <a:pt x="11729" y="52565"/>
                  </a:lnTo>
                  <a:lnTo>
                    <a:pt x="12550" y="52082"/>
                  </a:lnTo>
                  <a:lnTo>
                    <a:pt x="12550" y="49089"/>
                  </a:lnTo>
                  <a:lnTo>
                    <a:pt x="12453" y="46193"/>
                  </a:lnTo>
                  <a:lnTo>
                    <a:pt x="12309" y="43442"/>
                  </a:lnTo>
                  <a:lnTo>
                    <a:pt x="12067" y="40836"/>
                  </a:lnTo>
                  <a:lnTo>
                    <a:pt x="11826" y="38326"/>
                  </a:lnTo>
                  <a:lnTo>
                    <a:pt x="11536" y="36009"/>
                  </a:lnTo>
                  <a:lnTo>
                    <a:pt x="11247" y="33788"/>
                  </a:lnTo>
                  <a:lnTo>
                    <a:pt x="10957" y="31713"/>
                  </a:lnTo>
                  <a:lnTo>
                    <a:pt x="10378" y="27996"/>
                  </a:lnTo>
                  <a:lnTo>
                    <a:pt x="9895" y="24859"/>
                  </a:lnTo>
                  <a:lnTo>
                    <a:pt x="9702" y="23507"/>
                  </a:lnTo>
                  <a:lnTo>
                    <a:pt x="9606" y="22349"/>
                  </a:lnTo>
                  <a:lnTo>
                    <a:pt x="9557" y="21335"/>
                  </a:lnTo>
                  <a:lnTo>
                    <a:pt x="9606" y="20466"/>
                  </a:lnTo>
                  <a:lnTo>
                    <a:pt x="9799" y="18632"/>
                  </a:lnTo>
                  <a:lnTo>
                    <a:pt x="10136" y="16267"/>
                  </a:lnTo>
                  <a:lnTo>
                    <a:pt x="10523" y="13660"/>
                  </a:lnTo>
                  <a:lnTo>
                    <a:pt x="10860" y="10909"/>
                  </a:lnTo>
                  <a:lnTo>
                    <a:pt x="11005" y="9558"/>
                  </a:lnTo>
                  <a:lnTo>
                    <a:pt x="11102" y="8254"/>
                  </a:lnTo>
                  <a:lnTo>
                    <a:pt x="11150" y="7048"/>
                  </a:lnTo>
                  <a:lnTo>
                    <a:pt x="11150" y="5889"/>
                  </a:lnTo>
                  <a:lnTo>
                    <a:pt x="11102" y="4876"/>
                  </a:lnTo>
                  <a:lnTo>
                    <a:pt x="11005" y="4007"/>
                  </a:lnTo>
                  <a:lnTo>
                    <a:pt x="10909" y="3669"/>
                  </a:lnTo>
                  <a:lnTo>
                    <a:pt x="10812" y="3331"/>
                  </a:lnTo>
                  <a:lnTo>
                    <a:pt x="10667" y="3041"/>
                  </a:lnTo>
                  <a:lnTo>
                    <a:pt x="10523" y="2800"/>
                  </a:lnTo>
                  <a:lnTo>
                    <a:pt x="10136" y="2462"/>
                  </a:lnTo>
                  <a:lnTo>
                    <a:pt x="9750" y="2076"/>
                  </a:lnTo>
                  <a:lnTo>
                    <a:pt x="9316" y="1786"/>
                  </a:lnTo>
                  <a:lnTo>
                    <a:pt x="8833" y="1497"/>
                  </a:lnTo>
                  <a:lnTo>
                    <a:pt x="8351" y="1207"/>
                  </a:lnTo>
                  <a:lnTo>
                    <a:pt x="7820" y="966"/>
                  </a:lnTo>
                  <a:lnTo>
                    <a:pt x="6854" y="628"/>
                  </a:lnTo>
                  <a:lnTo>
                    <a:pt x="5937" y="338"/>
                  </a:lnTo>
                  <a:lnTo>
                    <a:pt x="5165" y="145"/>
                  </a:lnTo>
                  <a:lnTo>
                    <a:pt x="4489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2332;p80">
              <a:extLst>
                <a:ext uri="{FF2B5EF4-FFF2-40B4-BE49-F238E27FC236}">
                  <a16:creationId xmlns:a16="http://schemas.microsoft.com/office/drawing/2014/main" id="{43C3E244-C605-9C83-0518-5BE737D819FD}"/>
                </a:ext>
              </a:extLst>
            </p:cNvPr>
            <p:cNvSpPr/>
            <p:nvPr/>
          </p:nvSpPr>
          <p:spPr>
            <a:xfrm>
              <a:off x="2417450" y="2266200"/>
              <a:ext cx="313750" cy="1550650"/>
            </a:xfrm>
            <a:custGeom>
              <a:avLst/>
              <a:gdLst/>
              <a:ahLst/>
              <a:cxnLst/>
              <a:rect l="l" t="t" r="r" b="b"/>
              <a:pathLst>
                <a:path w="12550" h="62026" fill="none" extrusionOk="0">
                  <a:moveTo>
                    <a:pt x="4489" y="1"/>
                  </a:moveTo>
                  <a:lnTo>
                    <a:pt x="4489" y="1"/>
                  </a:lnTo>
                  <a:lnTo>
                    <a:pt x="4344" y="145"/>
                  </a:lnTo>
                  <a:lnTo>
                    <a:pt x="4199" y="338"/>
                  </a:lnTo>
                  <a:lnTo>
                    <a:pt x="3862" y="918"/>
                  </a:lnTo>
                  <a:lnTo>
                    <a:pt x="3524" y="1690"/>
                  </a:lnTo>
                  <a:lnTo>
                    <a:pt x="3234" y="2752"/>
                  </a:lnTo>
                  <a:lnTo>
                    <a:pt x="2896" y="4007"/>
                  </a:lnTo>
                  <a:lnTo>
                    <a:pt x="2558" y="5455"/>
                  </a:lnTo>
                  <a:lnTo>
                    <a:pt x="2269" y="7144"/>
                  </a:lnTo>
                  <a:lnTo>
                    <a:pt x="1931" y="9027"/>
                  </a:lnTo>
                  <a:lnTo>
                    <a:pt x="1641" y="11102"/>
                  </a:lnTo>
                  <a:lnTo>
                    <a:pt x="1352" y="13323"/>
                  </a:lnTo>
                  <a:lnTo>
                    <a:pt x="1110" y="15784"/>
                  </a:lnTo>
                  <a:lnTo>
                    <a:pt x="869" y="18391"/>
                  </a:lnTo>
                  <a:lnTo>
                    <a:pt x="628" y="21142"/>
                  </a:lnTo>
                  <a:lnTo>
                    <a:pt x="434" y="24038"/>
                  </a:lnTo>
                  <a:lnTo>
                    <a:pt x="290" y="27127"/>
                  </a:lnTo>
                  <a:lnTo>
                    <a:pt x="145" y="30361"/>
                  </a:lnTo>
                  <a:lnTo>
                    <a:pt x="145" y="30361"/>
                  </a:lnTo>
                  <a:lnTo>
                    <a:pt x="48" y="34319"/>
                  </a:lnTo>
                  <a:lnTo>
                    <a:pt x="0" y="38277"/>
                  </a:lnTo>
                  <a:lnTo>
                    <a:pt x="48" y="42235"/>
                  </a:lnTo>
                  <a:lnTo>
                    <a:pt x="145" y="46193"/>
                  </a:lnTo>
                  <a:lnTo>
                    <a:pt x="290" y="50151"/>
                  </a:lnTo>
                  <a:lnTo>
                    <a:pt x="531" y="54109"/>
                  </a:lnTo>
                  <a:lnTo>
                    <a:pt x="869" y="58067"/>
                  </a:lnTo>
                  <a:lnTo>
                    <a:pt x="1207" y="62025"/>
                  </a:lnTo>
                  <a:lnTo>
                    <a:pt x="1207" y="62025"/>
                  </a:lnTo>
                  <a:lnTo>
                    <a:pt x="2365" y="60770"/>
                  </a:lnTo>
                  <a:lnTo>
                    <a:pt x="3668" y="59467"/>
                  </a:lnTo>
                  <a:lnTo>
                    <a:pt x="5261" y="57874"/>
                  </a:lnTo>
                  <a:lnTo>
                    <a:pt x="7047" y="56233"/>
                  </a:lnTo>
                  <a:lnTo>
                    <a:pt x="8013" y="55364"/>
                  </a:lnTo>
                  <a:lnTo>
                    <a:pt x="8978" y="54592"/>
                  </a:lnTo>
                  <a:lnTo>
                    <a:pt x="9895" y="53820"/>
                  </a:lnTo>
                  <a:lnTo>
                    <a:pt x="10812" y="53144"/>
                  </a:lnTo>
                  <a:lnTo>
                    <a:pt x="11729" y="52565"/>
                  </a:lnTo>
                  <a:lnTo>
                    <a:pt x="12550" y="52082"/>
                  </a:lnTo>
                  <a:lnTo>
                    <a:pt x="12550" y="52082"/>
                  </a:lnTo>
                  <a:lnTo>
                    <a:pt x="12550" y="49089"/>
                  </a:lnTo>
                  <a:lnTo>
                    <a:pt x="12453" y="46193"/>
                  </a:lnTo>
                  <a:lnTo>
                    <a:pt x="12309" y="43442"/>
                  </a:lnTo>
                  <a:lnTo>
                    <a:pt x="12067" y="40836"/>
                  </a:lnTo>
                  <a:lnTo>
                    <a:pt x="11826" y="38326"/>
                  </a:lnTo>
                  <a:lnTo>
                    <a:pt x="11536" y="36009"/>
                  </a:lnTo>
                  <a:lnTo>
                    <a:pt x="11247" y="33788"/>
                  </a:lnTo>
                  <a:lnTo>
                    <a:pt x="10957" y="31713"/>
                  </a:lnTo>
                  <a:lnTo>
                    <a:pt x="10378" y="27996"/>
                  </a:lnTo>
                  <a:lnTo>
                    <a:pt x="9895" y="24859"/>
                  </a:lnTo>
                  <a:lnTo>
                    <a:pt x="9702" y="23507"/>
                  </a:lnTo>
                  <a:lnTo>
                    <a:pt x="9606" y="22349"/>
                  </a:lnTo>
                  <a:lnTo>
                    <a:pt x="9557" y="21335"/>
                  </a:lnTo>
                  <a:lnTo>
                    <a:pt x="9606" y="20466"/>
                  </a:lnTo>
                  <a:lnTo>
                    <a:pt x="9606" y="20466"/>
                  </a:lnTo>
                  <a:lnTo>
                    <a:pt x="9799" y="18632"/>
                  </a:lnTo>
                  <a:lnTo>
                    <a:pt x="10136" y="16267"/>
                  </a:lnTo>
                  <a:lnTo>
                    <a:pt x="10523" y="13660"/>
                  </a:lnTo>
                  <a:lnTo>
                    <a:pt x="10860" y="10909"/>
                  </a:lnTo>
                  <a:lnTo>
                    <a:pt x="11005" y="9558"/>
                  </a:lnTo>
                  <a:lnTo>
                    <a:pt x="11102" y="8254"/>
                  </a:lnTo>
                  <a:lnTo>
                    <a:pt x="11150" y="7048"/>
                  </a:lnTo>
                  <a:lnTo>
                    <a:pt x="11150" y="5889"/>
                  </a:lnTo>
                  <a:lnTo>
                    <a:pt x="11102" y="4876"/>
                  </a:lnTo>
                  <a:lnTo>
                    <a:pt x="11005" y="4007"/>
                  </a:lnTo>
                  <a:lnTo>
                    <a:pt x="10909" y="3669"/>
                  </a:lnTo>
                  <a:lnTo>
                    <a:pt x="10812" y="3331"/>
                  </a:lnTo>
                  <a:lnTo>
                    <a:pt x="10667" y="3041"/>
                  </a:lnTo>
                  <a:lnTo>
                    <a:pt x="10523" y="2800"/>
                  </a:lnTo>
                  <a:lnTo>
                    <a:pt x="10523" y="2800"/>
                  </a:lnTo>
                  <a:lnTo>
                    <a:pt x="10136" y="2462"/>
                  </a:lnTo>
                  <a:lnTo>
                    <a:pt x="9750" y="2076"/>
                  </a:lnTo>
                  <a:lnTo>
                    <a:pt x="9316" y="1786"/>
                  </a:lnTo>
                  <a:lnTo>
                    <a:pt x="8833" y="1497"/>
                  </a:lnTo>
                  <a:lnTo>
                    <a:pt x="8351" y="1207"/>
                  </a:lnTo>
                  <a:lnTo>
                    <a:pt x="7820" y="966"/>
                  </a:lnTo>
                  <a:lnTo>
                    <a:pt x="6854" y="628"/>
                  </a:lnTo>
                  <a:lnTo>
                    <a:pt x="5937" y="338"/>
                  </a:lnTo>
                  <a:lnTo>
                    <a:pt x="5165" y="145"/>
                  </a:lnTo>
                  <a:lnTo>
                    <a:pt x="448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2333;p80">
              <a:extLst>
                <a:ext uri="{FF2B5EF4-FFF2-40B4-BE49-F238E27FC236}">
                  <a16:creationId xmlns:a16="http://schemas.microsoft.com/office/drawing/2014/main" id="{BA105C1A-855F-B184-6223-A6336B785EAE}"/>
                </a:ext>
              </a:extLst>
            </p:cNvPr>
            <p:cNvSpPr/>
            <p:nvPr/>
          </p:nvSpPr>
          <p:spPr>
            <a:xfrm>
              <a:off x="2417450" y="2266200"/>
              <a:ext cx="314975" cy="1550650"/>
            </a:xfrm>
            <a:custGeom>
              <a:avLst/>
              <a:gdLst/>
              <a:ahLst/>
              <a:cxnLst/>
              <a:rect l="l" t="t" r="r" b="b"/>
              <a:pathLst>
                <a:path w="12599" h="62026" extrusionOk="0">
                  <a:moveTo>
                    <a:pt x="4489" y="1"/>
                  </a:moveTo>
                  <a:lnTo>
                    <a:pt x="4248" y="242"/>
                  </a:lnTo>
                  <a:lnTo>
                    <a:pt x="4006" y="580"/>
                  </a:lnTo>
                  <a:lnTo>
                    <a:pt x="3813" y="1014"/>
                  </a:lnTo>
                  <a:lnTo>
                    <a:pt x="3620" y="1497"/>
                  </a:lnTo>
                  <a:lnTo>
                    <a:pt x="3186" y="2800"/>
                  </a:lnTo>
                  <a:lnTo>
                    <a:pt x="2896" y="3959"/>
                  </a:lnTo>
                  <a:lnTo>
                    <a:pt x="2607" y="5310"/>
                  </a:lnTo>
                  <a:lnTo>
                    <a:pt x="2317" y="6806"/>
                  </a:lnTo>
                  <a:lnTo>
                    <a:pt x="2027" y="8496"/>
                  </a:lnTo>
                  <a:lnTo>
                    <a:pt x="1738" y="10330"/>
                  </a:lnTo>
                  <a:lnTo>
                    <a:pt x="1496" y="12357"/>
                  </a:lnTo>
                  <a:lnTo>
                    <a:pt x="1255" y="14529"/>
                  </a:lnTo>
                  <a:lnTo>
                    <a:pt x="1014" y="16798"/>
                  </a:lnTo>
                  <a:lnTo>
                    <a:pt x="1207" y="16943"/>
                  </a:lnTo>
                  <a:lnTo>
                    <a:pt x="1303" y="16170"/>
                  </a:lnTo>
                  <a:lnTo>
                    <a:pt x="2607" y="16363"/>
                  </a:lnTo>
                  <a:lnTo>
                    <a:pt x="3958" y="16508"/>
                  </a:lnTo>
                  <a:lnTo>
                    <a:pt x="5261" y="16605"/>
                  </a:lnTo>
                  <a:lnTo>
                    <a:pt x="6565" y="16653"/>
                  </a:lnTo>
                  <a:lnTo>
                    <a:pt x="7723" y="16653"/>
                  </a:lnTo>
                  <a:lnTo>
                    <a:pt x="7578" y="15977"/>
                  </a:lnTo>
                  <a:lnTo>
                    <a:pt x="7482" y="15205"/>
                  </a:lnTo>
                  <a:lnTo>
                    <a:pt x="7385" y="14336"/>
                  </a:lnTo>
                  <a:lnTo>
                    <a:pt x="7385" y="13419"/>
                  </a:lnTo>
                  <a:lnTo>
                    <a:pt x="7337" y="11392"/>
                  </a:lnTo>
                  <a:lnTo>
                    <a:pt x="7433" y="9123"/>
                  </a:lnTo>
                  <a:lnTo>
                    <a:pt x="7192" y="8399"/>
                  </a:lnTo>
                  <a:lnTo>
                    <a:pt x="6661" y="6903"/>
                  </a:lnTo>
                  <a:lnTo>
                    <a:pt x="6082" y="5503"/>
                  </a:lnTo>
                  <a:lnTo>
                    <a:pt x="10909" y="3621"/>
                  </a:lnTo>
                  <a:lnTo>
                    <a:pt x="10716" y="3186"/>
                  </a:lnTo>
                  <a:lnTo>
                    <a:pt x="10523" y="2800"/>
                  </a:lnTo>
                  <a:lnTo>
                    <a:pt x="10136" y="2462"/>
                  </a:lnTo>
                  <a:lnTo>
                    <a:pt x="9750" y="2076"/>
                  </a:lnTo>
                  <a:lnTo>
                    <a:pt x="9316" y="1786"/>
                  </a:lnTo>
                  <a:lnTo>
                    <a:pt x="8833" y="1497"/>
                  </a:lnTo>
                  <a:lnTo>
                    <a:pt x="8351" y="1207"/>
                  </a:lnTo>
                  <a:lnTo>
                    <a:pt x="7820" y="966"/>
                  </a:lnTo>
                  <a:lnTo>
                    <a:pt x="6854" y="628"/>
                  </a:lnTo>
                  <a:lnTo>
                    <a:pt x="5937" y="338"/>
                  </a:lnTo>
                  <a:lnTo>
                    <a:pt x="5165" y="145"/>
                  </a:lnTo>
                  <a:lnTo>
                    <a:pt x="4489" y="1"/>
                  </a:lnTo>
                  <a:close/>
                  <a:moveTo>
                    <a:pt x="772" y="20804"/>
                  </a:moveTo>
                  <a:lnTo>
                    <a:pt x="1931" y="23073"/>
                  </a:lnTo>
                  <a:lnTo>
                    <a:pt x="1641" y="23169"/>
                  </a:lnTo>
                  <a:lnTo>
                    <a:pt x="1786" y="23555"/>
                  </a:lnTo>
                  <a:lnTo>
                    <a:pt x="1883" y="23797"/>
                  </a:lnTo>
                  <a:lnTo>
                    <a:pt x="1883" y="24038"/>
                  </a:lnTo>
                  <a:lnTo>
                    <a:pt x="1834" y="24279"/>
                  </a:lnTo>
                  <a:lnTo>
                    <a:pt x="1738" y="24473"/>
                  </a:lnTo>
                  <a:lnTo>
                    <a:pt x="1593" y="24617"/>
                  </a:lnTo>
                  <a:lnTo>
                    <a:pt x="1400" y="24762"/>
                  </a:lnTo>
                  <a:lnTo>
                    <a:pt x="1159" y="24810"/>
                  </a:lnTo>
                  <a:lnTo>
                    <a:pt x="869" y="24859"/>
                  </a:lnTo>
                  <a:lnTo>
                    <a:pt x="386" y="24859"/>
                  </a:lnTo>
                  <a:lnTo>
                    <a:pt x="241" y="27562"/>
                  </a:lnTo>
                  <a:lnTo>
                    <a:pt x="145" y="30361"/>
                  </a:lnTo>
                  <a:lnTo>
                    <a:pt x="48" y="34368"/>
                  </a:lnTo>
                  <a:lnTo>
                    <a:pt x="0" y="38374"/>
                  </a:lnTo>
                  <a:lnTo>
                    <a:pt x="0" y="41366"/>
                  </a:lnTo>
                  <a:lnTo>
                    <a:pt x="97" y="44311"/>
                  </a:lnTo>
                  <a:lnTo>
                    <a:pt x="193" y="47255"/>
                  </a:lnTo>
                  <a:lnTo>
                    <a:pt x="290" y="50200"/>
                  </a:lnTo>
                  <a:lnTo>
                    <a:pt x="483" y="53192"/>
                  </a:lnTo>
                  <a:lnTo>
                    <a:pt x="676" y="56137"/>
                  </a:lnTo>
                  <a:lnTo>
                    <a:pt x="917" y="59081"/>
                  </a:lnTo>
                  <a:lnTo>
                    <a:pt x="1207" y="62025"/>
                  </a:lnTo>
                  <a:lnTo>
                    <a:pt x="2365" y="60770"/>
                  </a:lnTo>
                  <a:lnTo>
                    <a:pt x="3668" y="59467"/>
                  </a:lnTo>
                  <a:lnTo>
                    <a:pt x="5261" y="57874"/>
                  </a:lnTo>
                  <a:lnTo>
                    <a:pt x="7047" y="56233"/>
                  </a:lnTo>
                  <a:lnTo>
                    <a:pt x="8013" y="55364"/>
                  </a:lnTo>
                  <a:lnTo>
                    <a:pt x="8978" y="54592"/>
                  </a:lnTo>
                  <a:lnTo>
                    <a:pt x="9895" y="53820"/>
                  </a:lnTo>
                  <a:lnTo>
                    <a:pt x="10812" y="53144"/>
                  </a:lnTo>
                  <a:lnTo>
                    <a:pt x="11729" y="52565"/>
                  </a:lnTo>
                  <a:lnTo>
                    <a:pt x="12550" y="52082"/>
                  </a:lnTo>
                  <a:lnTo>
                    <a:pt x="12598" y="51503"/>
                  </a:lnTo>
                  <a:lnTo>
                    <a:pt x="12550" y="48703"/>
                  </a:lnTo>
                  <a:lnTo>
                    <a:pt x="12453" y="46049"/>
                  </a:lnTo>
                  <a:lnTo>
                    <a:pt x="12309" y="43490"/>
                  </a:lnTo>
                  <a:lnTo>
                    <a:pt x="12115" y="41029"/>
                  </a:lnTo>
                  <a:lnTo>
                    <a:pt x="11874" y="38712"/>
                  </a:lnTo>
                  <a:lnTo>
                    <a:pt x="11633" y="36491"/>
                  </a:lnTo>
                  <a:lnTo>
                    <a:pt x="11054" y="32389"/>
                  </a:lnTo>
                  <a:lnTo>
                    <a:pt x="10523" y="28817"/>
                  </a:lnTo>
                  <a:lnTo>
                    <a:pt x="10040" y="25728"/>
                  </a:lnTo>
                  <a:lnTo>
                    <a:pt x="9702" y="23218"/>
                  </a:lnTo>
                  <a:lnTo>
                    <a:pt x="9606" y="22156"/>
                  </a:lnTo>
                  <a:lnTo>
                    <a:pt x="9557" y="21239"/>
                  </a:lnTo>
                  <a:lnTo>
                    <a:pt x="9557" y="21094"/>
                  </a:lnTo>
                  <a:lnTo>
                    <a:pt x="8302" y="21239"/>
                  </a:lnTo>
                  <a:lnTo>
                    <a:pt x="7096" y="21287"/>
                  </a:lnTo>
                  <a:lnTo>
                    <a:pt x="6516" y="21287"/>
                  </a:lnTo>
                  <a:lnTo>
                    <a:pt x="4972" y="21239"/>
                  </a:lnTo>
                  <a:lnTo>
                    <a:pt x="3524" y="21094"/>
                  </a:lnTo>
                  <a:lnTo>
                    <a:pt x="2172" y="20949"/>
                  </a:lnTo>
                  <a:lnTo>
                    <a:pt x="772" y="20804"/>
                  </a:lnTo>
                  <a:close/>
                </a:path>
              </a:pathLst>
            </a:custGeom>
            <a:solidFill>
              <a:srgbClr val="E9F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2334;p80">
              <a:extLst>
                <a:ext uri="{FF2B5EF4-FFF2-40B4-BE49-F238E27FC236}">
                  <a16:creationId xmlns:a16="http://schemas.microsoft.com/office/drawing/2014/main" id="{CAC3D200-EC57-1A3E-2A24-D246F1B96965}"/>
                </a:ext>
              </a:extLst>
            </p:cNvPr>
            <p:cNvSpPr/>
            <p:nvPr/>
          </p:nvSpPr>
          <p:spPr>
            <a:xfrm>
              <a:off x="2417450" y="2786300"/>
              <a:ext cx="314975" cy="1030550"/>
            </a:xfrm>
            <a:custGeom>
              <a:avLst/>
              <a:gdLst/>
              <a:ahLst/>
              <a:cxnLst/>
              <a:rect l="l" t="t" r="r" b="b"/>
              <a:pathLst>
                <a:path w="12599" h="41222" fill="none" extrusionOk="0">
                  <a:moveTo>
                    <a:pt x="772" y="0"/>
                  </a:moveTo>
                  <a:lnTo>
                    <a:pt x="772" y="0"/>
                  </a:lnTo>
                  <a:lnTo>
                    <a:pt x="1931" y="2269"/>
                  </a:lnTo>
                  <a:lnTo>
                    <a:pt x="1931" y="2269"/>
                  </a:lnTo>
                  <a:lnTo>
                    <a:pt x="1641" y="2365"/>
                  </a:lnTo>
                  <a:lnTo>
                    <a:pt x="1786" y="2751"/>
                  </a:lnTo>
                  <a:lnTo>
                    <a:pt x="1786" y="2751"/>
                  </a:lnTo>
                  <a:lnTo>
                    <a:pt x="1883" y="2993"/>
                  </a:lnTo>
                  <a:lnTo>
                    <a:pt x="1883" y="3234"/>
                  </a:lnTo>
                  <a:lnTo>
                    <a:pt x="1834" y="3475"/>
                  </a:lnTo>
                  <a:lnTo>
                    <a:pt x="1738" y="3669"/>
                  </a:lnTo>
                  <a:lnTo>
                    <a:pt x="1593" y="3813"/>
                  </a:lnTo>
                  <a:lnTo>
                    <a:pt x="1400" y="3958"/>
                  </a:lnTo>
                  <a:lnTo>
                    <a:pt x="1159" y="4006"/>
                  </a:lnTo>
                  <a:lnTo>
                    <a:pt x="869" y="4055"/>
                  </a:lnTo>
                  <a:lnTo>
                    <a:pt x="386" y="4055"/>
                  </a:lnTo>
                  <a:lnTo>
                    <a:pt x="386" y="4055"/>
                  </a:lnTo>
                  <a:lnTo>
                    <a:pt x="241" y="6758"/>
                  </a:lnTo>
                  <a:lnTo>
                    <a:pt x="145" y="9557"/>
                  </a:lnTo>
                  <a:lnTo>
                    <a:pt x="145" y="9557"/>
                  </a:lnTo>
                  <a:lnTo>
                    <a:pt x="48" y="13564"/>
                  </a:lnTo>
                  <a:lnTo>
                    <a:pt x="0" y="17570"/>
                  </a:lnTo>
                  <a:lnTo>
                    <a:pt x="0" y="17570"/>
                  </a:lnTo>
                  <a:lnTo>
                    <a:pt x="0" y="20562"/>
                  </a:lnTo>
                  <a:lnTo>
                    <a:pt x="97" y="23507"/>
                  </a:lnTo>
                  <a:lnTo>
                    <a:pt x="193" y="26451"/>
                  </a:lnTo>
                  <a:lnTo>
                    <a:pt x="290" y="29396"/>
                  </a:lnTo>
                  <a:lnTo>
                    <a:pt x="483" y="32388"/>
                  </a:lnTo>
                  <a:lnTo>
                    <a:pt x="676" y="35333"/>
                  </a:lnTo>
                  <a:lnTo>
                    <a:pt x="917" y="38277"/>
                  </a:lnTo>
                  <a:lnTo>
                    <a:pt x="1207" y="41221"/>
                  </a:lnTo>
                  <a:lnTo>
                    <a:pt x="1207" y="41221"/>
                  </a:lnTo>
                  <a:lnTo>
                    <a:pt x="2365" y="39966"/>
                  </a:lnTo>
                  <a:lnTo>
                    <a:pt x="3668" y="38663"/>
                  </a:lnTo>
                  <a:lnTo>
                    <a:pt x="5261" y="37070"/>
                  </a:lnTo>
                  <a:lnTo>
                    <a:pt x="7047" y="35429"/>
                  </a:lnTo>
                  <a:lnTo>
                    <a:pt x="8013" y="34560"/>
                  </a:lnTo>
                  <a:lnTo>
                    <a:pt x="8978" y="33788"/>
                  </a:lnTo>
                  <a:lnTo>
                    <a:pt x="9895" y="33016"/>
                  </a:lnTo>
                  <a:lnTo>
                    <a:pt x="10812" y="32340"/>
                  </a:lnTo>
                  <a:lnTo>
                    <a:pt x="11729" y="31761"/>
                  </a:lnTo>
                  <a:lnTo>
                    <a:pt x="12550" y="31278"/>
                  </a:lnTo>
                  <a:lnTo>
                    <a:pt x="12550" y="31278"/>
                  </a:lnTo>
                  <a:lnTo>
                    <a:pt x="12598" y="30699"/>
                  </a:lnTo>
                  <a:lnTo>
                    <a:pt x="12598" y="30699"/>
                  </a:lnTo>
                  <a:lnTo>
                    <a:pt x="12550" y="27899"/>
                  </a:lnTo>
                  <a:lnTo>
                    <a:pt x="12453" y="25245"/>
                  </a:lnTo>
                  <a:lnTo>
                    <a:pt x="12309" y="22686"/>
                  </a:lnTo>
                  <a:lnTo>
                    <a:pt x="12115" y="20225"/>
                  </a:lnTo>
                  <a:lnTo>
                    <a:pt x="11874" y="17908"/>
                  </a:lnTo>
                  <a:lnTo>
                    <a:pt x="11633" y="15687"/>
                  </a:lnTo>
                  <a:lnTo>
                    <a:pt x="11054" y="11585"/>
                  </a:lnTo>
                  <a:lnTo>
                    <a:pt x="10523" y="8013"/>
                  </a:lnTo>
                  <a:lnTo>
                    <a:pt x="10040" y="4924"/>
                  </a:lnTo>
                  <a:lnTo>
                    <a:pt x="9702" y="2414"/>
                  </a:lnTo>
                  <a:lnTo>
                    <a:pt x="9606" y="1352"/>
                  </a:lnTo>
                  <a:lnTo>
                    <a:pt x="9557" y="435"/>
                  </a:lnTo>
                  <a:lnTo>
                    <a:pt x="9557" y="435"/>
                  </a:lnTo>
                  <a:lnTo>
                    <a:pt x="9557" y="290"/>
                  </a:lnTo>
                  <a:lnTo>
                    <a:pt x="9557" y="290"/>
                  </a:lnTo>
                  <a:lnTo>
                    <a:pt x="8302" y="435"/>
                  </a:lnTo>
                  <a:lnTo>
                    <a:pt x="7096" y="483"/>
                  </a:lnTo>
                  <a:lnTo>
                    <a:pt x="7096" y="483"/>
                  </a:lnTo>
                  <a:lnTo>
                    <a:pt x="6516" y="483"/>
                  </a:lnTo>
                  <a:lnTo>
                    <a:pt x="6516" y="483"/>
                  </a:lnTo>
                  <a:lnTo>
                    <a:pt x="4972" y="435"/>
                  </a:lnTo>
                  <a:lnTo>
                    <a:pt x="3524" y="290"/>
                  </a:lnTo>
                  <a:lnTo>
                    <a:pt x="3524" y="290"/>
                  </a:lnTo>
                  <a:lnTo>
                    <a:pt x="2172" y="145"/>
                  </a:lnTo>
                  <a:lnTo>
                    <a:pt x="77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2335;p80">
              <a:extLst>
                <a:ext uri="{FF2B5EF4-FFF2-40B4-BE49-F238E27FC236}">
                  <a16:creationId xmlns:a16="http://schemas.microsoft.com/office/drawing/2014/main" id="{5A7F142C-7646-8DCA-5183-D701628A6F19}"/>
                </a:ext>
              </a:extLst>
            </p:cNvPr>
            <p:cNvSpPr/>
            <p:nvPr/>
          </p:nvSpPr>
          <p:spPr>
            <a:xfrm>
              <a:off x="2436750" y="2753700"/>
              <a:ext cx="25" cy="1250"/>
            </a:xfrm>
            <a:custGeom>
              <a:avLst/>
              <a:gdLst/>
              <a:ahLst/>
              <a:cxnLst/>
              <a:rect l="l" t="t" r="r" b="b"/>
              <a:pathLst>
                <a:path w="1" h="50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49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2336;p80">
              <a:extLst>
                <a:ext uri="{FF2B5EF4-FFF2-40B4-BE49-F238E27FC236}">
                  <a16:creationId xmlns:a16="http://schemas.microsoft.com/office/drawing/2014/main" id="{5913AAD1-C635-3C7E-F95E-A452376D49DE}"/>
                </a:ext>
              </a:extLst>
            </p:cNvPr>
            <p:cNvSpPr/>
            <p:nvPr/>
          </p:nvSpPr>
          <p:spPr>
            <a:xfrm>
              <a:off x="2442775" y="2266200"/>
              <a:ext cx="247400" cy="423575"/>
            </a:xfrm>
            <a:custGeom>
              <a:avLst/>
              <a:gdLst/>
              <a:ahLst/>
              <a:cxnLst/>
              <a:rect l="l" t="t" r="r" b="b"/>
              <a:pathLst>
                <a:path w="9896" h="16943" fill="none" extrusionOk="0">
                  <a:moveTo>
                    <a:pt x="3476" y="1"/>
                  </a:moveTo>
                  <a:lnTo>
                    <a:pt x="3476" y="1"/>
                  </a:lnTo>
                  <a:lnTo>
                    <a:pt x="3235" y="242"/>
                  </a:lnTo>
                  <a:lnTo>
                    <a:pt x="2993" y="580"/>
                  </a:lnTo>
                  <a:lnTo>
                    <a:pt x="2993" y="580"/>
                  </a:lnTo>
                  <a:lnTo>
                    <a:pt x="2800" y="1014"/>
                  </a:lnTo>
                  <a:lnTo>
                    <a:pt x="2607" y="1497"/>
                  </a:lnTo>
                  <a:lnTo>
                    <a:pt x="2173" y="2800"/>
                  </a:lnTo>
                  <a:lnTo>
                    <a:pt x="2173" y="2800"/>
                  </a:lnTo>
                  <a:lnTo>
                    <a:pt x="1883" y="3959"/>
                  </a:lnTo>
                  <a:lnTo>
                    <a:pt x="1594" y="5310"/>
                  </a:lnTo>
                  <a:lnTo>
                    <a:pt x="1304" y="6806"/>
                  </a:lnTo>
                  <a:lnTo>
                    <a:pt x="1014" y="8496"/>
                  </a:lnTo>
                  <a:lnTo>
                    <a:pt x="725" y="10330"/>
                  </a:lnTo>
                  <a:lnTo>
                    <a:pt x="483" y="12357"/>
                  </a:lnTo>
                  <a:lnTo>
                    <a:pt x="242" y="14529"/>
                  </a:lnTo>
                  <a:lnTo>
                    <a:pt x="1" y="16798"/>
                  </a:lnTo>
                  <a:lnTo>
                    <a:pt x="1" y="16798"/>
                  </a:lnTo>
                  <a:lnTo>
                    <a:pt x="194" y="16943"/>
                  </a:lnTo>
                  <a:lnTo>
                    <a:pt x="290" y="16170"/>
                  </a:lnTo>
                  <a:lnTo>
                    <a:pt x="290" y="16170"/>
                  </a:lnTo>
                  <a:lnTo>
                    <a:pt x="1594" y="16363"/>
                  </a:lnTo>
                  <a:lnTo>
                    <a:pt x="2945" y="16508"/>
                  </a:lnTo>
                  <a:lnTo>
                    <a:pt x="2945" y="16508"/>
                  </a:lnTo>
                  <a:lnTo>
                    <a:pt x="4248" y="16605"/>
                  </a:lnTo>
                  <a:lnTo>
                    <a:pt x="5552" y="16653"/>
                  </a:lnTo>
                  <a:lnTo>
                    <a:pt x="5552" y="16653"/>
                  </a:lnTo>
                  <a:lnTo>
                    <a:pt x="5745" y="16653"/>
                  </a:lnTo>
                  <a:lnTo>
                    <a:pt x="5745" y="16653"/>
                  </a:lnTo>
                  <a:lnTo>
                    <a:pt x="6710" y="16653"/>
                  </a:lnTo>
                  <a:lnTo>
                    <a:pt x="6710" y="16653"/>
                  </a:lnTo>
                  <a:lnTo>
                    <a:pt x="6565" y="15977"/>
                  </a:lnTo>
                  <a:lnTo>
                    <a:pt x="6469" y="15205"/>
                  </a:lnTo>
                  <a:lnTo>
                    <a:pt x="6372" y="14336"/>
                  </a:lnTo>
                  <a:lnTo>
                    <a:pt x="6372" y="13419"/>
                  </a:lnTo>
                  <a:lnTo>
                    <a:pt x="6324" y="11392"/>
                  </a:lnTo>
                  <a:lnTo>
                    <a:pt x="6420" y="9123"/>
                  </a:lnTo>
                  <a:lnTo>
                    <a:pt x="6420" y="9123"/>
                  </a:lnTo>
                  <a:lnTo>
                    <a:pt x="6179" y="8399"/>
                  </a:lnTo>
                  <a:lnTo>
                    <a:pt x="6179" y="8399"/>
                  </a:lnTo>
                  <a:lnTo>
                    <a:pt x="5648" y="6903"/>
                  </a:lnTo>
                  <a:lnTo>
                    <a:pt x="5648" y="6903"/>
                  </a:lnTo>
                  <a:lnTo>
                    <a:pt x="5069" y="5503"/>
                  </a:lnTo>
                  <a:lnTo>
                    <a:pt x="5069" y="5503"/>
                  </a:lnTo>
                  <a:lnTo>
                    <a:pt x="5069" y="5503"/>
                  </a:lnTo>
                  <a:lnTo>
                    <a:pt x="9896" y="3621"/>
                  </a:lnTo>
                  <a:lnTo>
                    <a:pt x="9896" y="3621"/>
                  </a:lnTo>
                  <a:lnTo>
                    <a:pt x="9703" y="3186"/>
                  </a:lnTo>
                  <a:lnTo>
                    <a:pt x="9510" y="2800"/>
                  </a:lnTo>
                  <a:lnTo>
                    <a:pt x="9510" y="2800"/>
                  </a:lnTo>
                  <a:lnTo>
                    <a:pt x="9123" y="2462"/>
                  </a:lnTo>
                  <a:lnTo>
                    <a:pt x="8737" y="2076"/>
                  </a:lnTo>
                  <a:lnTo>
                    <a:pt x="8303" y="1786"/>
                  </a:lnTo>
                  <a:lnTo>
                    <a:pt x="7820" y="1497"/>
                  </a:lnTo>
                  <a:lnTo>
                    <a:pt x="7338" y="1207"/>
                  </a:lnTo>
                  <a:lnTo>
                    <a:pt x="6807" y="966"/>
                  </a:lnTo>
                  <a:lnTo>
                    <a:pt x="5841" y="628"/>
                  </a:lnTo>
                  <a:lnTo>
                    <a:pt x="4924" y="338"/>
                  </a:lnTo>
                  <a:lnTo>
                    <a:pt x="4152" y="145"/>
                  </a:lnTo>
                  <a:lnTo>
                    <a:pt x="347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2337;p80">
              <a:extLst>
                <a:ext uri="{FF2B5EF4-FFF2-40B4-BE49-F238E27FC236}">
                  <a16:creationId xmlns:a16="http://schemas.microsoft.com/office/drawing/2014/main" id="{398ADEFB-22ED-6307-2B15-1BF248B09E01}"/>
                </a:ext>
              </a:extLst>
            </p:cNvPr>
            <p:cNvSpPr/>
            <p:nvPr/>
          </p:nvSpPr>
          <p:spPr>
            <a:xfrm>
              <a:off x="2142300" y="2280675"/>
              <a:ext cx="184650" cy="1536175"/>
            </a:xfrm>
            <a:custGeom>
              <a:avLst/>
              <a:gdLst/>
              <a:ahLst/>
              <a:cxnLst/>
              <a:rect l="l" t="t" r="r" b="b"/>
              <a:pathLst>
                <a:path w="7386" h="61447" extrusionOk="0">
                  <a:moveTo>
                    <a:pt x="6662" y="1"/>
                  </a:moveTo>
                  <a:lnTo>
                    <a:pt x="5986" y="49"/>
                  </a:lnTo>
                  <a:lnTo>
                    <a:pt x="5359" y="146"/>
                  </a:lnTo>
                  <a:lnTo>
                    <a:pt x="4779" y="339"/>
                  </a:lnTo>
                  <a:lnTo>
                    <a:pt x="4248" y="532"/>
                  </a:lnTo>
                  <a:lnTo>
                    <a:pt x="3814" y="773"/>
                  </a:lnTo>
                  <a:lnTo>
                    <a:pt x="3380" y="1111"/>
                  </a:lnTo>
                  <a:lnTo>
                    <a:pt x="2993" y="1449"/>
                  </a:lnTo>
                  <a:lnTo>
                    <a:pt x="2607" y="1883"/>
                  </a:lnTo>
                  <a:lnTo>
                    <a:pt x="2318" y="2318"/>
                  </a:lnTo>
                  <a:lnTo>
                    <a:pt x="2028" y="2800"/>
                  </a:lnTo>
                  <a:lnTo>
                    <a:pt x="1787" y="3380"/>
                  </a:lnTo>
                  <a:lnTo>
                    <a:pt x="1594" y="3959"/>
                  </a:lnTo>
                  <a:lnTo>
                    <a:pt x="1401" y="4586"/>
                  </a:lnTo>
                  <a:lnTo>
                    <a:pt x="1256" y="5262"/>
                  </a:lnTo>
                  <a:lnTo>
                    <a:pt x="1159" y="5986"/>
                  </a:lnTo>
                  <a:lnTo>
                    <a:pt x="966" y="7531"/>
                  </a:lnTo>
                  <a:lnTo>
                    <a:pt x="870" y="9268"/>
                  </a:lnTo>
                  <a:lnTo>
                    <a:pt x="870" y="11102"/>
                  </a:lnTo>
                  <a:lnTo>
                    <a:pt x="918" y="13130"/>
                  </a:lnTo>
                  <a:lnTo>
                    <a:pt x="1063" y="17474"/>
                  </a:lnTo>
                  <a:lnTo>
                    <a:pt x="1208" y="22349"/>
                  </a:lnTo>
                  <a:lnTo>
                    <a:pt x="918" y="24618"/>
                  </a:lnTo>
                  <a:lnTo>
                    <a:pt x="725" y="27031"/>
                  </a:lnTo>
                  <a:lnTo>
                    <a:pt x="532" y="29637"/>
                  </a:lnTo>
                  <a:lnTo>
                    <a:pt x="387" y="32292"/>
                  </a:lnTo>
                  <a:lnTo>
                    <a:pt x="194" y="37747"/>
                  </a:lnTo>
                  <a:lnTo>
                    <a:pt x="97" y="43008"/>
                  </a:lnTo>
                  <a:lnTo>
                    <a:pt x="49" y="47738"/>
                  </a:lnTo>
                  <a:lnTo>
                    <a:pt x="1" y="51551"/>
                  </a:lnTo>
                  <a:lnTo>
                    <a:pt x="49" y="55027"/>
                  </a:lnTo>
                  <a:lnTo>
                    <a:pt x="435" y="55799"/>
                  </a:lnTo>
                  <a:lnTo>
                    <a:pt x="918" y="56619"/>
                  </a:lnTo>
                  <a:lnTo>
                    <a:pt x="1545" y="57585"/>
                  </a:lnTo>
                  <a:lnTo>
                    <a:pt x="2318" y="58647"/>
                  </a:lnTo>
                  <a:lnTo>
                    <a:pt x="2752" y="59178"/>
                  </a:lnTo>
                  <a:lnTo>
                    <a:pt x="3187" y="59709"/>
                  </a:lnTo>
                  <a:lnTo>
                    <a:pt x="3718" y="60191"/>
                  </a:lnTo>
                  <a:lnTo>
                    <a:pt x="4200" y="60674"/>
                  </a:lnTo>
                  <a:lnTo>
                    <a:pt x="4731" y="61060"/>
                  </a:lnTo>
                  <a:lnTo>
                    <a:pt x="5310" y="61446"/>
                  </a:lnTo>
                  <a:lnTo>
                    <a:pt x="4972" y="59129"/>
                  </a:lnTo>
                  <a:lnTo>
                    <a:pt x="4683" y="56764"/>
                  </a:lnTo>
                  <a:lnTo>
                    <a:pt x="4442" y="54351"/>
                  </a:lnTo>
                  <a:lnTo>
                    <a:pt x="4200" y="51889"/>
                  </a:lnTo>
                  <a:lnTo>
                    <a:pt x="4055" y="49428"/>
                  </a:lnTo>
                  <a:lnTo>
                    <a:pt x="3911" y="46966"/>
                  </a:lnTo>
                  <a:lnTo>
                    <a:pt x="3814" y="44456"/>
                  </a:lnTo>
                  <a:lnTo>
                    <a:pt x="3766" y="41946"/>
                  </a:lnTo>
                  <a:lnTo>
                    <a:pt x="3718" y="39436"/>
                  </a:lnTo>
                  <a:lnTo>
                    <a:pt x="3718" y="36926"/>
                  </a:lnTo>
                  <a:lnTo>
                    <a:pt x="3766" y="32003"/>
                  </a:lnTo>
                  <a:lnTo>
                    <a:pt x="3959" y="27224"/>
                  </a:lnTo>
                  <a:lnTo>
                    <a:pt x="4200" y="22639"/>
                  </a:lnTo>
                  <a:lnTo>
                    <a:pt x="4538" y="18246"/>
                  </a:lnTo>
                  <a:lnTo>
                    <a:pt x="4924" y="14240"/>
                  </a:lnTo>
                  <a:lnTo>
                    <a:pt x="5310" y="10572"/>
                  </a:lnTo>
                  <a:lnTo>
                    <a:pt x="5745" y="7338"/>
                  </a:lnTo>
                  <a:lnTo>
                    <a:pt x="6179" y="4586"/>
                  </a:lnTo>
                  <a:lnTo>
                    <a:pt x="6614" y="2414"/>
                  </a:lnTo>
                  <a:lnTo>
                    <a:pt x="6855" y="1594"/>
                  </a:lnTo>
                  <a:lnTo>
                    <a:pt x="7048" y="870"/>
                  </a:lnTo>
                  <a:lnTo>
                    <a:pt x="7241" y="339"/>
                  </a:lnTo>
                  <a:lnTo>
                    <a:pt x="7386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2338;p80">
              <a:extLst>
                <a:ext uri="{FF2B5EF4-FFF2-40B4-BE49-F238E27FC236}">
                  <a16:creationId xmlns:a16="http://schemas.microsoft.com/office/drawing/2014/main" id="{2CB540A5-75BB-0308-8F41-94B0443C4EDC}"/>
                </a:ext>
              </a:extLst>
            </p:cNvPr>
            <p:cNvSpPr/>
            <p:nvPr/>
          </p:nvSpPr>
          <p:spPr>
            <a:xfrm>
              <a:off x="2142300" y="2280675"/>
              <a:ext cx="184650" cy="1536175"/>
            </a:xfrm>
            <a:custGeom>
              <a:avLst/>
              <a:gdLst/>
              <a:ahLst/>
              <a:cxnLst/>
              <a:rect l="l" t="t" r="r" b="b"/>
              <a:pathLst>
                <a:path w="7386" h="61447" fill="none" extrusionOk="0">
                  <a:moveTo>
                    <a:pt x="7386" y="1"/>
                  </a:moveTo>
                  <a:lnTo>
                    <a:pt x="7386" y="1"/>
                  </a:lnTo>
                  <a:lnTo>
                    <a:pt x="7241" y="339"/>
                  </a:lnTo>
                  <a:lnTo>
                    <a:pt x="7048" y="870"/>
                  </a:lnTo>
                  <a:lnTo>
                    <a:pt x="6855" y="1594"/>
                  </a:lnTo>
                  <a:lnTo>
                    <a:pt x="6614" y="2414"/>
                  </a:lnTo>
                  <a:lnTo>
                    <a:pt x="6179" y="4586"/>
                  </a:lnTo>
                  <a:lnTo>
                    <a:pt x="5745" y="7338"/>
                  </a:lnTo>
                  <a:lnTo>
                    <a:pt x="5310" y="10572"/>
                  </a:lnTo>
                  <a:lnTo>
                    <a:pt x="4924" y="14240"/>
                  </a:lnTo>
                  <a:lnTo>
                    <a:pt x="4538" y="18246"/>
                  </a:lnTo>
                  <a:lnTo>
                    <a:pt x="4200" y="22639"/>
                  </a:lnTo>
                  <a:lnTo>
                    <a:pt x="3959" y="27224"/>
                  </a:lnTo>
                  <a:lnTo>
                    <a:pt x="3766" y="32003"/>
                  </a:lnTo>
                  <a:lnTo>
                    <a:pt x="3718" y="36926"/>
                  </a:lnTo>
                  <a:lnTo>
                    <a:pt x="3718" y="39436"/>
                  </a:lnTo>
                  <a:lnTo>
                    <a:pt x="3766" y="41946"/>
                  </a:lnTo>
                  <a:lnTo>
                    <a:pt x="3814" y="44456"/>
                  </a:lnTo>
                  <a:lnTo>
                    <a:pt x="3911" y="46966"/>
                  </a:lnTo>
                  <a:lnTo>
                    <a:pt x="4055" y="49428"/>
                  </a:lnTo>
                  <a:lnTo>
                    <a:pt x="4200" y="51889"/>
                  </a:lnTo>
                  <a:lnTo>
                    <a:pt x="4442" y="54351"/>
                  </a:lnTo>
                  <a:lnTo>
                    <a:pt x="4683" y="56764"/>
                  </a:lnTo>
                  <a:lnTo>
                    <a:pt x="4972" y="59129"/>
                  </a:lnTo>
                  <a:lnTo>
                    <a:pt x="5310" y="61446"/>
                  </a:lnTo>
                  <a:lnTo>
                    <a:pt x="5310" y="61446"/>
                  </a:lnTo>
                  <a:lnTo>
                    <a:pt x="4731" y="61060"/>
                  </a:lnTo>
                  <a:lnTo>
                    <a:pt x="4200" y="60674"/>
                  </a:lnTo>
                  <a:lnTo>
                    <a:pt x="3718" y="60191"/>
                  </a:lnTo>
                  <a:lnTo>
                    <a:pt x="3187" y="59709"/>
                  </a:lnTo>
                  <a:lnTo>
                    <a:pt x="2752" y="59178"/>
                  </a:lnTo>
                  <a:lnTo>
                    <a:pt x="2318" y="58647"/>
                  </a:lnTo>
                  <a:lnTo>
                    <a:pt x="1545" y="57585"/>
                  </a:lnTo>
                  <a:lnTo>
                    <a:pt x="918" y="56619"/>
                  </a:lnTo>
                  <a:lnTo>
                    <a:pt x="435" y="55799"/>
                  </a:lnTo>
                  <a:lnTo>
                    <a:pt x="49" y="55027"/>
                  </a:lnTo>
                  <a:lnTo>
                    <a:pt x="49" y="55027"/>
                  </a:lnTo>
                  <a:lnTo>
                    <a:pt x="1" y="51551"/>
                  </a:lnTo>
                  <a:lnTo>
                    <a:pt x="49" y="47738"/>
                  </a:lnTo>
                  <a:lnTo>
                    <a:pt x="97" y="43008"/>
                  </a:lnTo>
                  <a:lnTo>
                    <a:pt x="194" y="37747"/>
                  </a:lnTo>
                  <a:lnTo>
                    <a:pt x="387" y="32292"/>
                  </a:lnTo>
                  <a:lnTo>
                    <a:pt x="532" y="29637"/>
                  </a:lnTo>
                  <a:lnTo>
                    <a:pt x="725" y="27031"/>
                  </a:lnTo>
                  <a:lnTo>
                    <a:pt x="918" y="24618"/>
                  </a:lnTo>
                  <a:lnTo>
                    <a:pt x="1208" y="22349"/>
                  </a:lnTo>
                  <a:lnTo>
                    <a:pt x="1208" y="22349"/>
                  </a:lnTo>
                  <a:lnTo>
                    <a:pt x="1063" y="17474"/>
                  </a:lnTo>
                  <a:lnTo>
                    <a:pt x="918" y="13130"/>
                  </a:lnTo>
                  <a:lnTo>
                    <a:pt x="870" y="11102"/>
                  </a:lnTo>
                  <a:lnTo>
                    <a:pt x="870" y="9268"/>
                  </a:lnTo>
                  <a:lnTo>
                    <a:pt x="966" y="7531"/>
                  </a:lnTo>
                  <a:lnTo>
                    <a:pt x="1159" y="5986"/>
                  </a:lnTo>
                  <a:lnTo>
                    <a:pt x="1256" y="5262"/>
                  </a:lnTo>
                  <a:lnTo>
                    <a:pt x="1401" y="4586"/>
                  </a:lnTo>
                  <a:lnTo>
                    <a:pt x="1594" y="3959"/>
                  </a:lnTo>
                  <a:lnTo>
                    <a:pt x="1787" y="3380"/>
                  </a:lnTo>
                  <a:lnTo>
                    <a:pt x="2028" y="2800"/>
                  </a:lnTo>
                  <a:lnTo>
                    <a:pt x="2318" y="2318"/>
                  </a:lnTo>
                  <a:lnTo>
                    <a:pt x="2607" y="1883"/>
                  </a:lnTo>
                  <a:lnTo>
                    <a:pt x="2993" y="1449"/>
                  </a:lnTo>
                  <a:lnTo>
                    <a:pt x="3380" y="1111"/>
                  </a:lnTo>
                  <a:lnTo>
                    <a:pt x="3814" y="773"/>
                  </a:lnTo>
                  <a:lnTo>
                    <a:pt x="4248" y="532"/>
                  </a:lnTo>
                  <a:lnTo>
                    <a:pt x="4779" y="339"/>
                  </a:lnTo>
                  <a:lnTo>
                    <a:pt x="5359" y="146"/>
                  </a:lnTo>
                  <a:lnTo>
                    <a:pt x="5986" y="49"/>
                  </a:lnTo>
                  <a:lnTo>
                    <a:pt x="6662" y="1"/>
                  </a:lnTo>
                  <a:lnTo>
                    <a:pt x="738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2339;p80">
              <a:extLst>
                <a:ext uri="{FF2B5EF4-FFF2-40B4-BE49-F238E27FC236}">
                  <a16:creationId xmlns:a16="http://schemas.microsoft.com/office/drawing/2014/main" id="{2CA18AC0-DB15-52A4-B4DB-0D92604DF6F8}"/>
                </a:ext>
              </a:extLst>
            </p:cNvPr>
            <p:cNvSpPr/>
            <p:nvPr/>
          </p:nvSpPr>
          <p:spPr>
            <a:xfrm>
              <a:off x="2142300" y="2280675"/>
              <a:ext cx="184650" cy="1536175"/>
            </a:xfrm>
            <a:custGeom>
              <a:avLst/>
              <a:gdLst/>
              <a:ahLst/>
              <a:cxnLst/>
              <a:rect l="l" t="t" r="r" b="b"/>
              <a:pathLst>
                <a:path w="7386" h="61447" extrusionOk="0">
                  <a:moveTo>
                    <a:pt x="6324" y="1"/>
                  </a:moveTo>
                  <a:lnTo>
                    <a:pt x="5697" y="97"/>
                  </a:lnTo>
                  <a:lnTo>
                    <a:pt x="5166" y="194"/>
                  </a:lnTo>
                  <a:lnTo>
                    <a:pt x="4635" y="387"/>
                  </a:lnTo>
                  <a:lnTo>
                    <a:pt x="4152" y="580"/>
                  </a:lnTo>
                  <a:lnTo>
                    <a:pt x="3669" y="870"/>
                  </a:lnTo>
                  <a:lnTo>
                    <a:pt x="3283" y="1159"/>
                  </a:lnTo>
                  <a:lnTo>
                    <a:pt x="2945" y="1497"/>
                  </a:lnTo>
                  <a:lnTo>
                    <a:pt x="2656" y="1835"/>
                  </a:lnTo>
                  <a:lnTo>
                    <a:pt x="2414" y="2173"/>
                  </a:lnTo>
                  <a:lnTo>
                    <a:pt x="2173" y="2559"/>
                  </a:lnTo>
                  <a:lnTo>
                    <a:pt x="1932" y="2993"/>
                  </a:lnTo>
                  <a:lnTo>
                    <a:pt x="1787" y="3428"/>
                  </a:lnTo>
                  <a:lnTo>
                    <a:pt x="1594" y="3910"/>
                  </a:lnTo>
                  <a:lnTo>
                    <a:pt x="1352" y="4924"/>
                  </a:lnTo>
                  <a:lnTo>
                    <a:pt x="1111" y="6083"/>
                  </a:lnTo>
                  <a:lnTo>
                    <a:pt x="1014" y="7338"/>
                  </a:lnTo>
                  <a:lnTo>
                    <a:pt x="918" y="8641"/>
                  </a:lnTo>
                  <a:lnTo>
                    <a:pt x="870" y="10089"/>
                  </a:lnTo>
                  <a:lnTo>
                    <a:pt x="5407" y="9944"/>
                  </a:lnTo>
                  <a:lnTo>
                    <a:pt x="5938" y="6227"/>
                  </a:lnTo>
                  <a:lnTo>
                    <a:pt x="6179" y="4635"/>
                  </a:lnTo>
                  <a:lnTo>
                    <a:pt x="6469" y="3235"/>
                  </a:lnTo>
                  <a:lnTo>
                    <a:pt x="6710" y="2076"/>
                  </a:lnTo>
                  <a:lnTo>
                    <a:pt x="6952" y="1159"/>
                  </a:lnTo>
                  <a:lnTo>
                    <a:pt x="7193" y="435"/>
                  </a:lnTo>
                  <a:lnTo>
                    <a:pt x="7386" y="1"/>
                  </a:lnTo>
                  <a:close/>
                  <a:moveTo>
                    <a:pt x="1208" y="22059"/>
                  </a:moveTo>
                  <a:lnTo>
                    <a:pt x="1208" y="22349"/>
                  </a:lnTo>
                  <a:lnTo>
                    <a:pt x="1014" y="23942"/>
                  </a:lnTo>
                  <a:lnTo>
                    <a:pt x="870" y="25583"/>
                  </a:lnTo>
                  <a:lnTo>
                    <a:pt x="580" y="29155"/>
                  </a:lnTo>
                  <a:lnTo>
                    <a:pt x="387" y="32920"/>
                  </a:lnTo>
                  <a:lnTo>
                    <a:pt x="242" y="36781"/>
                  </a:lnTo>
                  <a:lnTo>
                    <a:pt x="97" y="40546"/>
                  </a:lnTo>
                  <a:lnTo>
                    <a:pt x="49" y="44166"/>
                  </a:lnTo>
                  <a:lnTo>
                    <a:pt x="1" y="50296"/>
                  </a:lnTo>
                  <a:lnTo>
                    <a:pt x="49" y="55027"/>
                  </a:lnTo>
                  <a:lnTo>
                    <a:pt x="435" y="55799"/>
                  </a:lnTo>
                  <a:lnTo>
                    <a:pt x="918" y="56619"/>
                  </a:lnTo>
                  <a:lnTo>
                    <a:pt x="1545" y="57585"/>
                  </a:lnTo>
                  <a:lnTo>
                    <a:pt x="2318" y="58647"/>
                  </a:lnTo>
                  <a:lnTo>
                    <a:pt x="2752" y="59178"/>
                  </a:lnTo>
                  <a:lnTo>
                    <a:pt x="3187" y="59709"/>
                  </a:lnTo>
                  <a:lnTo>
                    <a:pt x="3718" y="60191"/>
                  </a:lnTo>
                  <a:lnTo>
                    <a:pt x="4200" y="60674"/>
                  </a:lnTo>
                  <a:lnTo>
                    <a:pt x="4731" y="61060"/>
                  </a:lnTo>
                  <a:lnTo>
                    <a:pt x="5310" y="61446"/>
                  </a:lnTo>
                  <a:lnTo>
                    <a:pt x="4924" y="58647"/>
                  </a:lnTo>
                  <a:lnTo>
                    <a:pt x="4586" y="55799"/>
                  </a:lnTo>
                  <a:lnTo>
                    <a:pt x="4297" y="52855"/>
                  </a:lnTo>
                  <a:lnTo>
                    <a:pt x="4055" y="49910"/>
                  </a:lnTo>
                  <a:lnTo>
                    <a:pt x="3911" y="46918"/>
                  </a:lnTo>
                  <a:lnTo>
                    <a:pt x="3814" y="43925"/>
                  </a:lnTo>
                  <a:lnTo>
                    <a:pt x="3718" y="40884"/>
                  </a:lnTo>
                  <a:lnTo>
                    <a:pt x="3718" y="37891"/>
                  </a:lnTo>
                  <a:lnTo>
                    <a:pt x="3718" y="34464"/>
                  </a:lnTo>
                  <a:lnTo>
                    <a:pt x="3814" y="31037"/>
                  </a:lnTo>
                  <a:lnTo>
                    <a:pt x="3911" y="27755"/>
                  </a:lnTo>
                  <a:lnTo>
                    <a:pt x="4104" y="24521"/>
                  </a:lnTo>
                  <a:lnTo>
                    <a:pt x="3428" y="24521"/>
                  </a:lnTo>
                  <a:lnTo>
                    <a:pt x="3138" y="24425"/>
                  </a:lnTo>
                  <a:lnTo>
                    <a:pt x="2849" y="24328"/>
                  </a:lnTo>
                  <a:lnTo>
                    <a:pt x="2559" y="24183"/>
                  </a:lnTo>
                  <a:lnTo>
                    <a:pt x="2318" y="23990"/>
                  </a:lnTo>
                  <a:lnTo>
                    <a:pt x="2076" y="23797"/>
                  </a:lnTo>
                  <a:lnTo>
                    <a:pt x="1883" y="23556"/>
                  </a:lnTo>
                  <a:lnTo>
                    <a:pt x="1738" y="23266"/>
                  </a:lnTo>
                  <a:lnTo>
                    <a:pt x="1208" y="22059"/>
                  </a:lnTo>
                  <a:close/>
                </a:path>
              </a:pathLst>
            </a:custGeom>
            <a:solidFill>
              <a:srgbClr val="E9F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2340;p80">
              <a:extLst>
                <a:ext uri="{FF2B5EF4-FFF2-40B4-BE49-F238E27FC236}">
                  <a16:creationId xmlns:a16="http://schemas.microsoft.com/office/drawing/2014/main" id="{16288CB8-0D15-7C2E-2F2A-61ED2704F264}"/>
                </a:ext>
              </a:extLst>
            </p:cNvPr>
            <p:cNvSpPr/>
            <p:nvPr/>
          </p:nvSpPr>
          <p:spPr>
            <a:xfrm>
              <a:off x="2142300" y="2832150"/>
              <a:ext cx="132775" cy="984700"/>
            </a:xfrm>
            <a:custGeom>
              <a:avLst/>
              <a:gdLst/>
              <a:ahLst/>
              <a:cxnLst/>
              <a:rect l="l" t="t" r="r" b="b"/>
              <a:pathLst>
                <a:path w="5311" h="39388" fill="none" extrusionOk="0">
                  <a:moveTo>
                    <a:pt x="1208" y="0"/>
                  </a:moveTo>
                  <a:lnTo>
                    <a:pt x="1208" y="0"/>
                  </a:lnTo>
                  <a:lnTo>
                    <a:pt x="1208" y="290"/>
                  </a:lnTo>
                  <a:lnTo>
                    <a:pt x="1208" y="290"/>
                  </a:lnTo>
                  <a:lnTo>
                    <a:pt x="1208" y="290"/>
                  </a:lnTo>
                  <a:lnTo>
                    <a:pt x="1208" y="290"/>
                  </a:lnTo>
                  <a:lnTo>
                    <a:pt x="1014" y="1883"/>
                  </a:lnTo>
                  <a:lnTo>
                    <a:pt x="870" y="3524"/>
                  </a:lnTo>
                  <a:lnTo>
                    <a:pt x="580" y="7096"/>
                  </a:lnTo>
                  <a:lnTo>
                    <a:pt x="387" y="10861"/>
                  </a:lnTo>
                  <a:lnTo>
                    <a:pt x="242" y="14722"/>
                  </a:lnTo>
                  <a:lnTo>
                    <a:pt x="97" y="18487"/>
                  </a:lnTo>
                  <a:lnTo>
                    <a:pt x="49" y="22107"/>
                  </a:lnTo>
                  <a:lnTo>
                    <a:pt x="1" y="28237"/>
                  </a:lnTo>
                  <a:lnTo>
                    <a:pt x="1" y="28237"/>
                  </a:lnTo>
                  <a:lnTo>
                    <a:pt x="49" y="32968"/>
                  </a:lnTo>
                  <a:lnTo>
                    <a:pt x="49" y="32968"/>
                  </a:lnTo>
                  <a:lnTo>
                    <a:pt x="435" y="33740"/>
                  </a:lnTo>
                  <a:lnTo>
                    <a:pt x="918" y="34560"/>
                  </a:lnTo>
                  <a:lnTo>
                    <a:pt x="1545" y="35526"/>
                  </a:lnTo>
                  <a:lnTo>
                    <a:pt x="2318" y="36588"/>
                  </a:lnTo>
                  <a:lnTo>
                    <a:pt x="2752" y="37119"/>
                  </a:lnTo>
                  <a:lnTo>
                    <a:pt x="3187" y="37650"/>
                  </a:lnTo>
                  <a:lnTo>
                    <a:pt x="3718" y="38132"/>
                  </a:lnTo>
                  <a:lnTo>
                    <a:pt x="4200" y="38615"/>
                  </a:lnTo>
                  <a:lnTo>
                    <a:pt x="4731" y="39001"/>
                  </a:lnTo>
                  <a:lnTo>
                    <a:pt x="5310" y="39387"/>
                  </a:lnTo>
                  <a:lnTo>
                    <a:pt x="5310" y="39387"/>
                  </a:lnTo>
                  <a:lnTo>
                    <a:pt x="4924" y="36588"/>
                  </a:lnTo>
                  <a:lnTo>
                    <a:pt x="4586" y="33740"/>
                  </a:lnTo>
                  <a:lnTo>
                    <a:pt x="4297" y="30796"/>
                  </a:lnTo>
                  <a:lnTo>
                    <a:pt x="4055" y="27851"/>
                  </a:lnTo>
                  <a:lnTo>
                    <a:pt x="3911" y="24859"/>
                  </a:lnTo>
                  <a:lnTo>
                    <a:pt x="3814" y="21866"/>
                  </a:lnTo>
                  <a:lnTo>
                    <a:pt x="3718" y="18825"/>
                  </a:lnTo>
                  <a:lnTo>
                    <a:pt x="3718" y="15832"/>
                  </a:lnTo>
                  <a:lnTo>
                    <a:pt x="3718" y="15832"/>
                  </a:lnTo>
                  <a:lnTo>
                    <a:pt x="3718" y="12405"/>
                  </a:lnTo>
                  <a:lnTo>
                    <a:pt x="3814" y="8978"/>
                  </a:lnTo>
                  <a:lnTo>
                    <a:pt x="3911" y="5696"/>
                  </a:lnTo>
                  <a:lnTo>
                    <a:pt x="4104" y="2462"/>
                  </a:lnTo>
                  <a:lnTo>
                    <a:pt x="3766" y="2462"/>
                  </a:lnTo>
                  <a:lnTo>
                    <a:pt x="3766" y="2462"/>
                  </a:lnTo>
                  <a:lnTo>
                    <a:pt x="3428" y="2462"/>
                  </a:lnTo>
                  <a:lnTo>
                    <a:pt x="3138" y="2366"/>
                  </a:lnTo>
                  <a:lnTo>
                    <a:pt x="2849" y="2269"/>
                  </a:lnTo>
                  <a:lnTo>
                    <a:pt x="2559" y="2124"/>
                  </a:lnTo>
                  <a:lnTo>
                    <a:pt x="2318" y="1931"/>
                  </a:lnTo>
                  <a:lnTo>
                    <a:pt x="2076" y="1738"/>
                  </a:lnTo>
                  <a:lnTo>
                    <a:pt x="1883" y="1497"/>
                  </a:lnTo>
                  <a:lnTo>
                    <a:pt x="1738" y="1207"/>
                  </a:lnTo>
                  <a:lnTo>
                    <a:pt x="120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2341;p80">
              <a:extLst>
                <a:ext uri="{FF2B5EF4-FFF2-40B4-BE49-F238E27FC236}">
                  <a16:creationId xmlns:a16="http://schemas.microsoft.com/office/drawing/2014/main" id="{5734F9E2-7334-7F97-0894-638D2BA240E3}"/>
                </a:ext>
              </a:extLst>
            </p:cNvPr>
            <p:cNvSpPr/>
            <p:nvPr/>
          </p:nvSpPr>
          <p:spPr>
            <a:xfrm>
              <a:off x="2164025" y="2280675"/>
              <a:ext cx="162925" cy="252225"/>
            </a:xfrm>
            <a:custGeom>
              <a:avLst/>
              <a:gdLst/>
              <a:ahLst/>
              <a:cxnLst/>
              <a:rect l="l" t="t" r="r" b="b"/>
              <a:pathLst>
                <a:path w="6517" h="10089" fill="none" extrusionOk="0">
                  <a:moveTo>
                    <a:pt x="6131" y="1"/>
                  </a:moveTo>
                  <a:lnTo>
                    <a:pt x="6131" y="1"/>
                  </a:lnTo>
                  <a:lnTo>
                    <a:pt x="5455" y="1"/>
                  </a:lnTo>
                  <a:lnTo>
                    <a:pt x="4828" y="97"/>
                  </a:lnTo>
                  <a:lnTo>
                    <a:pt x="4297" y="194"/>
                  </a:lnTo>
                  <a:lnTo>
                    <a:pt x="3766" y="387"/>
                  </a:lnTo>
                  <a:lnTo>
                    <a:pt x="3283" y="580"/>
                  </a:lnTo>
                  <a:lnTo>
                    <a:pt x="2800" y="870"/>
                  </a:lnTo>
                  <a:lnTo>
                    <a:pt x="2414" y="1159"/>
                  </a:lnTo>
                  <a:lnTo>
                    <a:pt x="2076" y="1497"/>
                  </a:lnTo>
                  <a:lnTo>
                    <a:pt x="2076" y="1497"/>
                  </a:lnTo>
                  <a:lnTo>
                    <a:pt x="1787" y="1835"/>
                  </a:lnTo>
                  <a:lnTo>
                    <a:pt x="1545" y="2173"/>
                  </a:lnTo>
                  <a:lnTo>
                    <a:pt x="1304" y="2559"/>
                  </a:lnTo>
                  <a:lnTo>
                    <a:pt x="1063" y="2993"/>
                  </a:lnTo>
                  <a:lnTo>
                    <a:pt x="918" y="3428"/>
                  </a:lnTo>
                  <a:lnTo>
                    <a:pt x="725" y="3910"/>
                  </a:lnTo>
                  <a:lnTo>
                    <a:pt x="483" y="4924"/>
                  </a:lnTo>
                  <a:lnTo>
                    <a:pt x="242" y="6083"/>
                  </a:lnTo>
                  <a:lnTo>
                    <a:pt x="145" y="7338"/>
                  </a:lnTo>
                  <a:lnTo>
                    <a:pt x="49" y="8641"/>
                  </a:lnTo>
                  <a:lnTo>
                    <a:pt x="1" y="10089"/>
                  </a:lnTo>
                  <a:lnTo>
                    <a:pt x="4538" y="9944"/>
                  </a:lnTo>
                  <a:lnTo>
                    <a:pt x="4538" y="9944"/>
                  </a:lnTo>
                  <a:lnTo>
                    <a:pt x="5069" y="6227"/>
                  </a:lnTo>
                  <a:lnTo>
                    <a:pt x="5310" y="4635"/>
                  </a:lnTo>
                  <a:lnTo>
                    <a:pt x="5600" y="3235"/>
                  </a:lnTo>
                  <a:lnTo>
                    <a:pt x="5841" y="2076"/>
                  </a:lnTo>
                  <a:lnTo>
                    <a:pt x="6083" y="1159"/>
                  </a:lnTo>
                  <a:lnTo>
                    <a:pt x="6324" y="435"/>
                  </a:lnTo>
                  <a:lnTo>
                    <a:pt x="6517" y="1"/>
                  </a:lnTo>
                  <a:lnTo>
                    <a:pt x="6517" y="1"/>
                  </a:lnTo>
                  <a:lnTo>
                    <a:pt x="613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2342;p80">
              <a:extLst>
                <a:ext uri="{FF2B5EF4-FFF2-40B4-BE49-F238E27FC236}">
                  <a16:creationId xmlns:a16="http://schemas.microsoft.com/office/drawing/2014/main" id="{7E96D1D2-D621-1859-84EA-5A2668B0F64A}"/>
                </a:ext>
              </a:extLst>
            </p:cNvPr>
            <p:cNvSpPr/>
            <p:nvPr/>
          </p:nvSpPr>
          <p:spPr>
            <a:xfrm>
              <a:off x="2083175" y="2538925"/>
              <a:ext cx="382550" cy="340300"/>
            </a:xfrm>
            <a:custGeom>
              <a:avLst/>
              <a:gdLst/>
              <a:ahLst/>
              <a:cxnLst/>
              <a:rect l="l" t="t" r="r" b="b"/>
              <a:pathLst>
                <a:path w="15302" h="13612" extrusionOk="0">
                  <a:moveTo>
                    <a:pt x="5889" y="0"/>
                  </a:moveTo>
                  <a:lnTo>
                    <a:pt x="4055" y="48"/>
                  </a:lnTo>
                  <a:lnTo>
                    <a:pt x="2318" y="193"/>
                  </a:lnTo>
                  <a:lnTo>
                    <a:pt x="1594" y="242"/>
                  </a:lnTo>
                  <a:lnTo>
                    <a:pt x="918" y="386"/>
                  </a:lnTo>
                  <a:lnTo>
                    <a:pt x="387" y="531"/>
                  </a:lnTo>
                  <a:lnTo>
                    <a:pt x="1" y="676"/>
                  </a:lnTo>
                  <a:lnTo>
                    <a:pt x="194" y="1448"/>
                  </a:lnTo>
                  <a:lnTo>
                    <a:pt x="483" y="2317"/>
                  </a:lnTo>
                  <a:lnTo>
                    <a:pt x="1207" y="4296"/>
                  </a:lnTo>
                  <a:lnTo>
                    <a:pt x="2028" y="6420"/>
                  </a:lnTo>
                  <a:lnTo>
                    <a:pt x="2945" y="8592"/>
                  </a:lnTo>
                  <a:lnTo>
                    <a:pt x="4490" y="12116"/>
                  </a:lnTo>
                  <a:lnTo>
                    <a:pt x="5165" y="13612"/>
                  </a:lnTo>
                  <a:lnTo>
                    <a:pt x="6276" y="13564"/>
                  </a:lnTo>
                  <a:lnTo>
                    <a:pt x="7482" y="13515"/>
                  </a:lnTo>
                  <a:lnTo>
                    <a:pt x="8979" y="13370"/>
                  </a:lnTo>
                  <a:lnTo>
                    <a:pt x="10571" y="13226"/>
                  </a:lnTo>
                  <a:lnTo>
                    <a:pt x="12261" y="12936"/>
                  </a:lnTo>
                  <a:lnTo>
                    <a:pt x="13081" y="12791"/>
                  </a:lnTo>
                  <a:lnTo>
                    <a:pt x="13854" y="12598"/>
                  </a:lnTo>
                  <a:lnTo>
                    <a:pt x="14626" y="12405"/>
                  </a:lnTo>
                  <a:lnTo>
                    <a:pt x="15302" y="12164"/>
                  </a:lnTo>
                  <a:lnTo>
                    <a:pt x="14578" y="10812"/>
                  </a:lnTo>
                  <a:lnTo>
                    <a:pt x="13902" y="9364"/>
                  </a:lnTo>
                  <a:lnTo>
                    <a:pt x="13275" y="7964"/>
                  </a:lnTo>
                  <a:lnTo>
                    <a:pt x="12695" y="6516"/>
                  </a:lnTo>
                  <a:lnTo>
                    <a:pt x="12261" y="5406"/>
                  </a:lnTo>
                  <a:lnTo>
                    <a:pt x="11826" y="4248"/>
                  </a:lnTo>
                  <a:lnTo>
                    <a:pt x="11151" y="2172"/>
                  </a:lnTo>
                  <a:lnTo>
                    <a:pt x="10571" y="48"/>
                  </a:lnTo>
                  <a:lnTo>
                    <a:pt x="912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2343;p80">
              <a:extLst>
                <a:ext uri="{FF2B5EF4-FFF2-40B4-BE49-F238E27FC236}">
                  <a16:creationId xmlns:a16="http://schemas.microsoft.com/office/drawing/2014/main" id="{35BF721B-926A-C3F5-E593-D40E6218C17F}"/>
                </a:ext>
              </a:extLst>
            </p:cNvPr>
            <p:cNvSpPr/>
            <p:nvPr/>
          </p:nvSpPr>
          <p:spPr>
            <a:xfrm>
              <a:off x="2083175" y="2538925"/>
              <a:ext cx="382550" cy="340300"/>
            </a:xfrm>
            <a:custGeom>
              <a:avLst/>
              <a:gdLst/>
              <a:ahLst/>
              <a:cxnLst/>
              <a:rect l="l" t="t" r="r" b="b"/>
              <a:pathLst>
                <a:path w="15302" h="13612" fill="none" extrusionOk="0">
                  <a:moveTo>
                    <a:pt x="15302" y="12164"/>
                  </a:moveTo>
                  <a:lnTo>
                    <a:pt x="15302" y="12164"/>
                  </a:lnTo>
                  <a:lnTo>
                    <a:pt x="14578" y="10812"/>
                  </a:lnTo>
                  <a:lnTo>
                    <a:pt x="13902" y="9364"/>
                  </a:lnTo>
                  <a:lnTo>
                    <a:pt x="13275" y="7964"/>
                  </a:lnTo>
                  <a:lnTo>
                    <a:pt x="12695" y="6516"/>
                  </a:lnTo>
                  <a:lnTo>
                    <a:pt x="12695" y="6516"/>
                  </a:lnTo>
                  <a:lnTo>
                    <a:pt x="12261" y="5406"/>
                  </a:lnTo>
                  <a:lnTo>
                    <a:pt x="11826" y="4248"/>
                  </a:lnTo>
                  <a:lnTo>
                    <a:pt x="11151" y="2172"/>
                  </a:lnTo>
                  <a:lnTo>
                    <a:pt x="10571" y="48"/>
                  </a:lnTo>
                  <a:lnTo>
                    <a:pt x="10571" y="48"/>
                  </a:lnTo>
                  <a:lnTo>
                    <a:pt x="9123" y="0"/>
                  </a:lnTo>
                  <a:lnTo>
                    <a:pt x="7627" y="0"/>
                  </a:lnTo>
                  <a:lnTo>
                    <a:pt x="5889" y="0"/>
                  </a:lnTo>
                  <a:lnTo>
                    <a:pt x="4055" y="48"/>
                  </a:lnTo>
                  <a:lnTo>
                    <a:pt x="2318" y="193"/>
                  </a:lnTo>
                  <a:lnTo>
                    <a:pt x="1594" y="242"/>
                  </a:lnTo>
                  <a:lnTo>
                    <a:pt x="918" y="386"/>
                  </a:lnTo>
                  <a:lnTo>
                    <a:pt x="387" y="531"/>
                  </a:lnTo>
                  <a:lnTo>
                    <a:pt x="1" y="676"/>
                  </a:lnTo>
                  <a:lnTo>
                    <a:pt x="1" y="676"/>
                  </a:lnTo>
                  <a:lnTo>
                    <a:pt x="194" y="1448"/>
                  </a:lnTo>
                  <a:lnTo>
                    <a:pt x="483" y="2317"/>
                  </a:lnTo>
                  <a:lnTo>
                    <a:pt x="1207" y="4296"/>
                  </a:lnTo>
                  <a:lnTo>
                    <a:pt x="2028" y="6420"/>
                  </a:lnTo>
                  <a:lnTo>
                    <a:pt x="2945" y="8592"/>
                  </a:lnTo>
                  <a:lnTo>
                    <a:pt x="4490" y="12116"/>
                  </a:lnTo>
                  <a:lnTo>
                    <a:pt x="5165" y="13612"/>
                  </a:lnTo>
                  <a:lnTo>
                    <a:pt x="5165" y="13612"/>
                  </a:lnTo>
                  <a:lnTo>
                    <a:pt x="6276" y="13564"/>
                  </a:lnTo>
                  <a:lnTo>
                    <a:pt x="7482" y="13515"/>
                  </a:lnTo>
                  <a:lnTo>
                    <a:pt x="8979" y="13370"/>
                  </a:lnTo>
                  <a:lnTo>
                    <a:pt x="10571" y="13226"/>
                  </a:lnTo>
                  <a:lnTo>
                    <a:pt x="12261" y="12936"/>
                  </a:lnTo>
                  <a:lnTo>
                    <a:pt x="13081" y="12791"/>
                  </a:lnTo>
                  <a:lnTo>
                    <a:pt x="13854" y="12598"/>
                  </a:lnTo>
                  <a:lnTo>
                    <a:pt x="14626" y="12405"/>
                  </a:lnTo>
                  <a:lnTo>
                    <a:pt x="15302" y="1216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2344;p80">
              <a:extLst>
                <a:ext uri="{FF2B5EF4-FFF2-40B4-BE49-F238E27FC236}">
                  <a16:creationId xmlns:a16="http://schemas.microsoft.com/office/drawing/2014/main" id="{5E69CAB4-4D7A-1B66-F385-07146FAF70BE}"/>
                </a:ext>
              </a:extLst>
            </p:cNvPr>
            <p:cNvSpPr/>
            <p:nvPr/>
          </p:nvSpPr>
          <p:spPr>
            <a:xfrm>
              <a:off x="2055425" y="2529275"/>
              <a:ext cx="409100" cy="364450"/>
            </a:xfrm>
            <a:custGeom>
              <a:avLst/>
              <a:gdLst/>
              <a:ahLst/>
              <a:cxnLst/>
              <a:rect l="l" t="t" r="r" b="b"/>
              <a:pathLst>
                <a:path w="16364" h="14578" extrusionOk="0">
                  <a:moveTo>
                    <a:pt x="9123" y="0"/>
                  </a:moveTo>
                  <a:lnTo>
                    <a:pt x="1014" y="241"/>
                  </a:lnTo>
                  <a:lnTo>
                    <a:pt x="725" y="290"/>
                  </a:lnTo>
                  <a:lnTo>
                    <a:pt x="483" y="386"/>
                  </a:lnTo>
                  <a:lnTo>
                    <a:pt x="290" y="483"/>
                  </a:lnTo>
                  <a:lnTo>
                    <a:pt x="145" y="628"/>
                  </a:lnTo>
                  <a:lnTo>
                    <a:pt x="49" y="869"/>
                  </a:lnTo>
                  <a:lnTo>
                    <a:pt x="0" y="1062"/>
                  </a:lnTo>
                  <a:lnTo>
                    <a:pt x="0" y="1303"/>
                  </a:lnTo>
                  <a:lnTo>
                    <a:pt x="97" y="1545"/>
                  </a:lnTo>
                  <a:lnTo>
                    <a:pt x="5213" y="13322"/>
                  </a:lnTo>
                  <a:lnTo>
                    <a:pt x="5358" y="13612"/>
                  </a:lnTo>
                  <a:lnTo>
                    <a:pt x="5551" y="13853"/>
                  </a:lnTo>
                  <a:lnTo>
                    <a:pt x="5793" y="14046"/>
                  </a:lnTo>
                  <a:lnTo>
                    <a:pt x="6034" y="14239"/>
                  </a:lnTo>
                  <a:lnTo>
                    <a:pt x="6324" y="14384"/>
                  </a:lnTo>
                  <a:lnTo>
                    <a:pt x="6613" y="14481"/>
                  </a:lnTo>
                  <a:lnTo>
                    <a:pt x="6903" y="14577"/>
                  </a:lnTo>
                  <a:lnTo>
                    <a:pt x="7241" y="14577"/>
                  </a:lnTo>
                  <a:lnTo>
                    <a:pt x="15350" y="14336"/>
                  </a:lnTo>
                  <a:lnTo>
                    <a:pt x="15640" y="14287"/>
                  </a:lnTo>
                  <a:lnTo>
                    <a:pt x="15881" y="14239"/>
                  </a:lnTo>
                  <a:lnTo>
                    <a:pt x="16074" y="14094"/>
                  </a:lnTo>
                  <a:lnTo>
                    <a:pt x="16219" y="13950"/>
                  </a:lnTo>
                  <a:lnTo>
                    <a:pt x="16315" y="13756"/>
                  </a:lnTo>
                  <a:lnTo>
                    <a:pt x="16364" y="13515"/>
                  </a:lnTo>
                  <a:lnTo>
                    <a:pt x="16364" y="13274"/>
                  </a:lnTo>
                  <a:lnTo>
                    <a:pt x="16267" y="13032"/>
                  </a:lnTo>
                  <a:lnTo>
                    <a:pt x="11151" y="1255"/>
                  </a:lnTo>
                  <a:lnTo>
                    <a:pt x="11006" y="965"/>
                  </a:lnTo>
                  <a:lnTo>
                    <a:pt x="10764" y="724"/>
                  </a:lnTo>
                  <a:lnTo>
                    <a:pt x="10571" y="531"/>
                  </a:lnTo>
                  <a:lnTo>
                    <a:pt x="10282" y="338"/>
                  </a:lnTo>
                  <a:lnTo>
                    <a:pt x="10040" y="193"/>
                  </a:lnTo>
                  <a:lnTo>
                    <a:pt x="9751" y="97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2345;p80">
              <a:extLst>
                <a:ext uri="{FF2B5EF4-FFF2-40B4-BE49-F238E27FC236}">
                  <a16:creationId xmlns:a16="http://schemas.microsoft.com/office/drawing/2014/main" id="{729C8452-1D32-C910-1D58-5F8641EB2CA3}"/>
                </a:ext>
              </a:extLst>
            </p:cNvPr>
            <p:cNvSpPr/>
            <p:nvPr/>
          </p:nvSpPr>
          <p:spPr>
            <a:xfrm>
              <a:off x="2055425" y="2529275"/>
              <a:ext cx="409100" cy="364450"/>
            </a:xfrm>
            <a:custGeom>
              <a:avLst/>
              <a:gdLst/>
              <a:ahLst/>
              <a:cxnLst/>
              <a:rect l="l" t="t" r="r" b="b"/>
              <a:pathLst>
                <a:path w="16364" h="14578" fill="none" extrusionOk="0">
                  <a:moveTo>
                    <a:pt x="7241" y="14577"/>
                  </a:moveTo>
                  <a:lnTo>
                    <a:pt x="15350" y="14336"/>
                  </a:lnTo>
                  <a:lnTo>
                    <a:pt x="15350" y="14336"/>
                  </a:lnTo>
                  <a:lnTo>
                    <a:pt x="15640" y="14287"/>
                  </a:lnTo>
                  <a:lnTo>
                    <a:pt x="15881" y="14239"/>
                  </a:lnTo>
                  <a:lnTo>
                    <a:pt x="16074" y="14094"/>
                  </a:lnTo>
                  <a:lnTo>
                    <a:pt x="16219" y="13950"/>
                  </a:lnTo>
                  <a:lnTo>
                    <a:pt x="16315" y="13756"/>
                  </a:lnTo>
                  <a:lnTo>
                    <a:pt x="16364" y="13515"/>
                  </a:lnTo>
                  <a:lnTo>
                    <a:pt x="16364" y="13274"/>
                  </a:lnTo>
                  <a:lnTo>
                    <a:pt x="16267" y="13032"/>
                  </a:lnTo>
                  <a:lnTo>
                    <a:pt x="11151" y="1255"/>
                  </a:lnTo>
                  <a:lnTo>
                    <a:pt x="11151" y="1255"/>
                  </a:lnTo>
                  <a:lnTo>
                    <a:pt x="11006" y="965"/>
                  </a:lnTo>
                  <a:lnTo>
                    <a:pt x="10764" y="724"/>
                  </a:lnTo>
                  <a:lnTo>
                    <a:pt x="10571" y="531"/>
                  </a:lnTo>
                  <a:lnTo>
                    <a:pt x="10282" y="338"/>
                  </a:lnTo>
                  <a:lnTo>
                    <a:pt x="10040" y="193"/>
                  </a:lnTo>
                  <a:lnTo>
                    <a:pt x="9751" y="97"/>
                  </a:lnTo>
                  <a:lnTo>
                    <a:pt x="9413" y="0"/>
                  </a:lnTo>
                  <a:lnTo>
                    <a:pt x="9123" y="0"/>
                  </a:lnTo>
                  <a:lnTo>
                    <a:pt x="1014" y="241"/>
                  </a:lnTo>
                  <a:lnTo>
                    <a:pt x="1014" y="241"/>
                  </a:lnTo>
                  <a:lnTo>
                    <a:pt x="725" y="290"/>
                  </a:lnTo>
                  <a:lnTo>
                    <a:pt x="483" y="386"/>
                  </a:lnTo>
                  <a:lnTo>
                    <a:pt x="290" y="483"/>
                  </a:lnTo>
                  <a:lnTo>
                    <a:pt x="145" y="628"/>
                  </a:lnTo>
                  <a:lnTo>
                    <a:pt x="49" y="869"/>
                  </a:lnTo>
                  <a:lnTo>
                    <a:pt x="0" y="1062"/>
                  </a:lnTo>
                  <a:lnTo>
                    <a:pt x="0" y="1303"/>
                  </a:lnTo>
                  <a:lnTo>
                    <a:pt x="97" y="1545"/>
                  </a:lnTo>
                  <a:lnTo>
                    <a:pt x="5213" y="13322"/>
                  </a:lnTo>
                  <a:lnTo>
                    <a:pt x="5213" y="13322"/>
                  </a:lnTo>
                  <a:lnTo>
                    <a:pt x="5358" y="13612"/>
                  </a:lnTo>
                  <a:lnTo>
                    <a:pt x="5551" y="13853"/>
                  </a:lnTo>
                  <a:lnTo>
                    <a:pt x="5793" y="14046"/>
                  </a:lnTo>
                  <a:lnTo>
                    <a:pt x="6034" y="14239"/>
                  </a:lnTo>
                  <a:lnTo>
                    <a:pt x="6324" y="14384"/>
                  </a:lnTo>
                  <a:lnTo>
                    <a:pt x="6613" y="14481"/>
                  </a:lnTo>
                  <a:lnTo>
                    <a:pt x="6903" y="14577"/>
                  </a:lnTo>
                  <a:lnTo>
                    <a:pt x="7241" y="1457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2346;p80">
              <a:extLst>
                <a:ext uri="{FF2B5EF4-FFF2-40B4-BE49-F238E27FC236}">
                  <a16:creationId xmlns:a16="http://schemas.microsoft.com/office/drawing/2014/main" id="{2CEF1C9C-844B-35B0-020A-13CA8A181FD0}"/>
                </a:ext>
              </a:extLst>
            </p:cNvPr>
            <p:cNvSpPr/>
            <p:nvPr/>
          </p:nvSpPr>
          <p:spPr>
            <a:xfrm>
              <a:off x="2043350" y="2536500"/>
              <a:ext cx="413925" cy="369275"/>
            </a:xfrm>
            <a:custGeom>
              <a:avLst/>
              <a:gdLst/>
              <a:ahLst/>
              <a:cxnLst/>
              <a:rect l="l" t="t" r="r" b="b"/>
              <a:pathLst>
                <a:path w="16557" h="14771" extrusionOk="0">
                  <a:moveTo>
                    <a:pt x="9510" y="194"/>
                  </a:moveTo>
                  <a:lnTo>
                    <a:pt x="9799" y="290"/>
                  </a:lnTo>
                  <a:lnTo>
                    <a:pt x="10089" y="387"/>
                  </a:lnTo>
                  <a:lnTo>
                    <a:pt x="10330" y="532"/>
                  </a:lnTo>
                  <a:lnTo>
                    <a:pt x="10572" y="676"/>
                  </a:lnTo>
                  <a:lnTo>
                    <a:pt x="10813" y="869"/>
                  </a:lnTo>
                  <a:lnTo>
                    <a:pt x="11006" y="1111"/>
                  </a:lnTo>
                  <a:lnTo>
                    <a:pt x="11151" y="1352"/>
                  </a:lnTo>
                  <a:lnTo>
                    <a:pt x="16267" y="13130"/>
                  </a:lnTo>
                  <a:lnTo>
                    <a:pt x="16316" y="13371"/>
                  </a:lnTo>
                  <a:lnTo>
                    <a:pt x="16364" y="13564"/>
                  </a:lnTo>
                  <a:lnTo>
                    <a:pt x="16316" y="13757"/>
                  </a:lnTo>
                  <a:lnTo>
                    <a:pt x="16267" y="13950"/>
                  </a:lnTo>
                  <a:lnTo>
                    <a:pt x="16074" y="14143"/>
                  </a:lnTo>
                  <a:lnTo>
                    <a:pt x="15881" y="14240"/>
                  </a:lnTo>
                  <a:lnTo>
                    <a:pt x="15688" y="14336"/>
                  </a:lnTo>
                  <a:lnTo>
                    <a:pt x="15447" y="14336"/>
                  </a:lnTo>
                  <a:lnTo>
                    <a:pt x="7338" y="14578"/>
                  </a:lnTo>
                  <a:lnTo>
                    <a:pt x="7048" y="14578"/>
                  </a:lnTo>
                  <a:lnTo>
                    <a:pt x="6710" y="14481"/>
                  </a:lnTo>
                  <a:lnTo>
                    <a:pt x="6469" y="14385"/>
                  </a:lnTo>
                  <a:lnTo>
                    <a:pt x="6179" y="14288"/>
                  </a:lnTo>
                  <a:lnTo>
                    <a:pt x="5938" y="14095"/>
                  </a:lnTo>
                  <a:lnTo>
                    <a:pt x="5745" y="13902"/>
                  </a:lnTo>
                  <a:lnTo>
                    <a:pt x="5552" y="13661"/>
                  </a:lnTo>
                  <a:lnTo>
                    <a:pt x="5359" y="13419"/>
                  </a:lnTo>
                  <a:lnTo>
                    <a:pt x="290" y="1642"/>
                  </a:lnTo>
                  <a:lnTo>
                    <a:pt x="194" y="1449"/>
                  </a:lnTo>
                  <a:lnTo>
                    <a:pt x="194" y="1207"/>
                  </a:lnTo>
                  <a:lnTo>
                    <a:pt x="194" y="1014"/>
                  </a:lnTo>
                  <a:lnTo>
                    <a:pt x="290" y="821"/>
                  </a:lnTo>
                  <a:lnTo>
                    <a:pt x="435" y="676"/>
                  </a:lnTo>
                  <a:lnTo>
                    <a:pt x="628" y="532"/>
                  </a:lnTo>
                  <a:lnTo>
                    <a:pt x="870" y="435"/>
                  </a:lnTo>
                  <a:lnTo>
                    <a:pt x="1111" y="435"/>
                  </a:lnTo>
                  <a:lnTo>
                    <a:pt x="9220" y="194"/>
                  </a:lnTo>
                  <a:close/>
                  <a:moveTo>
                    <a:pt x="9220" y="1"/>
                  </a:moveTo>
                  <a:lnTo>
                    <a:pt x="1111" y="242"/>
                  </a:lnTo>
                  <a:lnTo>
                    <a:pt x="821" y="290"/>
                  </a:lnTo>
                  <a:lnTo>
                    <a:pt x="580" y="339"/>
                  </a:lnTo>
                  <a:lnTo>
                    <a:pt x="339" y="532"/>
                  </a:lnTo>
                  <a:lnTo>
                    <a:pt x="146" y="725"/>
                  </a:lnTo>
                  <a:lnTo>
                    <a:pt x="49" y="966"/>
                  </a:lnTo>
                  <a:lnTo>
                    <a:pt x="1" y="1207"/>
                  </a:lnTo>
                  <a:lnTo>
                    <a:pt x="1" y="1449"/>
                  </a:lnTo>
                  <a:lnTo>
                    <a:pt x="97" y="1690"/>
                  </a:lnTo>
                  <a:lnTo>
                    <a:pt x="5214" y="13467"/>
                  </a:lnTo>
                  <a:lnTo>
                    <a:pt x="5359" y="13757"/>
                  </a:lnTo>
                  <a:lnTo>
                    <a:pt x="5600" y="13998"/>
                  </a:lnTo>
                  <a:lnTo>
                    <a:pt x="5793" y="14240"/>
                  </a:lnTo>
                  <a:lnTo>
                    <a:pt x="6083" y="14385"/>
                  </a:lnTo>
                  <a:lnTo>
                    <a:pt x="6372" y="14578"/>
                  </a:lnTo>
                  <a:lnTo>
                    <a:pt x="6662" y="14674"/>
                  </a:lnTo>
                  <a:lnTo>
                    <a:pt x="6951" y="14722"/>
                  </a:lnTo>
                  <a:lnTo>
                    <a:pt x="7289" y="14771"/>
                  </a:lnTo>
                  <a:lnTo>
                    <a:pt x="7338" y="14771"/>
                  </a:lnTo>
                  <a:lnTo>
                    <a:pt x="15447" y="14529"/>
                  </a:lnTo>
                  <a:lnTo>
                    <a:pt x="15736" y="14481"/>
                  </a:lnTo>
                  <a:lnTo>
                    <a:pt x="15978" y="14433"/>
                  </a:lnTo>
                  <a:lnTo>
                    <a:pt x="16219" y="14240"/>
                  </a:lnTo>
                  <a:lnTo>
                    <a:pt x="16412" y="14047"/>
                  </a:lnTo>
                  <a:lnTo>
                    <a:pt x="16509" y="13805"/>
                  </a:lnTo>
                  <a:lnTo>
                    <a:pt x="16557" y="13564"/>
                  </a:lnTo>
                  <a:lnTo>
                    <a:pt x="16557" y="13323"/>
                  </a:lnTo>
                  <a:lnTo>
                    <a:pt x="16460" y="13081"/>
                  </a:lnTo>
                  <a:lnTo>
                    <a:pt x="11344" y="1304"/>
                  </a:lnTo>
                  <a:lnTo>
                    <a:pt x="11151" y="1014"/>
                  </a:lnTo>
                  <a:lnTo>
                    <a:pt x="10958" y="773"/>
                  </a:lnTo>
                  <a:lnTo>
                    <a:pt x="10716" y="532"/>
                  </a:lnTo>
                  <a:lnTo>
                    <a:pt x="10475" y="339"/>
                  </a:lnTo>
                  <a:lnTo>
                    <a:pt x="10185" y="194"/>
                  </a:lnTo>
                  <a:lnTo>
                    <a:pt x="9848" y="97"/>
                  </a:lnTo>
                  <a:lnTo>
                    <a:pt x="95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2347;p80">
              <a:extLst>
                <a:ext uri="{FF2B5EF4-FFF2-40B4-BE49-F238E27FC236}">
                  <a16:creationId xmlns:a16="http://schemas.microsoft.com/office/drawing/2014/main" id="{F951DD38-385F-7219-E4EC-EB499C5AAC53}"/>
                </a:ext>
              </a:extLst>
            </p:cNvPr>
            <p:cNvSpPr/>
            <p:nvPr/>
          </p:nvSpPr>
          <p:spPr>
            <a:xfrm>
              <a:off x="2328150" y="2658375"/>
              <a:ext cx="142400" cy="100175"/>
            </a:xfrm>
            <a:custGeom>
              <a:avLst/>
              <a:gdLst/>
              <a:ahLst/>
              <a:cxnLst/>
              <a:rect l="l" t="t" r="r" b="b"/>
              <a:pathLst>
                <a:path w="5696" h="4007" extrusionOk="0">
                  <a:moveTo>
                    <a:pt x="2221" y="1"/>
                  </a:moveTo>
                  <a:lnTo>
                    <a:pt x="1931" y="49"/>
                  </a:lnTo>
                  <a:lnTo>
                    <a:pt x="1641" y="146"/>
                  </a:lnTo>
                  <a:lnTo>
                    <a:pt x="676" y="628"/>
                  </a:lnTo>
                  <a:lnTo>
                    <a:pt x="386" y="773"/>
                  </a:lnTo>
                  <a:lnTo>
                    <a:pt x="193" y="1063"/>
                  </a:lnTo>
                  <a:lnTo>
                    <a:pt x="48" y="1352"/>
                  </a:lnTo>
                  <a:lnTo>
                    <a:pt x="0" y="1690"/>
                  </a:lnTo>
                  <a:lnTo>
                    <a:pt x="97" y="3042"/>
                  </a:lnTo>
                  <a:lnTo>
                    <a:pt x="97" y="3235"/>
                  </a:lnTo>
                  <a:lnTo>
                    <a:pt x="193" y="3428"/>
                  </a:lnTo>
                  <a:lnTo>
                    <a:pt x="290" y="3621"/>
                  </a:lnTo>
                  <a:lnTo>
                    <a:pt x="435" y="3766"/>
                  </a:lnTo>
                  <a:lnTo>
                    <a:pt x="579" y="3862"/>
                  </a:lnTo>
                  <a:lnTo>
                    <a:pt x="772" y="3959"/>
                  </a:lnTo>
                  <a:lnTo>
                    <a:pt x="966" y="4007"/>
                  </a:lnTo>
                  <a:lnTo>
                    <a:pt x="2221" y="4007"/>
                  </a:lnTo>
                  <a:lnTo>
                    <a:pt x="3186" y="3959"/>
                  </a:lnTo>
                  <a:lnTo>
                    <a:pt x="3813" y="3910"/>
                  </a:lnTo>
                  <a:lnTo>
                    <a:pt x="4441" y="3766"/>
                  </a:lnTo>
                  <a:lnTo>
                    <a:pt x="5117" y="3573"/>
                  </a:lnTo>
                  <a:lnTo>
                    <a:pt x="5696" y="3283"/>
                  </a:lnTo>
                  <a:lnTo>
                    <a:pt x="5648" y="2800"/>
                  </a:lnTo>
                  <a:lnTo>
                    <a:pt x="5599" y="2559"/>
                  </a:lnTo>
                  <a:lnTo>
                    <a:pt x="5503" y="2269"/>
                  </a:lnTo>
                  <a:lnTo>
                    <a:pt x="5406" y="2028"/>
                  </a:lnTo>
                  <a:lnTo>
                    <a:pt x="5261" y="1787"/>
                  </a:lnTo>
                  <a:lnTo>
                    <a:pt x="5117" y="1594"/>
                  </a:lnTo>
                  <a:lnTo>
                    <a:pt x="4924" y="1352"/>
                  </a:lnTo>
                  <a:lnTo>
                    <a:pt x="4682" y="1207"/>
                  </a:lnTo>
                  <a:lnTo>
                    <a:pt x="4441" y="1063"/>
                  </a:lnTo>
                  <a:lnTo>
                    <a:pt x="2800" y="146"/>
                  </a:lnTo>
                  <a:lnTo>
                    <a:pt x="2510" y="49"/>
                  </a:lnTo>
                  <a:lnTo>
                    <a:pt x="2221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2348;p80">
              <a:extLst>
                <a:ext uri="{FF2B5EF4-FFF2-40B4-BE49-F238E27FC236}">
                  <a16:creationId xmlns:a16="http://schemas.microsoft.com/office/drawing/2014/main" id="{5F7ECBC7-FBC8-C4C2-EE50-8E41D3F4B880}"/>
                </a:ext>
              </a:extLst>
            </p:cNvPr>
            <p:cNvSpPr/>
            <p:nvPr/>
          </p:nvSpPr>
          <p:spPr>
            <a:xfrm>
              <a:off x="2328150" y="2658375"/>
              <a:ext cx="142400" cy="100175"/>
            </a:xfrm>
            <a:custGeom>
              <a:avLst/>
              <a:gdLst/>
              <a:ahLst/>
              <a:cxnLst/>
              <a:rect l="l" t="t" r="r" b="b"/>
              <a:pathLst>
                <a:path w="5696" h="4007" fill="none" extrusionOk="0">
                  <a:moveTo>
                    <a:pt x="676" y="628"/>
                  </a:moveTo>
                  <a:lnTo>
                    <a:pt x="1641" y="146"/>
                  </a:lnTo>
                  <a:lnTo>
                    <a:pt x="1641" y="146"/>
                  </a:lnTo>
                  <a:lnTo>
                    <a:pt x="1931" y="49"/>
                  </a:lnTo>
                  <a:lnTo>
                    <a:pt x="2221" y="1"/>
                  </a:lnTo>
                  <a:lnTo>
                    <a:pt x="2510" y="49"/>
                  </a:lnTo>
                  <a:lnTo>
                    <a:pt x="2800" y="146"/>
                  </a:lnTo>
                  <a:lnTo>
                    <a:pt x="4441" y="1063"/>
                  </a:lnTo>
                  <a:lnTo>
                    <a:pt x="4441" y="1063"/>
                  </a:lnTo>
                  <a:lnTo>
                    <a:pt x="4682" y="1207"/>
                  </a:lnTo>
                  <a:lnTo>
                    <a:pt x="4924" y="1352"/>
                  </a:lnTo>
                  <a:lnTo>
                    <a:pt x="5117" y="1594"/>
                  </a:lnTo>
                  <a:lnTo>
                    <a:pt x="5261" y="1787"/>
                  </a:lnTo>
                  <a:lnTo>
                    <a:pt x="5406" y="2028"/>
                  </a:lnTo>
                  <a:lnTo>
                    <a:pt x="5503" y="2269"/>
                  </a:lnTo>
                  <a:lnTo>
                    <a:pt x="5599" y="2559"/>
                  </a:lnTo>
                  <a:lnTo>
                    <a:pt x="5648" y="2800"/>
                  </a:lnTo>
                  <a:lnTo>
                    <a:pt x="5696" y="3283"/>
                  </a:lnTo>
                  <a:lnTo>
                    <a:pt x="5696" y="3283"/>
                  </a:lnTo>
                  <a:lnTo>
                    <a:pt x="5117" y="3573"/>
                  </a:lnTo>
                  <a:lnTo>
                    <a:pt x="4441" y="3766"/>
                  </a:lnTo>
                  <a:lnTo>
                    <a:pt x="3813" y="3910"/>
                  </a:lnTo>
                  <a:lnTo>
                    <a:pt x="3186" y="3959"/>
                  </a:lnTo>
                  <a:lnTo>
                    <a:pt x="2221" y="4007"/>
                  </a:lnTo>
                  <a:lnTo>
                    <a:pt x="1834" y="4007"/>
                  </a:lnTo>
                  <a:lnTo>
                    <a:pt x="1159" y="4007"/>
                  </a:lnTo>
                  <a:lnTo>
                    <a:pt x="1159" y="4007"/>
                  </a:lnTo>
                  <a:lnTo>
                    <a:pt x="966" y="4007"/>
                  </a:lnTo>
                  <a:lnTo>
                    <a:pt x="772" y="3959"/>
                  </a:lnTo>
                  <a:lnTo>
                    <a:pt x="579" y="3862"/>
                  </a:lnTo>
                  <a:lnTo>
                    <a:pt x="435" y="3766"/>
                  </a:lnTo>
                  <a:lnTo>
                    <a:pt x="290" y="3621"/>
                  </a:lnTo>
                  <a:lnTo>
                    <a:pt x="193" y="3428"/>
                  </a:lnTo>
                  <a:lnTo>
                    <a:pt x="97" y="3235"/>
                  </a:lnTo>
                  <a:lnTo>
                    <a:pt x="97" y="3042"/>
                  </a:lnTo>
                  <a:lnTo>
                    <a:pt x="97" y="3042"/>
                  </a:lnTo>
                  <a:lnTo>
                    <a:pt x="0" y="1690"/>
                  </a:lnTo>
                  <a:lnTo>
                    <a:pt x="0" y="1690"/>
                  </a:lnTo>
                  <a:lnTo>
                    <a:pt x="48" y="1352"/>
                  </a:lnTo>
                  <a:lnTo>
                    <a:pt x="193" y="1063"/>
                  </a:lnTo>
                  <a:lnTo>
                    <a:pt x="386" y="773"/>
                  </a:lnTo>
                  <a:lnTo>
                    <a:pt x="676" y="62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349;p80">
              <a:extLst>
                <a:ext uri="{FF2B5EF4-FFF2-40B4-BE49-F238E27FC236}">
                  <a16:creationId xmlns:a16="http://schemas.microsoft.com/office/drawing/2014/main" id="{D5A30A72-7E74-35B7-69D8-7A4738FA6262}"/>
                </a:ext>
              </a:extLst>
            </p:cNvPr>
            <p:cNvSpPr/>
            <p:nvPr/>
          </p:nvSpPr>
          <p:spPr>
            <a:xfrm>
              <a:off x="2600850" y="2448425"/>
              <a:ext cx="57950" cy="271525"/>
            </a:xfrm>
            <a:custGeom>
              <a:avLst/>
              <a:gdLst/>
              <a:ahLst/>
              <a:cxnLst/>
              <a:rect l="l" t="t" r="r" b="b"/>
              <a:pathLst>
                <a:path w="2318" h="10861" extrusionOk="0">
                  <a:moveTo>
                    <a:pt x="194" y="0"/>
                  </a:moveTo>
                  <a:lnTo>
                    <a:pt x="97" y="1931"/>
                  </a:lnTo>
                  <a:lnTo>
                    <a:pt x="1" y="3813"/>
                  </a:lnTo>
                  <a:lnTo>
                    <a:pt x="1" y="5551"/>
                  </a:lnTo>
                  <a:lnTo>
                    <a:pt x="49" y="7095"/>
                  </a:lnTo>
                  <a:lnTo>
                    <a:pt x="194" y="8447"/>
                  </a:lnTo>
                  <a:lnTo>
                    <a:pt x="339" y="9074"/>
                  </a:lnTo>
                  <a:lnTo>
                    <a:pt x="435" y="9557"/>
                  </a:lnTo>
                  <a:lnTo>
                    <a:pt x="580" y="10040"/>
                  </a:lnTo>
                  <a:lnTo>
                    <a:pt x="773" y="10378"/>
                  </a:lnTo>
                  <a:lnTo>
                    <a:pt x="1015" y="10667"/>
                  </a:lnTo>
                  <a:lnTo>
                    <a:pt x="1256" y="10860"/>
                  </a:lnTo>
                  <a:lnTo>
                    <a:pt x="1545" y="10571"/>
                  </a:lnTo>
                  <a:lnTo>
                    <a:pt x="1787" y="10233"/>
                  </a:lnTo>
                  <a:lnTo>
                    <a:pt x="1980" y="9895"/>
                  </a:lnTo>
                  <a:lnTo>
                    <a:pt x="2125" y="9461"/>
                  </a:lnTo>
                  <a:lnTo>
                    <a:pt x="2270" y="9026"/>
                  </a:lnTo>
                  <a:lnTo>
                    <a:pt x="2318" y="8592"/>
                  </a:lnTo>
                  <a:lnTo>
                    <a:pt x="2318" y="8061"/>
                  </a:lnTo>
                  <a:lnTo>
                    <a:pt x="2318" y="7433"/>
                  </a:lnTo>
                  <a:lnTo>
                    <a:pt x="2221" y="6806"/>
                  </a:lnTo>
                  <a:lnTo>
                    <a:pt x="2076" y="6082"/>
                  </a:lnTo>
                  <a:lnTo>
                    <a:pt x="1932" y="5310"/>
                  </a:lnTo>
                  <a:lnTo>
                    <a:pt x="1690" y="4441"/>
                  </a:lnTo>
                  <a:lnTo>
                    <a:pt x="1063" y="241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350;p80">
              <a:extLst>
                <a:ext uri="{FF2B5EF4-FFF2-40B4-BE49-F238E27FC236}">
                  <a16:creationId xmlns:a16="http://schemas.microsoft.com/office/drawing/2014/main" id="{56AE211B-C126-FD07-DB4F-83DEC5E718EE}"/>
                </a:ext>
              </a:extLst>
            </p:cNvPr>
            <p:cNvSpPr/>
            <p:nvPr/>
          </p:nvSpPr>
          <p:spPr>
            <a:xfrm>
              <a:off x="2600850" y="2448425"/>
              <a:ext cx="57950" cy="271525"/>
            </a:xfrm>
            <a:custGeom>
              <a:avLst/>
              <a:gdLst/>
              <a:ahLst/>
              <a:cxnLst/>
              <a:rect l="l" t="t" r="r" b="b"/>
              <a:pathLst>
                <a:path w="2318" h="10861" fill="none" extrusionOk="0">
                  <a:moveTo>
                    <a:pt x="194" y="0"/>
                  </a:moveTo>
                  <a:lnTo>
                    <a:pt x="194" y="0"/>
                  </a:lnTo>
                  <a:lnTo>
                    <a:pt x="97" y="1931"/>
                  </a:lnTo>
                  <a:lnTo>
                    <a:pt x="1" y="3813"/>
                  </a:lnTo>
                  <a:lnTo>
                    <a:pt x="1" y="5551"/>
                  </a:lnTo>
                  <a:lnTo>
                    <a:pt x="49" y="7095"/>
                  </a:lnTo>
                  <a:lnTo>
                    <a:pt x="194" y="8447"/>
                  </a:lnTo>
                  <a:lnTo>
                    <a:pt x="339" y="9074"/>
                  </a:lnTo>
                  <a:lnTo>
                    <a:pt x="435" y="9557"/>
                  </a:lnTo>
                  <a:lnTo>
                    <a:pt x="580" y="10040"/>
                  </a:lnTo>
                  <a:lnTo>
                    <a:pt x="773" y="10378"/>
                  </a:lnTo>
                  <a:lnTo>
                    <a:pt x="1015" y="10667"/>
                  </a:lnTo>
                  <a:lnTo>
                    <a:pt x="1256" y="10860"/>
                  </a:lnTo>
                  <a:lnTo>
                    <a:pt x="1256" y="10860"/>
                  </a:lnTo>
                  <a:lnTo>
                    <a:pt x="1545" y="10571"/>
                  </a:lnTo>
                  <a:lnTo>
                    <a:pt x="1787" y="10233"/>
                  </a:lnTo>
                  <a:lnTo>
                    <a:pt x="1980" y="9895"/>
                  </a:lnTo>
                  <a:lnTo>
                    <a:pt x="2125" y="9461"/>
                  </a:lnTo>
                  <a:lnTo>
                    <a:pt x="2270" y="9026"/>
                  </a:lnTo>
                  <a:lnTo>
                    <a:pt x="2318" y="8592"/>
                  </a:lnTo>
                  <a:lnTo>
                    <a:pt x="2318" y="8061"/>
                  </a:lnTo>
                  <a:lnTo>
                    <a:pt x="2318" y="7433"/>
                  </a:lnTo>
                  <a:lnTo>
                    <a:pt x="2221" y="6806"/>
                  </a:lnTo>
                  <a:lnTo>
                    <a:pt x="2076" y="6082"/>
                  </a:lnTo>
                  <a:lnTo>
                    <a:pt x="1932" y="5310"/>
                  </a:lnTo>
                  <a:lnTo>
                    <a:pt x="1690" y="4441"/>
                  </a:lnTo>
                  <a:lnTo>
                    <a:pt x="1063" y="2413"/>
                  </a:lnTo>
                  <a:lnTo>
                    <a:pt x="19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351;p80">
              <a:extLst>
                <a:ext uri="{FF2B5EF4-FFF2-40B4-BE49-F238E27FC236}">
                  <a16:creationId xmlns:a16="http://schemas.microsoft.com/office/drawing/2014/main" id="{3C5A2435-AF3D-2552-BED5-B5ED13C4A7EB}"/>
                </a:ext>
              </a:extLst>
            </p:cNvPr>
            <p:cNvSpPr/>
            <p:nvPr/>
          </p:nvSpPr>
          <p:spPr>
            <a:xfrm>
              <a:off x="2431925" y="2355500"/>
              <a:ext cx="331875" cy="442875"/>
            </a:xfrm>
            <a:custGeom>
              <a:avLst/>
              <a:gdLst/>
              <a:ahLst/>
              <a:cxnLst/>
              <a:rect l="l" t="t" r="r" b="b"/>
              <a:pathLst>
                <a:path w="13275" h="17715" extrusionOk="0">
                  <a:moveTo>
                    <a:pt x="10475" y="0"/>
                  </a:moveTo>
                  <a:lnTo>
                    <a:pt x="5503" y="1931"/>
                  </a:lnTo>
                  <a:lnTo>
                    <a:pt x="6082" y="3331"/>
                  </a:lnTo>
                  <a:lnTo>
                    <a:pt x="6613" y="4827"/>
                  </a:lnTo>
                  <a:lnTo>
                    <a:pt x="7096" y="6324"/>
                  </a:lnTo>
                  <a:lnTo>
                    <a:pt x="7530" y="7820"/>
                  </a:lnTo>
                  <a:lnTo>
                    <a:pt x="7916" y="9364"/>
                  </a:lnTo>
                  <a:lnTo>
                    <a:pt x="8206" y="10861"/>
                  </a:lnTo>
                  <a:lnTo>
                    <a:pt x="8399" y="12261"/>
                  </a:lnTo>
                  <a:lnTo>
                    <a:pt x="8460" y="12891"/>
                  </a:lnTo>
                  <a:lnTo>
                    <a:pt x="8460" y="12891"/>
                  </a:lnTo>
                  <a:lnTo>
                    <a:pt x="8302" y="12936"/>
                  </a:lnTo>
                  <a:lnTo>
                    <a:pt x="7144" y="13081"/>
                  </a:lnTo>
                  <a:lnTo>
                    <a:pt x="5986" y="13081"/>
                  </a:lnTo>
                  <a:lnTo>
                    <a:pt x="4682" y="13033"/>
                  </a:lnTo>
                  <a:lnTo>
                    <a:pt x="3379" y="12936"/>
                  </a:lnTo>
                  <a:lnTo>
                    <a:pt x="2028" y="12791"/>
                  </a:lnTo>
                  <a:lnTo>
                    <a:pt x="724" y="12598"/>
                  </a:lnTo>
                  <a:lnTo>
                    <a:pt x="0" y="17184"/>
                  </a:lnTo>
                  <a:lnTo>
                    <a:pt x="1448" y="17377"/>
                  </a:lnTo>
                  <a:lnTo>
                    <a:pt x="2945" y="17522"/>
                  </a:lnTo>
                  <a:lnTo>
                    <a:pt x="4393" y="17667"/>
                  </a:lnTo>
                  <a:lnTo>
                    <a:pt x="5937" y="17715"/>
                  </a:lnTo>
                  <a:lnTo>
                    <a:pt x="6710" y="17715"/>
                  </a:lnTo>
                  <a:lnTo>
                    <a:pt x="7530" y="17667"/>
                  </a:lnTo>
                  <a:lnTo>
                    <a:pt x="8351" y="17618"/>
                  </a:lnTo>
                  <a:lnTo>
                    <a:pt x="9171" y="17522"/>
                  </a:lnTo>
                  <a:lnTo>
                    <a:pt x="9654" y="17425"/>
                  </a:lnTo>
                  <a:lnTo>
                    <a:pt x="10185" y="17280"/>
                  </a:lnTo>
                  <a:lnTo>
                    <a:pt x="10668" y="17087"/>
                  </a:lnTo>
                  <a:lnTo>
                    <a:pt x="11150" y="16894"/>
                  </a:lnTo>
                  <a:lnTo>
                    <a:pt x="11488" y="16701"/>
                  </a:lnTo>
                  <a:lnTo>
                    <a:pt x="11826" y="16460"/>
                  </a:lnTo>
                  <a:lnTo>
                    <a:pt x="12164" y="16170"/>
                  </a:lnTo>
                  <a:lnTo>
                    <a:pt x="12405" y="15881"/>
                  </a:lnTo>
                  <a:lnTo>
                    <a:pt x="12743" y="15446"/>
                  </a:lnTo>
                  <a:lnTo>
                    <a:pt x="12985" y="14964"/>
                  </a:lnTo>
                  <a:lnTo>
                    <a:pt x="13178" y="14481"/>
                  </a:lnTo>
                  <a:lnTo>
                    <a:pt x="13274" y="13950"/>
                  </a:lnTo>
                  <a:lnTo>
                    <a:pt x="13274" y="13902"/>
                  </a:lnTo>
                  <a:lnTo>
                    <a:pt x="13274" y="13757"/>
                  </a:lnTo>
                  <a:lnTo>
                    <a:pt x="13178" y="11971"/>
                  </a:lnTo>
                  <a:lnTo>
                    <a:pt x="12985" y="10185"/>
                  </a:lnTo>
                  <a:lnTo>
                    <a:pt x="12695" y="8399"/>
                  </a:lnTo>
                  <a:lnTo>
                    <a:pt x="12357" y="6661"/>
                  </a:lnTo>
                  <a:lnTo>
                    <a:pt x="11923" y="4972"/>
                  </a:lnTo>
                  <a:lnTo>
                    <a:pt x="11488" y="3331"/>
                  </a:lnTo>
                  <a:lnTo>
                    <a:pt x="11006" y="1690"/>
                  </a:lnTo>
                  <a:lnTo>
                    <a:pt x="10764" y="869"/>
                  </a:lnTo>
                  <a:lnTo>
                    <a:pt x="10475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352;p80">
              <a:extLst>
                <a:ext uri="{FF2B5EF4-FFF2-40B4-BE49-F238E27FC236}">
                  <a16:creationId xmlns:a16="http://schemas.microsoft.com/office/drawing/2014/main" id="{8AE0A341-213E-A478-3623-A50812F9480B}"/>
                </a:ext>
              </a:extLst>
            </p:cNvPr>
            <p:cNvSpPr/>
            <p:nvPr/>
          </p:nvSpPr>
          <p:spPr>
            <a:xfrm>
              <a:off x="2431925" y="2355500"/>
              <a:ext cx="331875" cy="442875"/>
            </a:xfrm>
            <a:custGeom>
              <a:avLst/>
              <a:gdLst/>
              <a:ahLst/>
              <a:cxnLst/>
              <a:rect l="l" t="t" r="r" b="b"/>
              <a:pathLst>
                <a:path w="13275" h="17715" fill="none" extrusionOk="0">
                  <a:moveTo>
                    <a:pt x="10475" y="0"/>
                  </a:moveTo>
                  <a:lnTo>
                    <a:pt x="10475" y="0"/>
                  </a:lnTo>
                  <a:lnTo>
                    <a:pt x="10764" y="869"/>
                  </a:lnTo>
                  <a:lnTo>
                    <a:pt x="11006" y="1690"/>
                  </a:lnTo>
                  <a:lnTo>
                    <a:pt x="11006" y="1690"/>
                  </a:lnTo>
                  <a:lnTo>
                    <a:pt x="11488" y="3331"/>
                  </a:lnTo>
                  <a:lnTo>
                    <a:pt x="11488" y="3331"/>
                  </a:lnTo>
                  <a:lnTo>
                    <a:pt x="11923" y="4972"/>
                  </a:lnTo>
                  <a:lnTo>
                    <a:pt x="12357" y="6661"/>
                  </a:lnTo>
                  <a:lnTo>
                    <a:pt x="12357" y="6661"/>
                  </a:lnTo>
                  <a:lnTo>
                    <a:pt x="12695" y="8399"/>
                  </a:lnTo>
                  <a:lnTo>
                    <a:pt x="12985" y="10185"/>
                  </a:lnTo>
                  <a:lnTo>
                    <a:pt x="13178" y="11971"/>
                  </a:lnTo>
                  <a:lnTo>
                    <a:pt x="13274" y="13757"/>
                  </a:lnTo>
                  <a:lnTo>
                    <a:pt x="13274" y="13757"/>
                  </a:lnTo>
                  <a:lnTo>
                    <a:pt x="13274" y="13902"/>
                  </a:lnTo>
                  <a:lnTo>
                    <a:pt x="13274" y="13950"/>
                  </a:lnTo>
                  <a:lnTo>
                    <a:pt x="13274" y="13950"/>
                  </a:lnTo>
                  <a:lnTo>
                    <a:pt x="13178" y="14481"/>
                  </a:lnTo>
                  <a:lnTo>
                    <a:pt x="12985" y="14964"/>
                  </a:lnTo>
                  <a:lnTo>
                    <a:pt x="12743" y="15446"/>
                  </a:lnTo>
                  <a:lnTo>
                    <a:pt x="12405" y="15881"/>
                  </a:lnTo>
                  <a:lnTo>
                    <a:pt x="12405" y="15881"/>
                  </a:lnTo>
                  <a:lnTo>
                    <a:pt x="12164" y="16170"/>
                  </a:lnTo>
                  <a:lnTo>
                    <a:pt x="11826" y="16460"/>
                  </a:lnTo>
                  <a:lnTo>
                    <a:pt x="11488" y="16701"/>
                  </a:lnTo>
                  <a:lnTo>
                    <a:pt x="11150" y="16894"/>
                  </a:lnTo>
                  <a:lnTo>
                    <a:pt x="11150" y="16894"/>
                  </a:lnTo>
                  <a:lnTo>
                    <a:pt x="10668" y="17087"/>
                  </a:lnTo>
                  <a:lnTo>
                    <a:pt x="10185" y="17280"/>
                  </a:lnTo>
                  <a:lnTo>
                    <a:pt x="9654" y="17425"/>
                  </a:lnTo>
                  <a:lnTo>
                    <a:pt x="9171" y="17522"/>
                  </a:lnTo>
                  <a:lnTo>
                    <a:pt x="9171" y="17522"/>
                  </a:lnTo>
                  <a:lnTo>
                    <a:pt x="8351" y="17618"/>
                  </a:lnTo>
                  <a:lnTo>
                    <a:pt x="7530" y="17667"/>
                  </a:lnTo>
                  <a:lnTo>
                    <a:pt x="6710" y="17715"/>
                  </a:lnTo>
                  <a:lnTo>
                    <a:pt x="5937" y="17715"/>
                  </a:lnTo>
                  <a:lnTo>
                    <a:pt x="5937" y="17715"/>
                  </a:lnTo>
                  <a:lnTo>
                    <a:pt x="4393" y="17667"/>
                  </a:lnTo>
                  <a:lnTo>
                    <a:pt x="2945" y="17522"/>
                  </a:lnTo>
                  <a:lnTo>
                    <a:pt x="2945" y="17522"/>
                  </a:lnTo>
                  <a:lnTo>
                    <a:pt x="1448" y="17377"/>
                  </a:lnTo>
                  <a:lnTo>
                    <a:pt x="0" y="17184"/>
                  </a:lnTo>
                  <a:lnTo>
                    <a:pt x="724" y="12598"/>
                  </a:lnTo>
                  <a:lnTo>
                    <a:pt x="724" y="12598"/>
                  </a:lnTo>
                  <a:lnTo>
                    <a:pt x="2028" y="12791"/>
                  </a:lnTo>
                  <a:lnTo>
                    <a:pt x="3379" y="12936"/>
                  </a:lnTo>
                  <a:lnTo>
                    <a:pt x="3379" y="12936"/>
                  </a:lnTo>
                  <a:lnTo>
                    <a:pt x="4682" y="13033"/>
                  </a:lnTo>
                  <a:lnTo>
                    <a:pt x="5986" y="13081"/>
                  </a:lnTo>
                  <a:lnTo>
                    <a:pt x="5986" y="13081"/>
                  </a:lnTo>
                  <a:lnTo>
                    <a:pt x="7144" y="13081"/>
                  </a:lnTo>
                  <a:lnTo>
                    <a:pt x="8302" y="12936"/>
                  </a:lnTo>
                  <a:lnTo>
                    <a:pt x="8302" y="12936"/>
                  </a:lnTo>
                  <a:lnTo>
                    <a:pt x="8640" y="12840"/>
                  </a:lnTo>
                  <a:lnTo>
                    <a:pt x="8978" y="12695"/>
                  </a:lnTo>
                  <a:lnTo>
                    <a:pt x="8978" y="12695"/>
                  </a:lnTo>
                  <a:lnTo>
                    <a:pt x="8930" y="12743"/>
                  </a:lnTo>
                  <a:lnTo>
                    <a:pt x="8833" y="12840"/>
                  </a:lnTo>
                  <a:lnTo>
                    <a:pt x="8833" y="12840"/>
                  </a:lnTo>
                  <a:lnTo>
                    <a:pt x="8640" y="13178"/>
                  </a:lnTo>
                  <a:lnTo>
                    <a:pt x="8544" y="13516"/>
                  </a:lnTo>
                  <a:lnTo>
                    <a:pt x="8544" y="13757"/>
                  </a:lnTo>
                  <a:lnTo>
                    <a:pt x="8544" y="13757"/>
                  </a:lnTo>
                  <a:lnTo>
                    <a:pt x="8399" y="12261"/>
                  </a:lnTo>
                  <a:lnTo>
                    <a:pt x="8206" y="10861"/>
                  </a:lnTo>
                  <a:lnTo>
                    <a:pt x="8206" y="10861"/>
                  </a:lnTo>
                  <a:lnTo>
                    <a:pt x="7916" y="9364"/>
                  </a:lnTo>
                  <a:lnTo>
                    <a:pt x="7530" y="7820"/>
                  </a:lnTo>
                  <a:lnTo>
                    <a:pt x="7530" y="7820"/>
                  </a:lnTo>
                  <a:lnTo>
                    <a:pt x="7096" y="6324"/>
                  </a:lnTo>
                  <a:lnTo>
                    <a:pt x="6613" y="4827"/>
                  </a:lnTo>
                  <a:lnTo>
                    <a:pt x="6613" y="4827"/>
                  </a:lnTo>
                  <a:lnTo>
                    <a:pt x="6082" y="3331"/>
                  </a:lnTo>
                  <a:lnTo>
                    <a:pt x="6082" y="3331"/>
                  </a:lnTo>
                  <a:lnTo>
                    <a:pt x="5503" y="1931"/>
                  </a:lnTo>
                  <a:lnTo>
                    <a:pt x="1047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353;p80">
              <a:extLst>
                <a:ext uri="{FF2B5EF4-FFF2-40B4-BE49-F238E27FC236}">
                  <a16:creationId xmlns:a16="http://schemas.microsoft.com/office/drawing/2014/main" id="{532CD8C7-C7BA-ABE3-DD45-2B9EE9FCEB3E}"/>
                </a:ext>
              </a:extLst>
            </p:cNvPr>
            <p:cNvSpPr/>
            <p:nvPr/>
          </p:nvSpPr>
          <p:spPr>
            <a:xfrm>
              <a:off x="2431925" y="2355500"/>
              <a:ext cx="331875" cy="442875"/>
            </a:xfrm>
            <a:custGeom>
              <a:avLst/>
              <a:gdLst/>
              <a:ahLst/>
              <a:cxnLst/>
              <a:rect l="l" t="t" r="r" b="b"/>
              <a:pathLst>
                <a:path w="13275" h="17715" extrusionOk="0">
                  <a:moveTo>
                    <a:pt x="10475" y="0"/>
                  </a:moveTo>
                  <a:lnTo>
                    <a:pt x="10330" y="49"/>
                  </a:lnTo>
                  <a:lnTo>
                    <a:pt x="5503" y="1931"/>
                  </a:lnTo>
                  <a:lnTo>
                    <a:pt x="6082" y="3331"/>
                  </a:lnTo>
                  <a:lnTo>
                    <a:pt x="6613" y="4827"/>
                  </a:lnTo>
                  <a:lnTo>
                    <a:pt x="7096" y="6324"/>
                  </a:lnTo>
                  <a:lnTo>
                    <a:pt x="7530" y="7820"/>
                  </a:lnTo>
                  <a:lnTo>
                    <a:pt x="7916" y="9364"/>
                  </a:lnTo>
                  <a:lnTo>
                    <a:pt x="8206" y="10861"/>
                  </a:lnTo>
                  <a:lnTo>
                    <a:pt x="8351" y="11874"/>
                  </a:lnTo>
                  <a:lnTo>
                    <a:pt x="8447" y="12888"/>
                  </a:lnTo>
                  <a:lnTo>
                    <a:pt x="8302" y="12936"/>
                  </a:lnTo>
                  <a:lnTo>
                    <a:pt x="7241" y="13033"/>
                  </a:lnTo>
                  <a:lnTo>
                    <a:pt x="6179" y="13081"/>
                  </a:lnTo>
                  <a:lnTo>
                    <a:pt x="5986" y="13081"/>
                  </a:lnTo>
                  <a:lnTo>
                    <a:pt x="4682" y="13033"/>
                  </a:lnTo>
                  <a:lnTo>
                    <a:pt x="3379" y="12936"/>
                  </a:lnTo>
                  <a:lnTo>
                    <a:pt x="2028" y="12791"/>
                  </a:lnTo>
                  <a:lnTo>
                    <a:pt x="724" y="12598"/>
                  </a:lnTo>
                  <a:lnTo>
                    <a:pt x="628" y="13371"/>
                  </a:lnTo>
                  <a:lnTo>
                    <a:pt x="193" y="15929"/>
                  </a:lnTo>
                  <a:lnTo>
                    <a:pt x="0" y="17136"/>
                  </a:lnTo>
                  <a:lnTo>
                    <a:pt x="0" y="17184"/>
                  </a:lnTo>
                  <a:lnTo>
                    <a:pt x="1448" y="17377"/>
                  </a:lnTo>
                  <a:lnTo>
                    <a:pt x="2945" y="17522"/>
                  </a:lnTo>
                  <a:lnTo>
                    <a:pt x="4393" y="17667"/>
                  </a:lnTo>
                  <a:lnTo>
                    <a:pt x="5937" y="17715"/>
                  </a:lnTo>
                  <a:lnTo>
                    <a:pt x="6517" y="17715"/>
                  </a:lnTo>
                  <a:lnTo>
                    <a:pt x="7820" y="17667"/>
                  </a:lnTo>
                  <a:lnTo>
                    <a:pt x="9171" y="17522"/>
                  </a:lnTo>
                  <a:lnTo>
                    <a:pt x="9654" y="17425"/>
                  </a:lnTo>
                  <a:lnTo>
                    <a:pt x="10185" y="17280"/>
                  </a:lnTo>
                  <a:lnTo>
                    <a:pt x="10668" y="17087"/>
                  </a:lnTo>
                  <a:lnTo>
                    <a:pt x="11150" y="16894"/>
                  </a:lnTo>
                  <a:lnTo>
                    <a:pt x="11488" y="16701"/>
                  </a:lnTo>
                  <a:lnTo>
                    <a:pt x="11826" y="16460"/>
                  </a:lnTo>
                  <a:lnTo>
                    <a:pt x="12164" y="16170"/>
                  </a:lnTo>
                  <a:lnTo>
                    <a:pt x="12405" y="15881"/>
                  </a:lnTo>
                  <a:lnTo>
                    <a:pt x="12743" y="15446"/>
                  </a:lnTo>
                  <a:lnTo>
                    <a:pt x="12985" y="14964"/>
                  </a:lnTo>
                  <a:lnTo>
                    <a:pt x="13178" y="14481"/>
                  </a:lnTo>
                  <a:lnTo>
                    <a:pt x="13274" y="13950"/>
                  </a:lnTo>
                  <a:lnTo>
                    <a:pt x="13274" y="13902"/>
                  </a:lnTo>
                  <a:lnTo>
                    <a:pt x="13274" y="13853"/>
                  </a:lnTo>
                  <a:lnTo>
                    <a:pt x="13274" y="13757"/>
                  </a:lnTo>
                  <a:lnTo>
                    <a:pt x="13178" y="11971"/>
                  </a:lnTo>
                  <a:lnTo>
                    <a:pt x="12985" y="10185"/>
                  </a:lnTo>
                  <a:lnTo>
                    <a:pt x="12695" y="8399"/>
                  </a:lnTo>
                  <a:lnTo>
                    <a:pt x="12357" y="6661"/>
                  </a:lnTo>
                  <a:lnTo>
                    <a:pt x="11923" y="4972"/>
                  </a:lnTo>
                  <a:lnTo>
                    <a:pt x="11488" y="3331"/>
                  </a:lnTo>
                  <a:lnTo>
                    <a:pt x="11006" y="1690"/>
                  </a:lnTo>
                  <a:lnTo>
                    <a:pt x="10764" y="869"/>
                  </a:lnTo>
                  <a:lnTo>
                    <a:pt x="10475" y="0"/>
                  </a:lnTo>
                  <a:close/>
                </a:path>
              </a:pathLst>
            </a:custGeom>
            <a:solidFill>
              <a:srgbClr val="E9F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354;p80">
              <a:extLst>
                <a:ext uri="{FF2B5EF4-FFF2-40B4-BE49-F238E27FC236}">
                  <a16:creationId xmlns:a16="http://schemas.microsoft.com/office/drawing/2014/main" id="{595E4E7C-399E-0551-EA1B-3FDF0E288404}"/>
                </a:ext>
              </a:extLst>
            </p:cNvPr>
            <p:cNvSpPr/>
            <p:nvPr/>
          </p:nvSpPr>
          <p:spPr>
            <a:xfrm>
              <a:off x="2431925" y="2355500"/>
              <a:ext cx="331875" cy="442875"/>
            </a:xfrm>
            <a:custGeom>
              <a:avLst/>
              <a:gdLst/>
              <a:ahLst/>
              <a:cxnLst/>
              <a:rect l="l" t="t" r="r" b="b"/>
              <a:pathLst>
                <a:path w="13275" h="17715" fill="none" extrusionOk="0">
                  <a:moveTo>
                    <a:pt x="10475" y="0"/>
                  </a:moveTo>
                  <a:lnTo>
                    <a:pt x="10330" y="49"/>
                  </a:lnTo>
                  <a:lnTo>
                    <a:pt x="5503" y="1931"/>
                  </a:lnTo>
                  <a:lnTo>
                    <a:pt x="5503" y="1931"/>
                  </a:lnTo>
                  <a:lnTo>
                    <a:pt x="6082" y="3331"/>
                  </a:lnTo>
                  <a:lnTo>
                    <a:pt x="6082" y="3331"/>
                  </a:lnTo>
                  <a:lnTo>
                    <a:pt x="6613" y="4827"/>
                  </a:lnTo>
                  <a:lnTo>
                    <a:pt x="6613" y="4827"/>
                  </a:lnTo>
                  <a:lnTo>
                    <a:pt x="7096" y="6324"/>
                  </a:lnTo>
                  <a:lnTo>
                    <a:pt x="7530" y="7820"/>
                  </a:lnTo>
                  <a:lnTo>
                    <a:pt x="7530" y="7820"/>
                  </a:lnTo>
                  <a:lnTo>
                    <a:pt x="7916" y="9364"/>
                  </a:lnTo>
                  <a:lnTo>
                    <a:pt x="8206" y="10861"/>
                  </a:lnTo>
                  <a:lnTo>
                    <a:pt x="8206" y="10861"/>
                  </a:lnTo>
                  <a:lnTo>
                    <a:pt x="8351" y="11874"/>
                  </a:lnTo>
                  <a:lnTo>
                    <a:pt x="8447" y="12888"/>
                  </a:lnTo>
                  <a:lnTo>
                    <a:pt x="8447" y="12888"/>
                  </a:lnTo>
                  <a:lnTo>
                    <a:pt x="8447" y="12888"/>
                  </a:lnTo>
                  <a:lnTo>
                    <a:pt x="8447" y="12888"/>
                  </a:lnTo>
                  <a:lnTo>
                    <a:pt x="8302" y="12936"/>
                  </a:lnTo>
                  <a:lnTo>
                    <a:pt x="8302" y="12936"/>
                  </a:lnTo>
                  <a:lnTo>
                    <a:pt x="7241" y="13033"/>
                  </a:lnTo>
                  <a:lnTo>
                    <a:pt x="6179" y="13081"/>
                  </a:lnTo>
                  <a:lnTo>
                    <a:pt x="6179" y="13081"/>
                  </a:lnTo>
                  <a:lnTo>
                    <a:pt x="5986" y="13081"/>
                  </a:lnTo>
                  <a:lnTo>
                    <a:pt x="5986" y="13081"/>
                  </a:lnTo>
                  <a:lnTo>
                    <a:pt x="4682" y="13033"/>
                  </a:lnTo>
                  <a:lnTo>
                    <a:pt x="3379" y="12936"/>
                  </a:lnTo>
                  <a:lnTo>
                    <a:pt x="3379" y="12936"/>
                  </a:lnTo>
                  <a:lnTo>
                    <a:pt x="2028" y="12791"/>
                  </a:lnTo>
                  <a:lnTo>
                    <a:pt x="724" y="12598"/>
                  </a:lnTo>
                  <a:lnTo>
                    <a:pt x="628" y="13371"/>
                  </a:lnTo>
                  <a:lnTo>
                    <a:pt x="193" y="15929"/>
                  </a:lnTo>
                  <a:lnTo>
                    <a:pt x="0" y="17136"/>
                  </a:lnTo>
                  <a:lnTo>
                    <a:pt x="0" y="17184"/>
                  </a:lnTo>
                  <a:lnTo>
                    <a:pt x="0" y="17184"/>
                  </a:lnTo>
                  <a:lnTo>
                    <a:pt x="1448" y="17377"/>
                  </a:lnTo>
                  <a:lnTo>
                    <a:pt x="2945" y="17522"/>
                  </a:lnTo>
                  <a:lnTo>
                    <a:pt x="2945" y="17522"/>
                  </a:lnTo>
                  <a:lnTo>
                    <a:pt x="4393" y="17667"/>
                  </a:lnTo>
                  <a:lnTo>
                    <a:pt x="5937" y="17715"/>
                  </a:lnTo>
                  <a:lnTo>
                    <a:pt x="5937" y="17715"/>
                  </a:lnTo>
                  <a:lnTo>
                    <a:pt x="6517" y="17715"/>
                  </a:lnTo>
                  <a:lnTo>
                    <a:pt x="6517" y="17715"/>
                  </a:lnTo>
                  <a:lnTo>
                    <a:pt x="7820" y="17667"/>
                  </a:lnTo>
                  <a:lnTo>
                    <a:pt x="9171" y="17522"/>
                  </a:lnTo>
                  <a:lnTo>
                    <a:pt x="9171" y="17522"/>
                  </a:lnTo>
                  <a:lnTo>
                    <a:pt x="9654" y="17425"/>
                  </a:lnTo>
                  <a:lnTo>
                    <a:pt x="10185" y="17280"/>
                  </a:lnTo>
                  <a:lnTo>
                    <a:pt x="10668" y="17087"/>
                  </a:lnTo>
                  <a:lnTo>
                    <a:pt x="11150" y="16894"/>
                  </a:lnTo>
                  <a:lnTo>
                    <a:pt x="11150" y="16894"/>
                  </a:lnTo>
                  <a:lnTo>
                    <a:pt x="11488" y="16701"/>
                  </a:lnTo>
                  <a:lnTo>
                    <a:pt x="11826" y="16460"/>
                  </a:lnTo>
                  <a:lnTo>
                    <a:pt x="12164" y="16170"/>
                  </a:lnTo>
                  <a:lnTo>
                    <a:pt x="12405" y="15881"/>
                  </a:lnTo>
                  <a:lnTo>
                    <a:pt x="12405" y="15881"/>
                  </a:lnTo>
                  <a:lnTo>
                    <a:pt x="12743" y="15446"/>
                  </a:lnTo>
                  <a:lnTo>
                    <a:pt x="12985" y="14964"/>
                  </a:lnTo>
                  <a:lnTo>
                    <a:pt x="13178" y="14481"/>
                  </a:lnTo>
                  <a:lnTo>
                    <a:pt x="13274" y="13950"/>
                  </a:lnTo>
                  <a:lnTo>
                    <a:pt x="13274" y="13902"/>
                  </a:lnTo>
                  <a:lnTo>
                    <a:pt x="13274" y="13902"/>
                  </a:lnTo>
                  <a:lnTo>
                    <a:pt x="13274" y="13902"/>
                  </a:lnTo>
                  <a:lnTo>
                    <a:pt x="13274" y="13853"/>
                  </a:lnTo>
                  <a:lnTo>
                    <a:pt x="13274" y="13853"/>
                  </a:lnTo>
                  <a:lnTo>
                    <a:pt x="13274" y="13757"/>
                  </a:lnTo>
                  <a:lnTo>
                    <a:pt x="13274" y="13757"/>
                  </a:lnTo>
                  <a:lnTo>
                    <a:pt x="13178" y="11971"/>
                  </a:lnTo>
                  <a:lnTo>
                    <a:pt x="12985" y="10185"/>
                  </a:lnTo>
                  <a:lnTo>
                    <a:pt x="12695" y="8399"/>
                  </a:lnTo>
                  <a:lnTo>
                    <a:pt x="12357" y="6661"/>
                  </a:lnTo>
                  <a:lnTo>
                    <a:pt x="12357" y="6661"/>
                  </a:lnTo>
                  <a:lnTo>
                    <a:pt x="11923" y="4972"/>
                  </a:lnTo>
                  <a:lnTo>
                    <a:pt x="11488" y="3331"/>
                  </a:lnTo>
                  <a:lnTo>
                    <a:pt x="11488" y="3331"/>
                  </a:lnTo>
                  <a:lnTo>
                    <a:pt x="11006" y="1690"/>
                  </a:lnTo>
                  <a:lnTo>
                    <a:pt x="11006" y="1690"/>
                  </a:lnTo>
                  <a:lnTo>
                    <a:pt x="10764" y="869"/>
                  </a:lnTo>
                  <a:lnTo>
                    <a:pt x="1047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355;p80">
              <a:extLst>
                <a:ext uri="{FF2B5EF4-FFF2-40B4-BE49-F238E27FC236}">
                  <a16:creationId xmlns:a16="http://schemas.microsoft.com/office/drawing/2014/main" id="{3543BD4E-1953-5E92-7D1A-F2060F0DC13A}"/>
                </a:ext>
              </a:extLst>
            </p:cNvPr>
            <p:cNvSpPr/>
            <p:nvPr/>
          </p:nvSpPr>
          <p:spPr>
            <a:xfrm>
              <a:off x="2272625" y="1816100"/>
              <a:ext cx="258275" cy="138800"/>
            </a:xfrm>
            <a:custGeom>
              <a:avLst/>
              <a:gdLst/>
              <a:ahLst/>
              <a:cxnLst/>
              <a:rect l="l" t="t" r="r" b="b"/>
              <a:pathLst>
                <a:path w="10331" h="5552" extrusionOk="0">
                  <a:moveTo>
                    <a:pt x="4924" y="0"/>
                  </a:moveTo>
                  <a:lnTo>
                    <a:pt x="4152" y="97"/>
                  </a:lnTo>
                  <a:lnTo>
                    <a:pt x="3428" y="290"/>
                  </a:lnTo>
                  <a:lnTo>
                    <a:pt x="2752" y="483"/>
                  </a:lnTo>
                  <a:lnTo>
                    <a:pt x="2173" y="724"/>
                  </a:lnTo>
                  <a:lnTo>
                    <a:pt x="1642" y="1014"/>
                  </a:lnTo>
                  <a:lnTo>
                    <a:pt x="1208" y="1400"/>
                  </a:lnTo>
                  <a:lnTo>
                    <a:pt x="821" y="1738"/>
                  </a:lnTo>
                  <a:lnTo>
                    <a:pt x="532" y="2173"/>
                  </a:lnTo>
                  <a:lnTo>
                    <a:pt x="290" y="2607"/>
                  </a:lnTo>
                  <a:lnTo>
                    <a:pt x="146" y="3090"/>
                  </a:lnTo>
                  <a:lnTo>
                    <a:pt x="49" y="3524"/>
                  </a:lnTo>
                  <a:lnTo>
                    <a:pt x="1" y="4055"/>
                  </a:lnTo>
                  <a:lnTo>
                    <a:pt x="49" y="4538"/>
                  </a:lnTo>
                  <a:lnTo>
                    <a:pt x="146" y="5020"/>
                  </a:lnTo>
                  <a:lnTo>
                    <a:pt x="339" y="5551"/>
                  </a:lnTo>
                  <a:lnTo>
                    <a:pt x="339" y="5310"/>
                  </a:lnTo>
                  <a:lnTo>
                    <a:pt x="387" y="5069"/>
                  </a:lnTo>
                  <a:lnTo>
                    <a:pt x="484" y="4876"/>
                  </a:lnTo>
                  <a:lnTo>
                    <a:pt x="580" y="4731"/>
                  </a:lnTo>
                  <a:lnTo>
                    <a:pt x="725" y="4586"/>
                  </a:lnTo>
                  <a:lnTo>
                    <a:pt x="918" y="4441"/>
                  </a:lnTo>
                  <a:lnTo>
                    <a:pt x="1159" y="4345"/>
                  </a:lnTo>
                  <a:lnTo>
                    <a:pt x="1401" y="4296"/>
                  </a:lnTo>
                  <a:lnTo>
                    <a:pt x="1980" y="4200"/>
                  </a:lnTo>
                  <a:lnTo>
                    <a:pt x="2656" y="4152"/>
                  </a:lnTo>
                  <a:lnTo>
                    <a:pt x="3380" y="4200"/>
                  </a:lnTo>
                  <a:lnTo>
                    <a:pt x="4152" y="4200"/>
                  </a:lnTo>
                  <a:lnTo>
                    <a:pt x="5745" y="4296"/>
                  </a:lnTo>
                  <a:lnTo>
                    <a:pt x="6565" y="4345"/>
                  </a:lnTo>
                  <a:lnTo>
                    <a:pt x="7289" y="4345"/>
                  </a:lnTo>
                  <a:lnTo>
                    <a:pt x="8013" y="4296"/>
                  </a:lnTo>
                  <a:lnTo>
                    <a:pt x="8593" y="4200"/>
                  </a:lnTo>
                  <a:lnTo>
                    <a:pt x="8882" y="4103"/>
                  </a:lnTo>
                  <a:lnTo>
                    <a:pt x="9124" y="4007"/>
                  </a:lnTo>
                  <a:lnTo>
                    <a:pt x="9317" y="3910"/>
                  </a:lnTo>
                  <a:lnTo>
                    <a:pt x="9510" y="3765"/>
                  </a:lnTo>
                  <a:lnTo>
                    <a:pt x="9703" y="3524"/>
                  </a:lnTo>
                  <a:lnTo>
                    <a:pt x="9896" y="3283"/>
                  </a:lnTo>
                  <a:lnTo>
                    <a:pt x="10041" y="2993"/>
                  </a:lnTo>
                  <a:lnTo>
                    <a:pt x="10186" y="2703"/>
                  </a:lnTo>
                  <a:lnTo>
                    <a:pt x="10282" y="2414"/>
                  </a:lnTo>
                  <a:lnTo>
                    <a:pt x="10330" y="2076"/>
                  </a:lnTo>
                  <a:lnTo>
                    <a:pt x="10330" y="1786"/>
                  </a:lnTo>
                  <a:lnTo>
                    <a:pt x="10234" y="1497"/>
                  </a:lnTo>
                  <a:lnTo>
                    <a:pt x="10089" y="1159"/>
                  </a:lnTo>
                  <a:lnTo>
                    <a:pt x="9799" y="918"/>
                  </a:lnTo>
                  <a:lnTo>
                    <a:pt x="9461" y="628"/>
                  </a:lnTo>
                  <a:lnTo>
                    <a:pt x="8979" y="435"/>
                  </a:lnTo>
                  <a:lnTo>
                    <a:pt x="8400" y="242"/>
                  </a:lnTo>
                  <a:lnTo>
                    <a:pt x="7676" y="97"/>
                  </a:lnTo>
                  <a:lnTo>
                    <a:pt x="680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356;p80">
              <a:extLst>
                <a:ext uri="{FF2B5EF4-FFF2-40B4-BE49-F238E27FC236}">
                  <a16:creationId xmlns:a16="http://schemas.microsoft.com/office/drawing/2014/main" id="{6FFAC4A7-777A-EFF3-C440-5E050D08DAE3}"/>
                </a:ext>
              </a:extLst>
            </p:cNvPr>
            <p:cNvSpPr/>
            <p:nvPr/>
          </p:nvSpPr>
          <p:spPr>
            <a:xfrm>
              <a:off x="1984225" y="2065875"/>
              <a:ext cx="19325" cy="64000"/>
            </a:xfrm>
            <a:custGeom>
              <a:avLst/>
              <a:gdLst/>
              <a:ahLst/>
              <a:cxnLst/>
              <a:rect l="l" t="t" r="r" b="b"/>
              <a:pathLst>
                <a:path w="773" h="2560" extrusionOk="0">
                  <a:moveTo>
                    <a:pt x="435" y="1"/>
                  </a:moveTo>
                  <a:lnTo>
                    <a:pt x="387" y="628"/>
                  </a:lnTo>
                  <a:lnTo>
                    <a:pt x="290" y="1256"/>
                  </a:lnTo>
                  <a:lnTo>
                    <a:pt x="145" y="1835"/>
                  </a:lnTo>
                  <a:lnTo>
                    <a:pt x="1" y="2463"/>
                  </a:lnTo>
                  <a:lnTo>
                    <a:pt x="387" y="2559"/>
                  </a:lnTo>
                  <a:lnTo>
                    <a:pt x="532" y="1932"/>
                  </a:lnTo>
                  <a:lnTo>
                    <a:pt x="676" y="1304"/>
                  </a:lnTo>
                  <a:lnTo>
                    <a:pt x="773" y="677"/>
                  </a:lnTo>
                  <a:lnTo>
                    <a:pt x="773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357;p80">
              <a:extLst>
                <a:ext uri="{FF2B5EF4-FFF2-40B4-BE49-F238E27FC236}">
                  <a16:creationId xmlns:a16="http://schemas.microsoft.com/office/drawing/2014/main" id="{3D7B990D-D51F-3508-3188-461F68A238D8}"/>
                </a:ext>
              </a:extLst>
            </p:cNvPr>
            <p:cNvSpPr/>
            <p:nvPr/>
          </p:nvSpPr>
          <p:spPr>
            <a:xfrm>
              <a:off x="1888900" y="1852300"/>
              <a:ext cx="109825" cy="155700"/>
            </a:xfrm>
            <a:custGeom>
              <a:avLst/>
              <a:gdLst/>
              <a:ahLst/>
              <a:cxnLst/>
              <a:rect l="l" t="t" r="r" b="b"/>
              <a:pathLst>
                <a:path w="4393" h="6228" extrusionOk="0">
                  <a:moveTo>
                    <a:pt x="193" y="1"/>
                  </a:moveTo>
                  <a:lnTo>
                    <a:pt x="0" y="338"/>
                  </a:lnTo>
                  <a:lnTo>
                    <a:pt x="724" y="869"/>
                  </a:lnTo>
                  <a:lnTo>
                    <a:pt x="1448" y="1497"/>
                  </a:lnTo>
                  <a:lnTo>
                    <a:pt x="2076" y="2173"/>
                  </a:lnTo>
                  <a:lnTo>
                    <a:pt x="2607" y="2897"/>
                  </a:lnTo>
                  <a:lnTo>
                    <a:pt x="3090" y="3669"/>
                  </a:lnTo>
                  <a:lnTo>
                    <a:pt x="3476" y="4489"/>
                  </a:lnTo>
                  <a:lnTo>
                    <a:pt x="3814" y="5358"/>
                  </a:lnTo>
                  <a:lnTo>
                    <a:pt x="4055" y="6227"/>
                  </a:lnTo>
                  <a:lnTo>
                    <a:pt x="4393" y="6131"/>
                  </a:lnTo>
                  <a:lnTo>
                    <a:pt x="4152" y="5213"/>
                  </a:lnTo>
                  <a:lnTo>
                    <a:pt x="3814" y="4345"/>
                  </a:lnTo>
                  <a:lnTo>
                    <a:pt x="3427" y="3476"/>
                  </a:lnTo>
                  <a:lnTo>
                    <a:pt x="2897" y="2655"/>
                  </a:lnTo>
                  <a:lnTo>
                    <a:pt x="2366" y="1883"/>
                  </a:lnTo>
                  <a:lnTo>
                    <a:pt x="1690" y="1207"/>
                  </a:lnTo>
                  <a:lnTo>
                    <a:pt x="966" y="58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358;p80">
              <a:extLst>
                <a:ext uri="{FF2B5EF4-FFF2-40B4-BE49-F238E27FC236}">
                  <a16:creationId xmlns:a16="http://schemas.microsoft.com/office/drawing/2014/main" id="{905F12E5-A341-2F6B-C080-39083FF89144}"/>
                </a:ext>
              </a:extLst>
            </p:cNvPr>
            <p:cNvSpPr/>
            <p:nvPr/>
          </p:nvSpPr>
          <p:spPr>
            <a:xfrm>
              <a:off x="1518425" y="1924700"/>
              <a:ext cx="242575" cy="375325"/>
            </a:xfrm>
            <a:custGeom>
              <a:avLst/>
              <a:gdLst/>
              <a:ahLst/>
              <a:cxnLst/>
              <a:rect l="l" t="t" r="r" b="b"/>
              <a:pathLst>
                <a:path w="9703" h="15013" extrusionOk="0">
                  <a:moveTo>
                    <a:pt x="1546" y="1"/>
                  </a:moveTo>
                  <a:lnTo>
                    <a:pt x="1208" y="580"/>
                  </a:lnTo>
                  <a:lnTo>
                    <a:pt x="870" y="1207"/>
                  </a:lnTo>
                  <a:lnTo>
                    <a:pt x="628" y="1835"/>
                  </a:lnTo>
                  <a:lnTo>
                    <a:pt x="387" y="2511"/>
                  </a:lnTo>
                  <a:lnTo>
                    <a:pt x="194" y="3186"/>
                  </a:lnTo>
                  <a:lnTo>
                    <a:pt x="98" y="3862"/>
                  </a:lnTo>
                  <a:lnTo>
                    <a:pt x="1" y="4586"/>
                  </a:lnTo>
                  <a:lnTo>
                    <a:pt x="1" y="5262"/>
                  </a:lnTo>
                  <a:lnTo>
                    <a:pt x="49" y="6275"/>
                  </a:lnTo>
                  <a:lnTo>
                    <a:pt x="194" y="7241"/>
                  </a:lnTo>
                  <a:lnTo>
                    <a:pt x="435" y="8158"/>
                  </a:lnTo>
                  <a:lnTo>
                    <a:pt x="725" y="9075"/>
                  </a:lnTo>
                  <a:lnTo>
                    <a:pt x="1159" y="9896"/>
                  </a:lnTo>
                  <a:lnTo>
                    <a:pt x="1642" y="10716"/>
                  </a:lnTo>
                  <a:lnTo>
                    <a:pt x="2221" y="11440"/>
                  </a:lnTo>
                  <a:lnTo>
                    <a:pt x="2849" y="12164"/>
                  </a:lnTo>
                  <a:lnTo>
                    <a:pt x="3525" y="12792"/>
                  </a:lnTo>
                  <a:lnTo>
                    <a:pt x="4249" y="13323"/>
                  </a:lnTo>
                  <a:lnTo>
                    <a:pt x="5069" y="13854"/>
                  </a:lnTo>
                  <a:lnTo>
                    <a:pt x="5938" y="14240"/>
                  </a:lnTo>
                  <a:lnTo>
                    <a:pt x="6807" y="14578"/>
                  </a:lnTo>
                  <a:lnTo>
                    <a:pt x="7772" y="14819"/>
                  </a:lnTo>
                  <a:lnTo>
                    <a:pt x="8738" y="14964"/>
                  </a:lnTo>
                  <a:lnTo>
                    <a:pt x="9703" y="15012"/>
                  </a:lnTo>
                  <a:lnTo>
                    <a:pt x="9703" y="14626"/>
                  </a:lnTo>
                  <a:lnTo>
                    <a:pt x="9027" y="14578"/>
                  </a:lnTo>
                  <a:lnTo>
                    <a:pt x="8351" y="14529"/>
                  </a:lnTo>
                  <a:lnTo>
                    <a:pt x="7724" y="14385"/>
                  </a:lnTo>
                  <a:lnTo>
                    <a:pt x="7048" y="14240"/>
                  </a:lnTo>
                  <a:lnTo>
                    <a:pt x="6421" y="14047"/>
                  </a:lnTo>
                  <a:lnTo>
                    <a:pt x="5793" y="13757"/>
                  </a:lnTo>
                  <a:lnTo>
                    <a:pt x="5214" y="13467"/>
                  </a:lnTo>
                  <a:lnTo>
                    <a:pt x="4635" y="13130"/>
                  </a:lnTo>
                  <a:lnTo>
                    <a:pt x="3862" y="12550"/>
                  </a:lnTo>
                  <a:lnTo>
                    <a:pt x="3138" y="11923"/>
                  </a:lnTo>
                  <a:lnTo>
                    <a:pt x="2511" y="11247"/>
                  </a:lnTo>
                  <a:lnTo>
                    <a:pt x="1980" y="10523"/>
                  </a:lnTo>
                  <a:lnTo>
                    <a:pt x="1497" y="9751"/>
                  </a:lnTo>
                  <a:lnTo>
                    <a:pt x="1111" y="8930"/>
                  </a:lnTo>
                  <a:lnTo>
                    <a:pt x="822" y="8110"/>
                  </a:lnTo>
                  <a:lnTo>
                    <a:pt x="580" y="7241"/>
                  </a:lnTo>
                  <a:lnTo>
                    <a:pt x="435" y="6324"/>
                  </a:lnTo>
                  <a:lnTo>
                    <a:pt x="387" y="5455"/>
                  </a:lnTo>
                  <a:lnTo>
                    <a:pt x="387" y="4538"/>
                  </a:lnTo>
                  <a:lnTo>
                    <a:pt x="532" y="3621"/>
                  </a:lnTo>
                  <a:lnTo>
                    <a:pt x="725" y="2752"/>
                  </a:lnTo>
                  <a:lnTo>
                    <a:pt x="1015" y="1883"/>
                  </a:lnTo>
                  <a:lnTo>
                    <a:pt x="1401" y="1014"/>
                  </a:lnTo>
                  <a:lnTo>
                    <a:pt x="1883" y="194"/>
                  </a:lnTo>
                  <a:lnTo>
                    <a:pt x="1546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359;p80">
              <a:extLst>
                <a:ext uri="{FF2B5EF4-FFF2-40B4-BE49-F238E27FC236}">
                  <a16:creationId xmlns:a16="http://schemas.microsoft.com/office/drawing/2014/main" id="{2A9F1BF0-894B-E600-B4C8-86095296C83A}"/>
                </a:ext>
              </a:extLst>
            </p:cNvPr>
            <p:cNvSpPr/>
            <p:nvPr/>
          </p:nvSpPr>
          <p:spPr>
            <a:xfrm>
              <a:off x="1549800" y="1845050"/>
              <a:ext cx="422375" cy="422375"/>
            </a:xfrm>
            <a:custGeom>
              <a:avLst/>
              <a:gdLst/>
              <a:ahLst/>
              <a:cxnLst/>
              <a:rect l="l" t="t" r="r" b="b"/>
              <a:pathLst>
                <a:path w="16895" h="16895" extrusionOk="0">
                  <a:moveTo>
                    <a:pt x="8255" y="1"/>
                  </a:moveTo>
                  <a:lnTo>
                    <a:pt x="7386" y="97"/>
                  </a:lnTo>
                  <a:lnTo>
                    <a:pt x="6517" y="242"/>
                  </a:lnTo>
                  <a:lnTo>
                    <a:pt x="5745" y="484"/>
                  </a:lnTo>
                  <a:lnTo>
                    <a:pt x="4973" y="773"/>
                  </a:lnTo>
                  <a:lnTo>
                    <a:pt x="4249" y="1159"/>
                  </a:lnTo>
                  <a:lnTo>
                    <a:pt x="3573" y="1594"/>
                  </a:lnTo>
                  <a:lnTo>
                    <a:pt x="2897" y="2076"/>
                  </a:lnTo>
                  <a:lnTo>
                    <a:pt x="2318" y="2656"/>
                  </a:lnTo>
                  <a:lnTo>
                    <a:pt x="1787" y="3283"/>
                  </a:lnTo>
                  <a:lnTo>
                    <a:pt x="1352" y="3911"/>
                  </a:lnTo>
                  <a:lnTo>
                    <a:pt x="918" y="4635"/>
                  </a:lnTo>
                  <a:lnTo>
                    <a:pt x="580" y="5407"/>
                  </a:lnTo>
                  <a:lnTo>
                    <a:pt x="339" y="6179"/>
                  </a:lnTo>
                  <a:lnTo>
                    <a:pt x="146" y="7000"/>
                  </a:lnTo>
                  <a:lnTo>
                    <a:pt x="49" y="7820"/>
                  </a:lnTo>
                  <a:lnTo>
                    <a:pt x="1" y="8689"/>
                  </a:lnTo>
                  <a:lnTo>
                    <a:pt x="97" y="9558"/>
                  </a:lnTo>
                  <a:lnTo>
                    <a:pt x="242" y="10379"/>
                  </a:lnTo>
                  <a:lnTo>
                    <a:pt x="484" y="11199"/>
                  </a:lnTo>
                  <a:lnTo>
                    <a:pt x="773" y="11971"/>
                  </a:lnTo>
                  <a:lnTo>
                    <a:pt x="1159" y="12695"/>
                  </a:lnTo>
                  <a:lnTo>
                    <a:pt x="1594" y="13371"/>
                  </a:lnTo>
                  <a:lnTo>
                    <a:pt x="2076" y="13999"/>
                  </a:lnTo>
                  <a:lnTo>
                    <a:pt x="2656" y="14578"/>
                  </a:lnTo>
                  <a:lnTo>
                    <a:pt x="3283" y="15109"/>
                  </a:lnTo>
                  <a:lnTo>
                    <a:pt x="3911" y="15592"/>
                  </a:lnTo>
                  <a:lnTo>
                    <a:pt x="4635" y="16026"/>
                  </a:lnTo>
                  <a:lnTo>
                    <a:pt x="5359" y="16316"/>
                  </a:lnTo>
                  <a:lnTo>
                    <a:pt x="6179" y="16605"/>
                  </a:lnTo>
                  <a:lnTo>
                    <a:pt x="7000" y="16798"/>
                  </a:lnTo>
                  <a:lnTo>
                    <a:pt x="7820" y="16895"/>
                  </a:lnTo>
                  <a:lnTo>
                    <a:pt x="8689" y="16895"/>
                  </a:lnTo>
                  <a:lnTo>
                    <a:pt x="9558" y="16847"/>
                  </a:lnTo>
                  <a:lnTo>
                    <a:pt x="10379" y="16702"/>
                  </a:lnTo>
                  <a:lnTo>
                    <a:pt x="11199" y="16460"/>
                  </a:lnTo>
                  <a:lnTo>
                    <a:pt x="11972" y="16171"/>
                  </a:lnTo>
                  <a:lnTo>
                    <a:pt x="12696" y="15785"/>
                  </a:lnTo>
                  <a:lnTo>
                    <a:pt x="13371" y="15350"/>
                  </a:lnTo>
                  <a:lnTo>
                    <a:pt x="13999" y="14868"/>
                  </a:lnTo>
                  <a:lnTo>
                    <a:pt x="14578" y="14288"/>
                  </a:lnTo>
                  <a:lnTo>
                    <a:pt x="15109" y="13661"/>
                  </a:lnTo>
                  <a:lnTo>
                    <a:pt x="15592" y="12985"/>
                  </a:lnTo>
                  <a:lnTo>
                    <a:pt x="15978" y="12309"/>
                  </a:lnTo>
                  <a:lnTo>
                    <a:pt x="16316" y="11537"/>
                  </a:lnTo>
                  <a:lnTo>
                    <a:pt x="16605" y="10765"/>
                  </a:lnTo>
                  <a:lnTo>
                    <a:pt x="16798" y="9944"/>
                  </a:lnTo>
                  <a:lnTo>
                    <a:pt x="16895" y="9124"/>
                  </a:lnTo>
                  <a:lnTo>
                    <a:pt x="16895" y="8255"/>
                  </a:lnTo>
                  <a:lnTo>
                    <a:pt x="16847" y="7386"/>
                  </a:lnTo>
                  <a:lnTo>
                    <a:pt x="16702" y="6565"/>
                  </a:lnTo>
                  <a:lnTo>
                    <a:pt x="16461" y="5745"/>
                  </a:lnTo>
                  <a:lnTo>
                    <a:pt x="16171" y="4973"/>
                  </a:lnTo>
                  <a:lnTo>
                    <a:pt x="15785" y="4249"/>
                  </a:lnTo>
                  <a:lnTo>
                    <a:pt x="15350" y="3573"/>
                  </a:lnTo>
                  <a:lnTo>
                    <a:pt x="14819" y="2945"/>
                  </a:lnTo>
                  <a:lnTo>
                    <a:pt x="14288" y="2318"/>
                  </a:lnTo>
                  <a:lnTo>
                    <a:pt x="13661" y="1787"/>
                  </a:lnTo>
                  <a:lnTo>
                    <a:pt x="12985" y="1352"/>
                  </a:lnTo>
                  <a:lnTo>
                    <a:pt x="12309" y="918"/>
                  </a:lnTo>
                  <a:lnTo>
                    <a:pt x="11537" y="580"/>
                  </a:lnTo>
                  <a:lnTo>
                    <a:pt x="10765" y="339"/>
                  </a:lnTo>
                  <a:lnTo>
                    <a:pt x="9944" y="146"/>
                  </a:lnTo>
                  <a:lnTo>
                    <a:pt x="9075" y="49"/>
                  </a:lnTo>
                  <a:lnTo>
                    <a:pt x="8255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360;p80">
              <a:extLst>
                <a:ext uri="{FF2B5EF4-FFF2-40B4-BE49-F238E27FC236}">
                  <a16:creationId xmlns:a16="http://schemas.microsoft.com/office/drawing/2014/main" id="{2676E145-41A9-0ECE-0282-0602DD53DEB8}"/>
                </a:ext>
              </a:extLst>
            </p:cNvPr>
            <p:cNvSpPr/>
            <p:nvPr/>
          </p:nvSpPr>
          <p:spPr>
            <a:xfrm>
              <a:off x="1549800" y="1845050"/>
              <a:ext cx="422375" cy="422375"/>
            </a:xfrm>
            <a:custGeom>
              <a:avLst/>
              <a:gdLst/>
              <a:ahLst/>
              <a:cxnLst/>
              <a:rect l="l" t="t" r="r" b="b"/>
              <a:pathLst>
                <a:path w="16895" h="16895" fill="none" extrusionOk="0">
                  <a:moveTo>
                    <a:pt x="8255" y="1"/>
                  </a:moveTo>
                  <a:lnTo>
                    <a:pt x="8255" y="1"/>
                  </a:lnTo>
                  <a:lnTo>
                    <a:pt x="9075" y="49"/>
                  </a:lnTo>
                  <a:lnTo>
                    <a:pt x="9944" y="146"/>
                  </a:lnTo>
                  <a:lnTo>
                    <a:pt x="10765" y="339"/>
                  </a:lnTo>
                  <a:lnTo>
                    <a:pt x="11537" y="580"/>
                  </a:lnTo>
                  <a:lnTo>
                    <a:pt x="12309" y="918"/>
                  </a:lnTo>
                  <a:lnTo>
                    <a:pt x="12985" y="1352"/>
                  </a:lnTo>
                  <a:lnTo>
                    <a:pt x="13661" y="1787"/>
                  </a:lnTo>
                  <a:lnTo>
                    <a:pt x="14288" y="2318"/>
                  </a:lnTo>
                  <a:lnTo>
                    <a:pt x="14819" y="2945"/>
                  </a:lnTo>
                  <a:lnTo>
                    <a:pt x="15350" y="3573"/>
                  </a:lnTo>
                  <a:lnTo>
                    <a:pt x="15785" y="4249"/>
                  </a:lnTo>
                  <a:lnTo>
                    <a:pt x="16171" y="4973"/>
                  </a:lnTo>
                  <a:lnTo>
                    <a:pt x="16461" y="5745"/>
                  </a:lnTo>
                  <a:lnTo>
                    <a:pt x="16702" y="6565"/>
                  </a:lnTo>
                  <a:lnTo>
                    <a:pt x="16847" y="7386"/>
                  </a:lnTo>
                  <a:lnTo>
                    <a:pt x="16895" y="8255"/>
                  </a:lnTo>
                  <a:lnTo>
                    <a:pt x="16895" y="8255"/>
                  </a:lnTo>
                  <a:lnTo>
                    <a:pt x="16895" y="9124"/>
                  </a:lnTo>
                  <a:lnTo>
                    <a:pt x="16798" y="9944"/>
                  </a:lnTo>
                  <a:lnTo>
                    <a:pt x="16605" y="10765"/>
                  </a:lnTo>
                  <a:lnTo>
                    <a:pt x="16316" y="11537"/>
                  </a:lnTo>
                  <a:lnTo>
                    <a:pt x="15978" y="12309"/>
                  </a:lnTo>
                  <a:lnTo>
                    <a:pt x="15592" y="12985"/>
                  </a:lnTo>
                  <a:lnTo>
                    <a:pt x="15109" y="13661"/>
                  </a:lnTo>
                  <a:lnTo>
                    <a:pt x="14578" y="14288"/>
                  </a:lnTo>
                  <a:lnTo>
                    <a:pt x="13999" y="14868"/>
                  </a:lnTo>
                  <a:lnTo>
                    <a:pt x="13371" y="15350"/>
                  </a:lnTo>
                  <a:lnTo>
                    <a:pt x="12696" y="15785"/>
                  </a:lnTo>
                  <a:lnTo>
                    <a:pt x="11972" y="16171"/>
                  </a:lnTo>
                  <a:lnTo>
                    <a:pt x="11199" y="16460"/>
                  </a:lnTo>
                  <a:lnTo>
                    <a:pt x="10379" y="16702"/>
                  </a:lnTo>
                  <a:lnTo>
                    <a:pt x="9558" y="16847"/>
                  </a:lnTo>
                  <a:lnTo>
                    <a:pt x="8689" y="16895"/>
                  </a:lnTo>
                  <a:lnTo>
                    <a:pt x="8689" y="16895"/>
                  </a:lnTo>
                  <a:lnTo>
                    <a:pt x="7820" y="16895"/>
                  </a:lnTo>
                  <a:lnTo>
                    <a:pt x="7000" y="16798"/>
                  </a:lnTo>
                  <a:lnTo>
                    <a:pt x="6179" y="16605"/>
                  </a:lnTo>
                  <a:lnTo>
                    <a:pt x="5359" y="16316"/>
                  </a:lnTo>
                  <a:lnTo>
                    <a:pt x="4635" y="16026"/>
                  </a:lnTo>
                  <a:lnTo>
                    <a:pt x="3911" y="15592"/>
                  </a:lnTo>
                  <a:lnTo>
                    <a:pt x="3283" y="15109"/>
                  </a:lnTo>
                  <a:lnTo>
                    <a:pt x="2656" y="14578"/>
                  </a:lnTo>
                  <a:lnTo>
                    <a:pt x="2076" y="13999"/>
                  </a:lnTo>
                  <a:lnTo>
                    <a:pt x="1594" y="13371"/>
                  </a:lnTo>
                  <a:lnTo>
                    <a:pt x="1159" y="12695"/>
                  </a:lnTo>
                  <a:lnTo>
                    <a:pt x="773" y="11971"/>
                  </a:lnTo>
                  <a:lnTo>
                    <a:pt x="484" y="11199"/>
                  </a:lnTo>
                  <a:lnTo>
                    <a:pt x="242" y="10379"/>
                  </a:lnTo>
                  <a:lnTo>
                    <a:pt x="97" y="9558"/>
                  </a:lnTo>
                  <a:lnTo>
                    <a:pt x="1" y="8689"/>
                  </a:lnTo>
                  <a:lnTo>
                    <a:pt x="1" y="8689"/>
                  </a:lnTo>
                  <a:lnTo>
                    <a:pt x="49" y="7820"/>
                  </a:lnTo>
                  <a:lnTo>
                    <a:pt x="146" y="7000"/>
                  </a:lnTo>
                  <a:lnTo>
                    <a:pt x="339" y="6179"/>
                  </a:lnTo>
                  <a:lnTo>
                    <a:pt x="580" y="5407"/>
                  </a:lnTo>
                  <a:lnTo>
                    <a:pt x="918" y="4635"/>
                  </a:lnTo>
                  <a:lnTo>
                    <a:pt x="1352" y="3911"/>
                  </a:lnTo>
                  <a:lnTo>
                    <a:pt x="1787" y="3283"/>
                  </a:lnTo>
                  <a:lnTo>
                    <a:pt x="2318" y="2656"/>
                  </a:lnTo>
                  <a:lnTo>
                    <a:pt x="2897" y="2076"/>
                  </a:lnTo>
                  <a:lnTo>
                    <a:pt x="3573" y="1594"/>
                  </a:lnTo>
                  <a:lnTo>
                    <a:pt x="4249" y="1159"/>
                  </a:lnTo>
                  <a:lnTo>
                    <a:pt x="4973" y="773"/>
                  </a:lnTo>
                  <a:lnTo>
                    <a:pt x="5745" y="484"/>
                  </a:lnTo>
                  <a:lnTo>
                    <a:pt x="6517" y="242"/>
                  </a:lnTo>
                  <a:lnTo>
                    <a:pt x="7386" y="97"/>
                  </a:lnTo>
                  <a:lnTo>
                    <a:pt x="825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361;p80">
              <a:extLst>
                <a:ext uri="{FF2B5EF4-FFF2-40B4-BE49-F238E27FC236}">
                  <a16:creationId xmlns:a16="http://schemas.microsoft.com/office/drawing/2014/main" id="{43C84EE0-76BD-7BEF-0F30-E8628383B35B}"/>
                </a:ext>
              </a:extLst>
            </p:cNvPr>
            <p:cNvSpPr/>
            <p:nvPr/>
          </p:nvSpPr>
          <p:spPr>
            <a:xfrm>
              <a:off x="1645150" y="1940400"/>
              <a:ext cx="208775" cy="258250"/>
            </a:xfrm>
            <a:custGeom>
              <a:avLst/>
              <a:gdLst/>
              <a:ahLst/>
              <a:cxnLst/>
              <a:rect l="l" t="t" r="r" b="b"/>
              <a:pathLst>
                <a:path w="8351" h="10330" extrusionOk="0">
                  <a:moveTo>
                    <a:pt x="7482" y="0"/>
                  </a:moveTo>
                  <a:lnTo>
                    <a:pt x="7289" y="48"/>
                  </a:lnTo>
                  <a:lnTo>
                    <a:pt x="7192" y="145"/>
                  </a:lnTo>
                  <a:lnTo>
                    <a:pt x="7144" y="241"/>
                  </a:lnTo>
                  <a:lnTo>
                    <a:pt x="6903" y="145"/>
                  </a:lnTo>
                  <a:lnTo>
                    <a:pt x="6420" y="145"/>
                  </a:lnTo>
                  <a:lnTo>
                    <a:pt x="6227" y="193"/>
                  </a:lnTo>
                  <a:lnTo>
                    <a:pt x="5841" y="386"/>
                  </a:lnTo>
                  <a:lnTo>
                    <a:pt x="5503" y="676"/>
                  </a:lnTo>
                  <a:lnTo>
                    <a:pt x="5213" y="1014"/>
                  </a:lnTo>
                  <a:lnTo>
                    <a:pt x="4634" y="1883"/>
                  </a:lnTo>
                  <a:lnTo>
                    <a:pt x="4006" y="2703"/>
                  </a:lnTo>
                  <a:lnTo>
                    <a:pt x="2655" y="4296"/>
                  </a:lnTo>
                  <a:lnTo>
                    <a:pt x="2027" y="5117"/>
                  </a:lnTo>
                  <a:lnTo>
                    <a:pt x="1400" y="5937"/>
                  </a:lnTo>
                  <a:lnTo>
                    <a:pt x="869" y="6854"/>
                  </a:lnTo>
                  <a:lnTo>
                    <a:pt x="628" y="7337"/>
                  </a:lnTo>
                  <a:lnTo>
                    <a:pt x="435" y="7820"/>
                  </a:lnTo>
                  <a:lnTo>
                    <a:pt x="290" y="7771"/>
                  </a:lnTo>
                  <a:lnTo>
                    <a:pt x="145" y="7771"/>
                  </a:lnTo>
                  <a:lnTo>
                    <a:pt x="48" y="7868"/>
                  </a:lnTo>
                  <a:lnTo>
                    <a:pt x="0" y="7964"/>
                  </a:lnTo>
                  <a:lnTo>
                    <a:pt x="0" y="8109"/>
                  </a:lnTo>
                  <a:lnTo>
                    <a:pt x="48" y="8206"/>
                  </a:lnTo>
                  <a:lnTo>
                    <a:pt x="145" y="8254"/>
                  </a:lnTo>
                  <a:lnTo>
                    <a:pt x="3186" y="10281"/>
                  </a:lnTo>
                  <a:lnTo>
                    <a:pt x="3282" y="10330"/>
                  </a:lnTo>
                  <a:lnTo>
                    <a:pt x="3379" y="10330"/>
                  </a:lnTo>
                  <a:lnTo>
                    <a:pt x="3524" y="10281"/>
                  </a:lnTo>
                  <a:lnTo>
                    <a:pt x="3620" y="10233"/>
                  </a:lnTo>
                  <a:lnTo>
                    <a:pt x="3669" y="10136"/>
                  </a:lnTo>
                  <a:lnTo>
                    <a:pt x="3669" y="9992"/>
                  </a:lnTo>
                  <a:lnTo>
                    <a:pt x="3620" y="9895"/>
                  </a:lnTo>
                  <a:lnTo>
                    <a:pt x="3572" y="9799"/>
                  </a:lnTo>
                  <a:lnTo>
                    <a:pt x="3476" y="9799"/>
                  </a:lnTo>
                  <a:lnTo>
                    <a:pt x="3379" y="9702"/>
                  </a:lnTo>
                  <a:lnTo>
                    <a:pt x="3572" y="9219"/>
                  </a:lnTo>
                  <a:lnTo>
                    <a:pt x="3813" y="8737"/>
                  </a:lnTo>
                  <a:lnTo>
                    <a:pt x="4344" y="7868"/>
                  </a:lnTo>
                  <a:lnTo>
                    <a:pt x="4972" y="7047"/>
                  </a:lnTo>
                  <a:lnTo>
                    <a:pt x="5599" y="6227"/>
                  </a:lnTo>
                  <a:lnTo>
                    <a:pt x="6951" y="4634"/>
                  </a:lnTo>
                  <a:lnTo>
                    <a:pt x="7578" y="3813"/>
                  </a:lnTo>
                  <a:lnTo>
                    <a:pt x="8158" y="2944"/>
                  </a:lnTo>
                  <a:lnTo>
                    <a:pt x="8302" y="2655"/>
                  </a:lnTo>
                  <a:lnTo>
                    <a:pt x="8351" y="2317"/>
                  </a:lnTo>
                  <a:lnTo>
                    <a:pt x="8351" y="2027"/>
                  </a:lnTo>
                  <a:lnTo>
                    <a:pt x="8302" y="1689"/>
                  </a:lnTo>
                  <a:lnTo>
                    <a:pt x="8206" y="1352"/>
                  </a:lnTo>
                  <a:lnTo>
                    <a:pt x="8061" y="1062"/>
                  </a:lnTo>
                  <a:lnTo>
                    <a:pt x="7868" y="772"/>
                  </a:lnTo>
                  <a:lnTo>
                    <a:pt x="7627" y="531"/>
                  </a:lnTo>
                  <a:lnTo>
                    <a:pt x="7723" y="386"/>
                  </a:lnTo>
                  <a:lnTo>
                    <a:pt x="7723" y="290"/>
                  </a:lnTo>
                  <a:lnTo>
                    <a:pt x="7723" y="193"/>
                  </a:lnTo>
                  <a:lnTo>
                    <a:pt x="7675" y="97"/>
                  </a:lnTo>
                  <a:lnTo>
                    <a:pt x="7578" y="0"/>
                  </a:lnTo>
                  <a:close/>
                </a:path>
              </a:pathLst>
            </a:custGeom>
            <a:solidFill>
              <a:srgbClr val="C8D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362;p80">
              <a:extLst>
                <a:ext uri="{FF2B5EF4-FFF2-40B4-BE49-F238E27FC236}">
                  <a16:creationId xmlns:a16="http://schemas.microsoft.com/office/drawing/2014/main" id="{4458CD72-23A3-D290-FB14-14151F5BA743}"/>
                </a:ext>
              </a:extLst>
            </p:cNvPr>
            <p:cNvSpPr/>
            <p:nvPr/>
          </p:nvSpPr>
          <p:spPr>
            <a:xfrm>
              <a:off x="1645150" y="1940400"/>
              <a:ext cx="208775" cy="258250"/>
            </a:xfrm>
            <a:custGeom>
              <a:avLst/>
              <a:gdLst/>
              <a:ahLst/>
              <a:cxnLst/>
              <a:rect l="l" t="t" r="r" b="b"/>
              <a:pathLst>
                <a:path w="8351" h="10330" fill="none" extrusionOk="0">
                  <a:moveTo>
                    <a:pt x="7482" y="0"/>
                  </a:moveTo>
                  <a:lnTo>
                    <a:pt x="7482" y="0"/>
                  </a:lnTo>
                  <a:lnTo>
                    <a:pt x="7289" y="48"/>
                  </a:lnTo>
                  <a:lnTo>
                    <a:pt x="7192" y="145"/>
                  </a:lnTo>
                  <a:lnTo>
                    <a:pt x="7144" y="241"/>
                  </a:lnTo>
                  <a:lnTo>
                    <a:pt x="7144" y="241"/>
                  </a:lnTo>
                  <a:lnTo>
                    <a:pt x="6903" y="145"/>
                  </a:lnTo>
                  <a:lnTo>
                    <a:pt x="6661" y="145"/>
                  </a:lnTo>
                  <a:lnTo>
                    <a:pt x="6661" y="145"/>
                  </a:lnTo>
                  <a:lnTo>
                    <a:pt x="6420" y="145"/>
                  </a:lnTo>
                  <a:lnTo>
                    <a:pt x="6227" y="193"/>
                  </a:lnTo>
                  <a:lnTo>
                    <a:pt x="5841" y="386"/>
                  </a:lnTo>
                  <a:lnTo>
                    <a:pt x="5503" y="676"/>
                  </a:lnTo>
                  <a:lnTo>
                    <a:pt x="5213" y="1014"/>
                  </a:lnTo>
                  <a:lnTo>
                    <a:pt x="5213" y="1014"/>
                  </a:lnTo>
                  <a:lnTo>
                    <a:pt x="4634" y="1883"/>
                  </a:lnTo>
                  <a:lnTo>
                    <a:pt x="4006" y="2703"/>
                  </a:lnTo>
                  <a:lnTo>
                    <a:pt x="2655" y="4296"/>
                  </a:lnTo>
                  <a:lnTo>
                    <a:pt x="2027" y="5117"/>
                  </a:lnTo>
                  <a:lnTo>
                    <a:pt x="1400" y="5937"/>
                  </a:lnTo>
                  <a:lnTo>
                    <a:pt x="869" y="6854"/>
                  </a:lnTo>
                  <a:lnTo>
                    <a:pt x="628" y="7337"/>
                  </a:lnTo>
                  <a:lnTo>
                    <a:pt x="435" y="7820"/>
                  </a:lnTo>
                  <a:lnTo>
                    <a:pt x="435" y="7820"/>
                  </a:lnTo>
                  <a:lnTo>
                    <a:pt x="290" y="7771"/>
                  </a:lnTo>
                  <a:lnTo>
                    <a:pt x="290" y="7771"/>
                  </a:lnTo>
                  <a:lnTo>
                    <a:pt x="145" y="7771"/>
                  </a:lnTo>
                  <a:lnTo>
                    <a:pt x="48" y="7868"/>
                  </a:lnTo>
                  <a:lnTo>
                    <a:pt x="48" y="7868"/>
                  </a:lnTo>
                  <a:lnTo>
                    <a:pt x="0" y="7964"/>
                  </a:lnTo>
                  <a:lnTo>
                    <a:pt x="0" y="8109"/>
                  </a:lnTo>
                  <a:lnTo>
                    <a:pt x="48" y="8206"/>
                  </a:lnTo>
                  <a:lnTo>
                    <a:pt x="145" y="8254"/>
                  </a:lnTo>
                  <a:lnTo>
                    <a:pt x="3186" y="10281"/>
                  </a:lnTo>
                  <a:lnTo>
                    <a:pt x="3186" y="10281"/>
                  </a:lnTo>
                  <a:lnTo>
                    <a:pt x="3282" y="10330"/>
                  </a:lnTo>
                  <a:lnTo>
                    <a:pt x="3379" y="10330"/>
                  </a:lnTo>
                  <a:lnTo>
                    <a:pt x="3379" y="10330"/>
                  </a:lnTo>
                  <a:lnTo>
                    <a:pt x="3524" y="10281"/>
                  </a:lnTo>
                  <a:lnTo>
                    <a:pt x="3620" y="10233"/>
                  </a:lnTo>
                  <a:lnTo>
                    <a:pt x="3620" y="10233"/>
                  </a:lnTo>
                  <a:lnTo>
                    <a:pt x="3669" y="10136"/>
                  </a:lnTo>
                  <a:lnTo>
                    <a:pt x="3669" y="9992"/>
                  </a:lnTo>
                  <a:lnTo>
                    <a:pt x="3620" y="9895"/>
                  </a:lnTo>
                  <a:lnTo>
                    <a:pt x="3572" y="9799"/>
                  </a:lnTo>
                  <a:lnTo>
                    <a:pt x="3524" y="9799"/>
                  </a:lnTo>
                  <a:lnTo>
                    <a:pt x="3476" y="9799"/>
                  </a:lnTo>
                  <a:lnTo>
                    <a:pt x="3379" y="9702"/>
                  </a:lnTo>
                  <a:lnTo>
                    <a:pt x="3379" y="9702"/>
                  </a:lnTo>
                  <a:lnTo>
                    <a:pt x="3572" y="9219"/>
                  </a:lnTo>
                  <a:lnTo>
                    <a:pt x="3813" y="8737"/>
                  </a:lnTo>
                  <a:lnTo>
                    <a:pt x="4344" y="7868"/>
                  </a:lnTo>
                  <a:lnTo>
                    <a:pt x="4972" y="7047"/>
                  </a:lnTo>
                  <a:lnTo>
                    <a:pt x="5599" y="6227"/>
                  </a:lnTo>
                  <a:lnTo>
                    <a:pt x="6951" y="4634"/>
                  </a:lnTo>
                  <a:lnTo>
                    <a:pt x="7578" y="3813"/>
                  </a:lnTo>
                  <a:lnTo>
                    <a:pt x="8158" y="2944"/>
                  </a:lnTo>
                  <a:lnTo>
                    <a:pt x="8158" y="2944"/>
                  </a:lnTo>
                  <a:lnTo>
                    <a:pt x="8302" y="2655"/>
                  </a:lnTo>
                  <a:lnTo>
                    <a:pt x="8351" y="2317"/>
                  </a:lnTo>
                  <a:lnTo>
                    <a:pt x="8351" y="2027"/>
                  </a:lnTo>
                  <a:lnTo>
                    <a:pt x="8302" y="1689"/>
                  </a:lnTo>
                  <a:lnTo>
                    <a:pt x="8206" y="1352"/>
                  </a:lnTo>
                  <a:lnTo>
                    <a:pt x="8061" y="1062"/>
                  </a:lnTo>
                  <a:lnTo>
                    <a:pt x="7868" y="772"/>
                  </a:lnTo>
                  <a:lnTo>
                    <a:pt x="7627" y="531"/>
                  </a:lnTo>
                  <a:lnTo>
                    <a:pt x="7723" y="386"/>
                  </a:lnTo>
                  <a:lnTo>
                    <a:pt x="7723" y="386"/>
                  </a:lnTo>
                  <a:lnTo>
                    <a:pt x="7723" y="290"/>
                  </a:lnTo>
                  <a:lnTo>
                    <a:pt x="7723" y="193"/>
                  </a:lnTo>
                  <a:lnTo>
                    <a:pt x="7675" y="97"/>
                  </a:lnTo>
                  <a:lnTo>
                    <a:pt x="7578" y="0"/>
                  </a:lnTo>
                  <a:lnTo>
                    <a:pt x="7578" y="0"/>
                  </a:lnTo>
                  <a:lnTo>
                    <a:pt x="748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363;p80">
              <a:extLst>
                <a:ext uri="{FF2B5EF4-FFF2-40B4-BE49-F238E27FC236}">
                  <a16:creationId xmlns:a16="http://schemas.microsoft.com/office/drawing/2014/main" id="{F0C12981-C951-AA95-86B8-BABADBCEE54F}"/>
                </a:ext>
              </a:extLst>
            </p:cNvPr>
            <p:cNvSpPr/>
            <p:nvPr/>
          </p:nvSpPr>
          <p:spPr>
            <a:xfrm>
              <a:off x="1703075" y="2039350"/>
              <a:ext cx="38625" cy="44675"/>
            </a:xfrm>
            <a:custGeom>
              <a:avLst/>
              <a:gdLst/>
              <a:ahLst/>
              <a:cxnLst/>
              <a:rect l="l" t="t" r="r" b="b"/>
              <a:pathLst>
                <a:path w="1545" h="1787" extrusionOk="0">
                  <a:moveTo>
                    <a:pt x="1303" y="0"/>
                  </a:moveTo>
                  <a:lnTo>
                    <a:pt x="1255" y="48"/>
                  </a:lnTo>
                  <a:lnTo>
                    <a:pt x="1207" y="97"/>
                  </a:lnTo>
                  <a:lnTo>
                    <a:pt x="48" y="1496"/>
                  </a:lnTo>
                  <a:lnTo>
                    <a:pt x="0" y="1593"/>
                  </a:lnTo>
                  <a:lnTo>
                    <a:pt x="0" y="1641"/>
                  </a:lnTo>
                  <a:lnTo>
                    <a:pt x="48" y="1689"/>
                  </a:lnTo>
                  <a:lnTo>
                    <a:pt x="97" y="1786"/>
                  </a:lnTo>
                  <a:lnTo>
                    <a:pt x="290" y="1786"/>
                  </a:lnTo>
                  <a:lnTo>
                    <a:pt x="338" y="1738"/>
                  </a:lnTo>
                  <a:lnTo>
                    <a:pt x="869" y="1014"/>
                  </a:lnTo>
                  <a:lnTo>
                    <a:pt x="1496" y="338"/>
                  </a:lnTo>
                  <a:lnTo>
                    <a:pt x="1496" y="290"/>
                  </a:lnTo>
                  <a:lnTo>
                    <a:pt x="1545" y="193"/>
                  </a:lnTo>
                  <a:lnTo>
                    <a:pt x="1496" y="145"/>
                  </a:lnTo>
                  <a:lnTo>
                    <a:pt x="1448" y="48"/>
                  </a:lnTo>
                  <a:lnTo>
                    <a:pt x="1400" y="48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364;p80">
              <a:extLst>
                <a:ext uri="{FF2B5EF4-FFF2-40B4-BE49-F238E27FC236}">
                  <a16:creationId xmlns:a16="http://schemas.microsoft.com/office/drawing/2014/main" id="{93C6D7B7-AF31-B8AF-5212-8001ED78237D}"/>
                </a:ext>
              </a:extLst>
            </p:cNvPr>
            <p:cNvSpPr/>
            <p:nvPr/>
          </p:nvSpPr>
          <p:spPr>
            <a:xfrm>
              <a:off x="1666875" y="2098475"/>
              <a:ext cx="28975" cy="47075"/>
            </a:xfrm>
            <a:custGeom>
              <a:avLst/>
              <a:gdLst/>
              <a:ahLst/>
              <a:cxnLst/>
              <a:rect l="l" t="t" r="r" b="b"/>
              <a:pathLst>
                <a:path w="1159" h="1883" extrusionOk="0">
                  <a:moveTo>
                    <a:pt x="917" y="0"/>
                  </a:moveTo>
                  <a:lnTo>
                    <a:pt x="869" y="49"/>
                  </a:lnTo>
                  <a:lnTo>
                    <a:pt x="821" y="97"/>
                  </a:lnTo>
                  <a:lnTo>
                    <a:pt x="386" y="869"/>
                  </a:lnTo>
                  <a:lnTo>
                    <a:pt x="0" y="1641"/>
                  </a:lnTo>
                  <a:lnTo>
                    <a:pt x="0" y="1738"/>
                  </a:lnTo>
                  <a:lnTo>
                    <a:pt x="48" y="1786"/>
                  </a:lnTo>
                  <a:lnTo>
                    <a:pt x="48" y="1883"/>
                  </a:lnTo>
                  <a:lnTo>
                    <a:pt x="290" y="1883"/>
                  </a:lnTo>
                  <a:lnTo>
                    <a:pt x="386" y="1786"/>
                  </a:lnTo>
                  <a:lnTo>
                    <a:pt x="724" y="1014"/>
                  </a:lnTo>
                  <a:lnTo>
                    <a:pt x="1110" y="290"/>
                  </a:lnTo>
                  <a:lnTo>
                    <a:pt x="1158" y="242"/>
                  </a:lnTo>
                  <a:lnTo>
                    <a:pt x="1158" y="145"/>
                  </a:lnTo>
                  <a:lnTo>
                    <a:pt x="1110" y="97"/>
                  </a:lnTo>
                  <a:lnTo>
                    <a:pt x="1062" y="49"/>
                  </a:lnTo>
                  <a:lnTo>
                    <a:pt x="10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365;p80">
              <a:extLst>
                <a:ext uri="{FF2B5EF4-FFF2-40B4-BE49-F238E27FC236}">
                  <a16:creationId xmlns:a16="http://schemas.microsoft.com/office/drawing/2014/main" id="{12DB10C0-61D4-DC08-97B3-EBD704E05968}"/>
                </a:ext>
              </a:extLst>
            </p:cNvPr>
            <p:cNvSpPr/>
            <p:nvPr/>
          </p:nvSpPr>
          <p:spPr>
            <a:xfrm>
              <a:off x="1780300" y="2042950"/>
              <a:ext cx="27775" cy="31400"/>
            </a:xfrm>
            <a:custGeom>
              <a:avLst/>
              <a:gdLst/>
              <a:ahLst/>
              <a:cxnLst/>
              <a:rect l="l" t="t" r="r" b="b"/>
              <a:pathLst>
                <a:path w="1111" h="1256" extrusionOk="0">
                  <a:moveTo>
                    <a:pt x="869" y="1"/>
                  </a:moveTo>
                  <a:lnTo>
                    <a:pt x="773" y="49"/>
                  </a:lnTo>
                  <a:lnTo>
                    <a:pt x="49" y="966"/>
                  </a:lnTo>
                  <a:lnTo>
                    <a:pt x="0" y="1015"/>
                  </a:lnTo>
                  <a:lnTo>
                    <a:pt x="0" y="1111"/>
                  </a:lnTo>
                  <a:lnTo>
                    <a:pt x="0" y="1159"/>
                  </a:lnTo>
                  <a:lnTo>
                    <a:pt x="49" y="1256"/>
                  </a:lnTo>
                  <a:lnTo>
                    <a:pt x="242" y="1256"/>
                  </a:lnTo>
                  <a:lnTo>
                    <a:pt x="338" y="1208"/>
                  </a:lnTo>
                  <a:lnTo>
                    <a:pt x="1110" y="291"/>
                  </a:lnTo>
                  <a:lnTo>
                    <a:pt x="1110" y="242"/>
                  </a:lnTo>
                  <a:lnTo>
                    <a:pt x="1110" y="146"/>
                  </a:lnTo>
                  <a:lnTo>
                    <a:pt x="1110" y="97"/>
                  </a:lnTo>
                  <a:lnTo>
                    <a:pt x="1062" y="49"/>
                  </a:lnTo>
                  <a:lnTo>
                    <a:pt x="10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366;p80">
              <a:extLst>
                <a:ext uri="{FF2B5EF4-FFF2-40B4-BE49-F238E27FC236}">
                  <a16:creationId xmlns:a16="http://schemas.microsoft.com/office/drawing/2014/main" id="{AE3866AD-6C1D-E6E3-9F7F-BC7F5B7F3DCE}"/>
                </a:ext>
              </a:extLst>
            </p:cNvPr>
            <p:cNvSpPr/>
            <p:nvPr/>
          </p:nvSpPr>
          <p:spPr>
            <a:xfrm>
              <a:off x="1816500" y="1962100"/>
              <a:ext cx="25350" cy="68825"/>
            </a:xfrm>
            <a:custGeom>
              <a:avLst/>
              <a:gdLst/>
              <a:ahLst/>
              <a:cxnLst/>
              <a:rect l="l" t="t" r="r" b="b"/>
              <a:pathLst>
                <a:path w="1014" h="2753" extrusionOk="0">
                  <a:moveTo>
                    <a:pt x="242" y="1"/>
                  </a:moveTo>
                  <a:lnTo>
                    <a:pt x="145" y="49"/>
                  </a:lnTo>
                  <a:lnTo>
                    <a:pt x="145" y="146"/>
                  </a:lnTo>
                  <a:lnTo>
                    <a:pt x="145" y="194"/>
                  </a:lnTo>
                  <a:lnTo>
                    <a:pt x="145" y="291"/>
                  </a:lnTo>
                  <a:lnTo>
                    <a:pt x="193" y="339"/>
                  </a:lnTo>
                  <a:lnTo>
                    <a:pt x="338" y="435"/>
                  </a:lnTo>
                  <a:lnTo>
                    <a:pt x="435" y="580"/>
                  </a:lnTo>
                  <a:lnTo>
                    <a:pt x="580" y="918"/>
                  </a:lnTo>
                  <a:lnTo>
                    <a:pt x="628" y="1256"/>
                  </a:lnTo>
                  <a:lnTo>
                    <a:pt x="628" y="1449"/>
                  </a:lnTo>
                  <a:lnTo>
                    <a:pt x="580" y="1642"/>
                  </a:lnTo>
                  <a:lnTo>
                    <a:pt x="338" y="2028"/>
                  </a:lnTo>
                  <a:lnTo>
                    <a:pt x="49" y="2414"/>
                  </a:lnTo>
                  <a:lnTo>
                    <a:pt x="0" y="2511"/>
                  </a:lnTo>
                  <a:lnTo>
                    <a:pt x="0" y="2559"/>
                  </a:lnTo>
                  <a:lnTo>
                    <a:pt x="0" y="2656"/>
                  </a:lnTo>
                  <a:lnTo>
                    <a:pt x="49" y="2704"/>
                  </a:lnTo>
                  <a:lnTo>
                    <a:pt x="193" y="2752"/>
                  </a:lnTo>
                  <a:lnTo>
                    <a:pt x="290" y="2704"/>
                  </a:lnTo>
                  <a:lnTo>
                    <a:pt x="338" y="2656"/>
                  </a:lnTo>
                  <a:lnTo>
                    <a:pt x="869" y="1835"/>
                  </a:lnTo>
                  <a:lnTo>
                    <a:pt x="966" y="1594"/>
                  </a:lnTo>
                  <a:lnTo>
                    <a:pt x="1014" y="1352"/>
                  </a:lnTo>
                  <a:lnTo>
                    <a:pt x="1014" y="1111"/>
                  </a:lnTo>
                  <a:lnTo>
                    <a:pt x="966" y="870"/>
                  </a:lnTo>
                  <a:lnTo>
                    <a:pt x="917" y="628"/>
                  </a:lnTo>
                  <a:lnTo>
                    <a:pt x="773" y="435"/>
                  </a:lnTo>
                  <a:lnTo>
                    <a:pt x="628" y="242"/>
                  </a:lnTo>
                  <a:lnTo>
                    <a:pt x="483" y="49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367;p80">
              <a:extLst>
                <a:ext uri="{FF2B5EF4-FFF2-40B4-BE49-F238E27FC236}">
                  <a16:creationId xmlns:a16="http://schemas.microsoft.com/office/drawing/2014/main" id="{F38B2781-35DA-4BDE-A0BE-C7FF449273F5}"/>
                </a:ext>
              </a:extLst>
            </p:cNvPr>
            <p:cNvSpPr/>
            <p:nvPr/>
          </p:nvSpPr>
          <p:spPr>
            <a:xfrm>
              <a:off x="1169700" y="3212250"/>
              <a:ext cx="704750" cy="1048675"/>
            </a:xfrm>
            <a:custGeom>
              <a:avLst/>
              <a:gdLst/>
              <a:ahLst/>
              <a:cxnLst/>
              <a:rect l="l" t="t" r="r" b="b"/>
              <a:pathLst>
                <a:path w="28190" h="41947" extrusionOk="0">
                  <a:moveTo>
                    <a:pt x="19694" y="1"/>
                  </a:moveTo>
                  <a:lnTo>
                    <a:pt x="19646" y="532"/>
                  </a:lnTo>
                  <a:lnTo>
                    <a:pt x="19597" y="1111"/>
                  </a:lnTo>
                  <a:lnTo>
                    <a:pt x="19549" y="1642"/>
                  </a:lnTo>
                  <a:lnTo>
                    <a:pt x="19597" y="2173"/>
                  </a:lnTo>
                  <a:lnTo>
                    <a:pt x="19646" y="2656"/>
                  </a:lnTo>
                  <a:lnTo>
                    <a:pt x="19742" y="3187"/>
                  </a:lnTo>
                  <a:lnTo>
                    <a:pt x="19887" y="3621"/>
                  </a:lnTo>
                  <a:lnTo>
                    <a:pt x="20032" y="4055"/>
                  </a:lnTo>
                  <a:lnTo>
                    <a:pt x="20225" y="4442"/>
                  </a:lnTo>
                  <a:lnTo>
                    <a:pt x="20370" y="4779"/>
                  </a:lnTo>
                  <a:lnTo>
                    <a:pt x="20611" y="5069"/>
                  </a:lnTo>
                  <a:lnTo>
                    <a:pt x="20804" y="5310"/>
                  </a:lnTo>
                  <a:lnTo>
                    <a:pt x="21045" y="5503"/>
                  </a:lnTo>
                  <a:lnTo>
                    <a:pt x="21287" y="5600"/>
                  </a:lnTo>
                  <a:lnTo>
                    <a:pt x="21528" y="5648"/>
                  </a:lnTo>
                  <a:lnTo>
                    <a:pt x="21769" y="5600"/>
                  </a:lnTo>
                  <a:lnTo>
                    <a:pt x="20852" y="6807"/>
                  </a:lnTo>
                  <a:lnTo>
                    <a:pt x="19984" y="8158"/>
                  </a:lnTo>
                  <a:lnTo>
                    <a:pt x="19694" y="7579"/>
                  </a:lnTo>
                  <a:lnTo>
                    <a:pt x="19308" y="6952"/>
                  </a:lnTo>
                  <a:lnTo>
                    <a:pt x="18342" y="5503"/>
                  </a:lnTo>
                  <a:lnTo>
                    <a:pt x="17811" y="4779"/>
                  </a:lnTo>
                  <a:lnTo>
                    <a:pt x="17377" y="4007"/>
                  </a:lnTo>
                  <a:lnTo>
                    <a:pt x="17039" y="3283"/>
                  </a:lnTo>
                  <a:lnTo>
                    <a:pt x="16943" y="2945"/>
                  </a:lnTo>
                  <a:lnTo>
                    <a:pt x="16846" y="2607"/>
                  </a:lnTo>
                  <a:lnTo>
                    <a:pt x="16798" y="3235"/>
                  </a:lnTo>
                  <a:lnTo>
                    <a:pt x="16798" y="3814"/>
                  </a:lnTo>
                  <a:lnTo>
                    <a:pt x="16846" y="4442"/>
                  </a:lnTo>
                  <a:lnTo>
                    <a:pt x="16943" y="5021"/>
                  </a:lnTo>
                  <a:lnTo>
                    <a:pt x="17039" y="5552"/>
                  </a:lnTo>
                  <a:lnTo>
                    <a:pt x="17184" y="6083"/>
                  </a:lnTo>
                  <a:lnTo>
                    <a:pt x="17377" y="6614"/>
                  </a:lnTo>
                  <a:lnTo>
                    <a:pt x="17570" y="7048"/>
                  </a:lnTo>
                  <a:lnTo>
                    <a:pt x="17763" y="7482"/>
                  </a:lnTo>
                  <a:lnTo>
                    <a:pt x="18005" y="7869"/>
                  </a:lnTo>
                  <a:lnTo>
                    <a:pt x="18294" y="8158"/>
                  </a:lnTo>
                  <a:lnTo>
                    <a:pt x="18535" y="8400"/>
                  </a:lnTo>
                  <a:lnTo>
                    <a:pt x="18777" y="8593"/>
                  </a:lnTo>
                  <a:lnTo>
                    <a:pt x="19066" y="8737"/>
                  </a:lnTo>
                  <a:lnTo>
                    <a:pt x="19308" y="8786"/>
                  </a:lnTo>
                  <a:lnTo>
                    <a:pt x="19597" y="8737"/>
                  </a:lnTo>
                  <a:lnTo>
                    <a:pt x="18101" y="11151"/>
                  </a:lnTo>
                  <a:lnTo>
                    <a:pt x="17908" y="10813"/>
                  </a:lnTo>
                  <a:lnTo>
                    <a:pt x="17667" y="10475"/>
                  </a:lnTo>
                  <a:lnTo>
                    <a:pt x="17087" y="9751"/>
                  </a:lnTo>
                  <a:lnTo>
                    <a:pt x="16363" y="8931"/>
                  </a:lnTo>
                  <a:lnTo>
                    <a:pt x="15591" y="8110"/>
                  </a:lnTo>
                  <a:lnTo>
                    <a:pt x="14771" y="7241"/>
                  </a:lnTo>
                  <a:lnTo>
                    <a:pt x="14095" y="6372"/>
                  </a:lnTo>
                  <a:lnTo>
                    <a:pt x="13757" y="5938"/>
                  </a:lnTo>
                  <a:lnTo>
                    <a:pt x="13516" y="5503"/>
                  </a:lnTo>
                  <a:lnTo>
                    <a:pt x="13274" y="5069"/>
                  </a:lnTo>
                  <a:lnTo>
                    <a:pt x="13129" y="4683"/>
                  </a:lnTo>
                  <a:lnTo>
                    <a:pt x="13178" y="5455"/>
                  </a:lnTo>
                  <a:lnTo>
                    <a:pt x="13274" y="6179"/>
                  </a:lnTo>
                  <a:lnTo>
                    <a:pt x="13467" y="6952"/>
                  </a:lnTo>
                  <a:lnTo>
                    <a:pt x="13660" y="7627"/>
                  </a:lnTo>
                  <a:lnTo>
                    <a:pt x="13902" y="8303"/>
                  </a:lnTo>
                  <a:lnTo>
                    <a:pt x="14191" y="8979"/>
                  </a:lnTo>
                  <a:lnTo>
                    <a:pt x="14481" y="9558"/>
                  </a:lnTo>
                  <a:lnTo>
                    <a:pt x="14819" y="10089"/>
                  </a:lnTo>
                  <a:lnTo>
                    <a:pt x="15157" y="10572"/>
                  </a:lnTo>
                  <a:lnTo>
                    <a:pt x="15543" y="11006"/>
                  </a:lnTo>
                  <a:lnTo>
                    <a:pt x="15881" y="11344"/>
                  </a:lnTo>
                  <a:lnTo>
                    <a:pt x="16267" y="11634"/>
                  </a:lnTo>
                  <a:lnTo>
                    <a:pt x="16653" y="11827"/>
                  </a:lnTo>
                  <a:lnTo>
                    <a:pt x="16991" y="11971"/>
                  </a:lnTo>
                  <a:lnTo>
                    <a:pt x="17329" y="11971"/>
                  </a:lnTo>
                  <a:lnTo>
                    <a:pt x="17667" y="11875"/>
                  </a:lnTo>
                  <a:lnTo>
                    <a:pt x="16894" y="13226"/>
                  </a:lnTo>
                  <a:lnTo>
                    <a:pt x="16170" y="14578"/>
                  </a:lnTo>
                  <a:lnTo>
                    <a:pt x="15929" y="14240"/>
                  </a:lnTo>
                  <a:lnTo>
                    <a:pt x="15639" y="13854"/>
                  </a:lnTo>
                  <a:lnTo>
                    <a:pt x="14915" y="13082"/>
                  </a:lnTo>
                  <a:lnTo>
                    <a:pt x="14047" y="12261"/>
                  </a:lnTo>
                  <a:lnTo>
                    <a:pt x="13081" y="11392"/>
                  </a:lnTo>
                  <a:lnTo>
                    <a:pt x="12116" y="10523"/>
                  </a:lnTo>
                  <a:lnTo>
                    <a:pt x="11247" y="9606"/>
                  </a:lnTo>
                  <a:lnTo>
                    <a:pt x="10861" y="9124"/>
                  </a:lnTo>
                  <a:lnTo>
                    <a:pt x="10523" y="8689"/>
                  </a:lnTo>
                  <a:lnTo>
                    <a:pt x="10233" y="8207"/>
                  </a:lnTo>
                  <a:lnTo>
                    <a:pt x="10040" y="7772"/>
                  </a:lnTo>
                  <a:lnTo>
                    <a:pt x="10137" y="8641"/>
                  </a:lnTo>
                  <a:lnTo>
                    <a:pt x="10330" y="9461"/>
                  </a:lnTo>
                  <a:lnTo>
                    <a:pt x="10571" y="10282"/>
                  </a:lnTo>
                  <a:lnTo>
                    <a:pt x="10861" y="11054"/>
                  </a:lnTo>
                  <a:lnTo>
                    <a:pt x="11199" y="11778"/>
                  </a:lnTo>
                  <a:lnTo>
                    <a:pt x="11585" y="12454"/>
                  </a:lnTo>
                  <a:lnTo>
                    <a:pt x="11971" y="13082"/>
                  </a:lnTo>
                  <a:lnTo>
                    <a:pt x="12405" y="13661"/>
                  </a:lnTo>
                  <a:lnTo>
                    <a:pt x="12840" y="14192"/>
                  </a:lnTo>
                  <a:lnTo>
                    <a:pt x="13274" y="14626"/>
                  </a:lnTo>
                  <a:lnTo>
                    <a:pt x="13709" y="15012"/>
                  </a:lnTo>
                  <a:lnTo>
                    <a:pt x="14143" y="15302"/>
                  </a:lnTo>
                  <a:lnTo>
                    <a:pt x="14577" y="15495"/>
                  </a:lnTo>
                  <a:lnTo>
                    <a:pt x="15012" y="15592"/>
                  </a:lnTo>
                  <a:lnTo>
                    <a:pt x="15398" y="15592"/>
                  </a:lnTo>
                  <a:lnTo>
                    <a:pt x="15543" y="15543"/>
                  </a:lnTo>
                  <a:lnTo>
                    <a:pt x="15736" y="15495"/>
                  </a:lnTo>
                  <a:lnTo>
                    <a:pt x="15736" y="15495"/>
                  </a:lnTo>
                  <a:lnTo>
                    <a:pt x="14964" y="17136"/>
                  </a:lnTo>
                  <a:lnTo>
                    <a:pt x="14191" y="18826"/>
                  </a:lnTo>
                  <a:lnTo>
                    <a:pt x="13902" y="18536"/>
                  </a:lnTo>
                  <a:lnTo>
                    <a:pt x="13564" y="18198"/>
                  </a:lnTo>
                  <a:lnTo>
                    <a:pt x="13129" y="17860"/>
                  </a:lnTo>
                  <a:lnTo>
                    <a:pt x="12647" y="17571"/>
                  </a:lnTo>
                  <a:lnTo>
                    <a:pt x="11537" y="16847"/>
                  </a:lnTo>
                  <a:lnTo>
                    <a:pt x="10330" y="16123"/>
                  </a:lnTo>
                  <a:lnTo>
                    <a:pt x="9123" y="15398"/>
                  </a:lnTo>
                  <a:lnTo>
                    <a:pt x="7965" y="14626"/>
                  </a:lnTo>
                  <a:lnTo>
                    <a:pt x="7434" y="14240"/>
                  </a:lnTo>
                  <a:lnTo>
                    <a:pt x="6999" y="13806"/>
                  </a:lnTo>
                  <a:lnTo>
                    <a:pt x="6613" y="13371"/>
                  </a:lnTo>
                  <a:lnTo>
                    <a:pt x="6275" y="12937"/>
                  </a:lnTo>
                  <a:lnTo>
                    <a:pt x="6565" y="13806"/>
                  </a:lnTo>
                  <a:lnTo>
                    <a:pt x="6951" y="14626"/>
                  </a:lnTo>
                  <a:lnTo>
                    <a:pt x="7385" y="15447"/>
                  </a:lnTo>
                  <a:lnTo>
                    <a:pt x="7868" y="16171"/>
                  </a:lnTo>
                  <a:lnTo>
                    <a:pt x="8351" y="16895"/>
                  </a:lnTo>
                  <a:lnTo>
                    <a:pt x="8882" y="17522"/>
                  </a:lnTo>
                  <a:lnTo>
                    <a:pt x="9461" y="18102"/>
                  </a:lnTo>
                  <a:lnTo>
                    <a:pt x="9992" y="18584"/>
                  </a:lnTo>
                  <a:lnTo>
                    <a:pt x="10571" y="19067"/>
                  </a:lnTo>
                  <a:lnTo>
                    <a:pt x="11150" y="19405"/>
                  </a:lnTo>
                  <a:lnTo>
                    <a:pt x="11681" y="19694"/>
                  </a:lnTo>
                  <a:lnTo>
                    <a:pt x="12212" y="19887"/>
                  </a:lnTo>
                  <a:lnTo>
                    <a:pt x="12695" y="19984"/>
                  </a:lnTo>
                  <a:lnTo>
                    <a:pt x="13322" y="19984"/>
                  </a:lnTo>
                  <a:lnTo>
                    <a:pt x="13516" y="19887"/>
                  </a:lnTo>
                  <a:lnTo>
                    <a:pt x="13709" y="19791"/>
                  </a:lnTo>
                  <a:lnTo>
                    <a:pt x="13853" y="19694"/>
                  </a:lnTo>
                  <a:lnTo>
                    <a:pt x="13419" y="20853"/>
                  </a:lnTo>
                  <a:lnTo>
                    <a:pt x="12985" y="22060"/>
                  </a:lnTo>
                  <a:lnTo>
                    <a:pt x="12598" y="23266"/>
                  </a:lnTo>
                  <a:lnTo>
                    <a:pt x="12261" y="24473"/>
                  </a:lnTo>
                  <a:lnTo>
                    <a:pt x="11923" y="24183"/>
                  </a:lnTo>
                  <a:lnTo>
                    <a:pt x="11488" y="23894"/>
                  </a:lnTo>
                  <a:lnTo>
                    <a:pt x="11006" y="23604"/>
                  </a:lnTo>
                  <a:lnTo>
                    <a:pt x="10426" y="23363"/>
                  </a:lnTo>
                  <a:lnTo>
                    <a:pt x="9171" y="22784"/>
                  </a:lnTo>
                  <a:lnTo>
                    <a:pt x="7820" y="22253"/>
                  </a:lnTo>
                  <a:lnTo>
                    <a:pt x="6468" y="21673"/>
                  </a:lnTo>
                  <a:lnTo>
                    <a:pt x="5165" y="21046"/>
                  </a:lnTo>
                  <a:lnTo>
                    <a:pt x="4586" y="20708"/>
                  </a:lnTo>
                  <a:lnTo>
                    <a:pt x="4055" y="20322"/>
                  </a:lnTo>
                  <a:lnTo>
                    <a:pt x="3572" y="19936"/>
                  </a:lnTo>
                  <a:lnTo>
                    <a:pt x="3186" y="19550"/>
                  </a:lnTo>
                  <a:lnTo>
                    <a:pt x="3620" y="20418"/>
                  </a:lnTo>
                  <a:lnTo>
                    <a:pt x="4103" y="21191"/>
                  </a:lnTo>
                  <a:lnTo>
                    <a:pt x="4682" y="21963"/>
                  </a:lnTo>
                  <a:lnTo>
                    <a:pt x="5262" y="22639"/>
                  </a:lnTo>
                  <a:lnTo>
                    <a:pt x="5889" y="23266"/>
                  </a:lnTo>
                  <a:lnTo>
                    <a:pt x="6565" y="23845"/>
                  </a:lnTo>
                  <a:lnTo>
                    <a:pt x="7192" y="24376"/>
                  </a:lnTo>
                  <a:lnTo>
                    <a:pt x="7868" y="24811"/>
                  </a:lnTo>
                  <a:lnTo>
                    <a:pt x="8496" y="25197"/>
                  </a:lnTo>
                  <a:lnTo>
                    <a:pt x="9123" y="25487"/>
                  </a:lnTo>
                  <a:lnTo>
                    <a:pt x="9702" y="25680"/>
                  </a:lnTo>
                  <a:lnTo>
                    <a:pt x="10282" y="25824"/>
                  </a:lnTo>
                  <a:lnTo>
                    <a:pt x="10813" y="25873"/>
                  </a:lnTo>
                  <a:lnTo>
                    <a:pt x="11247" y="25824"/>
                  </a:lnTo>
                  <a:lnTo>
                    <a:pt x="11488" y="25776"/>
                  </a:lnTo>
                  <a:lnTo>
                    <a:pt x="11633" y="25680"/>
                  </a:lnTo>
                  <a:lnTo>
                    <a:pt x="11826" y="25583"/>
                  </a:lnTo>
                  <a:lnTo>
                    <a:pt x="11971" y="25438"/>
                  </a:lnTo>
                  <a:lnTo>
                    <a:pt x="11730" y="26500"/>
                  </a:lnTo>
                  <a:lnTo>
                    <a:pt x="11488" y="27610"/>
                  </a:lnTo>
                  <a:lnTo>
                    <a:pt x="11247" y="28721"/>
                  </a:lnTo>
                  <a:lnTo>
                    <a:pt x="11102" y="29831"/>
                  </a:lnTo>
                  <a:lnTo>
                    <a:pt x="10668" y="29589"/>
                  </a:lnTo>
                  <a:lnTo>
                    <a:pt x="10137" y="29348"/>
                  </a:lnTo>
                  <a:lnTo>
                    <a:pt x="9509" y="29155"/>
                  </a:lnTo>
                  <a:lnTo>
                    <a:pt x="8833" y="28962"/>
                  </a:lnTo>
                  <a:lnTo>
                    <a:pt x="7337" y="28576"/>
                  </a:lnTo>
                  <a:lnTo>
                    <a:pt x="5744" y="28238"/>
                  </a:lnTo>
                  <a:lnTo>
                    <a:pt x="4103" y="27852"/>
                  </a:lnTo>
                  <a:lnTo>
                    <a:pt x="3283" y="27659"/>
                  </a:lnTo>
                  <a:lnTo>
                    <a:pt x="2510" y="27417"/>
                  </a:lnTo>
                  <a:lnTo>
                    <a:pt x="1786" y="27176"/>
                  </a:lnTo>
                  <a:lnTo>
                    <a:pt x="1111" y="26886"/>
                  </a:lnTo>
                  <a:lnTo>
                    <a:pt x="531" y="26548"/>
                  </a:lnTo>
                  <a:lnTo>
                    <a:pt x="0" y="26211"/>
                  </a:lnTo>
                  <a:lnTo>
                    <a:pt x="0" y="26211"/>
                  </a:lnTo>
                  <a:lnTo>
                    <a:pt x="676" y="27031"/>
                  </a:lnTo>
                  <a:lnTo>
                    <a:pt x="1352" y="27803"/>
                  </a:lnTo>
                  <a:lnTo>
                    <a:pt x="2124" y="28527"/>
                  </a:lnTo>
                  <a:lnTo>
                    <a:pt x="2945" y="29155"/>
                  </a:lnTo>
                  <a:lnTo>
                    <a:pt x="3717" y="29734"/>
                  </a:lnTo>
                  <a:lnTo>
                    <a:pt x="4538" y="30265"/>
                  </a:lnTo>
                  <a:lnTo>
                    <a:pt x="5358" y="30700"/>
                  </a:lnTo>
                  <a:lnTo>
                    <a:pt x="6179" y="31086"/>
                  </a:lnTo>
                  <a:lnTo>
                    <a:pt x="6951" y="31375"/>
                  </a:lnTo>
                  <a:lnTo>
                    <a:pt x="7723" y="31568"/>
                  </a:lnTo>
                  <a:lnTo>
                    <a:pt x="8447" y="31713"/>
                  </a:lnTo>
                  <a:lnTo>
                    <a:pt x="9075" y="31761"/>
                  </a:lnTo>
                  <a:lnTo>
                    <a:pt x="9654" y="31713"/>
                  </a:lnTo>
                  <a:lnTo>
                    <a:pt x="10185" y="31568"/>
                  </a:lnTo>
                  <a:lnTo>
                    <a:pt x="10426" y="31472"/>
                  </a:lnTo>
                  <a:lnTo>
                    <a:pt x="10619" y="31375"/>
                  </a:lnTo>
                  <a:lnTo>
                    <a:pt x="10813" y="31230"/>
                  </a:lnTo>
                  <a:lnTo>
                    <a:pt x="10957" y="31037"/>
                  </a:lnTo>
                  <a:lnTo>
                    <a:pt x="10957" y="31037"/>
                  </a:lnTo>
                  <a:lnTo>
                    <a:pt x="10813" y="32389"/>
                  </a:lnTo>
                  <a:lnTo>
                    <a:pt x="10764" y="33789"/>
                  </a:lnTo>
                  <a:lnTo>
                    <a:pt x="10716" y="35140"/>
                  </a:lnTo>
                  <a:lnTo>
                    <a:pt x="10764" y="36492"/>
                  </a:lnTo>
                  <a:lnTo>
                    <a:pt x="10861" y="37892"/>
                  </a:lnTo>
                  <a:lnTo>
                    <a:pt x="11006" y="39243"/>
                  </a:lnTo>
                  <a:lnTo>
                    <a:pt x="11247" y="40595"/>
                  </a:lnTo>
                  <a:lnTo>
                    <a:pt x="11488" y="41946"/>
                  </a:lnTo>
                  <a:lnTo>
                    <a:pt x="11923" y="41850"/>
                  </a:lnTo>
                  <a:lnTo>
                    <a:pt x="11633" y="40305"/>
                  </a:lnTo>
                  <a:lnTo>
                    <a:pt x="11392" y="38760"/>
                  </a:lnTo>
                  <a:lnTo>
                    <a:pt x="11247" y="37216"/>
                  </a:lnTo>
                  <a:lnTo>
                    <a:pt x="11199" y="35671"/>
                  </a:lnTo>
                  <a:lnTo>
                    <a:pt x="11199" y="34127"/>
                  </a:lnTo>
                  <a:lnTo>
                    <a:pt x="11247" y="32582"/>
                  </a:lnTo>
                  <a:lnTo>
                    <a:pt x="11392" y="31037"/>
                  </a:lnTo>
                  <a:lnTo>
                    <a:pt x="11585" y="29541"/>
                  </a:lnTo>
                  <a:lnTo>
                    <a:pt x="11681" y="29734"/>
                  </a:lnTo>
                  <a:lnTo>
                    <a:pt x="11778" y="29976"/>
                  </a:lnTo>
                  <a:lnTo>
                    <a:pt x="11923" y="30120"/>
                  </a:lnTo>
                  <a:lnTo>
                    <a:pt x="12116" y="30313"/>
                  </a:lnTo>
                  <a:lnTo>
                    <a:pt x="12309" y="30458"/>
                  </a:lnTo>
                  <a:lnTo>
                    <a:pt x="12550" y="30603"/>
                  </a:lnTo>
                  <a:lnTo>
                    <a:pt x="13081" y="30796"/>
                  </a:lnTo>
                  <a:lnTo>
                    <a:pt x="13757" y="30941"/>
                  </a:lnTo>
                  <a:lnTo>
                    <a:pt x="14433" y="30989"/>
                  </a:lnTo>
                  <a:lnTo>
                    <a:pt x="15253" y="30941"/>
                  </a:lnTo>
                  <a:lnTo>
                    <a:pt x="16074" y="30844"/>
                  </a:lnTo>
                  <a:lnTo>
                    <a:pt x="16991" y="30700"/>
                  </a:lnTo>
                  <a:lnTo>
                    <a:pt x="17908" y="30458"/>
                  </a:lnTo>
                  <a:lnTo>
                    <a:pt x="18825" y="30120"/>
                  </a:lnTo>
                  <a:lnTo>
                    <a:pt x="19790" y="29734"/>
                  </a:lnTo>
                  <a:lnTo>
                    <a:pt x="20708" y="29251"/>
                  </a:lnTo>
                  <a:lnTo>
                    <a:pt x="21673" y="28721"/>
                  </a:lnTo>
                  <a:lnTo>
                    <a:pt x="22542" y="28093"/>
                  </a:lnTo>
                  <a:lnTo>
                    <a:pt x="23411" y="27417"/>
                  </a:lnTo>
                  <a:lnTo>
                    <a:pt x="22735" y="27659"/>
                  </a:lnTo>
                  <a:lnTo>
                    <a:pt x="22011" y="27852"/>
                  </a:lnTo>
                  <a:lnTo>
                    <a:pt x="21190" y="27997"/>
                  </a:lnTo>
                  <a:lnTo>
                    <a:pt x="20321" y="28093"/>
                  </a:lnTo>
                  <a:lnTo>
                    <a:pt x="19404" y="28141"/>
                  </a:lnTo>
                  <a:lnTo>
                    <a:pt x="15157" y="28141"/>
                  </a:lnTo>
                  <a:lnTo>
                    <a:pt x="13805" y="28190"/>
                  </a:lnTo>
                  <a:lnTo>
                    <a:pt x="13226" y="28238"/>
                  </a:lnTo>
                  <a:lnTo>
                    <a:pt x="12647" y="28286"/>
                  </a:lnTo>
                  <a:lnTo>
                    <a:pt x="12164" y="28383"/>
                  </a:lnTo>
                  <a:lnTo>
                    <a:pt x="11730" y="28527"/>
                  </a:lnTo>
                  <a:lnTo>
                    <a:pt x="11971" y="27369"/>
                  </a:lnTo>
                  <a:lnTo>
                    <a:pt x="12261" y="26211"/>
                  </a:lnTo>
                  <a:lnTo>
                    <a:pt x="12550" y="25052"/>
                  </a:lnTo>
                  <a:lnTo>
                    <a:pt x="12840" y="23894"/>
                  </a:lnTo>
                  <a:lnTo>
                    <a:pt x="12936" y="24087"/>
                  </a:lnTo>
                  <a:lnTo>
                    <a:pt x="13033" y="24280"/>
                  </a:lnTo>
                  <a:lnTo>
                    <a:pt x="13178" y="24425"/>
                  </a:lnTo>
                  <a:lnTo>
                    <a:pt x="13371" y="24569"/>
                  </a:lnTo>
                  <a:lnTo>
                    <a:pt x="13757" y="24811"/>
                  </a:lnTo>
                  <a:lnTo>
                    <a:pt x="14240" y="25004"/>
                  </a:lnTo>
                  <a:lnTo>
                    <a:pt x="14819" y="25100"/>
                  </a:lnTo>
                  <a:lnTo>
                    <a:pt x="15446" y="25149"/>
                  </a:lnTo>
                  <a:lnTo>
                    <a:pt x="16122" y="25149"/>
                  </a:lnTo>
                  <a:lnTo>
                    <a:pt x="16846" y="25100"/>
                  </a:lnTo>
                  <a:lnTo>
                    <a:pt x="17667" y="24956"/>
                  </a:lnTo>
                  <a:lnTo>
                    <a:pt x="18439" y="24811"/>
                  </a:lnTo>
                  <a:lnTo>
                    <a:pt x="19260" y="24569"/>
                  </a:lnTo>
                  <a:lnTo>
                    <a:pt x="20128" y="24232"/>
                  </a:lnTo>
                  <a:lnTo>
                    <a:pt x="20949" y="23845"/>
                  </a:lnTo>
                  <a:lnTo>
                    <a:pt x="21769" y="23411"/>
                  </a:lnTo>
                  <a:lnTo>
                    <a:pt x="22542" y="22928"/>
                  </a:lnTo>
                  <a:lnTo>
                    <a:pt x="23314" y="22397"/>
                  </a:lnTo>
                  <a:lnTo>
                    <a:pt x="22735" y="22590"/>
                  </a:lnTo>
                  <a:lnTo>
                    <a:pt x="22107" y="22735"/>
                  </a:lnTo>
                  <a:lnTo>
                    <a:pt x="21383" y="22784"/>
                  </a:lnTo>
                  <a:lnTo>
                    <a:pt x="20611" y="22832"/>
                  </a:lnTo>
                  <a:lnTo>
                    <a:pt x="19018" y="22832"/>
                  </a:lnTo>
                  <a:lnTo>
                    <a:pt x="17377" y="22784"/>
                  </a:lnTo>
                  <a:lnTo>
                    <a:pt x="16170" y="22687"/>
                  </a:lnTo>
                  <a:lnTo>
                    <a:pt x="13998" y="22687"/>
                  </a:lnTo>
                  <a:lnTo>
                    <a:pt x="13564" y="22784"/>
                  </a:lnTo>
                  <a:lnTo>
                    <a:pt x="13178" y="22832"/>
                  </a:lnTo>
                  <a:lnTo>
                    <a:pt x="13178" y="22832"/>
                  </a:lnTo>
                  <a:lnTo>
                    <a:pt x="13950" y="20611"/>
                  </a:lnTo>
                  <a:lnTo>
                    <a:pt x="14819" y="18488"/>
                  </a:lnTo>
                  <a:lnTo>
                    <a:pt x="14867" y="18681"/>
                  </a:lnTo>
                  <a:lnTo>
                    <a:pt x="14964" y="18874"/>
                  </a:lnTo>
                  <a:lnTo>
                    <a:pt x="15108" y="19019"/>
                  </a:lnTo>
                  <a:lnTo>
                    <a:pt x="15253" y="19163"/>
                  </a:lnTo>
                  <a:lnTo>
                    <a:pt x="15591" y="19405"/>
                  </a:lnTo>
                  <a:lnTo>
                    <a:pt x="16074" y="19598"/>
                  </a:lnTo>
                  <a:lnTo>
                    <a:pt x="16605" y="19743"/>
                  </a:lnTo>
                  <a:lnTo>
                    <a:pt x="17184" y="19839"/>
                  </a:lnTo>
                  <a:lnTo>
                    <a:pt x="17860" y="19839"/>
                  </a:lnTo>
                  <a:lnTo>
                    <a:pt x="18584" y="19791"/>
                  </a:lnTo>
                  <a:lnTo>
                    <a:pt x="19356" y="19694"/>
                  </a:lnTo>
                  <a:lnTo>
                    <a:pt x="20128" y="19550"/>
                  </a:lnTo>
                  <a:lnTo>
                    <a:pt x="20901" y="19308"/>
                  </a:lnTo>
                  <a:lnTo>
                    <a:pt x="21721" y="19067"/>
                  </a:lnTo>
                  <a:lnTo>
                    <a:pt x="22542" y="18681"/>
                  </a:lnTo>
                  <a:lnTo>
                    <a:pt x="23362" y="18295"/>
                  </a:lnTo>
                  <a:lnTo>
                    <a:pt x="24135" y="17812"/>
                  </a:lnTo>
                  <a:lnTo>
                    <a:pt x="24907" y="17281"/>
                  </a:lnTo>
                  <a:lnTo>
                    <a:pt x="24328" y="17474"/>
                  </a:lnTo>
                  <a:lnTo>
                    <a:pt x="23700" y="17619"/>
                  </a:lnTo>
                  <a:lnTo>
                    <a:pt x="23024" y="17667"/>
                  </a:lnTo>
                  <a:lnTo>
                    <a:pt x="22300" y="17715"/>
                  </a:lnTo>
                  <a:lnTo>
                    <a:pt x="20756" y="17667"/>
                  </a:lnTo>
                  <a:lnTo>
                    <a:pt x="19211" y="17571"/>
                  </a:lnTo>
                  <a:lnTo>
                    <a:pt x="18053" y="17474"/>
                  </a:lnTo>
                  <a:lnTo>
                    <a:pt x="16991" y="17426"/>
                  </a:lnTo>
                  <a:lnTo>
                    <a:pt x="16026" y="17474"/>
                  </a:lnTo>
                  <a:lnTo>
                    <a:pt x="15591" y="17474"/>
                  </a:lnTo>
                  <a:lnTo>
                    <a:pt x="15205" y="17571"/>
                  </a:lnTo>
                  <a:lnTo>
                    <a:pt x="16074" y="15736"/>
                  </a:lnTo>
                  <a:lnTo>
                    <a:pt x="16943" y="14047"/>
                  </a:lnTo>
                  <a:lnTo>
                    <a:pt x="16991" y="14240"/>
                  </a:lnTo>
                  <a:lnTo>
                    <a:pt x="17039" y="14433"/>
                  </a:lnTo>
                  <a:lnTo>
                    <a:pt x="17136" y="14578"/>
                  </a:lnTo>
                  <a:lnTo>
                    <a:pt x="17280" y="14723"/>
                  </a:lnTo>
                  <a:lnTo>
                    <a:pt x="17618" y="15012"/>
                  </a:lnTo>
                  <a:lnTo>
                    <a:pt x="18005" y="15205"/>
                  </a:lnTo>
                  <a:lnTo>
                    <a:pt x="18535" y="15350"/>
                  </a:lnTo>
                  <a:lnTo>
                    <a:pt x="19066" y="15398"/>
                  </a:lnTo>
                  <a:lnTo>
                    <a:pt x="19742" y="15447"/>
                  </a:lnTo>
                  <a:lnTo>
                    <a:pt x="20418" y="15398"/>
                  </a:lnTo>
                  <a:lnTo>
                    <a:pt x="21142" y="15302"/>
                  </a:lnTo>
                  <a:lnTo>
                    <a:pt x="21914" y="15157"/>
                  </a:lnTo>
                  <a:lnTo>
                    <a:pt x="22687" y="14916"/>
                  </a:lnTo>
                  <a:lnTo>
                    <a:pt x="23459" y="14626"/>
                  </a:lnTo>
                  <a:lnTo>
                    <a:pt x="24231" y="14288"/>
                  </a:lnTo>
                  <a:lnTo>
                    <a:pt x="25052" y="13902"/>
                  </a:lnTo>
                  <a:lnTo>
                    <a:pt x="25776" y="13419"/>
                  </a:lnTo>
                  <a:lnTo>
                    <a:pt x="26500" y="12889"/>
                  </a:lnTo>
                  <a:lnTo>
                    <a:pt x="26500" y="12889"/>
                  </a:lnTo>
                  <a:lnTo>
                    <a:pt x="25969" y="13082"/>
                  </a:lnTo>
                  <a:lnTo>
                    <a:pt x="25390" y="13178"/>
                  </a:lnTo>
                  <a:lnTo>
                    <a:pt x="24762" y="13275"/>
                  </a:lnTo>
                  <a:lnTo>
                    <a:pt x="24038" y="13323"/>
                  </a:lnTo>
                  <a:lnTo>
                    <a:pt x="22590" y="13323"/>
                  </a:lnTo>
                  <a:lnTo>
                    <a:pt x="21142" y="13275"/>
                  </a:lnTo>
                  <a:lnTo>
                    <a:pt x="20032" y="13178"/>
                  </a:lnTo>
                  <a:lnTo>
                    <a:pt x="19018" y="13178"/>
                  </a:lnTo>
                  <a:lnTo>
                    <a:pt x="18101" y="13226"/>
                  </a:lnTo>
                  <a:lnTo>
                    <a:pt x="17715" y="13275"/>
                  </a:lnTo>
                  <a:lnTo>
                    <a:pt x="17329" y="13323"/>
                  </a:lnTo>
                  <a:lnTo>
                    <a:pt x="18101" y="11971"/>
                  </a:lnTo>
                  <a:lnTo>
                    <a:pt x="18873" y="10620"/>
                  </a:lnTo>
                  <a:lnTo>
                    <a:pt x="18922" y="10813"/>
                  </a:lnTo>
                  <a:lnTo>
                    <a:pt x="18970" y="10958"/>
                  </a:lnTo>
                  <a:lnTo>
                    <a:pt x="19163" y="11247"/>
                  </a:lnTo>
                  <a:lnTo>
                    <a:pt x="19453" y="11489"/>
                  </a:lnTo>
                  <a:lnTo>
                    <a:pt x="19839" y="11634"/>
                  </a:lnTo>
                  <a:lnTo>
                    <a:pt x="20273" y="11778"/>
                  </a:lnTo>
                  <a:lnTo>
                    <a:pt x="20804" y="11827"/>
                  </a:lnTo>
                  <a:lnTo>
                    <a:pt x="21383" y="11778"/>
                  </a:lnTo>
                  <a:lnTo>
                    <a:pt x="21963" y="11730"/>
                  </a:lnTo>
                  <a:lnTo>
                    <a:pt x="22638" y="11585"/>
                  </a:lnTo>
                  <a:lnTo>
                    <a:pt x="23266" y="11440"/>
                  </a:lnTo>
                  <a:lnTo>
                    <a:pt x="23990" y="11199"/>
                  </a:lnTo>
                  <a:lnTo>
                    <a:pt x="24666" y="10910"/>
                  </a:lnTo>
                  <a:lnTo>
                    <a:pt x="25341" y="10572"/>
                  </a:lnTo>
                  <a:lnTo>
                    <a:pt x="26017" y="10137"/>
                  </a:lnTo>
                  <a:lnTo>
                    <a:pt x="26693" y="9703"/>
                  </a:lnTo>
                  <a:lnTo>
                    <a:pt x="27320" y="9172"/>
                  </a:lnTo>
                  <a:lnTo>
                    <a:pt x="26886" y="9365"/>
                  </a:lnTo>
                  <a:lnTo>
                    <a:pt x="26452" y="9461"/>
                  </a:lnTo>
                  <a:lnTo>
                    <a:pt x="25969" y="9558"/>
                  </a:lnTo>
                  <a:lnTo>
                    <a:pt x="25438" y="9655"/>
                  </a:lnTo>
                  <a:lnTo>
                    <a:pt x="24376" y="9751"/>
                  </a:lnTo>
                  <a:lnTo>
                    <a:pt x="23218" y="9799"/>
                  </a:lnTo>
                  <a:lnTo>
                    <a:pt x="20997" y="9799"/>
                  </a:lnTo>
                  <a:lnTo>
                    <a:pt x="20032" y="9896"/>
                  </a:lnTo>
                  <a:lnTo>
                    <a:pt x="19646" y="9944"/>
                  </a:lnTo>
                  <a:lnTo>
                    <a:pt x="19260" y="10041"/>
                  </a:lnTo>
                  <a:lnTo>
                    <a:pt x="20708" y="7820"/>
                  </a:lnTo>
                  <a:lnTo>
                    <a:pt x="20804" y="8062"/>
                  </a:lnTo>
                  <a:lnTo>
                    <a:pt x="20997" y="8255"/>
                  </a:lnTo>
                  <a:lnTo>
                    <a:pt x="21287" y="8400"/>
                  </a:lnTo>
                  <a:lnTo>
                    <a:pt x="21576" y="8496"/>
                  </a:lnTo>
                  <a:lnTo>
                    <a:pt x="21963" y="8544"/>
                  </a:lnTo>
                  <a:lnTo>
                    <a:pt x="22349" y="8544"/>
                  </a:lnTo>
                  <a:lnTo>
                    <a:pt x="22783" y="8496"/>
                  </a:lnTo>
                  <a:lnTo>
                    <a:pt x="23266" y="8400"/>
                  </a:lnTo>
                  <a:lnTo>
                    <a:pt x="23748" y="8255"/>
                  </a:lnTo>
                  <a:lnTo>
                    <a:pt x="24231" y="8110"/>
                  </a:lnTo>
                  <a:lnTo>
                    <a:pt x="24762" y="7869"/>
                  </a:lnTo>
                  <a:lnTo>
                    <a:pt x="25245" y="7627"/>
                  </a:lnTo>
                  <a:lnTo>
                    <a:pt x="25776" y="7338"/>
                  </a:lnTo>
                  <a:lnTo>
                    <a:pt x="26258" y="7000"/>
                  </a:lnTo>
                  <a:lnTo>
                    <a:pt x="26741" y="6614"/>
                  </a:lnTo>
                  <a:lnTo>
                    <a:pt x="27176" y="6179"/>
                  </a:lnTo>
                  <a:lnTo>
                    <a:pt x="26886" y="6324"/>
                  </a:lnTo>
                  <a:lnTo>
                    <a:pt x="26596" y="6469"/>
                  </a:lnTo>
                  <a:lnTo>
                    <a:pt x="25872" y="6614"/>
                  </a:lnTo>
                  <a:lnTo>
                    <a:pt x="25052" y="6758"/>
                  </a:lnTo>
                  <a:lnTo>
                    <a:pt x="24231" y="6807"/>
                  </a:lnTo>
                  <a:lnTo>
                    <a:pt x="22590" y="6952"/>
                  </a:lnTo>
                  <a:lnTo>
                    <a:pt x="21818" y="7000"/>
                  </a:lnTo>
                  <a:lnTo>
                    <a:pt x="21190" y="7145"/>
                  </a:lnTo>
                  <a:lnTo>
                    <a:pt x="22349" y="5552"/>
                  </a:lnTo>
                  <a:lnTo>
                    <a:pt x="23362" y="4200"/>
                  </a:lnTo>
                  <a:lnTo>
                    <a:pt x="23604" y="4249"/>
                  </a:lnTo>
                  <a:lnTo>
                    <a:pt x="24086" y="4249"/>
                  </a:lnTo>
                  <a:lnTo>
                    <a:pt x="24376" y="4200"/>
                  </a:lnTo>
                  <a:lnTo>
                    <a:pt x="24714" y="4104"/>
                  </a:lnTo>
                  <a:lnTo>
                    <a:pt x="25052" y="3959"/>
                  </a:lnTo>
                  <a:lnTo>
                    <a:pt x="25728" y="3573"/>
                  </a:lnTo>
                  <a:lnTo>
                    <a:pt x="26403" y="3090"/>
                  </a:lnTo>
                  <a:lnTo>
                    <a:pt x="27031" y="2463"/>
                  </a:lnTo>
                  <a:lnTo>
                    <a:pt x="27369" y="2125"/>
                  </a:lnTo>
                  <a:lnTo>
                    <a:pt x="27658" y="1739"/>
                  </a:lnTo>
                  <a:lnTo>
                    <a:pt x="27948" y="1352"/>
                  </a:lnTo>
                  <a:lnTo>
                    <a:pt x="28189" y="918"/>
                  </a:lnTo>
                  <a:lnTo>
                    <a:pt x="27948" y="1111"/>
                  </a:lnTo>
                  <a:lnTo>
                    <a:pt x="27658" y="1352"/>
                  </a:lnTo>
                  <a:lnTo>
                    <a:pt x="26982" y="1690"/>
                  </a:lnTo>
                  <a:lnTo>
                    <a:pt x="26210" y="2028"/>
                  </a:lnTo>
                  <a:lnTo>
                    <a:pt x="25390" y="2318"/>
                  </a:lnTo>
                  <a:lnTo>
                    <a:pt x="24617" y="2607"/>
                  </a:lnTo>
                  <a:lnTo>
                    <a:pt x="23893" y="2897"/>
                  </a:lnTo>
                  <a:lnTo>
                    <a:pt x="23314" y="3187"/>
                  </a:lnTo>
                  <a:lnTo>
                    <a:pt x="23073" y="3331"/>
                  </a:lnTo>
                  <a:lnTo>
                    <a:pt x="22880" y="3524"/>
                  </a:lnTo>
                  <a:lnTo>
                    <a:pt x="22928" y="3718"/>
                  </a:lnTo>
                  <a:lnTo>
                    <a:pt x="23024" y="3862"/>
                  </a:lnTo>
                  <a:lnTo>
                    <a:pt x="22059" y="5214"/>
                  </a:lnTo>
                  <a:lnTo>
                    <a:pt x="21866" y="4683"/>
                  </a:lnTo>
                  <a:lnTo>
                    <a:pt x="21576" y="4055"/>
                  </a:lnTo>
                  <a:lnTo>
                    <a:pt x="20804" y="2704"/>
                  </a:lnTo>
                  <a:lnTo>
                    <a:pt x="20418" y="2028"/>
                  </a:lnTo>
                  <a:lnTo>
                    <a:pt x="20080" y="1304"/>
                  </a:lnTo>
                  <a:lnTo>
                    <a:pt x="19839" y="628"/>
                  </a:lnTo>
                  <a:lnTo>
                    <a:pt x="19742" y="290"/>
                  </a:lnTo>
                  <a:lnTo>
                    <a:pt x="19694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368;p80">
              <a:extLst>
                <a:ext uri="{FF2B5EF4-FFF2-40B4-BE49-F238E27FC236}">
                  <a16:creationId xmlns:a16="http://schemas.microsoft.com/office/drawing/2014/main" id="{F4686128-BBBE-BBF5-BA40-ECBBDBCF0574}"/>
                </a:ext>
              </a:extLst>
            </p:cNvPr>
            <p:cNvSpPr/>
            <p:nvPr/>
          </p:nvSpPr>
          <p:spPr>
            <a:xfrm>
              <a:off x="1169700" y="3212250"/>
              <a:ext cx="704750" cy="1048675"/>
            </a:xfrm>
            <a:custGeom>
              <a:avLst/>
              <a:gdLst/>
              <a:ahLst/>
              <a:cxnLst/>
              <a:rect l="l" t="t" r="r" b="b"/>
              <a:pathLst>
                <a:path w="28190" h="41947" fill="none" extrusionOk="0">
                  <a:moveTo>
                    <a:pt x="18873" y="10620"/>
                  </a:moveTo>
                  <a:lnTo>
                    <a:pt x="18873" y="10620"/>
                  </a:lnTo>
                  <a:lnTo>
                    <a:pt x="18922" y="10813"/>
                  </a:lnTo>
                  <a:lnTo>
                    <a:pt x="18970" y="10958"/>
                  </a:lnTo>
                  <a:lnTo>
                    <a:pt x="19163" y="11247"/>
                  </a:lnTo>
                  <a:lnTo>
                    <a:pt x="19453" y="11489"/>
                  </a:lnTo>
                  <a:lnTo>
                    <a:pt x="19839" y="11634"/>
                  </a:lnTo>
                  <a:lnTo>
                    <a:pt x="20273" y="11778"/>
                  </a:lnTo>
                  <a:lnTo>
                    <a:pt x="20804" y="11827"/>
                  </a:lnTo>
                  <a:lnTo>
                    <a:pt x="21383" y="11778"/>
                  </a:lnTo>
                  <a:lnTo>
                    <a:pt x="21963" y="11730"/>
                  </a:lnTo>
                  <a:lnTo>
                    <a:pt x="22638" y="11585"/>
                  </a:lnTo>
                  <a:lnTo>
                    <a:pt x="23266" y="11440"/>
                  </a:lnTo>
                  <a:lnTo>
                    <a:pt x="23990" y="11199"/>
                  </a:lnTo>
                  <a:lnTo>
                    <a:pt x="24666" y="10910"/>
                  </a:lnTo>
                  <a:lnTo>
                    <a:pt x="25341" y="10572"/>
                  </a:lnTo>
                  <a:lnTo>
                    <a:pt x="26017" y="10137"/>
                  </a:lnTo>
                  <a:lnTo>
                    <a:pt x="26693" y="9703"/>
                  </a:lnTo>
                  <a:lnTo>
                    <a:pt x="27320" y="9172"/>
                  </a:lnTo>
                  <a:lnTo>
                    <a:pt x="27320" y="9172"/>
                  </a:lnTo>
                  <a:lnTo>
                    <a:pt x="26886" y="9365"/>
                  </a:lnTo>
                  <a:lnTo>
                    <a:pt x="26452" y="9461"/>
                  </a:lnTo>
                  <a:lnTo>
                    <a:pt x="25969" y="9558"/>
                  </a:lnTo>
                  <a:lnTo>
                    <a:pt x="25438" y="9655"/>
                  </a:lnTo>
                  <a:lnTo>
                    <a:pt x="24376" y="9751"/>
                  </a:lnTo>
                  <a:lnTo>
                    <a:pt x="23218" y="9799"/>
                  </a:lnTo>
                  <a:lnTo>
                    <a:pt x="20997" y="9799"/>
                  </a:lnTo>
                  <a:lnTo>
                    <a:pt x="20032" y="9896"/>
                  </a:lnTo>
                  <a:lnTo>
                    <a:pt x="19646" y="9944"/>
                  </a:lnTo>
                  <a:lnTo>
                    <a:pt x="19260" y="10041"/>
                  </a:lnTo>
                  <a:lnTo>
                    <a:pt x="19260" y="10041"/>
                  </a:lnTo>
                  <a:lnTo>
                    <a:pt x="20708" y="7820"/>
                  </a:lnTo>
                  <a:lnTo>
                    <a:pt x="20708" y="7820"/>
                  </a:lnTo>
                  <a:lnTo>
                    <a:pt x="20804" y="8062"/>
                  </a:lnTo>
                  <a:lnTo>
                    <a:pt x="20997" y="8255"/>
                  </a:lnTo>
                  <a:lnTo>
                    <a:pt x="21287" y="8400"/>
                  </a:lnTo>
                  <a:lnTo>
                    <a:pt x="21576" y="8496"/>
                  </a:lnTo>
                  <a:lnTo>
                    <a:pt x="21963" y="8544"/>
                  </a:lnTo>
                  <a:lnTo>
                    <a:pt x="22349" y="8544"/>
                  </a:lnTo>
                  <a:lnTo>
                    <a:pt x="22783" y="8496"/>
                  </a:lnTo>
                  <a:lnTo>
                    <a:pt x="23266" y="8400"/>
                  </a:lnTo>
                  <a:lnTo>
                    <a:pt x="23748" y="8255"/>
                  </a:lnTo>
                  <a:lnTo>
                    <a:pt x="24231" y="8110"/>
                  </a:lnTo>
                  <a:lnTo>
                    <a:pt x="24762" y="7869"/>
                  </a:lnTo>
                  <a:lnTo>
                    <a:pt x="25245" y="7627"/>
                  </a:lnTo>
                  <a:lnTo>
                    <a:pt x="25776" y="7338"/>
                  </a:lnTo>
                  <a:lnTo>
                    <a:pt x="26258" y="7000"/>
                  </a:lnTo>
                  <a:lnTo>
                    <a:pt x="26741" y="6614"/>
                  </a:lnTo>
                  <a:lnTo>
                    <a:pt x="27176" y="6179"/>
                  </a:lnTo>
                  <a:lnTo>
                    <a:pt x="27176" y="6179"/>
                  </a:lnTo>
                  <a:lnTo>
                    <a:pt x="26886" y="6324"/>
                  </a:lnTo>
                  <a:lnTo>
                    <a:pt x="26596" y="6469"/>
                  </a:lnTo>
                  <a:lnTo>
                    <a:pt x="25872" y="6614"/>
                  </a:lnTo>
                  <a:lnTo>
                    <a:pt x="25052" y="6758"/>
                  </a:lnTo>
                  <a:lnTo>
                    <a:pt x="24231" y="6807"/>
                  </a:lnTo>
                  <a:lnTo>
                    <a:pt x="22590" y="6952"/>
                  </a:lnTo>
                  <a:lnTo>
                    <a:pt x="21818" y="7000"/>
                  </a:lnTo>
                  <a:lnTo>
                    <a:pt x="21190" y="7145"/>
                  </a:lnTo>
                  <a:lnTo>
                    <a:pt x="21190" y="7145"/>
                  </a:lnTo>
                  <a:lnTo>
                    <a:pt x="22349" y="5552"/>
                  </a:lnTo>
                  <a:lnTo>
                    <a:pt x="23362" y="4200"/>
                  </a:lnTo>
                  <a:lnTo>
                    <a:pt x="23362" y="4200"/>
                  </a:lnTo>
                  <a:lnTo>
                    <a:pt x="23604" y="4249"/>
                  </a:lnTo>
                  <a:lnTo>
                    <a:pt x="23845" y="4249"/>
                  </a:lnTo>
                  <a:lnTo>
                    <a:pt x="24086" y="4249"/>
                  </a:lnTo>
                  <a:lnTo>
                    <a:pt x="24376" y="4200"/>
                  </a:lnTo>
                  <a:lnTo>
                    <a:pt x="24714" y="4104"/>
                  </a:lnTo>
                  <a:lnTo>
                    <a:pt x="25052" y="3959"/>
                  </a:lnTo>
                  <a:lnTo>
                    <a:pt x="25728" y="3573"/>
                  </a:lnTo>
                  <a:lnTo>
                    <a:pt x="26403" y="3090"/>
                  </a:lnTo>
                  <a:lnTo>
                    <a:pt x="27031" y="2463"/>
                  </a:lnTo>
                  <a:lnTo>
                    <a:pt x="27369" y="2125"/>
                  </a:lnTo>
                  <a:lnTo>
                    <a:pt x="27658" y="1739"/>
                  </a:lnTo>
                  <a:lnTo>
                    <a:pt x="27948" y="1352"/>
                  </a:lnTo>
                  <a:lnTo>
                    <a:pt x="28189" y="918"/>
                  </a:lnTo>
                  <a:lnTo>
                    <a:pt x="28189" y="918"/>
                  </a:lnTo>
                  <a:lnTo>
                    <a:pt x="27948" y="1111"/>
                  </a:lnTo>
                  <a:lnTo>
                    <a:pt x="27658" y="1352"/>
                  </a:lnTo>
                  <a:lnTo>
                    <a:pt x="26982" y="1690"/>
                  </a:lnTo>
                  <a:lnTo>
                    <a:pt x="26210" y="2028"/>
                  </a:lnTo>
                  <a:lnTo>
                    <a:pt x="25390" y="2318"/>
                  </a:lnTo>
                  <a:lnTo>
                    <a:pt x="24617" y="2607"/>
                  </a:lnTo>
                  <a:lnTo>
                    <a:pt x="23893" y="2897"/>
                  </a:lnTo>
                  <a:lnTo>
                    <a:pt x="23314" y="3187"/>
                  </a:lnTo>
                  <a:lnTo>
                    <a:pt x="23073" y="3331"/>
                  </a:lnTo>
                  <a:lnTo>
                    <a:pt x="22880" y="3524"/>
                  </a:lnTo>
                  <a:lnTo>
                    <a:pt x="22880" y="3524"/>
                  </a:lnTo>
                  <a:lnTo>
                    <a:pt x="22928" y="3718"/>
                  </a:lnTo>
                  <a:lnTo>
                    <a:pt x="23024" y="3862"/>
                  </a:lnTo>
                  <a:lnTo>
                    <a:pt x="23024" y="3862"/>
                  </a:lnTo>
                  <a:lnTo>
                    <a:pt x="22059" y="5214"/>
                  </a:lnTo>
                  <a:lnTo>
                    <a:pt x="22059" y="5214"/>
                  </a:lnTo>
                  <a:lnTo>
                    <a:pt x="21866" y="4683"/>
                  </a:lnTo>
                  <a:lnTo>
                    <a:pt x="21576" y="4055"/>
                  </a:lnTo>
                  <a:lnTo>
                    <a:pt x="20804" y="2704"/>
                  </a:lnTo>
                  <a:lnTo>
                    <a:pt x="20418" y="2028"/>
                  </a:lnTo>
                  <a:lnTo>
                    <a:pt x="20080" y="1304"/>
                  </a:lnTo>
                  <a:lnTo>
                    <a:pt x="19839" y="628"/>
                  </a:lnTo>
                  <a:lnTo>
                    <a:pt x="19742" y="290"/>
                  </a:lnTo>
                  <a:lnTo>
                    <a:pt x="19694" y="1"/>
                  </a:lnTo>
                  <a:lnTo>
                    <a:pt x="19694" y="1"/>
                  </a:lnTo>
                  <a:lnTo>
                    <a:pt x="19646" y="532"/>
                  </a:lnTo>
                  <a:lnTo>
                    <a:pt x="19597" y="1111"/>
                  </a:lnTo>
                  <a:lnTo>
                    <a:pt x="19549" y="1642"/>
                  </a:lnTo>
                  <a:lnTo>
                    <a:pt x="19597" y="2173"/>
                  </a:lnTo>
                  <a:lnTo>
                    <a:pt x="19646" y="2656"/>
                  </a:lnTo>
                  <a:lnTo>
                    <a:pt x="19742" y="3187"/>
                  </a:lnTo>
                  <a:lnTo>
                    <a:pt x="19887" y="3621"/>
                  </a:lnTo>
                  <a:lnTo>
                    <a:pt x="20032" y="4055"/>
                  </a:lnTo>
                  <a:lnTo>
                    <a:pt x="20225" y="4442"/>
                  </a:lnTo>
                  <a:lnTo>
                    <a:pt x="20370" y="4779"/>
                  </a:lnTo>
                  <a:lnTo>
                    <a:pt x="20611" y="5069"/>
                  </a:lnTo>
                  <a:lnTo>
                    <a:pt x="20804" y="5310"/>
                  </a:lnTo>
                  <a:lnTo>
                    <a:pt x="21045" y="5503"/>
                  </a:lnTo>
                  <a:lnTo>
                    <a:pt x="21287" y="5600"/>
                  </a:lnTo>
                  <a:lnTo>
                    <a:pt x="21528" y="5648"/>
                  </a:lnTo>
                  <a:lnTo>
                    <a:pt x="21769" y="5600"/>
                  </a:lnTo>
                  <a:lnTo>
                    <a:pt x="21769" y="5600"/>
                  </a:lnTo>
                  <a:lnTo>
                    <a:pt x="20852" y="6807"/>
                  </a:lnTo>
                  <a:lnTo>
                    <a:pt x="19984" y="8158"/>
                  </a:lnTo>
                  <a:lnTo>
                    <a:pt x="19984" y="8158"/>
                  </a:lnTo>
                  <a:lnTo>
                    <a:pt x="19694" y="7579"/>
                  </a:lnTo>
                  <a:lnTo>
                    <a:pt x="19308" y="6952"/>
                  </a:lnTo>
                  <a:lnTo>
                    <a:pt x="18342" y="5503"/>
                  </a:lnTo>
                  <a:lnTo>
                    <a:pt x="17811" y="4779"/>
                  </a:lnTo>
                  <a:lnTo>
                    <a:pt x="17377" y="4007"/>
                  </a:lnTo>
                  <a:lnTo>
                    <a:pt x="17039" y="3283"/>
                  </a:lnTo>
                  <a:lnTo>
                    <a:pt x="16943" y="2945"/>
                  </a:lnTo>
                  <a:lnTo>
                    <a:pt x="16846" y="2607"/>
                  </a:lnTo>
                  <a:lnTo>
                    <a:pt x="16846" y="2607"/>
                  </a:lnTo>
                  <a:lnTo>
                    <a:pt x="16798" y="3235"/>
                  </a:lnTo>
                  <a:lnTo>
                    <a:pt x="16798" y="3814"/>
                  </a:lnTo>
                  <a:lnTo>
                    <a:pt x="16846" y="4442"/>
                  </a:lnTo>
                  <a:lnTo>
                    <a:pt x="16943" y="5021"/>
                  </a:lnTo>
                  <a:lnTo>
                    <a:pt x="17039" y="5552"/>
                  </a:lnTo>
                  <a:lnTo>
                    <a:pt x="17184" y="6083"/>
                  </a:lnTo>
                  <a:lnTo>
                    <a:pt x="17377" y="6614"/>
                  </a:lnTo>
                  <a:lnTo>
                    <a:pt x="17570" y="7048"/>
                  </a:lnTo>
                  <a:lnTo>
                    <a:pt x="17763" y="7482"/>
                  </a:lnTo>
                  <a:lnTo>
                    <a:pt x="18005" y="7869"/>
                  </a:lnTo>
                  <a:lnTo>
                    <a:pt x="18294" y="8158"/>
                  </a:lnTo>
                  <a:lnTo>
                    <a:pt x="18535" y="8400"/>
                  </a:lnTo>
                  <a:lnTo>
                    <a:pt x="18777" y="8593"/>
                  </a:lnTo>
                  <a:lnTo>
                    <a:pt x="19066" y="8737"/>
                  </a:lnTo>
                  <a:lnTo>
                    <a:pt x="19308" y="8786"/>
                  </a:lnTo>
                  <a:lnTo>
                    <a:pt x="19597" y="8737"/>
                  </a:lnTo>
                  <a:lnTo>
                    <a:pt x="19597" y="8737"/>
                  </a:lnTo>
                  <a:lnTo>
                    <a:pt x="18101" y="11151"/>
                  </a:lnTo>
                  <a:lnTo>
                    <a:pt x="18101" y="11151"/>
                  </a:lnTo>
                  <a:lnTo>
                    <a:pt x="17908" y="10813"/>
                  </a:lnTo>
                  <a:lnTo>
                    <a:pt x="17667" y="10475"/>
                  </a:lnTo>
                  <a:lnTo>
                    <a:pt x="17087" y="9751"/>
                  </a:lnTo>
                  <a:lnTo>
                    <a:pt x="16363" y="8931"/>
                  </a:lnTo>
                  <a:lnTo>
                    <a:pt x="15591" y="8110"/>
                  </a:lnTo>
                  <a:lnTo>
                    <a:pt x="14771" y="7241"/>
                  </a:lnTo>
                  <a:lnTo>
                    <a:pt x="14095" y="6372"/>
                  </a:lnTo>
                  <a:lnTo>
                    <a:pt x="13757" y="5938"/>
                  </a:lnTo>
                  <a:lnTo>
                    <a:pt x="13516" y="5503"/>
                  </a:lnTo>
                  <a:lnTo>
                    <a:pt x="13274" y="5069"/>
                  </a:lnTo>
                  <a:lnTo>
                    <a:pt x="13129" y="4683"/>
                  </a:lnTo>
                  <a:lnTo>
                    <a:pt x="13129" y="4683"/>
                  </a:lnTo>
                  <a:lnTo>
                    <a:pt x="13178" y="5455"/>
                  </a:lnTo>
                  <a:lnTo>
                    <a:pt x="13274" y="6179"/>
                  </a:lnTo>
                  <a:lnTo>
                    <a:pt x="13467" y="6952"/>
                  </a:lnTo>
                  <a:lnTo>
                    <a:pt x="13660" y="7627"/>
                  </a:lnTo>
                  <a:lnTo>
                    <a:pt x="13902" y="8303"/>
                  </a:lnTo>
                  <a:lnTo>
                    <a:pt x="14191" y="8979"/>
                  </a:lnTo>
                  <a:lnTo>
                    <a:pt x="14481" y="9558"/>
                  </a:lnTo>
                  <a:lnTo>
                    <a:pt x="14819" y="10089"/>
                  </a:lnTo>
                  <a:lnTo>
                    <a:pt x="15157" y="10572"/>
                  </a:lnTo>
                  <a:lnTo>
                    <a:pt x="15543" y="11006"/>
                  </a:lnTo>
                  <a:lnTo>
                    <a:pt x="15881" y="11344"/>
                  </a:lnTo>
                  <a:lnTo>
                    <a:pt x="16267" y="11634"/>
                  </a:lnTo>
                  <a:lnTo>
                    <a:pt x="16653" y="11827"/>
                  </a:lnTo>
                  <a:lnTo>
                    <a:pt x="16991" y="11971"/>
                  </a:lnTo>
                  <a:lnTo>
                    <a:pt x="17329" y="11971"/>
                  </a:lnTo>
                  <a:lnTo>
                    <a:pt x="17667" y="11875"/>
                  </a:lnTo>
                  <a:lnTo>
                    <a:pt x="17667" y="11875"/>
                  </a:lnTo>
                  <a:lnTo>
                    <a:pt x="16894" y="13226"/>
                  </a:lnTo>
                  <a:lnTo>
                    <a:pt x="16170" y="14578"/>
                  </a:lnTo>
                  <a:lnTo>
                    <a:pt x="16170" y="14578"/>
                  </a:lnTo>
                  <a:lnTo>
                    <a:pt x="15929" y="14240"/>
                  </a:lnTo>
                  <a:lnTo>
                    <a:pt x="15639" y="13854"/>
                  </a:lnTo>
                  <a:lnTo>
                    <a:pt x="14915" y="13082"/>
                  </a:lnTo>
                  <a:lnTo>
                    <a:pt x="14047" y="12261"/>
                  </a:lnTo>
                  <a:lnTo>
                    <a:pt x="13081" y="11392"/>
                  </a:lnTo>
                  <a:lnTo>
                    <a:pt x="12116" y="10523"/>
                  </a:lnTo>
                  <a:lnTo>
                    <a:pt x="11247" y="9606"/>
                  </a:lnTo>
                  <a:lnTo>
                    <a:pt x="10861" y="9124"/>
                  </a:lnTo>
                  <a:lnTo>
                    <a:pt x="10523" y="8689"/>
                  </a:lnTo>
                  <a:lnTo>
                    <a:pt x="10233" y="8207"/>
                  </a:lnTo>
                  <a:lnTo>
                    <a:pt x="10040" y="7772"/>
                  </a:lnTo>
                  <a:lnTo>
                    <a:pt x="10040" y="7772"/>
                  </a:lnTo>
                  <a:lnTo>
                    <a:pt x="10137" y="8641"/>
                  </a:lnTo>
                  <a:lnTo>
                    <a:pt x="10330" y="9461"/>
                  </a:lnTo>
                  <a:lnTo>
                    <a:pt x="10571" y="10282"/>
                  </a:lnTo>
                  <a:lnTo>
                    <a:pt x="10861" y="11054"/>
                  </a:lnTo>
                  <a:lnTo>
                    <a:pt x="11199" y="11778"/>
                  </a:lnTo>
                  <a:lnTo>
                    <a:pt x="11585" y="12454"/>
                  </a:lnTo>
                  <a:lnTo>
                    <a:pt x="11971" y="13082"/>
                  </a:lnTo>
                  <a:lnTo>
                    <a:pt x="12405" y="13661"/>
                  </a:lnTo>
                  <a:lnTo>
                    <a:pt x="12840" y="14192"/>
                  </a:lnTo>
                  <a:lnTo>
                    <a:pt x="13274" y="14626"/>
                  </a:lnTo>
                  <a:lnTo>
                    <a:pt x="13709" y="15012"/>
                  </a:lnTo>
                  <a:lnTo>
                    <a:pt x="14143" y="15302"/>
                  </a:lnTo>
                  <a:lnTo>
                    <a:pt x="14577" y="15495"/>
                  </a:lnTo>
                  <a:lnTo>
                    <a:pt x="15012" y="15592"/>
                  </a:lnTo>
                  <a:lnTo>
                    <a:pt x="15398" y="15592"/>
                  </a:lnTo>
                  <a:lnTo>
                    <a:pt x="15543" y="15543"/>
                  </a:lnTo>
                  <a:lnTo>
                    <a:pt x="15736" y="15495"/>
                  </a:lnTo>
                  <a:lnTo>
                    <a:pt x="15736" y="15495"/>
                  </a:lnTo>
                  <a:lnTo>
                    <a:pt x="14964" y="17136"/>
                  </a:lnTo>
                  <a:lnTo>
                    <a:pt x="14191" y="18826"/>
                  </a:lnTo>
                  <a:lnTo>
                    <a:pt x="14191" y="18826"/>
                  </a:lnTo>
                  <a:lnTo>
                    <a:pt x="13902" y="18536"/>
                  </a:lnTo>
                  <a:lnTo>
                    <a:pt x="13564" y="18198"/>
                  </a:lnTo>
                  <a:lnTo>
                    <a:pt x="13129" y="17860"/>
                  </a:lnTo>
                  <a:lnTo>
                    <a:pt x="12647" y="17571"/>
                  </a:lnTo>
                  <a:lnTo>
                    <a:pt x="11537" y="16847"/>
                  </a:lnTo>
                  <a:lnTo>
                    <a:pt x="10330" y="16123"/>
                  </a:lnTo>
                  <a:lnTo>
                    <a:pt x="9123" y="15398"/>
                  </a:lnTo>
                  <a:lnTo>
                    <a:pt x="7965" y="14626"/>
                  </a:lnTo>
                  <a:lnTo>
                    <a:pt x="7434" y="14240"/>
                  </a:lnTo>
                  <a:lnTo>
                    <a:pt x="6999" y="13806"/>
                  </a:lnTo>
                  <a:lnTo>
                    <a:pt x="6613" y="13371"/>
                  </a:lnTo>
                  <a:lnTo>
                    <a:pt x="6275" y="12937"/>
                  </a:lnTo>
                  <a:lnTo>
                    <a:pt x="6275" y="12937"/>
                  </a:lnTo>
                  <a:lnTo>
                    <a:pt x="6565" y="13806"/>
                  </a:lnTo>
                  <a:lnTo>
                    <a:pt x="6951" y="14626"/>
                  </a:lnTo>
                  <a:lnTo>
                    <a:pt x="7385" y="15447"/>
                  </a:lnTo>
                  <a:lnTo>
                    <a:pt x="7868" y="16171"/>
                  </a:lnTo>
                  <a:lnTo>
                    <a:pt x="8351" y="16895"/>
                  </a:lnTo>
                  <a:lnTo>
                    <a:pt x="8882" y="17522"/>
                  </a:lnTo>
                  <a:lnTo>
                    <a:pt x="9461" y="18102"/>
                  </a:lnTo>
                  <a:lnTo>
                    <a:pt x="9992" y="18584"/>
                  </a:lnTo>
                  <a:lnTo>
                    <a:pt x="10571" y="19067"/>
                  </a:lnTo>
                  <a:lnTo>
                    <a:pt x="11150" y="19405"/>
                  </a:lnTo>
                  <a:lnTo>
                    <a:pt x="11681" y="19694"/>
                  </a:lnTo>
                  <a:lnTo>
                    <a:pt x="12212" y="19887"/>
                  </a:lnTo>
                  <a:lnTo>
                    <a:pt x="12695" y="19984"/>
                  </a:lnTo>
                  <a:lnTo>
                    <a:pt x="13129" y="19984"/>
                  </a:lnTo>
                  <a:lnTo>
                    <a:pt x="13322" y="19984"/>
                  </a:lnTo>
                  <a:lnTo>
                    <a:pt x="13516" y="19887"/>
                  </a:lnTo>
                  <a:lnTo>
                    <a:pt x="13709" y="19791"/>
                  </a:lnTo>
                  <a:lnTo>
                    <a:pt x="13853" y="19694"/>
                  </a:lnTo>
                  <a:lnTo>
                    <a:pt x="13853" y="19694"/>
                  </a:lnTo>
                  <a:lnTo>
                    <a:pt x="13419" y="20853"/>
                  </a:lnTo>
                  <a:lnTo>
                    <a:pt x="12985" y="22060"/>
                  </a:lnTo>
                  <a:lnTo>
                    <a:pt x="12598" y="23266"/>
                  </a:lnTo>
                  <a:lnTo>
                    <a:pt x="12261" y="24473"/>
                  </a:lnTo>
                  <a:lnTo>
                    <a:pt x="12261" y="24473"/>
                  </a:lnTo>
                  <a:lnTo>
                    <a:pt x="11923" y="24183"/>
                  </a:lnTo>
                  <a:lnTo>
                    <a:pt x="11488" y="23894"/>
                  </a:lnTo>
                  <a:lnTo>
                    <a:pt x="11006" y="23604"/>
                  </a:lnTo>
                  <a:lnTo>
                    <a:pt x="10426" y="23363"/>
                  </a:lnTo>
                  <a:lnTo>
                    <a:pt x="9171" y="22784"/>
                  </a:lnTo>
                  <a:lnTo>
                    <a:pt x="7820" y="22253"/>
                  </a:lnTo>
                  <a:lnTo>
                    <a:pt x="6468" y="21673"/>
                  </a:lnTo>
                  <a:lnTo>
                    <a:pt x="5165" y="21046"/>
                  </a:lnTo>
                  <a:lnTo>
                    <a:pt x="4586" y="20708"/>
                  </a:lnTo>
                  <a:lnTo>
                    <a:pt x="4055" y="20322"/>
                  </a:lnTo>
                  <a:lnTo>
                    <a:pt x="3572" y="19936"/>
                  </a:lnTo>
                  <a:lnTo>
                    <a:pt x="3186" y="19550"/>
                  </a:lnTo>
                  <a:lnTo>
                    <a:pt x="3186" y="19550"/>
                  </a:lnTo>
                  <a:lnTo>
                    <a:pt x="3620" y="20418"/>
                  </a:lnTo>
                  <a:lnTo>
                    <a:pt x="4103" y="21191"/>
                  </a:lnTo>
                  <a:lnTo>
                    <a:pt x="4682" y="21963"/>
                  </a:lnTo>
                  <a:lnTo>
                    <a:pt x="5262" y="22639"/>
                  </a:lnTo>
                  <a:lnTo>
                    <a:pt x="5889" y="23266"/>
                  </a:lnTo>
                  <a:lnTo>
                    <a:pt x="6565" y="23845"/>
                  </a:lnTo>
                  <a:lnTo>
                    <a:pt x="7192" y="24376"/>
                  </a:lnTo>
                  <a:lnTo>
                    <a:pt x="7868" y="24811"/>
                  </a:lnTo>
                  <a:lnTo>
                    <a:pt x="8496" y="25197"/>
                  </a:lnTo>
                  <a:lnTo>
                    <a:pt x="9123" y="25487"/>
                  </a:lnTo>
                  <a:lnTo>
                    <a:pt x="9702" y="25680"/>
                  </a:lnTo>
                  <a:lnTo>
                    <a:pt x="10282" y="25824"/>
                  </a:lnTo>
                  <a:lnTo>
                    <a:pt x="10813" y="25873"/>
                  </a:lnTo>
                  <a:lnTo>
                    <a:pt x="11247" y="25824"/>
                  </a:lnTo>
                  <a:lnTo>
                    <a:pt x="11488" y="25776"/>
                  </a:lnTo>
                  <a:lnTo>
                    <a:pt x="11633" y="25680"/>
                  </a:lnTo>
                  <a:lnTo>
                    <a:pt x="11826" y="25583"/>
                  </a:lnTo>
                  <a:lnTo>
                    <a:pt x="11971" y="25438"/>
                  </a:lnTo>
                  <a:lnTo>
                    <a:pt x="11971" y="25438"/>
                  </a:lnTo>
                  <a:lnTo>
                    <a:pt x="11730" y="26500"/>
                  </a:lnTo>
                  <a:lnTo>
                    <a:pt x="11488" y="27610"/>
                  </a:lnTo>
                  <a:lnTo>
                    <a:pt x="11247" y="28721"/>
                  </a:lnTo>
                  <a:lnTo>
                    <a:pt x="11102" y="29831"/>
                  </a:lnTo>
                  <a:lnTo>
                    <a:pt x="11102" y="29831"/>
                  </a:lnTo>
                  <a:lnTo>
                    <a:pt x="10668" y="29589"/>
                  </a:lnTo>
                  <a:lnTo>
                    <a:pt x="10137" y="29348"/>
                  </a:lnTo>
                  <a:lnTo>
                    <a:pt x="9509" y="29155"/>
                  </a:lnTo>
                  <a:lnTo>
                    <a:pt x="8833" y="28962"/>
                  </a:lnTo>
                  <a:lnTo>
                    <a:pt x="7337" y="28576"/>
                  </a:lnTo>
                  <a:lnTo>
                    <a:pt x="5744" y="28238"/>
                  </a:lnTo>
                  <a:lnTo>
                    <a:pt x="4103" y="27852"/>
                  </a:lnTo>
                  <a:lnTo>
                    <a:pt x="3283" y="27659"/>
                  </a:lnTo>
                  <a:lnTo>
                    <a:pt x="2510" y="27417"/>
                  </a:lnTo>
                  <a:lnTo>
                    <a:pt x="1786" y="27176"/>
                  </a:lnTo>
                  <a:lnTo>
                    <a:pt x="1111" y="26886"/>
                  </a:lnTo>
                  <a:lnTo>
                    <a:pt x="531" y="26548"/>
                  </a:lnTo>
                  <a:lnTo>
                    <a:pt x="0" y="26211"/>
                  </a:lnTo>
                  <a:lnTo>
                    <a:pt x="0" y="26211"/>
                  </a:lnTo>
                  <a:lnTo>
                    <a:pt x="676" y="27031"/>
                  </a:lnTo>
                  <a:lnTo>
                    <a:pt x="1352" y="27803"/>
                  </a:lnTo>
                  <a:lnTo>
                    <a:pt x="2124" y="28527"/>
                  </a:lnTo>
                  <a:lnTo>
                    <a:pt x="2945" y="29155"/>
                  </a:lnTo>
                  <a:lnTo>
                    <a:pt x="3717" y="29734"/>
                  </a:lnTo>
                  <a:lnTo>
                    <a:pt x="4538" y="30265"/>
                  </a:lnTo>
                  <a:lnTo>
                    <a:pt x="5358" y="30700"/>
                  </a:lnTo>
                  <a:lnTo>
                    <a:pt x="6179" y="31086"/>
                  </a:lnTo>
                  <a:lnTo>
                    <a:pt x="6951" y="31375"/>
                  </a:lnTo>
                  <a:lnTo>
                    <a:pt x="7723" y="31568"/>
                  </a:lnTo>
                  <a:lnTo>
                    <a:pt x="8447" y="31713"/>
                  </a:lnTo>
                  <a:lnTo>
                    <a:pt x="9075" y="31761"/>
                  </a:lnTo>
                  <a:lnTo>
                    <a:pt x="9654" y="31713"/>
                  </a:lnTo>
                  <a:lnTo>
                    <a:pt x="10185" y="31568"/>
                  </a:lnTo>
                  <a:lnTo>
                    <a:pt x="10426" y="31472"/>
                  </a:lnTo>
                  <a:lnTo>
                    <a:pt x="10619" y="31375"/>
                  </a:lnTo>
                  <a:lnTo>
                    <a:pt x="10813" y="31230"/>
                  </a:lnTo>
                  <a:lnTo>
                    <a:pt x="10957" y="31037"/>
                  </a:lnTo>
                  <a:lnTo>
                    <a:pt x="10957" y="31037"/>
                  </a:lnTo>
                  <a:lnTo>
                    <a:pt x="10813" y="32389"/>
                  </a:lnTo>
                  <a:lnTo>
                    <a:pt x="10764" y="33789"/>
                  </a:lnTo>
                  <a:lnTo>
                    <a:pt x="10716" y="35140"/>
                  </a:lnTo>
                  <a:lnTo>
                    <a:pt x="10764" y="36492"/>
                  </a:lnTo>
                  <a:lnTo>
                    <a:pt x="10861" y="37892"/>
                  </a:lnTo>
                  <a:lnTo>
                    <a:pt x="11006" y="39243"/>
                  </a:lnTo>
                  <a:lnTo>
                    <a:pt x="11247" y="40595"/>
                  </a:lnTo>
                  <a:lnTo>
                    <a:pt x="11488" y="41946"/>
                  </a:lnTo>
                  <a:lnTo>
                    <a:pt x="11923" y="41850"/>
                  </a:lnTo>
                  <a:lnTo>
                    <a:pt x="11923" y="41850"/>
                  </a:lnTo>
                  <a:lnTo>
                    <a:pt x="11633" y="40305"/>
                  </a:lnTo>
                  <a:lnTo>
                    <a:pt x="11392" y="38760"/>
                  </a:lnTo>
                  <a:lnTo>
                    <a:pt x="11247" y="37216"/>
                  </a:lnTo>
                  <a:lnTo>
                    <a:pt x="11199" y="35671"/>
                  </a:lnTo>
                  <a:lnTo>
                    <a:pt x="11199" y="34127"/>
                  </a:lnTo>
                  <a:lnTo>
                    <a:pt x="11247" y="32582"/>
                  </a:lnTo>
                  <a:lnTo>
                    <a:pt x="11392" y="31037"/>
                  </a:lnTo>
                  <a:lnTo>
                    <a:pt x="11585" y="29541"/>
                  </a:lnTo>
                  <a:lnTo>
                    <a:pt x="11585" y="29541"/>
                  </a:lnTo>
                  <a:lnTo>
                    <a:pt x="11681" y="29734"/>
                  </a:lnTo>
                  <a:lnTo>
                    <a:pt x="11778" y="29976"/>
                  </a:lnTo>
                  <a:lnTo>
                    <a:pt x="11923" y="30120"/>
                  </a:lnTo>
                  <a:lnTo>
                    <a:pt x="12116" y="30313"/>
                  </a:lnTo>
                  <a:lnTo>
                    <a:pt x="12309" y="30458"/>
                  </a:lnTo>
                  <a:lnTo>
                    <a:pt x="12550" y="30603"/>
                  </a:lnTo>
                  <a:lnTo>
                    <a:pt x="13081" y="30796"/>
                  </a:lnTo>
                  <a:lnTo>
                    <a:pt x="13757" y="30941"/>
                  </a:lnTo>
                  <a:lnTo>
                    <a:pt x="14433" y="30989"/>
                  </a:lnTo>
                  <a:lnTo>
                    <a:pt x="15253" y="30941"/>
                  </a:lnTo>
                  <a:lnTo>
                    <a:pt x="16074" y="30844"/>
                  </a:lnTo>
                  <a:lnTo>
                    <a:pt x="16991" y="30700"/>
                  </a:lnTo>
                  <a:lnTo>
                    <a:pt x="17908" y="30458"/>
                  </a:lnTo>
                  <a:lnTo>
                    <a:pt x="18825" y="30120"/>
                  </a:lnTo>
                  <a:lnTo>
                    <a:pt x="19790" y="29734"/>
                  </a:lnTo>
                  <a:lnTo>
                    <a:pt x="20708" y="29251"/>
                  </a:lnTo>
                  <a:lnTo>
                    <a:pt x="21673" y="28721"/>
                  </a:lnTo>
                  <a:lnTo>
                    <a:pt x="22542" y="28093"/>
                  </a:lnTo>
                  <a:lnTo>
                    <a:pt x="23411" y="27417"/>
                  </a:lnTo>
                  <a:lnTo>
                    <a:pt x="23411" y="27417"/>
                  </a:lnTo>
                  <a:lnTo>
                    <a:pt x="22735" y="27659"/>
                  </a:lnTo>
                  <a:lnTo>
                    <a:pt x="22011" y="27852"/>
                  </a:lnTo>
                  <a:lnTo>
                    <a:pt x="21190" y="27997"/>
                  </a:lnTo>
                  <a:lnTo>
                    <a:pt x="20321" y="28093"/>
                  </a:lnTo>
                  <a:lnTo>
                    <a:pt x="19404" y="28141"/>
                  </a:lnTo>
                  <a:lnTo>
                    <a:pt x="18487" y="28141"/>
                  </a:lnTo>
                  <a:lnTo>
                    <a:pt x="16605" y="28141"/>
                  </a:lnTo>
                  <a:lnTo>
                    <a:pt x="16605" y="28141"/>
                  </a:lnTo>
                  <a:lnTo>
                    <a:pt x="15157" y="28141"/>
                  </a:lnTo>
                  <a:lnTo>
                    <a:pt x="13805" y="28190"/>
                  </a:lnTo>
                  <a:lnTo>
                    <a:pt x="13226" y="28238"/>
                  </a:lnTo>
                  <a:lnTo>
                    <a:pt x="12647" y="28286"/>
                  </a:lnTo>
                  <a:lnTo>
                    <a:pt x="12164" y="28383"/>
                  </a:lnTo>
                  <a:lnTo>
                    <a:pt x="11730" y="28527"/>
                  </a:lnTo>
                  <a:lnTo>
                    <a:pt x="11730" y="28527"/>
                  </a:lnTo>
                  <a:lnTo>
                    <a:pt x="11971" y="27369"/>
                  </a:lnTo>
                  <a:lnTo>
                    <a:pt x="12261" y="26211"/>
                  </a:lnTo>
                  <a:lnTo>
                    <a:pt x="12550" y="25052"/>
                  </a:lnTo>
                  <a:lnTo>
                    <a:pt x="12840" y="23894"/>
                  </a:lnTo>
                  <a:lnTo>
                    <a:pt x="12840" y="23894"/>
                  </a:lnTo>
                  <a:lnTo>
                    <a:pt x="12936" y="24087"/>
                  </a:lnTo>
                  <a:lnTo>
                    <a:pt x="13033" y="24280"/>
                  </a:lnTo>
                  <a:lnTo>
                    <a:pt x="13178" y="24425"/>
                  </a:lnTo>
                  <a:lnTo>
                    <a:pt x="13371" y="24569"/>
                  </a:lnTo>
                  <a:lnTo>
                    <a:pt x="13757" y="24811"/>
                  </a:lnTo>
                  <a:lnTo>
                    <a:pt x="14240" y="25004"/>
                  </a:lnTo>
                  <a:lnTo>
                    <a:pt x="14819" y="25100"/>
                  </a:lnTo>
                  <a:lnTo>
                    <a:pt x="15446" y="25149"/>
                  </a:lnTo>
                  <a:lnTo>
                    <a:pt x="16122" y="25149"/>
                  </a:lnTo>
                  <a:lnTo>
                    <a:pt x="16846" y="25100"/>
                  </a:lnTo>
                  <a:lnTo>
                    <a:pt x="17667" y="24956"/>
                  </a:lnTo>
                  <a:lnTo>
                    <a:pt x="18439" y="24811"/>
                  </a:lnTo>
                  <a:lnTo>
                    <a:pt x="19260" y="24569"/>
                  </a:lnTo>
                  <a:lnTo>
                    <a:pt x="20128" y="24232"/>
                  </a:lnTo>
                  <a:lnTo>
                    <a:pt x="20949" y="23845"/>
                  </a:lnTo>
                  <a:lnTo>
                    <a:pt x="21769" y="23411"/>
                  </a:lnTo>
                  <a:lnTo>
                    <a:pt x="22542" y="22928"/>
                  </a:lnTo>
                  <a:lnTo>
                    <a:pt x="23314" y="22397"/>
                  </a:lnTo>
                  <a:lnTo>
                    <a:pt x="23314" y="22397"/>
                  </a:lnTo>
                  <a:lnTo>
                    <a:pt x="22735" y="22590"/>
                  </a:lnTo>
                  <a:lnTo>
                    <a:pt x="22107" y="22735"/>
                  </a:lnTo>
                  <a:lnTo>
                    <a:pt x="21383" y="22784"/>
                  </a:lnTo>
                  <a:lnTo>
                    <a:pt x="20611" y="22832"/>
                  </a:lnTo>
                  <a:lnTo>
                    <a:pt x="19018" y="22832"/>
                  </a:lnTo>
                  <a:lnTo>
                    <a:pt x="17377" y="22784"/>
                  </a:lnTo>
                  <a:lnTo>
                    <a:pt x="17377" y="22784"/>
                  </a:lnTo>
                  <a:lnTo>
                    <a:pt x="16170" y="22687"/>
                  </a:lnTo>
                  <a:lnTo>
                    <a:pt x="15012" y="22687"/>
                  </a:lnTo>
                  <a:lnTo>
                    <a:pt x="13998" y="22687"/>
                  </a:lnTo>
                  <a:lnTo>
                    <a:pt x="13564" y="22784"/>
                  </a:lnTo>
                  <a:lnTo>
                    <a:pt x="13178" y="22832"/>
                  </a:lnTo>
                  <a:lnTo>
                    <a:pt x="13178" y="22832"/>
                  </a:lnTo>
                  <a:lnTo>
                    <a:pt x="13950" y="20611"/>
                  </a:lnTo>
                  <a:lnTo>
                    <a:pt x="14819" y="18488"/>
                  </a:lnTo>
                  <a:lnTo>
                    <a:pt x="14819" y="18488"/>
                  </a:lnTo>
                  <a:lnTo>
                    <a:pt x="14867" y="18681"/>
                  </a:lnTo>
                  <a:lnTo>
                    <a:pt x="14964" y="18874"/>
                  </a:lnTo>
                  <a:lnTo>
                    <a:pt x="15108" y="19019"/>
                  </a:lnTo>
                  <a:lnTo>
                    <a:pt x="15253" y="19163"/>
                  </a:lnTo>
                  <a:lnTo>
                    <a:pt x="15591" y="19405"/>
                  </a:lnTo>
                  <a:lnTo>
                    <a:pt x="16074" y="19598"/>
                  </a:lnTo>
                  <a:lnTo>
                    <a:pt x="16605" y="19743"/>
                  </a:lnTo>
                  <a:lnTo>
                    <a:pt x="17184" y="19839"/>
                  </a:lnTo>
                  <a:lnTo>
                    <a:pt x="17860" y="19839"/>
                  </a:lnTo>
                  <a:lnTo>
                    <a:pt x="18584" y="19791"/>
                  </a:lnTo>
                  <a:lnTo>
                    <a:pt x="19356" y="19694"/>
                  </a:lnTo>
                  <a:lnTo>
                    <a:pt x="20128" y="19550"/>
                  </a:lnTo>
                  <a:lnTo>
                    <a:pt x="20901" y="19308"/>
                  </a:lnTo>
                  <a:lnTo>
                    <a:pt x="21721" y="19067"/>
                  </a:lnTo>
                  <a:lnTo>
                    <a:pt x="22542" y="18681"/>
                  </a:lnTo>
                  <a:lnTo>
                    <a:pt x="23362" y="18295"/>
                  </a:lnTo>
                  <a:lnTo>
                    <a:pt x="24135" y="17812"/>
                  </a:lnTo>
                  <a:lnTo>
                    <a:pt x="24907" y="17281"/>
                  </a:lnTo>
                  <a:lnTo>
                    <a:pt x="24907" y="17281"/>
                  </a:lnTo>
                  <a:lnTo>
                    <a:pt x="24328" y="17474"/>
                  </a:lnTo>
                  <a:lnTo>
                    <a:pt x="23700" y="17619"/>
                  </a:lnTo>
                  <a:lnTo>
                    <a:pt x="23024" y="17667"/>
                  </a:lnTo>
                  <a:lnTo>
                    <a:pt x="22300" y="17715"/>
                  </a:lnTo>
                  <a:lnTo>
                    <a:pt x="20756" y="17667"/>
                  </a:lnTo>
                  <a:lnTo>
                    <a:pt x="19211" y="17571"/>
                  </a:lnTo>
                  <a:lnTo>
                    <a:pt x="19211" y="17571"/>
                  </a:lnTo>
                  <a:lnTo>
                    <a:pt x="18053" y="17474"/>
                  </a:lnTo>
                  <a:lnTo>
                    <a:pt x="16991" y="17426"/>
                  </a:lnTo>
                  <a:lnTo>
                    <a:pt x="16026" y="17474"/>
                  </a:lnTo>
                  <a:lnTo>
                    <a:pt x="15591" y="17474"/>
                  </a:lnTo>
                  <a:lnTo>
                    <a:pt x="15205" y="17571"/>
                  </a:lnTo>
                  <a:lnTo>
                    <a:pt x="15205" y="17571"/>
                  </a:lnTo>
                  <a:lnTo>
                    <a:pt x="16074" y="15736"/>
                  </a:lnTo>
                  <a:lnTo>
                    <a:pt x="16943" y="14047"/>
                  </a:lnTo>
                  <a:lnTo>
                    <a:pt x="16943" y="14047"/>
                  </a:lnTo>
                  <a:lnTo>
                    <a:pt x="16991" y="14240"/>
                  </a:lnTo>
                  <a:lnTo>
                    <a:pt x="17039" y="14433"/>
                  </a:lnTo>
                  <a:lnTo>
                    <a:pt x="17136" y="14578"/>
                  </a:lnTo>
                  <a:lnTo>
                    <a:pt x="17280" y="14723"/>
                  </a:lnTo>
                  <a:lnTo>
                    <a:pt x="17618" y="15012"/>
                  </a:lnTo>
                  <a:lnTo>
                    <a:pt x="18005" y="15205"/>
                  </a:lnTo>
                  <a:lnTo>
                    <a:pt x="18535" y="15350"/>
                  </a:lnTo>
                  <a:lnTo>
                    <a:pt x="19066" y="15398"/>
                  </a:lnTo>
                  <a:lnTo>
                    <a:pt x="19742" y="15447"/>
                  </a:lnTo>
                  <a:lnTo>
                    <a:pt x="20418" y="15398"/>
                  </a:lnTo>
                  <a:lnTo>
                    <a:pt x="21142" y="15302"/>
                  </a:lnTo>
                  <a:lnTo>
                    <a:pt x="21914" y="15157"/>
                  </a:lnTo>
                  <a:lnTo>
                    <a:pt x="22687" y="14916"/>
                  </a:lnTo>
                  <a:lnTo>
                    <a:pt x="23459" y="14626"/>
                  </a:lnTo>
                  <a:lnTo>
                    <a:pt x="24231" y="14288"/>
                  </a:lnTo>
                  <a:lnTo>
                    <a:pt x="25052" y="13902"/>
                  </a:lnTo>
                  <a:lnTo>
                    <a:pt x="25776" y="13419"/>
                  </a:lnTo>
                  <a:lnTo>
                    <a:pt x="26500" y="12889"/>
                  </a:lnTo>
                  <a:lnTo>
                    <a:pt x="26500" y="12889"/>
                  </a:lnTo>
                  <a:lnTo>
                    <a:pt x="25969" y="13082"/>
                  </a:lnTo>
                  <a:lnTo>
                    <a:pt x="25390" y="13178"/>
                  </a:lnTo>
                  <a:lnTo>
                    <a:pt x="24762" y="13275"/>
                  </a:lnTo>
                  <a:lnTo>
                    <a:pt x="24038" y="13323"/>
                  </a:lnTo>
                  <a:lnTo>
                    <a:pt x="22590" y="13323"/>
                  </a:lnTo>
                  <a:lnTo>
                    <a:pt x="21142" y="13275"/>
                  </a:lnTo>
                  <a:lnTo>
                    <a:pt x="21142" y="13275"/>
                  </a:lnTo>
                  <a:lnTo>
                    <a:pt x="20032" y="13178"/>
                  </a:lnTo>
                  <a:lnTo>
                    <a:pt x="19018" y="13178"/>
                  </a:lnTo>
                  <a:lnTo>
                    <a:pt x="18101" y="13226"/>
                  </a:lnTo>
                  <a:lnTo>
                    <a:pt x="17715" y="13275"/>
                  </a:lnTo>
                  <a:lnTo>
                    <a:pt x="17329" y="13323"/>
                  </a:lnTo>
                  <a:lnTo>
                    <a:pt x="17329" y="13323"/>
                  </a:lnTo>
                  <a:lnTo>
                    <a:pt x="18101" y="11971"/>
                  </a:lnTo>
                  <a:lnTo>
                    <a:pt x="18873" y="106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369;p80">
              <a:extLst>
                <a:ext uri="{FF2B5EF4-FFF2-40B4-BE49-F238E27FC236}">
                  <a16:creationId xmlns:a16="http://schemas.microsoft.com/office/drawing/2014/main" id="{11043C32-079E-F14D-8218-97DF7D131908}"/>
                </a:ext>
              </a:extLst>
            </p:cNvPr>
            <p:cNvSpPr/>
            <p:nvPr/>
          </p:nvSpPr>
          <p:spPr>
            <a:xfrm>
              <a:off x="1249350" y="3212250"/>
              <a:ext cx="625100" cy="912300"/>
            </a:xfrm>
            <a:custGeom>
              <a:avLst/>
              <a:gdLst/>
              <a:ahLst/>
              <a:cxnLst/>
              <a:rect l="l" t="t" r="r" b="b"/>
              <a:pathLst>
                <a:path w="25004" h="36492" extrusionOk="0">
                  <a:moveTo>
                    <a:pt x="16508" y="1"/>
                  </a:moveTo>
                  <a:lnTo>
                    <a:pt x="16411" y="725"/>
                  </a:lnTo>
                  <a:lnTo>
                    <a:pt x="16363" y="1449"/>
                  </a:lnTo>
                  <a:lnTo>
                    <a:pt x="16411" y="2269"/>
                  </a:lnTo>
                  <a:lnTo>
                    <a:pt x="16556" y="3042"/>
                  </a:lnTo>
                  <a:lnTo>
                    <a:pt x="16749" y="3766"/>
                  </a:lnTo>
                  <a:lnTo>
                    <a:pt x="16991" y="4393"/>
                  </a:lnTo>
                  <a:lnTo>
                    <a:pt x="17280" y="4876"/>
                  </a:lnTo>
                  <a:lnTo>
                    <a:pt x="17618" y="5310"/>
                  </a:lnTo>
                  <a:lnTo>
                    <a:pt x="17763" y="5455"/>
                  </a:lnTo>
                  <a:lnTo>
                    <a:pt x="17956" y="5552"/>
                  </a:lnTo>
                  <a:lnTo>
                    <a:pt x="18101" y="5600"/>
                  </a:lnTo>
                  <a:lnTo>
                    <a:pt x="18294" y="5648"/>
                  </a:lnTo>
                  <a:lnTo>
                    <a:pt x="18583" y="5600"/>
                  </a:lnTo>
                  <a:lnTo>
                    <a:pt x="17666" y="6807"/>
                  </a:lnTo>
                  <a:lnTo>
                    <a:pt x="16798" y="8158"/>
                  </a:lnTo>
                  <a:lnTo>
                    <a:pt x="16508" y="7579"/>
                  </a:lnTo>
                  <a:lnTo>
                    <a:pt x="16122" y="6952"/>
                  </a:lnTo>
                  <a:lnTo>
                    <a:pt x="15156" y="5503"/>
                  </a:lnTo>
                  <a:lnTo>
                    <a:pt x="14625" y="4779"/>
                  </a:lnTo>
                  <a:lnTo>
                    <a:pt x="14191" y="4007"/>
                  </a:lnTo>
                  <a:lnTo>
                    <a:pt x="13853" y="3283"/>
                  </a:lnTo>
                  <a:lnTo>
                    <a:pt x="13757" y="2945"/>
                  </a:lnTo>
                  <a:lnTo>
                    <a:pt x="13660" y="2607"/>
                  </a:lnTo>
                  <a:lnTo>
                    <a:pt x="13612" y="3524"/>
                  </a:lnTo>
                  <a:lnTo>
                    <a:pt x="13612" y="4055"/>
                  </a:lnTo>
                  <a:lnTo>
                    <a:pt x="13660" y="4538"/>
                  </a:lnTo>
                  <a:lnTo>
                    <a:pt x="13853" y="5503"/>
                  </a:lnTo>
                  <a:lnTo>
                    <a:pt x="14094" y="6372"/>
                  </a:lnTo>
                  <a:lnTo>
                    <a:pt x="14432" y="7193"/>
                  </a:lnTo>
                  <a:lnTo>
                    <a:pt x="14819" y="7820"/>
                  </a:lnTo>
                  <a:lnTo>
                    <a:pt x="15060" y="8110"/>
                  </a:lnTo>
                  <a:lnTo>
                    <a:pt x="15253" y="8351"/>
                  </a:lnTo>
                  <a:lnTo>
                    <a:pt x="15494" y="8544"/>
                  </a:lnTo>
                  <a:lnTo>
                    <a:pt x="15687" y="8641"/>
                  </a:lnTo>
                  <a:lnTo>
                    <a:pt x="15929" y="8737"/>
                  </a:lnTo>
                  <a:lnTo>
                    <a:pt x="16170" y="8786"/>
                  </a:lnTo>
                  <a:lnTo>
                    <a:pt x="16411" y="8737"/>
                  </a:lnTo>
                  <a:lnTo>
                    <a:pt x="14915" y="11151"/>
                  </a:lnTo>
                  <a:lnTo>
                    <a:pt x="14722" y="10813"/>
                  </a:lnTo>
                  <a:lnTo>
                    <a:pt x="14481" y="10475"/>
                  </a:lnTo>
                  <a:lnTo>
                    <a:pt x="13901" y="9751"/>
                  </a:lnTo>
                  <a:lnTo>
                    <a:pt x="13177" y="8931"/>
                  </a:lnTo>
                  <a:lnTo>
                    <a:pt x="12405" y="8110"/>
                  </a:lnTo>
                  <a:lnTo>
                    <a:pt x="11585" y="7241"/>
                  </a:lnTo>
                  <a:lnTo>
                    <a:pt x="10909" y="6372"/>
                  </a:lnTo>
                  <a:lnTo>
                    <a:pt x="10571" y="5938"/>
                  </a:lnTo>
                  <a:lnTo>
                    <a:pt x="10330" y="5503"/>
                  </a:lnTo>
                  <a:lnTo>
                    <a:pt x="10088" y="5069"/>
                  </a:lnTo>
                  <a:lnTo>
                    <a:pt x="9943" y="4683"/>
                  </a:lnTo>
                  <a:lnTo>
                    <a:pt x="9992" y="5407"/>
                  </a:lnTo>
                  <a:lnTo>
                    <a:pt x="10088" y="6083"/>
                  </a:lnTo>
                  <a:lnTo>
                    <a:pt x="10233" y="6758"/>
                  </a:lnTo>
                  <a:lnTo>
                    <a:pt x="10378" y="7434"/>
                  </a:lnTo>
                  <a:lnTo>
                    <a:pt x="10619" y="8062"/>
                  </a:lnTo>
                  <a:lnTo>
                    <a:pt x="10861" y="8641"/>
                  </a:lnTo>
                  <a:lnTo>
                    <a:pt x="11102" y="9220"/>
                  </a:lnTo>
                  <a:lnTo>
                    <a:pt x="11391" y="9751"/>
                  </a:lnTo>
                  <a:lnTo>
                    <a:pt x="11729" y="10234"/>
                  </a:lnTo>
                  <a:lnTo>
                    <a:pt x="12067" y="10668"/>
                  </a:lnTo>
                  <a:lnTo>
                    <a:pt x="12357" y="11054"/>
                  </a:lnTo>
                  <a:lnTo>
                    <a:pt x="12695" y="11344"/>
                  </a:lnTo>
                  <a:lnTo>
                    <a:pt x="13033" y="11634"/>
                  </a:lnTo>
                  <a:lnTo>
                    <a:pt x="13370" y="11827"/>
                  </a:lnTo>
                  <a:lnTo>
                    <a:pt x="13708" y="11923"/>
                  </a:lnTo>
                  <a:lnTo>
                    <a:pt x="14046" y="11971"/>
                  </a:lnTo>
                  <a:lnTo>
                    <a:pt x="14239" y="11971"/>
                  </a:lnTo>
                  <a:lnTo>
                    <a:pt x="14481" y="11875"/>
                  </a:lnTo>
                  <a:lnTo>
                    <a:pt x="13708" y="13226"/>
                  </a:lnTo>
                  <a:lnTo>
                    <a:pt x="12984" y="14578"/>
                  </a:lnTo>
                  <a:lnTo>
                    <a:pt x="12743" y="14240"/>
                  </a:lnTo>
                  <a:lnTo>
                    <a:pt x="12453" y="13854"/>
                  </a:lnTo>
                  <a:lnTo>
                    <a:pt x="11729" y="13082"/>
                  </a:lnTo>
                  <a:lnTo>
                    <a:pt x="10861" y="12261"/>
                  </a:lnTo>
                  <a:lnTo>
                    <a:pt x="9895" y="11392"/>
                  </a:lnTo>
                  <a:lnTo>
                    <a:pt x="8930" y="10523"/>
                  </a:lnTo>
                  <a:lnTo>
                    <a:pt x="8061" y="9606"/>
                  </a:lnTo>
                  <a:lnTo>
                    <a:pt x="7675" y="9124"/>
                  </a:lnTo>
                  <a:lnTo>
                    <a:pt x="7337" y="8689"/>
                  </a:lnTo>
                  <a:lnTo>
                    <a:pt x="7047" y="8207"/>
                  </a:lnTo>
                  <a:lnTo>
                    <a:pt x="6854" y="7772"/>
                  </a:lnTo>
                  <a:lnTo>
                    <a:pt x="6951" y="8544"/>
                  </a:lnTo>
                  <a:lnTo>
                    <a:pt x="7096" y="9317"/>
                  </a:lnTo>
                  <a:lnTo>
                    <a:pt x="7337" y="10041"/>
                  </a:lnTo>
                  <a:lnTo>
                    <a:pt x="7578" y="10765"/>
                  </a:lnTo>
                  <a:lnTo>
                    <a:pt x="7868" y="11440"/>
                  </a:lnTo>
                  <a:lnTo>
                    <a:pt x="8157" y="12068"/>
                  </a:lnTo>
                  <a:lnTo>
                    <a:pt x="8544" y="12695"/>
                  </a:lnTo>
                  <a:lnTo>
                    <a:pt x="8881" y="13226"/>
                  </a:lnTo>
                  <a:lnTo>
                    <a:pt x="9268" y="13757"/>
                  </a:lnTo>
                  <a:lnTo>
                    <a:pt x="9654" y="14240"/>
                  </a:lnTo>
                  <a:lnTo>
                    <a:pt x="10088" y="14626"/>
                  </a:lnTo>
                  <a:lnTo>
                    <a:pt x="10474" y="14964"/>
                  </a:lnTo>
                  <a:lnTo>
                    <a:pt x="10861" y="15254"/>
                  </a:lnTo>
                  <a:lnTo>
                    <a:pt x="11247" y="15447"/>
                  </a:lnTo>
                  <a:lnTo>
                    <a:pt x="11633" y="15592"/>
                  </a:lnTo>
                  <a:lnTo>
                    <a:pt x="12260" y="15592"/>
                  </a:lnTo>
                  <a:lnTo>
                    <a:pt x="12550" y="15495"/>
                  </a:lnTo>
                  <a:lnTo>
                    <a:pt x="11778" y="17136"/>
                  </a:lnTo>
                  <a:lnTo>
                    <a:pt x="11005" y="18826"/>
                  </a:lnTo>
                  <a:lnTo>
                    <a:pt x="10716" y="18536"/>
                  </a:lnTo>
                  <a:lnTo>
                    <a:pt x="10378" y="18198"/>
                  </a:lnTo>
                  <a:lnTo>
                    <a:pt x="9943" y="17860"/>
                  </a:lnTo>
                  <a:lnTo>
                    <a:pt x="9461" y="17571"/>
                  </a:lnTo>
                  <a:lnTo>
                    <a:pt x="8351" y="16847"/>
                  </a:lnTo>
                  <a:lnTo>
                    <a:pt x="7144" y="16123"/>
                  </a:lnTo>
                  <a:lnTo>
                    <a:pt x="5937" y="15398"/>
                  </a:lnTo>
                  <a:lnTo>
                    <a:pt x="4779" y="14626"/>
                  </a:lnTo>
                  <a:lnTo>
                    <a:pt x="4248" y="14240"/>
                  </a:lnTo>
                  <a:lnTo>
                    <a:pt x="3813" y="13806"/>
                  </a:lnTo>
                  <a:lnTo>
                    <a:pt x="3427" y="13371"/>
                  </a:lnTo>
                  <a:lnTo>
                    <a:pt x="3089" y="12937"/>
                  </a:lnTo>
                  <a:lnTo>
                    <a:pt x="3331" y="13709"/>
                  </a:lnTo>
                  <a:lnTo>
                    <a:pt x="3668" y="14385"/>
                  </a:lnTo>
                  <a:lnTo>
                    <a:pt x="4006" y="15061"/>
                  </a:lnTo>
                  <a:lnTo>
                    <a:pt x="4393" y="15736"/>
                  </a:lnTo>
                  <a:lnTo>
                    <a:pt x="4779" y="16364"/>
                  </a:lnTo>
                  <a:lnTo>
                    <a:pt x="5213" y="16943"/>
                  </a:lnTo>
                  <a:lnTo>
                    <a:pt x="5696" y="17474"/>
                  </a:lnTo>
                  <a:lnTo>
                    <a:pt x="6130" y="17957"/>
                  </a:lnTo>
                  <a:lnTo>
                    <a:pt x="6613" y="18439"/>
                  </a:lnTo>
                  <a:lnTo>
                    <a:pt x="7096" y="18826"/>
                  </a:lnTo>
                  <a:lnTo>
                    <a:pt x="7578" y="19163"/>
                  </a:lnTo>
                  <a:lnTo>
                    <a:pt x="8061" y="19453"/>
                  </a:lnTo>
                  <a:lnTo>
                    <a:pt x="8495" y="19694"/>
                  </a:lnTo>
                  <a:lnTo>
                    <a:pt x="8930" y="19887"/>
                  </a:lnTo>
                  <a:lnTo>
                    <a:pt x="9364" y="19984"/>
                  </a:lnTo>
                  <a:lnTo>
                    <a:pt x="9750" y="20032"/>
                  </a:lnTo>
                  <a:lnTo>
                    <a:pt x="9992" y="19984"/>
                  </a:lnTo>
                  <a:lnTo>
                    <a:pt x="10233" y="19936"/>
                  </a:lnTo>
                  <a:lnTo>
                    <a:pt x="10474" y="19839"/>
                  </a:lnTo>
                  <a:lnTo>
                    <a:pt x="10667" y="19694"/>
                  </a:lnTo>
                  <a:lnTo>
                    <a:pt x="10667" y="19694"/>
                  </a:lnTo>
                  <a:lnTo>
                    <a:pt x="10233" y="20853"/>
                  </a:lnTo>
                  <a:lnTo>
                    <a:pt x="9799" y="22060"/>
                  </a:lnTo>
                  <a:lnTo>
                    <a:pt x="9412" y="23266"/>
                  </a:lnTo>
                  <a:lnTo>
                    <a:pt x="9075" y="24473"/>
                  </a:lnTo>
                  <a:lnTo>
                    <a:pt x="8737" y="24183"/>
                  </a:lnTo>
                  <a:lnTo>
                    <a:pt x="8302" y="23894"/>
                  </a:lnTo>
                  <a:lnTo>
                    <a:pt x="7820" y="23604"/>
                  </a:lnTo>
                  <a:lnTo>
                    <a:pt x="7240" y="23363"/>
                  </a:lnTo>
                  <a:lnTo>
                    <a:pt x="5985" y="22784"/>
                  </a:lnTo>
                  <a:lnTo>
                    <a:pt x="4634" y="22253"/>
                  </a:lnTo>
                  <a:lnTo>
                    <a:pt x="3282" y="21673"/>
                  </a:lnTo>
                  <a:lnTo>
                    <a:pt x="1979" y="21046"/>
                  </a:lnTo>
                  <a:lnTo>
                    <a:pt x="1400" y="20708"/>
                  </a:lnTo>
                  <a:lnTo>
                    <a:pt x="869" y="20322"/>
                  </a:lnTo>
                  <a:lnTo>
                    <a:pt x="386" y="19936"/>
                  </a:lnTo>
                  <a:lnTo>
                    <a:pt x="0" y="19550"/>
                  </a:lnTo>
                  <a:lnTo>
                    <a:pt x="0" y="19550"/>
                  </a:lnTo>
                  <a:lnTo>
                    <a:pt x="338" y="20225"/>
                  </a:lnTo>
                  <a:lnTo>
                    <a:pt x="724" y="20901"/>
                  </a:lnTo>
                  <a:lnTo>
                    <a:pt x="1159" y="21529"/>
                  </a:lnTo>
                  <a:lnTo>
                    <a:pt x="1641" y="22108"/>
                  </a:lnTo>
                  <a:lnTo>
                    <a:pt x="2124" y="22687"/>
                  </a:lnTo>
                  <a:lnTo>
                    <a:pt x="2607" y="23170"/>
                  </a:lnTo>
                  <a:lnTo>
                    <a:pt x="3138" y="23652"/>
                  </a:lnTo>
                  <a:lnTo>
                    <a:pt x="3668" y="24087"/>
                  </a:lnTo>
                  <a:lnTo>
                    <a:pt x="4199" y="24521"/>
                  </a:lnTo>
                  <a:lnTo>
                    <a:pt x="4730" y="24859"/>
                  </a:lnTo>
                  <a:lnTo>
                    <a:pt x="5261" y="25149"/>
                  </a:lnTo>
                  <a:lnTo>
                    <a:pt x="5744" y="25390"/>
                  </a:lnTo>
                  <a:lnTo>
                    <a:pt x="6227" y="25631"/>
                  </a:lnTo>
                  <a:lnTo>
                    <a:pt x="6709" y="25776"/>
                  </a:lnTo>
                  <a:lnTo>
                    <a:pt x="7192" y="25824"/>
                  </a:lnTo>
                  <a:lnTo>
                    <a:pt x="7578" y="25873"/>
                  </a:lnTo>
                  <a:lnTo>
                    <a:pt x="7964" y="25824"/>
                  </a:lnTo>
                  <a:lnTo>
                    <a:pt x="8254" y="25776"/>
                  </a:lnTo>
                  <a:lnTo>
                    <a:pt x="8544" y="25631"/>
                  </a:lnTo>
                  <a:lnTo>
                    <a:pt x="8785" y="25438"/>
                  </a:lnTo>
                  <a:lnTo>
                    <a:pt x="8544" y="26500"/>
                  </a:lnTo>
                  <a:lnTo>
                    <a:pt x="8302" y="27610"/>
                  </a:lnTo>
                  <a:lnTo>
                    <a:pt x="8061" y="28721"/>
                  </a:lnTo>
                  <a:lnTo>
                    <a:pt x="7916" y="29831"/>
                  </a:lnTo>
                  <a:lnTo>
                    <a:pt x="7337" y="29541"/>
                  </a:lnTo>
                  <a:lnTo>
                    <a:pt x="6661" y="29251"/>
                  </a:lnTo>
                  <a:lnTo>
                    <a:pt x="5889" y="29010"/>
                  </a:lnTo>
                  <a:lnTo>
                    <a:pt x="4972" y="28769"/>
                  </a:lnTo>
                  <a:lnTo>
                    <a:pt x="3041" y="28383"/>
                  </a:lnTo>
                  <a:lnTo>
                    <a:pt x="1062" y="27900"/>
                  </a:lnTo>
                  <a:lnTo>
                    <a:pt x="1062" y="27900"/>
                  </a:lnTo>
                  <a:lnTo>
                    <a:pt x="1641" y="29300"/>
                  </a:lnTo>
                  <a:lnTo>
                    <a:pt x="2172" y="30700"/>
                  </a:lnTo>
                  <a:lnTo>
                    <a:pt x="3186" y="31134"/>
                  </a:lnTo>
                  <a:lnTo>
                    <a:pt x="4199" y="31472"/>
                  </a:lnTo>
                  <a:lnTo>
                    <a:pt x="5068" y="31665"/>
                  </a:lnTo>
                  <a:lnTo>
                    <a:pt x="5503" y="31713"/>
                  </a:lnTo>
                  <a:lnTo>
                    <a:pt x="5937" y="31761"/>
                  </a:lnTo>
                  <a:lnTo>
                    <a:pt x="6516" y="31713"/>
                  </a:lnTo>
                  <a:lnTo>
                    <a:pt x="6999" y="31568"/>
                  </a:lnTo>
                  <a:lnTo>
                    <a:pt x="7240" y="31472"/>
                  </a:lnTo>
                  <a:lnTo>
                    <a:pt x="7433" y="31375"/>
                  </a:lnTo>
                  <a:lnTo>
                    <a:pt x="7627" y="31230"/>
                  </a:lnTo>
                  <a:lnTo>
                    <a:pt x="7771" y="31037"/>
                  </a:lnTo>
                  <a:lnTo>
                    <a:pt x="7771" y="31037"/>
                  </a:lnTo>
                  <a:lnTo>
                    <a:pt x="7578" y="32920"/>
                  </a:lnTo>
                  <a:lnTo>
                    <a:pt x="7530" y="34851"/>
                  </a:lnTo>
                  <a:lnTo>
                    <a:pt x="7578" y="36492"/>
                  </a:lnTo>
                  <a:lnTo>
                    <a:pt x="8013" y="36492"/>
                  </a:lnTo>
                  <a:lnTo>
                    <a:pt x="7964" y="34754"/>
                  </a:lnTo>
                  <a:lnTo>
                    <a:pt x="8013" y="33451"/>
                  </a:lnTo>
                  <a:lnTo>
                    <a:pt x="8109" y="32148"/>
                  </a:lnTo>
                  <a:lnTo>
                    <a:pt x="8206" y="30844"/>
                  </a:lnTo>
                  <a:lnTo>
                    <a:pt x="8399" y="29541"/>
                  </a:lnTo>
                  <a:lnTo>
                    <a:pt x="8544" y="29879"/>
                  </a:lnTo>
                  <a:lnTo>
                    <a:pt x="8785" y="30169"/>
                  </a:lnTo>
                  <a:lnTo>
                    <a:pt x="9075" y="30410"/>
                  </a:lnTo>
                  <a:lnTo>
                    <a:pt x="9412" y="30603"/>
                  </a:lnTo>
                  <a:lnTo>
                    <a:pt x="9847" y="30748"/>
                  </a:lnTo>
                  <a:lnTo>
                    <a:pt x="10330" y="30893"/>
                  </a:lnTo>
                  <a:lnTo>
                    <a:pt x="10861" y="30941"/>
                  </a:lnTo>
                  <a:lnTo>
                    <a:pt x="11440" y="30989"/>
                  </a:lnTo>
                  <a:lnTo>
                    <a:pt x="12405" y="30941"/>
                  </a:lnTo>
                  <a:lnTo>
                    <a:pt x="13467" y="30748"/>
                  </a:lnTo>
                  <a:lnTo>
                    <a:pt x="14577" y="30458"/>
                  </a:lnTo>
                  <a:lnTo>
                    <a:pt x="15736" y="30072"/>
                  </a:lnTo>
                  <a:lnTo>
                    <a:pt x="16894" y="29589"/>
                  </a:lnTo>
                  <a:lnTo>
                    <a:pt x="18053" y="28962"/>
                  </a:lnTo>
                  <a:lnTo>
                    <a:pt x="18632" y="28624"/>
                  </a:lnTo>
                  <a:lnTo>
                    <a:pt x="19163" y="28238"/>
                  </a:lnTo>
                  <a:lnTo>
                    <a:pt x="19694" y="27852"/>
                  </a:lnTo>
                  <a:lnTo>
                    <a:pt x="20225" y="27417"/>
                  </a:lnTo>
                  <a:lnTo>
                    <a:pt x="20225" y="27417"/>
                  </a:lnTo>
                  <a:lnTo>
                    <a:pt x="19694" y="27659"/>
                  </a:lnTo>
                  <a:lnTo>
                    <a:pt x="19066" y="27803"/>
                  </a:lnTo>
                  <a:lnTo>
                    <a:pt x="18439" y="27948"/>
                  </a:lnTo>
                  <a:lnTo>
                    <a:pt x="17763" y="28045"/>
                  </a:lnTo>
                  <a:lnTo>
                    <a:pt x="16267" y="28141"/>
                  </a:lnTo>
                  <a:lnTo>
                    <a:pt x="14722" y="28190"/>
                  </a:lnTo>
                  <a:lnTo>
                    <a:pt x="13419" y="28141"/>
                  </a:lnTo>
                  <a:lnTo>
                    <a:pt x="11102" y="28141"/>
                  </a:lnTo>
                  <a:lnTo>
                    <a:pt x="10136" y="28238"/>
                  </a:lnTo>
                  <a:lnTo>
                    <a:pt x="9268" y="28334"/>
                  </a:lnTo>
                  <a:lnTo>
                    <a:pt x="8881" y="28431"/>
                  </a:lnTo>
                  <a:lnTo>
                    <a:pt x="8544" y="28527"/>
                  </a:lnTo>
                  <a:lnTo>
                    <a:pt x="8785" y="27369"/>
                  </a:lnTo>
                  <a:lnTo>
                    <a:pt x="9075" y="26211"/>
                  </a:lnTo>
                  <a:lnTo>
                    <a:pt x="9364" y="25052"/>
                  </a:lnTo>
                  <a:lnTo>
                    <a:pt x="9654" y="23894"/>
                  </a:lnTo>
                  <a:lnTo>
                    <a:pt x="9799" y="24183"/>
                  </a:lnTo>
                  <a:lnTo>
                    <a:pt x="10040" y="24473"/>
                  </a:lnTo>
                  <a:lnTo>
                    <a:pt x="10330" y="24666"/>
                  </a:lnTo>
                  <a:lnTo>
                    <a:pt x="10667" y="24859"/>
                  </a:lnTo>
                  <a:lnTo>
                    <a:pt x="11054" y="25004"/>
                  </a:lnTo>
                  <a:lnTo>
                    <a:pt x="11536" y="25100"/>
                  </a:lnTo>
                  <a:lnTo>
                    <a:pt x="12019" y="25149"/>
                  </a:lnTo>
                  <a:lnTo>
                    <a:pt x="13419" y="25149"/>
                  </a:lnTo>
                  <a:lnTo>
                    <a:pt x="14336" y="25004"/>
                  </a:lnTo>
                  <a:lnTo>
                    <a:pt x="15301" y="24763"/>
                  </a:lnTo>
                  <a:lnTo>
                    <a:pt x="16315" y="24473"/>
                  </a:lnTo>
                  <a:lnTo>
                    <a:pt x="17280" y="24087"/>
                  </a:lnTo>
                  <a:lnTo>
                    <a:pt x="18294" y="23604"/>
                  </a:lnTo>
                  <a:lnTo>
                    <a:pt x="19211" y="23025"/>
                  </a:lnTo>
                  <a:lnTo>
                    <a:pt x="20128" y="22397"/>
                  </a:lnTo>
                  <a:lnTo>
                    <a:pt x="19790" y="22494"/>
                  </a:lnTo>
                  <a:lnTo>
                    <a:pt x="19404" y="22590"/>
                  </a:lnTo>
                  <a:lnTo>
                    <a:pt x="18632" y="22735"/>
                  </a:lnTo>
                  <a:lnTo>
                    <a:pt x="17715" y="22832"/>
                  </a:lnTo>
                  <a:lnTo>
                    <a:pt x="16798" y="22880"/>
                  </a:lnTo>
                  <a:lnTo>
                    <a:pt x="15494" y="22832"/>
                  </a:lnTo>
                  <a:lnTo>
                    <a:pt x="14191" y="22784"/>
                  </a:lnTo>
                  <a:lnTo>
                    <a:pt x="12936" y="22687"/>
                  </a:lnTo>
                  <a:lnTo>
                    <a:pt x="10812" y="22687"/>
                  </a:lnTo>
                  <a:lnTo>
                    <a:pt x="10378" y="22784"/>
                  </a:lnTo>
                  <a:lnTo>
                    <a:pt x="9992" y="22832"/>
                  </a:lnTo>
                  <a:lnTo>
                    <a:pt x="9992" y="22832"/>
                  </a:lnTo>
                  <a:lnTo>
                    <a:pt x="10764" y="20611"/>
                  </a:lnTo>
                  <a:lnTo>
                    <a:pt x="11633" y="18488"/>
                  </a:lnTo>
                  <a:lnTo>
                    <a:pt x="11778" y="18826"/>
                  </a:lnTo>
                  <a:lnTo>
                    <a:pt x="11971" y="19115"/>
                  </a:lnTo>
                  <a:lnTo>
                    <a:pt x="12260" y="19308"/>
                  </a:lnTo>
                  <a:lnTo>
                    <a:pt x="12598" y="19501"/>
                  </a:lnTo>
                  <a:lnTo>
                    <a:pt x="12984" y="19646"/>
                  </a:lnTo>
                  <a:lnTo>
                    <a:pt x="13467" y="19791"/>
                  </a:lnTo>
                  <a:lnTo>
                    <a:pt x="13998" y="19839"/>
                  </a:lnTo>
                  <a:lnTo>
                    <a:pt x="14529" y="19839"/>
                  </a:lnTo>
                  <a:lnTo>
                    <a:pt x="15349" y="19791"/>
                  </a:lnTo>
                  <a:lnTo>
                    <a:pt x="16218" y="19694"/>
                  </a:lnTo>
                  <a:lnTo>
                    <a:pt x="17135" y="19501"/>
                  </a:lnTo>
                  <a:lnTo>
                    <a:pt x="18053" y="19212"/>
                  </a:lnTo>
                  <a:lnTo>
                    <a:pt x="19018" y="18874"/>
                  </a:lnTo>
                  <a:lnTo>
                    <a:pt x="19935" y="18439"/>
                  </a:lnTo>
                  <a:lnTo>
                    <a:pt x="20852" y="17908"/>
                  </a:lnTo>
                  <a:lnTo>
                    <a:pt x="21721" y="17281"/>
                  </a:lnTo>
                  <a:lnTo>
                    <a:pt x="21093" y="17474"/>
                  </a:lnTo>
                  <a:lnTo>
                    <a:pt x="20369" y="17619"/>
                  </a:lnTo>
                  <a:lnTo>
                    <a:pt x="19645" y="17667"/>
                  </a:lnTo>
                  <a:lnTo>
                    <a:pt x="18825" y="17715"/>
                  </a:lnTo>
                  <a:lnTo>
                    <a:pt x="17425" y="17667"/>
                  </a:lnTo>
                  <a:lnTo>
                    <a:pt x="16025" y="17571"/>
                  </a:lnTo>
                  <a:lnTo>
                    <a:pt x="14674" y="17474"/>
                  </a:lnTo>
                  <a:lnTo>
                    <a:pt x="13467" y="17426"/>
                  </a:lnTo>
                  <a:lnTo>
                    <a:pt x="12695" y="17474"/>
                  </a:lnTo>
                  <a:lnTo>
                    <a:pt x="12019" y="17571"/>
                  </a:lnTo>
                  <a:lnTo>
                    <a:pt x="12019" y="17571"/>
                  </a:lnTo>
                  <a:lnTo>
                    <a:pt x="12888" y="15736"/>
                  </a:lnTo>
                  <a:lnTo>
                    <a:pt x="13757" y="14047"/>
                  </a:lnTo>
                  <a:lnTo>
                    <a:pt x="13853" y="14385"/>
                  </a:lnTo>
                  <a:lnTo>
                    <a:pt x="13998" y="14626"/>
                  </a:lnTo>
                  <a:lnTo>
                    <a:pt x="14288" y="14868"/>
                  </a:lnTo>
                  <a:lnTo>
                    <a:pt x="14577" y="15109"/>
                  </a:lnTo>
                  <a:lnTo>
                    <a:pt x="14963" y="15254"/>
                  </a:lnTo>
                  <a:lnTo>
                    <a:pt x="15398" y="15350"/>
                  </a:lnTo>
                  <a:lnTo>
                    <a:pt x="15880" y="15398"/>
                  </a:lnTo>
                  <a:lnTo>
                    <a:pt x="16460" y="15447"/>
                  </a:lnTo>
                  <a:lnTo>
                    <a:pt x="17232" y="15398"/>
                  </a:lnTo>
                  <a:lnTo>
                    <a:pt x="18053" y="15302"/>
                  </a:lnTo>
                  <a:lnTo>
                    <a:pt x="18921" y="15109"/>
                  </a:lnTo>
                  <a:lnTo>
                    <a:pt x="19838" y="14819"/>
                  </a:lnTo>
                  <a:lnTo>
                    <a:pt x="20707" y="14433"/>
                  </a:lnTo>
                  <a:lnTo>
                    <a:pt x="21624" y="13999"/>
                  </a:lnTo>
                  <a:lnTo>
                    <a:pt x="22493" y="13468"/>
                  </a:lnTo>
                  <a:lnTo>
                    <a:pt x="23314" y="12889"/>
                  </a:lnTo>
                  <a:lnTo>
                    <a:pt x="23024" y="12985"/>
                  </a:lnTo>
                  <a:lnTo>
                    <a:pt x="22686" y="13082"/>
                  </a:lnTo>
                  <a:lnTo>
                    <a:pt x="21914" y="13226"/>
                  </a:lnTo>
                  <a:lnTo>
                    <a:pt x="21093" y="13323"/>
                  </a:lnTo>
                  <a:lnTo>
                    <a:pt x="19066" y="13323"/>
                  </a:lnTo>
                  <a:lnTo>
                    <a:pt x="17956" y="13275"/>
                  </a:lnTo>
                  <a:lnTo>
                    <a:pt x="16846" y="13178"/>
                  </a:lnTo>
                  <a:lnTo>
                    <a:pt x="15832" y="13178"/>
                  </a:lnTo>
                  <a:lnTo>
                    <a:pt x="14915" y="13226"/>
                  </a:lnTo>
                  <a:lnTo>
                    <a:pt x="14529" y="13275"/>
                  </a:lnTo>
                  <a:lnTo>
                    <a:pt x="14143" y="13323"/>
                  </a:lnTo>
                  <a:lnTo>
                    <a:pt x="14915" y="11971"/>
                  </a:lnTo>
                  <a:lnTo>
                    <a:pt x="15687" y="10620"/>
                  </a:lnTo>
                  <a:lnTo>
                    <a:pt x="15784" y="10910"/>
                  </a:lnTo>
                  <a:lnTo>
                    <a:pt x="15880" y="11151"/>
                  </a:lnTo>
                  <a:lnTo>
                    <a:pt x="16122" y="11344"/>
                  </a:lnTo>
                  <a:lnTo>
                    <a:pt x="16363" y="11537"/>
                  </a:lnTo>
                  <a:lnTo>
                    <a:pt x="16653" y="11634"/>
                  </a:lnTo>
                  <a:lnTo>
                    <a:pt x="16991" y="11730"/>
                  </a:lnTo>
                  <a:lnTo>
                    <a:pt x="17377" y="11778"/>
                  </a:lnTo>
                  <a:lnTo>
                    <a:pt x="17811" y="11827"/>
                  </a:lnTo>
                  <a:lnTo>
                    <a:pt x="18535" y="11778"/>
                  </a:lnTo>
                  <a:lnTo>
                    <a:pt x="19259" y="11634"/>
                  </a:lnTo>
                  <a:lnTo>
                    <a:pt x="20080" y="11440"/>
                  </a:lnTo>
                  <a:lnTo>
                    <a:pt x="20900" y="11151"/>
                  </a:lnTo>
                  <a:lnTo>
                    <a:pt x="21721" y="10765"/>
                  </a:lnTo>
                  <a:lnTo>
                    <a:pt x="22542" y="10330"/>
                  </a:lnTo>
                  <a:lnTo>
                    <a:pt x="23362" y="9799"/>
                  </a:lnTo>
                  <a:lnTo>
                    <a:pt x="24134" y="9172"/>
                  </a:lnTo>
                  <a:lnTo>
                    <a:pt x="24134" y="9172"/>
                  </a:lnTo>
                  <a:lnTo>
                    <a:pt x="23700" y="9365"/>
                  </a:lnTo>
                  <a:lnTo>
                    <a:pt x="23266" y="9461"/>
                  </a:lnTo>
                  <a:lnTo>
                    <a:pt x="22783" y="9558"/>
                  </a:lnTo>
                  <a:lnTo>
                    <a:pt x="22252" y="9655"/>
                  </a:lnTo>
                  <a:lnTo>
                    <a:pt x="21190" y="9751"/>
                  </a:lnTo>
                  <a:lnTo>
                    <a:pt x="20032" y="9799"/>
                  </a:lnTo>
                  <a:lnTo>
                    <a:pt x="17811" y="9799"/>
                  </a:lnTo>
                  <a:lnTo>
                    <a:pt x="16846" y="9896"/>
                  </a:lnTo>
                  <a:lnTo>
                    <a:pt x="16460" y="9944"/>
                  </a:lnTo>
                  <a:lnTo>
                    <a:pt x="16074" y="10041"/>
                  </a:lnTo>
                  <a:lnTo>
                    <a:pt x="17522" y="7820"/>
                  </a:lnTo>
                  <a:lnTo>
                    <a:pt x="17570" y="8013"/>
                  </a:lnTo>
                  <a:lnTo>
                    <a:pt x="17715" y="8158"/>
                  </a:lnTo>
                  <a:lnTo>
                    <a:pt x="17859" y="8255"/>
                  </a:lnTo>
                  <a:lnTo>
                    <a:pt x="18004" y="8351"/>
                  </a:lnTo>
                  <a:lnTo>
                    <a:pt x="18439" y="8496"/>
                  </a:lnTo>
                  <a:lnTo>
                    <a:pt x="18970" y="8544"/>
                  </a:lnTo>
                  <a:lnTo>
                    <a:pt x="19501" y="8496"/>
                  </a:lnTo>
                  <a:lnTo>
                    <a:pt x="20128" y="8400"/>
                  </a:lnTo>
                  <a:lnTo>
                    <a:pt x="20756" y="8207"/>
                  </a:lnTo>
                  <a:lnTo>
                    <a:pt x="21431" y="7917"/>
                  </a:lnTo>
                  <a:lnTo>
                    <a:pt x="22107" y="7579"/>
                  </a:lnTo>
                  <a:lnTo>
                    <a:pt x="22783" y="7193"/>
                  </a:lnTo>
                  <a:lnTo>
                    <a:pt x="23410" y="6710"/>
                  </a:lnTo>
                  <a:lnTo>
                    <a:pt x="23990" y="6179"/>
                  </a:lnTo>
                  <a:lnTo>
                    <a:pt x="23700" y="6324"/>
                  </a:lnTo>
                  <a:lnTo>
                    <a:pt x="23410" y="6469"/>
                  </a:lnTo>
                  <a:lnTo>
                    <a:pt x="22686" y="6614"/>
                  </a:lnTo>
                  <a:lnTo>
                    <a:pt x="21866" y="6758"/>
                  </a:lnTo>
                  <a:lnTo>
                    <a:pt x="21045" y="6807"/>
                  </a:lnTo>
                  <a:lnTo>
                    <a:pt x="19404" y="6952"/>
                  </a:lnTo>
                  <a:lnTo>
                    <a:pt x="18632" y="7000"/>
                  </a:lnTo>
                  <a:lnTo>
                    <a:pt x="18004" y="7145"/>
                  </a:lnTo>
                  <a:lnTo>
                    <a:pt x="19163" y="5552"/>
                  </a:lnTo>
                  <a:lnTo>
                    <a:pt x="20176" y="4200"/>
                  </a:lnTo>
                  <a:lnTo>
                    <a:pt x="20418" y="4249"/>
                  </a:lnTo>
                  <a:lnTo>
                    <a:pt x="20659" y="4249"/>
                  </a:lnTo>
                  <a:lnTo>
                    <a:pt x="21142" y="4200"/>
                  </a:lnTo>
                  <a:lnTo>
                    <a:pt x="21673" y="4007"/>
                  </a:lnTo>
                  <a:lnTo>
                    <a:pt x="22252" y="3718"/>
                  </a:lnTo>
                  <a:lnTo>
                    <a:pt x="22879" y="3331"/>
                  </a:lnTo>
                  <a:lnTo>
                    <a:pt x="23459" y="2849"/>
                  </a:lnTo>
                  <a:lnTo>
                    <a:pt x="24038" y="2269"/>
                  </a:lnTo>
                  <a:lnTo>
                    <a:pt x="24569" y="1642"/>
                  </a:lnTo>
                  <a:lnTo>
                    <a:pt x="25003" y="918"/>
                  </a:lnTo>
                  <a:lnTo>
                    <a:pt x="24762" y="1111"/>
                  </a:lnTo>
                  <a:lnTo>
                    <a:pt x="24472" y="1352"/>
                  </a:lnTo>
                  <a:lnTo>
                    <a:pt x="23796" y="1690"/>
                  </a:lnTo>
                  <a:lnTo>
                    <a:pt x="23024" y="2028"/>
                  </a:lnTo>
                  <a:lnTo>
                    <a:pt x="22204" y="2318"/>
                  </a:lnTo>
                  <a:lnTo>
                    <a:pt x="21431" y="2607"/>
                  </a:lnTo>
                  <a:lnTo>
                    <a:pt x="20707" y="2897"/>
                  </a:lnTo>
                  <a:lnTo>
                    <a:pt x="20128" y="3187"/>
                  </a:lnTo>
                  <a:lnTo>
                    <a:pt x="19887" y="3331"/>
                  </a:lnTo>
                  <a:lnTo>
                    <a:pt x="19694" y="3524"/>
                  </a:lnTo>
                  <a:lnTo>
                    <a:pt x="19742" y="3718"/>
                  </a:lnTo>
                  <a:lnTo>
                    <a:pt x="19838" y="3862"/>
                  </a:lnTo>
                  <a:lnTo>
                    <a:pt x="18873" y="5214"/>
                  </a:lnTo>
                  <a:lnTo>
                    <a:pt x="18680" y="4683"/>
                  </a:lnTo>
                  <a:lnTo>
                    <a:pt x="18390" y="4055"/>
                  </a:lnTo>
                  <a:lnTo>
                    <a:pt x="17618" y="2704"/>
                  </a:lnTo>
                  <a:lnTo>
                    <a:pt x="17232" y="2028"/>
                  </a:lnTo>
                  <a:lnTo>
                    <a:pt x="16894" y="1304"/>
                  </a:lnTo>
                  <a:lnTo>
                    <a:pt x="16653" y="628"/>
                  </a:lnTo>
                  <a:lnTo>
                    <a:pt x="16556" y="290"/>
                  </a:lnTo>
                  <a:lnTo>
                    <a:pt x="16508" y="1"/>
                  </a:lnTo>
                  <a:close/>
                </a:path>
              </a:pathLst>
            </a:custGeom>
            <a:solidFill>
              <a:srgbClr val="6582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370;p80">
              <a:extLst>
                <a:ext uri="{FF2B5EF4-FFF2-40B4-BE49-F238E27FC236}">
                  <a16:creationId xmlns:a16="http://schemas.microsoft.com/office/drawing/2014/main" id="{5CE1E208-EA5D-24E0-041E-8B8CC37BF228}"/>
                </a:ext>
              </a:extLst>
            </p:cNvPr>
            <p:cNvSpPr/>
            <p:nvPr/>
          </p:nvSpPr>
          <p:spPr>
            <a:xfrm>
              <a:off x="1249350" y="3212250"/>
              <a:ext cx="625100" cy="912300"/>
            </a:xfrm>
            <a:custGeom>
              <a:avLst/>
              <a:gdLst/>
              <a:ahLst/>
              <a:cxnLst/>
              <a:rect l="l" t="t" r="r" b="b"/>
              <a:pathLst>
                <a:path w="25004" h="36492" fill="none" extrusionOk="0">
                  <a:moveTo>
                    <a:pt x="16508" y="1"/>
                  </a:moveTo>
                  <a:lnTo>
                    <a:pt x="16508" y="1"/>
                  </a:lnTo>
                  <a:lnTo>
                    <a:pt x="16411" y="725"/>
                  </a:lnTo>
                  <a:lnTo>
                    <a:pt x="16363" y="1449"/>
                  </a:lnTo>
                  <a:lnTo>
                    <a:pt x="16363" y="1449"/>
                  </a:lnTo>
                  <a:lnTo>
                    <a:pt x="16411" y="2269"/>
                  </a:lnTo>
                  <a:lnTo>
                    <a:pt x="16556" y="3042"/>
                  </a:lnTo>
                  <a:lnTo>
                    <a:pt x="16749" y="3766"/>
                  </a:lnTo>
                  <a:lnTo>
                    <a:pt x="16991" y="4393"/>
                  </a:lnTo>
                  <a:lnTo>
                    <a:pt x="17280" y="4876"/>
                  </a:lnTo>
                  <a:lnTo>
                    <a:pt x="17618" y="5310"/>
                  </a:lnTo>
                  <a:lnTo>
                    <a:pt x="17763" y="5455"/>
                  </a:lnTo>
                  <a:lnTo>
                    <a:pt x="17956" y="5552"/>
                  </a:lnTo>
                  <a:lnTo>
                    <a:pt x="18101" y="5600"/>
                  </a:lnTo>
                  <a:lnTo>
                    <a:pt x="18294" y="5648"/>
                  </a:lnTo>
                  <a:lnTo>
                    <a:pt x="18294" y="5648"/>
                  </a:lnTo>
                  <a:lnTo>
                    <a:pt x="18583" y="5600"/>
                  </a:lnTo>
                  <a:lnTo>
                    <a:pt x="18583" y="5600"/>
                  </a:lnTo>
                  <a:lnTo>
                    <a:pt x="18583" y="5600"/>
                  </a:lnTo>
                  <a:lnTo>
                    <a:pt x="18583" y="5600"/>
                  </a:lnTo>
                  <a:lnTo>
                    <a:pt x="17666" y="6807"/>
                  </a:lnTo>
                  <a:lnTo>
                    <a:pt x="16798" y="8158"/>
                  </a:lnTo>
                  <a:lnTo>
                    <a:pt x="16798" y="8158"/>
                  </a:lnTo>
                  <a:lnTo>
                    <a:pt x="16508" y="7579"/>
                  </a:lnTo>
                  <a:lnTo>
                    <a:pt x="16122" y="6952"/>
                  </a:lnTo>
                  <a:lnTo>
                    <a:pt x="15156" y="5503"/>
                  </a:lnTo>
                  <a:lnTo>
                    <a:pt x="14625" y="4779"/>
                  </a:lnTo>
                  <a:lnTo>
                    <a:pt x="14191" y="4007"/>
                  </a:lnTo>
                  <a:lnTo>
                    <a:pt x="13853" y="3283"/>
                  </a:lnTo>
                  <a:lnTo>
                    <a:pt x="13757" y="2945"/>
                  </a:lnTo>
                  <a:lnTo>
                    <a:pt x="13660" y="2607"/>
                  </a:lnTo>
                  <a:lnTo>
                    <a:pt x="13660" y="2607"/>
                  </a:lnTo>
                  <a:lnTo>
                    <a:pt x="13612" y="3524"/>
                  </a:lnTo>
                  <a:lnTo>
                    <a:pt x="13612" y="3524"/>
                  </a:lnTo>
                  <a:lnTo>
                    <a:pt x="13612" y="4055"/>
                  </a:lnTo>
                  <a:lnTo>
                    <a:pt x="13660" y="4538"/>
                  </a:lnTo>
                  <a:lnTo>
                    <a:pt x="13853" y="5503"/>
                  </a:lnTo>
                  <a:lnTo>
                    <a:pt x="14094" y="6372"/>
                  </a:lnTo>
                  <a:lnTo>
                    <a:pt x="14432" y="7193"/>
                  </a:lnTo>
                  <a:lnTo>
                    <a:pt x="14819" y="7820"/>
                  </a:lnTo>
                  <a:lnTo>
                    <a:pt x="15060" y="8110"/>
                  </a:lnTo>
                  <a:lnTo>
                    <a:pt x="15253" y="8351"/>
                  </a:lnTo>
                  <a:lnTo>
                    <a:pt x="15494" y="8544"/>
                  </a:lnTo>
                  <a:lnTo>
                    <a:pt x="15687" y="8641"/>
                  </a:lnTo>
                  <a:lnTo>
                    <a:pt x="15929" y="8737"/>
                  </a:lnTo>
                  <a:lnTo>
                    <a:pt x="16170" y="8786"/>
                  </a:lnTo>
                  <a:lnTo>
                    <a:pt x="16170" y="8786"/>
                  </a:lnTo>
                  <a:lnTo>
                    <a:pt x="16411" y="8737"/>
                  </a:lnTo>
                  <a:lnTo>
                    <a:pt x="16411" y="8737"/>
                  </a:lnTo>
                  <a:lnTo>
                    <a:pt x="16411" y="8737"/>
                  </a:lnTo>
                  <a:lnTo>
                    <a:pt x="16411" y="8737"/>
                  </a:lnTo>
                  <a:lnTo>
                    <a:pt x="14915" y="11151"/>
                  </a:lnTo>
                  <a:lnTo>
                    <a:pt x="14915" y="11151"/>
                  </a:lnTo>
                  <a:lnTo>
                    <a:pt x="14722" y="10813"/>
                  </a:lnTo>
                  <a:lnTo>
                    <a:pt x="14481" y="10475"/>
                  </a:lnTo>
                  <a:lnTo>
                    <a:pt x="13901" y="9751"/>
                  </a:lnTo>
                  <a:lnTo>
                    <a:pt x="13177" y="8931"/>
                  </a:lnTo>
                  <a:lnTo>
                    <a:pt x="12405" y="8110"/>
                  </a:lnTo>
                  <a:lnTo>
                    <a:pt x="11585" y="7241"/>
                  </a:lnTo>
                  <a:lnTo>
                    <a:pt x="10909" y="6372"/>
                  </a:lnTo>
                  <a:lnTo>
                    <a:pt x="10571" y="5938"/>
                  </a:lnTo>
                  <a:lnTo>
                    <a:pt x="10330" y="5503"/>
                  </a:lnTo>
                  <a:lnTo>
                    <a:pt x="10088" y="5069"/>
                  </a:lnTo>
                  <a:lnTo>
                    <a:pt x="9943" y="4683"/>
                  </a:lnTo>
                  <a:lnTo>
                    <a:pt x="9943" y="4683"/>
                  </a:lnTo>
                  <a:lnTo>
                    <a:pt x="9992" y="5407"/>
                  </a:lnTo>
                  <a:lnTo>
                    <a:pt x="10088" y="6083"/>
                  </a:lnTo>
                  <a:lnTo>
                    <a:pt x="10233" y="6758"/>
                  </a:lnTo>
                  <a:lnTo>
                    <a:pt x="10378" y="7434"/>
                  </a:lnTo>
                  <a:lnTo>
                    <a:pt x="10619" y="8062"/>
                  </a:lnTo>
                  <a:lnTo>
                    <a:pt x="10861" y="8641"/>
                  </a:lnTo>
                  <a:lnTo>
                    <a:pt x="11102" y="9220"/>
                  </a:lnTo>
                  <a:lnTo>
                    <a:pt x="11391" y="9751"/>
                  </a:lnTo>
                  <a:lnTo>
                    <a:pt x="11729" y="10234"/>
                  </a:lnTo>
                  <a:lnTo>
                    <a:pt x="12067" y="10668"/>
                  </a:lnTo>
                  <a:lnTo>
                    <a:pt x="12357" y="11054"/>
                  </a:lnTo>
                  <a:lnTo>
                    <a:pt x="12695" y="11344"/>
                  </a:lnTo>
                  <a:lnTo>
                    <a:pt x="13033" y="11634"/>
                  </a:lnTo>
                  <a:lnTo>
                    <a:pt x="13370" y="11827"/>
                  </a:lnTo>
                  <a:lnTo>
                    <a:pt x="13708" y="11923"/>
                  </a:lnTo>
                  <a:lnTo>
                    <a:pt x="14046" y="11971"/>
                  </a:lnTo>
                  <a:lnTo>
                    <a:pt x="14046" y="11971"/>
                  </a:lnTo>
                  <a:lnTo>
                    <a:pt x="14239" y="11971"/>
                  </a:lnTo>
                  <a:lnTo>
                    <a:pt x="14481" y="11875"/>
                  </a:lnTo>
                  <a:lnTo>
                    <a:pt x="14481" y="11875"/>
                  </a:lnTo>
                  <a:lnTo>
                    <a:pt x="14481" y="11875"/>
                  </a:lnTo>
                  <a:lnTo>
                    <a:pt x="14481" y="11875"/>
                  </a:lnTo>
                  <a:lnTo>
                    <a:pt x="13708" y="13226"/>
                  </a:lnTo>
                  <a:lnTo>
                    <a:pt x="12984" y="14578"/>
                  </a:lnTo>
                  <a:lnTo>
                    <a:pt x="12984" y="14578"/>
                  </a:lnTo>
                  <a:lnTo>
                    <a:pt x="12743" y="14240"/>
                  </a:lnTo>
                  <a:lnTo>
                    <a:pt x="12453" y="13854"/>
                  </a:lnTo>
                  <a:lnTo>
                    <a:pt x="11729" y="13082"/>
                  </a:lnTo>
                  <a:lnTo>
                    <a:pt x="10861" y="12261"/>
                  </a:lnTo>
                  <a:lnTo>
                    <a:pt x="9895" y="11392"/>
                  </a:lnTo>
                  <a:lnTo>
                    <a:pt x="8930" y="10523"/>
                  </a:lnTo>
                  <a:lnTo>
                    <a:pt x="8061" y="9606"/>
                  </a:lnTo>
                  <a:lnTo>
                    <a:pt x="7675" y="9124"/>
                  </a:lnTo>
                  <a:lnTo>
                    <a:pt x="7337" y="8689"/>
                  </a:lnTo>
                  <a:lnTo>
                    <a:pt x="7047" y="8207"/>
                  </a:lnTo>
                  <a:lnTo>
                    <a:pt x="6854" y="7772"/>
                  </a:lnTo>
                  <a:lnTo>
                    <a:pt x="6854" y="7772"/>
                  </a:lnTo>
                  <a:lnTo>
                    <a:pt x="6951" y="8544"/>
                  </a:lnTo>
                  <a:lnTo>
                    <a:pt x="7096" y="9317"/>
                  </a:lnTo>
                  <a:lnTo>
                    <a:pt x="7337" y="10041"/>
                  </a:lnTo>
                  <a:lnTo>
                    <a:pt x="7578" y="10765"/>
                  </a:lnTo>
                  <a:lnTo>
                    <a:pt x="7868" y="11440"/>
                  </a:lnTo>
                  <a:lnTo>
                    <a:pt x="8157" y="12068"/>
                  </a:lnTo>
                  <a:lnTo>
                    <a:pt x="8544" y="12695"/>
                  </a:lnTo>
                  <a:lnTo>
                    <a:pt x="8881" y="13226"/>
                  </a:lnTo>
                  <a:lnTo>
                    <a:pt x="9268" y="13757"/>
                  </a:lnTo>
                  <a:lnTo>
                    <a:pt x="9654" y="14240"/>
                  </a:lnTo>
                  <a:lnTo>
                    <a:pt x="10088" y="14626"/>
                  </a:lnTo>
                  <a:lnTo>
                    <a:pt x="10474" y="14964"/>
                  </a:lnTo>
                  <a:lnTo>
                    <a:pt x="10861" y="15254"/>
                  </a:lnTo>
                  <a:lnTo>
                    <a:pt x="11247" y="15447"/>
                  </a:lnTo>
                  <a:lnTo>
                    <a:pt x="11633" y="15592"/>
                  </a:lnTo>
                  <a:lnTo>
                    <a:pt x="11971" y="15592"/>
                  </a:lnTo>
                  <a:lnTo>
                    <a:pt x="11971" y="15592"/>
                  </a:lnTo>
                  <a:lnTo>
                    <a:pt x="12260" y="15592"/>
                  </a:lnTo>
                  <a:lnTo>
                    <a:pt x="12550" y="15495"/>
                  </a:lnTo>
                  <a:lnTo>
                    <a:pt x="12550" y="15495"/>
                  </a:lnTo>
                  <a:lnTo>
                    <a:pt x="12550" y="15495"/>
                  </a:lnTo>
                  <a:lnTo>
                    <a:pt x="12550" y="15495"/>
                  </a:lnTo>
                  <a:lnTo>
                    <a:pt x="11778" y="17136"/>
                  </a:lnTo>
                  <a:lnTo>
                    <a:pt x="11005" y="18826"/>
                  </a:lnTo>
                  <a:lnTo>
                    <a:pt x="11005" y="18826"/>
                  </a:lnTo>
                  <a:lnTo>
                    <a:pt x="10716" y="18536"/>
                  </a:lnTo>
                  <a:lnTo>
                    <a:pt x="10378" y="18198"/>
                  </a:lnTo>
                  <a:lnTo>
                    <a:pt x="9943" y="17860"/>
                  </a:lnTo>
                  <a:lnTo>
                    <a:pt x="9461" y="17571"/>
                  </a:lnTo>
                  <a:lnTo>
                    <a:pt x="8351" y="16847"/>
                  </a:lnTo>
                  <a:lnTo>
                    <a:pt x="7144" y="16123"/>
                  </a:lnTo>
                  <a:lnTo>
                    <a:pt x="5937" y="15398"/>
                  </a:lnTo>
                  <a:lnTo>
                    <a:pt x="4779" y="14626"/>
                  </a:lnTo>
                  <a:lnTo>
                    <a:pt x="4248" y="14240"/>
                  </a:lnTo>
                  <a:lnTo>
                    <a:pt x="3813" y="13806"/>
                  </a:lnTo>
                  <a:lnTo>
                    <a:pt x="3427" y="13371"/>
                  </a:lnTo>
                  <a:lnTo>
                    <a:pt x="3089" y="12937"/>
                  </a:lnTo>
                  <a:lnTo>
                    <a:pt x="3089" y="12937"/>
                  </a:lnTo>
                  <a:lnTo>
                    <a:pt x="3331" y="13709"/>
                  </a:lnTo>
                  <a:lnTo>
                    <a:pt x="3668" y="14385"/>
                  </a:lnTo>
                  <a:lnTo>
                    <a:pt x="4006" y="15061"/>
                  </a:lnTo>
                  <a:lnTo>
                    <a:pt x="4393" y="15736"/>
                  </a:lnTo>
                  <a:lnTo>
                    <a:pt x="4779" y="16364"/>
                  </a:lnTo>
                  <a:lnTo>
                    <a:pt x="5213" y="16943"/>
                  </a:lnTo>
                  <a:lnTo>
                    <a:pt x="5696" y="17474"/>
                  </a:lnTo>
                  <a:lnTo>
                    <a:pt x="6130" y="17957"/>
                  </a:lnTo>
                  <a:lnTo>
                    <a:pt x="6613" y="18439"/>
                  </a:lnTo>
                  <a:lnTo>
                    <a:pt x="7096" y="18826"/>
                  </a:lnTo>
                  <a:lnTo>
                    <a:pt x="7578" y="19163"/>
                  </a:lnTo>
                  <a:lnTo>
                    <a:pt x="8061" y="19453"/>
                  </a:lnTo>
                  <a:lnTo>
                    <a:pt x="8495" y="19694"/>
                  </a:lnTo>
                  <a:lnTo>
                    <a:pt x="8930" y="19887"/>
                  </a:lnTo>
                  <a:lnTo>
                    <a:pt x="9364" y="19984"/>
                  </a:lnTo>
                  <a:lnTo>
                    <a:pt x="9750" y="20032"/>
                  </a:lnTo>
                  <a:lnTo>
                    <a:pt x="9750" y="20032"/>
                  </a:lnTo>
                  <a:lnTo>
                    <a:pt x="9992" y="19984"/>
                  </a:lnTo>
                  <a:lnTo>
                    <a:pt x="10233" y="19936"/>
                  </a:lnTo>
                  <a:lnTo>
                    <a:pt x="10474" y="19839"/>
                  </a:lnTo>
                  <a:lnTo>
                    <a:pt x="10667" y="19694"/>
                  </a:lnTo>
                  <a:lnTo>
                    <a:pt x="10667" y="19694"/>
                  </a:lnTo>
                  <a:lnTo>
                    <a:pt x="10667" y="19694"/>
                  </a:lnTo>
                  <a:lnTo>
                    <a:pt x="10667" y="19694"/>
                  </a:lnTo>
                  <a:lnTo>
                    <a:pt x="10233" y="20853"/>
                  </a:lnTo>
                  <a:lnTo>
                    <a:pt x="9799" y="22060"/>
                  </a:lnTo>
                  <a:lnTo>
                    <a:pt x="9412" y="23266"/>
                  </a:lnTo>
                  <a:lnTo>
                    <a:pt x="9075" y="24473"/>
                  </a:lnTo>
                  <a:lnTo>
                    <a:pt x="9075" y="24473"/>
                  </a:lnTo>
                  <a:lnTo>
                    <a:pt x="8737" y="24183"/>
                  </a:lnTo>
                  <a:lnTo>
                    <a:pt x="8302" y="23894"/>
                  </a:lnTo>
                  <a:lnTo>
                    <a:pt x="7820" y="23604"/>
                  </a:lnTo>
                  <a:lnTo>
                    <a:pt x="7240" y="23363"/>
                  </a:lnTo>
                  <a:lnTo>
                    <a:pt x="5985" y="22784"/>
                  </a:lnTo>
                  <a:lnTo>
                    <a:pt x="4634" y="22253"/>
                  </a:lnTo>
                  <a:lnTo>
                    <a:pt x="3282" y="21673"/>
                  </a:lnTo>
                  <a:lnTo>
                    <a:pt x="1979" y="21046"/>
                  </a:lnTo>
                  <a:lnTo>
                    <a:pt x="1400" y="20708"/>
                  </a:lnTo>
                  <a:lnTo>
                    <a:pt x="869" y="20322"/>
                  </a:lnTo>
                  <a:lnTo>
                    <a:pt x="386" y="19936"/>
                  </a:lnTo>
                  <a:lnTo>
                    <a:pt x="0" y="19550"/>
                  </a:lnTo>
                  <a:lnTo>
                    <a:pt x="0" y="19550"/>
                  </a:lnTo>
                  <a:lnTo>
                    <a:pt x="338" y="20225"/>
                  </a:lnTo>
                  <a:lnTo>
                    <a:pt x="724" y="20901"/>
                  </a:lnTo>
                  <a:lnTo>
                    <a:pt x="1159" y="21529"/>
                  </a:lnTo>
                  <a:lnTo>
                    <a:pt x="1641" y="22108"/>
                  </a:lnTo>
                  <a:lnTo>
                    <a:pt x="2124" y="22687"/>
                  </a:lnTo>
                  <a:lnTo>
                    <a:pt x="2607" y="23170"/>
                  </a:lnTo>
                  <a:lnTo>
                    <a:pt x="3138" y="23652"/>
                  </a:lnTo>
                  <a:lnTo>
                    <a:pt x="3668" y="24087"/>
                  </a:lnTo>
                  <a:lnTo>
                    <a:pt x="4199" y="24521"/>
                  </a:lnTo>
                  <a:lnTo>
                    <a:pt x="4730" y="24859"/>
                  </a:lnTo>
                  <a:lnTo>
                    <a:pt x="5261" y="25149"/>
                  </a:lnTo>
                  <a:lnTo>
                    <a:pt x="5744" y="25390"/>
                  </a:lnTo>
                  <a:lnTo>
                    <a:pt x="6227" y="25631"/>
                  </a:lnTo>
                  <a:lnTo>
                    <a:pt x="6709" y="25776"/>
                  </a:lnTo>
                  <a:lnTo>
                    <a:pt x="7192" y="25824"/>
                  </a:lnTo>
                  <a:lnTo>
                    <a:pt x="7578" y="25873"/>
                  </a:lnTo>
                  <a:lnTo>
                    <a:pt x="7578" y="25873"/>
                  </a:lnTo>
                  <a:lnTo>
                    <a:pt x="7964" y="25824"/>
                  </a:lnTo>
                  <a:lnTo>
                    <a:pt x="8254" y="25776"/>
                  </a:lnTo>
                  <a:lnTo>
                    <a:pt x="8544" y="25631"/>
                  </a:lnTo>
                  <a:lnTo>
                    <a:pt x="8785" y="25438"/>
                  </a:lnTo>
                  <a:lnTo>
                    <a:pt x="8785" y="25438"/>
                  </a:lnTo>
                  <a:lnTo>
                    <a:pt x="8785" y="25438"/>
                  </a:lnTo>
                  <a:lnTo>
                    <a:pt x="8785" y="25438"/>
                  </a:lnTo>
                  <a:lnTo>
                    <a:pt x="8544" y="26500"/>
                  </a:lnTo>
                  <a:lnTo>
                    <a:pt x="8302" y="27610"/>
                  </a:lnTo>
                  <a:lnTo>
                    <a:pt x="8061" y="28721"/>
                  </a:lnTo>
                  <a:lnTo>
                    <a:pt x="7916" y="29831"/>
                  </a:lnTo>
                  <a:lnTo>
                    <a:pt x="7916" y="29831"/>
                  </a:lnTo>
                  <a:lnTo>
                    <a:pt x="7337" y="29541"/>
                  </a:lnTo>
                  <a:lnTo>
                    <a:pt x="6661" y="29251"/>
                  </a:lnTo>
                  <a:lnTo>
                    <a:pt x="5889" y="29010"/>
                  </a:lnTo>
                  <a:lnTo>
                    <a:pt x="4972" y="28769"/>
                  </a:lnTo>
                  <a:lnTo>
                    <a:pt x="3041" y="28383"/>
                  </a:lnTo>
                  <a:lnTo>
                    <a:pt x="1062" y="27900"/>
                  </a:lnTo>
                  <a:lnTo>
                    <a:pt x="1062" y="27900"/>
                  </a:lnTo>
                  <a:lnTo>
                    <a:pt x="1641" y="29300"/>
                  </a:lnTo>
                  <a:lnTo>
                    <a:pt x="2172" y="30700"/>
                  </a:lnTo>
                  <a:lnTo>
                    <a:pt x="2172" y="30700"/>
                  </a:lnTo>
                  <a:lnTo>
                    <a:pt x="3186" y="31134"/>
                  </a:lnTo>
                  <a:lnTo>
                    <a:pt x="4199" y="31472"/>
                  </a:lnTo>
                  <a:lnTo>
                    <a:pt x="5068" y="31665"/>
                  </a:lnTo>
                  <a:lnTo>
                    <a:pt x="5503" y="31713"/>
                  </a:lnTo>
                  <a:lnTo>
                    <a:pt x="5937" y="31761"/>
                  </a:lnTo>
                  <a:lnTo>
                    <a:pt x="5937" y="31761"/>
                  </a:lnTo>
                  <a:lnTo>
                    <a:pt x="6516" y="31713"/>
                  </a:lnTo>
                  <a:lnTo>
                    <a:pt x="6999" y="31568"/>
                  </a:lnTo>
                  <a:lnTo>
                    <a:pt x="7240" y="31472"/>
                  </a:lnTo>
                  <a:lnTo>
                    <a:pt x="7433" y="31375"/>
                  </a:lnTo>
                  <a:lnTo>
                    <a:pt x="7627" y="31230"/>
                  </a:lnTo>
                  <a:lnTo>
                    <a:pt x="7771" y="31037"/>
                  </a:lnTo>
                  <a:lnTo>
                    <a:pt x="7771" y="31037"/>
                  </a:lnTo>
                  <a:lnTo>
                    <a:pt x="7771" y="31037"/>
                  </a:lnTo>
                  <a:lnTo>
                    <a:pt x="7771" y="31037"/>
                  </a:lnTo>
                  <a:lnTo>
                    <a:pt x="7578" y="32920"/>
                  </a:lnTo>
                  <a:lnTo>
                    <a:pt x="7530" y="34851"/>
                  </a:lnTo>
                  <a:lnTo>
                    <a:pt x="7530" y="34851"/>
                  </a:lnTo>
                  <a:lnTo>
                    <a:pt x="7578" y="36492"/>
                  </a:lnTo>
                  <a:lnTo>
                    <a:pt x="8013" y="36492"/>
                  </a:lnTo>
                  <a:lnTo>
                    <a:pt x="8013" y="36492"/>
                  </a:lnTo>
                  <a:lnTo>
                    <a:pt x="7964" y="34754"/>
                  </a:lnTo>
                  <a:lnTo>
                    <a:pt x="7964" y="34754"/>
                  </a:lnTo>
                  <a:lnTo>
                    <a:pt x="8013" y="33451"/>
                  </a:lnTo>
                  <a:lnTo>
                    <a:pt x="8109" y="32148"/>
                  </a:lnTo>
                  <a:lnTo>
                    <a:pt x="8206" y="30844"/>
                  </a:lnTo>
                  <a:lnTo>
                    <a:pt x="8399" y="29541"/>
                  </a:lnTo>
                  <a:lnTo>
                    <a:pt x="8399" y="29541"/>
                  </a:lnTo>
                  <a:lnTo>
                    <a:pt x="8544" y="29879"/>
                  </a:lnTo>
                  <a:lnTo>
                    <a:pt x="8785" y="30169"/>
                  </a:lnTo>
                  <a:lnTo>
                    <a:pt x="9075" y="30410"/>
                  </a:lnTo>
                  <a:lnTo>
                    <a:pt x="9412" y="30603"/>
                  </a:lnTo>
                  <a:lnTo>
                    <a:pt x="9847" y="30748"/>
                  </a:lnTo>
                  <a:lnTo>
                    <a:pt x="10330" y="30893"/>
                  </a:lnTo>
                  <a:lnTo>
                    <a:pt x="10861" y="30941"/>
                  </a:lnTo>
                  <a:lnTo>
                    <a:pt x="11440" y="30989"/>
                  </a:lnTo>
                  <a:lnTo>
                    <a:pt x="11440" y="30989"/>
                  </a:lnTo>
                  <a:lnTo>
                    <a:pt x="12405" y="30941"/>
                  </a:lnTo>
                  <a:lnTo>
                    <a:pt x="13467" y="30748"/>
                  </a:lnTo>
                  <a:lnTo>
                    <a:pt x="14577" y="30458"/>
                  </a:lnTo>
                  <a:lnTo>
                    <a:pt x="15736" y="30072"/>
                  </a:lnTo>
                  <a:lnTo>
                    <a:pt x="16894" y="29589"/>
                  </a:lnTo>
                  <a:lnTo>
                    <a:pt x="18053" y="28962"/>
                  </a:lnTo>
                  <a:lnTo>
                    <a:pt x="18632" y="28624"/>
                  </a:lnTo>
                  <a:lnTo>
                    <a:pt x="19163" y="28238"/>
                  </a:lnTo>
                  <a:lnTo>
                    <a:pt x="19694" y="27852"/>
                  </a:lnTo>
                  <a:lnTo>
                    <a:pt x="20225" y="27417"/>
                  </a:lnTo>
                  <a:lnTo>
                    <a:pt x="20225" y="27417"/>
                  </a:lnTo>
                  <a:lnTo>
                    <a:pt x="19694" y="27659"/>
                  </a:lnTo>
                  <a:lnTo>
                    <a:pt x="19066" y="27803"/>
                  </a:lnTo>
                  <a:lnTo>
                    <a:pt x="18439" y="27948"/>
                  </a:lnTo>
                  <a:lnTo>
                    <a:pt x="17763" y="28045"/>
                  </a:lnTo>
                  <a:lnTo>
                    <a:pt x="16267" y="28141"/>
                  </a:lnTo>
                  <a:lnTo>
                    <a:pt x="14722" y="28190"/>
                  </a:lnTo>
                  <a:lnTo>
                    <a:pt x="14722" y="28190"/>
                  </a:lnTo>
                  <a:lnTo>
                    <a:pt x="13419" y="28141"/>
                  </a:lnTo>
                  <a:lnTo>
                    <a:pt x="13419" y="28141"/>
                  </a:lnTo>
                  <a:lnTo>
                    <a:pt x="12164" y="28141"/>
                  </a:lnTo>
                  <a:lnTo>
                    <a:pt x="12164" y="28141"/>
                  </a:lnTo>
                  <a:lnTo>
                    <a:pt x="11102" y="28141"/>
                  </a:lnTo>
                  <a:lnTo>
                    <a:pt x="10136" y="28238"/>
                  </a:lnTo>
                  <a:lnTo>
                    <a:pt x="9268" y="28334"/>
                  </a:lnTo>
                  <a:lnTo>
                    <a:pt x="8881" y="28431"/>
                  </a:lnTo>
                  <a:lnTo>
                    <a:pt x="8544" y="28527"/>
                  </a:lnTo>
                  <a:lnTo>
                    <a:pt x="8544" y="28527"/>
                  </a:lnTo>
                  <a:lnTo>
                    <a:pt x="8544" y="28527"/>
                  </a:lnTo>
                  <a:lnTo>
                    <a:pt x="8544" y="28527"/>
                  </a:lnTo>
                  <a:lnTo>
                    <a:pt x="8785" y="27369"/>
                  </a:lnTo>
                  <a:lnTo>
                    <a:pt x="9075" y="26211"/>
                  </a:lnTo>
                  <a:lnTo>
                    <a:pt x="9364" y="25052"/>
                  </a:lnTo>
                  <a:lnTo>
                    <a:pt x="9654" y="23894"/>
                  </a:lnTo>
                  <a:lnTo>
                    <a:pt x="9654" y="23894"/>
                  </a:lnTo>
                  <a:lnTo>
                    <a:pt x="9799" y="24183"/>
                  </a:lnTo>
                  <a:lnTo>
                    <a:pt x="10040" y="24473"/>
                  </a:lnTo>
                  <a:lnTo>
                    <a:pt x="10330" y="24666"/>
                  </a:lnTo>
                  <a:lnTo>
                    <a:pt x="10667" y="24859"/>
                  </a:lnTo>
                  <a:lnTo>
                    <a:pt x="11054" y="25004"/>
                  </a:lnTo>
                  <a:lnTo>
                    <a:pt x="11536" y="25100"/>
                  </a:lnTo>
                  <a:lnTo>
                    <a:pt x="12019" y="25149"/>
                  </a:lnTo>
                  <a:lnTo>
                    <a:pt x="12598" y="25149"/>
                  </a:lnTo>
                  <a:lnTo>
                    <a:pt x="12598" y="25149"/>
                  </a:lnTo>
                  <a:lnTo>
                    <a:pt x="13419" y="25149"/>
                  </a:lnTo>
                  <a:lnTo>
                    <a:pt x="14336" y="25004"/>
                  </a:lnTo>
                  <a:lnTo>
                    <a:pt x="15301" y="24763"/>
                  </a:lnTo>
                  <a:lnTo>
                    <a:pt x="16315" y="24473"/>
                  </a:lnTo>
                  <a:lnTo>
                    <a:pt x="17280" y="24087"/>
                  </a:lnTo>
                  <a:lnTo>
                    <a:pt x="18294" y="23604"/>
                  </a:lnTo>
                  <a:lnTo>
                    <a:pt x="19211" y="23025"/>
                  </a:lnTo>
                  <a:lnTo>
                    <a:pt x="20128" y="22397"/>
                  </a:lnTo>
                  <a:lnTo>
                    <a:pt x="20128" y="22397"/>
                  </a:lnTo>
                  <a:lnTo>
                    <a:pt x="19790" y="22494"/>
                  </a:lnTo>
                  <a:lnTo>
                    <a:pt x="19404" y="22590"/>
                  </a:lnTo>
                  <a:lnTo>
                    <a:pt x="18632" y="22735"/>
                  </a:lnTo>
                  <a:lnTo>
                    <a:pt x="17715" y="22832"/>
                  </a:lnTo>
                  <a:lnTo>
                    <a:pt x="16798" y="22880"/>
                  </a:lnTo>
                  <a:lnTo>
                    <a:pt x="16798" y="22880"/>
                  </a:lnTo>
                  <a:lnTo>
                    <a:pt x="15494" y="22832"/>
                  </a:lnTo>
                  <a:lnTo>
                    <a:pt x="14191" y="22784"/>
                  </a:lnTo>
                  <a:lnTo>
                    <a:pt x="14191" y="22784"/>
                  </a:lnTo>
                  <a:lnTo>
                    <a:pt x="12936" y="22687"/>
                  </a:lnTo>
                  <a:lnTo>
                    <a:pt x="11778" y="22687"/>
                  </a:lnTo>
                  <a:lnTo>
                    <a:pt x="11778" y="22687"/>
                  </a:lnTo>
                  <a:lnTo>
                    <a:pt x="10812" y="22687"/>
                  </a:lnTo>
                  <a:lnTo>
                    <a:pt x="10378" y="22784"/>
                  </a:lnTo>
                  <a:lnTo>
                    <a:pt x="9992" y="22832"/>
                  </a:lnTo>
                  <a:lnTo>
                    <a:pt x="9992" y="22832"/>
                  </a:lnTo>
                  <a:lnTo>
                    <a:pt x="9992" y="22832"/>
                  </a:lnTo>
                  <a:lnTo>
                    <a:pt x="9992" y="22832"/>
                  </a:lnTo>
                  <a:lnTo>
                    <a:pt x="10764" y="20611"/>
                  </a:lnTo>
                  <a:lnTo>
                    <a:pt x="11633" y="18488"/>
                  </a:lnTo>
                  <a:lnTo>
                    <a:pt x="11633" y="18488"/>
                  </a:lnTo>
                  <a:lnTo>
                    <a:pt x="11778" y="18826"/>
                  </a:lnTo>
                  <a:lnTo>
                    <a:pt x="11971" y="19115"/>
                  </a:lnTo>
                  <a:lnTo>
                    <a:pt x="12260" y="19308"/>
                  </a:lnTo>
                  <a:lnTo>
                    <a:pt x="12598" y="19501"/>
                  </a:lnTo>
                  <a:lnTo>
                    <a:pt x="12984" y="19646"/>
                  </a:lnTo>
                  <a:lnTo>
                    <a:pt x="13467" y="19791"/>
                  </a:lnTo>
                  <a:lnTo>
                    <a:pt x="13998" y="19839"/>
                  </a:lnTo>
                  <a:lnTo>
                    <a:pt x="14529" y="19839"/>
                  </a:lnTo>
                  <a:lnTo>
                    <a:pt x="14529" y="19839"/>
                  </a:lnTo>
                  <a:lnTo>
                    <a:pt x="15349" y="19791"/>
                  </a:lnTo>
                  <a:lnTo>
                    <a:pt x="16218" y="19694"/>
                  </a:lnTo>
                  <a:lnTo>
                    <a:pt x="17135" y="19501"/>
                  </a:lnTo>
                  <a:lnTo>
                    <a:pt x="18053" y="19212"/>
                  </a:lnTo>
                  <a:lnTo>
                    <a:pt x="19018" y="18874"/>
                  </a:lnTo>
                  <a:lnTo>
                    <a:pt x="19935" y="18439"/>
                  </a:lnTo>
                  <a:lnTo>
                    <a:pt x="20852" y="17908"/>
                  </a:lnTo>
                  <a:lnTo>
                    <a:pt x="21721" y="17281"/>
                  </a:lnTo>
                  <a:lnTo>
                    <a:pt x="21721" y="17281"/>
                  </a:lnTo>
                  <a:lnTo>
                    <a:pt x="21093" y="17474"/>
                  </a:lnTo>
                  <a:lnTo>
                    <a:pt x="20369" y="17619"/>
                  </a:lnTo>
                  <a:lnTo>
                    <a:pt x="19645" y="17667"/>
                  </a:lnTo>
                  <a:lnTo>
                    <a:pt x="18825" y="17715"/>
                  </a:lnTo>
                  <a:lnTo>
                    <a:pt x="18825" y="17715"/>
                  </a:lnTo>
                  <a:lnTo>
                    <a:pt x="17425" y="17667"/>
                  </a:lnTo>
                  <a:lnTo>
                    <a:pt x="16025" y="17571"/>
                  </a:lnTo>
                  <a:lnTo>
                    <a:pt x="16025" y="17571"/>
                  </a:lnTo>
                  <a:lnTo>
                    <a:pt x="14674" y="17474"/>
                  </a:lnTo>
                  <a:lnTo>
                    <a:pt x="13467" y="17426"/>
                  </a:lnTo>
                  <a:lnTo>
                    <a:pt x="13467" y="17426"/>
                  </a:lnTo>
                  <a:lnTo>
                    <a:pt x="12695" y="17474"/>
                  </a:lnTo>
                  <a:lnTo>
                    <a:pt x="12019" y="17571"/>
                  </a:lnTo>
                  <a:lnTo>
                    <a:pt x="12019" y="17571"/>
                  </a:lnTo>
                  <a:lnTo>
                    <a:pt x="12019" y="17571"/>
                  </a:lnTo>
                  <a:lnTo>
                    <a:pt x="12019" y="17571"/>
                  </a:lnTo>
                  <a:lnTo>
                    <a:pt x="12888" y="15736"/>
                  </a:lnTo>
                  <a:lnTo>
                    <a:pt x="13757" y="14047"/>
                  </a:lnTo>
                  <a:lnTo>
                    <a:pt x="13757" y="14047"/>
                  </a:lnTo>
                  <a:lnTo>
                    <a:pt x="13853" y="14385"/>
                  </a:lnTo>
                  <a:lnTo>
                    <a:pt x="13998" y="14626"/>
                  </a:lnTo>
                  <a:lnTo>
                    <a:pt x="14288" y="14868"/>
                  </a:lnTo>
                  <a:lnTo>
                    <a:pt x="14577" y="15109"/>
                  </a:lnTo>
                  <a:lnTo>
                    <a:pt x="14963" y="15254"/>
                  </a:lnTo>
                  <a:lnTo>
                    <a:pt x="15398" y="15350"/>
                  </a:lnTo>
                  <a:lnTo>
                    <a:pt x="15880" y="15398"/>
                  </a:lnTo>
                  <a:lnTo>
                    <a:pt x="16460" y="15447"/>
                  </a:lnTo>
                  <a:lnTo>
                    <a:pt x="16460" y="15447"/>
                  </a:lnTo>
                  <a:lnTo>
                    <a:pt x="17232" y="15398"/>
                  </a:lnTo>
                  <a:lnTo>
                    <a:pt x="18053" y="15302"/>
                  </a:lnTo>
                  <a:lnTo>
                    <a:pt x="18921" y="15109"/>
                  </a:lnTo>
                  <a:lnTo>
                    <a:pt x="19838" y="14819"/>
                  </a:lnTo>
                  <a:lnTo>
                    <a:pt x="20707" y="14433"/>
                  </a:lnTo>
                  <a:lnTo>
                    <a:pt x="21624" y="13999"/>
                  </a:lnTo>
                  <a:lnTo>
                    <a:pt x="22493" y="13468"/>
                  </a:lnTo>
                  <a:lnTo>
                    <a:pt x="23314" y="12889"/>
                  </a:lnTo>
                  <a:lnTo>
                    <a:pt x="23314" y="12889"/>
                  </a:lnTo>
                  <a:lnTo>
                    <a:pt x="23024" y="12985"/>
                  </a:lnTo>
                  <a:lnTo>
                    <a:pt x="22686" y="13082"/>
                  </a:lnTo>
                  <a:lnTo>
                    <a:pt x="21914" y="13226"/>
                  </a:lnTo>
                  <a:lnTo>
                    <a:pt x="21093" y="13323"/>
                  </a:lnTo>
                  <a:lnTo>
                    <a:pt x="20225" y="13323"/>
                  </a:lnTo>
                  <a:lnTo>
                    <a:pt x="20225" y="13323"/>
                  </a:lnTo>
                  <a:lnTo>
                    <a:pt x="19066" y="13323"/>
                  </a:lnTo>
                  <a:lnTo>
                    <a:pt x="17956" y="13275"/>
                  </a:lnTo>
                  <a:lnTo>
                    <a:pt x="17956" y="13275"/>
                  </a:lnTo>
                  <a:lnTo>
                    <a:pt x="16846" y="13178"/>
                  </a:lnTo>
                  <a:lnTo>
                    <a:pt x="15832" y="13178"/>
                  </a:lnTo>
                  <a:lnTo>
                    <a:pt x="15832" y="13178"/>
                  </a:lnTo>
                  <a:lnTo>
                    <a:pt x="14915" y="13226"/>
                  </a:lnTo>
                  <a:lnTo>
                    <a:pt x="14529" y="13275"/>
                  </a:lnTo>
                  <a:lnTo>
                    <a:pt x="14143" y="13323"/>
                  </a:lnTo>
                  <a:lnTo>
                    <a:pt x="14143" y="13323"/>
                  </a:lnTo>
                  <a:lnTo>
                    <a:pt x="14143" y="13323"/>
                  </a:lnTo>
                  <a:lnTo>
                    <a:pt x="14143" y="13323"/>
                  </a:lnTo>
                  <a:lnTo>
                    <a:pt x="14915" y="11971"/>
                  </a:lnTo>
                  <a:lnTo>
                    <a:pt x="15687" y="10620"/>
                  </a:lnTo>
                  <a:lnTo>
                    <a:pt x="15687" y="10620"/>
                  </a:lnTo>
                  <a:lnTo>
                    <a:pt x="15784" y="10910"/>
                  </a:lnTo>
                  <a:lnTo>
                    <a:pt x="15880" y="11151"/>
                  </a:lnTo>
                  <a:lnTo>
                    <a:pt x="16122" y="11344"/>
                  </a:lnTo>
                  <a:lnTo>
                    <a:pt x="16363" y="11537"/>
                  </a:lnTo>
                  <a:lnTo>
                    <a:pt x="16653" y="11634"/>
                  </a:lnTo>
                  <a:lnTo>
                    <a:pt x="16991" y="11730"/>
                  </a:lnTo>
                  <a:lnTo>
                    <a:pt x="17377" y="11778"/>
                  </a:lnTo>
                  <a:lnTo>
                    <a:pt x="17811" y="11827"/>
                  </a:lnTo>
                  <a:lnTo>
                    <a:pt x="17811" y="11827"/>
                  </a:lnTo>
                  <a:lnTo>
                    <a:pt x="18535" y="11778"/>
                  </a:lnTo>
                  <a:lnTo>
                    <a:pt x="19259" y="11634"/>
                  </a:lnTo>
                  <a:lnTo>
                    <a:pt x="20080" y="11440"/>
                  </a:lnTo>
                  <a:lnTo>
                    <a:pt x="20900" y="11151"/>
                  </a:lnTo>
                  <a:lnTo>
                    <a:pt x="21721" y="10765"/>
                  </a:lnTo>
                  <a:lnTo>
                    <a:pt x="22542" y="10330"/>
                  </a:lnTo>
                  <a:lnTo>
                    <a:pt x="23362" y="9799"/>
                  </a:lnTo>
                  <a:lnTo>
                    <a:pt x="24134" y="9172"/>
                  </a:lnTo>
                  <a:lnTo>
                    <a:pt x="24134" y="9172"/>
                  </a:lnTo>
                  <a:lnTo>
                    <a:pt x="23700" y="9365"/>
                  </a:lnTo>
                  <a:lnTo>
                    <a:pt x="23266" y="9461"/>
                  </a:lnTo>
                  <a:lnTo>
                    <a:pt x="22783" y="9558"/>
                  </a:lnTo>
                  <a:lnTo>
                    <a:pt x="22252" y="9655"/>
                  </a:lnTo>
                  <a:lnTo>
                    <a:pt x="21190" y="9751"/>
                  </a:lnTo>
                  <a:lnTo>
                    <a:pt x="20032" y="9799"/>
                  </a:lnTo>
                  <a:lnTo>
                    <a:pt x="17811" y="9799"/>
                  </a:lnTo>
                  <a:lnTo>
                    <a:pt x="16846" y="9896"/>
                  </a:lnTo>
                  <a:lnTo>
                    <a:pt x="16460" y="9944"/>
                  </a:lnTo>
                  <a:lnTo>
                    <a:pt x="16074" y="10041"/>
                  </a:lnTo>
                  <a:lnTo>
                    <a:pt x="16074" y="10041"/>
                  </a:lnTo>
                  <a:lnTo>
                    <a:pt x="16074" y="10041"/>
                  </a:lnTo>
                  <a:lnTo>
                    <a:pt x="16074" y="10041"/>
                  </a:lnTo>
                  <a:lnTo>
                    <a:pt x="17522" y="7820"/>
                  </a:lnTo>
                  <a:lnTo>
                    <a:pt x="17522" y="7820"/>
                  </a:lnTo>
                  <a:lnTo>
                    <a:pt x="17570" y="8013"/>
                  </a:lnTo>
                  <a:lnTo>
                    <a:pt x="17715" y="8158"/>
                  </a:lnTo>
                  <a:lnTo>
                    <a:pt x="17859" y="8255"/>
                  </a:lnTo>
                  <a:lnTo>
                    <a:pt x="18004" y="8351"/>
                  </a:lnTo>
                  <a:lnTo>
                    <a:pt x="18439" y="8496"/>
                  </a:lnTo>
                  <a:lnTo>
                    <a:pt x="18970" y="8544"/>
                  </a:lnTo>
                  <a:lnTo>
                    <a:pt x="18970" y="8544"/>
                  </a:lnTo>
                  <a:lnTo>
                    <a:pt x="19501" y="8496"/>
                  </a:lnTo>
                  <a:lnTo>
                    <a:pt x="20128" y="8400"/>
                  </a:lnTo>
                  <a:lnTo>
                    <a:pt x="20756" y="8207"/>
                  </a:lnTo>
                  <a:lnTo>
                    <a:pt x="21431" y="7917"/>
                  </a:lnTo>
                  <a:lnTo>
                    <a:pt x="22107" y="7579"/>
                  </a:lnTo>
                  <a:lnTo>
                    <a:pt x="22783" y="7193"/>
                  </a:lnTo>
                  <a:lnTo>
                    <a:pt x="23410" y="6710"/>
                  </a:lnTo>
                  <a:lnTo>
                    <a:pt x="23990" y="6179"/>
                  </a:lnTo>
                  <a:lnTo>
                    <a:pt x="23990" y="6179"/>
                  </a:lnTo>
                  <a:lnTo>
                    <a:pt x="23700" y="6324"/>
                  </a:lnTo>
                  <a:lnTo>
                    <a:pt x="23410" y="6469"/>
                  </a:lnTo>
                  <a:lnTo>
                    <a:pt x="22686" y="6614"/>
                  </a:lnTo>
                  <a:lnTo>
                    <a:pt x="21866" y="6758"/>
                  </a:lnTo>
                  <a:lnTo>
                    <a:pt x="21045" y="6807"/>
                  </a:lnTo>
                  <a:lnTo>
                    <a:pt x="19404" y="6952"/>
                  </a:lnTo>
                  <a:lnTo>
                    <a:pt x="18632" y="7000"/>
                  </a:lnTo>
                  <a:lnTo>
                    <a:pt x="18004" y="7145"/>
                  </a:lnTo>
                  <a:lnTo>
                    <a:pt x="18004" y="7145"/>
                  </a:lnTo>
                  <a:lnTo>
                    <a:pt x="18004" y="7145"/>
                  </a:lnTo>
                  <a:lnTo>
                    <a:pt x="18004" y="7145"/>
                  </a:lnTo>
                  <a:lnTo>
                    <a:pt x="19163" y="5552"/>
                  </a:lnTo>
                  <a:lnTo>
                    <a:pt x="20176" y="4200"/>
                  </a:lnTo>
                  <a:lnTo>
                    <a:pt x="20176" y="4200"/>
                  </a:lnTo>
                  <a:lnTo>
                    <a:pt x="20418" y="4249"/>
                  </a:lnTo>
                  <a:lnTo>
                    <a:pt x="20659" y="4249"/>
                  </a:lnTo>
                  <a:lnTo>
                    <a:pt x="20659" y="4249"/>
                  </a:lnTo>
                  <a:lnTo>
                    <a:pt x="21142" y="4200"/>
                  </a:lnTo>
                  <a:lnTo>
                    <a:pt x="21673" y="4007"/>
                  </a:lnTo>
                  <a:lnTo>
                    <a:pt x="22252" y="3718"/>
                  </a:lnTo>
                  <a:lnTo>
                    <a:pt x="22879" y="3331"/>
                  </a:lnTo>
                  <a:lnTo>
                    <a:pt x="23459" y="2849"/>
                  </a:lnTo>
                  <a:lnTo>
                    <a:pt x="24038" y="2269"/>
                  </a:lnTo>
                  <a:lnTo>
                    <a:pt x="24569" y="1642"/>
                  </a:lnTo>
                  <a:lnTo>
                    <a:pt x="25003" y="918"/>
                  </a:lnTo>
                  <a:lnTo>
                    <a:pt x="25003" y="918"/>
                  </a:lnTo>
                  <a:lnTo>
                    <a:pt x="24762" y="1111"/>
                  </a:lnTo>
                  <a:lnTo>
                    <a:pt x="24472" y="1352"/>
                  </a:lnTo>
                  <a:lnTo>
                    <a:pt x="23796" y="1690"/>
                  </a:lnTo>
                  <a:lnTo>
                    <a:pt x="23024" y="2028"/>
                  </a:lnTo>
                  <a:lnTo>
                    <a:pt x="22204" y="2318"/>
                  </a:lnTo>
                  <a:lnTo>
                    <a:pt x="21431" y="2607"/>
                  </a:lnTo>
                  <a:lnTo>
                    <a:pt x="20707" y="2897"/>
                  </a:lnTo>
                  <a:lnTo>
                    <a:pt x="20128" y="3187"/>
                  </a:lnTo>
                  <a:lnTo>
                    <a:pt x="19887" y="3331"/>
                  </a:lnTo>
                  <a:lnTo>
                    <a:pt x="19694" y="3524"/>
                  </a:lnTo>
                  <a:lnTo>
                    <a:pt x="19694" y="3524"/>
                  </a:lnTo>
                  <a:lnTo>
                    <a:pt x="19742" y="3718"/>
                  </a:lnTo>
                  <a:lnTo>
                    <a:pt x="19838" y="3862"/>
                  </a:lnTo>
                  <a:lnTo>
                    <a:pt x="19838" y="3862"/>
                  </a:lnTo>
                  <a:lnTo>
                    <a:pt x="19838" y="3862"/>
                  </a:lnTo>
                  <a:lnTo>
                    <a:pt x="19838" y="3862"/>
                  </a:lnTo>
                  <a:lnTo>
                    <a:pt x="18873" y="5214"/>
                  </a:lnTo>
                  <a:lnTo>
                    <a:pt x="18873" y="5214"/>
                  </a:lnTo>
                  <a:lnTo>
                    <a:pt x="18680" y="4683"/>
                  </a:lnTo>
                  <a:lnTo>
                    <a:pt x="18390" y="4055"/>
                  </a:lnTo>
                  <a:lnTo>
                    <a:pt x="17618" y="2704"/>
                  </a:lnTo>
                  <a:lnTo>
                    <a:pt x="17232" y="2028"/>
                  </a:lnTo>
                  <a:lnTo>
                    <a:pt x="16894" y="1304"/>
                  </a:lnTo>
                  <a:lnTo>
                    <a:pt x="16653" y="628"/>
                  </a:lnTo>
                  <a:lnTo>
                    <a:pt x="16556" y="290"/>
                  </a:lnTo>
                  <a:lnTo>
                    <a:pt x="1650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371;p80">
              <a:extLst>
                <a:ext uri="{FF2B5EF4-FFF2-40B4-BE49-F238E27FC236}">
                  <a16:creationId xmlns:a16="http://schemas.microsoft.com/office/drawing/2014/main" id="{AE3318BF-2A36-55EC-C4EA-3C325EDF8685}"/>
                </a:ext>
              </a:extLst>
            </p:cNvPr>
            <p:cNvSpPr/>
            <p:nvPr/>
          </p:nvSpPr>
          <p:spPr>
            <a:xfrm>
              <a:off x="1169700" y="3867500"/>
              <a:ext cx="120700" cy="105000"/>
            </a:xfrm>
            <a:custGeom>
              <a:avLst/>
              <a:gdLst/>
              <a:ahLst/>
              <a:cxnLst/>
              <a:rect l="l" t="t" r="r" b="b"/>
              <a:pathLst>
                <a:path w="4828" h="4200" extrusionOk="0">
                  <a:moveTo>
                    <a:pt x="0" y="1"/>
                  </a:moveTo>
                  <a:lnTo>
                    <a:pt x="531" y="676"/>
                  </a:lnTo>
                  <a:lnTo>
                    <a:pt x="1062" y="1304"/>
                  </a:lnTo>
                  <a:lnTo>
                    <a:pt x="1641" y="1883"/>
                  </a:lnTo>
                  <a:lnTo>
                    <a:pt x="2269" y="2414"/>
                  </a:lnTo>
                  <a:lnTo>
                    <a:pt x="2896" y="2945"/>
                  </a:lnTo>
                  <a:lnTo>
                    <a:pt x="3524" y="3428"/>
                  </a:lnTo>
                  <a:lnTo>
                    <a:pt x="4200" y="3814"/>
                  </a:lnTo>
                  <a:lnTo>
                    <a:pt x="4827" y="4200"/>
                  </a:lnTo>
                  <a:lnTo>
                    <a:pt x="4296" y="2897"/>
                  </a:lnTo>
                  <a:lnTo>
                    <a:pt x="3717" y="1593"/>
                  </a:lnTo>
                  <a:lnTo>
                    <a:pt x="2655" y="1256"/>
                  </a:lnTo>
                  <a:lnTo>
                    <a:pt x="1641" y="918"/>
                  </a:lnTo>
                  <a:lnTo>
                    <a:pt x="1159" y="676"/>
                  </a:lnTo>
                  <a:lnTo>
                    <a:pt x="724" y="483"/>
                  </a:lnTo>
                  <a:lnTo>
                    <a:pt x="338" y="24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582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372;p80">
              <a:extLst>
                <a:ext uri="{FF2B5EF4-FFF2-40B4-BE49-F238E27FC236}">
                  <a16:creationId xmlns:a16="http://schemas.microsoft.com/office/drawing/2014/main" id="{16340CE7-62D8-E4BE-8C0D-3BDB048229E0}"/>
                </a:ext>
              </a:extLst>
            </p:cNvPr>
            <p:cNvSpPr/>
            <p:nvPr/>
          </p:nvSpPr>
          <p:spPr>
            <a:xfrm>
              <a:off x="1169700" y="3867500"/>
              <a:ext cx="120700" cy="105000"/>
            </a:xfrm>
            <a:custGeom>
              <a:avLst/>
              <a:gdLst/>
              <a:ahLst/>
              <a:cxnLst/>
              <a:rect l="l" t="t" r="r" b="b"/>
              <a:pathLst>
                <a:path w="4828" h="4200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531" y="676"/>
                  </a:lnTo>
                  <a:lnTo>
                    <a:pt x="1062" y="1304"/>
                  </a:lnTo>
                  <a:lnTo>
                    <a:pt x="1641" y="1883"/>
                  </a:lnTo>
                  <a:lnTo>
                    <a:pt x="2269" y="2414"/>
                  </a:lnTo>
                  <a:lnTo>
                    <a:pt x="2896" y="2945"/>
                  </a:lnTo>
                  <a:lnTo>
                    <a:pt x="3524" y="3428"/>
                  </a:lnTo>
                  <a:lnTo>
                    <a:pt x="4200" y="3814"/>
                  </a:lnTo>
                  <a:lnTo>
                    <a:pt x="4827" y="4200"/>
                  </a:lnTo>
                  <a:lnTo>
                    <a:pt x="4827" y="4200"/>
                  </a:lnTo>
                  <a:lnTo>
                    <a:pt x="4296" y="2897"/>
                  </a:lnTo>
                  <a:lnTo>
                    <a:pt x="3717" y="1593"/>
                  </a:lnTo>
                  <a:lnTo>
                    <a:pt x="3717" y="1593"/>
                  </a:lnTo>
                  <a:lnTo>
                    <a:pt x="2655" y="1256"/>
                  </a:lnTo>
                  <a:lnTo>
                    <a:pt x="1641" y="918"/>
                  </a:lnTo>
                  <a:lnTo>
                    <a:pt x="1159" y="676"/>
                  </a:lnTo>
                  <a:lnTo>
                    <a:pt x="724" y="483"/>
                  </a:lnTo>
                  <a:lnTo>
                    <a:pt x="338" y="242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373;p80">
              <a:extLst>
                <a:ext uri="{FF2B5EF4-FFF2-40B4-BE49-F238E27FC236}">
                  <a16:creationId xmlns:a16="http://schemas.microsoft.com/office/drawing/2014/main" id="{0C721127-0AFC-B7BB-F1F8-9DEC1DEE878F}"/>
                </a:ext>
              </a:extLst>
            </p:cNvPr>
            <p:cNvSpPr/>
            <p:nvPr/>
          </p:nvSpPr>
          <p:spPr>
            <a:xfrm>
              <a:off x="965750" y="3506700"/>
              <a:ext cx="381350" cy="756625"/>
            </a:xfrm>
            <a:custGeom>
              <a:avLst/>
              <a:gdLst/>
              <a:ahLst/>
              <a:cxnLst/>
              <a:rect l="l" t="t" r="r" b="b"/>
              <a:pathLst>
                <a:path w="15254" h="30265" extrusionOk="0">
                  <a:moveTo>
                    <a:pt x="242" y="0"/>
                  </a:moveTo>
                  <a:lnTo>
                    <a:pt x="1" y="290"/>
                  </a:lnTo>
                  <a:lnTo>
                    <a:pt x="966" y="1207"/>
                  </a:lnTo>
                  <a:lnTo>
                    <a:pt x="2028" y="2269"/>
                  </a:lnTo>
                  <a:lnTo>
                    <a:pt x="3187" y="3476"/>
                  </a:lnTo>
                  <a:lnTo>
                    <a:pt x="4442" y="4827"/>
                  </a:lnTo>
                  <a:lnTo>
                    <a:pt x="5745" y="6372"/>
                  </a:lnTo>
                  <a:lnTo>
                    <a:pt x="7000" y="8013"/>
                  </a:lnTo>
                  <a:lnTo>
                    <a:pt x="8303" y="9751"/>
                  </a:lnTo>
                  <a:lnTo>
                    <a:pt x="9510" y="11633"/>
                  </a:lnTo>
                  <a:lnTo>
                    <a:pt x="10137" y="12647"/>
                  </a:lnTo>
                  <a:lnTo>
                    <a:pt x="10717" y="13660"/>
                  </a:lnTo>
                  <a:lnTo>
                    <a:pt x="11248" y="14674"/>
                  </a:lnTo>
                  <a:lnTo>
                    <a:pt x="11778" y="15784"/>
                  </a:lnTo>
                  <a:lnTo>
                    <a:pt x="12261" y="16846"/>
                  </a:lnTo>
                  <a:lnTo>
                    <a:pt x="12744" y="17956"/>
                  </a:lnTo>
                  <a:lnTo>
                    <a:pt x="13178" y="19115"/>
                  </a:lnTo>
                  <a:lnTo>
                    <a:pt x="13564" y="20273"/>
                  </a:lnTo>
                  <a:lnTo>
                    <a:pt x="13902" y="21431"/>
                  </a:lnTo>
                  <a:lnTo>
                    <a:pt x="14192" y="22638"/>
                  </a:lnTo>
                  <a:lnTo>
                    <a:pt x="14433" y="23893"/>
                  </a:lnTo>
                  <a:lnTo>
                    <a:pt x="14626" y="25100"/>
                  </a:lnTo>
                  <a:lnTo>
                    <a:pt x="14771" y="26355"/>
                  </a:lnTo>
                  <a:lnTo>
                    <a:pt x="14868" y="27658"/>
                  </a:lnTo>
                  <a:lnTo>
                    <a:pt x="14868" y="28961"/>
                  </a:lnTo>
                  <a:lnTo>
                    <a:pt x="14819" y="30265"/>
                  </a:lnTo>
                  <a:lnTo>
                    <a:pt x="15206" y="30265"/>
                  </a:lnTo>
                  <a:lnTo>
                    <a:pt x="15254" y="28961"/>
                  </a:lnTo>
                  <a:lnTo>
                    <a:pt x="15254" y="27658"/>
                  </a:lnTo>
                  <a:lnTo>
                    <a:pt x="15157" y="26355"/>
                  </a:lnTo>
                  <a:lnTo>
                    <a:pt x="15061" y="25100"/>
                  </a:lnTo>
                  <a:lnTo>
                    <a:pt x="14868" y="23845"/>
                  </a:lnTo>
                  <a:lnTo>
                    <a:pt x="14578" y="22590"/>
                  </a:lnTo>
                  <a:lnTo>
                    <a:pt x="14288" y="21383"/>
                  </a:lnTo>
                  <a:lnTo>
                    <a:pt x="13951" y="20177"/>
                  </a:lnTo>
                  <a:lnTo>
                    <a:pt x="13564" y="19018"/>
                  </a:lnTo>
                  <a:lnTo>
                    <a:pt x="13130" y="17860"/>
                  </a:lnTo>
                  <a:lnTo>
                    <a:pt x="12647" y="16749"/>
                  </a:lnTo>
                  <a:lnTo>
                    <a:pt x="12165" y="15639"/>
                  </a:lnTo>
                  <a:lnTo>
                    <a:pt x="11634" y="14577"/>
                  </a:lnTo>
                  <a:lnTo>
                    <a:pt x="11054" y="13515"/>
                  </a:lnTo>
                  <a:lnTo>
                    <a:pt x="10475" y="12502"/>
                  </a:lnTo>
                  <a:lnTo>
                    <a:pt x="9896" y="11488"/>
                  </a:lnTo>
                  <a:lnTo>
                    <a:pt x="8641" y="9557"/>
                  </a:lnTo>
                  <a:lnTo>
                    <a:pt x="7338" y="7772"/>
                  </a:lnTo>
                  <a:lnTo>
                    <a:pt x="6035" y="6130"/>
                  </a:lnTo>
                  <a:lnTo>
                    <a:pt x="4780" y="4586"/>
                  </a:lnTo>
                  <a:lnTo>
                    <a:pt x="3525" y="3234"/>
                  </a:lnTo>
                  <a:lnTo>
                    <a:pt x="2318" y="1979"/>
                  </a:lnTo>
                  <a:lnTo>
                    <a:pt x="1208" y="917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374;p80">
              <a:extLst>
                <a:ext uri="{FF2B5EF4-FFF2-40B4-BE49-F238E27FC236}">
                  <a16:creationId xmlns:a16="http://schemas.microsoft.com/office/drawing/2014/main" id="{BDD2D5BE-D02F-3D93-F4E5-ED61BBEBD362}"/>
                </a:ext>
              </a:extLst>
            </p:cNvPr>
            <p:cNvSpPr/>
            <p:nvPr/>
          </p:nvSpPr>
          <p:spPr>
            <a:xfrm>
              <a:off x="965750" y="3506700"/>
              <a:ext cx="381350" cy="756625"/>
            </a:xfrm>
            <a:custGeom>
              <a:avLst/>
              <a:gdLst/>
              <a:ahLst/>
              <a:cxnLst/>
              <a:rect l="l" t="t" r="r" b="b"/>
              <a:pathLst>
                <a:path w="15254" h="30265" fill="none" extrusionOk="0">
                  <a:moveTo>
                    <a:pt x="15206" y="30265"/>
                  </a:moveTo>
                  <a:lnTo>
                    <a:pt x="14819" y="30265"/>
                  </a:lnTo>
                  <a:lnTo>
                    <a:pt x="14819" y="30265"/>
                  </a:lnTo>
                  <a:lnTo>
                    <a:pt x="14868" y="28961"/>
                  </a:lnTo>
                  <a:lnTo>
                    <a:pt x="14868" y="27658"/>
                  </a:lnTo>
                  <a:lnTo>
                    <a:pt x="14771" y="26355"/>
                  </a:lnTo>
                  <a:lnTo>
                    <a:pt x="14626" y="25100"/>
                  </a:lnTo>
                  <a:lnTo>
                    <a:pt x="14433" y="23893"/>
                  </a:lnTo>
                  <a:lnTo>
                    <a:pt x="14192" y="22638"/>
                  </a:lnTo>
                  <a:lnTo>
                    <a:pt x="13902" y="21431"/>
                  </a:lnTo>
                  <a:lnTo>
                    <a:pt x="13564" y="20273"/>
                  </a:lnTo>
                  <a:lnTo>
                    <a:pt x="13178" y="19115"/>
                  </a:lnTo>
                  <a:lnTo>
                    <a:pt x="12744" y="17956"/>
                  </a:lnTo>
                  <a:lnTo>
                    <a:pt x="12261" y="16846"/>
                  </a:lnTo>
                  <a:lnTo>
                    <a:pt x="11778" y="15784"/>
                  </a:lnTo>
                  <a:lnTo>
                    <a:pt x="11248" y="14674"/>
                  </a:lnTo>
                  <a:lnTo>
                    <a:pt x="10717" y="13660"/>
                  </a:lnTo>
                  <a:lnTo>
                    <a:pt x="10137" y="12647"/>
                  </a:lnTo>
                  <a:lnTo>
                    <a:pt x="9510" y="11633"/>
                  </a:lnTo>
                  <a:lnTo>
                    <a:pt x="8303" y="9751"/>
                  </a:lnTo>
                  <a:lnTo>
                    <a:pt x="7000" y="8013"/>
                  </a:lnTo>
                  <a:lnTo>
                    <a:pt x="5745" y="6372"/>
                  </a:lnTo>
                  <a:lnTo>
                    <a:pt x="4442" y="4827"/>
                  </a:lnTo>
                  <a:lnTo>
                    <a:pt x="3187" y="3476"/>
                  </a:lnTo>
                  <a:lnTo>
                    <a:pt x="2028" y="2269"/>
                  </a:lnTo>
                  <a:lnTo>
                    <a:pt x="966" y="1207"/>
                  </a:lnTo>
                  <a:lnTo>
                    <a:pt x="1" y="290"/>
                  </a:lnTo>
                  <a:lnTo>
                    <a:pt x="242" y="0"/>
                  </a:lnTo>
                  <a:lnTo>
                    <a:pt x="242" y="0"/>
                  </a:lnTo>
                  <a:lnTo>
                    <a:pt x="1208" y="917"/>
                  </a:lnTo>
                  <a:lnTo>
                    <a:pt x="2318" y="1979"/>
                  </a:lnTo>
                  <a:lnTo>
                    <a:pt x="3525" y="3234"/>
                  </a:lnTo>
                  <a:lnTo>
                    <a:pt x="4780" y="4586"/>
                  </a:lnTo>
                  <a:lnTo>
                    <a:pt x="6035" y="6130"/>
                  </a:lnTo>
                  <a:lnTo>
                    <a:pt x="7338" y="7772"/>
                  </a:lnTo>
                  <a:lnTo>
                    <a:pt x="8641" y="9557"/>
                  </a:lnTo>
                  <a:lnTo>
                    <a:pt x="9896" y="11488"/>
                  </a:lnTo>
                  <a:lnTo>
                    <a:pt x="10475" y="12502"/>
                  </a:lnTo>
                  <a:lnTo>
                    <a:pt x="11054" y="13515"/>
                  </a:lnTo>
                  <a:lnTo>
                    <a:pt x="11634" y="14577"/>
                  </a:lnTo>
                  <a:lnTo>
                    <a:pt x="12165" y="15639"/>
                  </a:lnTo>
                  <a:lnTo>
                    <a:pt x="12647" y="16749"/>
                  </a:lnTo>
                  <a:lnTo>
                    <a:pt x="13130" y="17860"/>
                  </a:lnTo>
                  <a:lnTo>
                    <a:pt x="13564" y="19018"/>
                  </a:lnTo>
                  <a:lnTo>
                    <a:pt x="13951" y="20177"/>
                  </a:lnTo>
                  <a:lnTo>
                    <a:pt x="14288" y="21383"/>
                  </a:lnTo>
                  <a:lnTo>
                    <a:pt x="14578" y="22590"/>
                  </a:lnTo>
                  <a:lnTo>
                    <a:pt x="14868" y="23845"/>
                  </a:lnTo>
                  <a:lnTo>
                    <a:pt x="15061" y="25100"/>
                  </a:lnTo>
                  <a:lnTo>
                    <a:pt x="15157" y="26355"/>
                  </a:lnTo>
                  <a:lnTo>
                    <a:pt x="15254" y="27658"/>
                  </a:lnTo>
                  <a:lnTo>
                    <a:pt x="15254" y="28961"/>
                  </a:lnTo>
                  <a:lnTo>
                    <a:pt x="15206" y="3026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375;p80">
              <a:extLst>
                <a:ext uri="{FF2B5EF4-FFF2-40B4-BE49-F238E27FC236}">
                  <a16:creationId xmlns:a16="http://schemas.microsoft.com/office/drawing/2014/main" id="{404FE8B2-7723-3EA4-D0C4-141D80386494}"/>
                </a:ext>
              </a:extLst>
            </p:cNvPr>
            <p:cNvSpPr/>
            <p:nvPr/>
          </p:nvSpPr>
          <p:spPr>
            <a:xfrm>
              <a:off x="1064700" y="3477725"/>
              <a:ext cx="51925" cy="133975"/>
            </a:xfrm>
            <a:custGeom>
              <a:avLst/>
              <a:gdLst/>
              <a:ahLst/>
              <a:cxnLst/>
              <a:rect l="l" t="t" r="r" b="b"/>
              <a:pathLst>
                <a:path w="2077" h="5359" extrusionOk="0">
                  <a:moveTo>
                    <a:pt x="1835" y="1"/>
                  </a:moveTo>
                  <a:lnTo>
                    <a:pt x="1835" y="291"/>
                  </a:lnTo>
                  <a:lnTo>
                    <a:pt x="1787" y="628"/>
                  </a:lnTo>
                  <a:lnTo>
                    <a:pt x="1546" y="1304"/>
                  </a:lnTo>
                  <a:lnTo>
                    <a:pt x="1256" y="2028"/>
                  </a:lnTo>
                  <a:lnTo>
                    <a:pt x="918" y="2752"/>
                  </a:lnTo>
                  <a:lnTo>
                    <a:pt x="291" y="4104"/>
                  </a:lnTo>
                  <a:lnTo>
                    <a:pt x="49" y="4683"/>
                  </a:lnTo>
                  <a:lnTo>
                    <a:pt x="1" y="4924"/>
                  </a:lnTo>
                  <a:lnTo>
                    <a:pt x="1" y="5166"/>
                  </a:lnTo>
                  <a:lnTo>
                    <a:pt x="242" y="5310"/>
                  </a:lnTo>
                  <a:lnTo>
                    <a:pt x="484" y="5359"/>
                  </a:lnTo>
                  <a:lnTo>
                    <a:pt x="725" y="5310"/>
                  </a:lnTo>
                  <a:lnTo>
                    <a:pt x="966" y="5214"/>
                  </a:lnTo>
                  <a:lnTo>
                    <a:pt x="1159" y="5021"/>
                  </a:lnTo>
                  <a:lnTo>
                    <a:pt x="1353" y="4731"/>
                  </a:lnTo>
                  <a:lnTo>
                    <a:pt x="1546" y="4442"/>
                  </a:lnTo>
                  <a:lnTo>
                    <a:pt x="1739" y="4055"/>
                  </a:lnTo>
                  <a:lnTo>
                    <a:pt x="1835" y="3621"/>
                  </a:lnTo>
                  <a:lnTo>
                    <a:pt x="1980" y="3187"/>
                  </a:lnTo>
                  <a:lnTo>
                    <a:pt x="2028" y="2656"/>
                  </a:lnTo>
                  <a:lnTo>
                    <a:pt x="2077" y="2173"/>
                  </a:lnTo>
                  <a:lnTo>
                    <a:pt x="2077" y="1642"/>
                  </a:lnTo>
                  <a:lnTo>
                    <a:pt x="2028" y="1063"/>
                  </a:lnTo>
                  <a:lnTo>
                    <a:pt x="1980" y="532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376;p80">
              <a:extLst>
                <a:ext uri="{FF2B5EF4-FFF2-40B4-BE49-F238E27FC236}">
                  <a16:creationId xmlns:a16="http://schemas.microsoft.com/office/drawing/2014/main" id="{3ED7D692-7F51-C57D-0AE6-EF5B3DA7C624}"/>
                </a:ext>
              </a:extLst>
            </p:cNvPr>
            <p:cNvSpPr/>
            <p:nvPr/>
          </p:nvSpPr>
          <p:spPr>
            <a:xfrm>
              <a:off x="1012825" y="3433075"/>
              <a:ext cx="41050" cy="120700"/>
            </a:xfrm>
            <a:custGeom>
              <a:avLst/>
              <a:gdLst/>
              <a:ahLst/>
              <a:cxnLst/>
              <a:rect l="l" t="t" r="r" b="b"/>
              <a:pathLst>
                <a:path w="1642" h="4828" extrusionOk="0">
                  <a:moveTo>
                    <a:pt x="1255" y="1"/>
                  </a:moveTo>
                  <a:lnTo>
                    <a:pt x="1255" y="242"/>
                  </a:lnTo>
                  <a:lnTo>
                    <a:pt x="1207" y="532"/>
                  </a:lnTo>
                  <a:lnTo>
                    <a:pt x="1062" y="1159"/>
                  </a:lnTo>
                  <a:lnTo>
                    <a:pt x="869" y="1835"/>
                  </a:lnTo>
                  <a:lnTo>
                    <a:pt x="628" y="2511"/>
                  </a:lnTo>
                  <a:lnTo>
                    <a:pt x="194" y="3766"/>
                  </a:lnTo>
                  <a:lnTo>
                    <a:pt x="49" y="4297"/>
                  </a:lnTo>
                  <a:lnTo>
                    <a:pt x="0" y="4490"/>
                  </a:lnTo>
                  <a:lnTo>
                    <a:pt x="0" y="4683"/>
                  </a:lnTo>
                  <a:lnTo>
                    <a:pt x="242" y="4828"/>
                  </a:lnTo>
                  <a:lnTo>
                    <a:pt x="435" y="4828"/>
                  </a:lnTo>
                  <a:lnTo>
                    <a:pt x="676" y="4780"/>
                  </a:lnTo>
                  <a:lnTo>
                    <a:pt x="869" y="4683"/>
                  </a:lnTo>
                  <a:lnTo>
                    <a:pt x="1014" y="4490"/>
                  </a:lnTo>
                  <a:lnTo>
                    <a:pt x="1207" y="4249"/>
                  </a:lnTo>
                  <a:lnTo>
                    <a:pt x="1352" y="3959"/>
                  </a:lnTo>
                  <a:lnTo>
                    <a:pt x="1448" y="3573"/>
                  </a:lnTo>
                  <a:lnTo>
                    <a:pt x="1545" y="3235"/>
                  </a:lnTo>
                  <a:lnTo>
                    <a:pt x="1593" y="2801"/>
                  </a:lnTo>
                  <a:lnTo>
                    <a:pt x="1642" y="2366"/>
                  </a:lnTo>
                  <a:lnTo>
                    <a:pt x="1642" y="1883"/>
                  </a:lnTo>
                  <a:lnTo>
                    <a:pt x="1593" y="1401"/>
                  </a:lnTo>
                  <a:lnTo>
                    <a:pt x="1497" y="966"/>
                  </a:lnTo>
                  <a:lnTo>
                    <a:pt x="1400" y="484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377;p80">
              <a:extLst>
                <a:ext uri="{FF2B5EF4-FFF2-40B4-BE49-F238E27FC236}">
                  <a16:creationId xmlns:a16="http://schemas.microsoft.com/office/drawing/2014/main" id="{7177891E-97C5-F72A-CEFD-4F78694E9C16}"/>
                </a:ext>
              </a:extLst>
            </p:cNvPr>
            <p:cNvSpPr/>
            <p:nvPr/>
          </p:nvSpPr>
          <p:spPr>
            <a:xfrm>
              <a:off x="1111775" y="3507900"/>
              <a:ext cx="83275" cy="161725"/>
            </a:xfrm>
            <a:custGeom>
              <a:avLst/>
              <a:gdLst/>
              <a:ahLst/>
              <a:cxnLst/>
              <a:rect l="l" t="t" r="r" b="b"/>
              <a:pathLst>
                <a:path w="3331" h="6469" extrusionOk="0">
                  <a:moveTo>
                    <a:pt x="3283" y="1"/>
                  </a:moveTo>
                  <a:lnTo>
                    <a:pt x="3186" y="387"/>
                  </a:lnTo>
                  <a:lnTo>
                    <a:pt x="3041" y="773"/>
                  </a:lnTo>
                  <a:lnTo>
                    <a:pt x="2848" y="1159"/>
                  </a:lnTo>
                  <a:lnTo>
                    <a:pt x="2655" y="1593"/>
                  </a:lnTo>
                  <a:lnTo>
                    <a:pt x="2124" y="2414"/>
                  </a:lnTo>
                  <a:lnTo>
                    <a:pt x="1593" y="3283"/>
                  </a:lnTo>
                  <a:lnTo>
                    <a:pt x="1014" y="4103"/>
                  </a:lnTo>
                  <a:lnTo>
                    <a:pt x="531" y="4876"/>
                  </a:lnTo>
                  <a:lnTo>
                    <a:pt x="145" y="5551"/>
                  </a:lnTo>
                  <a:lnTo>
                    <a:pt x="49" y="5841"/>
                  </a:lnTo>
                  <a:lnTo>
                    <a:pt x="0" y="6131"/>
                  </a:lnTo>
                  <a:lnTo>
                    <a:pt x="242" y="6372"/>
                  </a:lnTo>
                  <a:lnTo>
                    <a:pt x="580" y="6469"/>
                  </a:lnTo>
                  <a:lnTo>
                    <a:pt x="869" y="6469"/>
                  </a:lnTo>
                  <a:lnTo>
                    <a:pt x="1159" y="6372"/>
                  </a:lnTo>
                  <a:lnTo>
                    <a:pt x="1497" y="6131"/>
                  </a:lnTo>
                  <a:lnTo>
                    <a:pt x="1786" y="5841"/>
                  </a:lnTo>
                  <a:lnTo>
                    <a:pt x="2076" y="5503"/>
                  </a:lnTo>
                  <a:lnTo>
                    <a:pt x="2366" y="5069"/>
                  </a:lnTo>
                  <a:lnTo>
                    <a:pt x="2607" y="4538"/>
                  </a:lnTo>
                  <a:lnTo>
                    <a:pt x="2800" y="4007"/>
                  </a:lnTo>
                  <a:lnTo>
                    <a:pt x="2993" y="3379"/>
                  </a:lnTo>
                  <a:lnTo>
                    <a:pt x="3138" y="2752"/>
                  </a:lnTo>
                  <a:lnTo>
                    <a:pt x="3283" y="2076"/>
                  </a:lnTo>
                  <a:lnTo>
                    <a:pt x="3331" y="1400"/>
                  </a:lnTo>
                  <a:lnTo>
                    <a:pt x="3331" y="676"/>
                  </a:lnTo>
                  <a:lnTo>
                    <a:pt x="3283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378;p80">
              <a:extLst>
                <a:ext uri="{FF2B5EF4-FFF2-40B4-BE49-F238E27FC236}">
                  <a16:creationId xmlns:a16="http://schemas.microsoft.com/office/drawing/2014/main" id="{6E9F08F0-F870-8CFD-D3E0-E3A373D56CB2}"/>
                </a:ext>
              </a:extLst>
            </p:cNvPr>
            <p:cNvSpPr/>
            <p:nvPr/>
          </p:nvSpPr>
          <p:spPr>
            <a:xfrm>
              <a:off x="1160050" y="3561000"/>
              <a:ext cx="106200" cy="176200"/>
            </a:xfrm>
            <a:custGeom>
              <a:avLst/>
              <a:gdLst/>
              <a:ahLst/>
              <a:cxnLst/>
              <a:rect l="l" t="t" r="r" b="b"/>
              <a:pathLst>
                <a:path w="4248" h="7048" extrusionOk="0">
                  <a:moveTo>
                    <a:pt x="4248" y="0"/>
                  </a:moveTo>
                  <a:lnTo>
                    <a:pt x="4151" y="387"/>
                  </a:lnTo>
                  <a:lnTo>
                    <a:pt x="3958" y="821"/>
                  </a:lnTo>
                  <a:lnTo>
                    <a:pt x="3717" y="1255"/>
                  </a:lnTo>
                  <a:lnTo>
                    <a:pt x="3427" y="1738"/>
                  </a:lnTo>
                  <a:lnTo>
                    <a:pt x="2800" y="2655"/>
                  </a:lnTo>
                  <a:lnTo>
                    <a:pt x="2076" y="3524"/>
                  </a:lnTo>
                  <a:lnTo>
                    <a:pt x="1352" y="4393"/>
                  </a:lnTo>
                  <a:lnTo>
                    <a:pt x="772" y="5213"/>
                  </a:lnTo>
                  <a:lnTo>
                    <a:pt x="290" y="5986"/>
                  </a:lnTo>
                  <a:lnTo>
                    <a:pt x="97" y="6324"/>
                  </a:lnTo>
                  <a:lnTo>
                    <a:pt x="0" y="6613"/>
                  </a:lnTo>
                  <a:lnTo>
                    <a:pt x="145" y="6758"/>
                  </a:lnTo>
                  <a:lnTo>
                    <a:pt x="290" y="6903"/>
                  </a:lnTo>
                  <a:lnTo>
                    <a:pt x="483" y="6999"/>
                  </a:lnTo>
                  <a:lnTo>
                    <a:pt x="628" y="7048"/>
                  </a:lnTo>
                  <a:lnTo>
                    <a:pt x="966" y="7048"/>
                  </a:lnTo>
                  <a:lnTo>
                    <a:pt x="1352" y="6951"/>
                  </a:lnTo>
                  <a:lnTo>
                    <a:pt x="1690" y="6758"/>
                  </a:lnTo>
                  <a:lnTo>
                    <a:pt x="2076" y="6468"/>
                  </a:lnTo>
                  <a:lnTo>
                    <a:pt x="2414" y="6082"/>
                  </a:lnTo>
                  <a:lnTo>
                    <a:pt x="2800" y="5600"/>
                  </a:lnTo>
                  <a:lnTo>
                    <a:pt x="3089" y="5069"/>
                  </a:lnTo>
                  <a:lnTo>
                    <a:pt x="3379" y="4489"/>
                  </a:lnTo>
                  <a:lnTo>
                    <a:pt x="3669" y="3814"/>
                  </a:lnTo>
                  <a:lnTo>
                    <a:pt x="3910" y="3090"/>
                  </a:lnTo>
                  <a:lnTo>
                    <a:pt x="4055" y="2366"/>
                  </a:lnTo>
                  <a:lnTo>
                    <a:pt x="4200" y="1593"/>
                  </a:lnTo>
                  <a:lnTo>
                    <a:pt x="4248" y="773"/>
                  </a:lnTo>
                  <a:lnTo>
                    <a:pt x="4248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379;p80">
              <a:extLst>
                <a:ext uri="{FF2B5EF4-FFF2-40B4-BE49-F238E27FC236}">
                  <a16:creationId xmlns:a16="http://schemas.microsoft.com/office/drawing/2014/main" id="{93893223-58E6-8D0E-9639-FF08EE361F56}"/>
                </a:ext>
              </a:extLst>
            </p:cNvPr>
            <p:cNvSpPr/>
            <p:nvPr/>
          </p:nvSpPr>
          <p:spPr>
            <a:xfrm>
              <a:off x="1214350" y="3655125"/>
              <a:ext cx="144825" cy="165350"/>
            </a:xfrm>
            <a:custGeom>
              <a:avLst/>
              <a:gdLst/>
              <a:ahLst/>
              <a:cxnLst/>
              <a:rect l="l" t="t" r="r" b="b"/>
              <a:pathLst>
                <a:path w="5793" h="6614" extrusionOk="0">
                  <a:moveTo>
                    <a:pt x="5793" y="0"/>
                  </a:moveTo>
                  <a:lnTo>
                    <a:pt x="5599" y="387"/>
                  </a:lnTo>
                  <a:lnTo>
                    <a:pt x="5310" y="773"/>
                  </a:lnTo>
                  <a:lnTo>
                    <a:pt x="4972" y="1207"/>
                  </a:lnTo>
                  <a:lnTo>
                    <a:pt x="4586" y="1593"/>
                  </a:lnTo>
                  <a:lnTo>
                    <a:pt x="3717" y="2414"/>
                  </a:lnTo>
                  <a:lnTo>
                    <a:pt x="2800" y="3186"/>
                  </a:lnTo>
                  <a:lnTo>
                    <a:pt x="1883" y="3958"/>
                  </a:lnTo>
                  <a:lnTo>
                    <a:pt x="1062" y="4682"/>
                  </a:lnTo>
                  <a:lnTo>
                    <a:pt x="724" y="5020"/>
                  </a:lnTo>
                  <a:lnTo>
                    <a:pt x="435" y="5310"/>
                  </a:lnTo>
                  <a:lnTo>
                    <a:pt x="193" y="5648"/>
                  </a:lnTo>
                  <a:lnTo>
                    <a:pt x="0" y="5937"/>
                  </a:lnTo>
                  <a:lnTo>
                    <a:pt x="145" y="6130"/>
                  </a:lnTo>
                  <a:lnTo>
                    <a:pt x="242" y="6275"/>
                  </a:lnTo>
                  <a:lnTo>
                    <a:pt x="386" y="6420"/>
                  </a:lnTo>
                  <a:lnTo>
                    <a:pt x="580" y="6517"/>
                  </a:lnTo>
                  <a:lnTo>
                    <a:pt x="724" y="6565"/>
                  </a:lnTo>
                  <a:lnTo>
                    <a:pt x="917" y="6613"/>
                  </a:lnTo>
                  <a:lnTo>
                    <a:pt x="1304" y="6613"/>
                  </a:lnTo>
                  <a:lnTo>
                    <a:pt x="1738" y="6468"/>
                  </a:lnTo>
                  <a:lnTo>
                    <a:pt x="2172" y="6227"/>
                  </a:lnTo>
                  <a:lnTo>
                    <a:pt x="2607" y="5889"/>
                  </a:lnTo>
                  <a:lnTo>
                    <a:pt x="3089" y="5503"/>
                  </a:lnTo>
                  <a:lnTo>
                    <a:pt x="3524" y="5020"/>
                  </a:lnTo>
                  <a:lnTo>
                    <a:pt x="3958" y="4441"/>
                  </a:lnTo>
                  <a:lnTo>
                    <a:pt x="4393" y="3814"/>
                  </a:lnTo>
                  <a:lnTo>
                    <a:pt x="4779" y="3138"/>
                  </a:lnTo>
                  <a:lnTo>
                    <a:pt x="5117" y="2414"/>
                  </a:lnTo>
                  <a:lnTo>
                    <a:pt x="5406" y="1641"/>
                  </a:lnTo>
                  <a:lnTo>
                    <a:pt x="5648" y="821"/>
                  </a:lnTo>
                  <a:lnTo>
                    <a:pt x="5793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380;p80">
              <a:extLst>
                <a:ext uri="{FF2B5EF4-FFF2-40B4-BE49-F238E27FC236}">
                  <a16:creationId xmlns:a16="http://schemas.microsoft.com/office/drawing/2014/main" id="{C12F99DA-F29C-E0C3-746E-8F6495EF192E}"/>
                </a:ext>
              </a:extLst>
            </p:cNvPr>
            <p:cNvSpPr/>
            <p:nvPr/>
          </p:nvSpPr>
          <p:spPr>
            <a:xfrm>
              <a:off x="1272275" y="3779400"/>
              <a:ext cx="172575" cy="154500"/>
            </a:xfrm>
            <a:custGeom>
              <a:avLst/>
              <a:gdLst/>
              <a:ahLst/>
              <a:cxnLst/>
              <a:rect l="l" t="t" r="r" b="b"/>
              <a:pathLst>
                <a:path w="6903" h="6180" extrusionOk="0">
                  <a:moveTo>
                    <a:pt x="6903" y="1"/>
                  </a:moveTo>
                  <a:lnTo>
                    <a:pt x="6613" y="387"/>
                  </a:lnTo>
                  <a:lnTo>
                    <a:pt x="6227" y="773"/>
                  </a:lnTo>
                  <a:lnTo>
                    <a:pt x="5841" y="1159"/>
                  </a:lnTo>
                  <a:lnTo>
                    <a:pt x="5358" y="1497"/>
                  </a:lnTo>
                  <a:lnTo>
                    <a:pt x="4344" y="2221"/>
                  </a:lnTo>
                  <a:lnTo>
                    <a:pt x="3282" y="2897"/>
                  </a:lnTo>
                  <a:lnTo>
                    <a:pt x="2221" y="3525"/>
                  </a:lnTo>
                  <a:lnTo>
                    <a:pt x="1255" y="4152"/>
                  </a:lnTo>
                  <a:lnTo>
                    <a:pt x="869" y="4442"/>
                  </a:lnTo>
                  <a:lnTo>
                    <a:pt x="483" y="4731"/>
                  </a:lnTo>
                  <a:lnTo>
                    <a:pt x="193" y="5021"/>
                  </a:lnTo>
                  <a:lnTo>
                    <a:pt x="0" y="5311"/>
                  </a:lnTo>
                  <a:lnTo>
                    <a:pt x="97" y="5504"/>
                  </a:lnTo>
                  <a:lnTo>
                    <a:pt x="193" y="5697"/>
                  </a:lnTo>
                  <a:lnTo>
                    <a:pt x="338" y="5841"/>
                  </a:lnTo>
                  <a:lnTo>
                    <a:pt x="483" y="5986"/>
                  </a:lnTo>
                  <a:lnTo>
                    <a:pt x="628" y="6083"/>
                  </a:lnTo>
                  <a:lnTo>
                    <a:pt x="821" y="6131"/>
                  </a:lnTo>
                  <a:lnTo>
                    <a:pt x="1014" y="6179"/>
                  </a:lnTo>
                  <a:lnTo>
                    <a:pt x="1255" y="6179"/>
                  </a:lnTo>
                  <a:lnTo>
                    <a:pt x="1690" y="6083"/>
                  </a:lnTo>
                  <a:lnTo>
                    <a:pt x="2172" y="5938"/>
                  </a:lnTo>
                  <a:lnTo>
                    <a:pt x="2703" y="5648"/>
                  </a:lnTo>
                  <a:lnTo>
                    <a:pt x="3234" y="5311"/>
                  </a:lnTo>
                  <a:lnTo>
                    <a:pt x="3765" y="4876"/>
                  </a:lnTo>
                  <a:lnTo>
                    <a:pt x="4296" y="4345"/>
                  </a:lnTo>
                  <a:lnTo>
                    <a:pt x="4827" y="3766"/>
                  </a:lnTo>
                  <a:lnTo>
                    <a:pt x="5310" y="3090"/>
                  </a:lnTo>
                  <a:lnTo>
                    <a:pt x="5792" y="2414"/>
                  </a:lnTo>
                  <a:lnTo>
                    <a:pt x="6227" y="1642"/>
                  </a:lnTo>
                  <a:lnTo>
                    <a:pt x="6565" y="870"/>
                  </a:lnTo>
                  <a:lnTo>
                    <a:pt x="6903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381;p80">
              <a:extLst>
                <a:ext uri="{FF2B5EF4-FFF2-40B4-BE49-F238E27FC236}">
                  <a16:creationId xmlns:a16="http://schemas.microsoft.com/office/drawing/2014/main" id="{3760D071-3E12-A111-F3E3-CBF1175B06E1}"/>
                </a:ext>
              </a:extLst>
            </p:cNvPr>
            <p:cNvSpPr/>
            <p:nvPr/>
          </p:nvSpPr>
          <p:spPr>
            <a:xfrm>
              <a:off x="1312100" y="3906125"/>
              <a:ext cx="218425" cy="142400"/>
            </a:xfrm>
            <a:custGeom>
              <a:avLst/>
              <a:gdLst/>
              <a:ahLst/>
              <a:cxnLst/>
              <a:rect l="l" t="t" r="r" b="b"/>
              <a:pathLst>
                <a:path w="8737" h="5696" extrusionOk="0">
                  <a:moveTo>
                    <a:pt x="8737" y="0"/>
                  </a:moveTo>
                  <a:lnTo>
                    <a:pt x="8351" y="338"/>
                  </a:lnTo>
                  <a:lnTo>
                    <a:pt x="7868" y="676"/>
                  </a:lnTo>
                  <a:lnTo>
                    <a:pt x="7337" y="1014"/>
                  </a:lnTo>
                  <a:lnTo>
                    <a:pt x="6758" y="1352"/>
                  </a:lnTo>
                  <a:lnTo>
                    <a:pt x="5503" y="1931"/>
                  </a:lnTo>
                  <a:lnTo>
                    <a:pt x="4151" y="2462"/>
                  </a:lnTo>
                  <a:lnTo>
                    <a:pt x="2848" y="2945"/>
                  </a:lnTo>
                  <a:lnTo>
                    <a:pt x="1641" y="3427"/>
                  </a:lnTo>
                  <a:lnTo>
                    <a:pt x="1110" y="3717"/>
                  </a:lnTo>
                  <a:lnTo>
                    <a:pt x="676" y="3958"/>
                  </a:lnTo>
                  <a:lnTo>
                    <a:pt x="290" y="4200"/>
                  </a:lnTo>
                  <a:lnTo>
                    <a:pt x="0" y="4489"/>
                  </a:lnTo>
                  <a:lnTo>
                    <a:pt x="48" y="4730"/>
                  </a:lnTo>
                  <a:lnTo>
                    <a:pt x="145" y="4972"/>
                  </a:lnTo>
                  <a:lnTo>
                    <a:pt x="241" y="5165"/>
                  </a:lnTo>
                  <a:lnTo>
                    <a:pt x="386" y="5358"/>
                  </a:lnTo>
                  <a:lnTo>
                    <a:pt x="579" y="5454"/>
                  </a:lnTo>
                  <a:lnTo>
                    <a:pt x="772" y="5599"/>
                  </a:lnTo>
                  <a:lnTo>
                    <a:pt x="965" y="5648"/>
                  </a:lnTo>
                  <a:lnTo>
                    <a:pt x="1207" y="5696"/>
                  </a:lnTo>
                  <a:lnTo>
                    <a:pt x="1738" y="5696"/>
                  </a:lnTo>
                  <a:lnTo>
                    <a:pt x="2317" y="5599"/>
                  </a:lnTo>
                  <a:lnTo>
                    <a:pt x="2944" y="5406"/>
                  </a:lnTo>
                  <a:lnTo>
                    <a:pt x="3620" y="5117"/>
                  </a:lnTo>
                  <a:lnTo>
                    <a:pt x="4296" y="4730"/>
                  </a:lnTo>
                  <a:lnTo>
                    <a:pt x="4972" y="4296"/>
                  </a:lnTo>
                  <a:lnTo>
                    <a:pt x="5696" y="3717"/>
                  </a:lnTo>
                  <a:lnTo>
                    <a:pt x="6371" y="3138"/>
                  </a:lnTo>
                  <a:lnTo>
                    <a:pt x="7047" y="2414"/>
                  </a:lnTo>
                  <a:lnTo>
                    <a:pt x="7675" y="1690"/>
                  </a:lnTo>
                  <a:lnTo>
                    <a:pt x="8206" y="869"/>
                  </a:lnTo>
                  <a:lnTo>
                    <a:pt x="8737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382;p80">
              <a:extLst>
                <a:ext uri="{FF2B5EF4-FFF2-40B4-BE49-F238E27FC236}">
                  <a16:creationId xmlns:a16="http://schemas.microsoft.com/office/drawing/2014/main" id="{EDB782FF-40C4-FD18-2473-C24B77BA8337}"/>
                </a:ext>
              </a:extLst>
            </p:cNvPr>
            <p:cNvSpPr/>
            <p:nvPr/>
          </p:nvSpPr>
          <p:spPr>
            <a:xfrm>
              <a:off x="910250" y="3582725"/>
              <a:ext cx="138800" cy="33800"/>
            </a:xfrm>
            <a:custGeom>
              <a:avLst/>
              <a:gdLst/>
              <a:ahLst/>
              <a:cxnLst/>
              <a:rect l="l" t="t" r="r" b="b"/>
              <a:pathLst>
                <a:path w="5552" h="1352" extrusionOk="0">
                  <a:moveTo>
                    <a:pt x="4393" y="0"/>
                  </a:moveTo>
                  <a:lnTo>
                    <a:pt x="2945" y="145"/>
                  </a:lnTo>
                  <a:lnTo>
                    <a:pt x="2124" y="193"/>
                  </a:lnTo>
                  <a:lnTo>
                    <a:pt x="628" y="193"/>
                  </a:lnTo>
                  <a:lnTo>
                    <a:pt x="290" y="97"/>
                  </a:lnTo>
                  <a:lnTo>
                    <a:pt x="1" y="49"/>
                  </a:lnTo>
                  <a:lnTo>
                    <a:pt x="483" y="338"/>
                  </a:lnTo>
                  <a:lnTo>
                    <a:pt x="966" y="579"/>
                  </a:lnTo>
                  <a:lnTo>
                    <a:pt x="1449" y="821"/>
                  </a:lnTo>
                  <a:lnTo>
                    <a:pt x="1980" y="1014"/>
                  </a:lnTo>
                  <a:lnTo>
                    <a:pt x="2462" y="1159"/>
                  </a:lnTo>
                  <a:lnTo>
                    <a:pt x="2945" y="1255"/>
                  </a:lnTo>
                  <a:lnTo>
                    <a:pt x="3428" y="1304"/>
                  </a:lnTo>
                  <a:lnTo>
                    <a:pt x="3862" y="1352"/>
                  </a:lnTo>
                  <a:lnTo>
                    <a:pt x="4248" y="1304"/>
                  </a:lnTo>
                  <a:lnTo>
                    <a:pt x="4634" y="1255"/>
                  </a:lnTo>
                  <a:lnTo>
                    <a:pt x="4924" y="1159"/>
                  </a:lnTo>
                  <a:lnTo>
                    <a:pt x="5214" y="1014"/>
                  </a:lnTo>
                  <a:lnTo>
                    <a:pt x="5407" y="869"/>
                  </a:lnTo>
                  <a:lnTo>
                    <a:pt x="5503" y="628"/>
                  </a:lnTo>
                  <a:lnTo>
                    <a:pt x="5551" y="386"/>
                  </a:lnTo>
                  <a:lnTo>
                    <a:pt x="5503" y="97"/>
                  </a:lnTo>
                  <a:lnTo>
                    <a:pt x="5310" y="49"/>
                  </a:lnTo>
                  <a:lnTo>
                    <a:pt x="5021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383;p80">
              <a:extLst>
                <a:ext uri="{FF2B5EF4-FFF2-40B4-BE49-F238E27FC236}">
                  <a16:creationId xmlns:a16="http://schemas.microsoft.com/office/drawing/2014/main" id="{3E76FF47-A0D9-4C1D-F029-1DF7CD78ECED}"/>
                </a:ext>
              </a:extLst>
            </p:cNvPr>
            <p:cNvSpPr/>
            <p:nvPr/>
          </p:nvSpPr>
          <p:spPr>
            <a:xfrm>
              <a:off x="874050" y="3478950"/>
              <a:ext cx="115875" cy="54325"/>
            </a:xfrm>
            <a:custGeom>
              <a:avLst/>
              <a:gdLst/>
              <a:ahLst/>
              <a:cxnLst/>
              <a:rect l="l" t="t" r="r" b="b"/>
              <a:pathLst>
                <a:path w="4635" h="2173" extrusionOk="0">
                  <a:moveTo>
                    <a:pt x="1" y="0"/>
                  </a:moveTo>
                  <a:lnTo>
                    <a:pt x="290" y="386"/>
                  </a:lnTo>
                  <a:lnTo>
                    <a:pt x="676" y="724"/>
                  </a:lnTo>
                  <a:lnTo>
                    <a:pt x="1014" y="1014"/>
                  </a:lnTo>
                  <a:lnTo>
                    <a:pt x="1400" y="1303"/>
                  </a:lnTo>
                  <a:lnTo>
                    <a:pt x="1786" y="1545"/>
                  </a:lnTo>
                  <a:lnTo>
                    <a:pt x="2173" y="1786"/>
                  </a:lnTo>
                  <a:lnTo>
                    <a:pt x="2559" y="1931"/>
                  </a:lnTo>
                  <a:lnTo>
                    <a:pt x="2945" y="2076"/>
                  </a:lnTo>
                  <a:lnTo>
                    <a:pt x="3283" y="2124"/>
                  </a:lnTo>
                  <a:lnTo>
                    <a:pt x="3621" y="2172"/>
                  </a:lnTo>
                  <a:lnTo>
                    <a:pt x="3910" y="2172"/>
                  </a:lnTo>
                  <a:lnTo>
                    <a:pt x="4152" y="2124"/>
                  </a:lnTo>
                  <a:lnTo>
                    <a:pt x="4345" y="2027"/>
                  </a:lnTo>
                  <a:lnTo>
                    <a:pt x="4538" y="1883"/>
                  </a:lnTo>
                  <a:lnTo>
                    <a:pt x="4634" y="1690"/>
                  </a:lnTo>
                  <a:lnTo>
                    <a:pt x="4634" y="1400"/>
                  </a:lnTo>
                  <a:lnTo>
                    <a:pt x="4490" y="1303"/>
                  </a:lnTo>
                  <a:lnTo>
                    <a:pt x="4248" y="1207"/>
                  </a:lnTo>
                  <a:lnTo>
                    <a:pt x="3765" y="1062"/>
                  </a:lnTo>
                  <a:lnTo>
                    <a:pt x="2462" y="772"/>
                  </a:lnTo>
                  <a:lnTo>
                    <a:pt x="1738" y="628"/>
                  </a:lnTo>
                  <a:lnTo>
                    <a:pt x="1062" y="483"/>
                  </a:lnTo>
                  <a:lnTo>
                    <a:pt x="483" y="242"/>
                  </a:lnTo>
                  <a:lnTo>
                    <a:pt x="194" y="1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384;p80">
              <a:extLst>
                <a:ext uri="{FF2B5EF4-FFF2-40B4-BE49-F238E27FC236}">
                  <a16:creationId xmlns:a16="http://schemas.microsoft.com/office/drawing/2014/main" id="{61288B57-E43D-B7DE-A6A4-DD4555D93211}"/>
                </a:ext>
              </a:extLst>
            </p:cNvPr>
            <p:cNvSpPr/>
            <p:nvPr/>
          </p:nvSpPr>
          <p:spPr>
            <a:xfrm>
              <a:off x="917500" y="3635825"/>
              <a:ext cx="176200" cy="43450"/>
            </a:xfrm>
            <a:custGeom>
              <a:avLst/>
              <a:gdLst/>
              <a:ahLst/>
              <a:cxnLst/>
              <a:rect l="l" t="t" r="r" b="b"/>
              <a:pathLst>
                <a:path w="7048" h="1738" extrusionOk="0">
                  <a:moveTo>
                    <a:pt x="6372" y="0"/>
                  </a:moveTo>
                  <a:lnTo>
                    <a:pt x="5599" y="48"/>
                  </a:lnTo>
                  <a:lnTo>
                    <a:pt x="4682" y="145"/>
                  </a:lnTo>
                  <a:lnTo>
                    <a:pt x="3717" y="290"/>
                  </a:lnTo>
                  <a:lnTo>
                    <a:pt x="2703" y="434"/>
                  </a:lnTo>
                  <a:lnTo>
                    <a:pt x="1738" y="483"/>
                  </a:lnTo>
                  <a:lnTo>
                    <a:pt x="1255" y="531"/>
                  </a:lnTo>
                  <a:lnTo>
                    <a:pt x="821" y="483"/>
                  </a:lnTo>
                  <a:lnTo>
                    <a:pt x="386" y="434"/>
                  </a:lnTo>
                  <a:lnTo>
                    <a:pt x="0" y="338"/>
                  </a:lnTo>
                  <a:lnTo>
                    <a:pt x="628" y="724"/>
                  </a:lnTo>
                  <a:lnTo>
                    <a:pt x="1255" y="1014"/>
                  </a:lnTo>
                  <a:lnTo>
                    <a:pt x="1931" y="1255"/>
                  </a:lnTo>
                  <a:lnTo>
                    <a:pt x="2558" y="1496"/>
                  </a:lnTo>
                  <a:lnTo>
                    <a:pt x="3186" y="1641"/>
                  </a:lnTo>
                  <a:lnTo>
                    <a:pt x="3813" y="1738"/>
                  </a:lnTo>
                  <a:lnTo>
                    <a:pt x="4972" y="1738"/>
                  </a:lnTo>
                  <a:lnTo>
                    <a:pt x="5503" y="1689"/>
                  </a:lnTo>
                  <a:lnTo>
                    <a:pt x="5937" y="1593"/>
                  </a:lnTo>
                  <a:lnTo>
                    <a:pt x="6372" y="1448"/>
                  </a:lnTo>
                  <a:lnTo>
                    <a:pt x="6661" y="1255"/>
                  </a:lnTo>
                  <a:lnTo>
                    <a:pt x="6903" y="1014"/>
                  </a:lnTo>
                  <a:lnTo>
                    <a:pt x="7047" y="772"/>
                  </a:lnTo>
                  <a:lnTo>
                    <a:pt x="7047" y="434"/>
                  </a:lnTo>
                  <a:lnTo>
                    <a:pt x="6999" y="97"/>
                  </a:lnTo>
                  <a:lnTo>
                    <a:pt x="6710" y="48"/>
                  </a:lnTo>
                  <a:lnTo>
                    <a:pt x="6372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385;p80">
              <a:extLst>
                <a:ext uri="{FF2B5EF4-FFF2-40B4-BE49-F238E27FC236}">
                  <a16:creationId xmlns:a16="http://schemas.microsoft.com/office/drawing/2014/main" id="{071AB2DC-8DCF-76EF-07D4-B9C33F0F7FC6}"/>
                </a:ext>
              </a:extLst>
            </p:cNvPr>
            <p:cNvSpPr/>
            <p:nvPr/>
          </p:nvSpPr>
          <p:spPr>
            <a:xfrm>
              <a:off x="946450" y="3698575"/>
              <a:ext cx="199125" cy="51900"/>
            </a:xfrm>
            <a:custGeom>
              <a:avLst/>
              <a:gdLst/>
              <a:ahLst/>
              <a:cxnLst/>
              <a:rect l="l" t="t" r="r" b="b"/>
              <a:pathLst>
                <a:path w="7965" h="2076" extrusionOk="0">
                  <a:moveTo>
                    <a:pt x="7144" y="0"/>
                  </a:moveTo>
                  <a:lnTo>
                    <a:pt x="6276" y="48"/>
                  </a:lnTo>
                  <a:lnTo>
                    <a:pt x="5262" y="241"/>
                  </a:lnTo>
                  <a:lnTo>
                    <a:pt x="4152" y="483"/>
                  </a:lnTo>
                  <a:lnTo>
                    <a:pt x="2993" y="676"/>
                  </a:lnTo>
                  <a:lnTo>
                    <a:pt x="1931" y="869"/>
                  </a:lnTo>
                  <a:lnTo>
                    <a:pt x="1400" y="917"/>
                  </a:lnTo>
                  <a:lnTo>
                    <a:pt x="869" y="917"/>
                  </a:lnTo>
                  <a:lnTo>
                    <a:pt x="435" y="869"/>
                  </a:lnTo>
                  <a:lnTo>
                    <a:pt x="1" y="821"/>
                  </a:lnTo>
                  <a:lnTo>
                    <a:pt x="1" y="821"/>
                  </a:lnTo>
                  <a:lnTo>
                    <a:pt x="725" y="1158"/>
                  </a:lnTo>
                  <a:lnTo>
                    <a:pt x="1449" y="1496"/>
                  </a:lnTo>
                  <a:lnTo>
                    <a:pt x="2173" y="1689"/>
                  </a:lnTo>
                  <a:lnTo>
                    <a:pt x="2945" y="1882"/>
                  </a:lnTo>
                  <a:lnTo>
                    <a:pt x="3669" y="2027"/>
                  </a:lnTo>
                  <a:lnTo>
                    <a:pt x="4393" y="2076"/>
                  </a:lnTo>
                  <a:lnTo>
                    <a:pt x="5069" y="2076"/>
                  </a:lnTo>
                  <a:lnTo>
                    <a:pt x="5696" y="2027"/>
                  </a:lnTo>
                  <a:lnTo>
                    <a:pt x="6276" y="1931"/>
                  </a:lnTo>
                  <a:lnTo>
                    <a:pt x="6758" y="1786"/>
                  </a:lnTo>
                  <a:lnTo>
                    <a:pt x="7193" y="1593"/>
                  </a:lnTo>
                  <a:lnTo>
                    <a:pt x="7531" y="1400"/>
                  </a:lnTo>
                  <a:lnTo>
                    <a:pt x="7772" y="1110"/>
                  </a:lnTo>
                  <a:lnTo>
                    <a:pt x="7868" y="965"/>
                  </a:lnTo>
                  <a:lnTo>
                    <a:pt x="7917" y="772"/>
                  </a:lnTo>
                  <a:lnTo>
                    <a:pt x="7965" y="628"/>
                  </a:lnTo>
                  <a:lnTo>
                    <a:pt x="7917" y="434"/>
                  </a:lnTo>
                  <a:lnTo>
                    <a:pt x="7917" y="241"/>
                  </a:lnTo>
                  <a:lnTo>
                    <a:pt x="7820" y="48"/>
                  </a:lnTo>
                  <a:lnTo>
                    <a:pt x="7482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386;p80">
              <a:extLst>
                <a:ext uri="{FF2B5EF4-FFF2-40B4-BE49-F238E27FC236}">
                  <a16:creationId xmlns:a16="http://schemas.microsoft.com/office/drawing/2014/main" id="{77CF3451-0C1A-240A-03B6-705CFCBE3F18}"/>
                </a:ext>
              </a:extLst>
            </p:cNvPr>
            <p:cNvSpPr/>
            <p:nvPr/>
          </p:nvSpPr>
          <p:spPr>
            <a:xfrm>
              <a:off x="993525" y="3778200"/>
              <a:ext cx="209975" cy="56750"/>
            </a:xfrm>
            <a:custGeom>
              <a:avLst/>
              <a:gdLst/>
              <a:ahLst/>
              <a:cxnLst/>
              <a:rect l="l" t="t" r="r" b="b"/>
              <a:pathLst>
                <a:path w="8399" h="2270" extrusionOk="0">
                  <a:moveTo>
                    <a:pt x="7096" y="1"/>
                  </a:moveTo>
                  <a:lnTo>
                    <a:pt x="6565" y="97"/>
                  </a:lnTo>
                  <a:lnTo>
                    <a:pt x="5503" y="290"/>
                  </a:lnTo>
                  <a:lnTo>
                    <a:pt x="4344" y="580"/>
                  </a:lnTo>
                  <a:lnTo>
                    <a:pt x="3186" y="821"/>
                  </a:lnTo>
                  <a:lnTo>
                    <a:pt x="2027" y="1014"/>
                  </a:lnTo>
                  <a:lnTo>
                    <a:pt x="1448" y="1063"/>
                  </a:lnTo>
                  <a:lnTo>
                    <a:pt x="917" y="1111"/>
                  </a:lnTo>
                  <a:lnTo>
                    <a:pt x="435" y="1063"/>
                  </a:lnTo>
                  <a:lnTo>
                    <a:pt x="0" y="1014"/>
                  </a:lnTo>
                  <a:lnTo>
                    <a:pt x="772" y="1352"/>
                  </a:lnTo>
                  <a:lnTo>
                    <a:pt x="1545" y="1690"/>
                  </a:lnTo>
                  <a:lnTo>
                    <a:pt x="2317" y="1931"/>
                  </a:lnTo>
                  <a:lnTo>
                    <a:pt x="3138" y="2076"/>
                  </a:lnTo>
                  <a:lnTo>
                    <a:pt x="3910" y="2221"/>
                  </a:lnTo>
                  <a:lnTo>
                    <a:pt x="4634" y="2269"/>
                  </a:lnTo>
                  <a:lnTo>
                    <a:pt x="5358" y="2269"/>
                  </a:lnTo>
                  <a:lnTo>
                    <a:pt x="6034" y="2173"/>
                  </a:lnTo>
                  <a:lnTo>
                    <a:pt x="6613" y="2076"/>
                  </a:lnTo>
                  <a:lnTo>
                    <a:pt x="7144" y="1931"/>
                  </a:lnTo>
                  <a:lnTo>
                    <a:pt x="7627" y="1690"/>
                  </a:lnTo>
                  <a:lnTo>
                    <a:pt x="7964" y="1449"/>
                  </a:lnTo>
                  <a:lnTo>
                    <a:pt x="8206" y="1159"/>
                  </a:lnTo>
                  <a:lnTo>
                    <a:pt x="8302" y="1014"/>
                  </a:lnTo>
                  <a:lnTo>
                    <a:pt x="8351" y="821"/>
                  </a:lnTo>
                  <a:lnTo>
                    <a:pt x="8399" y="628"/>
                  </a:lnTo>
                  <a:lnTo>
                    <a:pt x="8351" y="435"/>
                  </a:lnTo>
                  <a:lnTo>
                    <a:pt x="8302" y="242"/>
                  </a:lnTo>
                  <a:lnTo>
                    <a:pt x="8254" y="49"/>
                  </a:lnTo>
                  <a:lnTo>
                    <a:pt x="7916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387;p80">
              <a:extLst>
                <a:ext uri="{FF2B5EF4-FFF2-40B4-BE49-F238E27FC236}">
                  <a16:creationId xmlns:a16="http://schemas.microsoft.com/office/drawing/2014/main" id="{64A7B21F-F637-A8BE-0F7B-C0752CCC6066}"/>
                </a:ext>
              </a:extLst>
            </p:cNvPr>
            <p:cNvSpPr/>
            <p:nvPr/>
          </p:nvSpPr>
          <p:spPr>
            <a:xfrm>
              <a:off x="1041775" y="3878350"/>
              <a:ext cx="218450" cy="59175"/>
            </a:xfrm>
            <a:custGeom>
              <a:avLst/>
              <a:gdLst/>
              <a:ahLst/>
              <a:cxnLst/>
              <a:rect l="l" t="t" r="r" b="b"/>
              <a:pathLst>
                <a:path w="8738" h="2367" extrusionOk="0">
                  <a:moveTo>
                    <a:pt x="7869" y="1"/>
                  </a:moveTo>
                  <a:lnTo>
                    <a:pt x="7386" y="49"/>
                  </a:lnTo>
                  <a:lnTo>
                    <a:pt x="6903" y="98"/>
                  </a:lnTo>
                  <a:lnTo>
                    <a:pt x="5793" y="339"/>
                  </a:lnTo>
                  <a:lnTo>
                    <a:pt x="4586" y="580"/>
                  </a:lnTo>
                  <a:lnTo>
                    <a:pt x="3331" y="822"/>
                  </a:lnTo>
                  <a:lnTo>
                    <a:pt x="2125" y="1015"/>
                  </a:lnTo>
                  <a:lnTo>
                    <a:pt x="1545" y="1063"/>
                  </a:lnTo>
                  <a:lnTo>
                    <a:pt x="966" y="1063"/>
                  </a:lnTo>
                  <a:lnTo>
                    <a:pt x="435" y="1015"/>
                  </a:lnTo>
                  <a:lnTo>
                    <a:pt x="1" y="966"/>
                  </a:lnTo>
                  <a:lnTo>
                    <a:pt x="1" y="966"/>
                  </a:lnTo>
                  <a:lnTo>
                    <a:pt x="773" y="1353"/>
                  </a:lnTo>
                  <a:lnTo>
                    <a:pt x="1594" y="1690"/>
                  </a:lnTo>
                  <a:lnTo>
                    <a:pt x="2414" y="1932"/>
                  </a:lnTo>
                  <a:lnTo>
                    <a:pt x="3235" y="2125"/>
                  </a:lnTo>
                  <a:lnTo>
                    <a:pt x="4055" y="2270"/>
                  </a:lnTo>
                  <a:lnTo>
                    <a:pt x="4828" y="2318"/>
                  </a:lnTo>
                  <a:lnTo>
                    <a:pt x="5552" y="2366"/>
                  </a:lnTo>
                  <a:lnTo>
                    <a:pt x="6276" y="2318"/>
                  </a:lnTo>
                  <a:lnTo>
                    <a:pt x="6903" y="2173"/>
                  </a:lnTo>
                  <a:lnTo>
                    <a:pt x="7483" y="2028"/>
                  </a:lnTo>
                  <a:lnTo>
                    <a:pt x="7917" y="1835"/>
                  </a:lnTo>
                  <a:lnTo>
                    <a:pt x="8303" y="1546"/>
                  </a:lnTo>
                  <a:lnTo>
                    <a:pt x="8448" y="1401"/>
                  </a:lnTo>
                  <a:lnTo>
                    <a:pt x="8593" y="1256"/>
                  </a:lnTo>
                  <a:lnTo>
                    <a:pt x="8689" y="1111"/>
                  </a:lnTo>
                  <a:lnTo>
                    <a:pt x="8737" y="918"/>
                  </a:lnTo>
                  <a:lnTo>
                    <a:pt x="8737" y="725"/>
                  </a:lnTo>
                  <a:lnTo>
                    <a:pt x="8737" y="532"/>
                  </a:lnTo>
                  <a:lnTo>
                    <a:pt x="8689" y="291"/>
                  </a:lnTo>
                  <a:lnTo>
                    <a:pt x="8641" y="98"/>
                  </a:lnTo>
                  <a:lnTo>
                    <a:pt x="8255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388;p80">
              <a:extLst>
                <a:ext uri="{FF2B5EF4-FFF2-40B4-BE49-F238E27FC236}">
                  <a16:creationId xmlns:a16="http://schemas.microsoft.com/office/drawing/2014/main" id="{940145A3-ACF8-BD95-3A21-C206C4861A5A}"/>
                </a:ext>
              </a:extLst>
            </p:cNvPr>
            <p:cNvSpPr/>
            <p:nvPr/>
          </p:nvSpPr>
          <p:spPr>
            <a:xfrm>
              <a:off x="1056275" y="3989375"/>
              <a:ext cx="247400" cy="62775"/>
            </a:xfrm>
            <a:custGeom>
              <a:avLst/>
              <a:gdLst/>
              <a:ahLst/>
              <a:cxnLst/>
              <a:rect l="l" t="t" r="r" b="b"/>
              <a:pathLst>
                <a:path w="9896" h="2511" extrusionOk="0">
                  <a:moveTo>
                    <a:pt x="8399" y="1"/>
                  </a:moveTo>
                  <a:lnTo>
                    <a:pt x="7820" y="49"/>
                  </a:lnTo>
                  <a:lnTo>
                    <a:pt x="6565" y="242"/>
                  </a:lnTo>
                  <a:lnTo>
                    <a:pt x="5165" y="435"/>
                  </a:lnTo>
                  <a:lnTo>
                    <a:pt x="3765" y="676"/>
                  </a:lnTo>
                  <a:lnTo>
                    <a:pt x="2365" y="821"/>
                  </a:lnTo>
                  <a:lnTo>
                    <a:pt x="1110" y="821"/>
                  </a:lnTo>
                  <a:lnTo>
                    <a:pt x="531" y="773"/>
                  </a:lnTo>
                  <a:lnTo>
                    <a:pt x="0" y="628"/>
                  </a:lnTo>
                  <a:lnTo>
                    <a:pt x="869" y="1159"/>
                  </a:lnTo>
                  <a:lnTo>
                    <a:pt x="1738" y="1545"/>
                  </a:lnTo>
                  <a:lnTo>
                    <a:pt x="2655" y="1883"/>
                  </a:lnTo>
                  <a:lnTo>
                    <a:pt x="3620" y="2173"/>
                  </a:lnTo>
                  <a:lnTo>
                    <a:pt x="4489" y="2366"/>
                  </a:lnTo>
                  <a:lnTo>
                    <a:pt x="5406" y="2462"/>
                  </a:lnTo>
                  <a:lnTo>
                    <a:pt x="6227" y="2511"/>
                  </a:lnTo>
                  <a:lnTo>
                    <a:pt x="6999" y="2511"/>
                  </a:lnTo>
                  <a:lnTo>
                    <a:pt x="7723" y="2414"/>
                  </a:lnTo>
                  <a:lnTo>
                    <a:pt x="8399" y="2269"/>
                  </a:lnTo>
                  <a:lnTo>
                    <a:pt x="8930" y="2028"/>
                  </a:lnTo>
                  <a:lnTo>
                    <a:pt x="9364" y="1738"/>
                  </a:lnTo>
                  <a:lnTo>
                    <a:pt x="9557" y="1594"/>
                  </a:lnTo>
                  <a:lnTo>
                    <a:pt x="9702" y="1449"/>
                  </a:lnTo>
                  <a:lnTo>
                    <a:pt x="9799" y="1256"/>
                  </a:lnTo>
                  <a:lnTo>
                    <a:pt x="9895" y="1014"/>
                  </a:lnTo>
                  <a:lnTo>
                    <a:pt x="9895" y="821"/>
                  </a:lnTo>
                  <a:lnTo>
                    <a:pt x="9895" y="580"/>
                  </a:lnTo>
                  <a:lnTo>
                    <a:pt x="9895" y="339"/>
                  </a:lnTo>
                  <a:lnTo>
                    <a:pt x="9799" y="97"/>
                  </a:lnTo>
                  <a:lnTo>
                    <a:pt x="9412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389;p80">
              <a:extLst>
                <a:ext uri="{FF2B5EF4-FFF2-40B4-BE49-F238E27FC236}">
                  <a16:creationId xmlns:a16="http://schemas.microsoft.com/office/drawing/2014/main" id="{5F5342C4-2170-4509-02C6-4B2DD38E102E}"/>
                </a:ext>
              </a:extLst>
            </p:cNvPr>
            <p:cNvSpPr/>
            <p:nvPr/>
          </p:nvSpPr>
          <p:spPr>
            <a:xfrm>
              <a:off x="1195025" y="4124525"/>
              <a:ext cx="380150" cy="494775"/>
            </a:xfrm>
            <a:custGeom>
              <a:avLst/>
              <a:gdLst/>
              <a:ahLst/>
              <a:cxnLst/>
              <a:rect l="l" t="t" r="r" b="b"/>
              <a:pathLst>
                <a:path w="15206" h="19791" extrusionOk="0">
                  <a:moveTo>
                    <a:pt x="1159" y="1"/>
                  </a:moveTo>
                  <a:lnTo>
                    <a:pt x="918" y="49"/>
                  </a:lnTo>
                  <a:lnTo>
                    <a:pt x="677" y="97"/>
                  </a:lnTo>
                  <a:lnTo>
                    <a:pt x="484" y="194"/>
                  </a:lnTo>
                  <a:lnTo>
                    <a:pt x="339" y="339"/>
                  </a:lnTo>
                  <a:lnTo>
                    <a:pt x="194" y="532"/>
                  </a:lnTo>
                  <a:lnTo>
                    <a:pt x="98" y="725"/>
                  </a:lnTo>
                  <a:lnTo>
                    <a:pt x="1" y="918"/>
                  </a:lnTo>
                  <a:lnTo>
                    <a:pt x="1" y="1159"/>
                  </a:lnTo>
                  <a:lnTo>
                    <a:pt x="1" y="1256"/>
                  </a:lnTo>
                  <a:lnTo>
                    <a:pt x="1787" y="18777"/>
                  </a:lnTo>
                  <a:lnTo>
                    <a:pt x="1835" y="18970"/>
                  </a:lnTo>
                  <a:lnTo>
                    <a:pt x="1883" y="19163"/>
                  </a:lnTo>
                  <a:lnTo>
                    <a:pt x="2028" y="19356"/>
                  </a:lnTo>
                  <a:lnTo>
                    <a:pt x="2173" y="19501"/>
                  </a:lnTo>
                  <a:lnTo>
                    <a:pt x="2318" y="19646"/>
                  </a:lnTo>
                  <a:lnTo>
                    <a:pt x="2511" y="19742"/>
                  </a:lnTo>
                  <a:lnTo>
                    <a:pt x="2704" y="19791"/>
                  </a:lnTo>
                  <a:lnTo>
                    <a:pt x="12503" y="19791"/>
                  </a:lnTo>
                  <a:lnTo>
                    <a:pt x="12696" y="19742"/>
                  </a:lnTo>
                  <a:lnTo>
                    <a:pt x="12889" y="19646"/>
                  </a:lnTo>
                  <a:lnTo>
                    <a:pt x="13034" y="19501"/>
                  </a:lnTo>
                  <a:lnTo>
                    <a:pt x="13178" y="19356"/>
                  </a:lnTo>
                  <a:lnTo>
                    <a:pt x="13275" y="19163"/>
                  </a:lnTo>
                  <a:lnTo>
                    <a:pt x="13371" y="18970"/>
                  </a:lnTo>
                  <a:lnTo>
                    <a:pt x="13420" y="18777"/>
                  </a:lnTo>
                  <a:lnTo>
                    <a:pt x="15206" y="1256"/>
                  </a:lnTo>
                  <a:lnTo>
                    <a:pt x="15206" y="1063"/>
                  </a:lnTo>
                  <a:lnTo>
                    <a:pt x="15157" y="821"/>
                  </a:lnTo>
                  <a:lnTo>
                    <a:pt x="15109" y="628"/>
                  </a:lnTo>
                  <a:lnTo>
                    <a:pt x="14964" y="435"/>
                  </a:lnTo>
                  <a:lnTo>
                    <a:pt x="14819" y="290"/>
                  </a:lnTo>
                  <a:lnTo>
                    <a:pt x="14626" y="146"/>
                  </a:lnTo>
                  <a:lnTo>
                    <a:pt x="14433" y="49"/>
                  </a:lnTo>
                  <a:lnTo>
                    <a:pt x="14192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390;p80">
              <a:extLst>
                <a:ext uri="{FF2B5EF4-FFF2-40B4-BE49-F238E27FC236}">
                  <a16:creationId xmlns:a16="http://schemas.microsoft.com/office/drawing/2014/main" id="{49587297-10ED-E5D7-AD01-2EF68827E08B}"/>
                </a:ext>
              </a:extLst>
            </p:cNvPr>
            <p:cNvSpPr/>
            <p:nvPr/>
          </p:nvSpPr>
          <p:spPr>
            <a:xfrm>
              <a:off x="1195025" y="4124525"/>
              <a:ext cx="380150" cy="494775"/>
            </a:xfrm>
            <a:custGeom>
              <a:avLst/>
              <a:gdLst/>
              <a:ahLst/>
              <a:cxnLst/>
              <a:rect l="l" t="t" r="r" b="b"/>
              <a:pathLst>
                <a:path w="15206" h="19791" fill="none" extrusionOk="0">
                  <a:moveTo>
                    <a:pt x="2945" y="19791"/>
                  </a:moveTo>
                  <a:lnTo>
                    <a:pt x="12261" y="19791"/>
                  </a:lnTo>
                  <a:lnTo>
                    <a:pt x="12261" y="19791"/>
                  </a:lnTo>
                  <a:lnTo>
                    <a:pt x="12503" y="19791"/>
                  </a:lnTo>
                  <a:lnTo>
                    <a:pt x="12696" y="19742"/>
                  </a:lnTo>
                  <a:lnTo>
                    <a:pt x="12889" y="19646"/>
                  </a:lnTo>
                  <a:lnTo>
                    <a:pt x="13034" y="19501"/>
                  </a:lnTo>
                  <a:lnTo>
                    <a:pt x="13178" y="19356"/>
                  </a:lnTo>
                  <a:lnTo>
                    <a:pt x="13275" y="19163"/>
                  </a:lnTo>
                  <a:lnTo>
                    <a:pt x="13371" y="18970"/>
                  </a:lnTo>
                  <a:lnTo>
                    <a:pt x="13420" y="18777"/>
                  </a:lnTo>
                  <a:lnTo>
                    <a:pt x="15206" y="1256"/>
                  </a:lnTo>
                  <a:lnTo>
                    <a:pt x="15206" y="1256"/>
                  </a:lnTo>
                  <a:lnTo>
                    <a:pt x="15206" y="1063"/>
                  </a:lnTo>
                  <a:lnTo>
                    <a:pt x="15157" y="821"/>
                  </a:lnTo>
                  <a:lnTo>
                    <a:pt x="15109" y="628"/>
                  </a:lnTo>
                  <a:lnTo>
                    <a:pt x="14964" y="435"/>
                  </a:lnTo>
                  <a:lnTo>
                    <a:pt x="14819" y="290"/>
                  </a:lnTo>
                  <a:lnTo>
                    <a:pt x="14626" y="146"/>
                  </a:lnTo>
                  <a:lnTo>
                    <a:pt x="14433" y="49"/>
                  </a:lnTo>
                  <a:lnTo>
                    <a:pt x="14192" y="1"/>
                  </a:lnTo>
                  <a:lnTo>
                    <a:pt x="14192" y="1"/>
                  </a:lnTo>
                  <a:lnTo>
                    <a:pt x="14095" y="1"/>
                  </a:lnTo>
                  <a:lnTo>
                    <a:pt x="1159" y="1"/>
                  </a:lnTo>
                  <a:lnTo>
                    <a:pt x="1159" y="1"/>
                  </a:lnTo>
                  <a:lnTo>
                    <a:pt x="918" y="49"/>
                  </a:lnTo>
                  <a:lnTo>
                    <a:pt x="677" y="97"/>
                  </a:lnTo>
                  <a:lnTo>
                    <a:pt x="484" y="194"/>
                  </a:lnTo>
                  <a:lnTo>
                    <a:pt x="339" y="339"/>
                  </a:lnTo>
                  <a:lnTo>
                    <a:pt x="194" y="532"/>
                  </a:lnTo>
                  <a:lnTo>
                    <a:pt x="98" y="725"/>
                  </a:lnTo>
                  <a:lnTo>
                    <a:pt x="1" y="918"/>
                  </a:lnTo>
                  <a:lnTo>
                    <a:pt x="1" y="1159"/>
                  </a:lnTo>
                  <a:lnTo>
                    <a:pt x="1" y="1159"/>
                  </a:lnTo>
                  <a:lnTo>
                    <a:pt x="1" y="1256"/>
                  </a:lnTo>
                  <a:lnTo>
                    <a:pt x="1787" y="18777"/>
                  </a:lnTo>
                  <a:lnTo>
                    <a:pt x="1787" y="18777"/>
                  </a:lnTo>
                  <a:lnTo>
                    <a:pt x="1835" y="18970"/>
                  </a:lnTo>
                  <a:lnTo>
                    <a:pt x="1883" y="19163"/>
                  </a:lnTo>
                  <a:lnTo>
                    <a:pt x="2028" y="19356"/>
                  </a:lnTo>
                  <a:lnTo>
                    <a:pt x="2173" y="19501"/>
                  </a:lnTo>
                  <a:lnTo>
                    <a:pt x="2318" y="19646"/>
                  </a:lnTo>
                  <a:lnTo>
                    <a:pt x="2511" y="19742"/>
                  </a:lnTo>
                  <a:lnTo>
                    <a:pt x="2704" y="19791"/>
                  </a:lnTo>
                  <a:lnTo>
                    <a:pt x="2945" y="197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391;p80">
              <a:extLst>
                <a:ext uri="{FF2B5EF4-FFF2-40B4-BE49-F238E27FC236}">
                  <a16:creationId xmlns:a16="http://schemas.microsoft.com/office/drawing/2014/main" id="{199FEFD9-3C2E-2FD0-F95D-15A648A4A4D5}"/>
                </a:ext>
              </a:extLst>
            </p:cNvPr>
            <p:cNvSpPr/>
            <p:nvPr/>
          </p:nvSpPr>
          <p:spPr>
            <a:xfrm>
              <a:off x="1195025" y="4124525"/>
              <a:ext cx="380150" cy="494775"/>
            </a:xfrm>
            <a:custGeom>
              <a:avLst/>
              <a:gdLst/>
              <a:ahLst/>
              <a:cxnLst/>
              <a:rect l="l" t="t" r="r" b="b"/>
              <a:pathLst>
                <a:path w="15206" h="19791" extrusionOk="0">
                  <a:moveTo>
                    <a:pt x="1111" y="1"/>
                  </a:moveTo>
                  <a:lnTo>
                    <a:pt x="918" y="49"/>
                  </a:lnTo>
                  <a:lnTo>
                    <a:pt x="677" y="97"/>
                  </a:lnTo>
                  <a:lnTo>
                    <a:pt x="484" y="194"/>
                  </a:lnTo>
                  <a:lnTo>
                    <a:pt x="339" y="339"/>
                  </a:lnTo>
                  <a:lnTo>
                    <a:pt x="194" y="532"/>
                  </a:lnTo>
                  <a:lnTo>
                    <a:pt x="98" y="725"/>
                  </a:lnTo>
                  <a:lnTo>
                    <a:pt x="1" y="918"/>
                  </a:lnTo>
                  <a:lnTo>
                    <a:pt x="1" y="1159"/>
                  </a:lnTo>
                  <a:lnTo>
                    <a:pt x="1" y="1256"/>
                  </a:lnTo>
                  <a:lnTo>
                    <a:pt x="1787" y="18777"/>
                  </a:lnTo>
                  <a:lnTo>
                    <a:pt x="1835" y="18970"/>
                  </a:lnTo>
                  <a:lnTo>
                    <a:pt x="1883" y="19163"/>
                  </a:lnTo>
                  <a:lnTo>
                    <a:pt x="2028" y="19356"/>
                  </a:lnTo>
                  <a:lnTo>
                    <a:pt x="2173" y="19501"/>
                  </a:lnTo>
                  <a:lnTo>
                    <a:pt x="2318" y="19646"/>
                  </a:lnTo>
                  <a:lnTo>
                    <a:pt x="2511" y="19694"/>
                  </a:lnTo>
                  <a:lnTo>
                    <a:pt x="2704" y="19791"/>
                  </a:lnTo>
                  <a:lnTo>
                    <a:pt x="12503" y="19791"/>
                  </a:lnTo>
                  <a:lnTo>
                    <a:pt x="12696" y="19694"/>
                  </a:lnTo>
                  <a:lnTo>
                    <a:pt x="12889" y="19646"/>
                  </a:lnTo>
                  <a:lnTo>
                    <a:pt x="13034" y="19501"/>
                  </a:lnTo>
                  <a:lnTo>
                    <a:pt x="13178" y="19356"/>
                  </a:lnTo>
                  <a:lnTo>
                    <a:pt x="13275" y="19163"/>
                  </a:lnTo>
                  <a:lnTo>
                    <a:pt x="13371" y="18970"/>
                  </a:lnTo>
                  <a:lnTo>
                    <a:pt x="13420" y="18777"/>
                  </a:lnTo>
                  <a:lnTo>
                    <a:pt x="15206" y="1256"/>
                  </a:lnTo>
                  <a:lnTo>
                    <a:pt x="15206" y="1159"/>
                  </a:lnTo>
                  <a:lnTo>
                    <a:pt x="15206" y="918"/>
                  </a:lnTo>
                  <a:lnTo>
                    <a:pt x="15157" y="725"/>
                  </a:lnTo>
                  <a:lnTo>
                    <a:pt x="15061" y="580"/>
                  </a:lnTo>
                  <a:lnTo>
                    <a:pt x="14916" y="387"/>
                  </a:lnTo>
                  <a:lnTo>
                    <a:pt x="14771" y="242"/>
                  </a:lnTo>
                  <a:lnTo>
                    <a:pt x="14626" y="146"/>
                  </a:lnTo>
                  <a:lnTo>
                    <a:pt x="14433" y="49"/>
                  </a:lnTo>
                  <a:lnTo>
                    <a:pt x="14192" y="1"/>
                  </a:lnTo>
                  <a:close/>
                </a:path>
              </a:pathLst>
            </a:custGeom>
            <a:solidFill>
              <a:srgbClr val="D3E3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392;p80">
              <a:extLst>
                <a:ext uri="{FF2B5EF4-FFF2-40B4-BE49-F238E27FC236}">
                  <a16:creationId xmlns:a16="http://schemas.microsoft.com/office/drawing/2014/main" id="{26810C3A-8A03-2D6D-C15A-AFE4DF3C2BD0}"/>
                </a:ext>
              </a:extLst>
            </p:cNvPr>
            <p:cNvSpPr/>
            <p:nvPr/>
          </p:nvSpPr>
          <p:spPr>
            <a:xfrm>
              <a:off x="1195025" y="4124525"/>
              <a:ext cx="380150" cy="494775"/>
            </a:xfrm>
            <a:custGeom>
              <a:avLst/>
              <a:gdLst/>
              <a:ahLst/>
              <a:cxnLst/>
              <a:rect l="l" t="t" r="r" b="b"/>
              <a:pathLst>
                <a:path w="15206" h="19791" fill="none" extrusionOk="0">
                  <a:moveTo>
                    <a:pt x="14095" y="1"/>
                  </a:moveTo>
                  <a:lnTo>
                    <a:pt x="14095" y="1"/>
                  </a:lnTo>
                  <a:lnTo>
                    <a:pt x="14095" y="1"/>
                  </a:lnTo>
                  <a:lnTo>
                    <a:pt x="10186" y="1"/>
                  </a:lnTo>
                  <a:lnTo>
                    <a:pt x="9751" y="1"/>
                  </a:lnTo>
                  <a:lnTo>
                    <a:pt x="5841" y="1"/>
                  </a:lnTo>
                  <a:lnTo>
                    <a:pt x="5407" y="1"/>
                  </a:lnTo>
                  <a:lnTo>
                    <a:pt x="1159" y="1"/>
                  </a:lnTo>
                  <a:lnTo>
                    <a:pt x="1159" y="1"/>
                  </a:lnTo>
                  <a:lnTo>
                    <a:pt x="1111" y="1"/>
                  </a:lnTo>
                  <a:lnTo>
                    <a:pt x="1111" y="1"/>
                  </a:lnTo>
                  <a:lnTo>
                    <a:pt x="918" y="49"/>
                  </a:lnTo>
                  <a:lnTo>
                    <a:pt x="677" y="97"/>
                  </a:lnTo>
                  <a:lnTo>
                    <a:pt x="484" y="194"/>
                  </a:lnTo>
                  <a:lnTo>
                    <a:pt x="339" y="339"/>
                  </a:lnTo>
                  <a:lnTo>
                    <a:pt x="194" y="532"/>
                  </a:lnTo>
                  <a:lnTo>
                    <a:pt x="98" y="725"/>
                  </a:lnTo>
                  <a:lnTo>
                    <a:pt x="1" y="918"/>
                  </a:lnTo>
                  <a:lnTo>
                    <a:pt x="1" y="1159"/>
                  </a:lnTo>
                  <a:lnTo>
                    <a:pt x="1" y="1159"/>
                  </a:lnTo>
                  <a:lnTo>
                    <a:pt x="1" y="1159"/>
                  </a:lnTo>
                  <a:lnTo>
                    <a:pt x="1" y="1159"/>
                  </a:lnTo>
                  <a:lnTo>
                    <a:pt x="1" y="1256"/>
                  </a:lnTo>
                  <a:lnTo>
                    <a:pt x="1787" y="18777"/>
                  </a:lnTo>
                  <a:lnTo>
                    <a:pt x="1787" y="18777"/>
                  </a:lnTo>
                  <a:lnTo>
                    <a:pt x="1835" y="18970"/>
                  </a:lnTo>
                  <a:lnTo>
                    <a:pt x="1883" y="19163"/>
                  </a:lnTo>
                  <a:lnTo>
                    <a:pt x="2028" y="19356"/>
                  </a:lnTo>
                  <a:lnTo>
                    <a:pt x="2173" y="19501"/>
                  </a:lnTo>
                  <a:lnTo>
                    <a:pt x="2318" y="19646"/>
                  </a:lnTo>
                  <a:lnTo>
                    <a:pt x="2511" y="19694"/>
                  </a:lnTo>
                  <a:lnTo>
                    <a:pt x="2704" y="19791"/>
                  </a:lnTo>
                  <a:lnTo>
                    <a:pt x="2945" y="19791"/>
                  </a:lnTo>
                  <a:lnTo>
                    <a:pt x="2945" y="19791"/>
                  </a:lnTo>
                  <a:lnTo>
                    <a:pt x="2945" y="19791"/>
                  </a:lnTo>
                  <a:lnTo>
                    <a:pt x="12261" y="19791"/>
                  </a:lnTo>
                  <a:lnTo>
                    <a:pt x="12261" y="19791"/>
                  </a:lnTo>
                  <a:lnTo>
                    <a:pt x="12261" y="19791"/>
                  </a:lnTo>
                  <a:lnTo>
                    <a:pt x="12261" y="19791"/>
                  </a:lnTo>
                  <a:lnTo>
                    <a:pt x="12503" y="19791"/>
                  </a:lnTo>
                  <a:lnTo>
                    <a:pt x="12696" y="19694"/>
                  </a:lnTo>
                  <a:lnTo>
                    <a:pt x="12889" y="19646"/>
                  </a:lnTo>
                  <a:lnTo>
                    <a:pt x="13034" y="19501"/>
                  </a:lnTo>
                  <a:lnTo>
                    <a:pt x="13178" y="19356"/>
                  </a:lnTo>
                  <a:lnTo>
                    <a:pt x="13275" y="19163"/>
                  </a:lnTo>
                  <a:lnTo>
                    <a:pt x="13371" y="18970"/>
                  </a:lnTo>
                  <a:lnTo>
                    <a:pt x="13420" y="18777"/>
                  </a:lnTo>
                  <a:lnTo>
                    <a:pt x="15206" y="1256"/>
                  </a:lnTo>
                  <a:lnTo>
                    <a:pt x="15206" y="1256"/>
                  </a:lnTo>
                  <a:lnTo>
                    <a:pt x="15206" y="1159"/>
                  </a:lnTo>
                  <a:lnTo>
                    <a:pt x="15206" y="1159"/>
                  </a:lnTo>
                  <a:lnTo>
                    <a:pt x="15206" y="918"/>
                  </a:lnTo>
                  <a:lnTo>
                    <a:pt x="15157" y="725"/>
                  </a:lnTo>
                  <a:lnTo>
                    <a:pt x="15061" y="580"/>
                  </a:lnTo>
                  <a:lnTo>
                    <a:pt x="14916" y="387"/>
                  </a:lnTo>
                  <a:lnTo>
                    <a:pt x="14771" y="242"/>
                  </a:lnTo>
                  <a:lnTo>
                    <a:pt x="14626" y="146"/>
                  </a:lnTo>
                  <a:lnTo>
                    <a:pt x="14433" y="49"/>
                  </a:lnTo>
                  <a:lnTo>
                    <a:pt x="14192" y="1"/>
                  </a:lnTo>
                  <a:lnTo>
                    <a:pt x="14192" y="1"/>
                  </a:lnTo>
                  <a:lnTo>
                    <a:pt x="1409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4" name="Google Shape;2579;p86">
            <a:extLst>
              <a:ext uri="{FF2B5EF4-FFF2-40B4-BE49-F238E27FC236}">
                <a16:creationId xmlns:a16="http://schemas.microsoft.com/office/drawing/2014/main" id="{B087DDF9-A3DF-3940-044E-56DA153A4DC0}"/>
              </a:ext>
            </a:extLst>
          </p:cNvPr>
          <p:cNvGrpSpPr/>
          <p:nvPr/>
        </p:nvGrpSpPr>
        <p:grpSpPr>
          <a:xfrm>
            <a:off x="624998" y="3286296"/>
            <a:ext cx="1498347" cy="1488146"/>
            <a:chOff x="1825800" y="1651625"/>
            <a:chExt cx="539989" cy="571775"/>
          </a:xfrm>
        </p:grpSpPr>
        <p:sp>
          <p:nvSpPr>
            <p:cNvPr id="2045" name="Google Shape;2580;p86">
              <a:extLst>
                <a:ext uri="{FF2B5EF4-FFF2-40B4-BE49-F238E27FC236}">
                  <a16:creationId xmlns:a16="http://schemas.microsoft.com/office/drawing/2014/main" id="{C6D6E73C-6556-7806-9C7F-6192A0211E07}"/>
                </a:ext>
              </a:extLst>
            </p:cNvPr>
            <p:cNvSpPr/>
            <p:nvPr/>
          </p:nvSpPr>
          <p:spPr>
            <a:xfrm>
              <a:off x="2093189" y="1651625"/>
              <a:ext cx="272600" cy="287950"/>
            </a:xfrm>
            <a:custGeom>
              <a:avLst/>
              <a:gdLst/>
              <a:ahLst/>
              <a:cxnLst/>
              <a:rect l="l" t="t" r="r" b="b"/>
              <a:pathLst>
                <a:path w="10904" h="11518" extrusionOk="0">
                  <a:moveTo>
                    <a:pt x="2" y="1"/>
                  </a:moveTo>
                  <a:lnTo>
                    <a:pt x="0" y="11518"/>
                  </a:lnTo>
                  <a:lnTo>
                    <a:pt x="10904" y="11518"/>
                  </a:lnTo>
                  <a:cubicBezTo>
                    <a:pt x="10391" y="5596"/>
                    <a:pt x="5836" y="826"/>
                    <a:pt x="2" y="1"/>
                  </a:cubicBez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581;p86">
              <a:extLst>
                <a:ext uri="{FF2B5EF4-FFF2-40B4-BE49-F238E27FC236}">
                  <a16:creationId xmlns:a16="http://schemas.microsoft.com/office/drawing/2014/main" id="{61753FA4-9648-4D3D-5090-673D7EAB2AF9}"/>
                </a:ext>
              </a:extLst>
            </p:cNvPr>
            <p:cNvSpPr/>
            <p:nvPr/>
          </p:nvSpPr>
          <p:spPr>
            <a:xfrm>
              <a:off x="1825800" y="1967150"/>
              <a:ext cx="231900" cy="233575"/>
            </a:xfrm>
            <a:custGeom>
              <a:avLst/>
              <a:gdLst/>
              <a:ahLst/>
              <a:cxnLst/>
              <a:rect l="l" t="t" r="r" b="b"/>
              <a:pathLst>
                <a:path w="9276" h="9343" extrusionOk="0">
                  <a:moveTo>
                    <a:pt x="0" y="1"/>
                  </a:moveTo>
                  <a:cubicBezTo>
                    <a:pt x="465" y="4930"/>
                    <a:pt x="4350" y="8842"/>
                    <a:pt x="9275" y="9343"/>
                  </a:cubicBezTo>
                  <a:lnTo>
                    <a:pt x="9275" y="1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582;p86">
              <a:extLst>
                <a:ext uri="{FF2B5EF4-FFF2-40B4-BE49-F238E27FC236}">
                  <a16:creationId xmlns:a16="http://schemas.microsoft.com/office/drawing/2014/main" id="{9228B837-FBF5-EA6D-10A6-53F17191C4DD}"/>
                </a:ext>
              </a:extLst>
            </p:cNvPr>
            <p:cNvSpPr/>
            <p:nvPr/>
          </p:nvSpPr>
          <p:spPr>
            <a:xfrm>
              <a:off x="2093189" y="1967150"/>
              <a:ext cx="244350" cy="256250"/>
            </a:xfrm>
            <a:custGeom>
              <a:avLst/>
              <a:gdLst/>
              <a:ahLst/>
              <a:cxnLst/>
              <a:rect l="l" t="t" r="r" b="b"/>
              <a:pathLst>
                <a:path w="9774" h="10250" extrusionOk="0">
                  <a:moveTo>
                    <a:pt x="0" y="1"/>
                  </a:moveTo>
                  <a:lnTo>
                    <a:pt x="0" y="10249"/>
                  </a:lnTo>
                  <a:cubicBezTo>
                    <a:pt x="5200" y="9514"/>
                    <a:pt x="9280" y="5280"/>
                    <a:pt x="9773" y="1"/>
                  </a:cubicBez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583;p86">
              <a:extLst>
                <a:ext uri="{FF2B5EF4-FFF2-40B4-BE49-F238E27FC236}">
                  <a16:creationId xmlns:a16="http://schemas.microsoft.com/office/drawing/2014/main" id="{95B27589-B6E3-9E56-A386-8FC26481D591}"/>
                </a:ext>
              </a:extLst>
            </p:cNvPr>
            <p:cNvSpPr/>
            <p:nvPr/>
          </p:nvSpPr>
          <p:spPr>
            <a:xfrm>
              <a:off x="1851375" y="1730300"/>
              <a:ext cx="206325" cy="209275"/>
            </a:xfrm>
            <a:custGeom>
              <a:avLst/>
              <a:gdLst/>
              <a:ahLst/>
              <a:cxnLst/>
              <a:rect l="l" t="t" r="r" b="b"/>
              <a:pathLst>
                <a:path w="8253" h="8371" extrusionOk="0">
                  <a:moveTo>
                    <a:pt x="8252" y="1"/>
                  </a:moveTo>
                  <a:cubicBezTo>
                    <a:pt x="3865" y="441"/>
                    <a:pt x="383" y="3959"/>
                    <a:pt x="1" y="8371"/>
                  </a:cubicBezTo>
                  <a:lnTo>
                    <a:pt x="8252" y="8371"/>
                  </a:lnTo>
                  <a:lnTo>
                    <a:pt x="8252" y="1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Priver Patient Care Breakthrough by Slidesgo">
  <a:themeElements>
    <a:clrScheme name="Simple Light">
      <a:dk1>
        <a:srgbClr val="91BA4F"/>
      </a:dk1>
      <a:lt1>
        <a:srgbClr val="F0F0F0"/>
      </a:lt1>
      <a:dk2>
        <a:srgbClr val="396336"/>
      </a:dk2>
      <a:lt2>
        <a:srgbClr val="6A8F2E"/>
      </a:lt2>
      <a:accent1>
        <a:srgbClr val="283730"/>
      </a:accent1>
      <a:accent2>
        <a:srgbClr val="FFFFFF"/>
      </a:accent2>
      <a:accent3>
        <a:srgbClr val="F4F8EE"/>
      </a:accent3>
      <a:accent4>
        <a:srgbClr val="D9EAD3"/>
      </a:accent4>
      <a:accent5>
        <a:srgbClr val="93C47D"/>
      </a:accent5>
      <a:accent6>
        <a:srgbClr val="74953F"/>
      </a:accent6>
      <a:hlink>
        <a:srgbClr val="28323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444</Words>
  <Application>Microsoft Office PowerPoint</Application>
  <PresentationFormat>On-screen Show (16:9)</PresentationFormat>
  <Paragraphs>29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Poppins</vt:lpstr>
      <vt:lpstr>Arial</vt:lpstr>
      <vt:lpstr>Nunito</vt:lpstr>
      <vt:lpstr>Priver Patient Care Breakthrough by Slidesgo</vt:lpstr>
      <vt:lpstr>PowerPoint Presentation</vt:lpstr>
      <vt:lpstr>Technical Approach</vt:lpstr>
      <vt:lpstr>Flowchart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SHREYASH TAMBE</dc:creator>
  <cp:lastModifiedBy>Saad Khan</cp:lastModifiedBy>
  <cp:revision>6</cp:revision>
  <dcterms:modified xsi:type="dcterms:W3CDTF">2024-10-20T11:38:27Z</dcterms:modified>
</cp:coreProperties>
</file>