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4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588E-B384-8452-ECC8-4A54BCF81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86487-1389-DA21-4F72-3DD739C789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CF06-9A8D-10D1-B802-A9B4FD0A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C18B-AA42-4F4A-8CA5-638CA0C2223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3BBB3-D349-49B2-9A70-6B940205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FFD6-6BB3-5D70-90F6-4824812DD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A21E-2924-4A22-8812-E373D5D7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00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3ADB8-DACA-1F7B-3702-7B395361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FF7DA-5C64-1E4C-6841-42061DC6E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1EAE2-05EA-864B-CB4E-A6DCFD56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C18B-AA42-4F4A-8CA5-638CA0C2223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561EA-ED07-2E63-D046-ADDC70CF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A77BE-6CB9-B052-709A-D6ED6550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A21E-2924-4A22-8812-E373D5D7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22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83A85-5FC8-45F2-DD8F-A03AFD72B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5DD1E-5485-9872-00A7-40507C1FA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E3099-D001-FF68-4E11-1454AF4C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C18B-AA42-4F4A-8CA5-638CA0C2223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AB023-8EE9-74A4-C2AC-85715A66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4576B-76A3-A8E8-150A-47AF67BA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A21E-2924-4A22-8812-E373D5D7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79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4729-5BA4-AF64-14F6-B6EB0BD2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9817A-7B4B-5676-C583-7D3650B32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EDDBB-EBE5-251A-1F5B-FE0A85A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C18B-AA42-4F4A-8CA5-638CA0C2223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FF713-B5CB-E4A2-47B7-29B7514A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6D432-0851-F299-1D59-9B723A97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A21E-2924-4A22-8812-E373D5D7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40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00E5-2393-E746-78C7-45505F63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B5498-F3E9-121A-1F2C-843E95C34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2CC61-4F3A-32AE-40FC-75EB4D11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C18B-AA42-4F4A-8CA5-638CA0C2223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E6799-D1F7-0F8C-12AA-F9DFB257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2FD1-E412-F19A-E164-55053CAA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A21E-2924-4A22-8812-E373D5D7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48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2C58-44E9-3C38-57E9-06760D74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BF28B-FDF1-C3F7-B21B-3296BD47C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6E931-6460-1A7D-30DE-200F9746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66C97-C539-2703-F191-75743BC83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C18B-AA42-4F4A-8CA5-638CA0C2223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EA86E-2AA3-1386-9ABD-67274BD83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4544C-FDB6-2D08-7CC8-4C9CA62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A21E-2924-4A22-8812-E373D5D7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85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CC74F-F4EA-A2BB-5694-49533C01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4CB77-B674-E53A-4161-53954CDF6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7B02D-0209-722A-9129-FA6D0EF23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C83A0-3E69-DD16-9A6A-084ECEFE8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E028C0-0B7D-FC86-BBA0-32F2301EC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71E8F6-EF08-F73A-3F8D-E1C791A1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C18B-AA42-4F4A-8CA5-638CA0C2223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035A0F-2415-F3D5-05E9-F6578610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CA2E22-B34F-E554-E30E-0A21966D5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A21E-2924-4A22-8812-E373D5D7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69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27528-CE1C-F6C0-DD5D-3733A3B6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0003C-9FC4-E5D7-FC0C-EE3329B8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C18B-AA42-4F4A-8CA5-638CA0C2223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A11CD6-6C33-D227-25D5-4129E2A4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E4370-DCAB-50EB-A2CD-D7F7196C6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A21E-2924-4A22-8812-E373D5D7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3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6B8808-8F01-6760-F3D4-DB6D56EF2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C18B-AA42-4F4A-8CA5-638CA0C2223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2E2D76-A7C0-DB12-92E9-68F3894AD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1B54F-7B91-E110-9D56-06C92F2C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A21E-2924-4A22-8812-E373D5D7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86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A239-05F2-950F-D9DA-44647CDE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E3825-C8E5-6D2E-4BDE-4F448B111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F7C5E-8170-A5BA-6161-124D49E86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EC9BB-C4BE-D6F1-D28E-4F27FADC8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C18B-AA42-4F4A-8CA5-638CA0C2223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B126A0-9E00-E0B7-1645-856270B9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8F451-993B-FB37-B931-43D417CF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A21E-2924-4A22-8812-E373D5D7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2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B171-2C41-EE40-C12A-DBCCE273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1F6C62-C659-E2A5-06AD-50ED4EB59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897BD-DDCB-8E9A-76D6-2ACBCD68C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6885D-7AF2-0D42-8F80-5D4819F7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C18B-AA42-4F4A-8CA5-638CA0C2223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E32BB-374C-CBC1-6209-2FE3DB3BB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44D66-53D8-50D6-019D-D8A30DFD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EA21E-2924-4A22-8812-E373D5D7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6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/>
            </a:gs>
            <a:gs pos="48000">
              <a:schemeClr val="accent4">
                <a:lumMod val="40000"/>
                <a:lumOff val="60000"/>
              </a:schemeClr>
            </a:gs>
            <a:gs pos="89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F873C-307D-0B7C-F439-CDFD2EF72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10F2C-5CB9-9F3A-19C2-D3EE3679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F6594-53F3-1E45-A8E2-841F830BFF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EC18B-AA42-4F4A-8CA5-638CA0C2223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83701-0361-EA46-4906-8A8168ADA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680AF-6525-F53D-3279-B6E5020B64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EA21E-2924-4A22-8812-E373D5D74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35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 descr="Yellow flowers in flower field">
            <a:extLst>
              <a:ext uri="{FF2B5EF4-FFF2-40B4-BE49-F238E27FC236}">
                <a16:creationId xmlns:a16="http://schemas.microsoft.com/office/drawing/2014/main" id="{CB8D8BAD-A6A3-EA9D-E965-8E8FD2E25DB6}"/>
              </a:ext>
            </a:extLst>
          </p:cNvPr>
          <p:cNvGrpSpPr/>
          <p:nvPr/>
        </p:nvGrpSpPr>
        <p:grpSpPr>
          <a:xfrm>
            <a:off x="3853545" y="-558806"/>
            <a:ext cx="8572498" cy="7939315"/>
            <a:chOff x="5470782" y="-330200"/>
            <a:chExt cx="6093082" cy="5715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14D98AD-58CD-CCD2-5103-4F9ACEB21007}"/>
                </a:ext>
              </a:extLst>
            </p:cNvPr>
            <p:cNvGrpSpPr/>
            <p:nvPr/>
          </p:nvGrpSpPr>
          <p:grpSpPr>
            <a:xfrm>
              <a:off x="6220082" y="-330200"/>
              <a:ext cx="4572000" cy="1574800"/>
              <a:chOff x="6220082" y="-330200"/>
              <a:chExt cx="4572000" cy="1574800"/>
            </a:xfrm>
            <a:grpFill/>
          </p:grpSpPr>
          <p:sp>
            <p:nvSpPr>
              <p:cNvPr id="4" name="Hexagon 3">
                <a:extLst>
                  <a:ext uri="{FF2B5EF4-FFF2-40B4-BE49-F238E27FC236}">
                    <a16:creationId xmlns:a16="http://schemas.microsoft.com/office/drawing/2014/main" id="{D06CD6FA-ECC9-982D-9972-91E39B0FC36F}"/>
                  </a:ext>
                </a:extLst>
              </p:cNvPr>
              <p:cNvSpPr/>
              <p:nvPr/>
            </p:nvSpPr>
            <p:spPr>
              <a:xfrm rot="5400000">
                <a:off x="9280782" y="-266700"/>
                <a:ext cx="1574800" cy="14478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5" name="Hexagon 4">
                <a:extLst>
                  <a:ext uri="{FF2B5EF4-FFF2-40B4-BE49-F238E27FC236}">
                    <a16:creationId xmlns:a16="http://schemas.microsoft.com/office/drawing/2014/main" id="{3E90A114-D7E3-ADDB-7285-1849EEEE76F7}"/>
                  </a:ext>
                </a:extLst>
              </p:cNvPr>
              <p:cNvSpPr/>
              <p:nvPr/>
            </p:nvSpPr>
            <p:spPr>
              <a:xfrm rot="5400000">
                <a:off x="7718682" y="-266700"/>
                <a:ext cx="1574800" cy="14478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56B5C572-6943-2914-6512-8FFEF15A2215}"/>
                  </a:ext>
                </a:extLst>
              </p:cNvPr>
              <p:cNvSpPr/>
              <p:nvPr/>
            </p:nvSpPr>
            <p:spPr>
              <a:xfrm rot="5400000">
                <a:off x="6156582" y="-266700"/>
                <a:ext cx="1574800" cy="14478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A74988C-E192-1CBF-C7BA-C8AC6EEEC516}"/>
                </a:ext>
              </a:extLst>
            </p:cNvPr>
            <p:cNvGrpSpPr/>
            <p:nvPr/>
          </p:nvGrpSpPr>
          <p:grpSpPr>
            <a:xfrm>
              <a:off x="5470782" y="1041400"/>
              <a:ext cx="4572000" cy="1574800"/>
              <a:chOff x="6220082" y="-330200"/>
              <a:chExt cx="4572000" cy="1574800"/>
            </a:xfrm>
            <a:grpFill/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1DA7E6B3-5B38-AD10-FB52-EB27D95C6C5A}"/>
                  </a:ext>
                </a:extLst>
              </p:cNvPr>
              <p:cNvSpPr/>
              <p:nvPr/>
            </p:nvSpPr>
            <p:spPr>
              <a:xfrm rot="5400000">
                <a:off x="9280782" y="-266700"/>
                <a:ext cx="1574800" cy="14478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3D07EA69-2E9B-2591-56CF-623679C73DA7}"/>
                  </a:ext>
                </a:extLst>
              </p:cNvPr>
              <p:cNvSpPr/>
              <p:nvPr/>
            </p:nvSpPr>
            <p:spPr>
              <a:xfrm rot="5400000">
                <a:off x="7718682" y="-266700"/>
                <a:ext cx="1574800" cy="14478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34E7D396-1C1D-300A-3F6B-4835D637D3D9}"/>
                  </a:ext>
                </a:extLst>
              </p:cNvPr>
              <p:cNvSpPr/>
              <p:nvPr/>
            </p:nvSpPr>
            <p:spPr>
              <a:xfrm rot="5400000">
                <a:off x="6156582" y="-266700"/>
                <a:ext cx="1574800" cy="14478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C953050-3903-3287-C6E0-78416DAEC90A}"/>
                </a:ext>
              </a:extLst>
            </p:cNvPr>
            <p:cNvGrpSpPr/>
            <p:nvPr/>
          </p:nvGrpSpPr>
          <p:grpSpPr>
            <a:xfrm>
              <a:off x="6220082" y="2451100"/>
              <a:ext cx="4572000" cy="1574800"/>
              <a:chOff x="6220082" y="-330200"/>
              <a:chExt cx="4572000" cy="1574800"/>
            </a:xfrm>
            <a:grpFill/>
          </p:grpSpPr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04B966D6-C6C0-1EFD-5C8F-18E8AB60B6BB}"/>
                  </a:ext>
                </a:extLst>
              </p:cNvPr>
              <p:cNvSpPr/>
              <p:nvPr/>
            </p:nvSpPr>
            <p:spPr>
              <a:xfrm rot="5400000">
                <a:off x="9280782" y="-266700"/>
                <a:ext cx="1574800" cy="14478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713BC7CA-997E-585C-F3A6-B2B2597F2F62}"/>
                  </a:ext>
                </a:extLst>
              </p:cNvPr>
              <p:cNvSpPr/>
              <p:nvPr/>
            </p:nvSpPr>
            <p:spPr>
              <a:xfrm rot="5400000">
                <a:off x="7718682" y="-266700"/>
                <a:ext cx="1574800" cy="14478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62D9882C-29A3-1EDE-C9A6-E50971C8DEC2}"/>
                  </a:ext>
                </a:extLst>
              </p:cNvPr>
              <p:cNvSpPr/>
              <p:nvPr/>
            </p:nvSpPr>
            <p:spPr>
              <a:xfrm rot="5400000">
                <a:off x="6156582" y="-266700"/>
                <a:ext cx="1574800" cy="14478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1CE19D-CA9C-16DC-921C-88B022F6DDB9}"/>
                </a:ext>
              </a:extLst>
            </p:cNvPr>
            <p:cNvGrpSpPr/>
            <p:nvPr/>
          </p:nvGrpSpPr>
          <p:grpSpPr>
            <a:xfrm>
              <a:off x="6991864" y="3810000"/>
              <a:ext cx="4572000" cy="1574800"/>
              <a:chOff x="6220082" y="-330200"/>
              <a:chExt cx="4572000" cy="1574800"/>
            </a:xfrm>
            <a:grpFill/>
          </p:grpSpPr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87C1B0CA-CB92-5BE2-DC63-FCB3C11F3B34}"/>
                  </a:ext>
                </a:extLst>
              </p:cNvPr>
              <p:cNvSpPr/>
              <p:nvPr/>
            </p:nvSpPr>
            <p:spPr>
              <a:xfrm rot="5400000">
                <a:off x="9280782" y="-266700"/>
                <a:ext cx="1574800" cy="14478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60C5794F-D070-62A4-28D8-D919EE4E6571}"/>
                  </a:ext>
                </a:extLst>
              </p:cNvPr>
              <p:cNvSpPr/>
              <p:nvPr/>
            </p:nvSpPr>
            <p:spPr>
              <a:xfrm rot="5400000">
                <a:off x="7718682" y="-266700"/>
                <a:ext cx="1574800" cy="14478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  <p:sp>
            <p:nvSpPr>
              <p:cNvPr id="23" name="Hexagon 22">
                <a:extLst>
                  <a:ext uri="{FF2B5EF4-FFF2-40B4-BE49-F238E27FC236}">
                    <a16:creationId xmlns:a16="http://schemas.microsoft.com/office/drawing/2014/main" id="{19618883-8334-5311-180A-86433761C255}"/>
                  </a:ext>
                </a:extLst>
              </p:cNvPr>
              <p:cNvSpPr/>
              <p:nvPr/>
            </p:nvSpPr>
            <p:spPr>
              <a:xfrm rot="5400000">
                <a:off x="6156582" y="-266700"/>
                <a:ext cx="1574800" cy="1447800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600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395009D-FC94-3033-4C05-740F78449730}"/>
              </a:ext>
            </a:extLst>
          </p:cNvPr>
          <p:cNvSpPr txBox="1"/>
          <p:nvPr/>
        </p:nvSpPr>
        <p:spPr>
          <a:xfrm>
            <a:off x="1015084" y="2934187"/>
            <a:ext cx="3186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Georgia" panose="02040502050405020303" pitchFamily="18" charset="0"/>
                <a:cs typeface="Cascadia Mono Light" panose="020B0609020000020004" pitchFamily="49" charset="0"/>
              </a:rPr>
              <a:t>Title</a:t>
            </a:r>
          </a:p>
          <a:p>
            <a:r>
              <a:rPr lang="en-US" sz="3600" b="1" dirty="0">
                <a:latin typeface="Georgia" panose="02040502050405020303" pitchFamily="18" charset="0"/>
                <a:cs typeface="Cascadia Mono Light" panose="020B0609020000020004" pitchFamily="49" charset="0"/>
              </a:rPr>
              <a:t>Flowers</a:t>
            </a:r>
          </a:p>
        </p:txBody>
      </p:sp>
    </p:spTree>
    <p:extLst>
      <p:ext uri="{BB962C8B-B14F-4D97-AF65-F5344CB8AC3E}">
        <p14:creationId xmlns:p14="http://schemas.microsoft.com/office/powerpoint/2010/main" val="3633002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3D4D42-D335-44D3-9F5C-63F46F61F2C2}"/>
              </a:ext>
            </a:extLst>
          </p:cNvPr>
          <p:cNvSpPr/>
          <p:nvPr/>
        </p:nvSpPr>
        <p:spPr>
          <a:xfrm>
            <a:off x="0" y="4441371"/>
            <a:ext cx="12192000" cy="2416629"/>
          </a:xfrm>
          <a:prstGeom prst="rect">
            <a:avLst/>
          </a:prstGeom>
          <a:gradFill>
            <a:gsLst>
              <a:gs pos="100000">
                <a:srgbClr val="F7F7F7">
                  <a:alpha val="17000"/>
                </a:srgb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B5D44-DCAC-DBEF-F9A8-9897D17D8936}"/>
              </a:ext>
            </a:extLst>
          </p:cNvPr>
          <p:cNvSpPr txBox="1"/>
          <p:nvPr/>
        </p:nvSpPr>
        <p:spPr>
          <a:xfrm>
            <a:off x="2873829" y="5257800"/>
            <a:ext cx="56496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Georgia" panose="02040502050405020303" pitchFamily="18" charset="0"/>
              </a:rPr>
              <a:t>Chapter # 1 Flowers cycle </a:t>
            </a:r>
          </a:p>
        </p:txBody>
      </p:sp>
    </p:spTree>
    <p:extLst>
      <p:ext uri="{BB962C8B-B14F-4D97-AF65-F5344CB8AC3E}">
        <p14:creationId xmlns:p14="http://schemas.microsoft.com/office/powerpoint/2010/main" val="2297800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4F9D34C-42D0-D05A-0E6F-1613A7843D57}"/>
              </a:ext>
            </a:extLst>
          </p:cNvPr>
          <p:cNvGrpSpPr/>
          <p:nvPr/>
        </p:nvGrpSpPr>
        <p:grpSpPr>
          <a:xfrm>
            <a:off x="2893456" y="-436222"/>
            <a:ext cx="10702524" cy="4457564"/>
            <a:chOff x="2289294" y="-828114"/>
            <a:chExt cx="10702524" cy="4457564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grpSpPr>
        <p:sp>
          <p:nvSpPr>
            <p:cNvPr id="2" name="Flowchart: Terminator 1">
              <a:extLst>
                <a:ext uri="{FF2B5EF4-FFF2-40B4-BE49-F238E27FC236}">
                  <a16:creationId xmlns:a16="http://schemas.microsoft.com/office/drawing/2014/main" id="{D4EC04FF-462A-1645-8002-0999534A7C85}"/>
                </a:ext>
              </a:extLst>
            </p:cNvPr>
            <p:cNvSpPr/>
            <p:nvPr/>
          </p:nvSpPr>
          <p:spPr>
            <a:xfrm rot="19568178">
              <a:off x="2289294" y="-445438"/>
              <a:ext cx="3580278" cy="890876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lowchart: Terminator 2">
              <a:extLst>
                <a:ext uri="{FF2B5EF4-FFF2-40B4-BE49-F238E27FC236}">
                  <a16:creationId xmlns:a16="http://schemas.microsoft.com/office/drawing/2014/main" id="{DC181AE1-BE91-66DF-E23A-B96A89A6BE03}"/>
                </a:ext>
              </a:extLst>
            </p:cNvPr>
            <p:cNvSpPr/>
            <p:nvPr/>
          </p:nvSpPr>
          <p:spPr>
            <a:xfrm rot="19568178">
              <a:off x="4411370" y="-828114"/>
              <a:ext cx="5033660" cy="14482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9C06F0AF-9915-3E33-CEFF-13FFC3A19F46}"/>
                </a:ext>
              </a:extLst>
            </p:cNvPr>
            <p:cNvSpPr/>
            <p:nvPr/>
          </p:nvSpPr>
          <p:spPr>
            <a:xfrm rot="19568178">
              <a:off x="5180305" y="1556798"/>
              <a:ext cx="2226011" cy="1171131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804F1BDB-5286-1554-6557-8657FC031812}"/>
                </a:ext>
              </a:extLst>
            </p:cNvPr>
            <p:cNvSpPr/>
            <p:nvPr/>
          </p:nvSpPr>
          <p:spPr>
            <a:xfrm rot="19568178">
              <a:off x="7080380" y="-27263"/>
              <a:ext cx="3468475" cy="1171131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36022CFA-A01B-CDEB-8031-3CD80463CEE9}"/>
                </a:ext>
              </a:extLst>
            </p:cNvPr>
            <p:cNvSpPr/>
            <p:nvPr/>
          </p:nvSpPr>
          <p:spPr>
            <a:xfrm rot="19568178">
              <a:off x="6227304" y="2735699"/>
              <a:ext cx="2189951" cy="893751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74B9FBF4-6ED4-0FF8-7637-39EEDA15A15C}"/>
                </a:ext>
              </a:extLst>
            </p:cNvPr>
            <p:cNvSpPr/>
            <p:nvPr/>
          </p:nvSpPr>
          <p:spPr>
            <a:xfrm rot="19568178">
              <a:off x="7906286" y="644223"/>
              <a:ext cx="5085532" cy="102017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48E58-7311-8E49-075B-38EA9474ACCE}"/>
              </a:ext>
            </a:extLst>
          </p:cNvPr>
          <p:cNvSpPr txBox="1"/>
          <p:nvPr/>
        </p:nvSpPr>
        <p:spPr>
          <a:xfrm>
            <a:off x="1007851" y="2952772"/>
            <a:ext cx="4200970" cy="30162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i="0" dirty="0">
                <a:solidFill>
                  <a:srgbClr val="001D35"/>
                </a:solidFill>
                <a:effectLst/>
                <a:latin typeface="Georgia" panose="02040502050405020303" pitchFamily="18" charset="0"/>
              </a:rPr>
              <a:t>Outside Flowers</a:t>
            </a:r>
          </a:p>
          <a:p>
            <a:pPr algn="just"/>
            <a:r>
              <a:rPr lang="en-US" b="0" i="0" dirty="0">
                <a:solidFill>
                  <a:srgbClr val="001D35"/>
                </a:solidFill>
                <a:effectLst/>
                <a:latin typeface="Georgia" panose="02040502050405020303" pitchFamily="18" charset="0"/>
              </a:rPr>
              <a:t>Chapter 1 of the flowering plant cycle focuses on the basic life cycle stages: germination, growth, flowering, seed formation, and seed dispersal. A flowering plant develops from a seed, grows into a mature plant, produces flowers, which then develop into fruits containing seeds, thus completing the cycle. </a:t>
            </a:r>
            <a:endParaRPr 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39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4F9D34C-42D0-D05A-0E6F-1613A7843D57}"/>
              </a:ext>
            </a:extLst>
          </p:cNvPr>
          <p:cNvGrpSpPr/>
          <p:nvPr/>
        </p:nvGrpSpPr>
        <p:grpSpPr>
          <a:xfrm>
            <a:off x="2893456" y="-436222"/>
            <a:ext cx="10702524" cy="4457564"/>
            <a:chOff x="2289294" y="-828114"/>
            <a:chExt cx="10702524" cy="4457564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grpSpPr>
        <p:sp>
          <p:nvSpPr>
            <p:cNvPr id="2" name="Flowchart: Terminator 1">
              <a:extLst>
                <a:ext uri="{FF2B5EF4-FFF2-40B4-BE49-F238E27FC236}">
                  <a16:creationId xmlns:a16="http://schemas.microsoft.com/office/drawing/2014/main" id="{D4EC04FF-462A-1645-8002-0999534A7C85}"/>
                </a:ext>
              </a:extLst>
            </p:cNvPr>
            <p:cNvSpPr/>
            <p:nvPr/>
          </p:nvSpPr>
          <p:spPr>
            <a:xfrm rot="19568178">
              <a:off x="2289294" y="-445438"/>
              <a:ext cx="3580278" cy="890876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lowchart: Terminator 2">
              <a:extLst>
                <a:ext uri="{FF2B5EF4-FFF2-40B4-BE49-F238E27FC236}">
                  <a16:creationId xmlns:a16="http://schemas.microsoft.com/office/drawing/2014/main" id="{DC181AE1-BE91-66DF-E23A-B96A89A6BE03}"/>
                </a:ext>
              </a:extLst>
            </p:cNvPr>
            <p:cNvSpPr/>
            <p:nvPr/>
          </p:nvSpPr>
          <p:spPr>
            <a:xfrm rot="19568178">
              <a:off x="4411370" y="-828114"/>
              <a:ext cx="5033660" cy="14482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9C06F0AF-9915-3E33-CEFF-13FFC3A19F46}"/>
                </a:ext>
              </a:extLst>
            </p:cNvPr>
            <p:cNvSpPr/>
            <p:nvPr/>
          </p:nvSpPr>
          <p:spPr>
            <a:xfrm rot="19568178">
              <a:off x="5180305" y="1556798"/>
              <a:ext cx="2226011" cy="1171131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804F1BDB-5286-1554-6557-8657FC031812}"/>
                </a:ext>
              </a:extLst>
            </p:cNvPr>
            <p:cNvSpPr/>
            <p:nvPr/>
          </p:nvSpPr>
          <p:spPr>
            <a:xfrm rot="19568178">
              <a:off x="7080380" y="-27263"/>
              <a:ext cx="3468475" cy="1171131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36022CFA-A01B-CDEB-8031-3CD80463CEE9}"/>
                </a:ext>
              </a:extLst>
            </p:cNvPr>
            <p:cNvSpPr/>
            <p:nvPr/>
          </p:nvSpPr>
          <p:spPr>
            <a:xfrm rot="19568178">
              <a:off x="6227304" y="2735699"/>
              <a:ext cx="2189951" cy="893751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74B9FBF4-6ED4-0FF8-7637-39EEDA15A15C}"/>
                </a:ext>
              </a:extLst>
            </p:cNvPr>
            <p:cNvSpPr/>
            <p:nvPr/>
          </p:nvSpPr>
          <p:spPr>
            <a:xfrm rot="19568178">
              <a:off x="7906286" y="644223"/>
              <a:ext cx="5085532" cy="102017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48E58-7311-8E49-075B-38EA9474ACCE}"/>
              </a:ext>
            </a:extLst>
          </p:cNvPr>
          <p:cNvSpPr txBox="1"/>
          <p:nvPr/>
        </p:nvSpPr>
        <p:spPr>
          <a:xfrm>
            <a:off x="1116514" y="3031948"/>
            <a:ext cx="4026996" cy="31085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i="0" dirty="0">
                <a:solidFill>
                  <a:srgbClr val="001D35"/>
                </a:solidFill>
                <a:effectLst/>
                <a:latin typeface="Georgia" panose="02040502050405020303" pitchFamily="18" charset="0"/>
              </a:rPr>
              <a:t>Indo</a:t>
            </a:r>
            <a:r>
              <a:rPr lang="en-US" sz="2800" b="1" dirty="0">
                <a:solidFill>
                  <a:srgbClr val="001D35"/>
                </a:solidFill>
                <a:latin typeface="Georgia" panose="02040502050405020303" pitchFamily="18" charset="0"/>
              </a:rPr>
              <a:t>or</a:t>
            </a:r>
            <a:r>
              <a:rPr lang="en-US" sz="2800" b="1" i="0" dirty="0">
                <a:solidFill>
                  <a:srgbClr val="001D35"/>
                </a:solidFill>
                <a:effectLst/>
                <a:latin typeface="Georgia" panose="02040502050405020303" pitchFamily="18" charset="0"/>
              </a:rPr>
              <a:t> Flowers</a:t>
            </a:r>
          </a:p>
          <a:p>
            <a:pPr algn="just"/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Understanding the Flowering Cycle of Indoor Plants. The 3 stages: bud development, full bloom, and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fading.Light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Management for Extended Bloom Time. Ideal light intensity for flowering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Google Sans"/>
              </a:rPr>
              <a:t>phase.Feeding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 Indoor Flowers for Longevity. Pruning, Deadheading, and Maintenance Tips</a:t>
            </a:r>
          </a:p>
          <a:p>
            <a:pPr algn="just"/>
            <a:endParaRPr lang="en-US" sz="2400" b="1" i="0" dirty="0">
              <a:solidFill>
                <a:srgbClr val="001D35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98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4F9D34C-42D0-D05A-0E6F-1613A7843D57}"/>
              </a:ext>
            </a:extLst>
          </p:cNvPr>
          <p:cNvGrpSpPr/>
          <p:nvPr/>
        </p:nvGrpSpPr>
        <p:grpSpPr>
          <a:xfrm>
            <a:off x="2893456" y="-436222"/>
            <a:ext cx="10702524" cy="4457564"/>
            <a:chOff x="2289294" y="-828114"/>
            <a:chExt cx="10702524" cy="4457564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grpSpPr>
        <p:sp>
          <p:nvSpPr>
            <p:cNvPr id="2" name="Flowchart: Terminator 1">
              <a:extLst>
                <a:ext uri="{FF2B5EF4-FFF2-40B4-BE49-F238E27FC236}">
                  <a16:creationId xmlns:a16="http://schemas.microsoft.com/office/drawing/2014/main" id="{D4EC04FF-462A-1645-8002-0999534A7C85}"/>
                </a:ext>
              </a:extLst>
            </p:cNvPr>
            <p:cNvSpPr/>
            <p:nvPr/>
          </p:nvSpPr>
          <p:spPr>
            <a:xfrm rot="19568178">
              <a:off x="2289294" y="-445438"/>
              <a:ext cx="3580278" cy="890876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lowchart: Terminator 2">
              <a:extLst>
                <a:ext uri="{FF2B5EF4-FFF2-40B4-BE49-F238E27FC236}">
                  <a16:creationId xmlns:a16="http://schemas.microsoft.com/office/drawing/2014/main" id="{DC181AE1-BE91-66DF-E23A-B96A89A6BE03}"/>
                </a:ext>
              </a:extLst>
            </p:cNvPr>
            <p:cNvSpPr/>
            <p:nvPr/>
          </p:nvSpPr>
          <p:spPr>
            <a:xfrm rot="19568178">
              <a:off x="4411370" y="-828114"/>
              <a:ext cx="5033660" cy="1448255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lowchart: Terminator 3">
              <a:extLst>
                <a:ext uri="{FF2B5EF4-FFF2-40B4-BE49-F238E27FC236}">
                  <a16:creationId xmlns:a16="http://schemas.microsoft.com/office/drawing/2014/main" id="{9C06F0AF-9915-3E33-CEFF-13FFC3A19F46}"/>
                </a:ext>
              </a:extLst>
            </p:cNvPr>
            <p:cNvSpPr/>
            <p:nvPr/>
          </p:nvSpPr>
          <p:spPr>
            <a:xfrm rot="19568178">
              <a:off x="5180305" y="1556798"/>
              <a:ext cx="2226011" cy="1171131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Terminator 4">
              <a:extLst>
                <a:ext uri="{FF2B5EF4-FFF2-40B4-BE49-F238E27FC236}">
                  <a16:creationId xmlns:a16="http://schemas.microsoft.com/office/drawing/2014/main" id="{804F1BDB-5286-1554-6557-8657FC031812}"/>
                </a:ext>
              </a:extLst>
            </p:cNvPr>
            <p:cNvSpPr/>
            <p:nvPr/>
          </p:nvSpPr>
          <p:spPr>
            <a:xfrm rot="19568178">
              <a:off x="7080380" y="-27263"/>
              <a:ext cx="3468475" cy="1171131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Terminator 5">
              <a:extLst>
                <a:ext uri="{FF2B5EF4-FFF2-40B4-BE49-F238E27FC236}">
                  <a16:creationId xmlns:a16="http://schemas.microsoft.com/office/drawing/2014/main" id="{36022CFA-A01B-CDEB-8031-3CD80463CEE9}"/>
                </a:ext>
              </a:extLst>
            </p:cNvPr>
            <p:cNvSpPr/>
            <p:nvPr/>
          </p:nvSpPr>
          <p:spPr>
            <a:xfrm rot="19568178">
              <a:off x="6227304" y="2735699"/>
              <a:ext cx="2189951" cy="893751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Terminator 6">
              <a:extLst>
                <a:ext uri="{FF2B5EF4-FFF2-40B4-BE49-F238E27FC236}">
                  <a16:creationId xmlns:a16="http://schemas.microsoft.com/office/drawing/2014/main" id="{74B9FBF4-6ED4-0FF8-7637-39EEDA15A15C}"/>
                </a:ext>
              </a:extLst>
            </p:cNvPr>
            <p:cNvSpPr/>
            <p:nvPr/>
          </p:nvSpPr>
          <p:spPr>
            <a:xfrm rot="19568178">
              <a:off x="7906286" y="644223"/>
              <a:ext cx="5085532" cy="1020177"/>
            </a:xfrm>
            <a:prstGeom prst="flowChartTermina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8648E58-7311-8E49-075B-38EA9474ACCE}"/>
              </a:ext>
            </a:extLst>
          </p:cNvPr>
          <p:cNvSpPr txBox="1"/>
          <p:nvPr/>
        </p:nvSpPr>
        <p:spPr>
          <a:xfrm>
            <a:off x="1214488" y="3031948"/>
            <a:ext cx="4026996" cy="27392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001D35"/>
                </a:solidFill>
                <a:latin typeface="Georgia" panose="02040502050405020303" pitchFamily="18" charset="0"/>
              </a:rPr>
              <a:t>Best</a:t>
            </a:r>
            <a:r>
              <a:rPr lang="en-US" sz="2800" b="1" i="0" dirty="0">
                <a:solidFill>
                  <a:srgbClr val="001D35"/>
                </a:solidFill>
                <a:effectLst/>
                <a:latin typeface="Georgia" panose="02040502050405020303" pitchFamily="18" charset="0"/>
              </a:rPr>
              <a:t> Flowers</a:t>
            </a:r>
          </a:p>
          <a:p>
            <a:pPr algn="just"/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The best flowers for a continuous blooming cycle are typically those that are heavy bloomers and well-suited for frequent harvesting. Zinnias, Cosmos, and Sweet Peas are known for their prolific blooming and ability to produce more flowers the more they are harvested.</a:t>
            </a:r>
            <a:endParaRPr lang="en-US" sz="2400" b="1" i="0" dirty="0">
              <a:solidFill>
                <a:srgbClr val="001D35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84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300">
        <p:circle/>
      </p:transition>
    </mc:Choice>
    <mc:Fallback>
      <p:transition spd="slow" advTm="300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165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2025-06-21T04:50:02Z</dcterms:created>
  <dcterms:modified xsi:type="dcterms:W3CDTF">2025-06-21T05:35:44Z</dcterms:modified>
</cp:coreProperties>
</file>