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88" r:id="rId4"/>
    <p:sldId id="284" r:id="rId5"/>
    <p:sldId id="267" r:id="rId6"/>
    <p:sldId id="286" r:id="rId7"/>
    <p:sldId id="292" r:id="rId8"/>
    <p:sldId id="293" r:id="rId9"/>
    <p:sldId id="285" r:id="rId10"/>
    <p:sldId id="287" r:id="rId11"/>
    <p:sldId id="289" r:id="rId12"/>
    <p:sldId id="290" r:id="rId13"/>
    <p:sldId id="294" r:id="rId14"/>
    <p:sldId id="29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A12BF-2380-4890-A9DE-3097C2C62528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91DE1-B03A-46EB-9479-29D63226E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DE70458B-F185-48DB-AD85-3796F7DB4F8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943FFAAB-55BD-4260-A4E4-7D8FCB28E61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468E4D85-E32A-485E-A661-F2143B7E6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DF6CCD87-E991-4187-8B98-51E783BF2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3E9C2-C7F0-6E8C-CCE4-9D613DEB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1A1C804-55A9-9919-0DB0-62C41CA6AC8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69D8ABBC-CD91-9E1A-11DC-A5441A6E9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0FB140C-E740-E21B-A60F-9B37BAECF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9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>
            <a:extLst>
              <a:ext uri="{FF2B5EF4-FFF2-40B4-BE49-F238E27FC236}">
                <a16:creationId xmlns:a16="http://schemas.microsoft.com/office/drawing/2014/main" id="{3DA2BD8A-69E4-4109-9376-BB9CAFF25AC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5F561648-146D-47FD-B529-EC509853122C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D5F9E9D7-7723-4503-AB02-FE828231E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DA026BC-D0FD-4BA6-A806-A13BF7912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323DF40D-1800-48F2-89B0-8451D73D046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90E773DE-2121-4534-891E-4D269B6198E4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8CB8B7FE-98D4-4BC1-AF30-2F4B2E576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B0E2CBEC-FF7E-446A-8770-6539CBEDA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07779-343E-C626-0B2F-A7B20722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263A50E7-86E2-67B7-B3C2-9AF766054B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737B61EA-53D9-2C9C-932C-31B0293FC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D119B16-AB48-A3FC-DDC0-43C87D036F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59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ADD78955-C1FE-40D4-96C8-D83EED0329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C5941417-7B8B-45B9-A1EA-25E1C6DB8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7FADAFF-EC84-4B75-AF76-DFFFC331A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83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ADD78955-C1FE-40D4-96C8-D83EED0329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C5941417-7B8B-45B9-A1EA-25E1C6DB8D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7FADAFF-EC84-4B75-AF76-DFFFC331A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E0C55-8C90-560B-41E8-2F111A51C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70EAA7F2-B05C-7A6A-FA2F-2CEBF04316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FF3D809-FE76-E3A9-59CA-D1DF931A3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C02A8C0-94C2-58EC-E6A9-FF92CA352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1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E0C55-8C90-560B-41E8-2F111A51C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70EAA7F2-B05C-7A6A-FA2F-2CEBF04316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FF3D809-FE76-E3A9-59CA-D1DF931A3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C02A8C0-94C2-58EC-E6A9-FF92CA352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9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E0C55-8C90-560B-41E8-2F111A51C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70EAA7F2-B05C-7A6A-FA2F-2CEBF04316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FFF3D809-FE76-E3A9-59CA-D1DF931A3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3C02A8C0-94C2-58EC-E6A9-FF92CA352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87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9F4AF-F930-3247-6DF0-B99EE4E8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CEDA6E47-8567-004B-7270-A145E5C71B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fld id="{7A5B735F-393F-43E2-80B7-0979301583B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0DE1D5CF-AE26-209D-8D04-F087945F1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FFF28BAE-6338-A323-FD28-EBA39C233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5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F89E-E277-AF8E-49F6-72A76B180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D04B1-AE16-B6BA-1931-FC4853B2B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05AC-2B29-B091-F2D7-ED96F7D8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6A8F6-8FD4-DA77-E0AD-189CD890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53765-EFFD-C5B8-D943-5D93BC34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884B-B8F1-675F-654B-8770D0C3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B45BE-EC73-9A7B-A9A6-E1A3E0B98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643E-EE56-B785-F106-2C0ED6BF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B2CC-DF2E-AE86-92BD-24625557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BA80-780F-AB29-8AAC-62F8CD3B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B0D7E-C14F-5DFE-B774-40F413136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BB635-47B1-BE7A-42AF-7099B604E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8DCA-F058-FD44-4D76-01BE21E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5EAC-EB78-95CB-CAE8-110216F3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10C4-F616-EE28-479C-3DA4F915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03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D2757-5863-4F7E-A9A8-D6E218C07F0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2/7/20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77BD60-6440-49BB-95F9-FA915E90D2C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1F0C1-FE4D-47C4-BFD4-577E77A4B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24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A9F8-12EB-EFF7-0744-D287E5B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83AD1-300B-3C68-20B9-39142238C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1028-1B69-451E-3144-37F520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EE3D-4F86-87ED-8F44-BFF2F45E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9467-4453-E14C-3ED2-5ABB2A46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5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D00F-E918-055A-4616-4EEA16A4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D093-0330-DA39-1E58-89632D952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A767-90E2-6AF5-1864-93B40D28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F8BF-63FA-5BB3-B9FA-3A06958E0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1A44-8F8B-0587-D08F-B89AB981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5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D54B-F397-8955-3FEA-6C969D0D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2DC3-E323-16AC-8A29-88D1F9F7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91C72-1CC5-2AD7-A8C3-55DC48CC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94270-71B6-D9F6-72B5-EAE1C8A5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1EA33-F213-7A3A-DC63-730394EA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D17D4-61FE-7C16-4C64-14CCBE5F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40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FD53-581C-677C-682F-D41E4381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8C7BF-EDDE-2A1B-4E62-ACB320B3F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E3186-9648-6B4F-9B18-5DC0C3C1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806C6-8ECC-170E-F981-6CD97F75D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DA98D-030B-292A-C8A7-F4FEA51EB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2B296-432F-F025-F850-EFEF2148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EC2FE-9C4F-9D39-DAD1-DCE0CBD9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C4145-3441-5834-D7AE-C0CC6812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4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E4E3-7E7C-EEC8-5EB8-4AFA3E0A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86027-1488-8291-70CA-C24E0710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0DF85-ECB1-F665-71C0-EFBE74E9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DDAFE-02EA-3655-A05E-1C31B4CD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4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1A35D-7C71-0752-B2BB-E5C4D0C3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18D7F-94A9-239C-B8D1-D408C647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6175B-F480-AC31-B0CA-044FD4B4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77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EF21-319B-0907-0D80-8DEDC07D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D8AEC-2C9D-6214-0052-EF4733CE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E77F-9176-76EE-76B3-19240F10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5E2C-07E5-B688-BF50-D327E305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6B84F-0FD7-F6CB-50DA-AAB1A73F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F7CBB-C41F-989F-08C2-E4442E3F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8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6345-EA37-8C6A-C178-39B32965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251E9-0BAA-127A-E65B-5AC7D45C2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B98CF-DF76-141B-762A-A65D35637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0CD96-760E-5300-1C4F-003F42C0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EFD3F-AD02-03B3-84FE-20F9F631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A0320-2A44-851A-082D-5B40482B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9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755F3-BEF6-DEF9-4CB1-1B5D2AA3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2260-9AEE-0F6C-393D-081813D4F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C6917-09DF-778A-8957-A72F2F6F9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24AB-9F36-4178-90AC-C49D492A1C56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656D-2DBA-CEE6-4E60-9E615014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5E9C8-F63C-F72D-C515-B8CD271F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A3748-EDEB-4F86-8B3C-520549F7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0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F9E0E9F6-07FB-4789-A990-AC7C5BF54E0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949660" y="2751520"/>
            <a:ext cx="7595556" cy="2276093"/>
          </a:xfr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        : SAKTHEESHWARI SAADHANA . 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No.      : 8115U23AD049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             : AD2349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                  : II AI&amp;DS </a:t>
            </a:r>
            <a:endParaRPr lang="en-US" alt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1800" dirty="0">
              <a:solidFill>
                <a:srgbClr val="8B8B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A1FDFE6-6E49-4223-80FE-ED06113C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3C70AA84-2F58-4D76-926D-E4FAA3026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51" y="356884"/>
            <a:ext cx="1312323" cy="130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125" name="Rectangle 4">
            <a:extLst>
              <a:ext uri="{FF2B5EF4-FFF2-40B4-BE49-F238E27FC236}">
                <a16:creationId xmlns:a16="http://schemas.microsoft.com/office/drawing/2014/main" id="{88983C3B-ED68-4B3B-97F3-18CD59AE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893" y="752984"/>
            <a:ext cx="8863520" cy="227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002060"/>
                </a:solidFill>
                <a:cs typeface="Arial" panose="020B0604020202020204" pitchFamily="34" charset="0"/>
              </a:rPr>
              <a:t>K.RAMAKRISHNAN COLLEGE OF ENGINEERING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rgbClr val="FF0066"/>
                </a:solidFill>
                <a:cs typeface="Arial" panose="020B0604020202020204" pitchFamily="34" charset="0"/>
              </a:rPr>
              <a:t>(AUTONOMOUS)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br>
              <a:rPr lang="en-US" altLang="en-US" b="1" dirty="0">
                <a:solidFill>
                  <a:srgbClr val="FF0066"/>
                </a:solidFill>
                <a:cs typeface="Arial" panose="020B0604020202020204" pitchFamily="34" charset="0"/>
              </a:rPr>
            </a:br>
            <a:endParaRPr lang="en-US" altLang="en-US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SYSTEMS FOR TEAMS AND ATHLETES</a:t>
            </a:r>
            <a:endParaRPr lang="en-US" altLang="en-US" sz="28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4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306928EC-A811-0A0B-9507-48536AEAC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18" y="230748"/>
            <a:ext cx="1811291" cy="1309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DFED7-8C96-F740-3862-767BB2D55FED}"/>
              </a:ext>
            </a:extLst>
          </p:cNvPr>
          <p:cNvSpPr txBox="1"/>
          <p:nvPr/>
        </p:nvSpPr>
        <p:spPr>
          <a:xfrm>
            <a:off x="-687292" y="6272848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Review : _05/06/2025_________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3250B-8799-38C5-4410-495CEF25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95E2A9B5-EBCB-CBCC-1329-4B153DDEC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668" y="769034"/>
            <a:ext cx="6934200" cy="52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63F86ED2-2FEB-8EB8-E196-6D62774E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7" name="Rectangle 6">
            <a:extLst>
              <a:ext uri="{FF2B5EF4-FFF2-40B4-BE49-F238E27FC236}">
                <a16:creationId xmlns:a16="http://schemas.microsoft.com/office/drawing/2014/main" id="{E4A0C776-4283-FD8A-CAC8-529C7CBC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000250"/>
            <a:ext cx="7786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.</a:t>
            </a:r>
            <a:endParaRPr lang="en-IN" altLang="en-US"/>
          </a:p>
        </p:txBody>
      </p: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86EEC11E-82EA-4175-A586-8579E9F96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F176CE2B-E824-FB53-428A-6E967501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81" y="1844943"/>
            <a:ext cx="8407369" cy="357237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Notification Module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real-time alerts for schedule changes, messages, or important updates via email, SMS, or in-app notifications.</a:t>
            </a:r>
          </a:p>
          <a:p>
            <a:pPr marL="458787" indent="-4572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/>
          </a:p>
          <a:p>
            <a:pPr marL="1587" indent="0" algn="just" eaLnBrk="1"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/>
          </a:p>
          <a:p>
            <a:pPr marL="1587" indent="0" algn="just" eaLnBrk="1"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/>
          </a:p>
          <a:p>
            <a:pPr marL="1587" indent="0" algn="just" eaLnBrk="1"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3652-B2FD-2A0A-3016-0D62C1CB6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29000"/>
            <a:ext cx="5315692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51A017-9959-37D1-5952-02704E610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997" y="4754620"/>
            <a:ext cx="517279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765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1168-E4C6-A898-74CA-DA66BBF5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E8A6E6-7A6D-4292-A1A9-E6FC4240B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05" y="1362269"/>
            <a:ext cx="6630955" cy="221135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B167F-65EF-3E14-3648-DDE26CC31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05" y="3778898"/>
            <a:ext cx="6606074" cy="28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5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061C-0258-0E16-A67D-3A417FE0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69" y="122531"/>
            <a:ext cx="10515600" cy="74521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72985D-656B-B672-5328-727EBBC54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65" y="1035697"/>
            <a:ext cx="7502604" cy="296713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0FFF34-33B4-4FA7-A148-CA45E6F2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68" y="4557028"/>
            <a:ext cx="517279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1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D129-7481-4EC0-A7F7-BC5D897AF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BF1F-7CD0-D5B3-9161-A9C6DAA0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69" y="122531"/>
            <a:ext cx="10515600" cy="74521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EA07F0-7D45-9687-DF68-EB9D11A0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4" y="1073022"/>
            <a:ext cx="5674567" cy="510384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187A2D-7E49-9688-2884-52DEB3D8F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45" y="1073022"/>
            <a:ext cx="4751523" cy="50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B998-74E6-414D-F5A0-591E450F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51A6-B5F6-33DD-5893-D31703D84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"Sports System for Teams and Athletes" database provides a comprehensive and efficient structure to manage all critical aspects of sports management, including teams, athletes, coaches, matches, injuries, and performance statistics.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demonstrates the practical application of relational database design to solve real-world problems in sports management, offering a solid foundation for building more advanced sports analytics and management platforms in the future.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4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ching Teenagers about Thank You Notes | Pleasant Hill, CA Patch">
            <a:extLst>
              <a:ext uri="{FF2B5EF4-FFF2-40B4-BE49-F238E27FC236}">
                <a16:creationId xmlns:a16="http://schemas.microsoft.com/office/drawing/2014/main" id="{E86C9E8C-CF2F-2308-9957-BCE3F5C67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138" y="1342571"/>
            <a:ext cx="5561724" cy="417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477C302-5B5F-4848-9A2A-2B6F511ACC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508F8BF2-6D65-4AA4-8FCF-20F773D3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522" y="1556792"/>
            <a:ext cx="5801127" cy="172273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marL="1587" indent="0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"/>
              <a:defRPr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7172" name="Picture 3">
            <a:extLst>
              <a:ext uri="{FF2B5EF4-FFF2-40B4-BE49-F238E27FC236}">
                <a16:creationId xmlns:a16="http://schemas.microsoft.com/office/drawing/2014/main" id="{D2771C55-04C2-41BA-80F2-EDC06FBE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88" y="35083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2B910152-ED4B-3721-DEDA-54C63D305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46D2-318F-7E6C-6C31-358C56D1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DB29D92B-FA91-27B2-EAC0-A68260D0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668" y="769034"/>
            <a:ext cx="6934200" cy="95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b="1" dirty="0">
              <a:solidFill>
                <a:srgbClr val="FF0066"/>
              </a:solidFill>
              <a:cs typeface="Arial" panose="020B0604020202020204" pitchFamily="34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679E935B-2F3A-EAB6-7896-7CFA29A99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A13E8E1C-69CF-9793-585F-486B9BD9E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F1628319-66EF-9DDA-2AEB-829A3826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338" y="1721687"/>
            <a:ext cx="8110298" cy="30433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marL="1587" indent="0" algn="just" eaLnBrk="1"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r>
              <a:rPr lang="en-US" sz="2400" dirty="0"/>
              <a:t>The sports system is designed to provide a centralized platform for managing teams, athletes, and schedules efficiently, reducing manual work and improving coordination among coaches, players, and staff. Additionally, it offers real-time performance tracking and data analytics, allowing coaches to make informed, data-driven decisions to enhance athlete development and team performance.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62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397CEB3E-4EB7-48C7-BAED-717A8949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668" y="769034"/>
            <a:ext cx="6934200" cy="95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 b="1" dirty="0">
              <a:solidFill>
                <a:srgbClr val="FF0066"/>
              </a:solidFill>
              <a:cs typeface="Arial" panose="020B0604020202020204" pitchFamily="34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EBDB400C-E378-4C6B-BA39-B59CD3A3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39B186D8-8EA8-8FF9-4988-1EE801161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75E57ACC-E139-DF37-7DE0-919C755A2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632" y="2057802"/>
            <a:ext cx="9480271" cy="304334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marL="344487" indent="-342900" algn="just" eaLnBrk="1"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handle match schedules, training sessions, and send timely alerts to all users.</a:t>
            </a:r>
          </a:p>
          <a:p>
            <a:pPr marL="344487" indent="-342900" algn="just" eaLnBrk="1">
              <a:spcBef>
                <a:spcPts val="32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messaging will allow coaches, athletes, and staff to communicate safely and efficiently within the platform.</a:t>
            </a:r>
          </a:p>
        </p:txBody>
      </p:sp>
    </p:spTree>
    <p:extLst>
      <p:ext uri="{BB962C8B-B14F-4D97-AF65-F5344CB8AC3E}">
        <p14:creationId xmlns:p14="http://schemas.microsoft.com/office/powerpoint/2010/main" val="19011884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397CEB3E-4EB7-48C7-BAED-717A8949B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4800"/>
            <a:ext cx="6934200" cy="95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DAIGRAM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EBDB400C-E378-4C6B-BA39-B59CD3A3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39B186D8-8EA8-8FF9-4988-1EE801161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34D0DF-F2B9-189A-4D24-D23894BD66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43" y="1568953"/>
            <a:ext cx="5649113" cy="48584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F973-D18F-9486-E687-9C37EBFB0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2CEDDFE1-3A77-859B-B2A7-9B7B8DDCF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668" y="769034"/>
            <a:ext cx="6934200" cy="52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4B31C50C-F1FF-029A-8B70-7874E736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000250"/>
            <a:ext cx="7786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.</a:t>
            </a:r>
            <a:endParaRPr lang="en-IN" altLang="en-US"/>
          </a:p>
        </p:txBody>
      </p: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81B68754-6B42-46FC-2DE8-1D09E1F6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6EE95238-42CD-13C1-F453-06D09D6C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345" y="1471980"/>
            <a:ext cx="9787207" cy="193773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Module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registration, login, profile creation, and role assignment (e.g., athlete, coach, admin). 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access and personalized user experience based on roles.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/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6DA3F-EB33-7296-63B1-B4FB903F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81446"/>
            <a:ext cx="17049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C417D6-AA35-AAEE-AB51-141D8D689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8C1E61-6967-CEC8-67E7-7BE9F971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C8F843-D629-4856-6D81-B9DEF7A9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669D11E-A9C7-BEE0-FF0C-9D96537D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83276C4A-24BC-F345-B343-4C6DB95E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B24957-A1F7-B558-816F-55743DFDD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78" y="3312833"/>
            <a:ext cx="7030431" cy="30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81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F973-D18F-9486-E687-9C37EBFB0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2CEDDFE1-3A77-859B-B2A7-9B7B8DDCF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668" y="769034"/>
            <a:ext cx="6934200" cy="52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4B31C50C-F1FF-029A-8B70-7874E736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000250"/>
            <a:ext cx="7786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.</a:t>
            </a:r>
            <a:endParaRPr lang="en-IN" altLang="en-US"/>
          </a:p>
        </p:txBody>
      </p: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81B68754-6B42-46FC-2DE8-1D09E1F6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6EE95238-42CD-13C1-F453-06D09D6C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2164" y="1564572"/>
            <a:ext cx="9787207" cy="23435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Team Management Module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creation and editing of teams, assigning players to teams, and tracking team history.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Coaches can manage rosters, team roles, and line-ups.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/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6DA3F-EB33-7296-63B1-B4FB903F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81446"/>
            <a:ext cx="17049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C417D6-AA35-AAEE-AB51-141D8D689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8C1E61-6967-CEC8-67E7-7BE9F971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C8F843-D629-4856-6D81-B9DEF7A9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669D11E-A9C7-BEE0-FF0C-9D96537D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83276C4A-24BC-F345-B343-4C6DB95E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2" y="3617356"/>
            <a:ext cx="1076663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32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F973-D18F-9486-E687-9C37EBFB0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2CEDDFE1-3A77-859B-B2A7-9B7B8DDCF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668" y="769034"/>
            <a:ext cx="6934200" cy="52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4B31C50C-F1FF-029A-8B70-7874E736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000250"/>
            <a:ext cx="7786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.</a:t>
            </a:r>
            <a:endParaRPr lang="en-IN" altLang="en-US"/>
          </a:p>
        </p:txBody>
      </p: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81B68754-6B42-46FC-2DE8-1D09E1F6B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6EE95238-42CD-13C1-F453-06D09D6C6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405" y="1625672"/>
            <a:ext cx="9787207" cy="234355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Scheduling Module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training sessions, matches, and tournaments. 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notifications and calendar updates to users. 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conflict detection and rescheduling.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/>
          </a:p>
          <a:p>
            <a:pPr marL="344487" indent="-342900" algn="just" eaLnBrk="1">
              <a:lnSpc>
                <a:spcPct val="150000"/>
              </a:lnSpc>
              <a:spcBef>
                <a:spcPts val="325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87" indent="0" algn="just" eaLnBrk="1">
              <a:lnSpc>
                <a:spcPct val="200000"/>
              </a:lnSpc>
              <a:spcBef>
                <a:spcPts val="325"/>
              </a:spcBef>
              <a:buClr>
                <a:srgbClr val="000000"/>
              </a:buClr>
              <a:buSzPct val="100000"/>
              <a:defRPr/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6DA3F-EB33-7296-63B1-B4FB903F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81446"/>
            <a:ext cx="17049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C417D6-AA35-AAEE-AB51-141D8D689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8C1E61-6967-CEC8-67E7-7BE9F971A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83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8C8F843-D629-4856-6D81-B9DEF7A9B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669D11E-A9C7-BEE0-FF0C-9D96537D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83276C4A-24BC-F345-B343-4C6DB95E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8" y="3814785"/>
            <a:ext cx="1053302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360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FB9CB-C990-239E-4B37-B12FF5348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2CE6C141-DE99-6186-4A83-FF8248A7E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668" y="769034"/>
            <a:ext cx="6934200" cy="52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</a:t>
            </a:r>
            <a:endParaRPr lang="en-US" altLang="en-US" sz="2400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4C9B96B0-3E7C-4054-1870-FA50329B5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5" y="197797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7" name="Rectangle 6">
            <a:extLst>
              <a:ext uri="{FF2B5EF4-FFF2-40B4-BE49-F238E27FC236}">
                <a16:creationId xmlns:a16="http://schemas.microsoft.com/office/drawing/2014/main" id="{77EE7BC2-6451-4A25-AC86-EEFF58D4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000250"/>
            <a:ext cx="7786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.</a:t>
            </a:r>
            <a:endParaRPr lang="en-IN" altLang="en-US"/>
          </a:p>
        </p:txBody>
      </p:sp>
      <p:pic>
        <p:nvPicPr>
          <p:cNvPr id="2" name="Picture 1" descr="A blue and white logo&#10;&#10;Description automatically generated">
            <a:extLst>
              <a:ext uri="{FF2B5EF4-FFF2-40B4-BE49-F238E27FC236}">
                <a16:creationId xmlns:a16="http://schemas.microsoft.com/office/drawing/2014/main" id="{C26308D2-8408-E5CF-DDEF-0CD826CE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254" y="309823"/>
            <a:ext cx="1510596" cy="1092149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DCA18C44-A110-88E0-F24A-67AC795E3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82" y="1727287"/>
            <a:ext cx="8500753" cy="305572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131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 indent="-284163"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 eaLnBrk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Tracking Module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and analyzes athlete statistics like speed, goals, assistant fitness levels, and other KPIs. </a:t>
            </a:r>
          </a:p>
          <a:p>
            <a:pPr marL="344487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Coaches can view historical performance and track progress.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1503BC-2BA0-7491-F15A-D93F46AD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6" y="3959102"/>
            <a:ext cx="10875038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09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443</Words>
  <Application>Microsoft Office PowerPoint</Application>
  <PresentationFormat>Widescreen</PresentationFormat>
  <Paragraphs>120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SCREENSHOT</vt:lpstr>
      <vt:lpstr>IMPLEMENTATION SCREENSHOT</vt:lpstr>
      <vt:lpstr>IMPLEMENTATION SCREENSHOT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saadhana0122@outlook.com</cp:lastModifiedBy>
  <cp:revision>22</cp:revision>
  <dcterms:created xsi:type="dcterms:W3CDTF">2023-12-21T13:31:05Z</dcterms:created>
  <dcterms:modified xsi:type="dcterms:W3CDTF">2025-06-04T11:37:01Z</dcterms:modified>
</cp:coreProperties>
</file>