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9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  <p15:guide id="4" pos="54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9" orient="horz"/>
        <p:guide pos="2880"/>
        <p:guide pos="288"/>
        <p:guide pos="54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a424f05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a424f05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a424f05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a424f05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a424f05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a424f0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a424f05f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a424f05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a424f05f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a424f05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a424f05f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a424f05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a424f05f_2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a424f05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aadiaJameel/E18-CO225-group2" TargetMode="External"/><Relationship Id="rId4" Type="http://schemas.openxmlformats.org/officeDocument/2006/relationships/hyperlink" Target="https://github.com/SaadiaJameel/E18-CO225-group2/wik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4775" y="321725"/>
            <a:ext cx="8754900" cy="20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Student Result Management System </a:t>
            </a:r>
            <a:r>
              <a:rPr lang="en" sz="3000"/>
              <a:t>Mobile Application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8575" y="3181947"/>
            <a:ext cx="8118600" cy="18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      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E/18/398 Wijerathne RMNS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E/18/147 Jameel 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E/18/379 Wanduragala TDB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49675" y="83475"/>
            <a:ext cx="79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Plan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25" y="831450"/>
            <a:ext cx="6443551" cy="4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49675" y="178150"/>
            <a:ext cx="79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Extensions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7200" y="964400"/>
            <a:ext cx="8227500" cy="3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AutoNum type="arabicPeriod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Ability for the Batch Representative to add the marks allocated for continuous assessments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separately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for each course.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AutoNum type="arabicPeriod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Ability to get a graphical analysis of his performance in various courses and semesters. This representation can be done against his/ her own performance or against the field.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AutoNum type="arabicPeriod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Add a cache to be part of the temporary memory that will be used to enhance the performance of the application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57200" y="450150"/>
            <a:ext cx="822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GitHub Repository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https://github.com/SaadiaJameel/E18-CO225-group2</a:t>
            </a:r>
            <a:endParaRPr sz="2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Github wiki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https://github.com/SaadiaJameel/E18-CO225-group2/wiki</a:t>
            </a:r>
            <a:r>
              <a:rPr lang="en" sz="2200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26750" y="247075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78000" y="94675"/>
            <a:ext cx="8235600" cy="4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ThankYou!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</a:t>
            </a:r>
            <a:endParaRPr sz="5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26750" y="247075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78000" y="94675"/>
            <a:ext cx="8235600" cy="4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this application for?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Manage and analyse Course marks and keep track of student’s performance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37850" y="450150"/>
            <a:ext cx="8202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Users of this application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Undergraduate students 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9132" l="0" r="2229" t="0"/>
          <a:stretch/>
        </p:blipFill>
        <p:spPr>
          <a:xfrm>
            <a:off x="6382550" y="441750"/>
            <a:ext cx="2309700" cy="179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in the app!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495300"/>
            <a:ext cx="3837000" cy="40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UI - Android Studio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Storage - MYSQL database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Back end development- Spring API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Testing of the application- Postman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825" y="469289"/>
            <a:ext cx="690399" cy="74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025" y="1606300"/>
            <a:ext cx="1205023" cy="8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350" y="3013325"/>
            <a:ext cx="1408800" cy="3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4179" y="4296242"/>
            <a:ext cx="690400" cy="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 amt="44000"/>
          </a:blip>
          <a:srcRect b="373" l="0" r="-735" t="12692"/>
          <a:stretch/>
        </p:blipFill>
        <p:spPr>
          <a:xfrm>
            <a:off x="457200" y="620242"/>
            <a:ext cx="6438723" cy="39030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81000" y="14050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Solution Architecture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4400" y="147675"/>
            <a:ext cx="8530500" cy="14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High-Level System Organization</a:t>
            </a:r>
            <a:endParaRPr sz="4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50" y="1551675"/>
            <a:ext cx="6918100" cy="25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2" y="762450"/>
            <a:ext cx="6972751" cy="3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49675" y="101950"/>
            <a:ext cx="79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Flow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225" y="3301375"/>
            <a:ext cx="4190775" cy="1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37850" y="450150"/>
            <a:ext cx="8346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Storage of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data required for calculations will be mainly stored in a MySql database.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expected grades, GPA and such data entered by a user upon logging into the app, will be stored temporarily. This data will be deleted when necessary (a long time of inactivity, etc)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To store data temporarily we will be using stacks or queues.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75" y="3580875"/>
            <a:ext cx="2126575" cy="10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42239" r="0" t="26621"/>
          <a:stretch/>
        </p:blipFill>
        <p:spPr>
          <a:xfrm>
            <a:off x="6348900" y="1583550"/>
            <a:ext cx="1415025" cy="10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426750" y="247075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50550" y="1435900"/>
            <a:ext cx="3329700" cy="15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Control Flow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25" y="0"/>
            <a:ext cx="48074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