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F625-4376-4CF5-85BC-08A5E09895E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BAF8-3E96-4FD0-B4D3-3722A706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Saadia Jameel</dc:creator>
  <cp:lastModifiedBy>Saadia Jameel</cp:lastModifiedBy>
  <cp:revision>1</cp:revision>
  <dcterms:created xsi:type="dcterms:W3CDTF">2022-02-20T09:22:48Z</dcterms:created>
  <dcterms:modified xsi:type="dcterms:W3CDTF">2022-02-20T09:23:10Z</dcterms:modified>
</cp:coreProperties>
</file>