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57" r:id="rId7"/>
    <p:sldId id="258" r:id="rId8"/>
    <p:sldId id="274" r:id="rId9"/>
    <p:sldId id="273" r:id="rId10"/>
    <p:sldId id="272" r:id="rId11"/>
    <p:sldId id="275" r:id="rId12"/>
    <p:sldId id="288" r:id="rId13"/>
    <p:sldId id="276" r:id="rId14"/>
    <p:sldId id="287" r:id="rId15"/>
    <p:sldId id="285" r:id="rId16"/>
    <p:sldId id="286" r:id="rId17"/>
    <p:sldId id="279" r:id="rId18"/>
    <p:sldId id="280" r:id="rId19"/>
    <p:sldId id="281" r:id="rId20"/>
    <p:sldId id="282" r:id="rId21"/>
    <p:sldId id="269" r:id="rId22"/>
    <p:sldId id="266" r:id="rId23"/>
    <p:sldId id="27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0704" autoAdjust="0"/>
  </p:normalViewPr>
  <p:slideViewPr>
    <p:cSldViewPr snapToGrid="0">
      <p:cViewPr>
        <p:scale>
          <a:sx n="82" d="100"/>
          <a:sy n="82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2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8149" y="2553497"/>
            <a:ext cx="4519815" cy="1122202"/>
          </a:xfrm>
        </p:spPr>
        <p:txBody>
          <a:bodyPr/>
          <a:lstStyle/>
          <a:p>
            <a:pPr algn="ctr"/>
            <a:r>
              <a:rPr lang="en-US" b="1" dirty="0"/>
              <a:t>Coal lab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8149" y="4113253"/>
            <a:ext cx="4519814" cy="1151474"/>
          </a:xfrm>
        </p:spPr>
        <p:txBody>
          <a:bodyPr>
            <a:noAutofit/>
          </a:bodyPr>
          <a:lstStyle/>
          <a:p>
            <a:r>
              <a:rPr lang="en-US" sz="2000" dirty="0"/>
              <a:t>By: </a:t>
            </a:r>
            <a:r>
              <a:rPr lang="en-US" sz="2000"/>
              <a:t>Saad Nadeem </a:t>
            </a:r>
            <a:r>
              <a:rPr lang="en-US" sz="2000" b="1"/>
              <a:t>(</a:t>
            </a:r>
            <a:r>
              <a:rPr lang="en-US" sz="2000" b="1" dirty="0"/>
              <a:t>21F-9104)</a:t>
            </a:r>
          </a:p>
          <a:p>
            <a:br>
              <a:rPr lang="en-US" sz="2000" dirty="0"/>
            </a:br>
            <a:r>
              <a:rPr lang="en-US" sz="2000" dirty="0"/>
              <a:t>To: Sir Rana Mubeen Tariq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470046" cy="20412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successful operational, user-friendly calculator.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Furthermore, It helped me to revise most of my Assembly Language (x8086) concepts and to implement them in my project.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0060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project working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5527069" y="6356350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2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0"/>
            <a:ext cx="5111750" cy="1204912"/>
          </a:xfrm>
        </p:spPr>
        <p:txBody>
          <a:bodyPr/>
          <a:lstStyle/>
          <a:p>
            <a:r>
              <a:rPr lang="en-US" dirty="0"/>
              <a:t>Use of macro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6" y="1767248"/>
            <a:ext cx="6453148" cy="44333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76611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0"/>
            <a:ext cx="5111750" cy="1204912"/>
          </a:xfrm>
        </p:spPr>
        <p:txBody>
          <a:bodyPr/>
          <a:lstStyle/>
          <a:p>
            <a:r>
              <a:rPr lang="en-US" dirty="0"/>
              <a:t>Use of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6" y="1791371"/>
            <a:ext cx="6398307" cy="4364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86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692E-6C6B-DDD7-C138-30E8E33D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" y="136525"/>
            <a:ext cx="10515600" cy="1325563"/>
          </a:xfrm>
        </p:spPr>
        <p:txBody>
          <a:bodyPr/>
          <a:lstStyle/>
          <a:p>
            <a:r>
              <a:rPr lang="en-US" dirty="0"/>
              <a:t>ADDITION</a:t>
            </a:r>
            <a:endParaRPr lang="x-none" dirty="0"/>
          </a:p>
        </p:txBody>
      </p:sp>
      <p:pic>
        <p:nvPicPr>
          <p:cNvPr id="7" name="Table Placeholder 6">
            <a:extLst>
              <a:ext uri="{FF2B5EF4-FFF2-40B4-BE49-F238E27FC236}">
                <a16:creationId xmlns:a16="http://schemas.microsoft.com/office/drawing/2014/main" id="{BBF4D6AA-2B48-2311-7447-261F458D9D01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>
            <a:off x="1061830" y="1200326"/>
            <a:ext cx="10068339" cy="50616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687333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28EC-91B2-AB5C-32F4-F2BD7DA5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39412"/>
            <a:ext cx="10515600" cy="1325563"/>
          </a:xfrm>
        </p:spPr>
        <p:txBody>
          <a:bodyPr/>
          <a:lstStyle/>
          <a:p>
            <a:r>
              <a:rPr lang="en-US" dirty="0"/>
              <a:t>Subtraction</a:t>
            </a:r>
            <a:endParaRPr lang="x-none" dirty="0"/>
          </a:p>
        </p:txBody>
      </p:sp>
      <p:pic>
        <p:nvPicPr>
          <p:cNvPr id="7" name="Table Placeholder 6" descr="Text&#10;&#10;Description automatically generated">
            <a:extLst>
              <a:ext uri="{FF2B5EF4-FFF2-40B4-BE49-F238E27FC236}">
                <a16:creationId xmlns:a16="http://schemas.microsoft.com/office/drawing/2014/main" id="{AB9FC82E-7004-0EAB-61DA-97DE12BA7782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>
            <a:off x="1161221" y="1364975"/>
            <a:ext cx="9869557" cy="4991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0007437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5B2F-6727-C714-081B-9C23CEF8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136525"/>
            <a:ext cx="10515600" cy="1325563"/>
          </a:xfrm>
        </p:spPr>
        <p:txBody>
          <a:bodyPr/>
          <a:lstStyle/>
          <a:p>
            <a:r>
              <a:rPr lang="en-US" dirty="0"/>
              <a:t>Multiplication</a:t>
            </a:r>
            <a:endParaRPr lang="x-none" dirty="0"/>
          </a:p>
        </p:txBody>
      </p:sp>
      <p:pic>
        <p:nvPicPr>
          <p:cNvPr id="7" name="Table Placeholder 6">
            <a:extLst>
              <a:ext uri="{FF2B5EF4-FFF2-40B4-BE49-F238E27FC236}">
                <a16:creationId xmlns:a16="http://schemas.microsoft.com/office/drawing/2014/main" id="{B42D4C25-A283-37A9-170A-8E7E58522D4D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>
            <a:off x="1154595" y="1256948"/>
            <a:ext cx="9882809" cy="49516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2372493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A747-88CC-9F19-1D39-CA78274E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0"/>
            <a:ext cx="10515600" cy="1399140"/>
          </a:xfrm>
        </p:spPr>
        <p:txBody>
          <a:bodyPr/>
          <a:lstStyle/>
          <a:p>
            <a:r>
              <a:rPr lang="en-US" dirty="0"/>
              <a:t>Division</a:t>
            </a:r>
            <a:endParaRPr lang="x-none" dirty="0"/>
          </a:p>
        </p:txBody>
      </p:sp>
      <p:pic>
        <p:nvPicPr>
          <p:cNvPr id="7" name="Table Placeholder 6">
            <a:extLst>
              <a:ext uri="{FF2B5EF4-FFF2-40B4-BE49-F238E27FC236}">
                <a16:creationId xmlns:a16="http://schemas.microsoft.com/office/drawing/2014/main" id="{772D1D5B-B762-8AE3-CE29-E29332D80E82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>
            <a:off x="1055204" y="1268626"/>
            <a:ext cx="10081591" cy="47177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5895422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Some sample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04327769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​Sr.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INPUT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INPUT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Addition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Subtraction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Division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5, 2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2424381"/>
            <a:ext cx="4114800" cy="1004619"/>
          </a:xfrm>
        </p:spPr>
        <p:txBody>
          <a:bodyPr>
            <a:normAutofit/>
          </a:bodyPr>
          <a:lstStyle/>
          <a:p>
            <a:r>
              <a:rPr lang="en-US" sz="3200" dirty="0"/>
              <a:t>ANY QUESTIONS 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3143596"/>
          </a:xfrm>
        </p:spPr>
        <p:txBody>
          <a:bodyPr/>
          <a:lstStyle/>
          <a:p>
            <a:r>
              <a:rPr lang="en-US" dirty="0"/>
              <a:t>ARITHMETIC CALCULATOR USING ASSEMBLY LANGUAGE (X8086)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2424381"/>
            <a:ext cx="4114800" cy="1004619"/>
          </a:xfrm>
        </p:spPr>
        <p:txBody>
          <a:bodyPr>
            <a:normAutofit/>
          </a:bodyPr>
          <a:lstStyle/>
          <a:p>
            <a:r>
              <a:rPr lang="en-US" sz="3200" dirty="0"/>
              <a:t>THANK YOU !!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86339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11" y="269947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89517"/>
            <a:ext cx="2996960" cy="38473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Sample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Calculator Program, using Assembly Language 8086.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implement my approach in the best way possible, and to have most of the knowledge towards my implementation.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1980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303917"/>
            <a:ext cx="5357902" cy="25275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Calculator Program, using Assembly Language 8086.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is a Simple and User-Friendly “Calculator Program”.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perform Simple Arithmetic Operations depending upon the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Instance, It will take two numbers as input and will output the desired result. Just like addition of two numbers.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79032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78038"/>
            <a:ext cx="5892740" cy="30019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Calculator Program fully Capable of doing Arithmetic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Approach towards program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Capable to perform Simple Arithmetic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Instance:-</a:t>
            </a:r>
            <a:br>
              <a:rPr lang="en-US" dirty="0"/>
            </a:br>
            <a:r>
              <a:rPr lang="en-US" dirty="0"/>
              <a:t>&gt; Addition</a:t>
            </a:r>
            <a:br>
              <a:rPr lang="en-US" dirty="0"/>
            </a:br>
            <a:r>
              <a:rPr lang="en-US" dirty="0"/>
              <a:t>&gt; Subtraction</a:t>
            </a:r>
            <a:br>
              <a:rPr lang="en-US" dirty="0"/>
            </a:br>
            <a:r>
              <a:rPr lang="en-US" dirty="0"/>
              <a:t>&gt; Multiplication</a:t>
            </a:r>
            <a:br>
              <a:rPr lang="en-US" dirty="0"/>
            </a:br>
            <a:r>
              <a:rPr lang="en-US" dirty="0"/>
              <a:t>&gt;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User-Friendly, Easy to use with simple instructions.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15571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470046" cy="20412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DOS Box (Open-Source Emulator to run MS-DOS)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Macro Assembler (MASM x8086)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Linker to Link Object Modules into a single object file (.exe)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62949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20" y="637166"/>
            <a:ext cx="5111750" cy="1204912"/>
          </a:xfrm>
        </p:spPr>
        <p:txBody>
          <a:bodyPr/>
          <a:lstStyle/>
          <a:p>
            <a:r>
              <a:rPr lang="en-US" dirty="0"/>
              <a:t>instructions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539999"/>
            <a:ext cx="5470046" cy="35282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JUMPS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81545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{1443E126-2D13-4BBC-9805-B67B129883CD}tf67328976_win32</Template>
  <TotalTime>413</TotalTime>
  <Words>351</Words>
  <Application>Microsoft Office PowerPoint</Application>
  <PresentationFormat>Widescreen</PresentationFormat>
  <Paragraphs>123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Tenorite</vt:lpstr>
      <vt:lpstr>Wingdings</vt:lpstr>
      <vt:lpstr>Office Theme</vt:lpstr>
      <vt:lpstr>Coal lab final project</vt:lpstr>
      <vt:lpstr>ARITHMETIC CALCULATOR USING ASSEMBLY LANGUAGE (X8086)</vt:lpstr>
      <vt:lpstr>AGENDA</vt:lpstr>
      <vt:lpstr>INTRODUCTION</vt:lpstr>
      <vt:lpstr>Objective</vt:lpstr>
      <vt:lpstr>Project description</vt:lpstr>
      <vt:lpstr>Project features</vt:lpstr>
      <vt:lpstr>Tools used</vt:lpstr>
      <vt:lpstr>instructions used</vt:lpstr>
      <vt:lpstr>Outcome</vt:lpstr>
      <vt:lpstr>project working</vt:lpstr>
      <vt:lpstr>Use of macro</vt:lpstr>
      <vt:lpstr>Use of procedures</vt:lpstr>
      <vt:lpstr>ADDITION</vt:lpstr>
      <vt:lpstr>Subtraction</vt:lpstr>
      <vt:lpstr>Multiplication</vt:lpstr>
      <vt:lpstr>Division</vt:lpstr>
      <vt:lpstr>Some sample results</vt:lpstr>
      <vt:lpstr>ANY QUESTIONS ??</vt:lpstr>
      <vt:lpstr>THANK YOU !! 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final lab project</dc:title>
  <dc:creator>Muhammad Saad Nadeem</dc:creator>
  <cp:lastModifiedBy>Muhammad Saad Nadeem</cp:lastModifiedBy>
  <cp:revision>18</cp:revision>
  <dcterms:created xsi:type="dcterms:W3CDTF">2022-11-27T19:12:18Z</dcterms:created>
  <dcterms:modified xsi:type="dcterms:W3CDTF">2024-02-04T09:47:22Z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