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2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10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9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8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2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9D8F-D447-458F-AAC1-79257ECF78B0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AED8-05AA-4E34-9CCF-63028A5E5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7756593" y="-1806575"/>
            <a:ext cx="7181324" cy="6686550"/>
            <a:chOff x="2528887" y="85725"/>
            <a:chExt cx="7181324" cy="668655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85725"/>
              <a:ext cx="7134225" cy="6686550"/>
            </a:xfrm>
            <a:prstGeom prst="rect">
              <a:avLst/>
            </a:prstGeom>
          </p:spPr>
        </p:pic>
        <p:cxnSp>
          <p:nvCxnSpPr>
            <p:cNvPr id="6" name="Connecteur droit avec flèche 5"/>
            <p:cNvCxnSpPr/>
            <p:nvPr/>
          </p:nvCxnSpPr>
          <p:spPr>
            <a:xfrm flipH="1">
              <a:off x="9126748" y="3615906"/>
              <a:ext cx="8626" cy="2399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8560537" y="5974594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Ascenseur</a:t>
              </a:r>
              <a:endParaRPr lang="fr-FR" dirty="0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b="34073"/>
          <a:stretch/>
        </p:blipFill>
        <p:spPr>
          <a:xfrm>
            <a:off x="1057641" y="2449756"/>
            <a:ext cx="7134225" cy="44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24" y="1835603"/>
            <a:ext cx="323116" cy="402371"/>
          </a:xfrm>
          <a:prstGeom prst="rect">
            <a:avLst/>
          </a:prstGeom>
        </p:spPr>
      </p:pic>
      <p:pic>
        <p:nvPicPr>
          <p:cNvPr id="4" name="Espace réservé du contenu 3"/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73" y="1712669"/>
            <a:ext cx="338127" cy="338127"/>
          </a:xfrm>
        </p:spPr>
      </p:pic>
      <p:pic>
        <p:nvPicPr>
          <p:cNvPr id="5" name="Image 4"/>
          <p:cNvPicPr preferRelativeResize="0">
            <a:picLocks/>
          </p:cNvPicPr>
          <p:nvPr/>
        </p:nvPicPr>
        <p:blipFill rotWithShape="1">
          <a:blip r:embed="rId4">
            <a:clrChange>
              <a:clrFrom>
                <a:srgbClr val="EEEEEF"/>
              </a:clrFrom>
              <a:clrTo>
                <a:srgbClr val="EEEEEF">
                  <a:alpha val="0"/>
                </a:srgbClr>
              </a:clrTo>
            </a:clrChange>
          </a:blip>
          <a:srcRect l="19348" t="12069" r="16283" b="17433"/>
          <a:stretch/>
        </p:blipFill>
        <p:spPr>
          <a:xfrm>
            <a:off x="5474729" y="284424"/>
            <a:ext cx="360000" cy="36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6600" y="-358540"/>
            <a:ext cx="6096000" cy="73101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السعادة = يوم مشمس مشرق 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الحماس = شروق الشمس المبهر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المفاجأة = برق في سماء صافية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الملل = سماء رمادية بلا تغيير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القلق = رياح متقلبة مضطربة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الخوف = ضباب كثيف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الحزن = يوم ماطر وغائم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3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الغضب = عاصفة رعدية مع برق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92035" y="423411"/>
            <a:ext cx="6096000" cy="7309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Bonheur = journée ensoleillée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☀️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Excitation = lever de soleil éblouissant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🌅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Surprise = éclair dans un ciel clair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⚡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Ennui = un ciel gris immuable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☁️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Anxiété = vents agités et turbulents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🌪️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Peur = brouillard dense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🌫️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Tristesse = journée pluvieuse et nuageuse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🌧️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Colère = orage avec éclairs </a:t>
            </a:r>
            <a:r>
              <a:rPr lang="fr-FR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⛈️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538642" y="2319709"/>
            <a:ext cx="303281" cy="303281"/>
          </a:xfrm>
          <a:prstGeom prst="rect">
            <a:avLst/>
          </a:prstGeom>
        </p:spPr>
      </p:pic>
      <p:pic>
        <p:nvPicPr>
          <p:cNvPr id="13" name="Image 12"/>
          <p:cNvPicPr preferRelativeResize="0">
            <a:picLocks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6600" y="3098929"/>
            <a:ext cx="409260" cy="409260"/>
          </a:xfrm>
          <a:prstGeom prst="rect">
            <a:avLst/>
          </a:prstGeom>
        </p:spPr>
      </p:pic>
      <p:pic>
        <p:nvPicPr>
          <p:cNvPr id="14" name="Image 13"/>
          <p:cNvPicPr preferRelativeResize="0">
            <a:picLocks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64" y="4078290"/>
            <a:ext cx="501061" cy="501061"/>
          </a:xfrm>
          <a:prstGeom prst="rect">
            <a:avLst/>
          </a:prstGeom>
        </p:spPr>
      </p:pic>
      <p:pic>
        <p:nvPicPr>
          <p:cNvPr id="16" name="Image 15"/>
          <p:cNvPicPr preferRelativeResize="0">
            <a:picLocks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3965" y="6215956"/>
            <a:ext cx="252635" cy="252635"/>
          </a:xfrm>
          <a:prstGeom prst="rect">
            <a:avLst/>
          </a:prstGeom>
        </p:spPr>
      </p:pic>
      <p:pic>
        <p:nvPicPr>
          <p:cNvPr id="17" name="Image 16"/>
          <p:cNvPicPr preferRelativeResize="0"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6909" y="5285855"/>
            <a:ext cx="295795" cy="29579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12687" y="28442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Mood_Bonheur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096000" y="849147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Mood_Excitation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948200" y="1635178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Mood_Surprise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065478" y="235254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Mood_Ennui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030242" y="3200398"/>
            <a:ext cx="162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Mood_Anxiété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922425" y="415673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Mood_Peur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887305" y="5258863"/>
            <a:ext cx="17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Mood_Tristesse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922425" y="609677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Mood_Colere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4" t="-1100" r="20446" b="49943"/>
          <a:stretch/>
        </p:blipFill>
        <p:spPr>
          <a:xfrm>
            <a:off x="2839916" y="2224455"/>
            <a:ext cx="252000" cy="2574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t="15665" r="15529" b="17585"/>
          <a:stretch/>
        </p:blipFill>
        <p:spPr>
          <a:xfrm>
            <a:off x="3481388" y="3261947"/>
            <a:ext cx="288000" cy="276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t="22271" r="23547" b="20103"/>
          <a:stretch/>
        </p:blipFill>
        <p:spPr>
          <a:xfrm>
            <a:off x="3517106" y="4045744"/>
            <a:ext cx="338138" cy="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2896875" y="-374073"/>
            <a:ext cx="6887686" cy="7517823"/>
            <a:chOff x="2896875" y="-374073"/>
            <a:chExt cx="6887686" cy="7517823"/>
          </a:xfrm>
        </p:grpSpPr>
        <p:sp>
          <p:nvSpPr>
            <p:cNvPr id="27" name="Rectangle 26"/>
            <p:cNvSpPr/>
            <p:nvPr/>
          </p:nvSpPr>
          <p:spPr>
            <a:xfrm>
              <a:off x="2896875" y="-374073"/>
              <a:ext cx="6887686" cy="751782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65317" y="2388932"/>
              <a:ext cx="6535883" cy="1885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2429" t="35579" r="6977" b="21160"/>
            <a:stretch/>
          </p:blipFill>
          <p:spPr>
            <a:xfrm>
              <a:off x="3117273" y="3331454"/>
              <a:ext cx="6463146" cy="289270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l="3160" t="6770" r="6537" b="64053"/>
            <a:stretch/>
          </p:blipFill>
          <p:spPr>
            <a:xfrm>
              <a:off x="3158835" y="353291"/>
              <a:ext cx="6442365" cy="195092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2175" t="27179" r="6503" b="63606"/>
            <a:stretch/>
          </p:blipFill>
          <p:spPr>
            <a:xfrm>
              <a:off x="3065317" y="589207"/>
              <a:ext cx="6515101" cy="6161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/>
            <a:srcRect l="32993" t="36286" r="49312" b="46609"/>
            <a:stretch/>
          </p:blipFill>
          <p:spPr>
            <a:xfrm>
              <a:off x="3215298" y="647089"/>
              <a:ext cx="219809" cy="21248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3401764" y="635328"/>
              <a:ext cx="8322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Spiritualité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597068" y="635328"/>
              <a:ext cx="4732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CGM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8735" y="635328"/>
              <a:ext cx="208333" cy="224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1484" t="29698" r="78125" b="36477"/>
            <a:stretch/>
          </p:blipFill>
          <p:spPr>
            <a:xfrm>
              <a:off x="6403900" y="633413"/>
              <a:ext cx="193167" cy="225424"/>
            </a:xfrm>
            <a:prstGeom prst="rect">
              <a:avLst/>
            </a:prstGeom>
          </p:spPr>
        </p:pic>
        <p:sp>
          <p:nvSpPr>
            <p:cNvPr id="13" name="Rectangle à coins arrondis 12"/>
            <p:cNvSpPr/>
            <p:nvPr/>
          </p:nvSpPr>
          <p:spPr>
            <a:xfrm>
              <a:off x="3304309" y="2546800"/>
              <a:ext cx="6172200" cy="7224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055332" y="2655109"/>
              <a:ext cx="3951703" cy="501061"/>
              <a:chOff x="2391183" y="2175501"/>
              <a:chExt cx="3951703" cy="501061"/>
            </a:xfrm>
          </p:grpSpPr>
          <p:pic>
            <p:nvPicPr>
              <p:cNvPr id="15" name="Espace réservé du contenu 3"/>
              <p:cNvPicPr preferRelativeResize="0">
                <a:picLocks/>
              </p:cNvPicPr>
              <p:nvPr/>
            </p:nvPicPr>
            <p:blipFill>
              <a:blip r:embed="rId5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0286" y="2256968"/>
                <a:ext cx="338127" cy="338127"/>
              </a:xfrm>
              <a:prstGeom prst="rect">
                <a:avLst/>
              </a:prstGeom>
            </p:spPr>
          </p:pic>
          <p:pic>
            <p:nvPicPr>
              <p:cNvPr id="16" name="Image 15"/>
              <p:cNvPicPr preferRelativeResize="0">
                <a:picLocks/>
              </p:cNvPicPr>
              <p:nvPr/>
            </p:nvPicPr>
            <p:blipFill rotWithShape="1">
              <a:blip r:embed="rId6">
                <a:clrChange>
                  <a:clrFrom>
                    <a:srgbClr val="EEEEEF"/>
                  </a:clrFrom>
                  <a:clrTo>
                    <a:srgbClr val="EEEEEF">
                      <a:alpha val="0"/>
                    </a:srgbClr>
                  </a:clrTo>
                </a:clrChange>
              </a:blip>
              <a:srcRect l="19348" t="12069" r="16283" b="17433"/>
              <a:stretch/>
            </p:blipFill>
            <p:spPr>
              <a:xfrm>
                <a:off x="2391183" y="224603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Image 16"/>
              <p:cNvPicPr preferRelativeResize="0">
                <a:picLocks/>
              </p:cNvPicPr>
              <p:nvPr/>
            </p:nvPicPr>
            <p:blipFill rotWithShape="1">
              <a:blip r:embed="rId7"/>
              <a:srcRect l="9792" t="10000" r="9375" b="9792"/>
              <a:stretch/>
            </p:blipFill>
            <p:spPr>
              <a:xfrm>
                <a:off x="2929671" y="2304968"/>
                <a:ext cx="242127" cy="242127"/>
              </a:xfrm>
              <a:prstGeom prst="rect">
                <a:avLst/>
              </a:prstGeom>
            </p:spPr>
          </p:pic>
          <p:pic>
            <p:nvPicPr>
              <p:cNvPr id="18" name="Image 17"/>
              <p:cNvPicPr preferRelativeResize="0"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6901" y="2274391"/>
                <a:ext cx="303281" cy="303281"/>
              </a:xfrm>
              <a:prstGeom prst="rect">
                <a:avLst/>
              </a:prstGeom>
            </p:spPr>
          </p:pic>
          <p:pic>
            <p:nvPicPr>
              <p:cNvPr id="19" name="Image 18"/>
              <p:cNvPicPr preferRelativeResize="0">
                <a:picLocks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48670" y="2221401"/>
                <a:ext cx="409260" cy="409260"/>
              </a:xfrm>
              <a:prstGeom prst="rect">
                <a:avLst/>
              </a:prstGeom>
            </p:spPr>
          </p:pic>
          <p:pic>
            <p:nvPicPr>
              <p:cNvPr id="20" name="Image 19"/>
              <p:cNvPicPr preferRelativeResize="0">
                <a:picLocks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6418" y="2175501"/>
                <a:ext cx="501061" cy="501061"/>
              </a:xfrm>
              <a:prstGeom prst="rect">
                <a:avLst/>
              </a:prstGeom>
            </p:spPr>
          </p:pic>
          <p:pic>
            <p:nvPicPr>
              <p:cNvPr id="21" name="Image 20"/>
              <p:cNvPicPr preferRelativeResize="0">
                <a:picLocks/>
              </p:cNvPicPr>
              <p:nvPr/>
            </p:nvPicPr>
            <p:blipFill>
              <a:blip r:embed="rId11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90251" y="2299714"/>
                <a:ext cx="252635" cy="252635"/>
              </a:xfrm>
              <a:prstGeom prst="rect">
                <a:avLst/>
              </a:prstGeom>
            </p:spPr>
          </p:pic>
          <p:pic>
            <p:nvPicPr>
              <p:cNvPr id="22" name="Image 21"/>
              <p:cNvPicPr preferRelativeResize="0">
                <a:picLocks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615967" y="2278134"/>
                <a:ext cx="295795" cy="295795"/>
              </a:xfrm>
              <a:prstGeom prst="rect">
                <a:avLst/>
              </a:prstGeom>
            </p:spPr>
          </p:pic>
        </p:grpSp>
        <p:grpSp>
          <p:nvGrpSpPr>
            <p:cNvPr id="26" name="Groupe 25"/>
            <p:cNvGrpSpPr/>
            <p:nvPr/>
          </p:nvGrpSpPr>
          <p:grpSpPr>
            <a:xfrm>
              <a:off x="4680986" y="-94455"/>
              <a:ext cx="3239664" cy="403152"/>
              <a:chOff x="4862398" y="91381"/>
              <a:chExt cx="3239664" cy="40315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62398" y="91381"/>
                <a:ext cx="11897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 err="1" smtClean="0">
                    <a:solidFill>
                      <a:srgbClr val="002060"/>
                    </a:solidFill>
                  </a:rPr>
                  <a:t>MoodSky</a:t>
                </a:r>
                <a:endParaRPr lang="fr-FR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01193" y="94423"/>
                <a:ext cx="20008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 err="1" smtClean="0">
                    <a:solidFill>
                      <a:srgbClr val="002060"/>
                    </a:solidFill>
                  </a:rPr>
                  <a:t>يوميات</a:t>
                </a:r>
                <a:r>
                  <a:rPr lang="fr-FR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fr-FR" sz="2000" b="1" dirty="0" err="1" smtClean="0">
                    <a:solidFill>
                      <a:srgbClr val="002060"/>
                    </a:solidFill>
                  </a:rPr>
                  <a:t>مناخك</a:t>
                </a:r>
                <a:r>
                  <a:rPr lang="fr-FR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fr-FR" sz="2000" b="1" dirty="0" err="1" smtClean="0">
                    <a:solidFill>
                      <a:srgbClr val="002060"/>
                    </a:solidFill>
                  </a:rPr>
                  <a:t>الداخلي</a:t>
                </a:r>
                <a:endParaRPr lang="fr-FR" sz="20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215298" y="143202"/>
              <a:ext cx="137852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3304309" y="4540826"/>
              <a:ext cx="6172200" cy="2317173"/>
            </a:xfrm>
            <a:prstGeom prst="roundRect">
              <a:avLst>
                <a:gd name="adj" fmla="val 5316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3"/>
            <a:srcRect l="32993" t="36286" r="49312" b="46609"/>
            <a:stretch/>
          </p:blipFill>
          <p:spPr>
            <a:xfrm>
              <a:off x="4029956" y="5065157"/>
              <a:ext cx="219809" cy="212482"/>
            </a:xfrm>
            <a:prstGeom prst="rect">
              <a:avLst/>
            </a:prstGeom>
          </p:spPr>
        </p:pic>
        <p:sp>
          <p:nvSpPr>
            <p:cNvPr id="30" name="ZoneTexte 29"/>
            <p:cNvSpPr txBox="1"/>
            <p:nvPr/>
          </p:nvSpPr>
          <p:spPr>
            <a:xfrm>
              <a:off x="4216422" y="5053396"/>
              <a:ext cx="11063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Spiritualité 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152342" y="5076093"/>
              <a:ext cx="4732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CGM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2" name="Image 3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1484" t="29698" r="78125" b="36477"/>
            <a:stretch/>
          </p:blipFill>
          <p:spPr>
            <a:xfrm>
              <a:off x="6959174" y="5074178"/>
              <a:ext cx="193167" cy="225424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2"/>
            <a:srcRect l="4426" t="18924" r="83923" b="76569"/>
            <a:stretch/>
          </p:blipFill>
          <p:spPr>
            <a:xfrm>
              <a:off x="4015281" y="5478858"/>
              <a:ext cx="831273" cy="301337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2"/>
            <a:srcRect l="4055" t="27784" r="84730" b="68020"/>
            <a:stretch/>
          </p:blipFill>
          <p:spPr>
            <a:xfrm>
              <a:off x="4020049" y="5950166"/>
              <a:ext cx="800101" cy="280554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2"/>
            <a:srcRect l="48595" t="18902" r="42521" b="76747"/>
            <a:stretch/>
          </p:blipFill>
          <p:spPr>
            <a:xfrm>
              <a:off x="6959174" y="5443484"/>
              <a:ext cx="633844" cy="290946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2"/>
            <a:srcRect l="48146" t="27508" r="41221" b="68296"/>
            <a:stretch/>
          </p:blipFill>
          <p:spPr>
            <a:xfrm>
              <a:off x="6940059" y="5950166"/>
              <a:ext cx="758537" cy="280555"/>
            </a:xfrm>
            <a:prstGeom prst="rect">
              <a:avLst/>
            </a:prstGeom>
          </p:spPr>
        </p:pic>
        <p:pic>
          <p:nvPicPr>
            <p:cNvPr id="39" name="Image 38"/>
            <p:cNvPicPr preferRelativeResize="0">
              <a:picLocks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0815" y="4609600"/>
              <a:ext cx="509950" cy="509950"/>
            </a:xfrm>
            <a:prstGeom prst="rect">
              <a:avLst/>
            </a:prstGeom>
          </p:spPr>
        </p:pic>
        <p:sp>
          <p:nvSpPr>
            <p:cNvPr id="40" name="ZoneTexte 39"/>
            <p:cNvSpPr txBox="1"/>
            <p:nvPr/>
          </p:nvSpPr>
          <p:spPr>
            <a:xfrm>
              <a:off x="4005139" y="4668569"/>
              <a:ext cx="9060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2025-02-17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868845" y="5507970"/>
              <a:ext cx="45397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851322" y="5959638"/>
              <a:ext cx="45397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692009" y="5959638"/>
              <a:ext cx="45397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7692009" y="5511910"/>
              <a:ext cx="45397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7692009" y="5064183"/>
              <a:ext cx="45397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3/5</a:t>
              </a:r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005139" y="6216301"/>
              <a:ext cx="5196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Une journée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plei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d’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enthousisme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r>
                <a: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</a:t>
              </a:r>
              <a:endPara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1484" t="29698" r="78125" b="36477"/>
          <a:stretch/>
        </p:blipFill>
        <p:spPr>
          <a:xfrm>
            <a:off x="1443972" y="983241"/>
            <a:ext cx="193167" cy="225424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 rotWithShape="1">
          <a:blip r:embed="rId3"/>
          <a:srcRect l="32993" t="36286" r="49312" b="46609"/>
          <a:stretch/>
        </p:blipFill>
        <p:spPr>
          <a:xfrm>
            <a:off x="1133652" y="1963271"/>
            <a:ext cx="219809" cy="21248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60" t="7138" r="3841" b="2689"/>
          <a:stretch/>
        </p:blipFill>
        <p:spPr>
          <a:xfrm>
            <a:off x="1992084" y="2546800"/>
            <a:ext cx="325300" cy="33107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907" y="2991575"/>
            <a:ext cx="339880" cy="3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1421445" y="-374073"/>
            <a:ext cx="8629745" cy="8008034"/>
            <a:chOff x="1421445" y="-374073"/>
            <a:chExt cx="8629745" cy="8008034"/>
          </a:xfrm>
        </p:grpSpPr>
        <p:grpSp>
          <p:nvGrpSpPr>
            <p:cNvPr id="4" name="Groupe 3"/>
            <p:cNvGrpSpPr/>
            <p:nvPr/>
          </p:nvGrpSpPr>
          <p:grpSpPr>
            <a:xfrm>
              <a:off x="2896875" y="-374073"/>
              <a:ext cx="6887686" cy="7517823"/>
              <a:chOff x="2896875" y="-374073"/>
              <a:chExt cx="6887686" cy="75178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6875" y="-374073"/>
                <a:ext cx="6887686" cy="751782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65317" y="2388932"/>
                <a:ext cx="6535883" cy="188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2"/>
              <a:srcRect l="2429" t="35579" r="6977" b="21160"/>
              <a:stretch/>
            </p:blipFill>
            <p:spPr>
              <a:xfrm>
                <a:off x="3117273" y="3331454"/>
                <a:ext cx="6463146" cy="2892701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2"/>
              <a:srcRect l="3160" t="6770" r="6537" b="64053"/>
              <a:stretch/>
            </p:blipFill>
            <p:spPr>
              <a:xfrm>
                <a:off x="3158835" y="353291"/>
                <a:ext cx="6442365" cy="195092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 rotWithShape="1">
              <a:blip r:embed="rId2"/>
              <a:srcRect l="2175" t="27179" r="6503" b="63606"/>
              <a:stretch/>
            </p:blipFill>
            <p:spPr>
              <a:xfrm>
                <a:off x="3065317" y="589207"/>
                <a:ext cx="6515101" cy="616138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l="32993" t="36286" r="49312" b="46609"/>
              <a:stretch/>
            </p:blipFill>
            <p:spPr>
              <a:xfrm>
                <a:off x="3215298" y="647089"/>
                <a:ext cx="219809" cy="212482"/>
              </a:xfrm>
              <a:prstGeom prst="rect">
                <a:avLst/>
              </a:prstGeom>
            </p:spPr>
          </p:pic>
          <p:sp>
            <p:nvSpPr>
              <p:cNvPr id="11" name="ZoneTexte 10"/>
              <p:cNvSpPr txBox="1"/>
              <p:nvPr/>
            </p:nvSpPr>
            <p:spPr>
              <a:xfrm>
                <a:off x="3401764" y="635328"/>
                <a:ext cx="83227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Spiritualité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6597068" y="635328"/>
                <a:ext cx="47320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CGM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88735" y="635328"/>
                <a:ext cx="208333" cy="224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" name="Image 13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l="11484" t="29698" r="78125" b="36477"/>
              <a:stretch/>
            </p:blipFill>
            <p:spPr>
              <a:xfrm>
                <a:off x="6403900" y="633413"/>
                <a:ext cx="193167" cy="225424"/>
              </a:xfrm>
              <a:prstGeom prst="rect">
                <a:avLst/>
              </a:prstGeom>
            </p:spPr>
          </p:pic>
          <p:sp>
            <p:nvSpPr>
              <p:cNvPr id="15" name="Rectangle à coins arrondis 14"/>
              <p:cNvSpPr/>
              <p:nvPr/>
            </p:nvSpPr>
            <p:spPr>
              <a:xfrm>
                <a:off x="3304309" y="2546800"/>
                <a:ext cx="6172200" cy="7224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4055332" y="2655109"/>
                <a:ext cx="3951703" cy="501061"/>
                <a:chOff x="2391183" y="2175501"/>
                <a:chExt cx="3951703" cy="501061"/>
              </a:xfrm>
            </p:grpSpPr>
            <p:pic>
              <p:nvPicPr>
                <p:cNvPr id="38" name="Espace réservé du contenu 3"/>
                <p:cNvPicPr preferRelativeResize="0">
                  <a:picLocks/>
                </p:cNvPicPr>
                <p:nvPr/>
              </p:nvPicPr>
              <p:blipFill>
                <a:blip r:embed="rId5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0286" y="2256968"/>
                  <a:ext cx="338127" cy="338127"/>
                </a:xfrm>
                <a:prstGeom prst="rect">
                  <a:avLst/>
                </a:prstGeom>
              </p:spPr>
            </p:pic>
            <p:pic>
              <p:nvPicPr>
                <p:cNvPr id="39" name="Image 38"/>
                <p:cNvPicPr preferRelativeResize="0">
                  <a:picLocks/>
                </p:cNvPicPr>
                <p:nvPr/>
              </p:nvPicPr>
              <p:blipFill rotWithShape="1">
                <a:blip r:embed="rId6">
                  <a:clrChange>
                    <a:clrFrom>
                      <a:srgbClr val="EEEEEF"/>
                    </a:clrFrom>
                    <a:clrTo>
                      <a:srgbClr val="EEEEEF">
                        <a:alpha val="0"/>
                      </a:srgbClr>
                    </a:clrTo>
                  </a:clrChange>
                </a:blip>
                <a:srcRect l="19348" t="12069" r="16283" b="17433"/>
                <a:stretch/>
              </p:blipFill>
              <p:spPr>
                <a:xfrm>
                  <a:off x="2391183" y="224603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0" name="Image 39"/>
                <p:cNvPicPr preferRelativeResize="0">
                  <a:picLocks/>
                </p:cNvPicPr>
                <p:nvPr/>
              </p:nvPicPr>
              <p:blipFill rotWithShape="1">
                <a:blip r:embed="rId7"/>
                <a:srcRect l="9792" t="10000" r="9375" b="9792"/>
                <a:stretch/>
              </p:blipFill>
              <p:spPr>
                <a:xfrm>
                  <a:off x="2929671" y="2304968"/>
                  <a:ext cx="242127" cy="242127"/>
                </a:xfrm>
                <a:prstGeom prst="rect">
                  <a:avLst/>
                </a:prstGeom>
              </p:spPr>
            </p:pic>
            <p:pic>
              <p:nvPicPr>
                <p:cNvPr id="41" name="Image 40"/>
                <p:cNvPicPr preferRelativeResize="0"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6901" y="2274391"/>
                  <a:ext cx="303281" cy="303281"/>
                </a:xfrm>
                <a:prstGeom prst="rect">
                  <a:avLst/>
                </a:prstGeom>
              </p:spPr>
            </p:pic>
            <p:pic>
              <p:nvPicPr>
                <p:cNvPr id="42" name="Image 41"/>
                <p:cNvPicPr preferRelativeResize="0">
                  <a:picLocks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348670" y="2221401"/>
                  <a:ext cx="409260" cy="409260"/>
                </a:xfrm>
                <a:prstGeom prst="rect">
                  <a:avLst/>
                </a:prstGeom>
              </p:spPr>
            </p:pic>
            <p:pic>
              <p:nvPicPr>
                <p:cNvPr id="43" name="Image 42"/>
                <p:cNvPicPr preferRelativeResize="0">
                  <a:picLocks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6418" y="2175501"/>
                  <a:ext cx="501061" cy="501061"/>
                </a:xfrm>
                <a:prstGeom prst="rect">
                  <a:avLst/>
                </a:prstGeom>
              </p:spPr>
            </p:pic>
            <p:pic>
              <p:nvPicPr>
                <p:cNvPr id="44" name="Image 43"/>
                <p:cNvPicPr preferRelativeResize="0">
                  <a:picLocks/>
                </p:cNvPicPr>
                <p:nvPr/>
              </p:nvPicPr>
              <p:blipFill>
                <a:blip r:embed="rId11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090251" y="2299714"/>
                  <a:ext cx="252635" cy="252635"/>
                </a:xfrm>
                <a:prstGeom prst="rect">
                  <a:avLst/>
                </a:prstGeom>
              </p:spPr>
            </p:pic>
            <p:pic>
              <p:nvPicPr>
                <p:cNvPr id="45" name="Image 44"/>
                <p:cNvPicPr preferRelativeResize="0">
                  <a:picLocks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15967" y="2278134"/>
                  <a:ext cx="295795" cy="29579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/>
              <p:cNvSpPr/>
              <p:nvPr/>
            </p:nvSpPr>
            <p:spPr>
              <a:xfrm>
                <a:off x="3215298" y="143202"/>
                <a:ext cx="137852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3304309" y="4540826"/>
                <a:ext cx="6172200" cy="2317173"/>
              </a:xfrm>
              <a:prstGeom prst="roundRect">
                <a:avLst>
                  <a:gd name="adj" fmla="val 531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" name="Image 19"/>
              <p:cNvPicPr>
                <a:picLocks noChangeAspect="1"/>
              </p:cNvPicPr>
              <p:nvPr/>
            </p:nvPicPr>
            <p:blipFill rotWithShape="1">
              <a:blip r:embed="rId3"/>
              <a:srcRect l="32993" t="36286" r="49312" b="46609"/>
              <a:stretch/>
            </p:blipFill>
            <p:spPr>
              <a:xfrm>
                <a:off x="4029956" y="5065157"/>
                <a:ext cx="219809" cy="212482"/>
              </a:xfrm>
              <a:prstGeom prst="rect">
                <a:avLst/>
              </a:prstGeom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4216422" y="5053396"/>
                <a:ext cx="1106393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Spiritualité 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152342" y="5076093"/>
                <a:ext cx="47320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CGM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23" name="Image 22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l="11484" t="29698" r="78125" b="36477"/>
              <a:stretch/>
            </p:blipFill>
            <p:spPr>
              <a:xfrm>
                <a:off x="6959174" y="5074178"/>
                <a:ext cx="193167" cy="225424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2"/>
              <a:srcRect l="4426" t="18924" r="83923" b="76569"/>
              <a:stretch/>
            </p:blipFill>
            <p:spPr>
              <a:xfrm>
                <a:off x="4015281" y="5478858"/>
                <a:ext cx="831273" cy="301337"/>
              </a:xfrm>
              <a:prstGeom prst="rect">
                <a:avLst/>
              </a:prstGeom>
            </p:spPr>
          </p:pic>
          <p:pic>
            <p:nvPicPr>
              <p:cNvPr id="25" name="Image 24"/>
              <p:cNvPicPr>
                <a:picLocks noChangeAspect="1"/>
              </p:cNvPicPr>
              <p:nvPr/>
            </p:nvPicPr>
            <p:blipFill rotWithShape="1">
              <a:blip r:embed="rId2"/>
              <a:srcRect l="4055" t="27784" r="84730" b="68020"/>
              <a:stretch/>
            </p:blipFill>
            <p:spPr>
              <a:xfrm>
                <a:off x="4020049" y="5950166"/>
                <a:ext cx="800101" cy="280554"/>
              </a:xfrm>
              <a:prstGeom prst="rect">
                <a:avLst/>
              </a:prstGeom>
            </p:spPr>
          </p:pic>
          <p:pic>
            <p:nvPicPr>
              <p:cNvPr id="26" name="Image 25"/>
              <p:cNvPicPr>
                <a:picLocks noChangeAspect="1"/>
              </p:cNvPicPr>
              <p:nvPr/>
            </p:nvPicPr>
            <p:blipFill rotWithShape="1">
              <a:blip r:embed="rId2"/>
              <a:srcRect l="48595" t="18902" r="42521" b="76747"/>
              <a:stretch/>
            </p:blipFill>
            <p:spPr>
              <a:xfrm>
                <a:off x="6959174" y="5443484"/>
                <a:ext cx="633844" cy="290946"/>
              </a:xfrm>
              <a:prstGeom prst="rect">
                <a:avLst/>
              </a:prstGeom>
            </p:spPr>
          </p:pic>
          <p:pic>
            <p:nvPicPr>
              <p:cNvPr id="27" name="Image 26"/>
              <p:cNvPicPr>
                <a:picLocks noChangeAspect="1"/>
              </p:cNvPicPr>
              <p:nvPr/>
            </p:nvPicPr>
            <p:blipFill rotWithShape="1">
              <a:blip r:embed="rId2"/>
              <a:srcRect l="48146" t="27508" r="41221" b="68296"/>
              <a:stretch/>
            </p:blipFill>
            <p:spPr>
              <a:xfrm>
                <a:off x="6940059" y="5950166"/>
                <a:ext cx="758537" cy="280555"/>
              </a:xfrm>
              <a:prstGeom prst="rect">
                <a:avLst/>
              </a:prstGeom>
            </p:spPr>
          </p:pic>
          <p:pic>
            <p:nvPicPr>
              <p:cNvPr id="28" name="Image 27"/>
              <p:cNvPicPr preferRelativeResize="0">
                <a:picLocks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60815" y="4609600"/>
                <a:ext cx="509950" cy="509950"/>
              </a:xfrm>
              <a:prstGeom prst="rect">
                <a:avLst/>
              </a:prstGeom>
            </p:spPr>
          </p:pic>
          <p:sp>
            <p:nvSpPr>
              <p:cNvPr id="29" name="ZoneTexte 28"/>
              <p:cNvSpPr txBox="1"/>
              <p:nvPr/>
            </p:nvSpPr>
            <p:spPr>
              <a:xfrm>
                <a:off x="4005139" y="4668569"/>
                <a:ext cx="90601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2025-02-17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868845" y="5507970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4851322" y="5959638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692009" y="5959638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7692009" y="5511910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92009" y="5064183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3/5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005139" y="6216301"/>
                <a:ext cx="51960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Une journée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plei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d’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enthousisme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Lorem</a:t>
                </a:r>
                <a:endParaRPr lang="fr-FR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>
              <a:off x="2260600" y="422696"/>
              <a:ext cx="7670800" cy="18531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421445" y="979921"/>
              <a:ext cx="792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Pavé 1</a:t>
              </a:r>
              <a:endParaRPr lang="fr-FR" dirty="0"/>
            </a:p>
          </p:txBody>
        </p:sp>
        <p:grpSp>
          <p:nvGrpSpPr>
            <p:cNvPr id="51" name="Groupe 50"/>
            <p:cNvGrpSpPr/>
            <p:nvPr/>
          </p:nvGrpSpPr>
          <p:grpSpPr>
            <a:xfrm>
              <a:off x="2879024" y="633413"/>
              <a:ext cx="6887686" cy="7000548"/>
              <a:chOff x="2896875" y="143202"/>
              <a:chExt cx="6887686" cy="70005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6875" y="1870377"/>
                <a:ext cx="6887686" cy="527337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65317" y="2388932"/>
                <a:ext cx="6535883" cy="188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2"/>
              <a:srcRect l="2429" t="35579" r="6977" b="46213"/>
              <a:stretch/>
            </p:blipFill>
            <p:spPr>
              <a:xfrm>
                <a:off x="3158836" y="4724833"/>
                <a:ext cx="6463146" cy="1217502"/>
              </a:xfrm>
              <a:prstGeom prst="rect">
                <a:avLst/>
              </a:prstGeom>
            </p:spPr>
          </p:pic>
          <p:sp>
            <p:nvSpPr>
              <p:cNvPr id="62" name="Rectangle à coins arrondis 61"/>
              <p:cNvSpPr/>
              <p:nvPr/>
            </p:nvSpPr>
            <p:spPr>
              <a:xfrm>
                <a:off x="3304309" y="2546800"/>
                <a:ext cx="6172200" cy="7224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3" name="Groupe 62"/>
              <p:cNvGrpSpPr/>
              <p:nvPr/>
            </p:nvGrpSpPr>
            <p:grpSpPr>
              <a:xfrm>
                <a:off x="4055332" y="2655109"/>
                <a:ext cx="3951703" cy="501061"/>
                <a:chOff x="2391183" y="2175501"/>
                <a:chExt cx="3951703" cy="501061"/>
              </a:xfrm>
            </p:grpSpPr>
            <p:pic>
              <p:nvPicPr>
                <p:cNvPr id="82" name="Espace réservé du contenu 3"/>
                <p:cNvPicPr preferRelativeResize="0">
                  <a:picLocks/>
                </p:cNvPicPr>
                <p:nvPr/>
              </p:nvPicPr>
              <p:blipFill>
                <a:blip r:embed="rId5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0286" y="2256968"/>
                  <a:ext cx="338127" cy="338127"/>
                </a:xfrm>
                <a:prstGeom prst="rect">
                  <a:avLst/>
                </a:prstGeom>
              </p:spPr>
            </p:pic>
            <p:pic>
              <p:nvPicPr>
                <p:cNvPr id="83" name="Image 82"/>
                <p:cNvPicPr preferRelativeResize="0">
                  <a:picLocks/>
                </p:cNvPicPr>
                <p:nvPr/>
              </p:nvPicPr>
              <p:blipFill rotWithShape="1">
                <a:blip r:embed="rId6">
                  <a:clrChange>
                    <a:clrFrom>
                      <a:srgbClr val="EEEEEF"/>
                    </a:clrFrom>
                    <a:clrTo>
                      <a:srgbClr val="EEEEEF">
                        <a:alpha val="0"/>
                      </a:srgbClr>
                    </a:clrTo>
                  </a:clrChange>
                </a:blip>
                <a:srcRect l="19348" t="12069" r="16283" b="17433"/>
                <a:stretch/>
              </p:blipFill>
              <p:spPr>
                <a:xfrm>
                  <a:off x="2391183" y="224603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84" name="Image 83"/>
                <p:cNvPicPr preferRelativeResize="0">
                  <a:picLocks/>
                </p:cNvPicPr>
                <p:nvPr/>
              </p:nvPicPr>
              <p:blipFill rotWithShape="1">
                <a:blip r:embed="rId7"/>
                <a:srcRect l="9792" t="10000" r="9375" b="9792"/>
                <a:stretch/>
              </p:blipFill>
              <p:spPr>
                <a:xfrm>
                  <a:off x="2929671" y="2304968"/>
                  <a:ext cx="242127" cy="242127"/>
                </a:xfrm>
                <a:prstGeom prst="rect">
                  <a:avLst/>
                </a:prstGeom>
              </p:spPr>
            </p:pic>
            <p:pic>
              <p:nvPicPr>
                <p:cNvPr id="85" name="Image 84"/>
                <p:cNvPicPr preferRelativeResize="0"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6901" y="2274391"/>
                  <a:ext cx="303281" cy="303281"/>
                </a:xfrm>
                <a:prstGeom prst="rect">
                  <a:avLst/>
                </a:prstGeom>
              </p:spPr>
            </p:pic>
            <p:pic>
              <p:nvPicPr>
                <p:cNvPr id="86" name="Image 85"/>
                <p:cNvPicPr preferRelativeResize="0">
                  <a:picLocks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348670" y="2221401"/>
                  <a:ext cx="409260" cy="409260"/>
                </a:xfrm>
                <a:prstGeom prst="rect">
                  <a:avLst/>
                </a:prstGeom>
              </p:spPr>
            </p:pic>
            <p:pic>
              <p:nvPicPr>
                <p:cNvPr id="87" name="Image 86"/>
                <p:cNvPicPr preferRelativeResize="0">
                  <a:picLocks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6418" y="2175501"/>
                  <a:ext cx="501061" cy="501061"/>
                </a:xfrm>
                <a:prstGeom prst="rect">
                  <a:avLst/>
                </a:prstGeom>
              </p:spPr>
            </p:pic>
            <p:pic>
              <p:nvPicPr>
                <p:cNvPr id="88" name="Image 87"/>
                <p:cNvPicPr preferRelativeResize="0">
                  <a:picLocks/>
                </p:cNvPicPr>
                <p:nvPr/>
              </p:nvPicPr>
              <p:blipFill>
                <a:blip r:embed="rId11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090251" y="2299714"/>
                  <a:ext cx="252635" cy="252635"/>
                </a:xfrm>
                <a:prstGeom prst="rect">
                  <a:avLst/>
                </a:prstGeom>
              </p:spPr>
            </p:pic>
            <p:pic>
              <p:nvPicPr>
                <p:cNvPr id="89" name="Image 88"/>
                <p:cNvPicPr preferRelativeResize="0">
                  <a:picLocks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15967" y="2278134"/>
                  <a:ext cx="295795" cy="295795"/>
                </a:xfrm>
                <a:prstGeom prst="rect">
                  <a:avLst/>
                </a:prstGeom>
              </p:spPr>
            </p:pic>
          </p:grpSp>
          <p:sp>
            <p:nvSpPr>
              <p:cNvPr id="64" name="Rectangle 63"/>
              <p:cNvSpPr/>
              <p:nvPr/>
            </p:nvSpPr>
            <p:spPr>
              <a:xfrm>
                <a:off x="3215298" y="143202"/>
                <a:ext cx="137852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7" name="Ellipse 46"/>
            <p:cNvSpPr/>
            <p:nvPr/>
          </p:nvSpPr>
          <p:spPr>
            <a:xfrm>
              <a:off x="2380390" y="2784576"/>
              <a:ext cx="7670800" cy="31271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498750" y="3585463"/>
              <a:ext cx="792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Pavé 2</a:t>
              </a:r>
              <a:endParaRPr lang="fr-FR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5553257" y="2757742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Les émotions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3325201" y="3821867"/>
              <a:ext cx="615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On place ici la définition de l’émotion au survol de la souris sur le bouton </a:t>
              </a:r>
              <a:r>
                <a:rPr lang="fr-FR" dirty="0" err="1" smtClean="0"/>
                <a:t>emotion</a:t>
              </a:r>
              <a:endParaRPr lang="fr-FR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5432855" y="4559961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définition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580963" y="5498854"/>
              <a:ext cx="143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commentaire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183498" y="6831076"/>
              <a:ext cx="1822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Le reste inchangé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7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/>
          <p:cNvGrpSpPr/>
          <p:nvPr/>
        </p:nvGrpSpPr>
        <p:grpSpPr>
          <a:xfrm>
            <a:off x="2896875" y="-374073"/>
            <a:ext cx="6887686" cy="6012873"/>
            <a:chOff x="2896875" y="-374073"/>
            <a:chExt cx="6887686" cy="6012873"/>
          </a:xfrm>
        </p:grpSpPr>
        <p:grpSp>
          <p:nvGrpSpPr>
            <p:cNvPr id="4" name="Groupe 3"/>
            <p:cNvGrpSpPr/>
            <p:nvPr/>
          </p:nvGrpSpPr>
          <p:grpSpPr>
            <a:xfrm>
              <a:off x="2896875" y="-374073"/>
              <a:ext cx="6887686" cy="6012873"/>
              <a:chOff x="2896875" y="-374073"/>
              <a:chExt cx="6887686" cy="601287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96875" y="-374073"/>
                <a:ext cx="6887686" cy="601287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65317" y="2388932"/>
                <a:ext cx="6535883" cy="1885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2"/>
              <a:srcRect l="2429" t="35579" r="6977" b="46255"/>
              <a:stretch/>
            </p:blipFill>
            <p:spPr>
              <a:xfrm>
                <a:off x="3117273" y="3331454"/>
                <a:ext cx="6463146" cy="1214667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2"/>
              <a:srcRect l="3160" t="6770" r="6537" b="64053"/>
              <a:stretch/>
            </p:blipFill>
            <p:spPr>
              <a:xfrm>
                <a:off x="3158835" y="353291"/>
                <a:ext cx="6442365" cy="195092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 rotWithShape="1">
              <a:blip r:embed="rId2"/>
              <a:srcRect l="2175" t="27179" r="6503" b="63606"/>
              <a:stretch/>
            </p:blipFill>
            <p:spPr>
              <a:xfrm>
                <a:off x="3065317" y="589207"/>
                <a:ext cx="6515101" cy="616138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l="32993" t="36286" r="49312" b="46609"/>
              <a:stretch/>
            </p:blipFill>
            <p:spPr>
              <a:xfrm>
                <a:off x="3215298" y="647089"/>
                <a:ext cx="219809" cy="212482"/>
              </a:xfrm>
              <a:prstGeom prst="rect">
                <a:avLst/>
              </a:prstGeom>
            </p:spPr>
          </p:pic>
          <p:sp>
            <p:nvSpPr>
              <p:cNvPr id="11" name="ZoneTexte 10"/>
              <p:cNvSpPr txBox="1"/>
              <p:nvPr/>
            </p:nvSpPr>
            <p:spPr>
              <a:xfrm>
                <a:off x="3401764" y="635328"/>
                <a:ext cx="83227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Spiritualité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6597068" y="635328"/>
                <a:ext cx="47320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CGM</a:t>
                </a:r>
                <a:endPara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88735" y="635328"/>
                <a:ext cx="208333" cy="224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" name="Image 13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l="11484" t="29698" r="78125" b="36477"/>
              <a:stretch/>
            </p:blipFill>
            <p:spPr>
              <a:xfrm>
                <a:off x="6403900" y="633413"/>
                <a:ext cx="193167" cy="225424"/>
              </a:xfrm>
              <a:prstGeom prst="rect">
                <a:avLst/>
              </a:prstGeom>
            </p:spPr>
          </p:pic>
          <p:sp>
            <p:nvSpPr>
              <p:cNvPr id="15" name="Rectangle à coins arrondis 14"/>
              <p:cNvSpPr/>
              <p:nvPr/>
            </p:nvSpPr>
            <p:spPr>
              <a:xfrm>
                <a:off x="3304309" y="2546800"/>
                <a:ext cx="6172200" cy="7224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4055332" y="2655109"/>
                <a:ext cx="3951703" cy="501061"/>
                <a:chOff x="2391183" y="2175501"/>
                <a:chExt cx="3951703" cy="501061"/>
              </a:xfrm>
            </p:grpSpPr>
            <p:pic>
              <p:nvPicPr>
                <p:cNvPr id="38" name="Espace réservé du contenu 3"/>
                <p:cNvPicPr preferRelativeResize="0">
                  <a:picLocks/>
                </p:cNvPicPr>
                <p:nvPr/>
              </p:nvPicPr>
              <p:blipFill>
                <a:blip r:embed="rId5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0286" y="2256968"/>
                  <a:ext cx="338127" cy="338127"/>
                </a:xfrm>
                <a:prstGeom prst="rect">
                  <a:avLst/>
                </a:prstGeom>
              </p:spPr>
            </p:pic>
            <p:pic>
              <p:nvPicPr>
                <p:cNvPr id="39" name="Image 38"/>
                <p:cNvPicPr preferRelativeResize="0">
                  <a:picLocks/>
                </p:cNvPicPr>
                <p:nvPr/>
              </p:nvPicPr>
              <p:blipFill rotWithShape="1">
                <a:blip r:embed="rId6">
                  <a:clrChange>
                    <a:clrFrom>
                      <a:srgbClr val="EEEEEF"/>
                    </a:clrFrom>
                    <a:clrTo>
                      <a:srgbClr val="EEEEEF">
                        <a:alpha val="0"/>
                      </a:srgbClr>
                    </a:clrTo>
                  </a:clrChange>
                </a:blip>
                <a:srcRect l="19348" t="12069" r="16283" b="17433"/>
                <a:stretch/>
              </p:blipFill>
              <p:spPr>
                <a:xfrm>
                  <a:off x="2391183" y="224603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0" name="Image 39"/>
                <p:cNvPicPr preferRelativeResize="0">
                  <a:picLocks/>
                </p:cNvPicPr>
                <p:nvPr/>
              </p:nvPicPr>
              <p:blipFill rotWithShape="1">
                <a:blip r:embed="rId7"/>
                <a:srcRect l="9792" t="10000" r="9375" b="9792"/>
                <a:stretch/>
              </p:blipFill>
              <p:spPr>
                <a:xfrm>
                  <a:off x="2929671" y="2304968"/>
                  <a:ext cx="242127" cy="242127"/>
                </a:xfrm>
                <a:prstGeom prst="rect">
                  <a:avLst/>
                </a:prstGeom>
              </p:spPr>
            </p:pic>
            <p:pic>
              <p:nvPicPr>
                <p:cNvPr id="41" name="Image 40"/>
                <p:cNvPicPr preferRelativeResize="0"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6901" y="2274391"/>
                  <a:ext cx="303281" cy="303281"/>
                </a:xfrm>
                <a:prstGeom prst="rect">
                  <a:avLst/>
                </a:prstGeom>
              </p:spPr>
            </p:pic>
            <p:pic>
              <p:nvPicPr>
                <p:cNvPr id="42" name="Image 41"/>
                <p:cNvPicPr preferRelativeResize="0">
                  <a:picLocks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348670" y="2221401"/>
                  <a:ext cx="409260" cy="409260"/>
                </a:xfrm>
                <a:prstGeom prst="rect">
                  <a:avLst/>
                </a:prstGeom>
              </p:spPr>
            </p:pic>
            <p:pic>
              <p:nvPicPr>
                <p:cNvPr id="43" name="Image 42"/>
                <p:cNvPicPr preferRelativeResize="0">
                  <a:picLocks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6418" y="2175501"/>
                  <a:ext cx="501061" cy="501061"/>
                </a:xfrm>
                <a:prstGeom prst="rect">
                  <a:avLst/>
                </a:prstGeom>
              </p:spPr>
            </p:pic>
            <p:pic>
              <p:nvPicPr>
                <p:cNvPr id="44" name="Image 43"/>
                <p:cNvPicPr preferRelativeResize="0">
                  <a:picLocks/>
                </p:cNvPicPr>
                <p:nvPr/>
              </p:nvPicPr>
              <p:blipFill>
                <a:blip r:embed="rId11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090251" y="2299714"/>
                  <a:ext cx="252635" cy="252635"/>
                </a:xfrm>
                <a:prstGeom prst="rect">
                  <a:avLst/>
                </a:prstGeom>
              </p:spPr>
            </p:pic>
            <p:pic>
              <p:nvPicPr>
                <p:cNvPr id="45" name="Image 44"/>
                <p:cNvPicPr preferRelativeResize="0">
                  <a:picLocks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15967" y="2278134"/>
                  <a:ext cx="295795" cy="295795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e 16"/>
              <p:cNvGrpSpPr/>
              <p:nvPr/>
            </p:nvGrpSpPr>
            <p:grpSpPr>
              <a:xfrm>
                <a:off x="4680986" y="-94455"/>
                <a:ext cx="3239664" cy="403152"/>
                <a:chOff x="4862398" y="91381"/>
                <a:chExt cx="3239664" cy="40315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862398" y="91381"/>
                  <a:ext cx="118974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2000" b="1" dirty="0" err="1" smtClean="0">
                      <a:solidFill>
                        <a:srgbClr val="002060"/>
                      </a:solidFill>
                    </a:rPr>
                    <a:t>MoodSky</a:t>
                  </a:r>
                  <a:endParaRPr lang="fr-FR" sz="20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101193" y="94423"/>
                  <a:ext cx="20008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2000" b="1" dirty="0" err="1" smtClean="0">
                      <a:solidFill>
                        <a:srgbClr val="002060"/>
                      </a:solidFill>
                    </a:rPr>
                    <a:t>يوميات</a:t>
                  </a:r>
                  <a:r>
                    <a:rPr lang="fr-FR" sz="2000" b="1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fr-FR" sz="2000" b="1" dirty="0" err="1" smtClean="0">
                      <a:solidFill>
                        <a:srgbClr val="002060"/>
                      </a:solidFill>
                    </a:rPr>
                    <a:t>مناخك</a:t>
                  </a:r>
                  <a:r>
                    <a:rPr lang="fr-FR" sz="2000" b="1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fr-FR" sz="2000" b="1" dirty="0" err="1" smtClean="0">
                      <a:solidFill>
                        <a:srgbClr val="002060"/>
                      </a:solidFill>
                    </a:rPr>
                    <a:t>الداخلي</a:t>
                  </a:r>
                  <a:endParaRPr lang="fr-FR" sz="20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3215298" y="143202"/>
                <a:ext cx="137852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3215298" y="3501814"/>
              <a:ext cx="6437858" cy="1154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346425" y="3452361"/>
              <a:ext cx="615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On place ici la définition de l’émotion au survol de la souris sur le bouton </a:t>
              </a:r>
              <a:r>
                <a:rPr lang="fr-FR" dirty="0" err="1" smtClean="0"/>
                <a:t>emotion</a:t>
              </a:r>
              <a:endParaRPr lang="fr-FR" dirty="0"/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2"/>
            <a:srcRect l="2429" t="35579" r="6977" b="46213"/>
            <a:stretch/>
          </p:blipFill>
          <p:spPr>
            <a:xfrm>
              <a:off x="3202654" y="4098692"/>
              <a:ext cx="6463146" cy="1217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87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0515" y="189781"/>
            <a:ext cx="5629275" cy="5629275"/>
            <a:chOff x="2707374" y="377301"/>
            <a:chExt cx="5629275" cy="562927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374" y="377301"/>
              <a:ext cx="5629275" cy="562927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684143" y="1509623"/>
              <a:ext cx="1725283" cy="53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84143" y="4390846"/>
              <a:ext cx="1605618" cy="500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1471" t="10927" r="21716" b="10792"/>
          <a:stretch/>
        </p:blipFill>
        <p:spPr>
          <a:xfrm>
            <a:off x="6468090" y="2004646"/>
            <a:ext cx="3200400" cy="44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97" y="3833640"/>
            <a:ext cx="242590" cy="238258"/>
          </a:xfrm>
          <a:prstGeom prst="rect">
            <a:avLst/>
          </a:prstGeom>
        </p:spPr>
      </p:pic>
      <p:pic>
        <p:nvPicPr>
          <p:cNvPr id="4" name="Espace réservé du contenu 3"/>
          <p:cNvPicPr preferRelativeResize="0">
            <a:picLocks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6" y="2736577"/>
            <a:ext cx="237755" cy="237755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 rotWithShape="1">
          <a:blip r:embed="rId4">
            <a:clrChange>
              <a:clrFrom>
                <a:srgbClr val="EEEEEF"/>
              </a:clrFrom>
              <a:clrTo>
                <a:srgbClr val="EEEEE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9348" t="12069" r="16283" b="17433"/>
          <a:stretch/>
        </p:blipFill>
        <p:spPr>
          <a:xfrm>
            <a:off x="4055332" y="2725639"/>
            <a:ext cx="253135" cy="253135"/>
          </a:xfrm>
          <a:prstGeom prst="rect">
            <a:avLst/>
          </a:prstGeom>
        </p:spPr>
      </p:pic>
      <p:pic>
        <p:nvPicPr>
          <p:cNvPr id="6" name="Image 5"/>
          <p:cNvPicPr preferRelativeResize="0">
            <a:picLocks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792" t="10000" r="9375" b="9792"/>
          <a:stretch/>
        </p:blipFill>
        <p:spPr>
          <a:xfrm>
            <a:off x="4593821" y="2784577"/>
            <a:ext cx="170253" cy="170253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1051" y="2754000"/>
            <a:ext cx="213254" cy="213254"/>
          </a:xfrm>
          <a:prstGeom prst="rect">
            <a:avLst/>
          </a:prstGeom>
        </p:spPr>
      </p:pic>
      <p:pic>
        <p:nvPicPr>
          <p:cNvPr id="8" name="Image 7"/>
          <p:cNvPicPr preferRelativeResize="0">
            <a:picLocks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2819" y="2701009"/>
            <a:ext cx="287773" cy="287773"/>
          </a:xfrm>
          <a:prstGeom prst="rect">
            <a:avLst/>
          </a:prstGeom>
        </p:spPr>
      </p:pic>
      <p:pic>
        <p:nvPicPr>
          <p:cNvPr id="9" name="Image 8"/>
          <p:cNvPicPr preferRelativeResize="0">
            <a:picLocks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8" y="2655110"/>
            <a:ext cx="352323" cy="352323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400" y="2779322"/>
            <a:ext cx="177641" cy="177641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80117" y="2757743"/>
            <a:ext cx="207989" cy="2079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94" y="3411346"/>
            <a:ext cx="233926" cy="2382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3237" y="85725"/>
            <a:ext cx="6105525" cy="6686550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3043237" y="1828800"/>
            <a:ext cx="5936861" cy="3183147"/>
          </a:xfrm>
          <a:prstGeom prst="roundRect">
            <a:avLst>
              <a:gd name="adj" fmla="val 501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043237" y="5150059"/>
            <a:ext cx="5936861" cy="793541"/>
          </a:xfrm>
          <a:prstGeom prst="roundRect">
            <a:avLst>
              <a:gd name="adj" fmla="val 501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42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249</Words>
  <Application>Microsoft Office PowerPoint</Application>
  <PresentationFormat>Grand écran</PresentationFormat>
  <Paragraphs>61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Maroc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Baarbi Said</dc:creator>
  <cp:lastModifiedBy>Baarbi Said</cp:lastModifiedBy>
  <cp:revision>21</cp:revision>
  <dcterms:created xsi:type="dcterms:W3CDTF">2025-02-17T12:53:38Z</dcterms:created>
  <dcterms:modified xsi:type="dcterms:W3CDTF">2025-02-20T07:36:03Z</dcterms:modified>
</cp:coreProperties>
</file>