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3d8ae14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3d8ae14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76c418a8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76c418a8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4d768721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4d768721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76c418a8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76c418a8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76c418a8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76c418a8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76c418a8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76c418a8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3d8ae14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3d8ae14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3d8ae14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3d8ae14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3d8ae14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3d8ae14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al’ou</a:t>
            </a: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matic SC"/>
                <a:ea typeface="Amatic SC"/>
                <a:cs typeface="Amatic SC"/>
                <a:sym typeface="Amatic SC"/>
              </a:rPr>
              <a:t>Trouvez le film idéal pour votre soirée!</a:t>
            </a:r>
            <a:endParaRPr sz="4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900" y="1314751"/>
            <a:ext cx="1108698" cy="7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0" y="0"/>
            <a:ext cx="9144000" cy="1122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Conclusion</a:t>
            </a:r>
            <a:endParaRPr sz="40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725150"/>
            <a:ext cx="8520600" cy="31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Walou à regarder?</a:t>
            </a:r>
            <a:endParaRPr sz="6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     Al’ou!</a:t>
            </a: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 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625" y="3088076"/>
            <a:ext cx="1108698" cy="7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0" y="0"/>
            <a:ext cx="9144000" cy="1122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Introduction</a:t>
            </a:r>
            <a:endParaRPr sz="40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174275" y="1330950"/>
            <a:ext cx="4820700" cy="3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Application Web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Propose des films Netflix et un système de vote collectif pour choisir le contenu à regarder en soirée avec des amis ou en famille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Apprentissage des goûts des utilisateurs au fil de l’utilisation de l’application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000" y="1122900"/>
            <a:ext cx="1922007" cy="40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Démonstration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4294967295" type="body"/>
          </p:nvPr>
        </p:nvSpPr>
        <p:spPr>
          <a:xfrm>
            <a:off x="2170950" y="2440250"/>
            <a:ext cx="48021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http://146.59.236.173:5000</a:t>
            </a:r>
            <a:endParaRPr b="1" sz="2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0"/>
            <a:ext cx="9144000" cy="1122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Architecture et technologies</a:t>
            </a:r>
            <a:endParaRPr sz="4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961" y="4290548"/>
            <a:ext cx="716490" cy="797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3121458"/>
            <a:ext cx="716493" cy="6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3384" y="3121462"/>
            <a:ext cx="716492" cy="67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1692" y="3167451"/>
            <a:ext cx="716489" cy="5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958721" y="3369359"/>
            <a:ext cx="1380900" cy="175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82" name="Google Shape;82;p16"/>
          <p:cNvSpPr/>
          <p:nvPr/>
        </p:nvSpPr>
        <p:spPr>
          <a:xfrm rot="-5400000">
            <a:off x="2731201" y="3928038"/>
            <a:ext cx="477900" cy="181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1959" y="1941350"/>
            <a:ext cx="716492" cy="67145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 rot="-5400000">
            <a:off x="2731201" y="2804934"/>
            <a:ext cx="477900" cy="181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540413" y="3369359"/>
            <a:ext cx="1380900" cy="175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1797" y="1172775"/>
            <a:ext cx="2918367" cy="11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0" y="0"/>
            <a:ext cx="9144000" cy="1122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  IA pour l’apprentissage des goûts</a:t>
            </a:r>
            <a:endParaRPr sz="40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01775" y="1318025"/>
            <a:ext cx="4802100" cy="3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Utilisation du NLP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Création d’un profil initial lors de l’inscription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Mise à jour des préférences lors de chaque swipe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Facteurs pris en compte: Les genres, le résumé et la date de sortie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300" y="1164325"/>
            <a:ext cx="3172106" cy="37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0" y="0"/>
            <a:ext cx="9144000" cy="1122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  Tests de l’efficacité de l’IA</a:t>
            </a:r>
            <a:endParaRPr sz="40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28675"/>
            <a:ext cx="8520600" cy="3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Lors de la création d’un nouvel utilisateur avec un choix de genre, les films proposés lors de la première session correspondent bien à ce choix.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-si un utilisateur like plusieurs films du même genre, les films proposés après convergent vers ce genre.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-Si (dans un test) un utilisateur like le même film plusieurs fois, sa compatibilité avec ce film s’améliore de manière relativement rapide, ce qui indique une bonne mise à jour des profils.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0" y="0"/>
            <a:ext cx="9144000" cy="1122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Limites</a:t>
            </a:r>
            <a:endParaRPr sz="40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8675"/>
            <a:ext cx="8520600" cy="3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Compliqué de tester l’IA sur le long terme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Sacrifice de la mémoire en BDD pour la performance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Temps de réponse impacté par les performances du serveur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Le compte n’est pas lié à un email 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0" y="0"/>
            <a:ext cx="9144000" cy="1122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Voies d’amélioration</a:t>
            </a:r>
            <a:endParaRPr sz="40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8675"/>
            <a:ext cx="8520600" cy="3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Ajout d’un chat dans les sessions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Ajout d’un système d’amis pour faciliter la création de sessions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Ajout d’un QR code  pour rentrer dans une session plus rapidement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Ajout d’autres catalogues de sites de streaming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Ajout d’un récapitulatif des préférences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Prise en compte de plus de facteurs pour l’IA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Hébergement sur un serveur plus performant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0" y="0"/>
            <a:ext cx="9144000" cy="1122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Points forts</a:t>
            </a:r>
            <a:endParaRPr sz="40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28675"/>
            <a:ext cx="8520600" cy="3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Possibilité du choix d’un mood pour les sessions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Catalogue adaptable à de multiples plateformes 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Choix intelligents plutôt que aléatoires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Une interface intuitive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Cross </a:t>
            </a: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platform</a:t>
            </a: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ne nécessite pas d’installation 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- Maintenance de l’évolution relativement facile</a:t>
            </a:r>
            <a:endParaRPr sz="2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