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2" r:id="rId3"/>
    <p:sldId id="257" r:id="rId4"/>
    <p:sldId id="266" r:id="rId5"/>
    <p:sldId id="258" r:id="rId6"/>
    <p:sldId id="267" r:id="rId7"/>
    <p:sldId id="259" r:id="rId8"/>
    <p:sldId id="260" r:id="rId9"/>
    <p:sldId id="261" r:id="rId10"/>
    <p:sldId id="262" r:id="rId11"/>
    <p:sldId id="268" r:id="rId12"/>
    <p:sldId id="264" r:id="rId13"/>
    <p:sldId id="269" r:id="rId14"/>
    <p:sldId id="270" r:id="rId15"/>
    <p:sldId id="271" r:id="rId16"/>
    <p:sldId id="265"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610"/>
  </p:normalViewPr>
  <p:slideViewPr>
    <p:cSldViewPr snapToGrid="0" snapToObjects="1">
      <p:cViewPr>
        <p:scale>
          <a:sx n="59" d="100"/>
          <a:sy n="59" d="100"/>
        </p:scale>
        <p:origin x="64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4508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22219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494353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184358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8902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4127890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578150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776873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1.jpg"/><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62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456855"/>
            <a:ext cx="7477601" cy="1916430"/>
          </a:xfrm>
          <a:prstGeom prst="rect">
            <a:avLst/>
          </a:prstGeom>
          <a:noFill/>
          <a:ln/>
        </p:spPr>
        <p:txBody>
          <a:bodyPr wrap="square" rtlCol="0" anchor="t"/>
          <a:lstStyle/>
          <a:p>
            <a:pPr marL="0" indent="0">
              <a:lnSpc>
                <a:spcPts val="7545"/>
              </a:lnSpc>
              <a:buNone/>
            </a:pPr>
            <a:r>
              <a:rPr lang="en-US" sz="6036" dirty="0">
                <a:solidFill>
                  <a:srgbClr val="FAEBEB"/>
                </a:solidFill>
                <a:latin typeface="Dela Gothic One" pitchFamily="34" charset="0"/>
                <a:ea typeface="Dela Gothic One" pitchFamily="34" charset="-122"/>
                <a:cs typeface="Dela Gothic One" pitchFamily="34" charset="-120"/>
              </a:rPr>
              <a:t>Flight Ticket Trek</a:t>
            </a:r>
            <a:endParaRPr lang="en-US" sz="6036" dirty="0"/>
          </a:p>
        </p:txBody>
      </p:sp>
      <p:sp>
        <p:nvSpPr>
          <p:cNvPr id="6" name="Text 2"/>
          <p:cNvSpPr/>
          <p:nvPr/>
        </p:nvSpPr>
        <p:spPr>
          <a:xfrm>
            <a:off x="833199" y="4706541"/>
            <a:ext cx="7477601" cy="1066205"/>
          </a:xfrm>
          <a:prstGeom prst="rect">
            <a:avLst/>
          </a:prstGeom>
          <a:noFill/>
          <a:ln/>
        </p:spPr>
        <p:txBody>
          <a:bodyPr wrap="square" rtlCol="0" anchor="t"/>
          <a:lstStyle/>
          <a:p>
            <a:pPr marL="0" indent="0">
              <a:lnSpc>
                <a:spcPts val="2799"/>
              </a:lnSpc>
              <a:buNone/>
            </a:pPr>
            <a:endParaRPr lang="en-US" sz="1750" dirty="0">
              <a:solidFill>
                <a:schemeClr val="bg1"/>
              </a:solidFill>
            </a:endParaRPr>
          </a:p>
        </p:txBody>
      </p:sp>
      <p:sp>
        <p:nvSpPr>
          <p:cNvPr id="7" name="TextBox 6"/>
          <p:cNvSpPr txBox="1"/>
          <p:nvPr/>
        </p:nvSpPr>
        <p:spPr>
          <a:xfrm>
            <a:off x="825579" y="5198061"/>
            <a:ext cx="5897880" cy="1815882"/>
          </a:xfrm>
          <a:prstGeom prst="rect">
            <a:avLst/>
          </a:prstGeom>
          <a:noFill/>
        </p:spPr>
        <p:txBody>
          <a:bodyPr wrap="square" rtlCol="0">
            <a:spAutoFit/>
          </a:bodyPr>
          <a:lstStyle/>
          <a:p>
            <a:r>
              <a:rPr lang="en-GB" sz="2800" dirty="0" smtClean="0">
                <a:solidFill>
                  <a:schemeClr val="bg1"/>
                </a:solidFill>
              </a:rPr>
              <a:t>Presented By:</a:t>
            </a:r>
          </a:p>
          <a:p>
            <a:r>
              <a:rPr lang="en-GB" sz="2800" dirty="0" smtClean="0">
                <a:solidFill>
                  <a:schemeClr val="bg1"/>
                </a:solidFill>
              </a:rPr>
              <a:t>Muhammad </a:t>
            </a:r>
            <a:r>
              <a:rPr lang="en-GB" sz="2800" dirty="0" err="1" smtClean="0">
                <a:solidFill>
                  <a:schemeClr val="bg1"/>
                </a:solidFill>
              </a:rPr>
              <a:t>Saad</a:t>
            </a:r>
            <a:r>
              <a:rPr lang="en-GB" sz="2800" dirty="0" smtClean="0">
                <a:solidFill>
                  <a:schemeClr val="bg1"/>
                </a:solidFill>
              </a:rPr>
              <a:t> Khan</a:t>
            </a:r>
          </a:p>
          <a:p>
            <a:r>
              <a:rPr lang="en-GB" sz="2800" dirty="0" smtClean="0">
                <a:solidFill>
                  <a:schemeClr val="bg1"/>
                </a:solidFill>
              </a:rPr>
              <a:t>Muhammad Waqas Siddique</a:t>
            </a:r>
          </a:p>
          <a:p>
            <a:r>
              <a:rPr lang="en-GB" sz="2800" dirty="0" smtClean="0">
                <a:solidFill>
                  <a:schemeClr val="bg1"/>
                </a:solidFill>
              </a:rPr>
              <a:t>Abdul </a:t>
            </a:r>
            <a:r>
              <a:rPr lang="en-GB" sz="2800" dirty="0" err="1" smtClean="0">
                <a:solidFill>
                  <a:schemeClr val="bg1"/>
                </a:solidFill>
              </a:rPr>
              <a:t>Basit</a:t>
            </a:r>
            <a:endParaRPr lang="en-US" sz="2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2488644" y="531138"/>
            <a:ext cx="4826437" cy="603290"/>
          </a:xfrm>
          <a:prstGeom prst="rect">
            <a:avLst/>
          </a:prstGeom>
          <a:noFill/>
          <a:ln/>
        </p:spPr>
        <p:txBody>
          <a:bodyPr wrap="none" rtlCol="0" anchor="t"/>
          <a:lstStyle/>
          <a:p>
            <a:pPr marL="0" indent="0">
              <a:lnSpc>
                <a:spcPts val="4751"/>
              </a:lnSpc>
              <a:buNone/>
            </a:pPr>
            <a:r>
              <a:rPr lang="en-US" sz="3800" dirty="0">
                <a:solidFill>
                  <a:srgbClr val="FAEBEB"/>
                </a:solidFill>
                <a:latin typeface="Dela Gothic One" pitchFamily="34" charset="0"/>
                <a:ea typeface="Dela Gothic One" pitchFamily="34" charset="-122"/>
                <a:cs typeface="Dela Gothic One" pitchFamily="34" charset="-120"/>
              </a:rPr>
              <a:t>Cancel Booking</a:t>
            </a:r>
            <a:endParaRPr lang="en-US" sz="3800" dirty="0"/>
          </a:p>
        </p:txBody>
      </p:sp>
      <p:pic>
        <p:nvPicPr>
          <p:cNvPr id="5" name="Image 1" descr="preencoded.png"/>
          <p:cNvPicPr>
            <a:picLocks noChangeAspect="1"/>
          </p:cNvPicPr>
          <p:nvPr/>
        </p:nvPicPr>
        <p:blipFill>
          <a:blip r:embed="rId4"/>
          <a:stretch>
            <a:fillRect/>
          </a:stretch>
        </p:blipFill>
        <p:spPr>
          <a:xfrm>
            <a:off x="2488644" y="1520547"/>
            <a:ext cx="965240" cy="1544479"/>
          </a:xfrm>
          <a:prstGeom prst="rect">
            <a:avLst/>
          </a:prstGeom>
        </p:spPr>
      </p:pic>
      <p:sp>
        <p:nvSpPr>
          <p:cNvPr id="6" name="Text 2"/>
          <p:cNvSpPr/>
          <p:nvPr/>
        </p:nvSpPr>
        <p:spPr>
          <a:xfrm>
            <a:off x="3743444" y="1713548"/>
            <a:ext cx="2413159" cy="301585"/>
          </a:xfrm>
          <a:prstGeom prst="rect">
            <a:avLst/>
          </a:prstGeom>
          <a:noFill/>
          <a:ln/>
        </p:spPr>
        <p:txBody>
          <a:bodyPr wrap="none" rtlCol="0" anchor="t"/>
          <a:lstStyle/>
          <a:p>
            <a:pPr marL="0" indent="0" algn="l">
              <a:lnSpc>
                <a:spcPts val="2375"/>
              </a:lnSpc>
              <a:buNone/>
            </a:pPr>
            <a:r>
              <a:rPr lang="en-US" sz="1900" dirty="0">
                <a:solidFill>
                  <a:srgbClr val="FFE5E5"/>
                </a:solidFill>
                <a:latin typeface="Dela Gothic One" pitchFamily="34" charset="0"/>
                <a:ea typeface="Dela Gothic One" pitchFamily="34" charset="-122"/>
                <a:cs typeface="Dela Gothic One" pitchFamily="34" charset="-120"/>
              </a:rPr>
              <a:t>Select Booking</a:t>
            </a:r>
            <a:endParaRPr lang="en-US" sz="1900" dirty="0"/>
          </a:p>
        </p:txBody>
      </p:sp>
      <p:sp>
        <p:nvSpPr>
          <p:cNvPr id="7" name="Text 3"/>
          <p:cNvSpPr/>
          <p:nvPr/>
        </p:nvSpPr>
        <p:spPr>
          <a:xfrm>
            <a:off x="3743444" y="2130862"/>
            <a:ext cx="8398193" cy="308967"/>
          </a:xfrm>
          <a:prstGeom prst="rect">
            <a:avLst/>
          </a:prstGeom>
          <a:noFill/>
          <a:ln/>
        </p:spPr>
        <p:txBody>
          <a:bodyPr wrap="none" rtlCol="0" anchor="t"/>
          <a:lstStyle/>
          <a:p>
            <a:pPr marL="0" indent="0" algn="l">
              <a:lnSpc>
                <a:spcPts val="2432"/>
              </a:lnSpc>
              <a:buNone/>
            </a:pPr>
            <a:r>
              <a:rPr lang="en-US" sz="1520" dirty="0">
                <a:solidFill>
                  <a:srgbClr val="FFE5E5"/>
                </a:solidFill>
                <a:latin typeface="DM Sans" pitchFamily="34" charset="0"/>
                <a:ea typeface="DM Sans" pitchFamily="34" charset="-122"/>
                <a:cs typeface="DM Sans" pitchFamily="34" charset="-120"/>
              </a:rPr>
              <a:t>First, locate the booking you wish to cancel by entering the ticket number</a:t>
            </a:r>
            <a:endParaRPr lang="en-US" sz="1520" dirty="0"/>
          </a:p>
        </p:txBody>
      </p:sp>
      <p:pic>
        <p:nvPicPr>
          <p:cNvPr id="8" name="Image 2" descr="preencoded.png"/>
          <p:cNvPicPr>
            <a:picLocks noChangeAspect="1"/>
          </p:cNvPicPr>
          <p:nvPr/>
        </p:nvPicPr>
        <p:blipFill>
          <a:blip r:embed="rId5"/>
          <a:stretch>
            <a:fillRect/>
          </a:stretch>
        </p:blipFill>
        <p:spPr>
          <a:xfrm>
            <a:off x="2488644" y="3065026"/>
            <a:ext cx="965240" cy="1544479"/>
          </a:xfrm>
          <a:prstGeom prst="rect">
            <a:avLst/>
          </a:prstGeom>
        </p:spPr>
      </p:pic>
      <p:sp>
        <p:nvSpPr>
          <p:cNvPr id="9" name="Text 4"/>
          <p:cNvSpPr/>
          <p:nvPr/>
        </p:nvSpPr>
        <p:spPr>
          <a:xfrm>
            <a:off x="3743444" y="3258026"/>
            <a:ext cx="2413159" cy="301585"/>
          </a:xfrm>
          <a:prstGeom prst="rect">
            <a:avLst/>
          </a:prstGeom>
          <a:noFill/>
          <a:ln/>
        </p:spPr>
        <p:txBody>
          <a:bodyPr wrap="none" rtlCol="0" anchor="t"/>
          <a:lstStyle/>
          <a:p>
            <a:pPr marL="0" indent="0" algn="l">
              <a:lnSpc>
                <a:spcPts val="2375"/>
              </a:lnSpc>
              <a:buNone/>
            </a:pPr>
            <a:r>
              <a:rPr lang="en-US" sz="1900" dirty="0">
                <a:solidFill>
                  <a:srgbClr val="FFE5E5"/>
                </a:solidFill>
                <a:latin typeface="Dela Gothic One" pitchFamily="34" charset="0"/>
                <a:ea typeface="Dela Gothic One" pitchFamily="34" charset="-122"/>
                <a:cs typeface="Dela Gothic One" pitchFamily="34" charset="-120"/>
              </a:rPr>
              <a:t>Review Details</a:t>
            </a:r>
            <a:endParaRPr lang="en-US" sz="1900" dirty="0"/>
          </a:p>
        </p:txBody>
      </p:sp>
      <p:sp>
        <p:nvSpPr>
          <p:cNvPr id="10" name="Text 5"/>
          <p:cNvSpPr/>
          <p:nvPr/>
        </p:nvSpPr>
        <p:spPr>
          <a:xfrm>
            <a:off x="3743444" y="3675340"/>
            <a:ext cx="8398193" cy="308967"/>
          </a:xfrm>
          <a:prstGeom prst="rect">
            <a:avLst/>
          </a:prstGeom>
          <a:noFill/>
          <a:ln/>
        </p:spPr>
        <p:txBody>
          <a:bodyPr wrap="none" rtlCol="0" anchor="t"/>
          <a:lstStyle/>
          <a:p>
            <a:pPr marL="0" indent="0" algn="l">
              <a:lnSpc>
                <a:spcPts val="2432"/>
              </a:lnSpc>
              <a:buNone/>
            </a:pPr>
            <a:r>
              <a:rPr lang="en-US" sz="1520" dirty="0">
                <a:solidFill>
                  <a:srgbClr val="FFE5E5"/>
                </a:solidFill>
                <a:latin typeface="DM Sans" pitchFamily="34" charset="0"/>
                <a:ea typeface="DM Sans" pitchFamily="34" charset="-122"/>
                <a:cs typeface="DM Sans" pitchFamily="34" charset="-120"/>
              </a:rPr>
              <a:t>Confirm the flight details and passenger information for the booking you want to cancel.</a:t>
            </a:r>
            <a:endParaRPr lang="en-US" sz="1520" dirty="0"/>
          </a:p>
        </p:txBody>
      </p:sp>
      <p:pic>
        <p:nvPicPr>
          <p:cNvPr id="11" name="Image 3" descr="preencoded.png"/>
          <p:cNvPicPr>
            <a:picLocks noChangeAspect="1"/>
          </p:cNvPicPr>
          <p:nvPr/>
        </p:nvPicPr>
        <p:blipFill>
          <a:blip r:embed="rId6"/>
          <a:stretch>
            <a:fillRect/>
          </a:stretch>
        </p:blipFill>
        <p:spPr>
          <a:xfrm>
            <a:off x="2488644" y="4609505"/>
            <a:ext cx="965240" cy="1544479"/>
          </a:xfrm>
          <a:prstGeom prst="rect">
            <a:avLst/>
          </a:prstGeom>
        </p:spPr>
      </p:pic>
      <p:sp>
        <p:nvSpPr>
          <p:cNvPr id="12" name="Text 6"/>
          <p:cNvSpPr/>
          <p:nvPr/>
        </p:nvSpPr>
        <p:spPr>
          <a:xfrm>
            <a:off x="3743444" y="4802505"/>
            <a:ext cx="2947749" cy="301585"/>
          </a:xfrm>
          <a:prstGeom prst="rect">
            <a:avLst/>
          </a:prstGeom>
          <a:noFill/>
          <a:ln/>
        </p:spPr>
        <p:txBody>
          <a:bodyPr wrap="none" rtlCol="0" anchor="t"/>
          <a:lstStyle/>
          <a:p>
            <a:pPr marL="0" indent="0" algn="l">
              <a:lnSpc>
                <a:spcPts val="2375"/>
              </a:lnSpc>
              <a:buNone/>
            </a:pPr>
            <a:r>
              <a:rPr lang="en-US" sz="1900" dirty="0">
                <a:solidFill>
                  <a:srgbClr val="FFE5E5"/>
                </a:solidFill>
                <a:latin typeface="Dela Gothic One" pitchFamily="34" charset="0"/>
                <a:ea typeface="Dela Gothic One" pitchFamily="34" charset="-122"/>
                <a:cs typeface="Dela Gothic One" pitchFamily="34" charset="-120"/>
              </a:rPr>
              <a:t>Initiate Cancellation</a:t>
            </a:r>
            <a:endParaRPr lang="en-US" sz="1900" dirty="0"/>
          </a:p>
        </p:txBody>
      </p:sp>
      <p:sp>
        <p:nvSpPr>
          <p:cNvPr id="13" name="Text 7"/>
          <p:cNvSpPr/>
          <p:nvPr/>
        </p:nvSpPr>
        <p:spPr>
          <a:xfrm>
            <a:off x="3743444" y="5219819"/>
            <a:ext cx="8398193" cy="308967"/>
          </a:xfrm>
          <a:prstGeom prst="rect">
            <a:avLst/>
          </a:prstGeom>
          <a:noFill/>
          <a:ln/>
        </p:spPr>
        <p:txBody>
          <a:bodyPr wrap="none" rtlCol="0" anchor="t"/>
          <a:lstStyle/>
          <a:p>
            <a:pPr marL="0" indent="0" algn="l">
              <a:lnSpc>
                <a:spcPts val="2432"/>
              </a:lnSpc>
              <a:buNone/>
            </a:pPr>
            <a:r>
              <a:rPr lang="en-US" sz="1520" dirty="0">
                <a:solidFill>
                  <a:srgbClr val="FFE5E5"/>
                </a:solidFill>
                <a:latin typeface="DM Sans" pitchFamily="34" charset="0"/>
                <a:ea typeface="DM Sans" pitchFamily="34" charset="-122"/>
                <a:cs typeface="DM Sans" pitchFamily="34" charset="-120"/>
              </a:rPr>
              <a:t>Follow the prompts to initiate the cancellation process.</a:t>
            </a:r>
            <a:endParaRPr lang="en-US" sz="1520" dirty="0"/>
          </a:p>
        </p:txBody>
      </p:sp>
      <p:pic>
        <p:nvPicPr>
          <p:cNvPr id="14" name="Image 4" descr="preencoded.png"/>
          <p:cNvPicPr>
            <a:picLocks noChangeAspect="1"/>
          </p:cNvPicPr>
          <p:nvPr/>
        </p:nvPicPr>
        <p:blipFill>
          <a:blip r:embed="rId7"/>
          <a:stretch>
            <a:fillRect/>
          </a:stretch>
        </p:blipFill>
        <p:spPr>
          <a:xfrm>
            <a:off x="2488644" y="6153983"/>
            <a:ext cx="965240" cy="1544479"/>
          </a:xfrm>
          <a:prstGeom prst="rect">
            <a:avLst/>
          </a:prstGeom>
        </p:spPr>
      </p:pic>
      <p:sp>
        <p:nvSpPr>
          <p:cNvPr id="15" name="Text 8"/>
          <p:cNvSpPr/>
          <p:nvPr/>
        </p:nvSpPr>
        <p:spPr>
          <a:xfrm>
            <a:off x="3743444" y="6346984"/>
            <a:ext cx="3090386" cy="301585"/>
          </a:xfrm>
          <a:prstGeom prst="rect">
            <a:avLst/>
          </a:prstGeom>
          <a:noFill/>
          <a:ln/>
        </p:spPr>
        <p:txBody>
          <a:bodyPr wrap="none" rtlCol="0" anchor="t"/>
          <a:lstStyle/>
          <a:p>
            <a:pPr marL="0" indent="0" algn="l">
              <a:lnSpc>
                <a:spcPts val="2375"/>
              </a:lnSpc>
              <a:buNone/>
            </a:pPr>
            <a:r>
              <a:rPr lang="en-US" sz="1900" dirty="0">
                <a:solidFill>
                  <a:srgbClr val="FFE5E5"/>
                </a:solidFill>
                <a:latin typeface="Dela Gothic One" pitchFamily="34" charset="0"/>
                <a:ea typeface="Dela Gothic One" pitchFamily="34" charset="-122"/>
                <a:cs typeface="Dela Gothic One" pitchFamily="34" charset="-120"/>
              </a:rPr>
              <a:t>Receive Confirmation</a:t>
            </a:r>
            <a:endParaRPr lang="en-US" sz="1900" dirty="0"/>
          </a:p>
        </p:txBody>
      </p:sp>
      <p:sp>
        <p:nvSpPr>
          <p:cNvPr id="16" name="Text 9"/>
          <p:cNvSpPr/>
          <p:nvPr/>
        </p:nvSpPr>
        <p:spPr>
          <a:xfrm>
            <a:off x="3743444" y="6764298"/>
            <a:ext cx="8398193" cy="617934"/>
          </a:xfrm>
          <a:prstGeom prst="rect">
            <a:avLst/>
          </a:prstGeom>
          <a:noFill/>
          <a:ln/>
        </p:spPr>
        <p:txBody>
          <a:bodyPr wrap="square" rtlCol="0" anchor="t"/>
          <a:lstStyle/>
          <a:p>
            <a:pPr marL="0" indent="0" algn="l">
              <a:lnSpc>
                <a:spcPts val="2432"/>
              </a:lnSpc>
              <a:buNone/>
            </a:pPr>
            <a:r>
              <a:rPr lang="en-US" sz="1520" dirty="0">
                <a:solidFill>
                  <a:srgbClr val="FFE5E5"/>
                </a:solidFill>
                <a:latin typeface="DM Sans" pitchFamily="34" charset="0"/>
                <a:ea typeface="DM Sans" pitchFamily="34" charset="-122"/>
                <a:cs typeface="DM Sans" pitchFamily="34" charset="-120"/>
              </a:rPr>
              <a:t>Once the cancellation is complete, you will receive a confirmation message ''Booking Cancelled'.</a:t>
            </a:r>
            <a:endParaRPr lang="en-US" sz="152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8814"/>
            <a:ext cx="14630400" cy="8229600"/>
          </a:xfrm>
          <a:prstGeom prst="rect">
            <a:avLst/>
          </a:prstGeom>
          <a:solidFill>
            <a:srgbClr val="0A0A0A">
              <a:alpha val="75000"/>
            </a:srgbClr>
          </a:solidFill>
          <a:ln/>
        </p:spPr>
      </p:sp>
      <p:sp>
        <p:nvSpPr>
          <p:cNvPr id="4" name="Text 1"/>
          <p:cNvSpPr/>
          <p:nvPr/>
        </p:nvSpPr>
        <p:spPr>
          <a:xfrm>
            <a:off x="1760220" y="1194673"/>
            <a:ext cx="5554980" cy="694373"/>
          </a:xfrm>
          <a:prstGeom prst="rect">
            <a:avLst/>
          </a:prstGeom>
          <a:noFill/>
          <a:ln/>
        </p:spPr>
        <p:txBody>
          <a:bodyPr wrap="none" rtlCol="0" anchor="t"/>
          <a:lstStyle/>
          <a:p>
            <a:pPr marL="0" indent="0">
              <a:lnSpc>
                <a:spcPts val="5468"/>
              </a:lnSpc>
              <a:buNone/>
            </a:pPr>
            <a:r>
              <a:rPr lang="en-US" sz="4374" dirty="0" smtClean="0">
                <a:solidFill>
                  <a:srgbClr val="FAEBEB"/>
                </a:solidFill>
                <a:latin typeface="Dela Gothic One" pitchFamily="34" charset="0"/>
                <a:ea typeface="Dela Gothic One" pitchFamily="34" charset="-122"/>
                <a:cs typeface="Dela Gothic One" pitchFamily="34" charset="-120"/>
              </a:rPr>
              <a:t>Manage Ticket:</a:t>
            </a:r>
            <a:endParaRPr lang="en-US" sz="4374" dirty="0"/>
          </a:p>
        </p:txBody>
      </p:sp>
      <p:sp>
        <p:nvSpPr>
          <p:cNvPr id="8" name="Text 5"/>
          <p:cNvSpPr/>
          <p:nvPr/>
        </p:nvSpPr>
        <p:spPr>
          <a:xfrm>
            <a:off x="7217152" y="2548652"/>
            <a:ext cx="195977" cy="416481"/>
          </a:xfrm>
          <a:prstGeom prst="rect">
            <a:avLst/>
          </a:prstGeom>
          <a:noFill/>
          <a:ln/>
        </p:spPr>
        <p:txBody>
          <a:bodyPr wrap="none" rtlCol="0" anchor="t"/>
          <a:lstStyle/>
          <a:p>
            <a:pPr marL="0" indent="0" algn="ctr">
              <a:lnSpc>
                <a:spcPts val="3281"/>
              </a:lnSpc>
              <a:buNone/>
            </a:pPr>
            <a:endParaRPr lang="en-US" sz="2624" dirty="0"/>
          </a:p>
        </p:txBody>
      </p:sp>
      <p:sp>
        <p:nvSpPr>
          <p:cNvPr id="13" name="Text 10"/>
          <p:cNvSpPr/>
          <p:nvPr/>
        </p:nvSpPr>
        <p:spPr>
          <a:xfrm>
            <a:off x="7175956" y="3659505"/>
            <a:ext cx="278368" cy="416481"/>
          </a:xfrm>
          <a:prstGeom prst="rect">
            <a:avLst/>
          </a:prstGeom>
          <a:noFill/>
          <a:ln/>
        </p:spPr>
        <p:txBody>
          <a:bodyPr wrap="none" rtlCol="0" anchor="t"/>
          <a:lstStyle/>
          <a:p>
            <a:pPr marL="0" indent="0" algn="ctr">
              <a:lnSpc>
                <a:spcPts val="3281"/>
              </a:lnSpc>
              <a:buNone/>
            </a:pPr>
            <a:endParaRPr lang="en-US" sz="2624" dirty="0"/>
          </a:p>
        </p:txBody>
      </p:sp>
      <p:sp>
        <p:nvSpPr>
          <p:cNvPr id="18" name="Text 15"/>
          <p:cNvSpPr/>
          <p:nvPr/>
        </p:nvSpPr>
        <p:spPr>
          <a:xfrm>
            <a:off x="7168336" y="5472589"/>
            <a:ext cx="293608" cy="416481"/>
          </a:xfrm>
          <a:prstGeom prst="rect">
            <a:avLst/>
          </a:prstGeom>
          <a:noFill/>
          <a:ln/>
        </p:spPr>
        <p:txBody>
          <a:bodyPr wrap="none" rtlCol="0" anchor="t"/>
          <a:lstStyle/>
          <a:p>
            <a:pPr marL="0" indent="0" algn="ctr">
              <a:lnSpc>
                <a:spcPts val="3281"/>
              </a:lnSpc>
              <a:buNone/>
            </a:pPr>
            <a:endParaRPr lang="en-US" sz="2624"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136" y="2213811"/>
            <a:ext cx="10058400" cy="5419460"/>
          </a:xfrm>
          <a:prstGeom prst="rect">
            <a:avLst/>
          </a:prstGeom>
        </p:spPr>
      </p:pic>
    </p:spTree>
    <p:extLst>
      <p:ext uri="{BB962C8B-B14F-4D97-AF65-F5344CB8AC3E}">
        <p14:creationId xmlns:p14="http://schemas.microsoft.com/office/powerpoint/2010/main" val="1494660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1902976"/>
            <a:ext cx="6093619"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Complaint System</a:t>
            </a:r>
            <a:endParaRPr lang="en-US" sz="4374" dirty="0"/>
          </a:p>
        </p:txBody>
      </p:sp>
      <p:pic>
        <p:nvPicPr>
          <p:cNvPr id="5" name="Image 1" descr="preencoded.png"/>
          <p:cNvPicPr>
            <a:picLocks noChangeAspect="1"/>
          </p:cNvPicPr>
          <p:nvPr/>
        </p:nvPicPr>
        <p:blipFill>
          <a:blip r:embed="rId4"/>
          <a:stretch>
            <a:fillRect/>
          </a:stretch>
        </p:blipFill>
        <p:spPr>
          <a:xfrm>
            <a:off x="1760220" y="3041690"/>
            <a:ext cx="555427" cy="555427"/>
          </a:xfrm>
          <a:prstGeom prst="rect">
            <a:avLst/>
          </a:prstGeom>
        </p:spPr>
      </p:pic>
      <p:sp>
        <p:nvSpPr>
          <p:cNvPr id="6" name="Text 2"/>
          <p:cNvSpPr/>
          <p:nvPr/>
        </p:nvSpPr>
        <p:spPr>
          <a:xfrm>
            <a:off x="1760220" y="3819287"/>
            <a:ext cx="2955965" cy="347186"/>
          </a:xfrm>
          <a:prstGeom prst="rect">
            <a:avLst/>
          </a:prstGeom>
          <a:noFill/>
          <a:ln/>
        </p:spPr>
        <p:txBody>
          <a:bodyPr wrap="non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Submit Complaint</a:t>
            </a:r>
            <a:endParaRPr lang="en-US" sz="2187" dirty="0"/>
          </a:p>
        </p:txBody>
      </p:sp>
      <p:sp>
        <p:nvSpPr>
          <p:cNvPr id="7" name="Text 3"/>
          <p:cNvSpPr/>
          <p:nvPr/>
        </p:nvSpPr>
        <p:spPr>
          <a:xfrm>
            <a:off x="1760220" y="4299704"/>
            <a:ext cx="5388293" cy="1421606"/>
          </a:xfrm>
          <a:prstGeom prst="rect">
            <a:avLst/>
          </a:prstGeom>
          <a:noFill/>
          <a:ln/>
        </p:spPr>
        <p:txBody>
          <a:bodyPr wrap="squar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If you have any issues or concerns, please don't hesitate to submit a complaint. We take all feedback seriously and will work to address your concerns promptly.</a:t>
            </a:r>
            <a:endParaRPr lang="en-US" sz="1750" dirty="0"/>
          </a:p>
        </p:txBody>
      </p:sp>
      <p:pic>
        <p:nvPicPr>
          <p:cNvPr id="8" name="Image 2" descr="preencoded.png"/>
          <p:cNvPicPr>
            <a:picLocks noChangeAspect="1"/>
          </p:cNvPicPr>
          <p:nvPr/>
        </p:nvPicPr>
        <p:blipFill>
          <a:blip r:embed="rId5"/>
          <a:stretch>
            <a:fillRect/>
          </a:stretch>
        </p:blipFill>
        <p:spPr>
          <a:xfrm>
            <a:off x="7481768" y="3041690"/>
            <a:ext cx="555427" cy="555427"/>
          </a:xfrm>
          <a:prstGeom prst="rect">
            <a:avLst/>
          </a:prstGeom>
        </p:spPr>
      </p:pic>
      <p:sp>
        <p:nvSpPr>
          <p:cNvPr id="9" name="Text 4"/>
          <p:cNvSpPr/>
          <p:nvPr/>
        </p:nvSpPr>
        <p:spPr>
          <a:xfrm>
            <a:off x="7481768" y="3819287"/>
            <a:ext cx="2777490" cy="347186"/>
          </a:xfrm>
          <a:prstGeom prst="rect">
            <a:avLst/>
          </a:prstGeom>
          <a:noFill/>
          <a:ln/>
        </p:spPr>
        <p:txBody>
          <a:bodyPr wrap="non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File Handling </a:t>
            </a:r>
            <a:endParaRPr lang="en-US" sz="2187" dirty="0"/>
          </a:p>
        </p:txBody>
      </p:sp>
      <p:sp>
        <p:nvSpPr>
          <p:cNvPr id="10" name="Text 5"/>
          <p:cNvSpPr/>
          <p:nvPr/>
        </p:nvSpPr>
        <p:spPr>
          <a:xfrm>
            <a:off x="7481768" y="4299704"/>
            <a:ext cx="5388412" cy="710803"/>
          </a:xfrm>
          <a:prstGeom prst="rect">
            <a:avLst/>
          </a:prstGeom>
          <a:noFill/>
          <a:ln/>
        </p:spPr>
        <p:txBody>
          <a:bodyPr wrap="squar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All the complaints will be saved in a file and can we viewd from the file </a:t>
            </a:r>
            <a:endParaRPr lang="en-US" sz="1750" dirty="0"/>
          </a:p>
        </p:txBody>
      </p:sp>
      <p:sp>
        <p:nvSpPr>
          <p:cNvPr id="11" name="Text 6"/>
          <p:cNvSpPr/>
          <p:nvPr/>
        </p:nvSpPr>
        <p:spPr>
          <a:xfrm>
            <a:off x="1760220" y="5971223"/>
            <a:ext cx="11109960"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0" y="0"/>
            <a:ext cx="14630400" cy="8229600"/>
          </a:xfrm>
          <a:prstGeom prst="rect">
            <a:avLst/>
          </a:prstGeom>
          <a:solidFill>
            <a:srgbClr val="0A0A0A">
              <a:alpha val="75000"/>
            </a:srgbClr>
          </a:solidFill>
          <a:ln/>
        </p:spPr>
      </p:sp>
      <p:sp>
        <p:nvSpPr>
          <p:cNvPr id="4" name="Text 1"/>
          <p:cNvSpPr/>
          <p:nvPr/>
        </p:nvSpPr>
        <p:spPr>
          <a:xfrm>
            <a:off x="1760220" y="1194673"/>
            <a:ext cx="5554980" cy="694373"/>
          </a:xfrm>
          <a:prstGeom prst="rect">
            <a:avLst/>
          </a:prstGeom>
          <a:noFill/>
          <a:ln/>
        </p:spPr>
        <p:txBody>
          <a:bodyPr wrap="none" rtlCol="0" anchor="t"/>
          <a:lstStyle/>
          <a:p>
            <a:pPr marL="0" indent="0">
              <a:lnSpc>
                <a:spcPts val="5468"/>
              </a:lnSpc>
              <a:buNone/>
            </a:pPr>
            <a:r>
              <a:rPr lang="en-US" sz="4374" dirty="0" smtClean="0">
                <a:solidFill>
                  <a:srgbClr val="FAEBEB"/>
                </a:solidFill>
                <a:latin typeface="Dela Gothic One" pitchFamily="34" charset="0"/>
                <a:ea typeface="Dela Gothic One" pitchFamily="34" charset="-122"/>
                <a:cs typeface="Dela Gothic One" pitchFamily="34" charset="-120"/>
              </a:rPr>
              <a:t>Complaint System</a:t>
            </a:r>
            <a:r>
              <a:rPr lang="en-US" sz="4374" dirty="0">
                <a:solidFill>
                  <a:srgbClr val="FAEBEB"/>
                </a:solidFill>
                <a:latin typeface="Dela Gothic One" pitchFamily="34" charset="0"/>
                <a:ea typeface="Dela Gothic One" pitchFamily="34" charset="-122"/>
                <a:cs typeface="Dela Gothic One" pitchFamily="34" charset="-120"/>
              </a:rPr>
              <a:t>:</a:t>
            </a:r>
            <a:endParaRPr lang="en-US" sz="4374" dirty="0"/>
          </a:p>
        </p:txBody>
      </p:sp>
      <p:sp>
        <p:nvSpPr>
          <p:cNvPr id="8" name="Text 5"/>
          <p:cNvSpPr/>
          <p:nvPr/>
        </p:nvSpPr>
        <p:spPr>
          <a:xfrm>
            <a:off x="7217152" y="2548652"/>
            <a:ext cx="195977" cy="416481"/>
          </a:xfrm>
          <a:prstGeom prst="rect">
            <a:avLst/>
          </a:prstGeom>
          <a:noFill/>
          <a:ln/>
        </p:spPr>
        <p:txBody>
          <a:bodyPr wrap="none" rtlCol="0" anchor="t"/>
          <a:lstStyle/>
          <a:p>
            <a:pPr marL="0" indent="0" algn="ctr">
              <a:lnSpc>
                <a:spcPts val="3281"/>
              </a:lnSpc>
              <a:buNone/>
            </a:pPr>
            <a:endParaRPr lang="en-US" sz="2624" dirty="0"/>
          </a:p>
        </p:txBody>
      </p:sp>
      <p:sp>
        <p:nvSpPr>
          <p:cNvPr id="13" name="Text 10"/>
          <p:cNvSpPr/>
          <p:nvPr/>
        </p:nvSpPr>
        <p:spPr>
          <a:xfrm>
            <a:off x="7175956" y="3659505"/>
            <a:ext cx="278368" cy="416481"/>
          </a:xfrm>
          <a:prstGeom prst="rect">
            <a:avLst/>
          </a:prstGeom>
          <a:noFill/>
          <a:ln/>
        </p:spPr>
        <p:txBody>
          <a:bodyPr wrap="none" rtlCol="0" anchor="t"/>
          <a:lstStyle/>
          <a:p>
            <a:pPr marL="0" indent="0" algn="ctr">
              <a:lnSpc>
                <a:spcPts val="3281"/>
              </a:lnSpc>
              <a:buNone/>
            </a:pPr>
            <a:endParaRPr lang="en-US" sz="2624" dirty="0"/>
          </a:p>
        </p:txBody>
      </p:sp>
      <p:sp>
        <p:nvSpPr>
          <p:cNvPr id="18" name="Text 15"/>
          <p:cNvSpPr/>
          <p:nvPr/>
        </p:nvSpPr>
        <p:spPr>
          <a:xfrm>
            <a:off x="7168336" y="5472589"/>
            <a:ext cx="293608" cy="416481"/>
          </a:xfrm>
          <a:prstGeom prst="rect">
            <a:avLst/>
          </a:prstGeom>
          <a:noFill/>
          <a:ln/>
        </p:spPr>
        <p:txBody>
          <a:bodyPr wrap="none" rtlCol="0" anchor="t"/>
          <a:lstStyle/>
          <a:p>
            <a:pPr marL="0" indent="0" algn="ctr">
              <a:lnSpc>
                <a:spcPts val="3281"/>
              </a:lnSpc>
              <a:buNone/>
            </a:pPr>
            <a:endParaRPr lang="en-US" sz="2624"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3929" y="2167438"/>
            <a:ext cx="10058400" cy="5441550"/>
          </a:xfrm>
          <a:prstGeom prst="rect">
            <a:avLst/>
          </a:prstGeom>
        </p:spPr>
      </p:pic>
    </p:spTree>
    <p:extLst>
      <p:ext uri="{BB962C8B-B14F-4D97-AF65-F5344CB8AC3E}">
        <p14:creationId xmlns:p14="http://schemas.microsoft.com/office/powerpoint/2010/main" val="381665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8814"/>
            <a:ext cx="14630400" cy="8229600"/>
          </a:xfrm>
          <a:prstGeom prst="rect">
            <a:avLst/>
          </a:prstGeom>
          <a:solidFill>
            <a:srgbClr val="0A0A0A">
              <a:alpha val="75000"/>
            </a:srgbClr>
          </a:solidFill>
          <a:ln/>
        </p:spPr>
      </p:sp>
      <p:sp>
        <p:nvSpPr>
          <p:cNvPr id="4" name="Text 1"/>
          <p:cNvSpPr/>
          <p:nvPr/>
        </p:nvSpPr>
        <p:spPr>
          <a:xfrm>
            <a:off x="497164" y="1194673"/>
            <a:ext cx="5554980" cy="694373"/>
          </a:xfrm>
          <a:prstGeom prst="rect">
            <a:avLst/>
          </a:prstGeom>
          <a:noFill/>
          <a:ln/>
        </p:spPr>
        <p:txBody>
          <a:bodyPr wrap="none" rtlCol="0" anchor="t"/>
          <a:lstStyle/>
          <a:p>
            <a:pPr marL="0" indent="0">
              <a:lnSpc>
                <a:spcPts val="5468"/>
              </a:lnSpc>
              <a:buNone/>
            </a:pPr>
            <a:r>
              <a:rPr lang="en-US" sz="4374" dirty="0" smtClean="0">
                <a:solidFill>
                  <a:srgbClr val="FAEBEB"/>
                </a:solidFill>
                <a:latin typeface="Dela Gothic One" pitchFamily="34" charset="0"/>
                <a:ea typeface="Dela Gothic One" pitchFamily="34" charset="-122"/>
                <a:cs typeface="Dela Gothic One" pitchFamily="34" charset="-120"/>
              </a:rPr>
              <a:t>File Handling</a:t>
            </a:r>
            <a:r>
              <a:rPr lang="en-US" sz="4374" dirty="0" smtClean="0">
                <a:solidFill>
                  <a:srgbClr val="FAEBEB"/>
                </a:solidFill>
                <a:latin typeface="Dela Gothic One" pitchFamily="34" charset="0"/>
                <a:ea typeface="Dela Gothic One" pitchFamily="34" charset="-122"/>
                <a:cs typeface="Dela Gothic One" pitchFamily="34" charset="-120"/>
              </a:rPr>
              <a:t>:</a:t>
            </a:r>
            <a:endParaRPr lang="en-US" sz="4374" dirty="0"/>
          </a:p>
        </p:txBody>
      </p:sp>
      <p:sp>
        <p:nvSpPr>
          <p:cNvPr id="8" name="Text 5"/>
          <p:cNvSpPr/>
          <p:nvPr/>
        </p:nvSpPr>
        <p:spPr>
          <a:xfrm>
            <a:off x="7217152" y="2548652"/>
            <a:ext cx="195977" cy="416481"/>
          </a:xfrm>
          <a:prstGeom prst="rect">
            <a:avLst/>
          </a:prstGeom>
          <a:noFill/>
          <a:ln/>
        </p:spPr>
        <p:txBody>
          <a:bodyPr wrap="none" rtlCol="0" anchor="t"/>
          <a:lstStyle/>
          <a:p>
            <a:pPr marL="0" indent="0" algn="ctr">
              <a:lnSpc>
                <a:spcPts val="3281"/>
              </a:lnSpc>
              <a:buNone/>
            </a:pPr>
            <a:endParaRPr lang="en-US" sz="2624" dirty="0"/>
          </a:p>
        </p:txBody>
      </p:sp>
      <p:sp>
        <p:nvSpPr>
          <p:cNvPr id="13" name="Text 10"/>
          <p:cNvSpPr/>
          <p:nvPr/>
        </p:nvSpPr>
        <p:spPr>
          <a:xfrm>
            <a:off x="7175956" y="3659505"/>
            <a:ext cx="278368" cy="416481"/>
          </a:xfrm>
          <a:prstGeom prst="rect">
            <a:avLst/>
          </a:prstGeom>
          <a:noFill/>
          <a:ln/>
        </p:spPr>
        <p:txBody>
          <a:bodyPr wrap="none" rtlCol="0" anchor="t"/>
          <a:lstStyle/>
          <a:p>
            <a:pPr marL="0" indent="0" algn="ctr">
              <a:lnSpc>
                <a:spcPts val="3281"/>
              </a:lnSpc>
              <a:buNone/>
            </a:pPr>
            <a:endParaRPr lang="en-US" sz="2624" dirty="0"/>
          </a:p>
        </p:txBody>
      </p:sp>
      <p:sp>
        <p:nvSpPr>
          <p:cNvPr id="18" name="Text 15"/>
          <p:cNvSpPr/>
          <p:nvPr/>
        </p:nvSpPr>
        <p:spPr>
          <a:xfrm>
            <a:off x="7168336" y="5472589"/>
            <a:ext cx="293608" cy="416481"/>
          </a:xfrm>
          <a:prstGeom prst="rect">
            <a:avLst/>
          </a:prstGeom>
          <a:noFill/>
          <a:ln/>
        </p:spPr>
        <p:txBody>
          <a:bodyPr wrap="none" rtlCol="0" anchor="t"/>
          <a:lstStyle/>
          <a:p>
            <a:pPr marL="0" indent="0" algn="ctr">
              <a:lnSpc>
                <a:spcPts val="3281"/>
              </a:lnSpc>
              <a:buNone/>
            </a:pPr>
            <a:endParaRPr lang="en-US" sz="2624"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164" y="2756892"/>
            <a:ext cx="6671172" cy="349777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8453" y="2751048"/>
            <a:ext cx="6977036" cy="3565132"/>
          </a:xfrm>
          <a:prstGeom prst="rect">
            <a:avLst/>
          </a:prstGeom>
        </p:spPr>
      </p:pic>
    </p:spTree>
    <p:extLst>
      <p:ext uri="{BB962C8B-B14F-4D97-AF65-F5344CB8AC3E}">
        <p14:creationId xmlns:p14="http://schemas.microsoft.com/office/powerpoint/2010/main" val="1153222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8814"/>
            <a:ext cx="14630400" cy="8229600"/>
          </a:xfrm>
          <a:prstGeom prst="rect">
            <a:avLst/>
          </a:prstGeom>
          <a:solidFill>
            <a:srgbClr val="0A0A0A">
              <a:alpha val="75000"/>
            </a:srgbClr>
          </a:solidFill>
          <a:ln/>
        </p:spPr>
      </p:sp>
      <p:sp>
        <p:nvSpPr>
          <p:cNvPr id="4" name="Text 1"/>
          <p:cNvSpPr/>
          <p:nvPr/>
        </p:nvSpPr>
        <p:spPr>
          <a:xfrm>
            <a:off x="1760220" y="1815465"/>
            <a:ext cx="5554980" cy="694373"/>
          </a:xfrm>
          <a:prstGeom prst="rect">
            <a:avLst/>
          </a:prstGeom>
          <a:noFill/>
          <a:ln/>
        </p:spPr>
        <p:txBody>
          <a:bodyPr wrap="none" rtlCol="0" anchor="t"/>
          <a:lstStyle/>
          <a:p>
            <a:pPr marL="0" indent="0">
              <a:lnSpc>
                <a:spcPts val="5468"/>
              </a:lnSpc>
              <a:buNone/>
            </a:pPr>
            <a:r>
              <a:rPr lang="en-US" sz="4374" dirty="0" smtClean="0">
                <a:solidFill>
                  <a:srgbClr val="FAEBEB"/>
                </a:solidFill>
                <a:latin typeface="Dela Gothic One" pitchFamily="34" charset="0"/>
                <a:ea typeface="Dela Gothic One" pitchFamily="34" charset="-122"/>
                <a:cs typeface="Dela Gothic One" pitchFamily="34" charset="-120"/>
              </a:rPr>
              <a:t>Validations</a:t>
            </a:r>
            <a:r>
              <a:rPr lang="en-US" sz="4374" dirty="0" smtClean="0">
                <a:solidFill>
                  <a:srgbClr val="FAEBEB"/>
                </a:solidFill>
                <a:latin typeface="Dela Gothic One" pitchFamily="34" charset="0"/>
                <a:ea typeface="Dela Gothic One" pitchFamily="34" charset="-122"/>
                <a:cs typeface="Dela Gothic One" pitchFamily="34" charset="-120"/>
              </a:rPr>
              <a:t>:</a:t>
            </a:r>
            <a:endParaRPr lang="en-US" sz="4374" dirty="0"/>
          </a:p>
        </p:txBody>
      </p:sp>
      <p:sp>
        <p:nvSpPr>
          <p:cNvPr id="8" name="Text 5"/>
          <p:cNvSpPr/>
          <p:nvPr/>
        </p:nvSpPr>
        <p:spPr>
          <a:xfrm>
            <a:off x="7217152" y="2548652"/>
            <a:ext cx="195977" cy="416481"/>
          </a:xfrm>
          <a:prstGeom prst="rect">
            <a:avLst/>
          </a:prstGeom>
          <a:noFill/>
          <a:ln/>
        </p:spPr>
        <p:txBody>
          <a:bodyPr wrap="none" rtlCol="0" anchor="t"/>
          <a:lstStyle/>
          <a:p>
            <a:pPr marL="0" indent="0" algn="ctr">
              <a:lnSpc>
                <a:spcPts val="3281"/>
              </a:lnSpc>
              <a:buNone/>
            </a:pPr>
            <a:endParaRPr lang="en-US" sz="2624" dirty="0"/>
          </a:p>
        </p:txBody>
      </p:sp>
      <p:sp>
        <p:nvSpPr>
          <p:cNvPr id="13" name="Text 10"/>
          <p:cNvSpPr/>
          <p:nvPr/>
        </p:nvSpPr>
        <p:spPr>
          <a:xfrm>
            <a:off x="7175956" y="3659505"/>
            <a:ext cx="278368" cy="416481"/>
          </a:xfrm>
          <a:prstGeom prst="rect">
            <a:avLst/>
          </a:prstGeom>
          <a:noFill/>
          <a:ln/>
        </p:spPr>
        <p:txBody>
          <a:bodyPr wrap="none" rtlCol="0" anchor="t"/>
          <a:lstStyle/>
          <a:p>
            <a:pPr marL="0" indent="0" algn="ctr">
              <a:lnSpc>
                <a:spcPts val="3281"/>
              </a:lnSpc>
              <a:buNone/>
            </a:pPr>
            <a:endParaRPr lang="en-US" sz="2624" dirty="0"/>
          </a:p>
        </p:txBody>
      </p:sp>
      <p:sp>
        <p:nvSpPr>
          <p:cNvPr id="18" name="Text 15"/>
          <p:cNvSpPr/>
          <p:nvPr/>
        </p:nvSpPr>
        <p:spPr>
          <a:xfrm>
            <a:off x="7168336" y="5472589"/>
            <a:ext cx="293608" cy="416481"/>
          </a:xfrm>
          <a:prstGeom prst="rect">
            <a:avLst/>
          </a:prstGeom>
          <a:noFill/>
          <a:ln/>
        </p:spPr>
        <p:txBody>
          <a:bodyPr wrap="none" rtlCol="0" anchor="t"/>
          <a:lstStyle/>
          <a:p>
            <a:pPr marL="0" indent="0" algn="ctr">
              <a:lnSpc>
                <a:spcPts val="3281"/>
              </a:lnSpc>
              <a:buNone/>
            </a:pPr>
            <a:endParaRPr lang="en-US" sz="2624" dirty="0"/>
          </a:p>
        </p:txBody>
      </p:sp>
      <p:sp>
        <p:nvSpPr>
          <p:cNvPr id="5" name="TextBox 4"/>
          <p:cNvSpPr txBox="1"/>
          <p:nvPr/>
        </p:nvSpPr>
        <p:spPr>
          <a:xfrm>
            <a:off x="1760220" y="3083719"/>
            <a:ext cx="11923696" cy="3046988"/>
          </a:xfrm>
          <a:prstGeom prst="rect">
            <a:avLst/>
          </a:prstGeom>
          <a:noFill/>
        </p:spPr>
        <p:txBody>
          <a:bodyPr wrap="square" rtlCol="0">
            <a:spAutoFit/>
          </a:bodyPr>
          <a:lstStyle/>
          <a:p>
            <a:r>
              <a:rPr lang="en-GB" sz="3200" dirty="0">
                <a:solidFill>
                  <a:schemeClr val="bg1"/>
                </a:solidFill>
              </a:rPr>
              <a:t>The program handles about 90% validation issues </a:t>
            </a:r>
            <a:r>
              <a:rPr lang="en-GB" sz="3200" dirty="0" smtClean="0">
                <a:solidFill>
                  <a:schemeClr val="bg1"/>
                </a:solidFill>
              </a:rPr>
              <a:t>.</a:t>
            </a:r>
          </a:p>
          <a:p>
            <a:r>
              <a:rPr lang="en-GB" sz="3200" dirty="0" smtClean="0">
                <a:solidFill>
                  <a:schemeClr val="bg1"/>
                </a:solidFill>
              </a:rPr>
              <a:t> </a:t>
            </a:r>
            <a:r>
              <a:rPr lang="en-GB" sz="3200" dirty="0">
                <a:solidFill>
                  <a:schemeClr val="bg1"/>
                </a:solidFill>
              </a:rPr>
              <a:t>Validation on Name </a:t>
            </a:r>
            <a:r>
              <a:rPr lang="en-GB" sz="3200" dirty="0" smtClean="0">
                <a:solidFill>
                  <a:schemeClr val="bg1"/>
                </a:solidFill>
              </a:rPr>
              <a:t>.</a:t>
            </a:r>
          </a:p>
          <a:p>
            <a:r>
              <a:rPr lang="en-GB" sz="3200" dirty="0" smtClean="0">
                <a:solidFill>
                  <a:schemeClr val="bg1"/>
                </a:solidFill>
              </a:rPr>
              <a:t> </a:t>
            </a:r>
            <a:r>
              <a:rPr lang="en-GB" sz="3200" dirty="0">
                <a:solidFill>
                  <a:schemeClr val="bg1"/>
                </a:solidFill>
              </a:rPr>
              <a:t>Validation on Phone No and Passport </a:t>
            </a:r>
            <a:r>
              <a:rPr lang="en-GB" sz="3200" dirty="0" smtClean="0">
                <a:solidFill>
                  <a:schemeClr val="bg1"/>
                </a:solidFill>
              </a:rPr>
              <a:t>No.</a:t>
            </a:r>
          </a:p>
          <a:p>
            <a:r>
              <a:rPr lang="en-GB" sz="3200" dirty="0" smtClean="0">
                <a:solidFill>
                  <a:schemeClr val="bg1"/>
                </a:solidFill>
              </a:rPr>
              <a:t> </a:t>
            </a:r>
            <a:r>
              <a:rPr lang="en-GB" sz="3200" dirty="0">
                <a:solidFill>
                  <a:schemeClr val="bg1"/>
                </a:solidFill>
              </a:rPr>
              <a:t>Validation on file </a:t>
            </a:r>
            <a:r>
              <a:rPr lang="en-GB" sz="3200" dirty="0" smtClean="0">
                <a:solidFill>
                  <a:schemeClr val="bg1"/>
                </a:solidFill>
              </a:rPr>
              <a:t>opening.</a:t>
            </a:r>
          </a:p>
          <a:p>
            <a:r>
              <a:rPr lang="en-GB" sz="3200" dirty="0" smtClean="0">
                <a:solidFill>
                  <a:schemeClr val="bg1"/>
                </a:solidFill>
              </a:rPr>
              <a:t> </a:t>
            </a:r>
            <a:r>
              <a:rPr lang="en-GB" sz="3200" dirty="0">
                <a:solidFill>
                  <a:schemeClr val="bg1"/>
                </a:solidFill>
              </a:rPr>
              <a:t>Validation on </a:t>
            </a:r>
            <a:r>
              <a:rPr lang="en-GB" sz="3200" dirty="0" smtClean="0">
                <a:solidFill>
                  <a:schemeClr val="bg1"/>
                </a:solidFill>
              </a:rPr>
              <a:t>date.</a:t>
            </a:r>
          </a:p>
          <a:p>
            <a:r>
              <a:rPr lang="en-GB" sz="3200" dirty="0" smtClean="0">
                <a:solidFill>
                  <a:schemeClr val="bg1"/>
                </a:solidFill>
              </a:rPr>
              <a:t> </a:t>
            </a:r>
            <a:r>
              <a:rPr lang="en-GB" sz="3200" dirty="0">
                <a:solidFill>
                  <a:schemeClr val="bg1"/>
                </a:solidFill>
              </a:rPr>
              <a:t>Validation on switches and </a:t>
            </a:r>
            <a:r>
              <a:rPr lang="en-GB" sz="3200" dirty="0" smtClean="0">
                <a:solidFill>
                  <a:schemeClr val="bg1"/>
                </a:solidFill>
              </a:rPr>
              <a:t>choices.</a:t>
            </a:r>
            <a:endParaRPr lang="en-US" sz="3200" dirty="0">
              <a:solidFill>
                <a:schemeClr val="bg1"/>
              </a:solidFill>
            </a:endParaRPr>
          </a:p>
        </p:txBody>
      </p:sp>
    </p:spTree>
    <p:extLst>
      <p:ext uri="{BB962C8B-B14F-4D97-AF65-F5344CB8AC3E}">
        <p14:creationId xmlns:p14="http://schemas.microsoft.com/office/powerpoint/2010/main" val="3660923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758202"/>
            <a:ext cx="7477601" cy="958215"/>
          </a:xfrm>
          <a:prstGeom prst="rect">
            <a:avLst/>
          </a:prstGeom>
          <a:noFill/>
          <a:ln/>
        </p:spPr>
        <p:txBody>
          <a:bodyPr wrap="none" rtlCol="0" anchor="t"/>
          <a:lstStyle/>
          <a:p>
            <a:pPr marL="0" indent="0">
              <a:lnSpc>
                <a:spcPts val="7545"/>
              </a:lnSpc>
              <a:buNone/>
            </a:pPr>
            <a:r>
              <a:rPr lang="en-US" sz="6036" dirty="0">
                <a:solidFill>
                  <a:srgbClr val="FAEBEB"/>
                </a:solidFill>
                <a:latin typeface="Dela Gothic One" pitchFamily="34" charset="0"/>
                <a:ea typeface="Dela Gothic One" pitchFamily="34" charset="-122"/>
                <a:cs typeface="Dela Gothic One" pitchFamily="34" charset="-120"/>
              </a:rPr>
              <a:t>Exit</a:t>
            </a:r>
            <a:endParaRPr lang="en-US" sz="6036" dirty="0"/>
          </a:p>
        </p:txBody>
      </p:sp>
      <p:sp>
        <p:nvSpPr>
          <p:cNvPr id="6" name="Text 2"/>
          <p:cNvSpPr/>
          <p:nvPr/>
        </p:nvSpPr>
        <p:spPr>
          <a:xfrm>
            <a:off x="833199" y="4049673"/>
            <a:ext cx="7477601" cy="1421606"/>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Thank you for using our Flight Ticket Trek booking system. We hope you found the experience convenient and satisfactory. If you have any further questions or concerns, please don't hesitate to reach out. Have a wonderful day and safe travels!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2488644" y="531138"/>
            <a:ext cx="4826437" cy="603290"/>
          </a:xfrm>
          <a:prstGeom prst="rect">
            <a:avLst/>
          </a:prstGeom>
          <a:noFill/>
          <a:ln/>
        </p:spPr>
        <p:txBody>
          <a:bodyPr wrap="none" rtlCol="0" anchor="t"/>
          <a:lstStyle/>
          <a:p>
            <a:pPr marL="0" indent="0">
              <a:lnSpc>
                <a:spcPts val="4751"/>
              </a:lnSpc>
              <a:buNone/>
            </a:pPr>
            <a:r>
              <a:rPr lang="en-GB" sz="3800" dirty="0" smtClean="0">
                <a:solidFill>
                  <a:srgbClr val="FAEBEB"/>
                </a:solidFill>
                <a:latin typeface="Dela Gothic One" pitchFamily="34" charset="0"/>
                <a:ea typeface="Dela Gothic One" pitchFamily="34" charset="-122"/>
              </a:rPr>
              <a:t>Libraries Used:</a:t>
            </a:r>
            <a:endParaRPr lang="en-US" sz="3800" dirty="0"/>
          </a:p>
        </p:txBody>
      </p:sp>
      <p:pic>
        <p:nvPicPr>
          <p:cNvPr id="5" name="Image 1" descr="preencoded.png"/>
          <p:cNvPicPr>
            <a:picLocks noChangeAspect="1"/>
          </p:cNvPicPr>
          <p:nvPr/>
        </p:nvPicPr>
        <p:blipFill>
          <a:blip r:embed="rId4"/>
          <a:stretch>
            <a:fillRect/>
          </a:stretch>
        </p:blipFill>
        <p:spPr>
          <a:xfrm>
            <a:off x="2488644" y="1520547"/>
            <a:ext cx="965240" cy="1544479"/>
          </a:xfrm>
          <a:prstGeom prst="rect">
            <a:avLst/>
          </a:prstGeom>
        </p:spPr>
      </p:pic>
      <p:sp>
        <p:nvSpPr>
          <p:cNvPr id="6" name="Text 2"/>
          <p:cNvSpPr/>
          <p:nvPr/>
        </p:nvSpPr>
        <p:spPr>
          <a:xfrm>
            <a:off x="3743444" y="1713548"/>
            <a:ext cx="2413159" cy="301585"/>
          </a:xfrm>
          <a:prstGeom prst="rect">
            <a:avLst/>
          </a:prstGeom>
          <a:noFill/>
          <a:ln/>
        </p:spPr>
        <p:txBody>
          <a:bodyPr wrap="none" rtlCol="0" anchor="t"/>
          <a:lstStyle/>
          <a:p>
            <a:pPr marL="0" indent="0" algn="l">
              <a:lnSpc>
                <a:spcPts val="2375"/>
              </a:lnSpc>
              <a:buNone/>
            </a:pPr>
            <a:endParaRPr lang="en-US" sz="1900" dirty="0"/>
          </a:p>
        </p:txBody>
      </p:sp>
      <p:sp>
        <p:nvSpPr>
          <p:cNvPr id="7" name="Text 3"/>
          <p:cNvSpPr/>
          <p:nvPr/>
        </p:nvSpPr>
        <p:spPr>
          <a:xfrm>
            <a:off x="3743444" y="2130862"/>
            <a:ext cx="8398193" cy="308967"/>
          </a:xfrm>
          <a:prstGeom prst="rect">
            <a:avLst/>
          </a:prstGeom>
          <a:noFill/>
          <a:ln/>
        </p:spPr>
        <p:txBody>
          <a:bodyPr wrap="none" rtlCol="0" anchor="t"/>
          <a:lstStyle/>
          <a:p>
            <a:pPr marL="0" indent="0" algn="l">
              <a:lnSpc>
                <a:spcPts val="2432"/>
              </a:lnSpc>
              <a:buNone/>
            </a:pPr>
            <a:r>
              <a:rPr lang="en-GB" sz="2400" dirty="0" err="1" smtClean="0">
                <a:solidFill>
                  <a:srgbClr val="FFE5E5"/>
                </a:solidFill>
                <a:latin typeface="DM Sans" pitchFamily="34" charset="0"/>
                <a:ea typeface="DM Sans" pitchFamily="34" charset="-122"/>
              </a:rPr>
              <a:t>Conio.h</a:t>
            </a:r>
            <a:r>
              <a:rPr lang="en-GB" sz="2400" dirty="0" smtClean="0">
                <a:solidFill>
                  <a:srgbClr val="FFE5E5"/>
                </a:solidFill>
                <a:latin typeface="DM Sans" pitchFamily="34" charset="0"/>
                <a:ea typeface="DM Sans" pitchFamily="34" charset="-122"/>
              </a:rPr>
              <a:t> ; have input output commands built in functions like </a:t>
            </a:r>
            <a:r>
              <a:rPr lang="en-GB" sz="2400" dirty="0" err="1" smtClean="0">
                <a:solidFill>
                  <a:srgbClr val="FFE5E5"/>
                </a:solidFill>
                <a:latin typeface="DM Sans" pitchFamily="34" charset="0"/>
                <a:ea typeface="DM Sans" pitchFamily="34" charset="-122"/>
              </a:rPr>
              <a:t>getch</a:t>
            </a:r>
            <a:r>
              <a:rPr lang="en-GB" sz="2400" dirty="0" smtClean="0">
                <a:solidFill>
                  <a:srgbClr val="FFE5E5"/>
                </a:solidFill>
                <a:latin typeface="DM Sans" pitchFamily="34" charset="0"/>
                <a:ea typeface="DM Sans" pitchFamily="34" charset="-122"/>
              </a:rPr>
              <a:t>().</a:t>
            </a:r>
            <a:endParaRPr lang="en-US" sz="2400" dirty="0"/>
          </a:p>
        </p:txBody>
      </p:sp>
      <p:pic>
        <p:nvPicPr>
          <p:cNvPr id="8" name="Image 2" descr="preencoded.png"/>
          <p:cNvPicPr>
            <a:picLocks noChangeAspect="1"/>
          </p:cNvPicPr>
          <p:nvPr/>
        </p:nvPicPr>
        <p:blipFill>
          <a:blip r:embed="rId5"/>
          <a:stretch>
            <a:fillRect/>
          </a:stretch>
        </p:blipFill>
        <p:spPr>
          <a:xfrm>
            <a:off x="2488644" y="3065026"/>
            <a:ext cx="965240" cy="1544479"/>
          </a:xfrm>
          <a:prstGeom prst="rect">
            <a:avLst/>
          </a:prstGeom>
        </p:spPr>
      </p:pic>
      <p:sp>
        <p:nvSpPr>
          <p:cNvPr id="9" name="Text 4"/>
          <p:cNvSpPr/>
          <p:nvPr/>
        </p:nvSpPr>
        <p:spPr>
          <a:xfrm>
            <a:off x="3743444" y="3493413"/>
            <a:ext cx="5496809" cy="494585"/>
          </a:xfrm>
          <a:prstGeom prst="rect">
            <a:avLst/>
          </a:prstGeom>
          <a:noFill/>
          <a:ln/>
        </p:spPr>
        <p:txBody>
          <a:bodyPr wrap="none" rtlCol="0" anchor="t"/>
          <a:lstStyle/>
          <a:p>
            <a:pPr>
              <a:lnSpc>
                <a:spcPts val="2375"/>
              </a:lnSpc>
            </a:pPr>
            <a:r>
              <a:rPr lang="en-GB" sz="2800" dirty="0" err="1" smtClean="0">
                <a:solidFill>
                  <a:schemeClr val="bg1"/>
                </a:solidFill>
              </a:rPr>
              <a:t>Fstream</a:t>
            </a:r>
            <a:r>
              <a:rPr lang="en-GB" sz="2800" dirty="0" smtClean="0">
                <a:solidFill>
                  <a:schemeClr val="bg1"/>
                </a:solidFill>
              </a:rPr>
              <a:t> ; for file handling </a:t>
            </a:r>
            <a:endParaRPr lang="en-US" sz="2800" dirty="0">
              <a:solidFill>
                <a:schemeClr val="bg1"/>
              </a:solidFill>
            </a:endParaRPr>
          </a:p>
        </p:txBody>
      </p:sp>
      <p:pic>
        <p:nvPicPr>
          <p:cNvPr id="11" name="Image 3" descr="preencoded.png"/>
          <p:cNvPicPr>
            <a:picLocks noChangeAspect="1"/>
          </p:cNvPicPr>
          <p:nvPr/>
        </p:nvPicPr>
        <p:blipFill>
          <a:blip r:embed="rId6"/>
          <a:stretch>
            <a:fillRect/>
          </a:stretch>
        </p:blipFill>
        <p:spPr>
          <a:xfrm>
            <a:off x="2488644" y="4609505"/>
            <a:ext cx="965240" cy="1544479"/>
          </a:xfrm>
          <a:prstGeom prst="rect">
            <a:avLst/>
          </a:prstGeom>
        </p:spPr>
      </p:pic>
      <p:sp>
        <p:nvSpPr>
          <p:cNvPr id="12" name="Text 6"/>
          <p:cNvSpPr/>
          <p:nvPr/>
        </p:nvSpPr>
        <p:spPr>
          <a:xfrm>
            <a:off x="3867169" y="5165645"/>
            <a:ext cx="4818908" cy="417314"/>
          </a:xfrm>
          <a:prstGeom prst="rect">
            <a:avLst/>
          </a:prstGeom>
          <a:noFill/>
          <a:ln/>
        </p:spPr>
        <p:txBody>
          <a:bodyPr wrap="none" rtlCol="0" anchor="t"/>
          <a:lstStyle/>
          <a:p>
            <a:pPr marL="0" indent="0" algn="l">
              <a:lnSpc>
                <a:spcPts val="2375"/>
              </a:lnSpc>
              <a:buNone/>
            </a:pPr>
            <a:r>
              <a:rPr lang="en-GB" sz="2400" dirty="0" err="1" smtClean="0">
                <a:solidFill>
                  <a:srgbClr val="FFE5E5"/>
                </a:solidFill>
                <a:latin typeface="Dela Gothic One" pitchFamily="34" charset="0"/>
                <a:ea typeface="Dela Gothic One" pitchFamily="34" charset="-122"/>
              </a:rPr>
              <a:t>Cctype;for</a:t>
            </a:r>
            <a:r>
              <a:rPr lang="en-GB" sz="2400" dirty="0" smtClean="0">
                <a:solidFill>
                  <a:srgbClr val="FFE5E5"/>
                </a:solidFill>
                <a:latin typeface="Dela Gothic One" pitchFamily="34" charset="0"/>
                <a:ea typeface="Dela Gothic One" pitchFamily="34" charset="-122"/>
              </a:rPr>
              <a:t> dealing with characters</a:t>
            </a:r>
            <a:endParaRPr lang="en-US" sz="2400" dirty="0"/>
          </a:p>
        </p:txBody>
      </p:sp>
      <p:sp>
        <p:nvSpPr>
          <p:cNvPr id="13" name="Text 7"/>
          <p:cNvSpPr/>
          <p:nvPr/>
        </p:nvSpPr>
        <p:spPr>
          <a:xfrm>
            <a:off x="3743444" y="5219819"/>
            <a:ext cx="8398193" cy="308967"/>
          </a:xfrm>
          <a:prstGeom prst="rect">
            <a:avLst/>
          </a:prstGeom>
          <a:noFill/>
          <a:ln/>
        </p:spPr>
        <p:txBody>
          <a:bodyPr wrap="none" rtlCol="0" anchor="t"/>
          <a:lstStyle/>
          <a:p>
            <a:pPr marL="0" indent="0" algn="l">
              <a:lnSpc>
                <a:spcPts val="2432"/>
              </a:lnSpc>
              <a:buNone/>
            </a:pPr>
            <a:endParaRPr lang="en-US" sz="1520" dirty="0"/>
          </a:p>
        </p:txBody>
      </p:sp>
      <p:pic>
        <p:nvPicPr>
          <p:cNvPr id="14" name="Image 4" descr="preencoded.png"/>
          <p:cNvPicPr>
            <a:picLocks noChangeAspect="1"/>
          </p:cNvPicPr>
          <p:nvPr/>
        </p:nvPicPr>
        <p:blipFill>
          <a:blip r:embed="rId7"/>
          <a:stretch>
            <a:fillRect/>
          </a:stretch>
        </p:blipFill>
        <p:spPr>
          <a:xfrm>
            <a:off x="2488644" y="6153983"/>
            <a:ext cx="965240" cy="1544479"/>
          </a:xfrm>
          <a:prstGeom prst="rect">
            <a:avLst/>
          </a:prstGeom>
        </p:spPr>
      </p:pic>
      <p:sp>
        <p:nvSpPr>
          <p:cNvPr id="15" name="Text 8"/>
          <p:cNvSpPr/>
          <p:nvPr/>
        </p:nvSpPr>
        <p:spPr>
          <a:xfrm>
            <a:off x="3743444" y="6346984"/>
            <a:ext cx="3090386" cy="301585"/>
          </a:xfrm>
          <a:prstGeom prst="rect">
            <a:avLst/>
          </a:prstGeom>
          <a:noFill/>
          <a:ln/>
        </p:spPr>
        <p:txBody>
          <a:bodyPr wrap="none" rtlCol="0" anchor="t"/>
          <a:lstStyle/>
          <a:p>
            <a:pPr marL="0" indent="0" algn="l">
              <a:lnSpc>
                <a:spcPts val="2375"/>
              </a:lnSpc>
              <a:buNone/>
            </a:pPr>
            <a:endParaRPr lang="en-US" sz="1900" dirty="0"/>
          </a:p>
        </p:txBody>
      </p:sp>
      <p:sp>
        <p:nvSpPr>
          <p:cNvPr id="16" name="Text 9"/>
          <p:cNvSpPr/>
          <p:nvPr/>
        </p:nvSpPr>
        <p:spPr>
          <a:xfrm>
            <a:off x="3743444" y="6764298"/>
            <a:ext cx="8398193" cy="617934"/>
          </a:xfrm>
          <a:prstGeom prst="rect">
            <a:avLst/>
          </a:prstGeom>
          <a:noFill/>
          <a:ln/>
        </p:spPr>
        <p:txBody>
          <a:bodyPr wrap="square" rtlCol="0" anchor="t"/>
          <a:lstStyle/>
          <a:p>
            <a:pPr marL="0" indent="0" algn="l">
              <a:lnSpc>
                <a:spcPts val="2432"/>
              </a:lnSpc>
              <a:buNone/>
            </a:pPr>
            <a:endParaRPr lang="en-US" sz="1520" dirty="0"/>
          </a:p>
        </p:txBody>
      </p:sp>
      <p:sp>
        <p:nvSpPr>
          <p:cNvPr id="17" name="Text 6"/>
          <p:cNvSpPr/>
          <p:nvPr/>
        </p:nvSpPr>
        <p:spPr>
          <a:xfrm>
            <a:off x="3907997" y="6606123"/>
            <a:ext cx="4818908" cy="417314"/>
          </a:xfrm>
          <a:prstGeom prst="rect">
            <a:avLst/>
          </a:prstGeom>
          <a:noFill/>
          <a:ln/>
        </p:spPr>
        <p:txBody>
          <a:bodyPr wrap="none" rtlCol="0" anchor="t"/>
          <a:lstStyle/>
          <a:p>
            <a:pPr marL="0" indent="0" algn="l">
              <a:lnSpc>
                <a:spcPts val="2375"/>
              </a:lnSpc>
              <a:buNone/>
            </a:pPr>
            <a:r>
              <a:rPr lang="en-GB" sz="2400" dirty="0" err="1" smtClean="0">
                <a:solidFill>
                  <a:srgbClr val="FFE5E5"/>
                </a:solidFill>
                <a:latin typeface="Dela Gothic One" pitchFamily="34" charset="0"/>
                <a:ea typeface="Dela Gothic One" pitchFamily="34" charset="-122"/>
              </a:rPr>
              <a:t>Strings;for</a:t>
            </a:r>
            <a:r>
              <a:rPr lang="en-GB" sz="2400" dirty="0" smtClean="0">
                <a:solidFill>
                  <a:srgbClr val="FFE5E5"/>
                </a:solidFill>
                <a:latin typeface="Dela Gothic One" pitchFamily="34" charset="0"/>
                <a:ea typeface="Dela Gothic One" pitchFamily="34" charset="-122"/>
              </a:rPr>
              <a:t> dealing with strings</a:t>
            </a:r>
            <a:endParaRPr lang="en-US" sz="2400" dirty="0"/>
          </a:p>
        </p:txBody>
      </p:sp>
    </p:spTree>
    <p:extLst>
      <p:ext uri="{BB962C8B-B14F-4D97-AF65-F5344CB8AC3E}">
        <p14:creationId xmlns:p14="http://schemas.microsoft.com/office/powerpoint/2010/main" val="81654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1194673"/>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Booking Ticket</a:t>
            </a:r>
            <a:endParaRPr lang="en-US" sz="4374" dirty="0"/>
          </a:p>
        </p:txBody>
      </p:sp>
      <p:sp>
        <p:nvSpPr>
          <p:cNvPr id="5" name="Shape 2"/>
          <p:cNvSpPr/>
          <p:nvPr/>
        </p:nvSpPr>
        <p:spPr>
          <a:xfrm>
            <a:off x="7293054" y="2333387"/>
            <a:ext cx="44410" cy="4701540"/>
          </a:xfrm>
          <a:prstGeom prst="roundRect">
            <a:avLst>
              <a:gd name="adj" fmla="val 225151"/>
            </a:avLst>
          </a:prstGeom>
          <a:solidFill>
            <a:srgbClr val="8D2424"/>
          </a:solidFill>
          <a:ln/>
        </p:spPr>
      </p:sp>
      <p:sp>
        <p:nvSpPr>
          <p:cNvPr id="6" name="Shape 3"/>
          <p:cNvSpPr/>
          <p:nvPr/>
        </p:nvSpPr>
        <p:spPr>
          <a:xfrm>
            <a:off x="6287631" y="2734687"/>
            <a:ext cx="777597" cy="44410"/>
          </a:xfrm>
          <a:prstGeom prst="roundRect">
            <a:avLst>
              <a:gd name="adj" fmla="val 225151"/>
            </a:avLst>
          </a:prstGeom>
          <a:solidFill>
            <a:srgbClr val="8D2424"/>
          </a:solidFill>
          <a:ln/>
        </p:spPr>
      </p:sp>
      <p:sp>
        <p:nvSpPr>
          <p:cNvPr id="7" name="Shape 4"/>
          <p:cNvSpPr/>
          <p:nvPr/>
        </p:nvSpPr>
        <p:spPr>
          <a:xfrm>
            <a:off x="7065228" y="2506980"/>
            <a:ext cx="499943" cy="499943"/>
          </a:xfrm>
          <a:prstGeom prst="roundRect">
            <a:avLst>
              <a:gd name="adj" fmla="val 20000"/>
            </a:avLst>
          </a:prstGeom>
          <a:solidFill>
            <a:srgbClr val="740B0B"/>
          </a:solidFill>
          <a:ln w="7620">
            <a:solidFill>
              <a:srgbClr val="8D2424"/>
            </a:solidFill>
            <a:prstDash val="solid"/>
          </a:ln>
        </p:spPr>
      </p:sp>
      <p:sp>
        <p:nvSpPr>
          <p:cNvPr id="8" name="Text 5"/>
          <p:cNvSpPr/>
          <p:nvPr/>
        </p:nvSpPr>
        <p:spPr>
          <a:xfrm>
            <a:off x="7217152" y="2548652"/>
            <a:ext cx="195977" cy="416481"/>
          </a:xfrm>
          <a:prstGeom prst="rect">
            <a:avLst/>
          </a:prstGeom>
          <a:noFill/>
          <a:ln/>
        </p:spPr>
        <p:txBody>
          <a:bodyPr wrap="none" rtlCol="0" anchor="t"/>
          <a:lstStyle/>
          <a:p>
            <a:pPr marL="0" indent="0" algn="ctr">
              <a:lnSpc>
                <a:spcPts val="3281"/>
              </a:lnSpc>
              <a:buNone/>
            </a:pPr>
            <a:r>
              <a:rPr lang="en-US" sz="2624" dirty="0">
                <a:solidFill>
                  <a:srgbClr val="FFE5E5"/>
                </a:solidFill>
                <a:latin typeface="Dela Gothic One" pitchFamily="34" charset="0"/>
                <a:ea typeface="Dela Gothic One" pitchFamily="34" charset="-122"/>
                <a:cs typeface="Dela Gothic One" pitchFamily="34" charset="-120"/>
              </a:rPr>
              <a:t>1</a:t>
            </a:r>
            <a:endParaRPr lang="en-US" sz="2624" dirty="0"/>
          </a:p>
        </p:txBody>
      </p:sp>
      <p:sp>
        <p:nvSpPr>
          <p:cNvPr id="9" name="Text 6"/>
          <p:cNvSpPr/>
          <p:nvPr/>
        </p:nvSpPr>
        <p:spPr>
          <a:xfrm>
            <a:off x="2195632" y="2555558"/>
            <a:ext cx="3897511" cy="347186"/>
          </a:xfrm>
          <a:prstGeom prst="rect">
            <a:avLst/>
          </a:prstGeom>
          <a:noFill/>
          <a:ln/>
        </p:spPr>
        <p:txBody>
          <a:bodyPr wrap="none" rtlCol="0" anchor="t"/>
          <a:lstStyle/>
          <a:p>
            <a:pPr marL="0" indent="0" algn="r">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Select Your Destination</a:t>
            </a:r>
            <a:endParaRPr lang="en-US" sz="2187" dirty="0"/>
          </a:p>
        </p:txBody>
      </p:sp>
      <p:sp>
        <p:nvSpPr>
          <p:cNvPr id="10" name="Text 7"/>
          <p:cNvSpPr/>
          <p:nvPr/>
        </p:nvSpPr>
        <p:spPr>
          <a:xfrm>
            <a:off x="1760220" y="3035975"/>
            <a:ext cx="4332923" cy="1777008"/>
          </a:xfrm>
          <a:prstGeom prst="rect">
            <a:avLst/>
          </a:prstGeom>
          <a:noFill/>
          <a:ln/>
        </p:spPr>
        <p:txBody>
          <a:bodyPr wrap="square" rtlCol="0" anchor="t"/>
          <a:lstStyle/>
          <a:p>
            <a:pPr marL="0" indent="0" algn="r">
              <a:lnSpc>
                <a:spcPts val="2799"/>
              </a:lnSpc>
              <a:buNone/>
            </a:pPr>
            <a:r>
              <a:rPr lang="en-US" sz="1750" dirty="0">
                <a:solidFill>
                  <a:srgbClr val="FFE5E5"/>
                </a:solidFill>
                <a:latin typeface="DM Sans" pitchFamily="34" charset="0"/>
                <a:ea typeface="DM Sans" pitchFamily="34" charset="-122"/>
                <a:cs typeface="DM Sans" pitchFamily="34" charset="-120"/>
              </a:rPr>
              <a:t>Choose your departure and arrival locations from our extensive database of domestic and international destinations. Find the route that best fits your travel needs.</a:t>
            </a:r>
            <a:endParaRPr lang="en-US" sz="1750" dirty="0"/>
          </a:p>
        </p:txBody>
      </p:sp>
      <p:sp>
        <p:nvSpPr>
          <p:cNvPr id="11" name="Shape 8"/>
          <p:cNvSpPr/>
          <p:nvPr/>
        </p:nvSpPr>
        <p:spPr>
          <a:xfrm>
            <a:off x="7565172" y="3845540"/>
            <a:ext cx="777597" cy="44410"/>
          </a:xfrm>
          <a:prstGeom prst="roundRect">
            <a:avLst>
              <a:gd name="adj" fmla="val 225151"/>
            </a:avLst>
          </a:prstGeom>
          <a:solidFill>
            <a:srgbClr val="8D2424"/>
          </a:solidFill>
          <a:ln/>
        </p:spPr>
      </p:sp>
      <p:sp>
        <p:nvSpPr>
          <p:cNvPr id="12" name="Shape 9"/>
          <p:cNvSpPr/>
          <p:nvPr/>
        </p:nvSpPr>
        <p:spPr>
          <a:xfrm>
            <a:off x="7065228" y="3617833"/>
            <a:ext cx="499943" cy="499943"/>
          </a:xfrm>
          <a:prstGeom prst="roundRect">
            <a:avLst>
              <a:gd name="adj" fmla="val 20000"/>
            </a:avLst>
          </a:prstGeom>
          <a:solidFill>
            <a:srgbClr val="740B0B"/>
          </a:solidFill>
          <a:ln w="7620">
            <a:solidFill>
              <a:srgbClr val="8D2424"/>
            </a:solidFill>
            <a:prstDash val="solid"/>
          </a:ln>
        </p:spPr>
      </p:sp>
      <p:sp>
        <p:nvSpPr>
          <p:cNvPr id="13" name="Text 10"/>
          <p:cNvSpPr/>
          <p:nvPr/>
        </p:nvSpPr>
        <p:spPr>
          <a:xfrm>
            <a:off x="7175956" y="3659505"/>
            <a:ext cx="278368" cy="416481"/>
          </a:xfrm>
          <a:prstGeom prst="rect">
            <a:avLst/>
          </a:prstGeom>
          <a:noFill/>
          <a:ln/>
        </p:spPr>
        <p:txBody>
          <a:bodyPr wrap="none" rtlCol="0" anchor="t"/>
          <a:lstStyle/>
          <a:p>
            <a:pPr marL="0" indent="0" algn="ctr">
              <a:lnSpc>
                <a:spcPts val="3281"/>
              </a:lnSpc>
              <a:buNone/>
            </a:pPr>
            <a:r>
              <a:rPr lang="en-US" sz="2624" dirty="0">
                <a:solidFill>
                  <a:srgbClr val="FFE5E5"/>
                </a:solidFill>
                <a:latin typeface="Dela Gothic One" pitchFamily="34" charset="0"/>
                <a:ea typeface="Dela Gothic One" pitchFamily="34" charset="-122"/>
                <a:cs typeface="Dela Gothic One" pitchFamily="34" charset="-120"/>
              </a:rPr>
              <a:t>2</a:t>
            </a:r>
            <a:endParaRPr lang="en-US" sz="2624" dirty="0"/>
          </a:p>
        </p:txBody>
      </p:sp>
      <p:sp>
        <p:nvSpPr>
          <p:cNvPr id="14" name="Text 11"/>
          <p:cNvSpPr/>
          <p:nvPr/>
        </p:nvSpPr>
        <p:spPr>
          <a:xfrm>
            <a:off x="8537258" y="3666411"/>
            <a:ext cx="2777490" cy="347186"/>
          </a:xfrm>
          <a:prstGeom prst="rect">
            <a:avLst/>
          </a:prstGeom>
          <a:noFill/>
          <a:ln/>
        </p:spPr>
        <p:txBody>
          <a:bodyPr wrap="non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Pick Your Dates</a:t>
            </a:r>
            <a:endParaRPr lang="en-US" sz="2187" dirty="0"/>
          </a:p>
        </p:txBody>
      </p:sp>
      <p:sp>
        <p:nvSpPr>
          <p:cNvPr id="15" name="Text 12"/>
          <p:cNvSpPr/>
          <p:nvPr/>
        </p:nvSpPr>
        <p:spPr>
          <a:xfrm>
            <a:off x="8537258" y="4146828"/>
            <a:ext cx="4332923" cy="355402"/>
          </a:xfrm>
          <a:prstGeom prst="rect">
            <a:avLst/>
          </a:prstGeom>
          <a:noFill/>
          <a:ln/>
        </p:spPr>
        <p:txBody>
          <a:bodyPr wrap="non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Easily select your travel dates.</a:t>
            </a:r>
            <a:endParaRPr lang="en-US" sz="1750" dirty="0"/>
          </a:p>
        </p:txBody>
      </p:sp>
      <p:sp>
        <p:nvSpPr>
          <p:cNvPr id="16" name="Shape 13"/>
          <p:cNvSpPr/>
          <p:nvPr/>
        </p:nvSpPr>
        <p:spPr>
          <a:xfrm>
            <a:off x="6287631" y="5658624"/>
            <a:ext cx="777597" cy="44410"/>
          </a:xfrm>
          <a:prstGeom prst="roundRect">
            <a:avLst>
              <a:gd name="adj" fmla="val 225151"/>
            </a:avLst>
          </a:prstGeom>
          <a:solidFill>
            <a:srgbClr val="8D2424"/>
          </a:solidFill>
          <a:ln/>
        </p:spPr>
      </p:sp>
      <p:sp>
        <p:nvSpPr>
          <p:cNvPr id="17" name="Shape 14"/>
          <p:cNvSpPr/>
          <p:nvPr/>
        </p:nvSpPr>
        <p:spPr>
          <a:xfrm>
            <a:off x="7065228" y="5430917"/>
            <a:ext cx="499943" cy="499943"/>
          </a:xfrm>
          <a:prstGeom prst="roundRect">
            <a:avLst>
              <a:gd name="adj" fmla="val 20000"/>
            </a:avLst>
          </a:prstGeom>
          <a:solidFill>
            <a:srgbClr val="740B0B"/>
          </a:solidFill>
          <a:ln w="7620">
            <a:solidFill>
              <a:srgbClr val="8D2424"/>
            </a:solidFill>
            <a:prstDash val="solid"/>
          </a:ln>
        </p:spPr>
      </p:sp>
      <p:sp>
        <p:nvSpPr>
          <p:cNvPr id="18" name="Text 15"/>
          <p:cNvSpPr/>
          <p:nvPr/>
        </p:nvSpPr>
        <p:spPr>
          <a:xfrm>
            <a:off x="7168336" y="5472589"/>
            <a:ext cx="293608" cy="416481"/>
          </a:xfrm>
          <a:prstGeom prst="rect">
            <a:avLst/>
          </a:prstGeom>
          <a:noFill/>
          <a:ln/>
        </p:spPr>
        <p:txBody>
          <a:bodyPr wrap="none" rtlCol="0" anchor="t"/>
          <a:lstStyle/>
          <a:p>
            <a:pPr marL="0" indent="0" algn="ctr">
              <a:lnSpc>
                <a:spcPts val="3281"/>
              </a:lnSpc>
              <a:buNone/>
            </a:pPr>
            <a:r>
              <a:rPr lang="en-US" sz="2624" dirty="0">
                <a:solidFill>
                  <a:srgbClr val="FFE5E5"/>
                </a:solidFill>
                <a:latin typeface="Dela Gothic One" pitchFamily="34" charset="0"/>
                <a:ea typeface="Dela Gothic One" pitchFamily="34" charset="-122"/>
                <a:cs typeface="Dela Gothic One" pitchFamily="34" charset="-120"/>
              </a:rPr>
              <a:t>3</a:t>
            </a:r>
            <a:endParaRPr lang="en-US" sz="2624" dirty="0"/>
          </a:p>
        </p:txBody>
      </p:sp>
      <p:sp>
        <p:nvSpPr>
          <p:cNvPr id="19" name="Text 16"/>
          <p:cNvSpPr/>
          <p:nvPr/>
        </p:nvSpPr>
        <p:spPr>
          <a:xfrm>
            <a:off x="2228136" y="5479494"/>
            <a:ext cx="3865007" cy="347186"/>
          </a:xfrm>
          <a:prstGeom prst="rect">
            <a:avLst/>
          </a:prstGeom>
          <a:noFill/>
          <a:ln/>
        </p:spPr>
        <p:txBody>
          <a:bodyPr wrap="none" rtlCol="0" anchor="t"/>
          <a:lstStyle/>
          <a:p>
            <a:pPr marL="0" indent="0" algn="r">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Complete Your Booking</a:t>
            </a:r>
            <a:endParaRPr lang="en-US" sz="2187" dirty="0"/>
          </a:p>
        </p:txBody>
      </p:sp>
      <p:sp>
        <p:nvSpPr>
          <p:cNvPr id="20" name="Text 17"/>
          <p:cNvSpPr/>
          <p:nvPr/>
        </p:nvSpPr>
        <p:spPr>
          <a:xfrm>
            <a:off x="1760220" y="5959912"/>
            <a:ext cx="4332923" cy="710803"/>
          </a:xfrm>
          <a:prstGeom prst="rect">
            <a:avLst/>
          </a:prstGeom>
          <a:noFill/>
          <a:ln/>
        </p:spPr>
        <p:txBody>
          <a:bodyPr wrap="square" rtlCol="0" anchor="t"/>
          <a:lstStyle/>
          <a:p>
            <a:pPr marL="0" indent="0" algn="r">
              <a:lnSpc>
                <a:spcPts val="2799"/>
              </a:lnSpc>
              <a:buNone/>
            </a:pPr>
            <a:r>
              <a:rPr lang="en-US" sz="1750" dirty="0">
                <a:solidFill>
                  <a:srgbClr val="FFE5E5"/>
                </a:solidFill>
                <a:latin typeface="DM Sans" pitchFamily="34" charset="0"/>
                <a:ea typeface="DM Sans" pitchFamily="34" charset="-122"/>
                <a:cs typeface="DM Sans" pitchFamily="34" charset="-120"/>
              </a:rPr>
              <a:t>Securely enter your personal information for ticket purchase. </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1194673"/>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Booking </a:t>
            </a:r>
            <a:r>
              <a:rPr lang="en-US" sz="4374" dirty="0" smtClean="0">
                <a:solidFill>
                  <a:srgbClr val="FAEBEB"/>
                </a:solidFill>
                <a:latin typeface="Dela Gothic One" pitchFamily="34" charset="0"/>
                <a:ea typeface="Dela Gothic One" pitchFamily="34" charset="-122"/>
                <a:cs typeface="Dela Gothic One" pitchFamily="34" charset="-120"/>
              </a:rPr>
              <a:t>Ticket:</a:t>
            </a:r>
            <a:endParaRPr lang="en-US" sz="4374" dirty="0"/>
          </a:p>
        </p:txBody>
      </p:sp>
      <p:sp>
        <p:nvSpPr>
          <p:cNvPr id="8" name="Text 5"/>
          <p:cNvSpPr/>
          <p:nvPr/>
        </p:nvSpPr>
        <p:spPr>
          <a:xfrm>
            <a:off x="7217152" y="2548652"/>
            <a:ext cx="195977" cy="416481"/>
          </a:xfrm>
          <a:prstGeom prst="rect">
            <a:avLst/>
          </a:prstGeom>
          <a:noFill/>
          <a:ln/>
        </p:spPr>
        <p:txBody>
          <a:bodyPr wrap="none" rtlCol="0" anchor="t"/>
          <a:lstStyle/>
          <a:p>
            <a:pPr marL="0" indent="0" algn="ctr">
              <a:lnSpc>
                <a:spcPts val="3281"/>
              </a:lnSpc>
              <a:buNone/>
            </a:pPr>
            <a:endParaRPr lang="en-US" sz="2624" dirty="0"/>
          </a:p>
        </p:txBody>
      </p:sp>
      <p:sp>
        <p:nvSpPr>
          <p:cNvPr id="13" name="Text 10"/>
          <p:cNvSpPr/>
          <p:nvPr/>
        </p:nvSpPr>
        <p:spPr>
          <a:xfrm>
            <a:off x="7175956" y="3659505"/>
            <a:ext cx="278368" cy="416481"/>
          </a:xfrm>
          <a:prstGeom prst="rect">
            <a:avLst/>
          </a:prstGeom>
          <a:noFill/>
          <a:ln/>
        </p:spPr>
        <p:txBody>
          <a:bodyPr wrap="none" rtlCol="0" anchor="t"/>
          <a:lstStyle/>
          <a:p>
            <a:pPr marL="0" indent="0" algn="ctr">
              <a:lnSpc>
                <a:spcPts val="3281"/>
              </a:lnSpc>
              <a:buNone/>
            </a:pPr>
            <a:endParaRPr lang="en-US" sz="2624" dirty="0"/>
          </a:p>
        </p:txBody>
      </p:sp>
      <p:sp>
        <p:nvSpPr>
          <p:cNvPr id="18" name="Text 15"/>
          <p:cNvSpPr/>
          <p:nvPr/>
        </p:nvSpPr>
        <p:spPr>
          <a:xfrm>
            <a:off x="7168336" y="5472589"/>
            <a:ext cx="293608" cy="416481"/>
          </a:xfrm>
          <a:prstGeom prst="rect">
            <a:avLst/>
          </a:prstGeom>
          <a:noFill/>
          <a:ln/>
        </p:spPr>
        <p:txBody>
          <a:bodyPr wrap="none" rtlCol="0" anchor="t"/>
          <a:lstStyle/>
          <a:p>
            <a:pPr marL="0" indent="0" algn="ctr">
              <a:lnSpc>
                <a:spcPts val="3281"/>
              </a:lnSpc>
              <a:buNone/>
            </a:pPr>
            <a:endParaRPr lang="en-US" sz="2624" dirty="0"/>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685" y="2135856"/>
            <a:ext cx="8819926" cy="4652649"/>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7411" y="5472589"/>
            <a:ext cx="10058400" cy="2453628"/>
          </a:xfrm>
          <a:prstGeom prst="rect">
            <a:avLst/>
          </a:prstGeom>
        </p:spPr>
      </p:pic>
    </p:spTree>
    <p:extLst>
      <p:ext uri="{BB962C8B-B14F-4D97-AF65-F5344CB8AC3E}">
        <p14:creationId xmlns:p14="http://schemas.microsoft.com/office/powerpoint/2010/main" val="390794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433"/>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0" y="0"/>
            <a:ext cx="14630400" cy="2774871"/>
          </a:xfrm>
          <a:prstGeom prst="rect">
            <a:avLst/>
          </a:prstGeom>
        </p:spPr>
      </p:pic>
      <p:sp>
        <p:nvSpPr>
          <p:cNvPr id="5" name="Text 1"/>
          <p:cNvSpPr/>
          <p:nvPr/>
        </p:nvSpPr>
        <p:spPr>
          <a:xfrm>
            <a:off x="1765340" y="3385304"/>
            <a:ext cx="7734419" cy="693658"/>
          </a:xfrm>
          <a:prstGeom prst="rect">
            <a:avLst/>
          </a:prstGeom>
          <a:noFill/>
          <a:ln/>
        </p:spPr>
        <p:txBody>
          <a:bodyPr wrap="none" rtlCol="0" anchor="t"/>
          <a:lstStyle/>
          <a:p>
            <a:pPr marL="0" indent="0">
              <a:lnSpc>
                <a:spcPts val="5462"/>
              </a:lnSpc>
              <a:buNone/>
            </a:pPr>
            <a:r>
              <a:rPr lang="en-US" sz="4370" dirty="0">
                <a:solidFill>
                  <a:srgbClr val="FAEBEB"/>
                </a:solidFill>
                <a:latin typeface="Dela Gothic One" pitchFamily="34" charset="0"/>
                <a:ea typeface="Dela Gothic One" pitchFamily="34" charset="-122"/>
                <a:cs typeface="Dela Gothic One" pitchFamily="34" charset="-120"/>
              </a:rPr>
              <a:t>Display Booked Tickets</a:t>
            </a:r>
            <a:endParaRPr lang="en-US" sz="4370" dirty="0"/>
          </a:p>
        </p:txBody>
      </p:sp>
      <p:sp>
        <p:nvSpPr>
          <p:cNvPr id="6" name="Shape 2"/>
          <p:cNvSpPr/>
          <p:nvPr/>
        </p:nvSpPr>
        <p:spPr>
          <a:xfrm>
            <a:off x="1765340" y="4585216"/>
            <a:ext cx="499467" cy="499467"/>
          </a:xfrm>
          <a:prstGeom prst="roundRect">
            <a:avLst>
              <a:gd name="adj" fmla="val 20001"/>
            </a:avLst>
          </a:prstGeom>
          <a:solidFill>
            <a:srgbClr val="740B0B"/>
          </a:solidFill>
          <a:ln w="7620">
            <a:solidFill>
              <a:srgbClr val="8D2424"/>
            </a:solidFill>
            <a:prstDash val="solid"/>
          </a:ln>
        </p:spPr>
      </p:sp>
      <p:sp>
        <p:nvSpPr>
          <p:cNvPr id="7" name="Text 3"/>
          <p:cNvSpPr/>
          <p:nvPr/>
        </p:nvSpPr>
        <p:spPr>
          <a:xfrm>
            <a:off x="1917144" y="4626769"/>
            <a:ext cx="195858" cy="416243"/>
          </a:xfrm>
          <a:prstGeom prst="rect">
            <a:avLst/>
          </a:prstGeom>
          <a:noFill/>
          <a:ln/>
        </p:spPr>
        <p:txBody>
          <a:bodyPr wrap="none" rtlCol="0" anchor="t"/>
          <a:lstStyle/>
          <a:p>
            <a:pPr marL="0" indent="0" algn="ctr">
              <a:lnSpc>
                <a:spcPts val="3277"/>
              </a:lnSpc>
              <a:buNone/>
            </a:pPr>
            <a:r>
              <a:rPr lang="en-US" sz="2622" dirty="0">
                <a:solidFill>
                  <a:srgbClr val="FFE5E5"/>
                </a:solidFill>
                <a:latin typeface="Dela Gothic One" pitchFamily="34" charset="0"/>
                <a:ea typeface="Dela Gothic One" pitchFamily="34" charset="-122"/>
                <a:cs typeface="Dela Gothic One" pitchFamily="34" charset="-120"/>
              </a:rPr>
              <a:t>1</a:t>
            </a:r>
            <a:endParaRPr lang="en-US" sz="2622" dirty="0"/>
          </a:p>
        </p:txBody>
      </p:sp>
      <p:sp>
        <p:nvSpPr>
          <p:cNvPr id="8" name="Text 4"/>
          <p:cNvSpPr/>
          <p:nvPr/>
        </p:nvSpPr>
        <p:spPr>
          <a:xfrm>
            <a:off x="2486739" y="4851437"/>
            <a:ext cx="4069556" cy="693658"/>
          </a:xfrm>
          <a:prstGeom prst="rect">
            <a:avLst/>
          </a:prstGeom>
          <a:noFill/>
          <a:ln/>
        </p:spPr>
        <p:txBody>
          <a:bodyPr wrap="square" rtlCol="0" anchor="t"/>
          <a:lstStyle/>
          <a:p>
            <a:pPr marL="0" indent="0">
              <a:lnSpc>
                <a:spcPts val="2731"/>
              </a:lnSpc>
              <a:buNone/>
            </a:pPr>
            <a:r>
              <a:rPr lang="en-US" sz="3200" dirty="0">
                <a:solidFill>
                  <a:srgbClr val="FFE5E5"/>
                </a:solidFill>
                <a:latin typeface="Dela Gothic One" pitchFamily="34" charset="0"/>
                <a:ea typeface="Dela Gothic One" pitchFamily="34" charset="-122"/>
                <a:cs typeface="Dela Gothic One" pitchFamily="34" charset="-120"/>
              </a:rPr>
              <a:t>View Ticket Details</a:t>
            </a:r>
            <a:endParaRPr lang="en-US" sz="3200" dirty="0"/>
          </a:p>
        </p:txBody>
      </p:sp>
      <p:sp>
        <p:nvSpPr>
          <p:cNvPr id="9" name="Text 5"/>
          <p:cNvSpPr/>
          <p:nvPr/>
        </p:nvSpPr>
        <p:spPr>
          <a:xfrm>
            <a:off x="2486739" y="5528389"/>
            <a:ext cx="11116966" cy="2575827"/>
          </a:xfrm>
          <a:prstGeom prst="rect">
            <a:avLst/>
          </a:prstGeom>
          <a:noFill/>
          <a:ln/>
        </p:spPr>
        <p:txBody>
          <a:bodyPr wrap="square" rtlCol="0" anchor="t"/>
          <a:lstStyle/>
          <a:p>
            <a:pPr marL="0" indent="0">
              <a:lnSpc>
                <a:spcPts val="2797"/>
              </a:lnSpc>
              <a:buNone/>
            </a:pPr>
            <a:r>
              <a:rPr lang="en-US" sz="2400" dirty="0">
                <a:solidFill>
                  <a:srgbClr val="FFE5E5"/>
                </a:solidFill>
                <a:latin typeface="DM Sans" pitchFamily="34" charset="0"/>
                <a:ea typeface="DM Sans" pitchFamily="34" charset="-122"/>
                <a:cs typeface="DM Sans" pitchFamily="34" charset="-120"/>
              </a:rPr>
              <a:t>Easily access and review all your booked flight tickets, including departure and arrival times, flight numbers, and passenger information.</a:t>
            </a:r>
            <a:endParaRPr lang="en-US" sz="2400" dirty="0"/>
          </a:p>
        </p:txBody>
      </p:sp>
      <p:sp>
        <p:nvSpPr>
          <p:cNvPr id="13" name="Text 9"/>
          <p:cNvSpPr/>
          <p:nvPr/>
        </p:nvSpPr>
        <p:spPr>
          <a:xfrm>
            <a:off x="8321873" y="5198266"/>
            <a:ext cx="2830473" cy="2164260"/>
          </a:xfrm>
          <a:prstGeom prst="rect">
            <a:avLst/>
          </a:prstGeom>
          <a:noFill/>
          <a:ln/>
        </p:spPr>
        <p:txBody>
          <a:bodyPr wrap="square" rtlCol="0" anchor="t"/>
          <a:lstStyle/>
          <a:p>
            <a:pPr marL="0" indent="0">
              <a:lnSpc>
                <a:spcPts val="2797"/>
              </a:lnSpc>
              <a:buNone/>
            </a:pPr>
            <a:endParaRPr lang="en-US" sz="2000" dirty="0"/>
          </a:p>
        </p:txBody>
      </p:sp>
      <p:sp>
        <p:nvSpPr>
          <p:cNvPr id="15" name="Text 11"/>
          <p:cNvSpPr/>
          <p:nvPr/>
        </p:nvSpPr>
        <p:spPr>
          <a:xfrm>
            <a:off x="9415939" y="4626769"/>
            <a:ext cx="293370" cy="416243"/>
          </a:xfrm>
          <a:prstGeom prst="rect">
            <a:avLst/>
          </a:prstGeom>
          <a:noFill/>
          <a:ln/>
        </p:spPr>
        <p:txBody>
          <a:bodyPr wrap="none" rtlCol="0" anchor="t"/>
          <a:lstStyle/>
          <a:p>
            <a:pPr marL="0" indent="0" algn="ctr">
              <a:lnSpc>
                <a:spcPts val="3277"/>
              </a:lnSpc>
              <a:buNone/>
            </a:pPr>
            <a:endParaRPr lang="en-US" sz="2622" dirty="0"/>
          </a:p>
        </p:txBody>
      </p:sp>
      <p:sp>
        <p:nvSpPr>
          <p:cNvPr id="16" name="Text 12"/>
          <p:cNvSpPr/>
          <p:nvPr/>
        </p:nvSpPr>
        <p:spPr>
          <a:xfrm>
            <a:off x="10034349" y="4661535"/>
            <a:ext cx="2774871" cy="346829"/>
          </a:xfrm>
          <a:prstGeom prst="rect">
            <a:avLst/>
          </a:prstGeom>
          <a:noFill/>
          <a:ln/>
        </p:spPr>
        <p:txBody>
          <a:bodyPr wrap="none" rtlCol="0" anchor="t"/>
          <a:lstStyle/>
          <a:p>
            <a:pPr marL="0" indent="0">
              <a:lnSpc>
                <a:spcPts val="2731"/>
              </a:lnSpc>
              <a:buNone/>
            </a:pPr>
            <a:endParaRPr lang="en-US" sz="2185" dirty="0"/>
          </a:p>
        </p:txBody>
      </p:sp>
      <p:sp>
        <p:nvSpPr>
          <p:cNvPr id="17" name="Text 13"/>
          <p:cNvSpPr/>
          <p:nvPr/>
        </p:nvSpPr>
        <p:spPr>
          <a:xfrm>
            <a:off x="10034349" y="5141476"/>
            <a:ext cx="2830473" cy="355283"/>
          </a:xfrm>
          <a:prstGeom prst="rect">
            <a:avLst/>
          </a:prstGeom>
          <a:noFill/>
          <a:ln/>
        </p:spPr>
        <p:txBody>
          <a:bodyPr wrap="none" rtlCol="0" anchor="t"/>
          <a:lstStyle/>
          <a:p>
            <a:pPr marL="0" indent="0">
              <a:lnSpc>
                <a:spcPts val="2797"/>
              </a:lnSpc>
              <a:buNone/>
            </a:pPr>
            <a:endParaRPr lang="en-US" sz="174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1194673"/>
            <a:ext cx="5554980" cy="694373"/>
          </a:xfrm>
          <a:prstGeom prst="rect">
            <a:avLst/>
          </a:prstGeom>
          <a:noFill/>
          <a:ln/>
        </p:spPr>
        <p:txBody>
          <a:bodyPr wrap="none" rtlCol="0" anchor="t"/>
          <a:lstStyle/>
          <a:p>
            <a:pPr marL="0" indent="0">
              <a:lnSpc>
                <a:spcPts val="5468"/>
              </a:lnSpc>
              <a:buNone/>
            </a:pPr>
            <a:r>
              <a:rPr lang="en-US" sz="4374" dirty="0" smtClean="0">
                <a:solidFill>
                  <a:srgbClr val="FAEBEB"/>
                </a:solidFill>
                <a:latin typeface="Dela Gothic One" pitchFamily="34" charset="0"/>
                <a:ea typeface="Dela Gothic One" pitchFamily="34" charset="-122"/>
                <a:cs typeface="Dela Gothic One" pitchFamily="34" charset="-120"/>
              </a:rPr>
              <a:t>Display Ticket</a:t>
            </a:r>
            <a:r>
              <a:rPr lang="en-US" sz="4374" dirty="0" smtClean="0">
                <a:solidFill>
                  <a:srgbClr val="FAEBEB"/>
                </a:solidFill>
                <a:latin typeface="Dela Gothic One" pitchFamily="34" charset="0"/>
                <a:ea typeface="Dela Gothic One" pitchFamily="34" charset="-122"/>
                <a:cs typeface="Dela Gothic One" pitchFamily="34" charset="-120"/>
              </a:rPr>
              <a:t>:</a:t>
            </a:r>
            <a:endParaRPr lang="en-US" sz="4374" dirty="0"/>
          </a:p>
        </p:txBody>
      </p:sp>
      <p:sp>
        <p:nvSpPr>
          <p:cNvPr id="8" name="Text 5"/>
          <p:cNvSpPr/>
          <p:nvPr/>
        </p:nvSpPr>
        <p:spPr>
          <a:xfrm>
            <a:off x="7217152" y="2548652"/>
            <a:ext cx="195977" cy="416481"/>
          </a:xfrm>
          <a:prstGeom prst="rect">
            <a:avLst/>
          </a:prstGeom>
          <a:noFill/>
          <a:ln/>
        </p:spPr>
        <p:txBody>
          <a:bodyPr wrap="none" rtlCol="0" anchor="t"/>
          <a:lstStyle/>
          <a:p>
            <a:pPr marL="0" indent="0" algn="ctr">
              <a:lnSpc>
                <a:spcPts val="3281"/>
              </a:lnSpc>
              <a:buNone/>
            </a:pPr>
            <a:endParaRPr lang="en-US" sz="2624" dirty="0"/>
          </a:p>
        </p:txBody>
      </p:sp>
      <p:sp>
        <p:nvSpPr>
          <p:cNvPr id="13" name="Text 10"/>
          <p:cNvSpPr/>
          <p:nvPr/>
        </p:nvSpPr>
        <p:spPr>
          <a:xfrm>
            <a:off x="7175956" y="3659505"/>
            <a:ext cx="278368" cy="416481"/>
          </a:xfrm>
          <a:prstGeom prst="rect">
            <a:avLst/>
          </a:prstGeom>
          <a:noFill/>
          <a:ln/>
        </p:spPr>
        <p:txBody>
          <a:bodyPr wrap="none" rtlCol="0" anchor="t"/>
          <a:lstStyle/>
          <a:p>
            <a:pPr marL="0" indent="0" algn="ctr">
              <a:lnSpc>
                <a:spcPts val="3281"/>
              </a:lnSpc>
              <a:buNone/>
            </a:pPr>
            <a:endParaRPr lang="en-US" sz="2624" dirty="0"/>
          </a:p>
        </p:txBody>
      </p:sp>
      <p:sp>
        <p:nvSpPr>
          <p:cNvPr id="18" name="Text 15"/>
          <p:cNvSpPr/>
          <p:nvPr/>
        </p:nvSpPr>
        <p:spPr>
          <a:xfrm>
            <a:off x="7168336" y="5472589"/>
            <a:ext cx="293608" cy="416481"/>
          </a:xfrm>
          <a:prstGeom prst="rect">
            <a:avLst/>
          </a:prstGeom>
          <a:noFill/>
          <a:ln/>
        </p:spPr>
        <p:txBody>
          <a:bodyPr wrap="none" rtlCol="0" anchor="t"/>
          <a:lstStyle/>
          <a:p>
            <a:pPr marL="0" indent="0" algn="ctr">
              <a:lnSpc>
                <a:spcPts val="3281"/>
              </a:lnSpc>
              <a:buNone/>
            </a:pPr>
            <a:endParaRPr lang="en-US" sz="2624"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136" y="2170447"/>
            <a:ext cx="10058400" cy="5412096"/>
          </a:xfrm>
          <a:prstGeom prst="rect">
            <a:avLst/>
          </a:prstGeom>
        </p:spPr>
      </p:pic>
    </p:spTree>
    <p:extLst>
      <p:ext uri="{BB962C8B-B14F-4D97-AF65-F5344CB8AC3E}">
        <p14:creationId xmlns:p14="http://schemas.microsoft.com/office/powerpoint/2010/main" val="2355018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692580" y="1567088"/>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Route Options</a:t>
            </a:r>
            <a:endParaRPr lang="en-US" sz="4374" dirty="0"/>
          </a:p>
        </p:txBody>
      </p:sp>
      <p:sp>
        <p:nvSpPr>
          <p:cNvPr id="5" name="Text 2"/>
          <p:cNvSpPr/>
          <p:nvPr/>
        </p:nvSpPr>
        <p:spPr>
          <a:xfrm>
            <a:off x="1757957" y="2890627"/>
            <a:ext cx="2371011" cy="694373"/>
          </a:xfrm>
          <a:prstGeom prst="rect">
            <a:avLst/>
          </a:prstGeom>
          <a:noFill/>
          <a:ln/>
        </p:spPr>
        <p:txBody>
          <a:bodyPr wrap="square" rtlCol="0" anchor="t"/>
          <a:lstStyle/>
          <a:p>
            <a:pPr marL="0" indent="0">
              <a:lnSpc>
                <a:spcPts val="2734"/>
              </a:lnSpc>
              <a:buNone/>
            </a:pPr>
            <a:r>
              <a:rPr lang="en-US" sz="3200" dirty="0">
                <a:solidFill>
                  <a:srgbClr val="FAEBEB"/>
                </a:solidFill>
                <a:latin typeface="Dela Gothic One" pitchFamily="34" charset="0"/>
                <a:ea typeface="Dela Gothic One" pitchFamily="34" charset="-122"/>
                <a:cs typeface="Dela Gothic One" pitchFamily="34" charset="-120"/>
              </a:rPr>
              <a:t>Domestic Flights</a:t>
            </a:r>
            <a:endParaRPr lang="en-US" sz="3200" dirty="0"/>
          </a:p>
        </p:txBody>
      </p:sp>
      <p:sp>
        <p:nvSpPr>
          <p:cNvPr id="6" name="Text 3"/>
          <p:cNvSpPr/>
          <p:nvPr/>
        </p:nvSpPr>
        <p:spPr>
          <a:xfrm>
            <a:off x="1757956" y="3774890"/>
            <a:ext cx="2371011" cy="2132409"/>
          </a:xfrm>
          <a:prstGeom prst="rect">
            <a:avLst/>
          </a:prstGeom>
          <a:noFill/>
          <a:ln/>
        </p:spPr>
        <p:txBody>
          <a:bodyPr wrap="square" rtlCol="0" anchor="t"/>
          <a:lstStyle/>
          <a:p>
            <a:pPr marL="0" indent="0">
              <a:lnSpc>
                <a:spcPts val="2799"/>
              </a:lnSpc>
              <a:buNone/>
            </a:pPr>
            <a:r>
              <a:rPr lang="en-US" sz="2000" dirty="0">
                <a:solidFill>
                  <a:srgbClr val="FFE5E5"/>
                </a:solidFill>
                <a:latin typeface="DM Sans" pitchFamily="34" charset="0"/>
                <a:ea typeface="DM Sans" pitchFamily="34" charset="-122"/>
                <a:cs typeface="DM Sans" pitchFamily="34" charset="-120"/>
              </a:rPr>
              <a:t>Browse our extensive selection of domestic flight routes within the country, connecting major cities and popular destinations</a:t>
            </a:r>
            <a:r>
              <a:rPr lang="en-US" sz="1750" dirty="0">
                <a:solidFill>
                  <a:srgbClr val="FFE5E5"/>
                </a:solidFill>
                <a:latin typeface="DM Sans" pitchFamily="34" charset="0"/>
                <a:ea typeface="DM Sans" pitchFamily="34" charset="-122"/>
                <a:cs typeface="DM Sans" pitchFamily="34" charset="-120"/>
              </a:rPr>
              <a:t>.</a:t>
            </a:r>
            <a:endParaRPr lang="en-US" sz="1750" dirty="0"/>
          </a:p>
        </p:txBody>
      </p:sp>
      <p:sp>
        <p:nvSpPr>
          <p:cNvPr id="7" name="Text 4"/>
          <p:cNvSpPr/>
          <p:nvPr/>
        </p:nvSpPr>
        <p:spPr>
          <a:xfrm>
            <a:off x="4557844" y="2894731"/>
            <a:ext cx="2371011" cy="694373"/>
          </a:xfrm>
          <a:prstGeom prst="rect">
            <a:avLst/>
          </a:prstGeom>
          <a:noFill/>
          <a:ln/>
        </p:spPr>
        <p:txBody>
          <a:bodyPr wrap="square" rtlCol="0" anchor="t"/>
          <a:lstStyle/>
          <a:p>
            <a:pPr marL="0" indent="0">
              <a:lnSpc>
                <a:spcPts val="2734"/>
              </a:lnSpc>
              <a:buNone/>
            </a:pPr>
            <a:r>
              <a:rPr lang="en-US" sz="2800" dirty="0">
                <a:solidFill>
                  <a:srgbClr val="FAEBEB"/>
                </a:solidFill>
                <a:latin typeface="Dela Gothic One" pitchFamily="34" charset="0"/>
                <a:ea typeface="Dela Gothic One" pitchFamily="34" charset="-122"/>
                <a:cs typeface="Dela Gothic One" pitchFamily="34" charset="-120"/>
              </a:rPr>
              <a:t>International Destinations</a:t>
            </a:r>
            <a:endParaRPr lang="en-US" sz="2800" dirty="0"/>
          </a:p>
        </p:txBody>
      </p:sp>
      <p:sp>
        <p:nvSpPr>
          <p:cNvPr id="8" name="Text 5"/>
          <p:cNvSpPr/>
          <p:nvPr/>
        </p:nvSpPr>
        <p:spPr>
          <a:xfrm>
            <a:off x="4470070" y="4265862"/>
            <a:ext cx="3807857" cy="2487811"/>
          </a:xfrm>
          <a:prstGeom prst="rect">
            <a:avLst/>
          </a:prstGeom>
          <a:noFill/>
          <a:ln/>
        </p:spPr>
        <p:txBody>
          <a:bodyPr wrap="square" rtlCol="0" anchor="t"/>
          <a:lstStyle/>
          <a:p>
            <a:pPr marL="0" indent="0">
              <a:lnSpc>
                <a:spcPts val="2799"/>
              </a:lnSpc>
              <a:buNone/>
            </a:pPr>
            <a:r>
              <a:rPr lang="en-US" sz="2800" dirty="0">
                <a:solidFill>
                  <a:srgbClr val="FFE5E5"/>
                </a:solidFill>
                <a:latin typeface="DM Sans" pitchFamily="34" charset="0"/>
                <a:ea typeface="DM Sans" pitchFamily="34" charset="-122"/>
                <a:cs typeface="DM Sans" pitchFamily="34" charset="-120"/>
              </a:rPr>
              <a:t>Explore our wide range of international flight options, opening up a world of travel possibilities to destinations across the globe.</a:t>
            </a:r>
            <a:endParaRPr lang="en-US" sz="2800" dirty="0"/>
          </a:p>
        </p:txBody>
      </p:sp>
      <p:sp>
        <p:nvSpPr>
          <p:cNvPr id="9" name="Text 6"/>
          <p:cNvSpPr/>
          <p:nvPr/>
        </p:nvSpPr>
        <p:spPr>
          <a:xfrm>
            <a:off x="7601426" y="2915245"/>
            <a:ext cx="2371011" cy="355402"/>
          </a:xfrm>
          <a:prstGeom prst="rect">
            <a:avLst/>
          </a:prstGeom>
          <a:noFill/>
          <a:ln/>
        </p:spPr>
        <p:txBody>
          <a:bodyPr wrap="non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a:t>
            </a:r>
            <a:endParaRPr lang="en-US" sz="1750" dirty="0"/>
          </a:p>
        </p:txBody>
      </p:sp>
      <p:sp>
        <p:nvSpPr>
          <p:cNvPr id="10" name="Text 7"/>
          <p:cNvSpPr/>
          <p:nvPr/>
        </p:nvSpPr>
        <p:spPr>
          <a:xfrm>
            <a:off x="10522029" y="2937510"/>
            <a:ext cx="2371011" cy="347186"/>
          </a:xfrm>
          <a:prstGeom prst="rect">
            <a:avLst/>
          </a:prstGeom>
          <a:noFill/>
          <a:ln/>
        </p:spPr>
        <p:txBody>
          <a:bodyPr wrap="none" rtlCol="0" anchor="t"/>
          <a:lstStyle/>
          <a:p>
            <a:pPr marL="0" indent="0">
              <a:lnSpc>
                <a:spcPts val="2734"/>
              </a:lnSpc>
              <a:buNone/>
            </a:pPr>
            <a:endParaRPr lang="en-US" sz="2187"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5" y="282508"/>
            <a:ext cx="7432307" cy="391202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952" y="4731528"/>
            <a:ext cx="6119230" cy="30820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856059"/>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Manage Ticket</a:t>
            </a:r>
            <a:endParaRPr lang="en-US" sz="4374" dirty="0"/>
          </a:p>
        </p:txBody>
      </p:sp>
      <p:sp>
        <p:nvSpPr>
          <p:cNvPr id="5" name="Shape 2"/>
          <p:cNvSpPr/>
          <p:nvPr/>
        </p:nvSpPr>
        <p:spPr>
          <a:xfrm>
            <a:off x="1760220" y="1994773"/>
            <a:ext cx="1851660" cy="1280160"/>
          </a:xfrm>
          <a:prstGeom prst="roundRect">
            <a:avLst>
              <a:gd name="adj" fmla="val 7811"/>
            </a:avLst>
          </a:prstGeom>
          <a:solidFill>
            <a:srgbClr val="740B0B"/>
          </a:solidFill>
          <a:ln w="7620">
            <a:solidFill>
              <a:srgbClr val="8D2424"/>
            </a:solidFill>
            <a:prstDash val="solid"/>
          </a:ln>
        </p:spPr>
      </p:sp>
      <p:sp>
        <p:nvSpPr>
          <p:cNvPr id="6" name="Text 3"/>
          <p:cNvSpPr/>
          <p:nvPr/>
        </p:nvSpPr>
        <p:spPr>
          <a:xfrm>
            <a:off x="1990011" y="2412683"/>
            <a:ext cx="163354" cy="444341"/>
          </a:xfrm>
          <a:prstGeom prst="rect">
            <a:avLst/>
          </a:prstGeom>
          <a:noFill/>
          <a:ln/>
        </p:spPr>
        <p:txBody>
          <a:bodyPr wrap="none" rtlCol="0" anchor="t"/>
          <a:lstStyle/>
          <a:p>
            <a:pPr marL="0" indent="0" algn="ctr">
              <a:lnSpc>
                <a:spcPts val="3499"/>
              </a:lnSpc>
              <a:buNone/>
            </a:pPr>
            <a:r>
              <a:rPr lang="en-US" sz="2187" dirty="0">
                <a:solidFill>
                  <a:srgbClr val="FFE5E5"/>
                </a:solidFill>
                <a:latin typeface="Dela Gothic One" pitchFamily="34" charset="0"/>
                <a:ea typeface="Dela Gothic One" pitchFamily="34" charset="-122"/>
                <a:cs typeface="Dela Gothic One" pitchFamily="34" charset="-120"/>
              </a:rPr>
              <a:t>1</a:t>
            </a:r>
            <a:endParaRPr lang="en-US" sz="2187" dirty="0"/>
          </a:p>
        </p:txBody>
      </p:sp>
      <p:sp>
        <p:nvSpPr>
          <p:cNvPr id="7" name="Text 4"/>
          <p:cNvSpPr/>
          <p:nvPr/>
        </p:nvSpPr>
        <p:spPr>
          <a:xfrm>
            <a:off x="3834051" y="2216944"/>
            <a:ext cx="2276237" cy="347186"/>
          </a:xfrm>
          <a:prstGeom prst="rect">
            <a:avLst/>
          </a:prstGeom>
          <a:noFill/>
          <a:ln/>
        </p:spPr>
        <p:txBody>
          <a:bodyPr wrap="non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Date Change</a:t>
            </a:r>
            <a:endParaRPr lang="en-US" sz="2187" dirty="0"/>
          </a:p>
        </p:txBody>
      </p:sp>
      <p:sp>
        <p:nvSpPr>
          <p:cNvPr id="8" name="Text 5"/>
          <p:cNvSpPr/>
          <p:nvPr/>
        </p:nvSpPr>
        <p:spPr>
          <a:xfrm>
            <a:off x="3834051" y="2697361"/>
            <a:ext cx="2276237" cy="355402"/>
          </a:xfrm>
          <a:prstGeom prst="rect">
            <a:avLst/>
          </a:prstGeom>
          <a:noFill/>
          <a:ln/>
        </p:spPr>
        <p:txBody>
          <a:bodyPr wrap="non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Reschedule your flight</a:t>
            </a:r>
            <a:endParaRPr lang="en-US" sz="1750" dirty="0"/>
          </a:p>
        </p:txBody>
      </p:sp>
      <p:sp>
        <p:nvSpPr>
          <p:cNvPr id="9" name="Shape 6"/>
          <p:cNvSpPr/>
          <p:nvPr/>
        </p:nvSpPr>
        <p:spPr>
          <a:xfrm>
            <a:off x="3722965" y="3249245"/>
            <a:ext cx="9036129" cy="22205"/>
          </a:xfrm>
          <a:prstGeom prst="roundRect">
            <a:avLst>
              <a:gd name="adj" fmla="val 450302"/>
            </a:avLst>
          </a:prstGeom>
          <a:solidFill>
            <a:srgbClr val="8D2424"/>
          </a:solidFill>
          <a:ln/>
        </p:spPr>
      </p:sp>
      <p:sp>
        <p:nvSpPr>
          <p:cNvPr id="10" name="Shape 7"/>
          <p:cNvSpPr/>
          <p:nvPr/>
        </p:nvSpPr>
        <p:spPr>
          <a:xfrm>
            <a:off x="1760220" y="3386018"/>
            <a:ext cx="3703320" cy="1280160"/>
          </a:xfrm>
          <a:prstGeom prst="roundRect">
            <a:avLst>
              <a:gd name="adj" fmla="val 7811"/>
            </a:avLst>
          </a:prstGeom>
          <a:solidFill>
            <a:srgbClr val="740B0B"/>
          </a:solidFill>
          <a:ln w="7620">
            <a:solidFill>
              <a:srgbClr val="8D2424"/>
            </a:solidFill>
            <a:prstDash val="solid"/>
          </a:ln>
        </p:spPr>
      </p:sp>
      <p:sp>
        <p:nvSpPr>
          <p:cNvPr id="11" name="Text 8"/>
          <p:cNvSpPr/>
          <p:nvPr/>
        </p:nvSpPr>
        <p:spPr>
          <a:xfrm>
            <a:off x="1990011" y="3803928"/>
            <a:ext cx="231934" cy="444341"/>
          </a:xfrm>
          <a:prstGeom prst="rect">
            <a:avLst/>
          </a:prstGeom>
          <a:noFill/>
          <a:ln/>
        </p:spPr>
        <p:txBody>
          <a:bodyPr wrap="none" rtlCol="0" anchor="t"/>
          <a:lstStyle/>
          <a:p>
            <a:pPr marL="0" indent="0" algn="ctr">
              <a:lnSpc>
                <a:spcPts val="3499"/>
              </a:lnSpc>
              <a:buNone/>
            </a:pPr>
            <a:r>
              <a:rPr lang="en-US" sz="2187" dirty="0">
                <a:solidFill>
                  <a:srgbClr val="FFE5E5"/>
                </a:solidFill>
                <a:latin typeface="Dela Gothic One" pitchFamily="34" charset="0"/>
                <a:ea typeface="Dela Gothic One" pitchFamily="34" charset="-122"/>
                <a:cs typeface="Dela Gothic One" pitchFamily="34" charset="-120"/>
              </a:rPr>
              <a:t>2</a:t>
            </a:r>
            <a:endParaRPr lang="en-US" sz="2187" dirty="0"/>
          </a:p>
        </p:txBody>
      </p:sp>
      <p:sp>
        <p:nvSpPr>
          <p:cNvPr id="12" name="Text 9"/>
          <p:cNvSpPr/>
          <p:nvPr/>
        </p:nvSpPr>
        <p:spPr>
          <a:xfrm>
            <a:off x="5685711" y="3608189"/>
            <a:ext cx="2777490" cy="347186"/>
          </a:xfrm>
          <a:prstGeom prst="rect">
            <a:avLst/>
          </a:prstGeom>
          <a:noFill/>
          <a:ln/>
        </p:spPr>
        <p:txBody>
          <a:bodyPr wrap="non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Cancel Booking</a:t>
            </a:r>
            <a:endParaRPr lang="en-US" sz="2187" dirty="0"/>
          </a:p>
        </p:txBody>
      </p:sp>
      <p:sp>
        <p:nvSpPr>
          <p:cNvPr id="13" name="Text 10"/>
          <p:cNvSpPr/>
          <p:nvPr/>
        </p:nvSpPr>
        <p:spPr>
          <a:xfrm>
            <a:off x="5685711" y="4088606"/>
            <a:ext cx="4044196" cy="355402"/>
          </a:xfrm>
          <a:prstGeom prst="rect">
            <a:avLst/>
          </a:prstGeom>
          <a:noFill/>
          <a:ln/>
        </p:spPr>
        <p:txBody>
          <a:bodyPr wrap="non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Request a refund or reservation change</a:t>
            </a:r>
            <a:endParaRPr lang="en-US" sz="1750" dirty="0"/>
          </a:p>
        </p:txBody>
      </p:sp>
      <p:sp>
        <p:nvSpPr>
          <p:cNvPr id="14" name="Shape 11"/>
          <p:cNvSpPr/>
          <p:nvPr/>
        </p:nvSpPr>
        <p:spPr>
          <a:xfrm>
            <a:off x="5574625" y="4640491"/>
            <a:ext cx="7184469" cy="22205"/>
          </a:xfrm>
          <a:prstGeom prst="roundRect">
            <a:avLst>
              <a:gd name="adj" fmla="val 450302"/>
            </a:avLst>
          </a:prstGeom>
          <a:solidFill>
            <a:srgbClr val="8D2424"/>
          </a:solidFill>
          <a:ln/>
        </p:spPr>
      </p:sp>
      <p:sp>
        <p:nvSpPr>
          <p:cNvPr id="15" name="Shape 12"/>
          <p:cNvSpPr/>
          <p:nvPr/>
        </p:nvSpPr>
        <p:spPr>
          <a:xfrm>
            <a:off x="1760220" y="4777264"/>
            <a:ext cx="5554980" cy="1280160"/>
          </a:xfrm>
          <a:prstGeom prst="roundRect">
            <a:avLst>
              <a:gd name="adj" fmla="val 7811"/>
            </a:avLst>
          </a:prstGeom>
          <a:solidFill>
            <a:srgbClr val="740B0B"/>
          </a:solidFill>
          <a:ln w="7620">
            <a:solidFill>
              <a:srgbClr val="8D2424"/>
            </a:solidFill>
            <a:prstDash val="solid"/>
          </a:ln>
        </p:spPr>
      </p:sp>
      <p:sp>
        <p:nvSpPr>
          <p:cNvPr id="16" name="Text 13"/>
          <p:cNvSpPr/>
          <p:nvPr/>
        </p:nvSpPr>
        <p:spPr>
          <a:xfrm>
            <a:off x="1990011" y="5195173"/>
            <a:ext cx="244673" cy="444341"/>
          </a:xfrm>
          <a:prstGeom prst="rect">
            <a:avLst/>
          </a:prstGeom>
          <a:noFill/>
          <a:ln/>
        </p:spPr>
        <p:txBody>
          <a:bodyPr wrap="none" rtlCol="0" anchor="t"/>
          <a:lstStyle/>
          <a:p>
            <a:pPr marL="0" indent="0" algn="ctr">
              <a:lnSpc>
                <a:spcPts val="3499"/>
              </a:lnSpc>
              <a:buNone/>
            </a:pPr>
            <a:r>
              <a:rPr lang="en-US" sz="2187" dirty="0">
                <a:solidFill>
                  <a:srgbClr val="FFE5E5"/>
                </a:solidFill>
                <a:latin typeface="Dela Gothic One" pitchFamily="34" charset="0"/>
                <a:ea typeface="Dela Gothic One" pitchFamily="34" charset="-122"/>
                <a:cs typeface="Dela Gothic One" pitchFamily="34" charset="-120"/>
              </a:rPr>
              <a:t>3</a:t>
            </a:r>
            <a:endParaRPr lang="en-US" sz="2187" dirty="0"/>
          </a:p>
        </p:txBody>
      </p:sp>
      <p:sp>
        <p:nvSpPr>
          <p:cNvPr id="17" name="Text 14"/>
          <p:cNvSpPr/>
          <p:nvPr/>
        </p:nvSpPr>
        <p:spPr>
          <a:xfrm>
            <a:off x="7537371" y="4999434"/>
            <a:ext cx="2777490" cy="347186"/>
          </a:xfrm>
          <a:prstGeom prst="rect">
            <a:avLst/>
          </a:prstGeom>
          <a:noFill/>
          <a:ln/>
        </p:spPr>
        <p:txBody>
          <a:bodyPr wrap="non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View Itinerary</a:t>
            </a:r>
            <a:endParaRPr lang="en-US" sz="2187" dirty="0"/>
          </a:p>
        </p:txBody>
      </p:sp>
      <p:sp>
        <p:nvSpPr>
          <p:cNvPr id="18" name="Text 15"/>
          <p:cNvSpPr/>
          <p:nvPr/>
        </p:nvSpPr>
        <p:spPr>
          <a:xfrm>
            <a:off x="7537371" y="5479852"/>
            <a:ext cx="3373041" cy="355402"/>
          </a:xfrm>
          <a:prstGeom prst="rect">
            <a:avLst/>
          </a:prstGeom>
          <a:noFill/>
          <a:ln/>
        </p:spPr>
        <p:txBody>
          <a:bodyPr wrap="non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Review your booked flight details</a:t>
            </a:r>
            <a:endParaRPr lang="en-US" sz="1750" dirty="0"/>
          </a:p>
        </p:txBody>
      </p:sp>
      <p:sp>
        <p:nvSpPr>
          <p:cNvPr id="19" name="Text 16"/>
          <p:cNvSpPr/>
          <p:nvPr/>
        </p:nvSpPr>
        <p:spPr>
          <a:xfrm>
            <a:off x="1760220" y="6456670"/>
            <a:ext cx="11109960" cy="1066205"/>
          </a:xfrm>
          <a:prstGeom prst="rect">
            <a:avLst/>
          </a:prstGeom>
          <a:noFill/>
          <a:ln/>
        </p:spPr>
        <p:txBody>
          <a:bodyPr wrap="square" rtlCol="0" anchor="t"/>
          <a:lstStyle/>
          <a:p>
            <a:pPr marL="0" indent="0">
              <a:lnSpc>
                <a:spcPts val="2799"/>
              </a:lnSpc>
              <a:buNone/>
            </a:pPr>
            <a:r>
              <a:rPr lang="en-US" sz="2400" dirty="0">
                <a:solidFill>
                  <a:srgbClr val="FFE5E5"/>
                </a:solidFill>
                <a:latin typeface="DM Sans" pitchFamily="34" charset="0"/>
                <a:ea typeface="DM Sans" pitchFamily="34" charset="-122"/>
                <a:cs typeface="DM Sans" pitchFamily="34" charset="-120"/>
              </a:rPr>
              <a:t>The Manage Ticket section allows you to easily make adjustments to your flight booking. You can change the date of your </a:t>
            </a:r>
            <a:r>
              <a:rPr lang="en-US" sz="2400" dirty="0" smtClean="0">
                <a:solidFill>
                  <a:srgbClr val="FFE5E5"/>
                </a:solidFill>
                <a:latin typeface="DM Sans" pitchFamily="34" charset="0"/>
                <a:ea typeface="DM Sans" pitchFamily="34" charset="-122"/>
                <a:cs typeface="DM Sans" pitchFamily="34" charset="-120"/>
              </a:rPr>
              <a:t>flight, and </a:t>
            </a:r>
            <a:r>
              <a:rPr lang="en-US" sz="2400" dirty="0">
                <a:solidFill>
                  <a:srgbClr val="FFE5E5"/>
                </a:solidFill>
                <a:latin typeface="DM Sans" pitchFamily="34" charset="0"/>
                <a:ea typeface="DM Sans" pitchFamily="34" charset="-122"/>
                <a:cs typeface="DM Sans" pitchFamily="34" charset="-120"/>
              </a:rPr>
              <a:t>cancel your reservation</a:t>
            </a:r>
            <a:r>
              <a:rPr lang="en-US" sz="2400" dirty="0" smtClean="0">
                <a:solidFill>
                  <a:srgbClr val="FFE5E5"/>
                </a:solidFill>
                <a:latin typeface="DM Sans" pitchFamily="34" charset="0"/>
                <a:ea typeface="DM Sans" pitchFamily="34" charset="-122"/>
                <a:cs typeface="DM Sans" pitchFamily="34" charset="-120"/>
              </a:rPr>
              <a:t>,</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911662"/>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Date Change</a:t>
            </a:r>
            <a:endParaRPr lang="en-US" sz="4374" dirty="0"/>
          </a:p>
        </p:txBody>
      </p:sp>
      <p:pic>
        <p:nvPicPr>
          <p:cNvPr id="5" name="Image 1" descr="preencoded.png"/>
          <p:cNvPicPr>
            <a:picLocks noChangeAspect="1"/>
          </p:cNvPicPr>
          <p:nvPr/>
        </p:nvPicPr>
        <p:blipFill>
          <a:blip r:embed="rId4"/>
          <a:stretch>
            <a:fillRect/>
          </a:stretch>
        </p:blipFill>
        <p:spPr>
          <a:xfrm>
            <a:off x="3621048" y="2050375"/>
            <a:ext cx="1833086" cy="1280160"/>
          </a:xfrm>
          <a:prstGeom prst="rect">
            <a:avLst/>
          </a:prstGeom>
        </p:spPr>
      </p:pic>
      <p:sp>
        <p:nvSpPr>
          <p:cNvPr id="6" name="Text 2"/>
          <p:cNvSpPr/>
          <p:nvPr/>
        </p:nvSpPr>
        <p:spPr>
          <a:xfrm>
            <a:off x="4455914" y="2626876"/>
            <a:ext cx="163354" cy="444341"/>
          </a:xfrm>
          <a:prstGeom prst="rect">
            <a:avLst/>
          </a:prstGeom>
          <a:noFill/>
          <a:ln/>
        </p:spPr>
        <p:txBody>
          <a:bodyPr wrap="none" rtlCol="0" anchor="t"/>
          <a:lstStyle/>
          <a:p>
            <a:pPr marL="0" indent="0" algn="ctr">
              <a:lnSpc>
                <a:spcPts val="3499"/>
              </a:lnSpc>
              <a:buNone/>
            </a:pPr>
            <a:r>
              <a:rPr lang="en-US" sz="2187" dirty="0">
                <a:solidFill>
                  <a:srgbClr val="FFE5E5"/>
                </a:solidFill>
                <a:latin typeface="Dela Gothic One" pitchFamily="34" charset="0"/>
                <a:ea typeface="Dela Gothic One" pitchFamily="34" charset="-122"/>
                <a:cs typeface="Dela Gothic One" pitchFamily="34" charset="-120"/>
              </a:rPr>
              <a:t>1</a:t>
            </a:r>
            <a:endParaRPr lang="en-US" sz="2187" dirty="0"/>
          </a:p>
        </p:txBody>
      </p:sp>
      <p:sp>
        <p:nvSpPr>
          <p:cNvPr id="7" name="Text 3"/>
          <p:cNvSpPr/>
          <p:nvPr/>
        </p:nvSpPr>
        <p:spPr>
          <a:xfrm>
            <a:off x="5676305" y="2272546"/>
            <a:ext cx="2585204" cy="347186"/>
          </a:xfrm>
          <a:prstGeom prst="rect">
            <a:avLst/>
          </a:prstGeom>
          <a:noFill/>
          <a:ln/>
        </p:spPr>
        <p:txBody>
          <a:bodyPr wrap="non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Modify Booking</a:t>
            </a:r>
            <a:endParaRPr lang="en-US" sz="2187" dirty="0"/>
          </a:p>
        </p:txBody>
      </p:sp>
      <p:sp>
        <p:nvSpPr>
          <p:cNvPr id="8" name="Text 4"/>
          <p:cNvSpPr/>
          <p:nvPr/>
        </p:nvSpPr>
        <p:spPr>
          <a:xfrm>
            <a:off x="5676305" y="2752963"/>
            <a:ext cx="2585204" cy="355402"/>
          </a:xfrm>
          <a:prstGeom prst="rect">
            <a:avLst/>
          </a:prstGeom>
          <a:noFill/>
          <a:ln/>
        </p:spPr>
        <p:txBody>
          <a:bodyPr wrap="non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Update your flight details</a:t>
            </a:r>
            <a:endParaRPr lang="en-US" sz="1750" dirty="0"/>
          </a:p>
        </p:txBody>
      </p:sp>
      <p:sp>
        <p:nvSpPr>
          <p:cNvPr id="9" name="Shape 5"/>
          <p:cNvSpPr/>
          <p:nvPr/>
        </p:nvSpPr>
        <p:spPr>
          <a:xfrm>
            <a:off x="5509617" y="3332589"/>
            <a:ext cx="7305080" cy="22205"/>
          </a:xfrm>
          <a:prstGeom prst="roundRect">
            <a:avLst>
              <a:gd name="adj" fmla="val 450302"/>
            </a:avLst>
          </a:prstGeom>
          <a:solidFill>
            <a:srgbClr val="8D2424"/>
          </a:solidFill>
          <a:ln/>
        </p:spPr>
      </p:sp>
      <p:pic>
        <p:nvPicPr>
          <p:cNvPr id="10" name="Image 2" descr="preencoded.png"/>
          <p:cNvPicPr>
            <a:picLocks noChangeAspect="1"/>
          </p:cNvPicPr>
          <p:nvPr/>
        </p:nvPicPr>
        <p:blipFill>
          <a:blip r:embed="rId5"/>
          <a:stretch>
            <a:fillRect/>
          </a:stretch>
        </p:blipFill>
        <p:spPr>
          <a:xfrm>
            <a:off x="2704505" y="3386018"/>
            <a:ext cx="3666173" cy="1280160"/>
          </a:xfrm>
          <a:prstGeom prst="rect">
            <a:avLst/>
          </a:prstGeom>
        </p:spPr>
      </p:pic>
      <p:sp>
        <p:nvSpPr>
          <p:cNvPr id="11" name="Text 6"/>
          <p:cNvSpPr/>
          <p:nvPr/>
        </p:nvSpPr>
        <p:spPr>
          <a:xfrm>
            <a:off x="4421505" y="3803928"/>
            <a:ext cx="231934" cy="444341"/>
          </a:xfrm>
          <a:prstGeom prst="rect">
            <a:avLst/>
          </a:prstGeom>
          <a:noFill/>
          <a:ln/>
        </p:spPr>
        <p:txBody>
          <a:bodyPr wrap="none" rtlCol="0" anchor="t"/>
          <a:lstStyle/>
          <a:p>
            <a:pPr marL="0" indent="0" algn="ctr">
              <a:lnSpc>
                <a:spcPts val="3499"/>
              </a:lnSpc>
              <a:buNone/>
            </a:pPr>
            <a:r>
              <a:rPr lang="en-US" sz="2187" dirty="0">
                <a:solidFill>
                  <a:srgbClr val="FFE5E5"/>
                </a:solidFill>
                <a:latin typeface="Dela Gothic One" pitchFamily="34" charset="0"/>
                <a:ea typeface="Dela Gothic One" pitchFamily="34" charset="-122"/>
                <a:cs typeface="Dela Gothic One" pitchFamily="34" charset="-120"/>
              </a:rPr>
              <a:t>2</a:t>
            </a:r>
            <a:endParaRPr lang="en-US" sz="2187" dirty="0"/>
          </a:p>
        </p:txBody>
      </p:sp>
      <p:sp>
        <p:nvSpPr>
          <p:cNvPr id="12" name="Text 7"/>
          <p:cNvSpPr/>
          <p:nvPr/>
        </p:nvSpPr>
        <p:spPr>
          <a:xfrm>
            <a:off x="6592848" y="3608189"/>
            <a:ext cx="2682716" cy="347186"/>
          </a:xfrm>
          <a:prstGeom prst="rect">
            <a:avLst/>
          </a:prstGeom>
          <a:noFill/>
          <a:ln/>
        </p:spPr>
        <p:txBody>
          <a:bodyPr wrap="non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Reschedule Trip</a:t>
            </a:r>
            <a:endParaRPr lang="en-US" sz="2187" dirty="0"/>
          </a:p>
        </p:txBody>
      </p:sp>
      <p:sp>
        <p:nvSpPr>
          <p:cNvPr id="13" name="Text 8"/>
          <p:cNvSpPr/>
          <p:nvPr/>
        </p:nvSpPr>
        <p:spPr>
          <a:xfrm>
            <a:off x="6592848" y="4088606"/>
            <a:ext cx="2682716" cy="355402"/>
          </a:xfrm>
          <a:prstGeom prst="rect">
            <a:avLst/>
          </a:prstGeom>
          <a:noFill/>
          <a:ln/>
        </p:spPr>
        <p:txBody>
          <a:bodyPr wrap="non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Change your travel dates</a:t>
            </a:r>
            <a:endParaRPr lang="en-US" sz="1750" dirty="0"/>
          </a:p>
        </p:txBody>
      </p:sp>
      <p:sp>
        <p:nvSpPr>
          <p:cNvPr id="14" name="Shape 9"/>
          <p:cNvSpPr/>
          <p:nvPr/>
        </p:nvSpPr>
        <p:spPr>
          <a:xfrm>
            <a:off x="6426160" y="4668232"/>
            <a:ext cx="6388537" cy="22205"/>
          </a:xfrm>
          <a:prstGeom prst="roundRect">
            <a:avLst>
              <a:gd name="adj" fmla="val 450302"/>
            </a:avLst>
          </a:prstGeom>
          <a:solidFill>
            <a:srgbClr val="8D2424"/>
          </a:solidFill>
          <a:ln/>
        </p:spPr>
      </p:sp>
      <p:pic>
        <p:nvPicPr>
          <p:cNvPr id="15" name="Image 3" descr="preencoded.png"/>
          <p:cNvPicPr>
            <a:picLocks noChangeAspect="1"/>
          </p:cNvPicPr>
          <p:nvPr/>
        </p:nvPicPr>
        <p:blipFill>
          <a:blip r:embed="rId6"/>
          <a:stretch>
            <a:fillRect/>
          </a:stretch>
        </p:blipFill>
        <p:spPr>
          <a:xfrm>
            <a:off x="1787962" y="4721662"/>
            <a:ext cx="5499378" cy="1280160"/>
          </a:xfrm>
          <a:prstGeom prst="rect">
            <a:avLst/>
          </a:prstGeom>
        </p:spPr>
      </p:pic>
      <p:sp>
        <p:nvSpPr>
          <p:cNvPr id="16" name="Text 10"/>
          <p:cNvSpPr/>
          <p:nvPr/>
        </p:nvSpPr>
        <p:spPr>
          <a:xfrm>
            <a:off x="4415195" y="5139571"/>
            <a:ext cx="244673" cy="444341"/>
          </a:xfrm>
          <a:prstGeom prst="rect">
            <a:avLst/>
          </a:prstGeom>
          <a:noFill/>
          <a:ln/>
        </p:spPr>
        <p:txBody>
          <a:bodyPr wrap="none" rtlCol="0" anchor="t"/>
          <a:lstStyle/>
          <a:p>
            <a:pPr marL="0" indent="0" algn="ctr">
              <a:lnSpc>
                <a:spcPts val="3499"/>
              </a:lnSpc>
              <a:buNone/>
            </a:pPr>
            <a:r>
              <a:rPr lang="en-US" sz="2187" dirty="0">
                <a:solidFill>
                  <a:srgbClr val="FFE5E5"/>
                </a:solidFill>
                <a:latin typeface="Dela Gothic One" pitchFamily="34" charset="0"/>
                <a:ea typeface="Dela Gothic One" pitchFamily="34" charset="-122"/>
                <a:cs typeface="Dela Gothic One" pitchFamily="34" charset="-120"/>
              </a:rPr>
              <a:t>3</a:t>
            </a:r>
            <a:endParaRPr lang="en-US" sz="2187" dirty="0"/>
          </a:p>
        </p:txBody>
      </p:sp>
      <p:sp>
        <p:nvSpPr>
          <p:cNvPr id="17" name="Text 11"/>
          <p:cNvSpPr/>
          <p:nvPr/>
        </p:nvSpPr>
        <p:spPr>
          <a:xfrm>
            <a:off x="7509510" y="4943832"/>
            <a:ext cx="2777490" cy="347186"/>
          </a:xfrm>
          <a:prstGeom prst="rect">
            <a:avLst/>
          </a:prstGeom>
          <a:noFill/>
          <a:ln/>
        </p:spPr>
        <p:txBody>
          <a:bodyPr wrap="non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Flexible Policies</a:t>
            </a:r>
            <a:endParaRPr lang="en-US" sz="2187" dirty="0"/>
          </a:p>
        </p:txBody>
      </p:sp>
      <p:sp>
        <p:nvSpPr>
          <p:cNvPr id="18" name="Text 12"/>
          <p:cNvSpPr/>
          <p:nvPr/>
        </p:nvSpPr>
        <p:spPr>
          <a:xfrm>
            <a:off x="7509510" y="5424249"/>
            <a:ext cx="3893820" cy="355402"/>
          </a:xfrm>
          <a:prstGeom prst="rect">
            <a:avLst/>
          </a:prstGeom>
          <a:noFill/>
          <a:ln/>
        </p:spPr>
        <p:txBody>
          <a:bodyPr wrap="non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Take advantage of our flexible policies</a:t>
            </a:r>
            <a:endParaRPr lang="en-US" sz="1750" dirty="0"/>
          </a:p>
        </p:txBody>
      </p:sp>
      <p:sp>
        <p:nvSpPr>
          <p:cNvPr id="19" name="Text 13"/>
          <p:cNvSpPr/>
          <p:nvPr/>
        </p:nvSpPr>
        <p:spPr>
          <a:xfrm>
            <a:off x="1760220" y="6251734"/>
            <a:ext cx="11109960" cy="1066205"/>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At Flight Ticket Trek, we understand that travel plans can change. That's why we offer flexible date change options to accommodate your needs. Simply modify your booking, and reschedule your trip for a more convenient time.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531</Words>
  <Application>Microsoft Office PowerPoint</Application>
  <PresentationFormat>Custom</PresentationFormat>
  <Paragraphs>96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Dela Gothic One</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account</cp:lastModifiedBy>
  <cp:revision>8</cp:revision>
  <dcterms:created xsi:type="dcterms:W3CDTF">2024-05-19T18:51:28Z</dcterms:created>
  <dcterms:modified xsi:type="dcterms:W3CDTF">2024-05-20T06:23:47Z</dcterms:modified>
</cp:coreProperties>
</file>