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6" r:id="rId2"/>
    <p:sldId id="257" r:id="rId3"/>
    <p:sldId id="258" r:id="rId4"/>
    <p:sldId id="275" r:id="rId5"/>
    <p:sldId id="277" r:id="rId6"/>
    <p:sldId id="278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471A-83CF-AE1E-B11F-9081509E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219200"/>
            <a:ext cx="7498080" cy="1143000"/>
          </a:xfrm>
        </p:spPr>
        <p:txBody>
          <a:bodyPr/>
          <a:lstStyle/>
          <a:p>
            <a:r>
              <a:rPr lang="en-IN" dirty="0"/>
              <a:t>Unit 1: 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ACE7-F4C7-2E8B-9570-5F90338E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14600"/>
            <a:ext cx="7498080" cy="11430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IN" sz="60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1258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83226"/>
            <a:ext cx="7696200" cy="57223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linked list is a sequence of items, which are connected together via links.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 list is the second most-used data structure after array. 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terms-</a:t>
            </a:r>
          </a:p>
          <a:p>
            <a:pPr>
              <a:lnSpc>
                <a:spcPct val="170000"/>
              </a:lnSpc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Node- 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element in the linked list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− Each node of a linked list can store an element called a </a:t>
            </a: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− A link or pointer to the next link called </a:t>
            </a: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− A Linked List contains the- link to the first node called </a:t>
            </a: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lnSpc>
                <a:spcPct val="170000"/>
              </a:lnSpc>
              <a:buNone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Operations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Node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Node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elements in the list/ Traverse the list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ked List">
            <a:extLst>
              <a:ext uri="{FF2B5EF4-FFF2-40B4-BE49-F238E27FC236}">
                <a16:creationId xmlns:a16="http://schemas.microsoft.com/office/drawing/2014/main" id="{BDD46FEE-638E-7E87-E18A-A1C28E59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514600"/>
            <a:ext cx="7498080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Singly Linear Linked List</a:t>
            </a:r>
          </a:p>
          <a:p>
            <a:r>
              <a:rPr lang="en-US" dirty="0"/>
              <a:t>Singly Circular Linked List</a:t>
            </a:r>
          </a:p>
          <a:p>
            <a:r>
              <a:rPr lang="en-US" dirty="0"/>
              <a:t>Doubly Linear Linked List</a:t>
            </a:r>
          </a:p>
          <a:p>
            <a:r>
              <a:rPr lang="en-US" dirty="0"/>
              <a:t>Doubly 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41207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0965-88F4-0576-32B2-68DD1001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Singly Linear and Singly Circular Linked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68FB5A-763A-7FB9-E5C6-A8DD0A6E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4D51BB-510B-4B82-2164-4C4A6C37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46" y="2286000"/>
            <a:ext cx="748494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B7A3-6F28-B391-E6A7-518D1BC8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Doubly Linear and Doubly Circular Linked List</a:t>
            </a:r>
          </a:p>
        </p:txBody>
      </p:sp>
      <p:pic>
        <p:nvPicPr>
          <p:cNvPr id="2054" name="Picture 6" descr="C# - Circular Doubly Linked List - AlphaCodingSkills">
            <a:extLst>
              <a:ext uri="{FF2B5EF4-FFF2-40B4-BE49-F238E27FC236}">
                <a16:creationId xmlns:a16="http://schemas.microsoft.com/office/drawing/2014/main" id="{E08F64F8-CFF1-142C-A7D0-5FF46A8B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26" y="3860055"/>
            <a:ext cx="7034574" cy="257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nked List">
            <a:extLst>
              <a:ext uri="{FF2B5EF4-FFF2-40B4-BE49-F238E27FC236}">
                <a16:creationId xmlns:a16="http://schemas.microsoft.com/office/drawing/2014/main" id="{4C305C9B-674D-6830-32A8-1AB77A61D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41" y="1417638"/>
            <a:ext cx="7468247" cy="25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2296" indent="0"/>
            <a:r>
              <a:rPr lang="en-US" dirty="0"/>
              <a:t>Basic Operations on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Traversal: To traverse all the nodes one after another.</a:t>
            </a:r>
          </a:p>
          <a:p>
            <a:pPr>
              <a:lnSpc>
                <a:spcPct val="160000"/>
              </a:lnSpc>
            </a:pPr>
            <a:r>
              <a:rPr lang="en-US" dirty="0"/>
              <a:t>Insertion: To add a node at the given position.</a:t>
            </a:r>
          </a:p>
          <a:p>
            <a:pPr>
              <a:lnSpc>
                <a:spcPct val="160000"/>
              </a:lnSpc>
            </a:pPr>
            <a:r>
              <a:rPr lang="en-US" dirty="0"/>
              <a:t>Deletion: To delete a node.</a:t>
            </a:r>
          </a:p>
          <a:p>
            <a:pPr>
              <a:lnSpc>
                <a:spcPct val="160000"/>
              </a:lnSpc>
            </a:pPr>
            <a:r>
              <a:rPr lang="en-US" dirty="0"/>
              <a:t>Searching: To search an element(s) by value.</a:t>
            </a:r>
          </a:p>
          <a:p>
            <a:pPr>
              <a:lnSpc>
                <a:spcPct val="160000"/>
              </a:lnSpc>
            </a:pPr>
            <a:r>
              <a:rPr lang="en-US" dirty="0"/>
              <a:t>Updating: To update a node.</a:t>
            </a:r>
          </a:p>
          <a:p>
            <a:pPr>
              <a:lnSpc>
                <a:spcPct val="160000"/>
              </a:lnSpc>
            </a:pPr>
            <a:r>
              <a:rPr lang="en-US" dirty="0"/>
              <a:t>Sorting: To arrange nodes in a linked list in a specific order.</a:t>
            </a:r>
          </a:p>
          <a:p>
            <a:pPr>
              <a:lnSpc>
                <a:spcPct val="160000"/>
              </a:lnSpc>
            </a:pPr>
            <a:r>
              <a:rPr lang="en-US" dirty="0"/>
              <a:t>Merging: To merge two linked lists into one.</a:t>
            </a:r>
          </a:p>
        </p:txBody>
      </p:sp>
    </p:spTree>
    <p:extLst>
      <p:ext uri="{BB962C8B-B14F-4D97-AF65-F5344CB8AC3E}">
        <p14:creationId xmlns:p14="http://schemas.microsoft.com/office/powerpoint/2010/main" val="1611857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218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Verdana</vt:lpstr>
      <vt:lpstr>Wingdings 2</vt:lpstr>
      <vt:lpstr>Solstice</vt:lpstr>
      <vt:lpstr>Unit 1: Linear Data Structures</vt:lpstr>
      <vt:lpstr>Linked List</vt:lpstr>
      <vt:lpstr>Linked List</vt:lpstr>
      <vt:lpstr>Types </vt:lpstr>
      <vt:lpstr>Singly Linear and Singly Circular Linked List</vt:lpstr>
      <vt:lpstr>Doubly Linear and Doubly Circular Linked List</vt:lpstr>
      <vt:lpstr>Basic Operations on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12 Data structure and algorithms</dc:title>
  <dc:creator>Administrator</dc:creator>
  <cp:lastModifiedBy>ashwini patil</cp:lastModifiedBy>
  <cp:revision>61</cp:revision>
  <dcterms:created xsi:type="dcterms:W3CDTF">2006-08-16T00:00:00Z</dcterms:created>
  <dcterms:modified xsi:type="dcterms:W3CDTF">2024-10-01T04:30:02Z</dcterms:modified>
</cp:coreProperties>
</file>