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D0008-7C54-4B49-8462-C469700D2156}"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219636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D0008-7C54-4B49-8462-C469700D2156}"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320992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D0008-7C54-4B49-8462-C469700D2156}"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5DD607-CCBC-4743-A09F-FFBF745E9CD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3324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D0008-7C54-4B49-8462-C469700D2156}"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449851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D0008-7C54-4B49-8462-C469700D2156}"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5DD607-CCBC-4743-A09F-FFBF745E9CD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4188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D0008-7C54-4B49-8462-C469700D2156}"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230650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D0008-7C54-4B49-8462-C469700D2156}"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646003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D0008-7C54-4B49-8462-C469700D2156}"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1409540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D0008-7C54-4B49-8462-C469700D2156}"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16873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D0008-7C54-4B49-8462-C469700D2156}"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487699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D0008-7C54-4B49-8462-C469700D2156}"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293085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D0008-7C54-4B49-8462-C469700D2156}" type="datetimeFigureOut">
              <a:rPr lang="en-US" smtClean="0"/>
              <a:t>8/4/2021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164619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D0008-7C54-4B49-8462-C469700D2156}" type="datetimeFigureOut">
              <a:rPr lang="en-US" smtClean="0"/>
              <a:t>8/4/2021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400515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D0008-7C54-4B49-8462-C469700D2156}" type="datetimeFigureOut">
              <a:rPr lang="en-US" smtClean="0"/>
              <a:t>8/4/2021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268563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D0008-7C54-4B49-8462-C469700D2156}"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2116948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D0008-7C54-4B49-8462-C469700D2156}"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197554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6D0008-7C54-4B49-8462-C469700D2156}" type="datetimeFigureOut">
              <a:rPr lang="en-US" smtClean="0"/>
              <a:t>8/4/2021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5DD607-CCBC-4743-A09F-FFBF745E9CD4}" type="slidenum">
              <a:rPr lang="en-US" smtClean="0"/>
              <a:t>‹#›</a:t>
            </a:fld>
            <a:endParaRPr lang="en-US"/>
          </a:p>
        </p:txBody>
      </p:sp>
    </p:spTree>
    <p:extLst>
      <p:ext uri="{BB962C8B-B14F-4D97-AF65-F5344CB8AC3E}">
        <p14:creationId xmlns:p14="http://schemas.microsoft.com/office/powerpoint/2010/main" val="3931423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 Survey on NLP based Text Summarization for Summarizing Product Reviews </a:t>
            </a:r>
          </a:p>
        </p:txBody>
      </p:sp>
      <p:sp>
        <p:nvSpPr>
          <p:cNvPr id="3" name="Subtitle 2"/>
          <p:cNvSpPr>
            <a:spLocks noGrp="1"/>
          </p:cNvSpPr>
          <p:nvPr>
            <p:ph type="subTitle" idx="1"/>
          </p:nvPr>
        </p:nvSpPr>
        <p:spPr/>
        <p:txBody>
          <a:bodyPr/>
          <a:lstStyle/>
          <a:p>
            <a:r>
              <a:rPr lang="en-US" b="1" dirty="0"/>
              <a:t>Presented </a:t>
            </a:r>
            <a:r>
              <a:rPr lang="en-US" b="1" dirty="0" smtClean="0"/>
              <a:t>by:</a:t>
            </a:r>
          </a:p>
          <a:p>
            <a:r>
              <a:rPr lang="en-US" dirty="0" err="1" smtClean="0"/>
              <a:t>Sadullah</a:t>
            </a:r>
            <a:r>
              <a:rPr lang="en-US" dirty="0" smtClean="0"/>
              <a:t> </a:t>
            </a:r>
            <a:r>
              <a:rPr lang="en-US" dirty="0" err="1" smtClean="0"/>
              <a:t>karimi</a:t>
            </a:r>
            <a:r>
              <a:rPr lang="en-US" dirty="0" smtClean="0"/>
              <a:t>    21166041</a:t>
            </a:r>
            <a:endParaRPr lang="en-US" dirty="0"/>
          </a:p>
        </p:txBody>
      </p:sp>
      <p:sp>
        <p:nvSpPr>
          <p:cNvPr id="4" name="TextBox 3"/>
          <p:cNvSpPr txBox="1"/>
          <p:nvPr/>
        </p:nvSpPr>
        <p:spPr>
          <a:xfrm>
            <a:off x="381000" y="291624"/>
            <a:ext cx="11625943" cy="553998"/>
          </a:xfrm>
          <a:prstGeom prst="rect">
            <a:avLst/>
          </a:prstGeom>
          <a:noFill/>
        </p:spPr>
        <p:txBody>
          <a:bodyPr wrap="square" rtlCol="0">
            <a:spAutoFit/>
          </a:bodyPr>
          <a:lstStyle/>
          <a:p>
            <a:r>
              <a:rPr lang="en-US" sz="1200" dirty="0"/>
              <a:t>Proceedings of the Second International Conference on Inventive Research in Computing Applications (ICIRCA-2020) IEEE </a:t>
            </a:r>
            <a:r>
              <a:rPr lang="en-US" sz="1200" dirty="0" err="1"/>
              <a:t>Xplore</a:t>
            </a:r>
            <a:r>
              <a:rPr lang="en-US" sz="1200" dirty="0"/>
              <a:t> Part Number: CFP20N67-ART; ISBN: 978-1-7281-5374-2</a:t>
            </a:r>
          </a:p>
          <a:p>
            <a:endParaRPr lang="en-US" dirty="0"/>
          </a:p>
        </p:txBody>
      </p:sp>
    </p:spTree>
    <p:extLst>
      <p:ext uri="{BB962C8B-B14F-4D97-AF65-F5344CB8AC3E}">
        <p14:creationId xmlns:p14="http://schemas.microsoft.com/office/powerpoint/2010/main" val="1814731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 Paper</a:t>
            </a:r>
          </a:p>
        </p:txBody>
      </p:sp>
      <p:sp>
        <p:nvSpPr>
          <p:cNvPr id="3" name="Subtitle 2"/>
          <p:cNvSpPr>
            <a:spLocks noGrp="1"/>
          </p:cNvSpPr>
          <p:nvPr>
            <p:ph type="subTitle" idx="1"/>
          </p:nvPr>
        </p:nvSpPr>
        <p:spPr/>
        <p:txBody>
          <a:bodyPr/>
          <a:lstStyle/>
          <a:p>
            <a:r>
              <a:rPr lang="en-US" dirty="0"/>
              <a:t>https://ieeexplore.ieee.org/stamp/stamp.jsp?tp=&amp;arnumber=9183355</a:t>
            </a:r>
          </a:p>
        </p:txBody>
      </p:sp>
    </p:spTree>
    <p:extLst>
      <p:ext uri="{BB962C8B-B14F-4D97-AF65-F5344CB8AC3E}">
        <p14:creationId xmlns:p14="http://schemas.microsoft.com/office/powerpoint/2010/main" val="425875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Table of Contents </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Introduction </a:t>
            </a:r>
          </a:p>
          <a:p>
            <a:pPr marL="514350" indent="-514350">
              <a:buAutoNum type="arabicPeriod"/>
            </a:pPr>
            <a:r>
              <a:rPr lang="en-US" dirty="0" smtClean="0"/>
              <a:t>Text summarization </a:t>
            </a:r>
          </a:p>
          <a:p>
            <a:pPr marL="514350" indent="-514350">
              <a:buAutoNum type="arabicPeriod"/>
            </a:pPr>
            <a:r>
              <a:rPr lang="en-US" dirty="0"/>
              <a:t>TEXT SUMMARIZATION TYPES </a:t>
            </a:r>
            <a:endParaRPr lang="en-US" dirty="0" smtClean="0"/>
          </a:p>
          <a:p>
            <a:pPr marL="514350" indent="-514350">
              <a:buAutoNum type="arabicPeriod"/>
            </a:pPr>
            <a:r>
              <a:rPr lang="en-US" dirty="0" smtClean="0"/>
              <a:t>Text summarization BASED </a:t>
            </a:r>
            <a:r>
              <a:rPr lang="en-US" dirty="0"/>
              <a:t>ON OUTPUT </a:t>
            </a:r>
            <a:r>
              <a:rPr lang="en-US" dirty="0" smtClean="0"/>
              <a:t>TYPE</a:t>
            </a:r>
            <a:endParaRPr lang="en-US" dirty="0"/>
          </a:p>
          <a:p>
            <a:pPr marL="514350" indent="-514350">
              <a:buAutoNum type="arabicPeriod"/>
            </a:pPr>
            <a:r>
              <a:rPr lang="en-US" dirty="0"/>
              <a:t>Text summarization</a:t>
            </a:r>
            <a:r>
              <a:rPr lang="en-US" dirty="0" smtClean="0"/>
              <a:t> </a:t>
            </a:r>
            <a:r>
              <a:rPr lang="en-US" dirty="0"/>
              <a:t>BASED ON PURPOSE</a:t>
            </a:r>
          </a:p>
          <a:p>
            <a:pPr marL="514350" indent="-514350">
              <a:buAutoNum type="arabicPeriod"/>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103661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lgn="just"/>
            <a:r>
              <a:rPr lang="en-US" dirty="0"/>
              <a:t>No one can imagine life without a smartphone and internet nowadays. It has become essential for people of all age groups. With an increase in the usage of internet and smartphones, there has been a steady increase in online shopping too. Everyone wishes to get their products delivered at their home without any hassle. How to detect which products are genuine and pick the best among the unlimited options at the same price? </a:t>
            </a:r>
            <a:endParaRPr lang="en-US" dirty="0" smtClean="0"/>
          </a:p>
          <a:p>
            <a:pPr algn="just"/>
            <a:r>
              <a:rPr lang="en-US" dirty="0"/>
              <a:t> Nevertheless reading those long reviews is not easy for everyone. Therefore, there must be something that can reduce the long reviews to short sentences of limited words depicting the same meaning. Text Summarization can come in hand in this aspect. Many NLP researchers are interested in Text Summarization</a:t>
            </a:r>
          </a:p>
        </p:txBody>
      </p:sp>
    </p:spTree>
    <p:extLst>
      <p:ext uri="{BB962C8B-B14F-4D97-AF65-F5344CB8AC3E}">
        <p14:creationId xmlns:p14="http://schemas.microsoft.com/office/powerpoint/2010/main" val="280045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summarization </a:t>
            </a:r>
            <a:br>
              <a:rPr lang="en-US" dirty="0"/>
            </a:br>
            <a:endParaRPr lang="en-US" dirty="0"/>
          </a:p>
        </p:txBody>
      </p:sp>
      <p:sp>
        <p:nvSpPr>
          <p:cNvPr id="3" name="Content Placeholder 2"/>
          <p:cNvSpPr>
            <a:spLocks noGrp="1"/>
          </p:cNvSpPr>
          <p:nvPr>
            <p:ph idx="1"/>
          </p:nvPr>
        </p:nvSpPr>
        <p:spPr/>
        <p:txBody>
          <a:bodyPr/>
          <a:lstStyle/>
          <a:p>
            <a:r>
              <a:rPr lang="en-US" dirty="0"/>
              <a:t> There has been a continuous increase in the number of internet users every year. With an increase in Internet users, comes a great deal of information that gets stored online every second. There is a need for summarizing </a:t>
            </a:r>
            <a:r>
              <a:rPr lang="en-US" dirty="0" smtClean="0"/>
              <a:t>the data.</a:t>
            </a:r>
          </a:p>
          <a:p>
            <a:r>
              <a:rPr lang="en-US" dirty="0"/>
              <a:t>Suppose a user needs to buy a laptop. Then he must go through different kinds of laptops available at his budget, make a note of different reviews for each product and choose the best among the available laptops. This is a tedious and time and time taking </a:t>
            </a:r>
            <a:r>
              <a:rPr lang="en-US" dirty="0" smtClean="0"/>
              <a:t>task.</a:t>
            </a:r>
          </a:p>
          <a:p>
            <a:r>
              <a:rPr lang="en-US" dirty="0"/>
              <a:t>  Thus there is a need for minimizing the review to a shorter representative sentence which depicts the same meaning as the whole content</a:t>
            </a:r>
          </a:p>
        </p:txBody>
      </p:sp>
    </p:spTree>
    <p:extLst>
      <p:ext uri="{BB962C8B-B14F-4D97-AF65-F5344CB8AC3E}">
        <p14:creationId xmlns:p14="http://schemas.microsoft.com/office/powerpoint/2010/main" val="179524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SUMMARIZATION TYPES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090057" y="1491343"/>
            <a:ext cx="7009493" cy="3731532"/>
          </a:xfrm>
          <a:prstGeom prst="rect">
            <a:avLst/>
          </a:prstGeom>
        </p:spPr>
      </p:pic>
    </p:spTree>
    <p:extLst>
      <p:ext uri="{BB962C8B-B14F-4D97-AF65-F5344CB8AC3E}">
        <p14:creationId xmlns:p14="http://schemas.microsoft.com/office/powerpoint/2010/main" val="262506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Text summarization </a:t>
            </a:r>
            <a:r>
              <a:rPr lang="en-US" dirty="0" smtClean="0"/>
              <a:t>Based on Input Type</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b="1" dirty="0"/>
              <a:t>Single document</a:t>
            </a:r>
            <a:r>
              <a:rPr lang="en-US" dirty="0"/>
              <a:t>:   In this type of Summarization, the length of the input is short. There will be only a single document given as the input for Summarization. This was used in the early days of Text Summarization. </a:t>
            </a:r>
            <a:endParaRPr lang="en-US" dirty="0" smtClean="0"/>
          </a:p>
          <a:p>
            <a:pPr algn="just"/>
            <a:r>
              <a:rPr lang="en-US" b="1" dirty="0"/>
              <a:t>Multi-Document Text Summarization</a:t>
            </a:r>
            <a:r>
              <a:rPr lang="en-US" dirty="0"/>
              <a:t>: This is a process in which the length of the input on a particular topic is too long and therefore multiple documents are provided as an input for a summarization technique. The difficulty here is that there may be diversity in the themes of different documents. An ideal summarization technique often makes condenses the main themes maintaining readability, completeness and without missing the important sentences. </a:t>
            </a:r>
          </a:p>
          <a:p>
            <a:pPr algn="just"/>
            <a:endParaRPr lang="en-US" dirty="0"/>
          </a:p>
        </p:txBody>
      </p:sp>
    </p:spTree>
    <p:extLst>
      <p:ext uri="{BB962C8B-B14F-4D97-AF65-F5344CB8AC3E}">
        <p14:creationId xmlns:p14="http://schemas.microsoft.com/office/powerpoint/2010/main" val="59983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summarization </a:t>
            </a:r>
            <a:r>
              <a:rPr lang="en-US" dirty="0" smtClean="0"/>
              <a:t>Based on Purpose</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b="1" dirty="0"/>
              <a:t>Generic Text Summarization</a:t>
            </a:r>
            <a:r>
              <a:rPr lang="en-US" dirty="0"/>
              <a:t>: The method in which the model makes no inferences about the meaning of the text to be summarized or any knowledge of the domain is called Generic Text Summarization. It makes a generic summary of the whole text, documents, photos or video </a:t>
            </a:r>
            <a:r>
              <a:rPr lang="en-US" dirty="0" smtClean="0"/>
              <a:t>clips</a:t>
            </a:r>
            <a:endParaRPr lang="en-US" dirty="0"/>
          </a:p>
          <a:p>
            <a:r>
              <a:rPr lang="en-US" b="1" dirty="0"/>
              <a:t>Domain-Specific Text </a:t>
            </a:r>
            <a:r>
              <a:rPr lang="en-US" b="1" dirty="0" smtClean="0"/>
              <a:t>Summarization</a:t>
            </a:r>
            <a:r>
              <a:rPr lang="en-US" dirty="0"/>
              <a:t>: In this method of text summarization, the model uses knowledge of a specific domain like scientific documents, medical documents. This increases the accuracy and thereby gives a more meaningful, concise and easily understandable summary of the whole text. </a:t>
            </a:r>
          </a:p>
          <a:p>
            <a:r>
              <a:rPr lang="en-US" b="1" dirty="0"/>
              <a:t>Query-based Text </a:t>
            </a:r>
            <a:r>
              <a:rPr lang="en-US" b="1" dirty="0" smtClean="0"/>
              <a:t>Summarization</a:t>
            </a:r>
            <a:r>
              <a:rPr lang="en-US" dirty="0"/>
              <a:t>: This method involves taking a query as an input and based on that query, the model makes a summary of the text by selecting the sentences and phrases that are very much related to the query given as input</a:t>
            </a:r>
          </a:p>
        </p:txBody>
      </p:sp>
    </p:spTree>
    <p:extLst>
      <p:ext uri="{BB962C8B-B14F-4D97-AF65-F5344CB8AC3E}">
        <p14:creationId xmlns:p14="http://schemas.microsoft.com/office/powerpoint/2010/main" val="307711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915" y="624110"/>
            <a:ext cx="9305698" cy="1280890"/>
          </a:xfrm>
        </p:spPr>
        <p:txBody>
          <a:bodyPr/>
          <a:lstStyle/>
          <a:p>
            <a:r>
              <a:rPr lang="en-US" dirty="0"/>
              <a:t>Text summarization Based </a:t>
            </a:r>
            <a:r>
              <a:rPr lang="en-US" dirty="0" smtClean="0"/>
              <a:t>on output type</a:t>
            </a:r>
            <a:endParaRPr lang="en-US" dirty="0"/>
          </a:p>
        </p:txBody>
      </p:sp>
      <p:sp>
        <p:nvSpPr>
          <p:cNvPr id="3" name="Content Placeholder 2"/>
          <p:cNvSpPr>
            <a:spLocks noGrp="1"/>
          </p:cNvSpPr>
          <p:nvPr>
            <p:ph idx="1"/>
          </p:nvPr>
        </p:nvSpPr>
        <p:spPr>
          <a:xfrm>
            <a:off x="2198915" y="2133600"/>
            <a:ext cx="9305697" cy="3777622"/>
          </a:xfrm>
        </p:spPr>
        <p:txBody>
          <a:bodyPr/>
          <a:lstStyle/>
          <a:p>
            <a:r>
              <a:rPr lang="en-US" b="1" dirty="0"/>
              <a:t>Extractive Text Summarization</a:t>
            </a:r>
            <a:r>
              <a:rPr lang="en-US" dirty="0"/>
              <a:t>: As the name itself depicts, the extractive text summarization is the process in which the sentences are extracted from the whole text which could depict the similar meaning as the whole text but in a more condensed form. Majority of the text summarization techniques that are being used nowadays are of an extractive type. </a:t>
            </a:r>
          </a:p>
          <a:p>
            <a:r>
              <a:rPr lang="en-US" b="1" dirty="0"/>
              <a:t>Abstractive Text Summarization</a:t>
            </a:r>
            <a:r>
              <a:rPr lang="en-US" dirty="0"/>
              <a:t>: This is a more advanced type of text summarization which involves the formation of phrases or sentences that are not in the text but reflect the same meaning as the complete text. This method is more captivating but at the same time, it is more difficult for the model to form phrases or sentences that could bring the same meaning. </a:t>
            </a:r>
          </a:p>
          <a:p>
            <a:pPr marL="0" indent="0">
              <a:buNone/>
            </a:pPr>
            <a:endParaRPr lang="en-US" dirty="0"/>
          </a:p>
        </p:txBody>
      </p:sp>
    </p:spTree>
    <p:extLst>
      <p:ext uri="{BB962C8B-B14F-4D97-AF65-F5344CB8AC3E}">
        <p14:creationId xmlns:p14="http://schemas.microsoft.com/office/powerpoint/2010/main" val="263841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 </a:t>
            </a:r>
            <a:endParaRPr lang="en-US" dirty="0"/>
          </a:p>
        </p:txBody>
      </p:sp>
      <p:sp>
        <p:nvSpPr>
          <p:cNvPr id="3" name="Content Placeholder 2"/>
          <p:cNvSpPr>
            <a:spLocks noGrp="1"/>
          </p:cNvSpPr>
          <p:nvPr>
            <p:ph idx="1"/>
          </p:nvPr>
        </p:nvSpPr>
        <p:spPr/>
        <p:txBody>
          <a:bodyPr>
            <a:normAutofit lnSpcReduction="10000"/>
          </a:bodyPr>
          <a:lstStyle/>
          <a:p>
            <a:pPr algn="just"/>
            <a:r>
              <a:rPr lang="en-US" dirty="0"/>
              <a:t> text summarization. Summarization has always been a necessity for many years as there is a huge amount of information being released on the internet every day. There has always been an improvement to the earlier technique which improved the accuracy like a single document summarization </a:t>
            </a:r>
            <a:r>
              <a:rPr lang="en-US" dirty="0" smtClean="0"/>
              <a:t> </a:t>
            </a:r>
            <a:r>
              <a:rPr lang="en-US" dirty="0"/>
              <a:t>has higher accuracy when compared with the multi-document summarization. the fact that the summarizers which are abstractive </a:t>
            </a:r>
            <a:r>
              <a:rPr lang="en-US" dirty="0" smtClean="0"/>
              <a:t>are </a:t>
            </a:r>
            <a:r>
              <a:rPr lang="en-US" dirty="0"/>
              <a:t>way more efficient than the extractive </a:t>
            </a:r>
            <a:r>
              <a:rPr lang="en-US" dirty="0" smtClean="0"/>
              <a:t>ones.</a:t>
            </a:r>
          </a:p>
          <a:p>
            <a:pPr algn="just"/>
            <a:r>
              <a:rPr lang="en-US" dirty="0"/>
              <a:t> which discussed the importance of summarizing online product reviews and the use of hybrid classifier i.e., </a:t>
            </a:r>
            <a:r>
              <a:rPr lang="en-US" dirty="0" smtClean="0"/>
              <a:t>SVM and </a:t>
            </a:r>
            <a:r>
              <a:rPr lang="en-US" dirty="0"/>
              <a:t>Naïve Bayes to develop a summary of the review. A seq2seq model is proposed for summarizing. Its advanced version Long Short Term Memory is used accompanied by </a:t>
            </a:r>
            <a:r>
              <a:rPr lang="en-US" dirty="0" smtClean="0"/>
              <a:t>attention mechanism </a:t>
            </a:r>
            <a:r>
              <a:rPr lang="en-US" dirty="0"/>
              <a:t>for getting a better accuracy of the summary developed. </a:t>
            </a:r>
          </a:p>
          <a:p>
            <a:pPr algn="just"/>
            <a:endParaRPr lang="en-US" dirty="0"/>
          </a:p>
        </p:txBody>
      </p:sp>
    </p:spTree>
    <p:extLst>
      <p:ext uri="{BB962C8B-B14F-4D97-AF65-F5344CB8AC3E}">
        <p14:creationId xmlns:p14="http://schemas.microsoft.com/office/powerpoint/2010/main" val="40170580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60</TotalTime>
  <Words>866</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A Survey on NLP based Text Summarization for Summarizing Product Reviews </vt:lpstr>
      <vt:lpstr>Table of Contents </vt:lpstr>
      <vt:lpstr>Introduction</vt:lpstr>
      <vt:lpstr>Text summarization  </vt:lpstr>
      <vt:lpstr>TEXT SUMMARIZATION TYPES  </vt:lpstr>
      <vt:lpstr>Text summarization Based on Input Type </vt:lpstr>
      <vt:lpstr>Text summarization Based on Purpose </vt:lpstr>
      <vt:lpstr>Text summarization Based on output type</vt:lpstr>
      <vt:lpstr>Conclusion </vt:lpstr>
      <vt:lpstr>Reference Paper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30</cp:revision>
  <dcterms:created xsi:type="dcterms:W3CDTF">2021-08-02T14:31:29Z</dcterms:created>
  <dcterms:modified xsi:type="dcterms:W3CDTF">2021-08-04T05:33:31Z</dcterms:modified>
</cp:coreProperties>
</file>