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3CD8-F880-1AE0-BC3A-41145C53C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61F0D-7B80-41D3-8D88-D09094014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9740-9179-3284-C3EE-F832D5FB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FCBC-9FF9-C882-71BC-3343D5C1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AD0C-67E5-F9AF-77F1-501762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5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B77-02BC-D733-A19F-C3EF882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B3824-9A38-492C-A613-B5C8EC61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4A87-BCC3-34C4-354D-AB3AD471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02BA-226D-66E8-6CDB-B5447574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CE13-C617-B83F-4542-ECADB03A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F34DA-69C8-8404-5D4B-1489C4D1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741AB-B11D-55A0-CB8B-EBE14FA7E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BD07-58C1-CA17-F8A6-F6AA651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C4C1-DB68-0636-CF9F-0D5AD1A2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254C-BD20-D85D-53C8-FD7695FF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2C1C-DC9B-9667-9549-D15F75FD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F4D5-EBC9-1C09-4BBB-BC5649DC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E076-BD47-A411-DB4D-2A239FDA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6472-A5E4-2039-6414-B78C9545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B32-33E3-1F82-2504-0A0C3686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99C7-9E89-959F-07A7-D4706CE8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11AD-6096-8B73-DB0C-4706DB6C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F1E1-DCE1-227E-46AD-5EEC819A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1C783-7695-5253-9C74-DD2B601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E6A5-BEE0-D025-CDB4-91DFEF99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09C7-0FA4-5BCE-39F8-3F5FA23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1939-5BAA-BA02-A6C5-7D55AA8C3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4E22-61B7-0B0C-DA2A-D4B0CDE4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178A3-8BFB-B0BE-E075-030EC1E2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6C87-CF84-2214-2F39-138CDD9C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872EB-3E35-F40E-E806-6A9536BA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237F-F445-199F-F01B-B28E356C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C1C3C-D194-3545-9EDC-3CC40E9F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C54B7-20C3-EC6A-60C0-38D17578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2EB03-4925-B912-5592-B9FCB23A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A1EE-8FAD-0037-2B0D-251BE311B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9705E-D15E-30A0-E6D2-B7E6DAB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E2BF0-152C-CB8D-8316-0D599469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F0D19-A5A1-E49D-7141-DFDF2A6F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91C5-AA88-175C-02D8-56AE4ACD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2B5B2-8775-775D-B0FB-23A27E4C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21BD7-18C5-43A3-CCED-095BDDBB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C420-164C-8899-FB02-4FCC4D7E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8C54B-619F-A3FD-B758-09C696E6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FC86F-D7C6-0075-D84A-55E616CA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19805-0ABA-3A8E-6D75-4FD7A543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6845-DC53-789A-5E2D-A44AD181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38D4-5215-D427-039F-8A2EDEFC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9B294-DD46-DBD8-CCBD-06D10F431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BA7D-15D6-3DFD-898B-BF62AA45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63549-8952-D3CF-C7AD-D75C73C2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A9284-CD1A-C164-AD42-3E3D5F0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F58D-E89E-F614-47DE-52D911BF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70D98-9C97-881C-E130-F7398E648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D1CF3-B483-7281-6FF6-A01EAB8F0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A1238-5796-E03C-C7A0-088325A4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ED48C-A274-1889-536D-8F446C8F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7938-767C-398E-5315-B0139C84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0E66-5D73-7820-5B15-A2EF61B4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693D-0918-CBF0-E988-3ABED8A3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3267-1393-528C-4F33-F1795A8C0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91B8-882B-4952-AE01-2D10B3A7F5B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C692-7F4D-D778-6628-33FCC777A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05EC-A4F6-E2BF-F5BF-37B176FE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0D68-C477-4595-94FA-5395A51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FC4D79CF-8D00-7543-4D45-FD05AF30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BD4DCA-962C-C67C-5792-988D5234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C82759-0AD9-1B82-D181-1CFC21A0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CA04AB-D627-CF29-0A7A-49E25CB5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641114-BF51-D8D6-8A66-828EBF58B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1E7FEB-8365-1A80-3022-51F38E109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2DDA87-DEE1-2820-AB2E-E096205D5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21E002-B77C-DC6A-B068-916B43D8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3D3350-36BD-8CED-BEED-E626F2EE9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B73DC1-96C9-2A78-737D-B0DBB4D0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6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E3B03F-E531-CCCA-F201-C11F4F1C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D1ECC642-5BE6-7F4E-DBF4-DA661D78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9046"/>
            <a:ext cx="10905066" cy="517990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18CB76-47E8-78F5-4504-A0860A5B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9EE335-61F4-4F5D-3C0F-22FA6F56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08A563-4630-3BB2-8AAB-DC2B8C4B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0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80D3096-CEB7-7B4C-C61A-34C03A5C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14614F-3517-F829-3E51-5CC0F2492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12CD2C-1C2C-2722-D308-54901910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3091189-658B-A24D-E211-64FED7E1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7CC42F-7473-3EAF-8709-345DC008A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FF94F9-3CBA-6D97-728A-01FB9084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689EE9-644A-9153-D1C2-AEC9267D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03E128-9D87-E91B-73C1-8BBE5931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C73486-0009-FA49-5A94-C1DCA84E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CB0A91-7E84-F64F-E7C2-0CE5A8C5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Celecia Smith</dc:creator>
  <cp:lastModifiedBy>Celecia Smith</cp:lastModifiedBy>
  <cp:revision>1</cp:revision>
  <dcterms:created xsi:type="dcterms:W3CDTF">2022-06-14T17:00:53Z</dcterms:created>
  <dcterms:modified xsi:type="dcterms:W3CDTF">2022-06-14T17:09:51Z</dcterms:modified>
</cp:coreProperties>
</file>