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289" r:id="rId6"/>
    <p:sldId id="290" r:id="rId7"/>
    <p:sldId id="29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41" autoAdjust="0"/>
  </p:normalViewPr>
  <p:slideViewPr>
    <p:cSldViewPr snapToGrid="0">
      <p:cViewPr>
        <p:scale>
          <a:sx n="50" d="100"/>
          <a:sy n="50" d="100"/>
        </p:scale>
        <p:origin x="1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120E-D8D4-4AFA-B0E2-7989D1701D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120E-D8D4-4AFA-B0E2-7989D1701DE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2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120E-D8D4-4AFA-B0E2-7989D1701D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6042" y="1436688"/>
            <a:ext cx="3284832" cy="2387600"/>
          </a:xfrm>
        </p:spPr>
        <p:txBody>
          <a:bodyPr/>
          <a:lstStyle/>
          <a:p>
            <a:r>
              <a:rPr lang="en-US" sz="1800" dirty="0"/>
              <a:t>RECOGNITION</a:t>
            </a:r>
            <a:r>
              <a:rPr lang="en-US" dirty="0"/>
              <a:t> AWARD DAO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9862A8-72F8-4043-A021-816AC74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042" y="3868183"/>
            <a:ext cx="3652758" cy="1553129"/>
          </a:xfrm>
        </p:spPr>
        <p:txBody>
          <a:bodyPr/>
          <a:lstStyle/>
          <a:p>
            <a:r>
              <a:rPr lang="en-US" dirty="0"/>
              <a:t>Saagar K V</a:t>
            </a:r>
          </a:p>
          <a:p>
            <a:r>
              <a:rPr lang="en-US" dirty="0"/>
              <a:t>Ethereum Developer Program</a:t>
            </a:r>
          </a:p>
          <a:p>
            <a:r>
              <a:rPr lang="en-US" dirty="0"/>
              <a:t>Kerala Blockchain Academy</a:t>
            </a:r>
          </a:p>
          <a:p>
            <a:r>
              <a:rPr lang="en-US" dirty="0"/>
              <a:t>May-Aug 2024</a:t>
            </a:r>
          </a:p>
          <a:p>
            <a:endParaRPr lang="en-US" dirty="0"/>
          </a:p>
        </p:txBody>
      </p:sp>
      <p:pic>
        <p:nvPicPr>
          <p:cNvPr id="5" name="Picture Placeholder 4" descr="A gold trophy with a black base&#10;&#10;Description automatically generated">
            <a:extLst>
              <a:ext uri="{FF2B5EF4-FFF2-40B4-BE49-F238E27FC236}">
                <a16:creationId xmlns:a16="http://schemas.microsoft.com/office/drawing/2014/main" id="{C72D771E-1172-482B-5C4F-AC4ED2AC30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-28759" b="-28759"/>
          <a:stretch/>
        </p:blipFill>
        <p:spPr>
          <a:xfrm>
            <a:off x="304800" y="-174499"/>
            <a:ext cx="7872492" cy="7032499"/>
          </a:xfrm>
        </p:spPr>
      </p:pic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B7C68D5-425C-4465-842E-6EC3B305D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5485" y="334418"/>
            <a:ext cx="8610600" cy="565866"/>
          </a:xfrm>
        </p:spPr>
        <p:txBody>
          <a:bodyPr/>
          <a:lstStyle/>
          <a:p>
            <a:r>
              <a:rPr lang="en-US" sz="2800" dirty="0"/>
              <a:t>RECOGNITION AND REWARD SYSTEM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37F7ED61-C894-4A41-AC49-EFA304B0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0785" y="1438098"/>
            <a:ext cx="5048701" cy="39818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sz="1800" dirty="0"/>
              <a:t>Be it academic institutions, corporate offices, or any other relevant place, there are only pre-decided conventional awards and recognition schemes.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Unique skill sets or achievements go unnoticed.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the people concerned do not get to participate in the decision-making process.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small decision-making committee has inefficiencies like lack of complete information, personal bias, etc.</a:t>
            </a:r>
            <a:endParaRPr lang="en-US" dirty="0"/>
          </a:p>
        </p:txBody>
      </p:sp>
      <p:pic>
        <p:nvPicPr>
          <p:cNvPr id="9" name="Picture Placeholder 8" descr="A group of people standing on a podium&#10;&#10;Description automatically generated">
            <a:extLst>
              <a:ext uri="{FF2B5EF4-FFF2-40B4-BE49-F238E27FC236}">
                <a16:creationId xmlns:a16="http://schemas.microsoft.com/office/drawing/2014/main" id="{E0116815-5DB9-0BBA-F295-EFE8B1ADF0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643" t="-29915" r="3934" b="-35777"/>
          <a:stretch/>
        </p:blipFill>
        <p:spPr>
          <a:xfrm>
            <a:off x="839734" y="770049"/>
            <a:ext cx="5762451" cy="5785409"/>
          </a:xfrm>
        </p:spPr>
      </p:pic>
    </p:spTree>
    <p:extLst>
      <p:ext uri="{BB962C8B-B14F-4D97-AF65-F5344CB8AC3E}">
        <p14:creationId xmlns:p14="http://schemas.microsoft.com/office/powerpoint/2010/main" val="2703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logo of a graduation cap&#10;&#10;Description automatically generated">
            <a:extLst>
              <a:ext uri="{FF2B5EF4-FFF2-40B4-BE49-F238E27FC236}">
                <a16:creationId xmlns:a16="http://schemas.microsoft.com/office/drawing/2014/main" id="{DCD6DFE3-5C80-2BBF-5BC9-5E510FB06F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535" r="15491"/>
          <a:stretch/>
        </p:blipFill>
        <p:spPr>
          <a:xfrm>
            <a:off x="-1" y="10"/>
            <a:ext cx="4661647" cy="6857990"/>
          </a:xfrm>
          <a:noFill/>
        </p:spPr>
      </p:pic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A3EC5D56-3FAE-5EF9-C2D5-88878425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C0D1-A0E4-4E8C-BE1E-4E1639C5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2C76-963F-40D9-85E5-6FACCA8B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6357DA-28E9-40D3-918C-4D14E8263D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538" y="688578"/>
            <a:ext cx="5903262" cy="63539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BLOCKCHAIN SOLUTION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7B5C85-2926-6591-B031-869EF454FF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Facilitates decentralized decision-making in selecting suitable candidates for awards, scholarships,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involve many/all concerned people in the decision-making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Increases transparency.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transactions are recorded on a blockchain, these awards can easily be verified by anyone.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66E47-001E-4F4E-B62E-8A6D933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141" y="617707"/>
            <a:ext cx="5094517" cy="296676"/>
          </a:xfrm>
        </p:spPr>
        <p:txBody>
          <a:bodyPr/>
          <a:lstStyle/>
          <a:p>
            <a:r>
              <a:rPr lang="en-US" sz="3200" dirty="0"/>
              <a:t>WHY ETHEREUM?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ED3D6-EA52-4B2D-9031-AB0E52E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521C-0778-4218-AC9C-D1774B90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4" name="Picture Placeholder 33" descr="A stack of coins with a logo on it&#10;&#10;Description automatically generated">
            <a:extLst>
              <a:ext uri="{FF2B5EF4-FFF2-40B4-BE49-F238E27FC236}">
                <a16:creationId xmlns:a16="http://schemas.microsoft.com/office/drawing/2014/main" id="{59D549DA-7131-A7AA-71B9-F39858CB3F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-5370" b="-5370"/>
          <a:stretch/>
        </p:blipFill>
        <p:spPr>
          <a:xfrm>
            <a:off x="408382" y="766045"/>
            <a:ext cx="5687618" cy="5295900"/>
          </a:xfrm>
          <a:prstGeom prst="round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DA1100C-BD20-1E06-54DB-452C00296CD7}"/>
              </a:ext>
            </a:extLst>
          </p:cNvPr>
          <p:cNvSpPr txBox="1"/>
          <p:nvPr/>
        </p:nvSpPr>
        <p:spPr>
          <a:xfrm>
            <a:off x="6769100" y="1651000"/>
            <a:ext cx="5014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blockchain helps involve multiple institutions. It also facilitates easy verification of awards and recognitions.</a:t>
            </a:r>
          </a:p>
          <a:p>
            <a:endParaRPr lang="en-GB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makes Ethereum suitable for this use case.</a:t>
            </a:r>
            <a:endParaRPr lang="en-I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5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66E47-001E-4F4E-B62E-8A6D933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-47924"/>
            <a:ext cx="8585199" cy="1333534"/>
          </a:xfrm>
        </p:spPr>
        <p:txBody>
          <a:bodyPr/>
          <a:lstStyle/>
          <a:p>
            <a:r>
              <a:rPr lang="en-US" sz="3200" dirty="0"/>
              <a:t>SMART ASSETS AND PARTICIPANTS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ED3D6-EA52-4B2D-9031-AB0E52E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521C-0778-4218-AC9C-D1774B90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1100C-BD20-1E06-54DB-452C00296CD7}"/>
              </a:ext>
            </a:extLst>
          </p:cNvPr>
          <p:cNvSpPr txBox="1"/>
          <p:nvPr/>
        </p:nvSpPr>
        <p:spPr>
          <a:xfrm>
            <a:off x="6769100" y="1346098"/>
            <a:ext cx="5014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2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proposer</a:t>
            </a: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propose an award or recognition for a suitable awardee.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</a:t>
            </a: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issue the award if the quorum is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award</a:t>
            </a: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identified on a blockchain using its unique ID. All details about the award are stored on the blockchain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GB" sz="2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view the award along with its description and thus recognize the achievement of the awardee.</a:t>
            </a:r>
            <a:endParaRPr lang="en-IN"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Placeholder 6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A2708676-36A2-80F8-E535-669155E0D3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-119727" b="-119727"/>
          <a:stretch/>
        </p:blipFill>
        <p:spPr>
          <a:xfrm>
            <a:off x="306782" y="-664007"/>
            <a:ext cx="6360718" cy="8186013"/>
          </a:xfrm>
        </p:spPr>
      </p:pic>
    </p:spTree>
    <p:extLst>
      <p:ext uri="{BB962C8B-B14F-4D97-AF65-F5344CB8AC3E}">
        <p14:creationId xmlns:p14="http://schemas.microsoft.com/office/powerpoint/2010/main" val="79890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66E47-001E-4F4E-B62E-8A6D933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851" y="50664"/>
            <a:ext cx="8585199" cy="1333534"/>
          </a:xfrm>
        </p:spPr>
        <p:txBody>
          <a:bodyPr/>
          <a:lstStyle/>
          <a:p>
            <a:r>
              <a:rPr lang="en-US" sz="3200" dirty="0"/>
              <a:t>FUTURE IMPROVEMENTS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ED3D6-EA52-4B2D-9031-AB0E52E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521C-0778-4218-AC9C-D1774B90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1100C-BD20-1E06-54DB-452C00296CD7}"/>
              </a:ext>
            </a:extLst>
          </p:cNvPr>
          <p:cNvSpPr txBox="1"/>
          <p:nvPr/>
        </p:nvSpPr>
        <p:spPr>
          <a:xfrm>
            <a:off x="6870700" y="1608116"/>
            <a:ext cx="5014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can be extended by adding additional features so that it becomes useful in use cases such as government awards and recognitions.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set of voters can be made customizable for each proposal.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creation of proposals for conventional awards can be implemented so that they appear automatically at their designated times.</a:t>
            </a:r>
          </a:p>
        </p:txBody>
      </p:sp>
      <p:pic>
        <p:nvPicPr>
          <p:cNvPr id="9" name="Picture Placeholder 8" descr="A red text with a graph going up&#10;&#10;Description automatically generated">
            <a:extLst>
              <a:ext uri="{FF2B5EF4-FFF2-40B4-BE49-F238E27FC236}">
                <a16:creationId xmlns:a16="http://schemas.microsoft.com/office/drawing/2014/main" id="{82F3B860-9C05-D348-2EC7-555E540C33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-85340" b="-85340"/>
          <a:stretch/>
        </p:blipFill>
        <p:spPr>
          <a:xfrm>
            <a:off x="702969" y="-106371"/>
            <a:ext cx="5756861" cy="7408871"/>
          </a:xfrm>
        </p:spPr>
      </p:pic>
    </p:spTree>
    <p:extLst>
      <p:ext uri="{BB962C8B-B14F-4D97-AF65-F5344CB8AC3E}">
        <p14:creationId xmlns:p14="http://schemas.microsoft.com/office/powerpoint/2010/main" val="27252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81</TotalTime>
  <Words>304</Words>
  <Application>Microsoft Office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Courier New</vt:lpstr>
      <vt:lpstr>Kunstler Script</vt:lpstr>
      <vt:lpstr>Office Theme</vt:lpstr>
      <vt:lpstr>RECOGNITION AWARD DAO</vt:lpstr>
      <vt:lpstr>RECOGNITION AND REWARD SYSTEM</vt:lpstr>
      <vt:lpstr>BLOCKCHAIN SOLUTION</vt:lpstr>
      <vt:lpstr>WHY ETHEREUM?</vt:lpstr>
      <vt:lpstr>SMART ASSETS AND PARTICIPANTS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Saagar K V</dc:creator>
  <cp:lastModifiedBy>Saagar K V</cp:lastModifiedBy>
  <cp:revision>1</cp:revision>
  <dcterms:created xsi:type="dcterms:W3CDTF">2024-07-14T18:08:26Z</dcterms:created>
  <dcterms:modified xsi:type="dcterms:W3CDTF">2024-07-14T19:30:12Z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