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sldIdLst>
    <p:sldId id="261" r:id="rId5"/>
    <p:sldId id="327" r:id="rId6"/>
    <p:sldId id="270" r:id="rId7"/>
    <p:sldId id="332" r:id="rId8"/>
    <p:sldId id="329" r:id="rId9"/>
    <p:sldId id="351" r:id="rId10"/>
    <p:sldId id="346" r:id="rId11"/>
    <p:sldId id="354" r:id="rId12"/>
    <p:sldId id="355" r:id="rId13"/>
    <p:sldId id="353" r:id="rId14"/>
    <p:sldId id="356" r:id="rId15"/>
    <p:sldId id="357" r:id="rId16"/>
    <p:sldId id="358" r:id="rId17"/>
    <p:sldId id="352" r:id="rId18"/>
    <p:sldId id="322" r:id="rId19"/>
    <p:sldId id="345" r:id="rId20"/>
    <p:sldId id="331" r:id="rId21"/>
    <p:sldId id="328" r:id="rId22"/>
    <p:sldId id="323" r:id="rId23"/>
    <p:sldId id="341" r:id="rId24"/>
    <p:sldId id="347" r:id="rId25"/>
    <p:sldId id="348" r:id="rId26"/>
    <p:sldId id="349" r:id="rId27"/>
    <p:sldId id="324" r:id="rId28"/>
    <p:sldId id="350" r:id="rId29"/>
    <p:sldId id="267" r:id="rId30"/>
    <p:sldId id="26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tafa Mohamed" initials="MM" lastIdx="1" clrIdx="0">
    <p:extLst>
      <p:ext uri="{19B8F6BF-5375-455C-9EA6-DF929625EA0E}">
        <p15:presenceInfo xmlns:p15="http://schemas.microsoft.com/office/powerpoint/2012/main" userId="44de79124f05e1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0" autoAdjust="0"/>
    <p:restoredTop sz="94968" autoAdjust="0"/>
  </p:normalViewPr>
  <p:slideViewPr>
    <p:cSldViewPr snapToGrid="0" snapToObjects="1" showGuides="1">
      <p:cViewPr varScale="1">
        <p:scale>
          <a:sx n="78" d="100"/>
          <a:sy n="78" d="100"/>
        </p:scale>
        <p:origin x="1092" y="96"/>
      </p:cViewPr>
      <p:guideLst>
        <p:guide orient="horz" pos="41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3CE22-5D9D-42A0-825B-3FD36F3BD5E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F622FA5E-7413-441B-8879-701DC8E10CC5}">
      <dgm:prSet phldrT="[Text]"/>
      <dgm:spPr/>
      <dgm:t>
        <a:bodyPr/>
        <a:lstStyle/>
        <a:p>
          <a:r>
            <a:rPr lang="en-US" dirty="0"/>
            <a:t>HTML</a:t>
          </a:r>
        </a:p>
      </dgm:t>
    </dgm:pt>
    <dgm:pt modelId="{1AAB8141-C214-4FFD-B648-6806473889EC}" type="parTrans" cxnId="{CD4D0DE9-80F0-4D78-94F6-730A1B007819}">
      <dgm:prSet/>
      <dgm:spPr/>
      <dgm:t>
        <a:bodyPr/>
        <a:lstStyle/>
        <a:p>
          <a:endParaRPr lang="en-US"/>
        </a:p>
      </dgm:t>
    </dgm:pt>
    <dgm:pt modelId="{7B1BC62D-F21D-421D-B912-50FE0C692551}" type="sibTrans" cxnId="{CD4D0DE9-80F0-4D78-94F6-730A1B007819}">
      <dgm:prSet/>
      <dgm:spPr/>
      <dgm:t>
        <a:bodyPr/>
        <a:lstStyle/>
        <a:p>
          <a:endParaRPr lang="en-US"/>
        </a:p>
      </dgm:t>
    </dgm:pt>
    <dgm:pt modelId="{E372CCFF-2D65-441A-8FD5-D0A7863A5563}">
      <dgm:prSet phldrT="[Text]"/>
      <dgm:spPr/>
      <dgm:t>
        <a:bodyPr/>
        <a:lstStyle/>
        <a:p>
          <a:r>
            <a:rPr lang="en-US" dirty="0"/>
            <a:t>Contents</a:t>
          </a:r>
        </a:p>
      </dgm:t>
    </dgm:pt>
    <dgm:pt modelId="{350A2B1D-4A0F-45EB-B78C-5A94D530D417}" type="parTrans" cxnId="{1A40634C-12CF-4FAF-8D63-D1A4FB64B498}">
      <dgm:prSet/>
      <dgm:spPr/>
      <dgm:t>
        <a:bodyPr/>
        <a:lstStyle/>
        <a:p>
          <a:endParaRPr lang="en-US"/>
        </a:p>
      </dgm:t>
    </dgm:pt>
    <dgm:pt modelId="{2AC78483-0E7C-43E6-88F4-47A7262021F0}" type="sibTrans" cxnId="{1A40634C-12CF-4FAF-8D63-D1A4FB64B498}">
      <dgm:prSet/>
      <dgm:spPr/>
      <dgm:t>
        <a:bodyPr/>
        <a:lstStyle/>
        <a:p>
          <a:endParaRPr lang="en-US"/>
        </a:p>
      </dgm:t>
    </dgm:pt>
    <dgm:pt modelId="{8B004F11-7182-49ED-8F93-3ECD11F7605E}">
      <dgm:prSet phldrT="[Text]"/>
      <dgm:spPr/>
      <dgm:t>
        <a:bodyPr/>
        <a:lstStyle/>
        <a:p>
          <a:r>
            <a:rPr lang="en-US" dirty="0"/>
            <a:t>Style</a:t>
          </a:r>
        </a:p>
      </dgm:t>
    </dgm:pt>
    <dgm:pt modelId="{667B8AE2-0565-45C6-86FE-46D70F686486}" type="parTrans" cxnId="{41090928-5BE0-42E6-B28B-4903C4E90E1A}">
      <dgm:prSet/>
      <dgm:spPr/>
      <dgm:t>
        <a:bodyPr/>
        <a:lstStyle/>
        <a:p>
          <a:endParaRPr lang="en-US"/>
        </a:p>
      </dgm:t>
    </dgm:pt>
    <dgm:pt modelId="{4E46039E-93F6-4D4C-A510-A4D46A14939B}" type="sibTrans" cxnId="{41090928-5BE0-42E6-B28B-4903C4E90E1A}">
      <dgm:prSet/>
      <dgm:spPr/>
      <dgm:t>
        <a:bodyPr/>
        <a:lstStyle/>
        <a:p>
          <a:endParaRPr lang="en-US"/>
        </a:p>
      </dgm:t>
    </dgm:pt>
    <dgm:pt modelId="{07CBE16F-ADD1-4CDD-96F2-5F4F00A4B8D3}">
      <dgm:prSet phldrT="[Text]"/>
      <dgm:spPr/>
      <dgm:t>
        <a:bodyPr/>
        <a:lstStyle/>
        <a:p>
          <a:r>
            <a:rPr lang="en-US" dirty="0"/>
            <a:t>Behavior </a:t>
          </a:r>
        </a:p>
      </dgm:t>
    </dgm:pt>
    <dgm:pt modelId="{E07E57EF-DF8A-4F7C-A914-75B15A79FB4E}" type="parTrans" cxnId="{82F23AFE-FE93-4472-8EE1-CB7886B1C3AF}">
      <dgm:prSet/>
      <dgm:spPr/>
      <dgm:t>
        <a:bodyPr/>
        <a:lstStyle/>
        <a:p>
          <a:endParaRPr lang="en-US"/>
        </a:p>
      </dgm:t>
    </dgm:pt>
    <dgm:pt modelId="{23A5738F-E903-4E41-91A0-8C05704D791F}" type="sibTrans" cxnId="{82F23AFE-FE93-4472-8EE1-CB7886B1C3AF}">
      <dgm:prSet/>
      <dgm:spPr/>
      <dgm:t>
        <a:bodyPr/>
        <a:lstStyle/>
        <a:p>
          <a:endParaRPr lang="en-US"/>
        </a:p>
      </dgm:t>
    </dgm:pt>
    <dgm:pt modelId="{2385E152-1A3F-4D0B-AA00-78D4DAA3E439}">
      <dgm:prSet phldrT="[Text]"/>
      <dgm:spPr/>
      <dgm:t>
        <a:bodyPr/>
        <a:lstStyle/>
        <a:p>
          <a:r>
            <a:rPr lang="en-US" dirty="0"/>
            <a:t>CSS</a:t>
          </a:r>
        </a:p>
      </dgm:t>
    </dgm:pt>
    <dgm:pt modelId="{474B387F-5F46-493E-A616-4B3D61B4FF5D}" type="parTrans" cxnId="{9827D911-F4DB-4FE2-BA03-4D546B41C87E}">
      <dgm:prSet/>
      <dgm:spPr/>
      <dgm:t>
        <a:bodyPr/>
        <a:lstStyle/>
        <a:p>
          <a:endParaRPr lang="en-US"/>
        </a:p>
      </dgm:t>
    </dgm:pt>
    <dgm:pt modelId="{67BFF127-3F70-483A-9F1B-2B62A4488DB2}" type="sibTrans" cxnId="{9827D911-F4DB-4FE2-BA03-4D546B41C87E}">
      <dgm:prSet/>
      <dgm:spPr/>
      <dgm:t>
        <a:bodyPr/>
        <a:lstStyle/>
        <a:p>
          <a:endParaRPr lang="en-US"/>
        </a:p>
      </dgm:t>
    </dgm:pt>
    <dgm:pt modelId="{12E4B35F-0219-4000-A5DA-477D2D334C40}">
      <dgm:prSet phldrT="[Text]"/>
      <dgm:spPr/>
      <dgm:t>
        <a:bodyPr/>
        <a:lstStyle/>
        <a:p>
          <a:r>
            <a:rPr lang="en-US" dirty="0"/>
            <a:t>JavaScript</a:t>
          </a:r>
        </a:p>
      </dgm:t>
    </dgm:pt>
    <dgm:pt modelId="{16ED4B0E-625B-48E5-9765-1339B7DC76D0}" type="parTrans" cxnId="{40BD8731-6A77-4CF9-9167-EDD0A9C270E5}">
      <dgm:prSet/>
      <dgm:spPr/>
      <dgm:t>
        <a:bodyPr/>
        <a:lstStyle/>
        <a:p>
          <a:endParaRPr lang="en-US"/>
        </a:p>
      </dgm:t>
    </dgm:pt>
    <dgm:pt modelId="{CA03DB78-E9A1-4433-BC19-9602BD143DD4}" type="sibTrans" cxnId="{40BD8731-6A77-4CF9-9167-EDD0A9C270E5}">
      <dgm:prSet/>
      <dgm:spPr/>
      <dgm:t>
        <a:bodyPr/>
        <a:lstStyle/>
        <a:p>
          <a:endParaRPr lang="en-US"/>
        </a:p>
      </dgm:t>
    </dgm:pt>
    <dgm:pt modelId="{D165529E-E736-4EDC-A6F0-BF41102F099B}">
      <dgm:prSet phldrT="[Text]"/>
      <dgm:spPr/>
      <dgm:t>
        <a:bodyPr/>
        <a:lstStyle/>
        <a:p>
          <a:r>
            <a:rPr lang="en-US" dirty="0"/>
            <a:t>Flash</a:t>
          </a:r>
        </a:p>
      </dgm:t>
    </dgm:pt>
    <dgm:pt modelId="{2DDDF3AA-FD1B-4446-9B11-0AC45A9D2403}" type="parTrans" cxnId="{01DE3429-13AE-4BC6-BA31-E8C1AD8212F4}">
      <dgm:prSet/>
      <dgm:spPr/>
      <dgm:t>
        <a:bodyPr/>
        <a:lstStyle/>
        <a:p>
          <a:endParaRPr lang="en-US"/>
        </a:p>
      </dgm:t>
    </dgm:pt>
    <dgm:pt modelId="{94BD1B2B-3336-41B2-9BA6-D818F64A7C69}" type="sibTrans" cxnId="{01DE3429-13AE-4BC6-BA31-E8C1AD8212F4}">
      <dgm:prSet/>
      <dgm:spPr/>
      <dgm:t>
        <a:bodyPr/>
        <a:lstStyle/>
        <a:p>
          <a:endParaRPr lang="en-US"/>
        </a:p>
      </dgm:t>
    </dgm:pt>
    <dgm:pt modelId="{2877D889-B1FB-488E-B211-19CCE12B8303}">
      <dgm:prSet phldrT="[Text]"/>
      <dgm:spPr/>
      <dgm:t>
        <a:bodyPr/>
        <a:lstStyle/>
        <a:p>
          <a:r>
            <a:rPr lang="en-US" dirty="0"/>
            <a:t>jQuery</a:t>
          </a:r>
        </a:p>
      </dgm:t>
    </dgm:pt>
    <dgm:pt modelId="{24820975-9FFF-44E0-AFB4-ADF4A1C8ABFC}" type="parTrans" cxnId="{235CA785-C5EA-47A3-B0D1-C2B9E32EE365}">
      <dgm:prSet/>
      <dgm:spPr/>
      <dgm:t>
        <a:bodyPr/>
        <a:lstStyle/>
        <a:p>
          <a:endParaRPr lang="en-US"/>
        </a:p>
      </dgm:t>
    </dgm:pt>
    <dgm:pt modelId="{6987857E-E95A-409E-BFCA-FFB648C234E8}" type="sibTrans" cxnId="{235CA785-C5EA-47A3-B0D1-C2B9E32EE365}">
      <dgm:prSet/>
      <dgm:spPr/>
      <dgm:t>
        <a:bodyPr/>
        <a:lstStyle/>
        <a:p>
          <a:endParaRPr lang="en-US"/>
        </a:p>
      </dgm:t>
    </dgm:pt>
    <dgm:pt modelId="{A9C2E7A1-2F01-47CC-AE82-E3A355895487}">
      <dgm:prSet phldrT="[Text]"/>
      <dgm:spPr/>
      <dgm:t>
        <a:bodyPr/>
        <a:lstStyle/>
        <a:p>
          <a:r>
            <a:rPr lang="en-US" dirty="0"/>
            <a:t>Behavior Lib</a:t>
          </a:r>
        </a:p>
      </dgm:t>
    </dgm:pt>
    <dgm:pt modelId="{92E6BA82-8D26-49A6-8B93-5B708A677563}" type="parTrans" cxnId="{EC05B45E-165C-4EF8-844D-63783EBC344D}">
      <dgm:prSet/>
      <dgm:spPr/>
      <dgm:t>
        <a:bodyPr/>
        <a:lstStyle/>
        <a:p>
          <a:endParaRPr lang="en-US"/>
        </a:p>
      </dgm:t>
    </dgm:pt>
    <dgm:pt modelId="{4FE31979-B3EF-465E-967D-7FE4C254A62B}" type="sibTrans" cxnId="{EC05B45E-165C-4EF8-844D-63783EBC344D}">
      <dgm:prSet/>
      <dgm:spPr/>
      <dgm:t>
        <a:bodyPr/>
        <a:lstStyle/>
        <a:p>
          <a:endParaRPr lang="en-US"/>
        </a:p>
      </dgm:t>
    </dgm:pt>
    <dgm:pt modelId="{BFD3EC4F-8E82-4CB2-BE43-FAEB7DF4F406}">
      <dgm:prSet phldrT="[Text]"/>
      <dgm:spPr/>
      <dgm:t>
        <a:bodyPr/>
        <a:lstStyle/>
        <a:p>
          <a:r>
            <a:rPr lang="en-US" dirty="0"/>
            <a:t>Frontend Lib/</a:t>
          </a:r>
          <a:r>
            <a:rPr lang="en-US" dirty="0" err="1"/>
            <a:t>Frmwrk</a:t>
          </a:r>
          <a:endParaRPr lang="en-US" dirty="0"/>
        </a:p>
      </dgm:t>
    </dgm:pt>
    <dgm:pt modelId="{4C3EA353-8966-4005-8135-3C447B23DBF5}" type="parTrans" cxnId="{1D2CDCB3-BC63-494A-B1CF-5E3DD010A2AA}">
      <dgm:prSet/>
      <dgm:spPr/>
      <dgm:t>
        <a:bodyPr/>
        <a:lstStyle/>
        <a:p>
          <a:endParaRPr lang="en-US"/>
        </a:p>
      </dgm:t>
    </dgm:pt>
    <dgm:pt modelId="{621D77DA-EDE3-4D43-BE5A-206A0EA17182}" type="sibTrans" cxnId="{1D2CDCB3-BC63-494A-B1CF-5E3DD010A2AA}">
      <dgm:prSet/>
      <dgm:spPr/>
      <dgm:t>
        <a:bodyPr/>
        <a:lstStyle/>
        <a:p>
          <a:endParaRPr lang="en-US"/>
        </a:p>
      </dgm:t>
    </dgm:pt>
    <dgm:pt modelId="{CAC4FDB5-D463-452E-A210-CDFB6A7A6D47}">
      <dgm:prSet phldrT="[Text]"/>
      <dgm:spPr/>
      <dgm:t>
        <a:bodyPr/>
        <a:lstStyle/>
        <a:p>
          <a:r>
            <a:rPr lang="en-US" dirty="0"/>
            <a:t>React.js</a:t>
          </a:r>
        </a:p>
      </dgm:t>
    </dgm:pt>
    <dgm:pt modelId="{3544552B-BC44-4166-B5B8-5EE0A38FB356}" type="parTrans" cxnId="{9149320F-19CF-415A-AF88-0541C4F9DBCA}">
      <dgm:prSet/>
      <dgm:spPr/>
      <dgm:t>
        <a:bodyPr/>
        <a:lstStyle/>
        <a:p>
          <a:endParaRPr lang="en-US"/>
        </a:p>
      </dgm:t>
    </dgm:pt>
    <dgm:pt modelId="{84000902-ECEF-4730-AA3C-D4CE9282DE4D}" type="sibTrans" cxnId="{9149320F-19CF-415A-AF88-0541C4F9DBCA}">
      <dgm:prSet/>
      <dgm:spPr/>
      <dgm:t>
        <a:bodyPr/>
        <a:lstStyle/>
        <a:p>
          <a:endParaRPr lang="en-US"/>
        </a:p>
      </dgm:t>
    </dgm:pt>
    <dgm:pt modelId="{88430695-E2AB-4DB7-837F-A0E921394995}">
      <dgm:prSet phldrT="[Text]"/>
      <dgm:spPr/>
      <dgm:t>
        <a:bodyPr/>
        <a:lstStyle/>
        <a:p>
          <a:r>
            <a:rPr lang="en-US" dirty="0"/>
            <a:t>Angular.js</a:t>
          </a:r>
        </a:p>
      </dgm:t>
    </dgm:pt>
    <dgm:pt modelId="{0FFAB05F-DED2-4A3D-8207-AA8B91254B13}" type="parTrans" cxnId="{9791C973-A71B-4EAD-8245-95B4DA22EC02}">
      <dgm:prSet/>
      <dgm:spPr/>
      <dgm:t>
        <a:bodyPr/>
        <a:lstStyle/>
        <a:p>
          <a:endParaRPr lang="en-US"/>
        </a:p>
      </dgm:t>
    </dgm:pt>
    <dgm:pt modelId="{706B6CBA-0B79-4CC0-AFF6-0E5A0B3944B2}" type="sibTrans" cxnId="{9791C973-A71B-4EAD-8245-95B4DA22EC02}">
      <dgm:prSet/>
      <dgm:spPr/>
      <dgm:t>
        <a:bodyPr/>
        <a:lstStyle/>
        <a:p>
          <a:endParaRPr lang="en-US"/>
        </a:p>
      </dgm:t>
    </dgm:pt>
    <dgm:pt modelId="{6A8ADEB2-0997-465B-8AAF-6238308D7619}">
      <dgm:prSet phldrT="[Text]"/>
      <dgm:spPr/>
      <dgm:t>
        <a:bodyPr/>
        <a:lstStyle/>
        <a:p>
          <a:r>
            <a:rPr lang="en-US" dirty="0"/>
            <a:t>Vue.js</a:t>
          </a:r>
        </a:p>
      </dgm:t>
    </dgm:pt>
    <dgm:pt modelId="{910193F7-A7D9-4471-9C9F-B11590689A5A}" type="parTrans" cxnId="{2C997E52-D143-4E09-B670-2FBE346AFD67}">
      <dgm:prSet/>
      <dgm:spPr/>
      <dgm:t>
        <a:bodyPr/>
        <a:lstStyle/>
        <a:p>
          <a:endParaRPr lang="en-US"/>
        </a:p>
      </dgm:t>
    </dgm:pt>
    <dgm:pt modelId="{DE4FFBA1-BF13-4957-9080-4BFF404357FF}" type="sibTrans" cxnId="{2C997E52-D143-4E09-B670-2FBE346AFD67}">
      <dgm:prSet/>
      <dgm:spPr/>
      <dgm:t>
        <a:bodyPr/>
        <a:lstStyle/>
        <a:p>
          <a:endParaRPr lang="en-US"/>
        </a:p>
      </dgm:t>
    </dgm:pt>
    <dgm:pt modelId="{CF267908-7D28-41CE-A20D-148DDD2FCBC8}">
      <dgm:prSet phldrT="[Text]"/>
      <dgm:spPr/>
      <dgm:t>
        <a:bodyPr/>
        <a:lstStyle/>
        <a:p>
          <a:r>
            <a:rPr lang="en-US" dirty="0"/>
            <a:t>Libraries</a:t>
          </a:r>
        </a:p>
      </dgm:t>
    </dgm:pt>
    <dgm:pt modelId="{38733D3E-67AB-4357-AA12-57E94BDB2A21}" type="parTrans" cxnId="{9FE10B84-506E-4307-A18D-846D6E47EEB4}">
      <dgm:prSet/>
      <dgm:spPr/>
      <dgm:t>
        <a:bodyPr/>
        <a:lstStyle/>
        <a:p>
          <a:endParaRPr lang="en-US"/>
        </a:p>
      </dgm:t>
    </dgm:pt>
    <dgm:pt modelId="{CCDC524E-3834-433D-96E6-41A0CC0D226F}" type="sibTrans" cxnId="{9FE10B84-506E-4307-A18D-846D6E47EEB4}">
      <dgm:prSet/>
      <dgm:spPr/>
      <dgm:t>
        <a:bodyPr/>
        <a:lstStyle/>
        <a:p>
          <a:endParaRPr lang="en-US"/>
        </a:p>
      </dgm:t>
    </dgm:pt>
    <dgm:pt modelId="{8101BB4B-31D7-404F-9ABA-B6D3570A6C83}" type="pres">
      <dgm:prSet presAssocID="{AE03CE22-5D9D-42A0-825B-3FD36F3BD5E8}" presName="mainComposite" presStyleCnt="0">
        <dgm:presLayoutVars>
          <dgm:chPref val="1"/>
          <dgm:dir/>
          <dgm:animOne val="branch"/>
          <dgm:animLvl val="lvl"/>
          <dgm:resizeHandles val="exact"/>
        </dgm:presLayoutVars>
      </dgm:prSet>
      <dgm:spPr/>
    </dgm:pt>
    <dgm:pt modelId="{CF8E86A5-22EC-42D7-958C-D322F6A86276}" type="pres">
      <dgm:prSet presAssocID="{AE03CE22-5D9D-42A0-825B-3FD36F3BD5E8}" presName="hierFlow" presStyleCnt="0"/>
      <dgm:spPr/>
    </dgm:pt>
    <dgm:pt modelId="{3B503340-4E42-4D1F-A154-4D4CE9B51A7A}" type="pres">
      <dgm:prSet presAssocID="{AE03CE22-5D9D-42A0-825B-3FD36F3BD5E8}" presName="firstBuf" presStyleCnt="0"/>
      <dgm:spPr/>
    </dgm:pt>
    <dgm:pt modelId="{49EC31CF-1BA5-4ACC-BD71-D8667464F9B8}" type="pres">
      <dgm:prSet presAssocID="{AE03CE22-5D9D-42A0-825B-3FD36F3BD5E8}" presName="hierChild1" presStyleCnt="0">
        <dgm:presLayoutVars>
          <dgm:chPref val="1"/>
          <dgm:animOne val="branch"/>
          <dgm:animLvl val="lvl"/>
        </dgm:presLayoutVars>
      </dgm:prSet>
      <dgm:spPr/>
    </dgm:pt>
    <dgm:pt modelId="{38FB4AAF-F4F2-4247-9C0B-D51CB5551061}" type="pres">
      <dgm:prSet presAssocID="{F622FA5E-7413-441B-8879-701DC8E10CC5}" presName="Name17" presStyleCnt="0"/>
      <dgm:spPr/>
    </dgm:pt>
    <dgm:pt modelId="{CF768D62-08F8-40A7-9AE3-9EA3AEB56870}" type="pres">
      <dgm:prSet presAssocID="{F622FA5E-7413-441B-8879-701DC8E10CC5}" presName="level1Shape" presStyleLbl="node0" presStyleIdx="0" presStyleCnt="1">
        <dgm:presLayoutVars>
          <dgm:chPref val="3"/>
        </dgm:presLayoutVars>
      </dgm:prSet>
      <dgm:spPr/>
    </dgm:pt>
    <dgm:pt modelId="{2C1F9BD4-80B3-411B-8DF8-79B7367E6BB6}" type="pres">
      <dgm:prSet presAssocID="{F622FA5E-7413-441B-8879-701DC8E10CC5}" presName="hierChild2" presStyleCnt="0"/>
      <dgm:spPr/>
    </dgm:pt>
    <dgm:pt modelId="{27241792-F6FD-4BAC-A465-7293254F4E42}" type="pres">
      <dgm:prSet presAssocID="{474B387F-5F46-493E-A616-4B3D61B4FF5D}" presName="Name25" presStyleLbl="parChTrans1D2" presStyleIdx="0" presStyleCnt="1"/>
      <dgm:spPr/>
    </dgm:pt>
    <dgm:pt modelId="{D93E25A2-1FB8-4F75-BB41-E41638BA6877}" type="pres">
      <dgm:prSet presAssocID="{474B387F-5F46-493E-A616-4B3D61B4FF5D}" presName="connTx" presStyleLbl="parChTrans1D2" presStyleIdx="0" presStyleCnt="1"/>
      <dgm:spPr/>
    </dgm:pt>
    <dgm:pt modelId="{DD91DB1D-CB23-483D-8C33-2A19DF0BDA9E}" type="pres">
      <dgm:prSet presAssocID="{2385E152-1A3F-4D0B-AA00-78D4DAA3E439}" presName="Name30" presStyleCnt="0"/>
      <dgm:spPr/>
    </dgm:pt>
    <dgm:pt modelId="{7DA2605A-D46F-4964-B4BA-C4618580F157}" type="pres">
      <dgm:prSet presAssocID="{2385E152-1A3F-4D0B-AA00-78D4DAA3E439}" presName="level2Shape" presStyleLbl="node2" presStyleIdx="0" presStyleCnt="1"/>
      <dgm:spPr/>
    </dgm:pt>
    <dgm:pt modelId="{6B4962C1-3B41-451C-A0C2-303AA0356F8C}" type="pres">
      <dgm:prSet presAssocID="{2385E152-1A3F-4D0B-AA00-78D4DAA3E439}" presName="hierChild3" presStyleCnt="0"/>
      <dgm:spPr/>
    </dgm:pt>
    <dgm:pt modelId="{55749B35-ABA0-4019-A15E-7A0A227F525B}" type="pres">
      <dgm:prSet presAssocID="{16ED4B0E-625B-48E5-9765-1339B7DC76D0}" presName="Name25" presStyleLbl="parChTrans1D3" presStyleIdx="0" presStyleCnt="2"/>
      <dgm:spPr/>
    </dgm:pt>
    <dgm:pt modelId="{59A19E54-757A-4333-932A-05C83E9B9B82}" type="pres">
      <dgm:prSet presAssocID="{16ED4B0E-625B-48E5-9765-1339B7DC76D0}" presName="connTx" presStyleLbl="parChTrans1D3" presStyleIdx="0" presStyleCnt="2"/>
      <dgm:spPr/>
    </dgm:pt>
    <dgm:pt modelId="{E1C1E7B9-40E0-45EB-8FB0-8D5BE4D86E1B}" type="pres">
      <dgm:prSet presAssocID="{12E4B35F-0219-4000-A5DA-477D2D334C40}" presName="Name30" presStyleCnt="0"/>
      <dgm:spPr/>
    </dgm:pt>
    <dgm:pt modelId="{76C5FD79-7FC9-4BF6-8E2B-F3BC5EED22DD}" type="pres">
      <dgm:prSet presAssocID="{12E4B35F-0219-4000-A5DA-477D2D334C40}" presName="level2Shape" presStyleLbl="node3" presStyleIdx="0" presStyleCnt="2"/>
      <dgm:spPr/>
    </dgm:pt>
    <dgm:pt modelId="{0D9A2B2C-1C02-4C48-AA42-F6741A4A3CD0}" type="pres">
      <dgm:prSet presAssocID="{12E4B35F-0219-4000-A5DA-477D2D334C40}" presName="hierChild3" presStyleCnt="0"/>
      <dgm:spPr/>
    </dgm:pt>
    <dgm:pt modelId="{156E8E4F-1D34-4A8A-B503-10CB0A778605}" type="pres">
      <dgm:prSet presAssocID="{24820975-9FFF-44E0-AFB4-ADF4A1C8ABFC}" presName="Name25" presStyleLbl="parChTrans1D4" presStyleIdx="0" presStyleCnt="5"/>
      <dgm:spPr/>
    </dgm:pt>
    <dgm:pt modelId="{61A2591D-75C0-413B-83DE-C3119A2BA072}" type="pres">
      <dgm:prSet presAssocID="{24820975-9FFF-44E0-AFB4-ADF4A1C8ABFC}" presName="connTx" presStyleLbl="parChTrans1D4" presStyleIdx="0" presStyleCnt="5"/>
      <dgm:spPr/>
    </dgm:pt>
    <dgm:pt modelId="{805BF90D-83BE-41F3-AE8F-5B2C3A852127}" type="pres">
      <dgm:prSet presAssocID="{2877D889-B1FB-488E-B211-19CCE12B8303}" presName="Name30" presStyleCnt="0"/>
      <dgm:spPr/>
    </dgm:pt>
    <dgm:pt modelId="{B8A51205-FEEF-4878-B14E-4F0AB2630F7E}" type="pres">
      <dgm:prSet presAssocID="{2877D889-B1FB-488E-B211-19CCE12B8303}" presName="level2Shape" presStyleLbl="node4" presStyleIdx="0" presStyleCnt="5"/>
      <dgm:spPr/>
    </dgm:pt>
    <dgm:pt modelId="{2CA29BB4-B8AD-4DDA-91BA-48C8ACDB2E86}" type="pres">
      <dgm:prSet presAssocID="{2877D889-B1FB-488E-B211-19CCE12B8303}" presName="hierChild3" presStyleCnt="0"/>
      <dgm:spPr/>
    </dgm:pt>
    <dgm:pt modelId="{640455D2-6FA1-4546-A92E-2D6CB069ECCE}" type="pres">
      <dgm:prSet presAssocID="{38733D3E-67AB-4357-AA12-57E94BDB2A21}" presName="Name25" presStyleLbl="parChTrans1D4" presStyleIdx="1" presStyleCnt="5"/>
      <dgm:spPr/>
    </dgm:pt>
    <dgm:pt modelId="{80830BD2-842E-47EE-AD35-62EAF5FBF606}" type="pres">
      <dgm:prSet presAssocID="{38733D3E-67AB-4357-AA12-57E94BDB2A21}" presName="connTx" presStyleLbl="parChTrans1D4" presStyleIdx="1" presStyleCnt="5"/>
      <dgm:spPr/>
    </dgm:pt>
    <dgm:pt modelId="{29E34848-F424-4AF1-9076-B0BCBA11D16D}" type="pres">
      <dgm:prSet presAssocID="{CF267908-7D28-41CE-A20D-148DDD2FCBC8}" presName="Name30" presStyleCnt="0"/>
      <dgm:spPr/>
    </dgm:pt>
    <dgm:pt modelId="{EB5969BA-2A54-45A0-9B01-19B42EFAF102}" type="pres">
      <dgm:prSet presAssocID="{CF267908-7D28-41CE-A20D-148DDD2FCBC8}" presName="level2Shape" presStyleLbl="node4" presStyleIdx="1" presStyleCnt="5"/>
      <dgm:spPr/>
    </dgm:pt>
    <dgm:pt modelId="{29D32BAF-D6E4-4EF4-81DB-7C79BD0FC6F3}" type="pres">
      <dgm:prSet presAssocID="{CF267908-7D28-41CE-A20D-148DDD2FCBC8}" presName="hierChild3" presStyleCnt="0"/>
      <dgm:spPr/>
    </dgm:pt>
    <dgm:pt modelId="{D3695F46-5C34-4214-8B18-49A2677014F9}" type="pres">
      <dgm:prSet presAssocID="{3544552B-BC44-4166-B5B8-5EE0A38FB356}" presName="Name25" presStyleLbl="parChTrans1D4" presStyleIdx="2" presStyleCnt="5"/>
      <dgm:spPr/>
    </dgm:pt>
    <dgm:pt modelId="{1EA96A47-9058-4007-A4DA-C8CDE6EC0C9A}" type="pres">
      <dgm:prSet presAssocID="{3544552B-BC44-4166-B5B8-5EE0A38FB356}" presName="connTx" presStyleLbl="parChTrans1D4" presStyleIdx="2" presStyleCnt="5"/>
      <dgm:spPr/>
    </dgm:pt>
    <dgm:pt modelId="{CD83CBB5-A8CF-4806-B379-ECCDEFCC15B7}" type="pres">
      <dgm:prSet presAssocID="{CAC4FDB5-D463-452E-A210-CDFB6A7A6D47}" presName="Name30" presStyleCnt="0"/>
      <dgm:spPr/>
    </dgm:pt>
    <dgm:pt modelId="{EF2642A4-2E35-4660-9027-D809D4221E59}" type="pres">
      <dgm:prSet presAssocID="{CAC4FDB5-D463-452E-A210-CDFB6A7A6D47}" presName="level2Shape" presStyleLbl="node4" presStyleIdx="2" presStyleCnt="5"/>
      <dgm:spPr/>
    </dgm:pt>
    <dgm:pt modelId="{9085E02E-83E2-4344-A081-98528678AE82}" type="pres">
      <dgm:prSet presAssocID="{CAC4FDB5-D463-452E-A210-CDFB6A7A6D47}" presName="hierChild3" presStyleCnt="0"/>
      <dgm:spPr/>
    </dgm:pt>
    <dgm:pt modelId="{F3F928F2-D2EC-461F-BB44-7649E0AEC3D6}" type="pres">
      <dgm:prSet presAssocID="{0FFAB05F-DED2-4A3D-8207-AA8B91254B13}" presName="Name25" presStyleLbl="parChTrans1D4" presStyleIdx="3" presStyleCnt="5"/>
      <dgm:spPr/>
    </dgm:pt>
    <dgm:pt modelId="{96DC0CAE-B47B-4808-B895-E3568650E4F0}" type="pres">
      <dgm:prSet presAssocID="{0FFAB05F-DED2-4A3D-8207-AA8B91254B13}" presName="connTx" presStyleLbl="parChTrans1D4" presStyleIdx="3" presStyleCnt="5"/>
      <dgm:spPr/>
    </dgm:pt>
    <dgm:pt modelId="{0C326E42-F6B6-4ABE-B221-95B3BB1CEE37}" type="pres">
      <dgm:prSet presAssocID="{88430695-E2AB-4DB7-837F-A0E921394995}" presName="Name30" presStyleCnt="0"/>
      <dgm:spPr/>
    </dgm:pt>
    <dgm:pt modelId="{B74CA457-77E3-4D4E-A60B-BC300C1FC76E}" type="pres">
      <dgm:prSet presAssocID="{88430695-E2AB-4DB7-837F-A0E921394995}" presName="level2Shape" presStyleLbl="node4" presStyleIdx="3" presStyleCnt="5"/>
      <dgm:spPr/>
    </dgm:pt>
    <dgm:pt modelId="{52517C11-79ED-49BC-8F2C-4DDDD222ED5F}" type="pres">
      <dgm:prSet presAssocID="{88430695-E2AB-4DB7-837F-A0E921394995}" presName="hierChild3" presStyleCnt="0"/>
      <dgm:spPr/>
    </dgm:pt>
    <dgm:pt modelId="{2D2C0AC6-2FDE-4020-A401-3E42DCEC6D4B}" type="pres">
      <dgm:prSet presAssocID="{910193F7-A7D9-4471-9C9F-B11590689A5A}" presName="Name25" presStyleLbl="parChTrans1D4" presStyleIdx="4" presStyleCnt="5"/>
      <dgm:spPr/>
    </dgm:pt>
    <dgm:pt modelId="{270CFB22-7D8C-4440-A540-D7ABB230CE60}" type="pres">
      <dgm:prSet presAssocID="{910193F7-A7D9-4471-9C9F-B11590689A5A}" presName="connTx" presStyleLbl="parChTrans1D4" presStyleIdx="4" presStyleCnt="5"/>
      <dgm:spPr/>
    </dgm:pt>
    <dgm:pt modelId="{3FEBEB88-5FCE-4285-A863-640719D5C8AB}" type="pres">
      <dgm:prSet presAssocID="{6A8ADEB2-0997-465B-8AAF-6238308D7619}" presName="Name30" presStyleCnt="0"/>
      <dgm:spPr/>
    </dgm:pt>
    <dgm:pt modelId="{FF860D57-6073-4699-99C2-403F5ACF2315}" type="pres">
      <dgm:prSet presAssocID="{6A8ADEB2-0997-465B-8AAF-6238308D7619}" presName="level2Shape" presStyleLbl="node4" presStyleIdx="4" presStyleCnt="5"/>
      <dgm:spPr/>
    </dgm:pt>
    <dgm:pt modelId="{B98AFEB9-2DDE-4D88-A4E7-ADB0C508060B}" type="pres">
      <dgm:prSet presAssocID="{6A8ADEB2-0997-465B-8AAF-6238308D7619}" presName="hierChild3" presStyleCnt="0"/>
      <dgm:spPr/>
    </dgm:pt>
    <dgm:pt modelId="{05A4DDE1-E9A3-45BF-9A0F-9E7A8E78B055}" type="pres">
      <dgm:prSet presAssocID="{2DDDF3AA-FD1B-4446-9B11-0AC45A9D2403}" presName="Name25" presStyleLbl="parChTrans1D3" presStyleIdx="1" presStyleCnt="2"/>
      <dgm:spPr/>
    </dgm:pt>
    <dgm:pt modelId="{F246C996-2B98-48C0-8FA1-F839CD57708E}" type="pres">
      <dgm:prSet presAssocID="{2DDDF3AA-FD1B-4446-9B11-0AC45A9D2403}" presName="connTx" presStyleLbl="parChTrans1D3" presStyleIdx="1" presStyleCnt="2"/>
      <dgm:spPr/>
    </dgm:pt>
    <dgm:pt modelId="{9683788B-7176-44B0-8C72-346637D50594}" type="pres">
      <dgm:prSet presAssocID="{D165529E-E736-4EDC-A6F0-BF41102F099B}" presName="Name30" presStyleCnt="0"/>
      <dgm:spPr/>
    </dgm:pt>
    <dgm:pt modelId="{3A289D27-EA27-4A80-A4F6-E0AAAB491115}" type="pres">
      <dgm:prSet presAssocID="{D165529E-E736-4EDC-A6F0-BF41102F099B}" presName="level2Shape" presStyleLbl="node3" presStyleIdx="1" presStyleCnt="2"/>
      <dgm:spPr/>
    </dgm:pt>
    <dgm:pt modelId="{A15AD7B0-5EAF-44A3-955E-EF8BB95FF798}" type="pres">
      <dgm:prSet presAssocID="{D165529E-E736-4EDC-A6F0-BF41102F099B}" presName="hierChild3" presStyleCnt="0"/>
      <dgm:spPr/>
    </dgm:pt>
    <dgm:pt modelId="{FDF615E6-E0C1-41AC-BD20-FC7FBD2675DA}" type="pres">
      <dgm:prSet presAssocID="{AE03CE22-5D9D-42A0-825B-3FD36F3BD5E8}" presName="bgShapesFlow" presStyleCnt="0"/>
      <dgm:spPr/>
    </dgm:pt>
    <dgm:pt modelId="{9D35D30D-5466-4D93-B1E8-E8EECF9B6466}" type="pres">
      <dgm:prSet presAssocID="{E372CCFF-2D65-441A-8FD5-D0A7863A5563}" presName="rectComp" presStyleCnt="0"/>
      <dgm:spPr/>
    </dgm:pt>
    <dgm:pt modelId="{AF085E9C-5491-46C6-8B03-0EF886503DA0}" type="pres">
      <dgm:prSet presAssocID="{E372CCFF-2D65-441A-8FD5-D0A7863A5563}" presName="bgRect" presStyleLbl="bgShp" presStyleIdx="0" presStyleCnt="5"/>
      <dgm:spPr/>
    </dgm:pt>
    <dgm:pt modelId="{0E14A94B-4B21-4F7E-82CB-B6C67DCEE775}" type="pres">
      <dgm:prSet presAssocID="{E372CCFF-2D65-441A-8FD5-D0A7863A5563}" presName="bgRectTx" presStyleLbl="bgShp" presStyleIdx="0" presStyleCnt="5">
        <dgm:presLayoutVars>
          <dgm:bulletEnabled val="1"/>
        </dgm:presLayoutVars>
      </dgm:prSet>
      <dgm:spPr/>
    </dgm:pt>
    <dgm:pt modelId="{41A6E00C-F666-4E07-A4A5-7C8CFF208A63}" type="pres">
      <dgm:prSet presAssocID="{E372CCFF-2D65-441A-8FD5-D0A7863A5563}" presName="spComp" presStyleCnt="0"/>
      <dgm:spPr/>
    </dgm:pt>
    <dgm:pt modelId="{90EEBB90-9356-47AF-876F-66A00B7FC967}" type="pres">
      <dgm:prSet presAssocID="{E372CCFF-2D65-441A-8FD5-D0A7863A5563}" presName="hSp" presStyleCnt="0"/>
      <dgm:spPr/>
    </dgm:pt>
    <dgm:pt modelId="{93793084-AFEB-4AE2-9059-82E50D6DA0B6}" type="pres">
      <dgm:prSet presAssocID="{8B004F11-7182-49ED-8F93-3ECD11F7605E}" presName="rectComp" presStyleCnt="0"/>
      <dgm:spPr/>
    </dgm:pt>
    <dgm:pt modelId="{3195664D-43D2-43A8-BD12-573CFCD85087}" type="pres">
      <dgm:prSet presAssocID="{8B004F11-7182-49ED-8F93-3ECD11F7605E}" presName="bgRect" presStyleLbl="bgShp" presStyleIdx="1" presStyleCnt="5"/>
      <dgm:spPr/>
    </dgm:pt>
    <dgm:pt modelId="{13A061CF-2CFF-4608-B5DC-EBA2A81CF7CB}" type="pres">
      <dgm:prSet presAssocID="{8B004F11-7182-49ED-8F93-3ECD11F7605E}" presName="bgRectTx" presStyleLbl="bgShp" presStyleIdx="1" presStyleCnt="5">
        <dgm:presLayoutVars>
          <dgm:bulletEnabled val="1"/>
        </dgm:presLayoutVars>
      </dgm:prSet>
      <dgm:spPr/>
    </dgm:pt>
    <dgm:pt modelId="{E73E289E-EE48-451E-8D99-C04ABC381C24}" type="pres">
      <dgm:prSet presAssocID="{8B004F11-7182-49ED-8F93-3ECD11F7605E}" presName="spComp" presStyleCnt="0"/>
      <dgm:spPr/>
    </dgm:pt>
    <dgm:pt modelId="{D462CE91-A6C2-42E5-8AC5-E3A3577C6E85}" type="pres">
      <dgm:prSet presAssocID="{8B004F11-7182-49ED-8F93-3ECD11F7605E}" presName="hSp" presStyleCnt="0"/>
      <dgm:spPr/>
    </dgm:pt>
    <dgm:pt modelId="{5029EF9A-29DB-40F0-B06E-F7B59B71FAF0}" type="pres">
      <dgm:prSet presAssocID="{07CBE16F-ADD1-4CDD-96F2-5F4F00A4B8D3}" presName="rectComp" presStyleCnt="0"/>
      <dgm:spPr/>
    </dgm:pt>
    <dgm:pt modelId="{BCD57A38-BEF3-4C5F-8B29-9D143675867C}" type="pres">
      <dgm:prSet presAssocID="{07CBE16F-ADD1-4CDD-96F2-5F4F00A4B8D3}" presName="bgRect" presStyleLbl="bgShp" presStyleIdx="2" presStyleCnt="5"/>
      <dgm:spPr/>
    </dgm:pt>
    <dgm:pt modelId="{8F595E2F-8FA4-4544-A8C8-9B0C092CA865}" type="pres">
      <dgm:prSet presAssocID="{07CBE16F-ADD1-4CDD-96F2-5F4F00A4B8D3}" presName="bgRectTx" presStyleLbl="bgShp" presStyleIdx="2" presStyleCnt="5">
        <dgm:presLayoutVars>
          <dgm:bulletEnabled val="1"/>
        </dgm:presLayoutVars>
      </dgm:prSet>
      <dgm:spPr/>
    </dgm:pt>
    <dgm:pt modelId="{5C4751A7-3CAE-4EA7-B5AE-7DB20887E820}" type="pres">
      <dgm:prSet presAssocID="{07CBE16F-ADD1-4CDD-96F2-5F4F00A4B8D3}" presName="spComp" presStyleCnt="0"/>
      <dgm:spPr/>
    </dgm:pt>
    <dgm:pt modelId="{37C26137-6428-4430-B835-8A2784169EA6}" type="pres">
      <dgm:prSet presAssocID="{07CBE16F-ADD1-4CDD-96F2-5F4F00A4B8D3}" presName="hSp" presStyleCnt="0"/>
      <dgm:spPr/>
    </dgm:pt>
    <dgm:pt modelId="{94469509-B323-43C5-BF11-31209DB76E1B}" type="pres">
      <dgm:prSet presAssocID="{A9C2E7A1-2F01-47CC-AE82-E3A355895487}" presName="rectComp" presStyleCnt="0"/>
      <dgm:spPr/>
    </dgm:pt>
    <dgm:pt modelId="{9D64D05E-06E7-4CDE-A777-6FD99188B145}" type="pres">
      <dgm:prSet presAssocID="{A9C2E7A1-2F01-47CC-AE82-E3A355895487}" presName="bgRect" presStyleLbl="bgShp" presStyleIdx="3" presStyleCnt="5"/>
      <dgm:spPr/>
    </dgm:pt>
    <dgm:pt modelId="{9892619A-0F50-4A64-9935-1CE0E8ECDF19}" type="pres">
      <dgm:prSet presAssocID="{A9C2E7A1-2F01-47CC-AE82-E3A355895487}" presName="bgRectTx" presStyleLbl="bgShp" presStyleIdx="3" presStyleCnt="5">
        <dgm:presLayoutVars>
          <dgm:bulletEnabled val="1"/>
        </dgm:presLayoutVars>
      </dgm:prSet>
      <dgm:spPr/>
    </dgm:pt>
    <dgm:pt modelId="{A9F1E778-6121-4554-ACF5-BC690925B7F0}" type="pres">
      <dgm:prSet presAssocID="{A9C2E7A1-2F01-47CC-AE82-E3A355895487}" presName="spComp" presStyleCnt="0"/>
      <dgm:spPr/>
    </dgm:pt>
    <dgm:pt modelId="{96A5771E-9E42-44BD-94E5-4C3ADB009191}" type="pres">
      <dgm:prSet presAssocID="{A9C2E7A1-2F01-47CC-AE82-E3A355895487}" presName="hSp" presStyleCnt="0"/>
      <dgm:spPr/>
    </dgm:pt>
    <dgm:pt modelId="{A57AC425-EB6F-400D-98B1-7679BA35745E}" type="pres">
      <dgm:prSet presAssocID="{BFD3EC4F-8E82-4CB2-BE43-FAEB7DF4F406}" presName="rectComp" presStyleCnt="0"/>
      <dgm:spPr/>
    </dgm:pt>
    <dgm:pt modelId="{8E3D4D51-1359-4D05-A428-C7E0E9B21B3E}" type="pres">
      <dgm:prSet presAssocID="{BFD3EC4F-8E82-4CB2-BE43-FAEB7DF4F406}" presName="bgRect" presStyleLbl="bgShp" presStyleIdx="4" presStyleCnt="5"/>
      <dgm:spPr/>
    </dgm:pt>
    <dgm:pt modelId="{C542F6FA-D470-4ABA-A4D1-C9B2C59B3DFB}" type="pres">
      <dgm:prSet presAssocID="{BFD3EC4F-8E82-4CB2-BE43-FAEB7DF4F406}" presName="bgRectTx" presStyleLbl="bgShp" presStyleIdx="4" presStyleCnt="5">
        <dgm:presLayoutVars>
          <dgm:bulletEnabled val="1"/>
        </dgm:presLayoutVars>
      </dgm:prSet>
      <dgm:spPr/>
    </dgm:pt>
  </dgm:ptLst>
  <dgm:cxnLst>
    <dgm:cxn modelId="{DEFF6104-DED6-4604-92E6-7330E55809DC}" type="presOf" srcId="{0FFAB05F-DED2-4A3D-8207-AA8B91254B13}" destId="{F3F928F2-D2EC-461F-BB44-7649E0AEC3D6}" srcOrd="0" destOrd="0" presId="urn:microsoft.com/office/officeart/2005/8/layout/hierarchy5"/>
    <dgm:cxn modelId="{41B2040A-5C30-4B5E-8A42-B43D542873C0}" type="presOf" srcId="{07CBE16F-ADD1-4CDD-96F2-5F4F00A4B8D3}" destId="{8F595E2F-8FA4-4544-A8C8-9B0C092CA865}" srcOrd="1" destOrd="0" presId="urn:microsoft.com/office/officeart/2005/8/layout/hierarchy5"/>
    <dgm:cxn modelId="{7AAF120E-F120-497F-9937-BD3FD7085B17}" type="presOf" srcId="{A9C2E7A1-2F01-47CC-AE82-E3A355895487}" destId="{9D64D05E-06E7-4CDE-A777-6FD99188B145}" srcOrd="0" destOrd="0" presId="urn:microsoft.com/office/officeart/2005/8/layout/hierarchy5"/>
    <dgm:cxn modelId="{9149320F-19CF-415A-AF88-0541C4F9DBCA}" srcId="{CF267908-7D28-41CE-A20D-148DDD2FCBC8}" destId="{CAC4FDB5-D463-452E-A210-CDFB6A7A6D47}" srcOrd="0" destOrd="0" parTransId="{3544552B-BC44-4166-B5B8-5EE0A38FB356}" sibTransId="{84000902-ECEF-4730-AA3C-D4CE9282DE4D}"/>
    <dgm:cxn modelId="{9827D911-F4DB-4FE2-BA03-4D546B41C87E}" srcId="{F622FA5E-7413-441B-8879-701DC8E10CC5}" destId="{2385E152-1A3F-4D0B-AA00-78D4DAA3E439}" srcOrd="0" destOrd="0" parTransId="{474B387F-5F46-493E-A616-4B3D61B4FF5D}" sibTransId="{67BFF127-3F70-483A-9F1B-2B62A4488DB2}"/>
    <dgm:cxn modelId="{3AEF0B1A-881B-4147-9149-9FE3EAB82158}" type="presOf" srcId="{BFD3EC4F-8E82-4CB2-BE43-FAEB7DF4F406}" destId="{C542F6FA-D470-4ABA-A4D1-C9B2C59B3DFB}" srcOrd="1" destOrd="0" presId="urn:microsoft.com/office/officeart/2005/8/layout/hierarchy5"/>
    <dgm:cxn modelId="{30A5211C-E3B1-48B1-928D-B40E82D98D7A}" type="presOf" srcId="{6A8ADEB2-0997-465B-8AAF-6238308D7619}" destId="{FF860D57-6073-4699-99C2-403F5ACF2315}" srcOrd="0" destOrd="0" presId="urn:microsoft.com/office/officeart/2005/8/layout/hierarchy5"/>
    <dgm:cxn modelId="{395B7D22-E17F-4260-9400-416189D47CA6}" type="presOf" srcId="{38733D3E-67AB-4357-AA12-57E94BDB2A21}" destId="{640455D2-6FA1-4546-A92E-2D6CB069ECCE}" srcOrd="0" destOrd="0" presId="urn:microsoft.com/office/officeart/2005/8/layout/hierarchy5"/>
    <dgm:cxn modelId="{1404C822-AC49-4563-A86F-D758A3753E4F}" type="presOf" srcId="{16ED4B0E-625B-48E5-9765-1339B7DC76D0}" destId="{59A19E54-757A-4333-932A-05C83E9B9B82}" srcOrd="1" destOrd="0" presId="urn:microsoft.com/office/officeart/2005/8/layout/hierarchy5"/>
    <dgm:cxn modelId="{41090928-5BE0-42E6-B28B-4903C4E90E1A}" srcId="{AE03CE22-5D9D-42A0-825B-3FD36F3BD5E8}" destId="{8B004F11-7182-49ED-8F93-3ECD11F7605E}" srcOrd="2" destOrd="0" parTransId="{667B8AE2-0565-45C6-86FE-46D70F686486}" sibTransId="{4E46039E-93F6-4D4C-A510-A4D46A14939B}"/>
    <dgm:cxn modelId="{01DE3429-13AE-4BC6-BA31-E8C1AD8212F4}" srcId="{2385E152-1A3F-4D0B-AA00-78D4DAA3E439}" destId="{D165529E-E736-4EDC-A6F0-BF41102F099B}" srcOrd="1" destOrd="0" parTransId="{2DDDF3AA-FD1B-4446-9B11-0AC45A9D2403}" sibTransId="{94BD1B2B-3336-41B2-9BA6-D818F64A7C69}"/>
    <dgm:cxn modelId="{40BD8731-6A77-4CF9-9167-EDD0A9C270E5}" srcId="{2385E152-1A3F-4D0B-AA00-78D4DAA3E439}" destId="{12E4B35F-0219-4000-A5DA-477D2D334C40}" srcOrd="0" destOrd="0" parTransId="{16ED4B0E-625B-48E5-9765-1339B7DC76D0}" sibTransId="{CA03DB78-E9A1-4433-BC19-9602BD143DD4}"/>
    <dgm:cxn modelId="{9961263E-A078-4538-A309-21C72169C345}" type="presOf" srcId="{24820975-9FFF-44E0-AFB4-ADF4A1C8ABFC}" destId="{61A2591D-75C0-413B-83DE-C3119A2BA072}" srcOrd="1" destOrd="0" presId="urn:microsoft.com/office/officeart/2005/8/layout/hierarchy5"/>
    <dgm:cxn modelId="{2C71475C-66F1-45AD-9A38-86F7732CD74A}" type="presOf" srcId="{8B004F11-7182-49ED-8F93-3ECD11F7605E}" destId="{13A061CF-2CFF-4608-B5DC-EBA2A81CF7CB}" srcOrd="1" destOrd="0" presId="urn:microsoft.com/office/officeart/2005/8/layout/hierarchy5"/>
    <dgm:cxn modelId="{10A6545C-C455-4AD6-856D-858086249A1E}" type="presOf" srcId="{CF267908-7D28-41CE-A20D-148DDD2FCBC8}" destId="{EB5969BA-2A54-45A0-9B01-19B42EFAF102}" srcOrd="0" destOrd="0" presId="urn:microsoft.com/office/officeart/2005/8/layout/hierarchy5"/>
    <dgm:cxn modelId="{FB04E95C-7A7B-4A33-8989-DC54C8E86D57}" type="presOf" srcId="{07CBE16F-ADD1-4CDD-96F2-5F4F00A4B8D3}" destId="{BCD57A38-BEF3-4C5F-8B29-9D143675867C}" srcOrd="0" destOrd="0" presId="urn:microsoft.com/office/officeart/2005/8/layout/hierarchy5"/>
    <dgm:cxn modelId="{EC05B45E-165C-4EF8-844D-63783EBC344D}" srcId="{AE03CE22-5D9D-42A0-825B-3FD36F3BD5E8}" destId="{A9C2E7A1-2F01-47CC-AE82-E3A355895487}" srcOrd="4" destOrd="0" parTransId="{92E6BA82-8D26-49A6-8B93-5B708A677563}" sibTransId="{4FE31979-B3EF-465E-967D-7FE4C254A62B}"/>
    <dgm:cxn modelId="{DFAF6462-53A9-4416-9E33-2726D878022E}" type="presOf" srcId="{24820975-9FFF-44E0-AFB4-ADF4A1C8ABFC}" destId="{156E8E4F-1D34-4A8A-B503-10CB0A778605}" srcOrd="0" destOrd="0" presId="urn:microsoft.com/office/officeart/2005/8/layout/hierarchy5"/>
    <dgm:cxn modelId="{ADA65B43-81A3-46DF-91A0-61FE21EF4D68}" type="presOf" srcId="{910193F7-A7D9-4471-9C9F-B11590689A5A}" destId="{2D2C0AC6-2FDE-4020-A401-3E42DCEC6D4B}" srcOrd="0" destOrd="0" presId="urn:microsoft.com/office/officeart/2005/8/layout/hierarchy5"/>
    <dgm:cxn modelId="{39868A63-49E2-4C41-9879-F7EE803248E4}" type="presOf" srcId="{F622FA5E-7413-441B-8879-701DC8E10CC5}" destId="{CF768D62-08F8-40A7-9AE3-9EA3AEB56870}" srcOrd="0" destOrd="0" presId="urn:microsoft.com/office/officeart/2005/8/layout/hierarchy5"/>
    <dgm:cxn modelId="{B3843965-EED9-4C4C-B66D-9FD4CC662346}" type="presOf" srcId="{0FFAB05F-DED2-4A3D-8207-AA8B91254B13}" destId="{96DC0CAE-B47B-4808-B895-E3568650E4F0}" srcOrd="1" destOrd="0" presId="urn:microsoft.com/office/officeart/2005/8/layout/hierarchy5"/>
    <dgm:cxn modelId="{44209849-9B33-4E1E-9010-3C64BE04B2BE}" type="presOf" srcId="{BFD3EC4F-8E82-4CB2-BE43-FAEB7DF4F406}" destId="{8E3D4D51-1359-4D05-A428-C7E0E9B21B3E}" srcOrd="0" destOrd="0" presId="urn:microsoft.com/office/officeart/2005/8/layout/hierarchy5"/>
    <dgm:cxn modelId="{1A40634C-12CF-4FAF-8D63-D1A4FB64B498}" srcId="{AE03CE22-5D9D-42A0-825B-3FD36F3BD5E8}" destId="{E372CCFF-2D65-441A-8FD5-D0A7863A5563}" srcOrd="1" destOrd="0" parTransId="{350A2B1D-4A0F-45EB-B78C-5A94D530D417}" sibTransId="{2AC78483-0E7C-43E6-88F4-47A7262021F0}"/>
    <dgm:cxn modelId="{BE349350-0C99-4504-A72A-81FCB28BF991}" type="presOf" srcId="{8B004F11-7182-49ED-8F93-3ECD11F7605E}" destId="{3195664D-43D2-43A8-BD12-573CFCD85087}" srcOrd="0" destOrd="0" presId="urn:microsoft.com/office/officeart/2005/8/layout/hierarchy5"/>
    <dgm:cxn modelId="{B7451071-1098-4FF3-A6B2-E2D748720101}" type="presOf" srcId="{AE03CE22-5D9D-42A0-825B-3FD36F3BD5E8}" destId="{8101BB4B-31D7-404F-9ABA-B6D3570A6C83}" srcOrd="0" destOrd="0" presId="urn:microsoft.com/office/officeart/2005/8/layout/hierarchy5"/>
    <dgm:cxn modelId="{7104E671-1587-497C-A647-7A69DA10B9C2}" type="presOf" srcId="{3544552B-BC44-4166-B5B8-5EE0A38FB356}" destId="{1EA96A47-9058-4007-A4DA-C8CDE6EC0C9A}" srcOrd="1" destOrd="0" presId="urn:microsoft.com/office/officeart/2005/8/layout/hierarchy5"/>
    <dgm:cxn modelId="{2C997E52-D143-4E09-B670-2FBE346AFD67}" srcId="{CF267908-7D28-41CE-A20D-148DDD2FCBC8}" destId="{6A8ADEB2-0997-465B-8AAF-6238308D7619}" srcOrd="2" destOrd="0" parTransId="{910193F7-A7D9-4471-9C9F-B11590689A5A}" sibTransId="{DE4FFBA1-BF13-4957-9080-4BFF404357FF}"/>
    <dgm:cxn modelId="{9791C973-A71B-4EAD-8245-95B4DA22EC02}" srcId="{CF267908-7D28-41CE-A20D-148DDD2FCBC8}" destId="{88430695-E2AB-4DB7-837F-A0E921394995}" srcOrd="1" destOrd="0" parTransId="{0FFAB05F-DED2-4A3D-8207-AA8B91254B13}" sibTransId="{706B6CBA-0B79-4CC0-AFF6-0E5A0B3944B2}"/>
    <dgm:cxn modelId="{BEFB5175-2E9D-481D-852F-E55A97BBF3F0}" type="presOf" srcId="{CAC4FDB5-D463-452E-A210-CDFB6A7A6D47}" destId="{EF2642A4-2E35-4660-9027-D809D4221E59}" srcOrd="0" destOrd="0" presId="urn:microsoft.com/office/officeart/2005/8/layout/hierarchy5"/>
    <dgm:cxn modelId="{25FF8058-850F-468C-802C-F25854A54F95}" type="presOf" srcId="{2DDDF3AA-FD1B-4446-9B11-0AC45A9D2403}" destId="{F246C996-2B98-48C0-8FA1-F839CD57708E}" srcOrd="1" destOrd="0" presId="urn:microsoft.com/office/officeart/2005/8/layout/hierarchy5"/>
    <dgm:cxn modelId="{7B35E578-66F5-45C6-8F18-B2D0A789B9A3}" type="presOf" srcId="{88430695-E2AB-4DB7-837F-A0E921394995}" destId="{B74CA457-77E3-4D4E-A60B-BC300C1FC76E}" srcOrd="0" destOrd="0" presId="urn:microsoft.com/office/officeart/2005/8/layout/hierarchy5"/>
    <dgm:cxn modelId="{9B59BC7F-9331-4F35-8E25-9747E6CC46B3}" type="presOf" srcId="{E372CCFF-2D65-441A-8FD5-D0A7863A5563}" destId="{0E14A94B-4B21-4F7E-82CB-B6C67DCEE775}" srcOrd="1" destOrd="0" presId="urn:microsoft.com/office/officeart/2005/8/layout/hierarchy5"/>
    <dgm:cxn modelId="{9FE10B84-506E-4307-A18D-846D6E47EEB4}" srcId="{12E4B35F-0219-4000-A5DA-477D2D334C40}" destId="{CF267908-7D28-41CE-A20D-148DDD2FCBC8}" srcOrd="1" destOrd="0" parTransId="{38733D3E-67AB-4357-AA12-57E94BDB2A21}" sibTransId="{CCDC524E-3834-433D-96E6-41A0CC0D226F}"/>
    <dgm:cxn modelId="{235CA785-C5EA-47A3-B0D1-C2B9E32EE365}" srcId="{12E4B35F-0219-4000-A5DA-477D2D334C40}" destId="{2877D889-B1FB-488E-B211-19CCE12B8303}" srcOrd="0" destOrd="0" parTransId="{24820975-9FFF-44E0-AFB4-ADF4A1C8ABFC}" sibTransId="{6987857E-E95A-409E-BFCA-FFB648C234E8}"/>
    <dgm:cxn modelId="{6E583E87-34C1-4456-987D-D77CAE498EBE}" type="presOf" srcId="{38733D3E-67AB-4357-AA12-57E94BDB2A21}" destId="{80830BD2-842E-47EE-AD35-62EAF5FBF606}" srcOrd="1" destOrd="0" presId="urn:microsoft.com/office/officeart/2005/8/layout/hierarchy5"/>
    <dgm:cxn modelId="{F964E589-2F05-47BD-9AB3-6BBD84E48626}" type="presOf" srcId="{D165529E-E736-4EDC-A6F0-BF41102F099B}" destId="{3A289D27-EA27-4A80-A4F6-E0AAAB491115}" srcOrd="0" destOrd="0" presId="urn:microsoft.com/office/officeart/2005/8/layout/hierarchy5"/>
    <dgm:cxn modelId="{9B23EB8B-AA77-478A-93DE-66949BD6BFB6}" type="presOf" srcId="{2385E152-1A3F-4D0B-AA00-78D4DAA3E439}" destId="{7DA2605A-D46F-4964-B4BA-C4618580F157}" srcOrd="0" destOrd="0" presId="urn:microsoft.com/office/officeart/2005/8/layout/hierarchy5"/>
    <dgm:cxn modelId="{B2C16E91-C84E-4C55-AB0F-157098DAFC9D}" type="presOf" srcId="{2DDDF3AA-FD1B-4446-9B11-0AC45A9D2403}" destId="{05A4DDE1-E9A3-45BF-9A0F-9E7A8E78B055}" srcOrd="0" destOrd="0" presId="urn:microsoft.com/office/officeart/2005/8/layout/hierarchy5"/>
    <dgm:cxn modelId="{041413A5-E211-4139-82C3-4C5E8C269545}" type="presOf" srcId="{E372CCFF-2D65-441A-8FD5-D0A7863A5563}" destId="{AF085E9C-5491-46C6-8B03-0EF886503DA0}" srcOrd="0" destOrd="0" presId="urn:microsoft.com/office/officeart/2005/8/layout/hierarchy5"/>
    <dgm:cxn modelId="{353927A8-35DE-457B-B0F5-84E2E3270C57}" type="presOf" srcId="{16ED4B0E-625B-48E5-9765-1339B7DC76D0}" destId="{55749B35-ABA0-4019-A15E-7A0A227F525B}" srcOrd="0" destOrd="0" presId="urn:microsoft.com/office/officeart/2005/8/layout/hierarchy5"/>
    <dgm:cxn modelId="{18C3A2A9-C7B6-49D5-80CB-E87CE872D870}" type="presOf" srcId="{2877D889-B1FB-488E-B211-19CCE12B8303}" destId="{B8A51205-FEEF-4878-B14E-4F0AB2630F7E}" srcOrd="0" destOrd="0" presId="urn:microsoft.com/office/officeart/2005/8/layout/hierarchy5"/>
    <dgm:cxn modelId="{1D2CDCB3-BC63-494A-B1CF-5E3DD010A2AA}" srcId="{AE03CE22-5D9D-42A0-825B-3FD36F3BD5E8}" destId="{BFD3EC4F-8E82-4CB2-BE43-FAEB7DF4F406}" srcOrd="5" destOrd="0" parTransId="{4C3EA353-8966-4005-8135-3C447B23DBF5}" sibTransId="{621D77DA-EDE3-4D43-BE5A-206A0EA17182}"/>
    <dgm:cxn modelId="{306A40C9-D5FB-4A7D-AD4C-E56B1F8F1899}" type="presOf" srcId="{474B387F-5F46-493E-A616-4B3D61B4FF5D}" destId="{27241792-F6FD-4BAC-A465-7293254F4E42}" srcOrd="0" destOrd="0" presId="urn:microsoft.com/office/officeart/2005/8/layout/hierarchy5"/>
    <dgm:cxn modelId="{81BF45CE-1ED9-4145-9C5F-5DADB3648A5A}" type="presOf" srcId="{910193F7-A7D9-4471-9C9F-B11590689A5A}" destId="{270CFB22-7D8C-4440-A540-D7ABB230CE60}" srcOrd="1" destOrd="0" presId="urn:microsoft.com/office/officeart/2005/8/layout/hierarchy5"/>
    <dgm:cxn modelId="{3BF2B1DC-6B92-4948-8F29-E4C3DB5613D7}" type="presOf" srcId="{A9C2E7A1-2F01-47CC-AE82-E3A355895487}" destId="{9892619A-0F50-4A64-9935-1CE0E8ECDF19}" srcOrd="1" destOrd="0" presId="urn:microsoft.com/office/officeart/2005/8/layout/hierarchy5"/>
    <dgm:cxn modelId="{9081BBE2-65B9-42CD-9822-4D00CE6B3C21}" type="presOf" srcId="{12E4B35F-0219-4000-A5DA-477D2D334C40}" destId="{76C5FD79-7FC9-4BF6-8E2B-F3BC5EED22DD}" srcOrd="0" destOrd="0" presId="urn:microsoft.com/office/officeart/2005/8/layout/hierarchy5"/>
    <dgm:cxn modelId="{5E8DEFE6-5611-4105-A1C4-E403B0AF6373}" type="presOf" srcId="{3544552B-BC44-4166-B5B8-5EE0A38FB356}" destId="{D3695F46-5C34-4214-8B18-49A2677014F9}" srcOrd="0" destOrd="0" presId="urn:microsoft.com/office/officeart/2005/8/layout/hierarchy5"/>
    <dgm:cxn modelId="{CD4D0DE9-80F0-4D78-94F6-730A1B007819}" srcId="{AE03CE22-5D9D-42A0-825B-3FD36F3BD5E8}" destId="{F622FA5E-7413-441B-8879-701DC8E10CC5}" srcOrd="0" destOrd="0" parTransId="{1AAB8141-C214-4FFD-B648-6806473889EC}" sibTransId="{7B1BC62D-F21D-421D-B912-50FE0C692551}"/>
    <dgm:cxn modelId="{82F23AFE-FE93-4472-8EE1-CB7886B1C3AF}" srcId="{AE03CE22-5D9D-42A0-825B-3FD36F3BD5E8}" destId="{07CBE16F-ADD1-4CDD-96F2-5F4F00A4B8D3}" srcOrd="3" destOrd="0" parTransId="{E07E57EF-DF8A-4F7C-A914-75B15A79FB4E}" sibTransId="{23A5738F-E903-4E41-91A0-8C05704D791F}"/>
    <dgm:cxn modelId="{805465FE-A6EC-4B3D-B08B-2804AE85CEB4}" type="presOf" srcId="{474B387F-5F46-493E-A616-4B3D61B4FF5D}" destId="{D93E25A2-1FB8-4F75-BB41-E41638BA6877}" srcOrd="1" destOrd="0" presId="urn:microsoft.com/office/officeart/2005/8/layout/hierarchy5"/>
    <dgm:cxn modelId="{6D85F5AF-74DE-48FB-8985-E0DF35234046}" type="presParOf" srcId="{8101BB4B-31D7-404F-9ABA-B6D3570A6C83}" destId="{CF8E86A5-22EC-42D7-958C-D322F6A86276}" srcOrd="0" destOrd="0" presId="urn:microsoft.com/office/officeart/2005/8/layout/hierarchy5"/>
    <dgm:cxn modelId="{EA49738D-B536-43AB-A649-F0D8EB5F6EA3}" type="presParOf" srcId="{CF8E86A5-22EC-42D7-958C-D322F6A86276}" destId="{3B503340-4E42-4D1F-A154-4D4CE9B51A7A}" srcOrd="0" destOrd="0" presId="urn:microsoft.com/office/officeart/2005/8/layout/hierarchy5"/>
    <dgm:cxn modelId="{653E5ACC-FC1B-4400-94EB-34668663E862}" type="presParOf" srcId="{CF8E86A5-22EC-42D7-958C-D322F6A86276}" destId="{49EC31CF-1BA5-4ACC-BD71-D8667464F9B8}" srcOrd="1" destOrd="0" presId="urn:microsoft.com/office/officeart/2005/8/layout/hierarchy5"/>
    <dgm:cxn modelId="{3F2C0F67-0B99-4568-A58A-E1C9124F69C6}" type="presParOf" srcId="{49EC31CF-1BA5-4ACC-BD71-D8667464F9B8}" destId="{38FB4AAF-F4F2-4247-9C0B-D51CB5551061}" srcOrd="0" destOrd="0" presId="urn:microsoft.com/office/officeart/2005/8/layout/hierarchy5"/>
    <dgm:cxn modelId="{1B3379A1-1FD5-47AC-9243-376185DDD9AA}" type="presParOf" srcId="{38FB4AAF-F4F2-4247-9C0B-D51CB5551061}" destId="{CF768D62-08F8-40A7-9AE3-9EA3AEB56870}" srcOrd="0" destOrd="0" presId="urn:microsoft.com/office/officeart/2005/8/layout/hierarchy5"/>
    <dgm:cxn modelId="{B3780A0B-A0D4-4C2C-9179-A449965CA91A}" type="presParOf" srcId="{38FB4AAF-F4F2-4247-9C0B-D51CB5551061}" destId="{2C1F9BD4-80B3-411B-8DF8-79B7367E6BB6}" srcOrd="1" destOrd="0" presId="urn:microsoft.com/office/officeart/2005/8/layout/hierarchy5"/>
    <dgm:cxn modelId="{5DCF23AE-6F6A-467E-A507-38D7D609C485}" type="presParOf" srcId="{2C1F9BD4-80B3-411B-8DF8-79B7367E6BB6}" destId="{27241792-F6FD-4BAC-A465-7293254F4E42}" srcOrd="0" destOrd="0" presId="urn:microsoft.com/office/officeart/2005/8/layout/hierarchy5"/>
    <dgm:cxn modelId="{BAD4F265-90E1-4332-B41C-1BE12D8044E2}" type="presParOf" srcId="{27241792-F6FD-4BAC-A465-7293254F4E42}" destId="{D93E25A2-1FB8-4F75-BB41-E41638BA6877}" srcOrd="0" destOrd="0" presId="urn:microsoft.com/office/officeart/2005/8/layout/hierarchy5"/>
    <dgm:cxn modelId="{E9EA4B87-1C02-437B-B589-F94E0C9EE6D9}" type="presParOf" srcId="{2C1F9BD4-80B3-411B-8DF8-79B7367E6BB6}" destId="{DD91DB1D-CB23-483D-8C33-2A19DF0BDA9E}" srcOrd="1" destOrd="0" presId="urn:microsoft.com/office/officeart/2005/8/layout/hierarchy5"/>
    <dgm:cxn modelId="{FE6479C6-25EB-491F-9199-5EC1EFA32923}" type="presParOf" srcId="{DD91DB1D-CB23-483D-8C33-2A19DF0BDA9E}" destId="{7DA2605A-D46F-4964-B4BA-C4618580F157}" srcOrd="0" destOrd="0" presId="urn:microsoft.com/office/officeart/2005/8/layout/hierarchy5"/>
    <dgm:cxn modelId="{4F72E4E5-90CB-4E25-932F-D59BAA2A6D05}" type="presParOf" srcId="{DD91DB1D-CB23-483D-8C33-2A19DF0BDA9E}" destId="{6B4962C1-3B41-451C-A0C2-303AA0356F8C}" srcOrd="1" destOrd="0" presId="urn:microsoft.com/office/officeart/2005/8/layout/hierarchy5"/>
    <dgm:cxn modelId="{EE9BFD04-FE32-4349-85C4-CF0A60C4A20D}" type="presParOf" srcId="{6B4962C1-3B41-451C-A0C2-303AA0356F8C}" destId="{55749B35-ABA0-4019-A15E-7A0A227F525B}" srcOrd="0" destOrd="0" presId="urn:microsoft.com/office/officeart/2005/8/layout/hierarchy5"/>
    <dgm:cxn modelId="{AB4FBAE9-7E9A-4015-AC7A-ABD2AC65BCE0}" type="presParOf" srcId="{55749B35-ABA0-4019-A15E-7A0A227F525B}" destId="{59A19E54-757A-4333-932A-05C83E9B9B82}" srcOrd="0" destOrd="0" presId="urn:microsoft.com/office/officeart/2005/8/layout/hierarchy5"/>
    <dgm:cxn modelId="{08F5DC40-570F-4CD1-B966-30655395BEC6}" type="presParOf" srcId="{6B4962C1-3B41-451C-A0C2-303AA0356F8C}" destId="{E1C1E7B9-40E0-45EB-8FB0-8D5BE4D86E1B}" srcOrd="1" destOrd="0" presId="urn:microsoft.com/office/officeart/2005/8/layout/hierarchy5"/>
    <dgm:cxn modelId="{5124E15A-1BF8-4180-AD12-ECFBD402E52C}" type="presParOf" srcId="{E1C1E7B9-40E0-45EB-8FB0-8D5BE4D86E1B}" destId="{76C5FD79-7FC9-4BF6-8E2B-F3BC5EED22DD}" srcOrd="0" destOrd="0" presId="urn:microsoft.com/office/officeart/2005/8/layout/hierarchy5"/>
    <dgm:cxn modelId="{734151F4-1199-4F59-8077-56C32C6ACA9D}" type="presParOf" srcId="{E1C1E7B9-40E0-45EB-8FB0-8D5BE4D86E1B}" destId="{0D9A2B2C-1C02-4C48-AA42-F6741A4A3CD0}" srcOrd="1" destOrd="0" presId="urn:microsoft.com/office/officeart/2005/8/layout/hierarchy5"/>
    <dgm:cxn modelId="{22A75616-26BC-4389-ADA3-CBC2BBE2CEC8}" type="presParOf" srcId="{0D9A2B2C-1C02-4C48-AA42-F6741A4A3CD0}" destId="{156E8E4F-1D34-4A8A-B503-10CB0A778605}" srcOrd="0" destOrd="0" presId="urn:microsoft.com/office/officeart/2005/8/layout/hierarchy5"/>
    <dgm:cxn modelId="{B1F71CA1-9677-4891-9FC8-1CAF8992496A}" type="presParOf" srcId="{156E8E4F-1D34-4A8A-B503-10CB0A778605}" destId="{61A2591D-75C0-413B-83DE-C3119A2BA072}" srcOrd="0" destOrd="0" presId="urn:microsoft.com/office/officeart/2005/8/layout/hierarchy5"/>
    <dgm:cxn modelId="{BF3A1C5F-C664-4D22-8831-109C4FDAE0CF}" type="presParOf" srcId="{0D9A2B2C-1C02-4C48-AA42-F6741A4A3CD0}" destId="{805BF90D-83BE-41F3-AE8F-5B2C3A852127}" srcOrd="1" destOrd="0" presId="urn:microsoft.com/office/officeart/2005/8/layout/hierarchy5"/>
    <dgm:cxn modelId="{D748B9DB-258C-4FAD-8197-D583D84EB95D}" type="presParOf" srcId="{805BF90D-83BE-41F3-AE8F-5B2C3A852127}" destId="{B8A51205-FEEF-4878-B14E-4F0AB2630F7E}" srcOrd="0" destOrd="0" presId="urn:microsoft.com/office/officeart/2005/8/layout/hierarchy5"/>
    <dgm:cxn modelId="{79B50C53-72E6-4B1A-8846-E1C1F5E06735}" type="presParOf" srcId="{805BF90D-83BE-41F3-AE8F-5B2C3A852127}" destId="{2CA29BB4-B8AD-4DDA-91BA-48C8ACDB2E86}" srcOrd="1" destOrd="0" presId="urn:microsoft.com/office/officeart/2005/8/layout/hierarchy5"/>
    <dgm:cxn modelId="{99725FB8-5855-4D45-9B4C-7CEC90EE5463}" type="presParOf" srcId="{0D9A2B2C-1C02-4C48-AA42-F6741A4A3CD0}" destId="{640455D2-6FA1-4546-A92E-2D6CB069ECCE}" srcOrd="2" destOrd="0" presId="urn:microsoft.com/office/officeart/2005/8/layout/hierarchy5"/>
    <dgm:cxn modelId="{126D4E0A-8F57-4082-8EE5-86013A943653}" type="presParOf" srcId="{640455D2-6FA1-4546-A92E-2D6CB069ECCE}" destId="{80830BD2-842E-47EE-AD35-62EAF5FBF606}" srcOrd="0" destOrd="0" presId="urn:microsoft.com/office/officeart/2005/8/layout/hierarchy5"/>
    <dgm:cxn modelId="{F0F4CFD6-E213-452C-BADE-CA0493C4814E}" type="presParOf" srcId="{0D9A2B2C-1C02-4C48-AA42-F6741A4A3CD0}" destId="{29E34848-F424-4AF1-9076-B0BCBA11D16D}" srcOrd="3" destOrd="0" presId="urn:microsoft.com/office/officeart/2005/8/layout/hierarchy5"/>
    <dgm:cxn modelId="{8E2BE06E-6155-45C4-AACF-8D678E30ADDF}" type="presParOf" srcId="{29E34848-F424-4AF1-9076-B0BCBA11D16D}" destId="{EB5969BA-2A54-45A0-9B01-19B42EFAF102}" srcOrd="0" destOrd="0" presId="urn:microsoft.com/office/officeart/2005/8/layout/hierarchy5"/>
    <dgm:cxn modelId="{602D6766-5755-40EA-B3D7-D2264871EA91}" type="presParOf" srcId="{29E34848-F424-4AF1-9076-B0BCBA11D16D}" destId="{29D32BAF-D6E4-4EF4-81DB-7C79BD0FC6F3}" srcOrd="1" destOrd="0" presId="urn:microsoft.com/office/officeart/2005/8/layout/hierarchy5"/>
    <dgm:cxn modelId="{28F88108-B897-4A2C-B2D1-773BD8694444}" type="presParOf" srcId="{29D32BAF-D6E4-4EF4-81DB-7C79BD0FC6F3}" destId="{D3695F46-5C34-4214-8B18-49A2677014F9}" srcOrd="0" destOrd="0" presId="urn:microsoft.com/office/officeart/2005/8/layout/hierarchy5"/>
    <dgm:cxn modelId="{9D4951D4-1740-44B9-B1A9-6AFD5A7F6463}" type="presParOf" srcId="{D3695F46-5C34-4214-8B18-49A2677014F9}" destId="{1EA96A47-9058-4007-A4DA-C8CDE6EC0C9A}" srcOrd="0" destOrd="0" presId="urn:microsoft.com/office/officeart/2005/8/layout/hierarchy5"/>
    <dgm:cxn modelId="{8DDC5992-D3DF-4751-9AB7-FFA76067EE37}" type="presParOf" srcId="{29D32BAF-D6E4-4EF4-81DB-7C79BD0FC6F3}" destId="{CD83CBB5-A8CF-4806-B379-ECCDEFCC15B7}" srcOrd="1" destOrd="0" presId="urn:microsoft.com/office/officeart/2005/8/layout/hierarchy5"/>
    <dgm:cxn modelId="{3DFE0E7A-F6C0-464B-AF42-028EF8560FFB}" type="presParOf" srcId="{CD83CBB5-A8CF-4806-B379-ECCDEFCC15B7}" destId="{EF2642A4-2E35-4660-9027-D809D4221E59}" srcOrd="0" destOrd="0" presId="urn:microsoft.com/office/officeart/2005/8/layout/hierarchy5"/>
    <dgm:cxn modelId="{09651798-A8E2-4FD6-A208-552537EB090F}" type="presParOf" srcId="{CD83CBB5-A8CF-4806-B379-ECCDEFCC15B7}" destId="{9085E02E-83E2-4344-A081-98528678AE82}" srcOrd="1" destOrd="0" presId="urn:microsoft.com/office/officeart/2005/8/layout/hierarchy5"/>
    <dgm:cxn modelId="{54244EBE-EB82-4C4E-8994-B25021731EF8}" type="presParOf" srcId="{29D32BAF-D6E4-4EF4-81DB-7C79BD0FC6F3}" destId="{F3F928F2-D2EC-461F-BB44-7649E0AEC3D6}" srcOrd="2" destOrd="0" presId="urn:microsoft.com/office/officeart/2005/8/layout/hierarchy5"/>
    <dgm:cxn modelId="{10057282-8E79-4193-88B5-16EC9C196A4B}" type="presParOf" srcId="{F3F928F2-D2EC-461F-BB44-7649E0AEC3D6}" destId="{96DC0CAE-B47B-4808-B895-E3568650E4F0}" srcOrd="0" destOrd="0" presId="urn:microsoft.com/office/officeart/2005/8/layout/hierarchy5"/>
    <dgm:cxn modelId="{44271258-B06D-4B4E-81A4-597E1533CFA7}" type="presParOf" srcId="{29D32BAF-D6E4-4EF4-81DB-7C79BD0FC6F3}" destId="{0C326E42-F6B6-4ABE-B221-95B3BB1CEE37}" srcOrd="3" destOrd="0" presId="urn:microsoft.com/office/officeart/2005/8/layout/hierarchy5"/>
    <dgm:cxn modelId="{B37E19C1-E28D-4B4B-B958-0C08CD386485}" type="presParOf" srcId="{0C326E42-F6B6-4ABE-B221-95B3BB1CEE37}" destId="{B74CA457-77E3-4D4E-A60B-BC300C1FC76E}" srcOrd="0" destOrd="0" presId="urn:microsoft.com/office/officeart/2005/8/layout/hierarchy5"/>
    <dgm:cxn modelId="{243DCEB7-6CDB-4C77-A1D9-C4301E95B76B}" type="presParOf" srcId="{0C326E42-F6B6-4ABE-B221-95B3BB1CEE37}" destId="{52517C11-79ED-49BC-8F2C-4DDDD222ED5F}" srcOrd="1" destOrd="0" presId="urn:microsoft.com/office/officeart/2005/8/layout/hierarchy5"/>
    <dgm:cxn modelId="{383704D3-33D1-44A0-A5D7-83638F7CEDDA}" type="presParOf" srcId="{29D32BAF-D6E4-4EF4-81DB-7C79BD0FC6F3}" destId="{2D2C0AC6-2FDE-4020-A401-3E42DCEC6D4B}" srcOrd="4" destOrd="0" presId="urn:microsoft.com/office/officeart/2005/8/layout/hierarchy5"/>
    <dgm:cxn modelId="{8E2EC3C2-83D2-4BF2-BE37-23D9D2AD3527}" type="presParOf" srcId="{2D2C0AC6-2FDE-4020-A401-3E42DCEC6D4B}" destId="{270CFB22-7D8C-4440-A540-D7ABB230CE60}" srcOrd="0" destOrd="0" presId="urn:microsoft.com/office/officeart/2005/8/layout/hierarchy5"/>
    <dgm:cxn modelId="{78B24B87-5856-4108-A3DF-E449169B97EE}" type="presParOf" srcId="{29D32BAF-D6E4-4EF4-81DB-7C79BD0FC6F3}" destId="{3FEBEB88-5FCE-4285-A863-640719D5C8AB}" srcOrd="5" destOrd="0" presId="urn:microsoft.com/office/officeart/2005/8/layout/hierarchy5"/>
    <dgm:cxn modelId="{223A8BDF-FDBD-4A99-A806-0A81A33E0388}" type="presParOf" srcId="{3FEBEB88-5FCE-4285-A863-640719D5C8AB}" destId="{FF860D57-6073-4699-99C2-403F5ACF2315}" srcOrd="0" destOrd="0" presId="urn:microsoft.com/office/officeart/2005/8/layout/hierarchy5"/>
    <dgm:cxn modelId="{962E5BC3-0664-45A8-A58E-7875BD9439DA}" type="presParOf" srcId="{3FEBEB88-5FCE-4285-A863-640719D5C8AB}" destId="{B98AFEB9-2DDE-4D88-A4E7-ADB0C508060B}" srcOrd="1" destOrd="0" presId="urn:microsoft.com/office/officeart/2005/8/layout/hierarchy5"/>
    <dgm:cxn modelId="{7729F009-9884-4D83-B193-D874C7CD909D}" type="presParOf" srcId="{6B4962C1-3B41-451C-A0C2-303AA0356F8C}" destId="{05A4DDE1-E9A3-45BF-9A0F-9E7A8E78B055}" srcOrd="2" destOrd="0" presId="urn:microsoft.com/office/officeart/2005/8/layout/hierarchy5"/>
    <dgm:cxn modelId="{8A594070-BB01-480F-8999-F2B7B62D6321}" type="presParOf" srcId="{05A4DDE1-E9A3-45BF-9A0F-9E7A8E78B055}" destId="{F246C996-2B98-48C0-8FA1-F839CD57708E}" srcOrd="0" destOrd="0" presId="urn:microsoft.com/office/officeart/2005/8/layout/hierarchy5"/>
    <dgm:cxn modelId="{A0BE0495-2CD3-47CA-94C9-283E909252BD}" type="presParOf" srcId="{6B4962C1-3B41-451C-A0C2-303AA0356F8C}" destId="{9683788B-7176-44B0-8C72-346637D50594}" srcOrd="3" destOrd="0" presId="urn:microsoft.com/office/officeart/2005/8/layout/hierarchy5"/>
    <dgm:cxn modelId="{C8B79394-E9AC-4AC7-9E1A-66E8CE8509BB}" type="presParOf" srcId="{9683788B-7176-44B0-8C72-346637D50594}" destId="{3A289D27-EA27-4A80-A4F6-E0AAAB491115}" srcOrd="0" destOrd="0" presId="urn:microsoft.com/office/officeart/2005/8/layout/hierarchy5"/>
    <dgm:cxn modelId="{9BB2373C-2123-4372-8815-100DE539FA38}" type="presParOf" srcId="{9683788B-7176-44B0-8C72-346637D50594}" destId="{A15AD7B0-5EAF-44A3-955E-EF8BB95FF798}" srcOrd="1" destOrd="0" presId="urn:microsoft.com/office/officeart/2005/8/layout/hierarchy5"/>
    <dgm:cxn modelId="{01143B52-C612-40A0-992B-448592E9E16A}" type="presParOf" srcId="{8101BB4B-31D7-404F-9ABA-B6D3570A6C83}" destId="{FDF615E6-E0C1-41AC-BD20-FC7FBD2675DA}" srcOrd="1" destOrd="0" presId="urn:microsoft.com/office/officeart/2005/8/layout/hierarchy5"/>
    <dgm:cxn modelId="{12B4FC63-3106-47A2-A165-700B4846C5BF}" type="presParOf" srcId="{FDF615E6-E0C1-41AC-BD20-FC7FBD2675DA}" destId="{9D35D30D-5466-4D93-B1E8-E8EECF9B6466}" srcOrd="0" destOrd="0" presId="urn:microsoft.com/office/officeart/2005/8/layout/hierarchy5"/>
    <dgm:cxn modelId="{6DD1C0A3-9449-4D57-BA37-D410A0098618}" type="presParOf" srcId="{9D35D30D-5466-4D93-B1E8-E8EECF9B6466}" destId="{AF085E9C-5491-46C6-8B03-0EF886503DA0}" srcOrd="0" destOrd="0" presId="urn:microsoft.com/office/officeart/2005/8/layout/hierarchy5"/>
    <dgm:cxn modelId="{306D6975-546F-442E-964B-9F1C5FA7A5C6}" type="presParOf" srcId="{9D35D30D-5466-4D93-B1E8-E8EECF9B6466}" destId="{0E14A94B-4B21-4F7E-82CB-B6C67DCEE775}" srcOrd="1" destOrd="0" presId="urn:microsoft.com/office/officeart/2005/8/layout/hierarchy5"/>
    <dgm:cxn modelId="{AE926C3E-DF2D-42C2-9C25-523745146725}" type="presParOf" srcId="{FDF615E6-E0C1-41AC-BD20-FC7FBD2675DA}" destId="{41A6E00C-F666-4E07-A4A5-7C8CFF208A63}" srcOrd="1" destOrd="0" presId="urn:microsoft.com/office/officeart/2005/8/layout/hierarchy5"/>
    <dgm:cxn modelId="{971EF2EE-7CEF-4D5F-9BFD-B34B824A544A}" type="presParOf" srcId="{41A6E00C-F666-4E07-A4A5-7C8CFF208A63}" destId="{90EEBB90-9356-47AF-876F-66A00B7FC967}" srcOrd="0" destOrd="0" presId="urn:microsoft.com/office/officeart/2005/8/layout/hierarchy5"/>
    <dgm:cxn modelId="{EAB87DD5-74A3-431C-AB40-BCE4A21350DA}" type="presParOf" srcId="{FDF615E6-E0C1-41AC-BD20-FC7FBD2675DA}" destId="{93793084-AFEB-4AE2-9059-82E50D6DA0B6}" srcOrd="2" destOrd="0" presId="urn:microsoft.com/office/officeart/2005/8/layout/hierarchy5"/>
    <dgm:cxn modelId="{EBE5F2A0-F8FB-4C56-A638-BED546E8B187}" type="presParOf" srcId="{93793084-AFEB-4AE2-9059-82E50D6DA0B6}" destId="{3195664D-43D2-43A8-BD12-573CFCD85087}" srcOrd="0" destOrd="0" presId="urn:microsoft.com/office/officeart/2005/8/layout/hierarchy5"/>
    <dgm:cxn modelId="{281A29A6-8E76-4CB0-92E2-11DF7F32F915}" type="presParOf" srcId="{93793084-AFEB-4AE2-9059-82E50D6DA0B6}" destId="{13A061CF-2CFF-4608-B5DC-EBA2A81CF7CB}" srcOrd="1" destOrd="0" presId="urn:microsoft.com/office/officeart/2005/8/layout/hierarchy5"/>
    <dgm:cxn modelId="{9FE4EF18-F4A3-47E0-934C-BA17111F5733}" type="presParOf" srcId="{FDF615E6-E0C1-41AC-BD20-FC7FBD2675DA}" destId="{E73E289E-EE48-451E-8D99-C04ABC381C24}" srcOrd="3" destOrd="0" presId="urn:microsoft.com/office/officeart/2005/8/layout/hierarchy5"/>
    <dgm:cxn modelId="{945ECEBA-B497-48AC-A111-D4F7EDBA760D}" type="presParOf" srcId="{E73E289E-EE48-451E-8D99-C04ABC381C24}" destId="{D462CE91-A6C2-42E5-8AC5-E3A3577C6E85}" srcOrd="0" destOrd="0" presId="urn:microsoft.com/office/officeart/2005/8/layout/hierarchy5"/>
    <dgm:cxn modelId="{1A61DDAC-0243-4A7B-9267-3B2F1CAF54D7}" type="presParOf" srcId="{FDF615E6-E0C1-41AC-BD20-FC7FBD2675DA}" destId="{5029EF9A-29DB-40F0-B06E-F7B59B71FAF0}" srcOrd="4" destOrd="0" presId="urn:microsoft.com/office/officeart/2005/8/layout/hierarchy5"/>
    <dgm:cxn modelId="{7AF753AE-8ED3-4570-BD9E-1C3C42D57B75}" type="presParOf" srcId="{5029EF9A-29DB-40F0-B06E-F7B59B71FAF0}" destId="{BCD57A38-BEF3-4C5F-8B29-9D143675867C}" srcOrd="0" destOrd="0" presId="urn:microsoft.com/office/officeart/2005/8/layout/hierarchy5"/>
    <dgm:cxn modelId="{9EE808EF-A4B4-44B5-8EA7-FC8999E2DDC6}" type="presParOf" srcId="{5029EF9A-29DB-40F0-B06E-F7B59B71FAF0}" destId="{8F595E2F-8FA4-4544-A8C8-9B0C092CA865}" srcOrd="1" destOrd="0" presId="urn:microsoft.com/office/officeart/2005/8/layout/hierarchy5"/>
    <dgm:cxn modelId="{0C006FF2-A57F-470A-8165-2B5ED9BCBAC4}" type="presParOf" srcId="{FDF615E6-E0C1-41AC-BD20-FC7FBD2675DA}" destId="{5C4751A7-3CAE-4EA7-B5AE-7DB20887E820}" srcOrd="5" destOrd="0" presId="urn:microsoft.com/office/officeart/2005/8/layout/hierarchy5"/>
    <dgm:cxn modelId="{BC13B17B-2576-4A5C-B786-1E8801D5D302}" type="presParOf" srcId="{5C4751A7-3CAE-4EA7-B5AE-7DB20887E820}" destId="{37C26137-6428-4430-B835-8A2784169EA6}" srcOrd="0" destOrd="0" presId="urn:microsoft.com/office/officeart/2005/8/layout/hierarchy5"/>
    <dgm:cxn modelId="{B1E1A223-3AD7-4CC1-9C6B-050C3F7FBEEB}" type="presParOf" srcId="{FDF615E6-E0C1-41AC-BD20-FC7FBD2675DA}" destId="{94469509-B323-43C5-BF11-31209DB76E1B}" srcOrd="6" destOrd="0" presId="urn:microsoft.com/office/officeart/2005/8/layout/hierarchy5"/>
    <dgm:cxn modelId="{CB6D9D0D-0ADD-44DF-88B4-E4296A1DD59E}" type="presParOf" srcId="{94469509-B323-43C5-BF11-31209DB76E1B}" destId="{9D64D05E-06E7-4CDE-A777-6FD99188B145}" srcOrd="0" destOrd="0" presId="urn:microsoft.com/office/officeart/2005/8/layout/hierarchy5"/>
    <dgm:cxn modelId="{0F11C8E0-F2C5-4C2D-9D10-F82D2A03C847}" type="presParOf" srcId="{94469509-B323-43C5-BF11-31209DB76E1B}" destId="{9892619A-0F50-4A64-9935-1CE0E8ECDF19}" srcOrd="1" destOrd="0" presId="urn:microsoft.com/office/officeart/2005/8/layout/hierarchy5"/>
    <dgm:cxn modelId="{EDD86E3B-A831-40DC-9441-BCA2269D091D}" type="presParOf" srcId="{FDF615E6-E0C1-41AC-BD20-FC7FBD2675DA}" destId="{A9F1E778-6121-4554-ACF5-BC690925B7F0}" srcOrd="7" destOrd="0" presId="urn:microsoft.com/office/officeart/2005/8/layout/hierarchy5"/>
    <dgm:cxn modelId="{B02BB78E-D3ED-48EA-A9F3-8AAF27DED0EF}" type="presParOf" srcId="{A9F1E778-6121-4554-ACF5-BC690925B7F0}" destId="{96A5771E-9E42-44BD-94E5-4C3ADB009191}" srcOrd="0" destOrd="0" presId="urn:microsoft.com/office/officeart/2005/8/layout/hierarchy5"/>
    <dgm:cxn modelId="{3A0BC882-94F7-4D5D-95EE-4E0B92787FF1}" type="presParOf" srcId="{FDF615E6-E0C1-41AC-BD20-FC7FBD2675DA}" destId="{A57AC425-EB6F-400D-98B1-7679BA35745E}" srcOrd="8" destOrd="0" presId="urn:microsoft.com/office/officeart/2005/8/layout/hierarchy5"/>
    <dgm:cxn modelId="{D2619346-3305-46A7-B24B-CC9351ADEB09}" type="presParOf" srcId="{A57AC425-EB6F-400D-98B1-7679BA35745E}" destId="{8E3D4D51-1359-4D05-A428-C7E0E9B21B3E}" srcOrd="0" destOrd="0" presId="urn:microsoft.com/office/officeart/2005/8/layout/hierarchy5"/>
    <dgm:cxn modelId="{04CB0476-A7BC-4A5F-B06B-5656D7F20AD1}" type="presParOf" srcId="{A57AC425-EB6F-400D-98B1-7679BA35745E}" destId="{C542F6FA-D470-4ABA-A4D1-C9B2C59B3DFB}"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D4D51-1359-4D05-A428-C7E0E9B21B3E}">
      <dsp:nvSpPr>
        <dsp:cNvPr id="0" name=""/>
        <dsp:cNvSpPr/>
      </dsp:nvSpPr>
      <dsp:spPr>
        <a:xfrm>
          <a:off x="8625849" y="0"/>
          <a:ext cx="1781620" cy="3712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Frontend Lib/</a:t>
          </a:r>
          <a:r>
            <a:rPr lang="en-US" sz="2400" kern="1200" dirty="0" err="1"/>
            <a:t>Frmwrk</a:t>
          </a:r>
          <a:endParaRPr lang="en-US" sz="2400" kern="1200" dirty="0"/>
        </a:p>
      </dsp:txBody>
      <dsp:txXfrm>
        <a:off x="8625849" y="0"/>
        <a:ext cx="1781620" cy="1113784"/>
      </dsp:txXfrm>
    </dsp:sp>
    <dsp:sp modelId="{9D64D05E-06E7-4CDE-A777-6FD99188B145}">
      <dsp:nvSpPr>
        <dsp:cNvPr id="0" name=""/>
        <dsp:cNvSpPr/>
      </dsp:nvSpPr>
      <dsp:spPr>
        <a:xfrm>
          <a:off x="6547292" y="0"/>
          <a:ext cx="1781620" cy="3712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Behavior Lib</a:t>
          </a:r>
        </a:p>
      </dsp:txBody>
      <dsp:txXfrm>
        <a:off x="6547292" y="0"/>
        <a:ext cx="1781620" cy="1113784"/>
      </dsp:txXfrm>
    </dsp:sp>
    <dsp:sp modelId="{BCD57A38-BEF3-4C5F-8B29-9D143675867C}">
      <dsp:nvSpPr>
        <dsp:cNvPr id="0" name=""/>
        <dsp:cNvSpPr/>
      </dsp:nvSpPr>
      <dsp:spPr>
        <a:xfrm>
          <a:off x="4468735" y="0"/>
          <a:ext cx="1781620" cy="3712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Behavior </a:t>
          </a:r>
        </a:p>
      </dsp:txBody>
      <dsp:txXfrm>
        <a:off x="4468735" y="0"/>
        <a:ext cx="1781620" cy="1113784"/>
      </dsp:txXfrm>
    </dsp:sp>
    <dsp:sp modelId="{3195664D-43D2-43A8-BD12-573CFCD85087}">
      <dsp:nvSpPr>
        <dsp:cNvPr id="0" name=""/>
        <dsp:cNvSpPr/>
      </dsp:nvSpPr>
      <dsp:spPr>
        <a:xfrm>
          <a:off x="2390177" y="0"/>
          <a:ext cx="1781620" cy="3712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Style</a:t>
          </a:r>
        </a:p>
      </dsp:txBody>
      <dsp:txXfrm>
        <a:off x="2390177" y="0"/>
        <a:ext cx="1781620" cy="1113784"/>
      </dsp:txXfrm>
    </dsp:sp>
    <dsp:sp modelId="{AF085E9C-5491-46C6-8B03-0EF886503DA0}">
      <dsp:nvSpPr>
        <dsp:cNvPr id="0" name=""/>
        <dsp:cNvSpPr/>
      </dsp:nvSpPr>
      <dsp:spPr>
        <a:xfrm>
          <a:off x="311620" y="0"/>
          <a:ext cx="1781620" cy="3712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Contents</a:t>
          </a:r>
        </a:p>
      </dsp:txBody>
      <dsp:txXfrm>
        <a:off x="311620" y="0"/>
        <a:ext cx="1781620" cy="1113784"/>
      </dsp:txXfrm>
    </dsp:sp>
    <dsp:sp modelId="{CF768D62-08F8-40A7-9AE3-9EA3AEB56870}">
      <dsp:nvSpPr>
        <dsp:cNvPr id="0" name=""/>
        <dsp:cNvSpPr/>
      </dsp:nvSpPr>
      <dsp:spPr>
        <a:xfrm>
          <a:off x="460088" y="1967777"/>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HTML</a:t>
          </a:r>
        </a:p>
      </dsp:txBody>
      <dsp:txXfrm>
        <a:off x="481830" y="1989519"/>
        <a:ext cx="1441199" cy="698857"/>
      </dsp:txXfrm>
    </dsp:sp>
    <dsp:sp modelId="{27241792-F6FD-4BAC-A465-7293254F4E42}">
      <dsp:nvSpPr>
        <dsp:cNvPr id="0" name=""/>
        <dsp:cNvSpPr/>
      </dsp:nvSpPr>
      <dsp:spPr>
        <a:xfrm>
          <a:off x="1944772" y="2320952"/>
          <a:ext cx="593873" cy="35991"/>
        </a:xfrm>
        <a:custGeom>
          <a:avLst/>
          <a:gdLst/>
          <a:ahLst/>
          <a:cxnLst/>
          <a:rect l="0" t="0" r="0" b="0"/>
          <a:pathLst>
            <a:path>
              <a:moveTo>
                <a:pt x="0" y="17995"/>
              </a:moveTo>
              <a:lnTo>
                <a:pt x="593873" y="17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26862" y="2324101"/>
        <a:ext cx="29693" cy="29693"/>
      </dsp:txXfrm>
    </dsp:sp>
    <dsp:sp modelId="{7DA2605A-D46F-4964-B4BA-C4618580F157}">
      <dsp:nvSpPr>
        <dsp:cNvPr id="0" name=""/>
        <dsp:cNvSpPr/>
      </dsp:nvSpPr>
      <dsp:spPr>
        <a:xfrm>
          <a:off x="2538646" y="1967777"/>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CSS</a:t>
          </a:r>
        </a:p>
      </dsp:txBody>
      <dsp:txXfrm>
        <a:off x="2560388" y="1989519"/>
        <a:ext cx="1441199" cy="698857"/>
      </dsp:txXfrm>
    </dsp:sp>
    <dsp:sp modelId="{55749B35-ABA0-4019-A15E-7A0A227F525B}">
      <dsp:nvSpPr>
        <dsp:cNvPr id="0" name=""/>
        <dsp:cNvSpPr/>
      </dsp:nvSpPr>
      <dsp:spPr>
        <a:xfrm rot="19457599">
          <a:off x="3954588" y="2107529"/>
          <a:ext cx="731357" cy="35991"/>
        </a:xfrm>
        <a:custGeom>
          <a:avLst/>
          <a:gdLst/>
          <a:ahLst/>
          <a:cxnLst/>
          <a:rect l="0" t="0" r="0" b="0"/>
          <a:pathLst>
            <a:path>
              <a:moveTo>
                <a:pt x="0" y="17995"/>
              </a:moveTo>
              <a:lnTo>
                <a:pt x="731357"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982" y="2107240"/>
        <a:ext cx="36567" cy="36567"/>
      </dsp:txXfrm>
    </dsp:sp>
    <dsp:sp modelId="{76C5FD79-7FC9-4BF6-8E2B-F3BC5EED22DD}">
      <dsp:nvSpPr>
        <dsp:cNvPr id="0" name=""/>
        <dsp:cNvSpPr/>
      </dsp:nvSpPr>
      <dsp:spPr>
        <a:xfrm>
          <a:off x="4617203" y="1540930"/>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JavaScript</a:t>
          </a:r>
        </a:p>
      </dsp:txBody>
      <dsp:txXfrm>
        <a:off x="4638945" y="1562672"/>
        <a:ext cx="1441199" cy="698857"/>
      </dsp:txXfrm>
    </dsp:sp>
    <dsp:sp modelId="{156E8E4F-1D34-4A8A-B503-10CB0A778605}">
      <dsp:nvSpPr>
        <dsp:cNvPr id="0" name=""/>
        <dsp:cNvSpPr/>
      </dsp:nvSpPr>
      <dsp:spPr>
        <a:xfrm rot="19457599">
          <a:off x="6033145" y="1680682"/>
          <a:ext cx="731357" cy="35991"/>
        </a:xfrm>
        <a:custGeom>
          <a:avLst/>
          <a:gdLst/>
          <a:ahLst/>
          <a:cxnLst/>
          <a:rect l="0" t="0" r="0" b="0"/>
          <a:pathLst>
            <a:path>
              <a:moveTo>
                <a:pt x="0" y="17995"/>
              </a:moveTo>
              <a:lnTo>
                <a:pt x="731357"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0540" y="1680394"/>
        <a:ext cx="36567" cy="36567"/>
      </dsp:txXfrm>
    </dsp:sp>
    <dsp:sp modelId="{B8A51205-FEEF-4878-B14E-4F0AB2630F7E}">
      <dsp:nvSpPr>
        <dsp:cNvPr id="0" name=""/>
        <dsp:cNvSpPr/>
      </dsp:nvSpPr>
      <dsp:spPr>
        <a:xfrm>
          <a:off x="6695760" y="1114083"/>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jQuery</a:t>
          </a:r>
        </a:p>
      </dsp:txBody>
      <dsp:txXfrm>
        <a:off x="6717502" y="1135825"/>
        <a:ext cx="1441199" cy="698857"/>
      </dsp:txXfrm>
    </dsp:sp>
    <dsp:sp modelId="{640455D2-6FA1-4546-A92E-2D6CB069ECCE}">
      <dsp:nvSpPr>
        <dsp:cNvPr id="0" name=""/>
        <dsp:cNvSpPr/>
      </dsp:nvSpPr>
      <dsp:spPr>
        <a:xfrm rot="2142401">
          <a:off x="6033145" y="2107529"/>
          <a:ext cx="731357" cy="35991"/>
        </a:xfrm>
        <a:custGeom>
          <a:avLst/>
          <a:gdLst/>
          <a:ahLst/>
          <a:cxnLst/>
          <a:rect l="0" t="0" r="0" b="0"/>
          <a:pathLst>
            <a:path>
              <a:moveTo>
                <a:pt x="0" y="17995"/>
              </a:moveTo>
              <a:lnTo>
                <a:pt x="731357"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0540" y="2107240"/>
        <a:ext cx="36567" cy="36567"/>
      </dsp:txXfrm>
    </dsp:sp>
    <dsp:sp modelId="{EB5969BA-2A54-45A0-9B01-19B42EFAF102}">
      <dsp:nvSpPr>
        <dsp:cNvPr id="0" name=""/>
        <dsp:cNvSpPr/>
      </dsp:nvSpPr>
      <dsp:spPr>
        <a:xfrm>
          <a:off x="6695760" y="1967777"/>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Libraries</a:t>
          </a:r>
        </a:p>
      </dsp:txBody>
      <dsp:txXfrm>
        <a:off x="6717502" y="1989519"/>
        <a:ext cx="1441199" cy="698857"/>
      </dsp:txXfrm>
    </dsp:sp>
    <dsp:sp modelId="{D3695F46-5C34-4214-8B18-49A2677014F9}">
      <dsp:nvSpPr>
        <dsp:cNvPr id="0" name=""/>
        <dsp:cNvSpPr/>
      </dsp:nvSpPr>
      <dsp:spPr>
        <a:xfrm rot="18289469">
          <a:off x="7957410" y="1894105"/>
          <a:ext cx="1039941" cy="35991"/>
        </a:xfrm>
        <a:custGeom>
          <a:avLst/>
          <a:gdLst/>
          <a:ahLst/>
          <a:cxnLst/>
          <a:rect l="0" t="0" r="0" b="0"/>
          <a:pathLst>
            <a:path>
              <a:moveTo>
                <a:pt x="0" y="17995"/>
              </a:moveTo>
              <a:lnTo>
                <a:pt x="1039941"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1383" y="1886102"/>
        <a:ext cx="51997" cy="51997"/>
      </dsp:txXfrm>
    </dsp:sp>
    <dsp:sp modelId="{EF2642A4-2E35-4660-9027-D809D4221E59}">
      <dsp:nvSpPr>
        <dsp:cNvPr id="0" name=""/>
        <dsp:cNvSpPr/>
      </dsp:nvSpPr>
      <dsp:spPr>
        <a:xfrm>
          <a:off x="8774318" y="1114083"/>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React.js</a:t>
          </a:r>
        </a:p>
      </dsp:txBody>
      <dsp:txXfrm>
        <a:off x="8796060" y="1135825"/>
        <a:ext cx="1441199" cy="698857"/>
      </dsp:txXfrm>
    </dsp:sp>
    <dsp:sp modelId="{F3F928F2-D2EC-461F-BB44-7649E0AEC3D6}">
      <dsp:nvSpPr>
        <dsp:cNvPr id="0" name=""/>
        <dsp:cNvSpPr/>
      </dsp:nvSpPr>
      <dsp:spPr>
        <a:xfrm>
          <a:off x="8180444" y="2320952"/>
          <a:ext cx="593873" cy="35991"/>
        </a:xfrm>
        <a:custGeom>
          <a:avLst/>
          <a:gdLst/>
          <a:ahLst/>
          <a:cxnLst/>
          <a:rect l="0" t="0" r="0" b="0"/>
          <a:pathLst>
            <a:path>
              <a:moveTo>
                <a:pt x="0" y="17995"/>
              </a:moveTo>
              <a:lnTo>
                <a:pt x="593873"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62534" y="2324101"/>
        <a:ext cx="29693" cy="29693"/>
      </dsp:txXfrm>
    </dsp:sp>
    <dsp:sp modelId="{B74CA457-77E3-4D4E-A60B-BC300C1FC76E}">
      <dsp:nvSpPr>
        <dsp:cNvPr id="0" name=""/>
        <dsp:cNvSpPr/>
      </dsp:nvSpPr>
      <dsp:spPr>
        <a:xfrm>
          <a:off x="8774318" y="1967777"/>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Angular.js</a:t>
          </a:r>
        </a:p>
      </dsp:txBody>
      <dsp:txXfrm>
        <a:off x="8796060" y="1989519"/>
        <a:ext cx="1441199" cy="698857"/>
      </dsp:txXfrm>
    </dsp:sp>
    <dsp:sp modelId="{2D2C0AC6-2FDE-4020-A401-3E42DCEC6D4B}">
      <dsp:nvSpPr>
        <dsp:cNvPr id="0" name=""/>
        <dsp:cNvSpPr/>
      </dsp:nvSpPr>
      <dsp:spPr>
        <a:xfrm rot="3310531">
          <a:off x="7957410" y="2747799"/>
          <a:ext cx="1039941" cy="35991"/>
        </a:xfrm>
        <a:custGeom>
          <a:avLst/>
          <a:gdLst/>
          <a:ahLst/>
          <a:cxnLst/>
          <a:rect l="0" t="0" r="0" b="0"/>
          <a:pathLst>
            <a:path>
              <a:moveTo>
                <a:pt x="0" y="17995"/>
              </a:moveTo>
              <a:lnTo>
                <a:pt x="1039941"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51383" y="2739796"/>
        <a:ext cx="51997" cy="51997"/>
      </dsp:txXfrm>
    </dsp:sp>
    <dsp:sp modelId="{FF860D57-6073-4699-99C2-403F5ACF2315}">
      <dsp:nvSpPr>
        <dsp:cNvPr id="0" name=""/>
        <dsp:cNvSpPr/>
      </dsp:nvSpPr>
      <dsp:spPr>
        <a:xfrm>
          <a:off x="8774318" y="2821470"/>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Vue.js</a:t>
          </a:r>
        </a:p>
      </dsp:txBody>
      <dsp:txXfrm>
        <a:off x="8796060" y="2843212"/>
        <a:ext cx="1441199" cy="698857"/>
      </dsp:txXfrm>
    </dsp:sp>
    <dsp:sp modelId="{05A4DDE1-E9A3-45BF-9A0F-9E7A8E78B055}">
      <dsp:nvSpPr>
        <dsp:cNvPr id="0" name=""/>
        <dsp:cNvSpPr/>
      </dsp:nvSpPr>
      <dsp:spPr>
        <a:xfrm rot="2142401">
          <a:off x="3954588" y="2534375"/>
          <a:ext cx="731357" cy="35991"/>
        </a:xfrm>
        <a:custGeom>
          <a:avLst/>
          <a:gdLst/>
          <a:ahLst/>
          <a:cxnLst/>
          <a:rect l="0" t="0" r="0" b="0"/>
          <a:pathLst>
            <a:path>
              <a:moveTo>
                <a:pt x="0" y="17995"/>
              </a:moveTo>
              <a:lnTo>
                <a:pt x="731357" y="179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1982" y="2534087"/>
        <a:ext cx="36567" cy="36567"/>
      </dsp:txXfrm>
    </dsp:sp>
    <dsp:sp modelId="{3A289D27-EA27-4A80-A4F6-E0AAAB491115}">
      <dsp:nvSpPr>
        <dsp:cNvPr id="0" name=""/>
        <dsp:cNvSpPr/>
      </dsp:nvSpPr>
      <dsp:spPr>
        <a:xfrm>
          <a:off x="4617203" y="2394623"/>
          <a:ext cx="1484683" cy="7423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Flash</a:t>
          </a:r>
        </a:p>
      </dsp:txBody>
      <dsp:txXfrm>
        <a:off x="4638945" y="2416365"/>
        <a:ext cx="1441199" cy="6988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5/31/2022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104287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18</a:t>
            </a:fld>
            <a:endParaRPr lang="en-US"/>
          </a:p>
        </p:txBody>
      </p:sp>
    </p:spTree>
    <p:extLst>
      <p:ext uri="{BB962C8B-B14F-4D97-AF65-F5344CB8AC3E}">
        <p14:creationId xmlns:p14="http://schemas.microsoft.com/office/powerpoint/2010/main" val="2162419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26</a:t>
            </a:fld>
            <a:endParaRPr lang="en-US"/>
          </a:p>
        </p:txBody>
      </p:sp>
    </p:spTree>
    <p:extLst>
      <p:ext uri="{BB962C8B-B14F-4D97-AF65-F5344CB8AC3E}">
        <p14:creationId xmlns:p14="http://schemas.microsoft.com/office/powerpoint/2010/main" val="336082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27</a:t>
            </a:fld>
            <a:endParaRPr lang="en-US"/>
          </a:p>
        </p:txBody>
      </p:sp>
    </p:spTree>
    <p:extLst>
      <p:ext uri="{BB962C8B-B14F-4D97-AF65-F5344CB8AC3E}">
        <p14:creationId xmlns:p14="http://schemas.microsoft.com/office/powerpoint/2010/main" val="1918836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552668" y="481913"/>
            <a:ext cx="7841294" cy="1884405"/>
          </a:xfrm>
          <a:prstGeom prst="rect">
            <a:avLst/>
          </a:prstGeom>
        </p:spPr>
        <p:txBody>
          <a:bodyPr anchor="b">
            <a:normAutofit/>
          </a:bodyPr>
          <a:lstStyle>
            <a:lvl1pPr algn="l">
              <a:lnSpc>
                <a:spcPts val="5000"/>
              </a:lnSpc>
              <a:defRPr sz="4800" b="1">
                <a:solidFill>
                  <a:schemeClr val="accent1"/>
                </a:solidFill>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552668" y="2366318"/>
            <a:ext cx="7841294" cy="939114"/>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552668" y="3305432"/>
            <a:ext cx="6367116" cy="1186859"/>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552668" y="4492291"/>
            <a:ext cx="3487991" cy="521874"/>
          </a:xfrm>
          <a:prstGeom prst="rect">
            <a:avLst/>
          </a:prstGeom>
        </p:spPr>
        <p:txBody>
          <a:bodyPr>
            <a:normAutofit/>
          </a:bodyPr>
          <a:lstStyle>
            <a:lvl1pPr marL="0" indent="0">
              <a:spcBef>
                <a:spcPts val="0"/>
              </a:spcBef>
              <a:buNone/>
              <a:defRPr sz="10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t 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382322"/>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pic>
        <p:nvPicPr>
          <p:cNvPr id="3" name="Picture 2">
            <a:extLst>
              <a:ext uri="{FF2B5EF4-FFF2-40B4-BE49-F238E27FC236}">
                <a16:creationId xmlns:a16="http://schemas.microsoft.com/office/drawing/2014/main" id="{1826A2C4-2866-B743-9E24-339F41817E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93961" cy="461665"/>
          </a:xfrm>
          <a:prstGeom prst="rect">
            <a:avLst/>
          </a:prstGeom>
          <a:noFill/>
        </p:spPr>
        <p:txBody>
          <a:bodyPr wrap="square" rtlCol="0">
            <a:spAutoFit/>
          </a:bodyPr>
          <a:lstStyle/>
          <a:p>
            <a:r>
              <a:rPr lang="en-US" sz="2400" b="0" i="1" dirty="0">
                <a:solidFill>
                  <a:schemeClr val="accent1"/>
                </a:solidFill>
              </a:rPr>
              <a:t>Chat Question</a:t>
            </a:r>
          </a:p>
        </p:txBody>
      </p:sp>
    </p:spTree>
    <p:extLst>
      <p:ext uri="{BB962C8B-B14F-4D97-AF65-F5344CB8AC3E}">
        <p14:creationId xmlns:p14="http://schemas.microsoft.com/office/powerpoint/2010/main" val="2906502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tivity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463DEA-647F-7F49-8012-693F56B4B8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Activity</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37053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ll 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0FE95D-B70F-CD4F-9896-BD694B8859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Poll Question</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91726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Question</a:t>
            </a:r>
          </a:p>
        </p:txBody>
      </p:sp>
    </p:spTree>
    <p:extLst>
      <p:ext uri="{BB962C8B-B14F-4D97-AF65-F5344CB8AC3E}">
        <p14:creationId xmlns:p14="http://schemas.microsoft.com/office/powerpoint/2010/main" val="187452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tion with options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1393909"/>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Question</a:t>
            </a:r>
          </a:p>
        </p:txBody>
      </p:sp>
      <p:sp>
        <p:nvSpPr>
          <p:cNvPr id="8" name="Content Placeholder 2">
            <a:extLst>
              <a:ext uri="{FF2B5EF4-FFF2-40B4-BE49-F238E27FC236}">
                <a16:creationId xmlns:a16="http://schemas.microsoft.com/office/drawing/2014/main" id="{406FA441-AD28-CB4C-A204-9523487B4FAA}"/>
              </a:ext>
            </a:extLst>
          </p:cNvPr>
          <p:cNvSpPr>
            <a:spLocks noGrp="1"/>
          </p:cNvSpPr>
          <p:nvPr>
            <p:ph idx="1" hasCustomPrompt="1"/>
          </p:nvPr>
        </p:nvSpPr>
        <p:spPr>
          <a:xfrm>
            <a:off x="3589638" y="2905760"/>
            <a:ext cx="7271951" cy="3154017"/>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p:txBody>
      </p:sp>
    </p:spTree>
    <p:extLst>
      <p:ext uri="{BB962C8B-B14F-4D97-AF65-F5344CB8AC3E}">
        <p14:creationId xmlns:p14="http://schemas.microsoft.com/office/powerpoint/2010/main" val="3273067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lection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Question?</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Pause for Reflection</a:t>
            </a:r>
          </a:p>
        </p:txBody>
      </p:sp>
    </p:spTree>
    <p:extLst>
      <p:ext uri="{BB962C8B-B14F-4D97-AF65-F5344CB8AC3E}">
        <p14:creationId xmlns:p14="http://schemas.microsoft.com/office/powerpoint/2010/main" val="93474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out Room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66371-3B65-7642-B05A-C57AFE9F6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Instructions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Breakout Room</a:t>
            </a:r>
          </a:p>
        </p:txBody>
      </p:sp>
    </p:spTree>
    <p:extLst>
      <p:ext uri="{BB962C8B-B14F-4D97-AF65-F5344CB8AC3E}">
        <p14:creationId xmlns:p14="http://schemas.microsoft.com/office/powerpoint/2010/main" val="269182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p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277A06-D23B-9244-98DC-5E66EA40AE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Instructions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Tip</a:t>
            </a:r>
          </a:p>
        </p:txBody>
      </p:sp>
    </p:spTree>
    <p:extLst>
      <p:ext uri="{BB962C8B-B14F-4D97-AF65-F5344CB8AC3E}">
        <p14:creationId xmlns:p14="http://schemas.microsoft.com/office/powerpoint/2010/main" val="3711283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 bi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823026-D1E0-1642-823E-A465743829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96000" y="1044000"/>
            <a:ext cx="504000" cy="504000"/>
          </a:xfrm>
          <a:prstGeom prst="rect">
            <a:avLst/>
          </a:prstGeom>
        </p:spPr>
      </p:pic>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511851"/>
            <a:ext cx="7271951" cy="4205588"/>
          </a:xfrm>
          <a:prstGeom prst="rect">
            <a:avLst/>
          </a:prstGeom>
        </p:spPr>
        <p:txBody>
          <a:bodyPr anchor="t" anchorCtr="0"/>
          <a:lstStyle>
            <a:lvl1pPr marL="0" indent="0">
              <a:lnSpc>
                <a:spcPts val="5000"/>
              </a:lnSpc>
              <a:spcBef>
                <a:spcPts val="0"/>
              </a:spcBef>
              <a:buNone/>
              <a:defRPr sz="4800" b="1">
                <a:solidFill>
                  <a:schemeClr val="tx1"/>
                </a:solidFill>
                <a:latin typeface="+mn-lt"/>
              </a:defRPr>
            </a:lvl1pPr>
          </a:lstStyle>
          <a:p>
            <a:pPr lvl="0"/>
            <a:r>
              <a:rPr lang="en-US" dirty="0"/>
              <a:t>Be back in XX minutes</a:t>
            </a:r>
          </a:p>
        </p:txBody>
      </p:sp>
      <p:sp>
        <p:nvSpPr>
          <p:cNvPr id="4" name="TextBox 3">
            <a:extLst>
              <a:ext uri="{FF2B5EF4-FFF2-40B4-BE49-F238E27FC236}">
                <a16:creationId xmlns:a16="http://schemas.microsoft.com/office/drawing/2014/main" id="{4BB868CB-ADF9-064D-8747-918E0A8D7E68}"/>
              </a:ext>
            </a:extLst>
          </p:cNvPr>
          <p:cNvSpPr txBox="1"/>
          <p:nvPr userDrawn="1"/>
        </p:nvSpPr>
        <p:spPr>
          <a:xfrm>
            <a:off x="3589638" y="1080000"/>
            <a:ext cx="3544185" cy="461665"/>
          </a:xfrm>
          <a:prstGeom prst="rect">
            <a:avLst/>
          </a:prstGeom>
          <a:noFill/>
        </p:spPr>
        <p:txBody>
          <a:bodyPr wrap="square" rtlCol="0">
            <a:spAutoFit/>
          </a:bodyPr>
          <a:lstStyle/>
          <a:p>
            <a:r>
              <a:rPr lang="en-US" sz="2400" b="0" i="1" dirty="0">
                <a:solidFill>
                  <a:schemeClr val="accent1"/>
                </a:solidFill>
              </a:rPr>
              <a:t>Break</a:t>
            </a:r>
          </a:p>
        </p:txBody>
      </p:sp>
    </p:spTree>
    <p:extLst>
      <p:ext uri="{BB962C8B-B14F-4D97-AF65-F5344CB8AC3E}">
        <p14:creationId xmlns:p14="http://schemas.microsoft.com/office/powerpoint/2010/main" val="1142135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endParaRPr lang="en-US"/>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219073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oom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Welcome</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5" name="Text Placeholder 17">
            <a:extLst>
              <a:ext uri="{FF2B5EF4-FFF2-40B4-BE49-F238E27FC236}">
                <a16:creationId xmlns:a16="http://schemas.microsoft.com/office/drawing/2014/main" id="{50F51B25-6585-0E4E-80F0-81DFB5291D2C}"/>
              </a:ext>
            </a:extLst>
          </p:cNvPr>
          <p:cNvSpPr>
            <a:spLocks noGrp="1"/>
          </p:cNvSpPr>
          <p:nvPr>
            <p:ph type="body" sz="quarter" idx="11"/>
          </p:nvPr>
        </p:nvSpPr>
        <p:spPr>
          <a:xfrm>
            <a:off x="819692" y="4969278"/>
            <a:ext cx="2268001" cy="976572"/>
          </a:xfrm>
          <a:prstGeom prst="rect">
            <a:avLst/>
          </a:prstGeom>
        </p:spPr>
        <p:txBody>
          <a:bodyPr>
            <a:normAutofit/>
          </a:bodyPr>
          <a:lstStyle>
            <a:lvl1pPr marL="0" indent="0">
              <a:buNone/>
              <a:defRPr sz="1200">
                <a:solidFill>
                  <a:schemeClr val="tx1"/>
                </a:solidFill>
              </a:defRPr>
            </a:lvl1pPr>
          </a:lstStyle>
          <a:p>
            <a:pPr lvl="0"/>
            <a:r>
              <a:rPr lang="en-US" dirty="0"/>
              <a:t>Click to edit Master text styles</a:t>
            </a:r>
          </a:p>
        </p:txBody>
      </p:sp>
      <p:sp>
        <p:nvSpPr>
          <p:cNvPr id="7" name="Text Placeholder 17">
            <a:extLst>
              <a:ext uri="{FF2B5EF4-FFF2-40B4-BE49-F238E27FC236}">
                <a16:creationId xmlns:a16="http://schemas.microsoft.com/office/drawing/2014/main" id="{D23F1915-88AB-1E40-954E-1CA9E37177D0}"/>
              </a:ext>
            </a:extLst>
          </p:cNvPr>
          <p:cNvSpPr>
            <a:spLocks noGrp="1"/>
          </p:cNvSpPr>
          <p:nvPr>
            <p:ph type="body" sz="quarter" idx="13"/>
          </p:nvPr>
        </p:nvSpPr>
        <p:spPr>
          <a:xfrm>
            <a:off x="4672862" y="4969278"/>
            <a:ext cx="2268000" cy="976572"/>
          </a:xfrm>
          <a:prstGeom prst="rect">
            <a:avLst/>
          </a:prstGeom>
        </p:spPr>
        <p:txBody>
          <a:bodyPr>
            <a:normAutofit/>
          </a:bodyPr>
          <a:lstStyle>
            <a:lvl1pPr marL="0" indent="0">
              <a:buNone/>
              <a:defRPr sz="1200">
                <a:solidFill>
                  <a:schemeClr val="tx1"/>
                </a:solidFill>
              </a:defRPr>
            </a:lvl1pPr>
          </a:lstStyle>
          <a:p>
            <a:pPr lvl="0"/>
            <a:r>
              <a:rPr lang="en-US" dirty="0"/>
              <a:t>Click to edit Master text styles</a:t>
            </a:r>
          </a:p>
        </p:txBody>
      </p:sp>
      <p:pic>
        <p:nvPicPr>
          <p:cNvPr id="8" name="Picture 7">
            <a:extLst>
              <a:ext uri="{FF2B5EF4-FFF2-40B4-BE49-F238E27FC236}">
                <a16:creationId xmlns:a16="http://schemas.microsoft.com/office/drawing/2014/main" id="{2C603633-573E-2A43-9279-223C0E6CCB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0862" y="4537278"/>
            <a:ext cx="432000" cy="432000"/>
          </a:xfrm>
          <a:prstGeom prst="rect">
            <a:avLst/>
          </a:prstGeom>
        </p:spPr>
      </p:pic>
      <p:pic>
        <p:nvPicPr>
          <p:cNvPr id="9" name="Picture 8">
            <a:extLst>
              <a:ext uri="{FF2B5EF4-FFF2-40B4-BE49-F238E27FC236}">
                <a16:creationId xmlns:a16="http://schemas.microsoft.com/office/drawing/2014/main" id="{3F8FA03A-CAEF-FC47-8938-4BFB2F46E9C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7693" y="4537278"/>
            <a:ext cx="432000" cy="432000"/>
          </a:xfrm>
          <a:prstGeom prst="rect">
            <a:avLst/>
          </a:prstGeom>
        </p:spPr>
      </p:pic>
      <p:sp>
        <p:nvSpPr>
          <p:cNvPr id="10" name="TextBox 9">
            <a:extLst>
              <a:ext uri="{FF2B5EF4-FFF2-40B4-BE49-F238E27FC236}">
                <a16:creationId xmlns:a16="http://schemas.microsoft.com/office/drawing/2014/main" id="{E21196F4-7495-074F-8BE4-9F423DF2FBFF}"/>
              </a:ext>
            </a:extLst>
          </p:cNvPr>
          <p:cNvSpPr txBox="1"/>
          <p:nvPr userDrawn="1"/>
        </p:nvSpPr>
        <p:spPr>
          <a:xfrm>
            <a:off x="802350" y="4601053"/>
            <a:ext cx="2285344" cy="338554"/>
          </a:xfrm>
          <a:prstGeom prst="rect">
            <a:avLst/>
          </a:prstGeom>
          <a:noFill/>
        </p:spPr>
        <p:txBody>
          <a:bodyPr wrap="square" rtlCol="0">
            <a:spAutoFit/>
          </a:bodyPr>
          <a:lstStyle/>
          <a:p>
            <a:r>
              <a:rPr lang="en-US" sz="1600" b="1" dirty="0">
                <a:solidFill>
                  <a:schemeClr val="accent1"/>
                </a:solidFill>
              </a:rPr>
              <a:t>Reminder</a:t>
            </a:r>
          </a:p>
        </p:txBody>
      </p:sp>
      <p:sp>
        <p:nvSpPr>
          <p:cNvPr id="11" name="TextBox 10">
            <a:extLst>
              <a:ext uri="{FF2B5EF4-FFF2-40B4-BE49-F238E27FC236}">
                <a16:creationId xmlns:a16="http://schemas.microsoft.com/office/drawing/2014/main" id="{2B990AC3-1C95-DB45-B0B6-AF0791197774}"/>
              </a:ext>
            </a:extLst>
          </p:cNvPr>
          <p:cNvSpPr txBox="1"/>
          <p:nvPr userDrawn="1"/>
        </p:nvSpPr>
        <p:spPr>
          <a:xfrm>
            <a:off x="4679163" y="4601053"/>
            <a:ext cx="2285344" cy="338554"/>
          </a:xfrm>
          <a:prstGeom prst="rect">
            <a:avLst/>
          </a:prstGeom>
          <a:noFill/>
        </p:spPr>
        <p:txBody>
          <a:bodyPr wrap="square" rtlCol="0">
            <a:spAutoFit/>
          </a:bodyPr>
          <a:lstStyle/>
          <a:p>
            <a:r>
              <a:rPr lang="en-US" sz="1600" b="1" dirty="0">
                <a:solidFill>
                  <a:schemeClr val="accent1"/>
                </a:solidFill>
              </a:rPr>
              <a:t>Get comfortable</a:t>
            </a:r>
          </a:p>
        </p:txBody>
      </p:sp>
      <p:sp>
        <p:nvSpPr>
          <p:cNvPr id="12" name="TextBox 11">
            <a:extLst>
              <a:ext uri="{FF2B5EF4-FFF2-40B4-BE49-F238E27FC236}">
                <a16:creationId xmlns:a16="http://schemas.microsoft.com/office/drawing/2014/main" id="{E35DD683-485B-3348-96C9-B25600913075}"/>
              </a:ext>
            </a:extLst>
          </p:cNvPr>
          <p:cNvSpPr txBox="1"/>
          <p:nvPr userDrawn="1"/>
        </p:nvSpPr>
        <p:spPr>
          <a:xfrm>
            <a:off x="819692" y="2016249"/>
            <a:ext cx="5305757" cy="400110"/>
          </a:xfrm>
          <a:prstGeom prst="rect">
            <a:avLst/>
          </a:prstGeom>
          <a:noFill/>
        </p:spPr>
        <p:txBody>
          <a:bodyPr wrap="square" rtlCol="0">
            <a:spAutoFit/>
          </a:bodyPr>
          <a:lstStyle/>
          <a:p>
            <a:pPr algn="l"/>
            <a:r>
              <a:rPr lang="en-US" sz="2000" b="1" dirty="0">
                <a:solidFill>
                  <a:schemeClr val="tx1"/>
                </a:solidFill>
              </a:rPr>
              <a:t>Before</a:t>
            </a:r>
            <a:r>
              <a:rPr lang="en-US" sz="2000" b="1" baseline="0" dirty="0">
                <a:solidFill>
                  <a:schemeClr val="tx1"/>
                </a:solidFill>
              </a:rPr>
              <a:t> we begin</a:t>
            </a:r>
            <a:r>
              <a:rPr lang="mr-IN" sz="2000" b="1" baseline="0" dirty="0">
                <a:solidFill>
                  <a:schemeClr val="tx1"/>
                </a:solidFill>
              </a:rPr>
              <a:t>…</a:t>
            </a:r>
            <a:endParaRPr lang="en-US" sz="2000" b="1" dirty="0">
              <a:solidFill>
                <a:schemeClr val="tx1"/>
              </a:solidFill>
            </a:endParaRPr>
          </a:p>
        </p:txBody>
      </p:sp>
      <p:sp>
        <p:nvSpPr>
          <p:cNvPr id="13" name="TextBox 12">
            <a:extLst>
              <a:ext uri="{FF2B5EF4-FFF2-40B4-BE49-F238E27FC236}">
                <a16:creationId xmlns:a16="http://schemas.microsoft.com/office/drawing/2014/main" id="{0604290B-0367-024A-ACF5-3EBC82D07057}"/>
              </a:ext>
            </a:extLst>
          </p:cNvPr>
          <p:cNvSpPr txBox="1"/>
          <p:nvPr userDrawn="1"/>
        </p:nvSpPr>
        <p:spPr>
          <a:xfrm>
            <a:off x="649283" y="3053905"/>
            <a:ext cx="2880000" cy="1384995"/>
          </a:xfrm>
          <a:prstGeom prst="rect">
            <a:avLst/>
          </a:prstGeom>
          <a:noFill/>
        </p:spPr>
        <p:txBody>
          <a:bodyPr wrap="square" rtlCol="0">
            <a:spAutoFit/>
          </a:bodyPr>
          <a:lstStyle/>
          <a:p>
            <a:pPr marL="179384" indent="-179384">
              <a:buClr>
                <a:schemeClr val="accent1"/>
              </a:buClr>
              <a:buFont typeface="+mj-lt"/>
              <a:buAutoNum type="arabicPeriod"/>
              <a:tabLst/>
            </a:pPr>
            <a:r>
              <a:rPr lang="en-US" sz="1400" b="0" dirty="0"/>
              <a:t>Test your volume and external or built-in microphone, and video by </a:t>
            </a:r>
            <a:r>
              <a:rPr lang="en-US" sz="1400" b="1" dirty="0"/>
              <a:t>clicking the upward</a:t>
            </a:r>
            <a:r>
              <a:rPr lang="en-US" sz="1400" b="1" baseline="0" dirty="0"/>
              <a:t> arrow </a:t>
            </a:r>
            <a:r>
              <a:rPr lang="en-US" sz="1400" b="1" dirty="0"/>
              <a:t> </a:t>
            </a:r>
            <a:r>
              <a:rPr lang="en-US" sz="1400" b="0" dirty="0"/>
              <a:t>at the start of every meeting.</a:t>
            </a:r>
          </a:p>
        </p:txBody>
      </p:sp>
      <p:sp>
        <p:nvSpPr>
          <p:cNvPr id="14" name="TextBox 13">
            <a:extLst>
              <a:ext uri="{FF2B5EF4-FFF2-40B4-BE49-F238E27FC236}">
                <a16:creationId xmlns:a16="http://schemas.microsoft.com/office/drawing/2014/main" id="{8BAC6091-8D64-594D-AD46-D28773986FF4}"/>
              </a:ext>
            </a:extLst>
          </p:cNvPr>
          <p:cNvSpPr txBox="1"/>
          <p:nvPr userDrawn="1"/>
        </p:nvSpPr>
        <p:spPr>
          <a:xfrm>
            <a:off x="4141586" y="3065399"/>
            <a:ext cx="2880000" cy="1384995"/>
          </a:xfrm>
          <a:prstGeom prst="rect">
            <a:avLst/>
          </a:prstGeom>
          <a:noFill/>
        </p:spPr>
        <p:txBody>
          <a:bodyPr wrap="square" rtlCol="0">
            <a:spAutoFit/>
          </a:bodyPr>
          <a:lstStyle/>
          <a:p>
            <a:pPr marL="179384" indent="-179384">
              <a:buClr>
                <a:schemeClr val="accent1"/>
              </a:buClr>
              <a:buFont typeface="+mj-lt"/>
              <a:buAutoNum type="arabicPeriod" startAt="2"/>
              <a:tabLst/>
            </a:pPr>
            <a:r>
              <a:rPr lang="en-US" sz="1400" dirty="0"/>
              <a:t>Click on the microphone or video to activate it.</a:t>
            </a:r>
            <a:r>
              <a:rPr lang="en-US" sz="1400" baseline="0" dirty="0"/>
              <a:t> </a:t>
            </a:r>
            <a:r>
              <a:rPr lang="en-US" sz="1400" b="1" dirty="0"/>
              <a:t>When the icon is grey it’s active. </a:t>
            </a:r>
            <a:r>
              <a:rPr lang="en-US" sz="1400" dirty="0"/>
              <a:t>To mute the mic, or stop</a:t>
            </a:r>
            <a:r>
              <a:rPr lang="en-US" sz="1400" dirty="0">
                <a:solidFill>
                  <a:schemeClr val="tx1"/>
                </a:solidFill>
              </a:rPr>
              <a:t> video </a:t>
            </a:r>
            <a:r>
              <a:rPr lang="en-US" sz="1400" dirty="0">
                <a:solidFill>
                  <a:srgbClr val="FF0000"/>
                </a:solidFill>
              </a:rPr>
              <a:t>click on it again.</a:t>
            </a:r>
          </a:p>
        </p:txBody>
      </p:sp>
      <p:sp>
        <p:nvSpPr>
          <p:cNvPr id="15" name="TextBox 14">
            <a:extLst>
              <a:ext uri="{FF2B5EF4-FFF2-40B4-BE49-F238E27FC236}">
                <a16:creationId xmlns:a16="http://schemas.microsoft.com/office/drawing/2014/main" id="{8D114207-97FE-4C41-9197-52EE5551E374}"/>
              </a:ext>
            </a:extLst>
          </p:cNvPr>
          <p:cNvSpPr txBox="1"/>
          <p:nvPr userDrawn="1"/>
        </p:nvSpPr>
        <p:spPr>
          <a:xfrm>
            <a:off x="7633888" y="3053904"/>
            <a:ext cx="2880000" cy="1169551"/>
          </a:xfrm>
          <a:prstGeom prst="rect">
            <a:avLst/>
          </a:prstGeom>
          <a:noFill/>
        </p:spPr>
        <p:txBody>
          <a:bodyPr wrap="square" rtlCol="0">
            <a:spAutoFit/>
          </a:bodyPr>
          <a:lstStyle/>
          <a:p>
            <a:pPr marL="179384" indent="-179384">
              <a:buClr>
                <a:schemeClr val="accent1"/>
              </a:buClr>
              <a:buFont typeface="+mj-lt"/>
              <a:buAutoNum type="arabicPeriod" startAt="3"/>
              <a:tabLst/>
            </a:pPr>
            <a:r>
              <a:rPr lang="en-US" sz="1400" b="0" dirty="0"/>
              <a:t>Questions?</a:t>
            </a:r>
            <a:br>
              <a:rPr lang="en-US" sz="1400" b="0" dirty="0"/>
            </a:br>
            <a:r>
              <a:rPr lang="en-US" sz="1400" b="0" dirty="0"/>
              <a:t>Issues? </a:t>
            </a:r>
            <a:r>
              <a:rPr lang="en-US" sz="1400" dirty="0"/>
              <a:t>Type a note into the chat pod and the instructor or fellow participants will assist. </a:t>
            </a:r>
          </a:p>
        </p:txBody>
      </p:sp>
      <p:pic>
        <p:nvPicPr>
          <p:cNvPr id="16" name="Picture 15">
            <a:extLst>
              <a:ext uri="{FF2B5EF4-FFF2-40B4-BE49-F238E27FC236}">
                <a16:creationId xmlns:a16="http://schemas.microsoft.com/office/drawing/2014/main" id="{CB8B0366-AE2D-EF4A-B78E-A08C4261DA1F}"/>
              </a:ext>
            </a:extLst>
          </p:cNvPr>
          <p:cNvPicPr>
            <a:picLocks noChangeAspect="1"/>
          </p:cNvPicPr>
          <p:nvPr userDrawn="1"/>
        </p:nvPicPr>
        <p:blipFill rotWithShape="1">
          <a:blip r:embed="rId5"/>
          <a:srcRect t="8289" r="12883" b="5172"/>
          <a:stretch/>
        </p:blipFill>
        <p:spPr>
          <a:xfrm>
            <a:off x="931556" y="2494699"/>
            <a:ext cx="1895894" cy="469245"/>
          </a:xfrm>
          <a:prstGeom prst="rect">
            <a:avLst/>
          </a:prstGeom>
        </p:spPr>
      </p:pic>
      <p:pic>
        <p:nvPicPr>
          <p:cNvPr id="17" name="Picture 16">
            <a:extLst>
              <a:ext uri="{FF2B5EF4-FFF2-40B4-BE49-F238E27FC236}">
                <a16:creationId xmlns:a16="http://schemas.microsoft.com/office/drawing/2014/main" id="{2B73CD3B-22C4-744E-972E-B8FCBE592E73}"/>
              </a:ext>
            </a:extLst>
          </p:cNvPr>
          <p:cNvPicPr>
            <a:picLocks noChangeAspect="1"/>
          </p:cNvPicPr>
          <p:nvPr userDrawn="1"/>
        </p:nvPicPr>
        <p:blipFill>
          <a:blip r:embed="rId6"/>
          <a:stretch>
            <a:fillRect/>
          </a:stretch>
        </p:blipFill>
        <p:spPr>
          <a:xfrm>
            <a:off x="4436542" y="2494700"/>
            <a:ext cx="1499192" cy="469244"/>
          </a:xfrm>
          <a:prstGeom prst="rect">
            <a:avLst/>
          </a:prstGeom>
        </p:spPr>
      </p:pic>
      <p:pic>
        <p:nvPicPr>
          <p:cNvPr id="18" name="Picture 17">
            <a:extLst>
              <a:ext uri="{FF2B5EF4-FFF2-40B4-BE49-F238E27FC236}">
                <a16:creationId xmlns:a16="http://schemas.microsoft.com/office/drawing/2014/main" id="{79D75A00-2E17-CB4F-B633-330317876CD1}"/>
              </a:ext>
            </a:extLst>
          </p:cNvPr>
          <p:cNvPicPr>
            <a:picLocks noChangeAspect="1"/>
          </p:cNvPicPr>
          <p:nvPr userDrawn="1"/>
        </p:nvPicPr>
        <p:blipFill>
          <a:blip r:embed="rId7"/>
          <a:stretch>
            <a:fillRect/>
          </a:stretch>
        </p:blipFill>
        <p:spPr>
          <a:xfrm>
            <a:off x="7931346" y="2494700"/>
            <a:ext cx="653433" cy="469244"/>
          </a:xfrm>
          <a:prstGeom prst="rect">
            <a:avLst/>
          </a:prstGeom>
        </p:spPr>
      </p:pic>
    </p:spTree>
    <p:extLst>
      <p:ext uri="{BB962C8B-B14F-4D97-AF65-F5344CB8AC3E}">
        <p14:creationId xmlns:p14="http://schemas.microsoft.com/office/powerpoint/2010/main" val="1669546756"/>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1211358" y="1655241"/>
            <a:ext cx="3982602" cy="2222782"/>
          </a:xfrm>
          <a:prstGeom prst="rect">
            <a:avLst/>
          </a:prstGeom>
        </p:spPr>
        <p:txBody>
          <a:bodyPr/>
          <a:lstStyle>
            <a:lvl1pPr marL="0" indent="0">
              <a:buNone/>
              <a:defRPr/>
            </a:lvl1pPr>
          </a:lstStyle>
          <a:p>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1211358"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6984841" y="1655241"/>
            <a:ext cx="3982602" cy="2222782"/>
          </a:xfrm>
          <a:prstGeom prst="rect">
            <a:avLst/>
          </a:prstGeom>
        </p:spPr>
        <p:txBody>
          <a:bodyPr/>
          <a:lstStyle>
            <a:lvl1pPr marL="0" indent="0">
              <a:buNone/>
              <a:defRPr/>
            </a:lvl1pPr>
          </a:lstStyle>
          <a:p>
            <a:endParaRPr lang="en-US"/>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6984841"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683883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118286"/>
            <a:ext cx="7271951" cy="4775887"/>
          </a:xfrm>
          <a:prstGeom prst="rect">
            <a:avLst/>
          </a:prstGeom>
        </p:spPr>
        <p:txBody>
          <a:bodyPr anchor="ctr" anchorCtr="0"/>
          <a:lstStyle>
            <a:lvl1pPr marL="0" indent="0">
              <a:lnSpc>
                <a:spcPts val="5000"/>
              </a:lnSpc>
              <a:spcBef>
                <a:spcPts val="0"/>
              </a:spcBef>
              <a:buNone/>
              <a:defRPr sz="4800" b="1">
                <a:solidFill>
                  <a:schemeClr val="accent1"/>
                </a:solidFill>
                <a:latin typeface="+mn-lt"/>
              </a:defRPr>
            </a:lvl1pPr>
          </a:lstStyle>
          <a:p>
            <a:pPr lvl="0"/>
            <a:r>
              <a:rPr lang="en-US" dirty="0"/>
              <a:t>This slide is for one big, </a:t>
            </a:r>
            <a:br>
              <a:rPr lang="en-US" dirty="0"/>
            </a:br>
            <a:r>
              <a:rPr lang="en-US" dirty="0"/>
              <a:t>bold statement. Bullet </a:t>
            </a:r>
            <a:br>
              <a:rPr lang="en-US" dirty="0"/>
            </a:br>
            <a:r>
              <a:rPr lang="en-US" dirty="0"/>
              <a:t>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713306" y="259491"/>
            <a:ext cx="811559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713306" y="2203160"/>
            <a:ext cx="8115597" cy="780997"/>
          </a:xfrm>
          <a:prstGeom prst="rect">
            <a:avLst/>
          </a:prstGeom>
        </p:spPr>
        <p:txBody>
          <a:bodyPr/>
          <a:lstStyle>
            <a:lvl1pPr marL="0" indent="0" algn="l">
              <a:lnSpc>
                <a:spcPts val="2600"/>
              </a:lnSpc>
              <a:spcBef>
                <a:spcPts val="0"/>
              </a:spcBef>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713307" y="3002203"/>
            <a:ext cx="6478326"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1219200" y="624989"/>
            <a:ext cx="975360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1219200" y="1143000"/>
            <a:ext cx="97536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ASP.NET Core MVC</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28239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out room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pic>
        <p:nvPicPr>
          <p:cNvPr id="8" name="Picture 7">
            <a:extLst>
              <a:ext uri="{FF2B5EF4-FFF2-40B4-BE49-F238E27FC236}">
                <a16:creationId xmlns:a16="http://schemas.microsoft.com/office/drawing/2014/main" id="{D4E74E0F-E998-C040-841E-06233683173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510" y="302832"/>
            <a:ext cx="432000" cy="432000"/>
          </a:xfrm>
          <a:prstGeom prst="rect">
            <a:avLst/>
          </a:prstGeom>
        </p:spPr>
      </p:pic>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4619722" cy="461665"/>
          </a:xfrm>
          <a:prstGeom prst="rect">
            <a:avLst/>
          </a:prstGeom>
          <a:noFill/>
        </p:spPr>
        <p:txBody>
          <a:bodyPr wrap="square" rtlCol="0">
            <a:spAutoFit/>
          </a:bodyPr>
          <a:lstStyle/>
          <a:p>
            <a:r>
              <a:rPr lang="en-US" sz="2400" b="0" i="1" dirty="0">
                <a:solidFill>
                  <a:schemeClr val="accent1"/>
                </a:solidFill>
              </a:rPr>
              <a:t>Breakout Room Instructions</a:t>
            </a:r>
          </a:p>
        </p:txBody>
      </p:sp>
    </p:spTree>
    <p:extLst>
      <p:ext uri="{BB962C8B-B14F-4D97-AF65-F5344CB8AC3E}">
        <p14:creationId xmlns:p14="http://schemas.microsoft.com/office/powerpoint/2010/main" val="952423927"/>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ssignment Instruc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A89149-2174-274C-8E86-570E4BF7A9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Assignment Instructions</a:t>
            </a:r>
          </a:p>
        </p:txBody>
      </p:sp>
    </p:spTree>
    <p:extLst>
      <p:ext uri="{BB962C8B-B14F-4D97-AF65-F5344CB8AC3E}">
        <p14:creationId xmlns:p14="http://schemas.microsoft.com/office/powerpoint/2010/main" val="216078122"/>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use for Refl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0D283C7-FBF1-E541-8B89-DCBB89C1A0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Pause for Reflection</a:t>
            </a:r>
          </a:p>
        </p:txBody>
      </p:sp>
    </p:spTree>
    <p:extLst>
      <p:ext uri="{BB962C8B-B14F-4D97-AF65-F5344CB8AC3E}">
        <p14:creationId xmlns:p14="http://schemas.microsoft.com/office/powerpoint/2010/main" val="408849590"/>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983CB62-4D49-7448-B796-C51688BE85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Case Study</a:t>
            </a:r>
          </a:p>
        </p:txBody>
      </p:sp>
    </p:spTree>
    <p:extLst>
      <p:ext uri="{BB962C8B-B14F-4D97-AF65-F5344CB8AC3E}">
        <p14:creationId xmlns:p14="http://schemas.microsoft.com/office/powerpoint/2010/main" val="683563431"/>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oll 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Question?</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hasCustomPrompt="1"/>
          </p:nvPr>
        </p:nvSpPr>
        <p:spPr>
          <a:xfrm>
            <a:off x="562628" y="1773195"/>
            <a:ext cx="9724372" cy="4115669"/>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Option 1</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Poll Question</a:t>
            </a:r>
          </a:p>
        </p:txBody>
      </p:sp>
      <p:pic>
        <p:nvPicPr>
          <p:cNvPr id="7" name="Picture 6">
            <a:extLst>
              <a:ext uri="{FF2B5EF4-FFF2-40B4-BE49-F238E27FC236}">
                <a16:creationId xmlns:a16="http://schemas.microsoft.com/office/drawing/2014/main" id="{36DC9D9D-0165-204D-A6C4-1096B80C5E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Tree>
    <p:extLst>
      <p:ext uri="{BB962C8B-B14F-4D97-AF65-F5344CB8AC3E}">
        <p14:creationId xmlns:p14="http://schemas.microsoft.com/office/powerpoint/2010/main" val="589016807"/>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t Ques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983CB62-4D49-7448-B796-C51688BE85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400" y="302400"/>
            <a:ext cx="432000" cy="432000"/>
          </a:xfrm>
          <a:prstGeom prst="rect">
            <a:avLst/>
          </a:prstGeom>
        </p:spPr>
      </p:pic>
      <p:sp>
        <p:nvSpPr>
          <p:cNvPr id="2" name="Title 1">
            <a:extLst>
              <a:ext uri="{FF2B5EF4-FFF2-40B4-BE49-F238E27FC236}">
                <a16:creationId xmlns:a16="http://schemas.microsoft.com/office/drawing/2014/main" id="{3D7A32D7-DB76-2847-ADA0-EE213BEBB022}"/>
              </a:ext>
            </a:extLst>
          </p:cNvPr>
          <p:cNvSpPr>
            <a:spLocks noGrp="1"/>
          </p:cNvSpPr>
          <p:nvPr>
            <p:ph type="title" hasCustomPrompt="1"/>
          </p:nvPr>
        </p:nvSpPr>
        <p:spPr>
          <a:xfrm>
            <a:off x="562628" y="687488"/>
            <a:ext cx="9724372" cy="1033398"/>
          </a:xfrm>
          <a:prstGeom prst="rect">
            <a:avLst/>
          </a:prstGeom>
        </p:spPr>
        <p:txBody>
          <a:bodyPr anchor="t" anchorCtr="0">
            <a:normAutofit/>
          </a:bodyPr>
          <a:lstStyle>
            <a:lvl1pPr>
              <a:lnSpc>
                <a:spcPts val="3800"/>
              </a:lnSpc>
              <a:defRPr sz="3600" b="1">
                <a:solidFill>
                  <a:schemeClr val="accent1"/>
                </a:solidFill>
                <a:latin typeface="+mn-lt"/>
              </a:defRPr>
            </a:lvl1pPr>
          </a:lstStyle>
          <a:p>
            <a:r>
              <a:rPr lang="en-US" dirty="0"/>
              <a:t>Question?</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hasCustomPrompt="1"/>
          </p:nvPr>
        </p:nvSpPr>
        <p:spPr>
          <a:xfrm>
            <a:off x="562628" y="1773195"/>
            <a:ext cx="9724372" cy="4115669"/>
          </a:xfrm>
          <a:prstGeom prst="rect">
            <a:avLst/>
          </a:prstGeom>
        </p:spPr>
        <p:txBody>
          <a:bodyPr/>
          <a:lstStyle>
            <a:lvl1pPr marL="514350" indent="-514350">
              <a:buClr>
                <a:srgbClr val="E32726"/>
              </a:buClr>
              <a:buFont typeface="+mj-lt"/>
              <a:buAutoNum type="alphaLcPeriod"/>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Option 1</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9" name="TextBox 8">
            <a:extLst>
              <a:ext uri="{FF2B5EF4-FFF2-40B4-BE49-F238E27FC236}">
                <a16:creationId xmlns:a16="http://schemas.microsoft.com/office/drawing/2014/main" id="{2D71C531-4E01-C340-9CB2-CCF8A42CAA05}"/>
              </a:ext>
            </a:extLst>
          </p:cNvPr>
          <p:cNvSpPr txBox="1"/>
          <p:nvPr userDrawn="1"/>
        </p:nvSpPr>
        <p:spPr>
          <a:xfrm>
            <a:off x="728655" y="288000"/>
            <a:ext cx="3269182" cy="461665"/>
          </a:xfrm>
          <a:prstGeom prst="rect">
            <a:avLst/>
          </a:prstGeom>
          <a:noFill/>
        </p:spPr>
        <p:txBody>
          <a:bodyPr wrap="square" rtlCol="0">
            <a:spAutoFit/>
          </a:bodyPr>
          <a:lstStyle/>
          <a:p>
            <a:r>
              <a:rPr lang="en-US" sz="2400" b="0" i="1" dirty="0">
                <a:solidFill>
                  <a:schemeClr val="accent1"/>
                </a:solidFill>
              </a:rPr>
              <a:t>Chat Question</a:t>
            </a:r>
          </a:p>
        </p:txBody>
      </p:sp>
    </p:spTree>
    <p:extLst>
      <p:ext uri="{BB962C8B-B14F-4D97-AF65-F5344CB8AC3E}">
        <p14:creationId xmlns:p14="http://schemas.microsoft.com/office/powerpoint/2010/main" val="2319299944"/>
      </p:ext>
    </p:extLst>
  </p:cSld>
  <p:clrMapOvr>
    <a:masterClrMapping/>
  </p:clrMapOvr>
  <p:extLst>
    <p:ext uri="{DCECCB84-F9BA-43D5-87BE-67443E8EF086}">
      <p15:sldGuideLst xmlns:p15="http://schemas.microsoft.com/office/powerpoint/2012/main">
        <p15:guide id="1" orient="horz" pos="70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 id="2147483668" r:id="rId14"/>
    <p:sldLayoutId id="2147483670" r:id="rId15"/>
    <p:sldLayoutId id="2147483671" r:id="rId16"/>
    <p:sldLayoutId id="2147483672" r:id="rId17"/>
    <p:sldLayoutId id="2147483673" r:id="rId18"/>
    <p:sldLayoutId id="2147483655" r:id="rId19"/>
    <p:sldLayoutId id="2147483656" r:id="rId20"/>
    <p:sldLayoutId id="2147483654" r:id="rId21"/>
    <p:sldLayoutId id="2147483657" r:id="rId22"/>
    <p:sldLayoutId id="2147483674"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stafa.Mohamed@ucalgary.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odejs.org/e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ddons.mozilla.org/en-US/firefox/addon/react-devtools/" TargetMode="External"/><Relationship Id="rId2" Type="http://schemas.openxmlformats.org/officeDocument/2006/relationships/hyperlink" Target="https://chrome.google.com/webstore/detail/react-developer-tools/fmkadmapgofadopljbjfkapdkoienihi?hl=e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hyperlink" Target="https://reactjs.org/docs/create-a-new-react-app.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www.taniarascia.com/getting-started-with-react/" TargetMode="External"/><Relationship Id="rId2" Type="http://schemas.openxmlformats.org/officeDocument/2006/relationships/hyperlink" Target="https://reactjs.org/docs/getting-started.html"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sandbox.io/s/new" TargetMode="External"/><Relationship Id="rId2" Type="http://schemas.openxmlformats.org/officeDocument/2006/relationships/hyperlink" Target="https://reactjs.org/redirect-to-codepen/hello-world"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tackblitz.com/fork/rea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84FF-5D5C-BC42-A1FC-6AE7B3042354}"/>
              </a:ext>
            </a:extLst>
          </p:cNvPr>
          <p:cNvSpPr>
            <a:spLocks noGrp="1"/>
          </p:cNvSpPr>
          <p:nvPr>
            <p:ph type="ctrTitle"/>
          </p:nvPr>
        </p:nvSpPr>
        <p:spPr/>
        <p:txBody>
          <a:bodyPr/>
          <a:lstStyle/>
          <a:p>
            <a:r>
              <a:rPr lang="en-CA" dirty="0"/>
              <a:t>ICT 581 </a:t>
            </a:r>
            <a:br>
              <a:rPr lang="en-CA" dirty="0"/>
            </a:br>
            <a:r>
              <a:rPr lang="en-CA" dirty="0"/>
              <a:t>HTML5 and CSS3 with jQuery</a:t>
            </a:r>
            <a:endParaRPr lang="en-US" dirty="0"/>
          </a:p>
        </p:txBody>
      </p:sp>
      <p:sp>
        <p:nvSpPr>
          <p:cNvPr id="3" name="Subtitle 2">
            <a:extLst>
              <a:ext uri="{FF2B5EF4-FFF2-40B4-BE49-F238E27FC236}">
                <a16:creationId xmlns:a16="http://schemas.microsoft.com/office/drawing/2014/main" id="{7F0704D1-CFEE-C147-B4A6-E943677A0991}"/>
              </a:ext>
            </a:extLst>
          </p:cNvPr>
          <p:cNvSpPr>
            <a:spLocks noGrp="1"/>
          </p:cNvSpPr>
          <p:nvPr>
            <p:ph type="subTitle" idx="1"/>
          </p:nvPr>
        </p:nvSpPr>
        <p:spPr/>
        <p:txBody>
          <a:bodyPr/>
          <a:lstStyle/>
          <a:p>
            <a:r>
              <a:rPr lang="en-US" dirty="0"/>
              <a:t>Day 4: </a:t>
            </a:r>
            <a:r>
              <a:rPr lang="en-CA" dirty="0"/>
              <a:t>Introduction to React.js</a:t>
            </a:r>
            <a:endParaRPr lang="en-US" dirty="0"/>
          </a:p>
        </p:txBody>
      </p:sp>
      <p:sp>
        <p:nvSpPr>
          <p:cNvPr id="4" name="Text Placeholder 3">
            <a:extLst>
              <a:ext uri="{FF2B5EF4-FFF2-40B4-BE49-F238E27FC236}">
                <a16:creationId xmlns:a16="http://schemas.microsoft.com/office/drawing/2014/main" id="{53696E28-D85E-1B43-A9A8-DBC1896617EA}"/>
              </a:ext>
            </a:extLst>
          </p:cNvPr>
          <p:cNvSpPr>
            <a:spLocks noGrp="1"/>
          </p:cNvSpPr>
          <p:nvPr>
            <p:ph type="body" sz="quarter" idx="10"/>
          </p:nvPr>
        </p:nvSpPr>
        <p:spPr/>
        <p:txBody>
          <a:bodyPr/>
          <a:lstStyle/>
          <a:p>
            <a:r>
              <a:rPr lang="en-US" dirty="0"/>
              <a:t>Mostafa Mohamed, PhD, P.Eng.</a:t>
            </a:r>
          </a:p>
          <a:p>
            <a:r>
              <a:rPr lang="en-US" dirty="0"/>
              <a:t>Adjunct Professor,</a:t>
            </a:r>
          </a:p>
          <a:p>
            <a:r>
              <a:rPr lang="en-US" dirty="0"/>
              <a:t>Electrical and Software Engineering Department</a:t>
            </a:r>
          </a:p>
          <a:p>
            <a:r>
              <a:rPr lang="en-US" dirty="0">
                <a:hlinkClick r:id="rId3"/>
              </a:rPr>
              <a:t>Mostafa.Mohamed@ucalgary.ca</a:t>
            </a:r>
            <a:r>
              <a:rPr lang="en-US" dirty="0"/>
              <a:t> </a:t>
            </a:r>
          </a:p>
        </p:txBody>
      </p:sp>
      <p:sp>
        <p:nvSpPr>
          <p:cNvPr id="5" name="Text Placeholder 4">
            <a:extLst>
              <a:ext uri="{FF2B5EF4-FFF2-40B4-BE49-F238E27FC236}">
                <a16:creationId xmlns:a16="http://schemas.microsoft.com/office/drawing/2014/main" id="{5426CE06-2868-604C-B88D-1322DF81609C}"/>
              </a:ext>
            </a:extLst>
          </p:cNvPr>
          <p:cNvSpPr>
            <a:spLocks noGrp="1"/>
          </p:cNvSpPr>
          <p:nvPr>
            <p:ph type="body" sz="quarter" idx="11"/>
          </p:nvPr>
        </p:nvSpPr>
        <p:spPr/>
        <p:txBody>
          <a:bodyPr/>
          <a:lstStyle/>
          <a:p>
            <a:r>
              <a:rPr lang="en-US" dirty="0"/>
              <a:t>@ 2022</a:t>
            </a:r>
          </a:p>
          <a:p>
            <a:endParaRPr lang="en-US" dirty="0"/>
          </a:p>
        </p:txBody>
      </p:sp>
      <p:sp>
        <p:nvSpPr>
          <p:cNvPr id="6" name="TextBox 5">
            <a:extLst>
              <a:ext uri="{FF2B5EF4-FFF2-40B4-BE49-F238E27FC236}">
                <a16:creationId xmlns:a16="http://schemas.microsoft.com/office/drawing/2014/main" id="{2759EBD6-6F25-47F4-A3CE-60E13DDB97F6}"/>
              </a:ext>
            </a:extLst>
          </p:cNvPr>
          <p:cNvSpPr txBox="1"/>
          <p:nvPr/>
        </p:nvSpPr>
        <p:spPr>
          <a:xfrm>
            <a:off x="552668" y="616470"/>
            <a:ext cx="5054670" cy="369332"/>
          </a:xfrm>
          <a:prstGeom prst="rect">
            <a:avLst/>
          </a:prstGeom>
          <a:noFill/>
        </p:spPr>
        <p:txBody>
          <a:bodyPr wrap="square" rtlCol="0">
            <a:spAutoFit/>
          </a:bodyPr>
          <a:lstStyle/>
          <a:p>
            <a:r>
              <a:rPr lang="en-US" dirty="0">
                <a:solidFill>
                  <a:schemeClr val="bg1">
                    <a:lumMod val="50000"/>
                  </a:schemeClr>
                </a:solidFill>
              </a:rPr>
              <a:t>Continuing Education </a:t>
            </a:r>
          </a:p>
        </p:txBody>
      </p:sp>
      <p:pic>
        <p:nvPicPr>
          <p:cNvPr id="7" name="Picture 6">
            <a:extLst>
              <a:ext uri="{FF2B5EF4-FFF2-40B4-BE49-F238E27FC236}">
                <a16:creationId xmlns:a16="http://schemas.microsoft.com/office/drawing/2014/main" id="{F4714229-A83F-B60D-9818-326A0900E979}"/>
              </a:ext>
            </a:extLst>
          </p:cNvPr>
          <p:cNvPicPr>
            <a:picLocks noChangeAspect="1"/>
          </p:cNvPicPr>
          <p:nvPr/>
        </p:nvPicPr>
        <p:blipFill rotWithShape="1">
          <a:blip r:embed="rId4"/>
          <a:srcRect l="29910" t="9780" r="28936" b="10880"/>
          <a:stretch/>
        </p:blipFill>
        <p:spPr>
          <a:xfrm>
            <a:off x="7295234" y="2708536"/>
            <a:ext cx="3245080" cy="35662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697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9427-DD94-0A0C-900F-A687799BD230}"/>
              </a:ext>
            </a:extLst>
          </p:cNvPr>
          <p:cNvSpPr>
            <a:spLocks noGrp="1"/>
          </p:cNvSpPr>
          <p:nvPr>
            <p:ph type="title"/>
          </p:nvPr>
        </p:nvSpPr>
        <p:spPr/>
        <p:txBody>
          <a:bodyPr/>
          <a:lstStyle/>
          <a:p>
            <a:r>
              <a:rPr lang="en-US" dirty="0"/>
              <a:t>Adding React component to an HTML page</a:t>
            </a:r>
          </a:p>
        </p:txBody>
      </p:sp>
      <p:sp>
        <p:nvSpPr>
          <p:cNvPr id="3" name="Content Placeholder 2">
            <a:extLst>
              <a:ext uri="{FF2B5EF4-FFF2-40B4-BE49-F238E27FC236}">
                <a16:creationId xmlns:a16="http://schemas.microsoft.com/office/drawing/2014/main" id="{62865431-A17B-B8BC-FA7A-D0FA6815446C}"/>
              </a:ext>
            </a:extLst>
          </p:cNvPr>
          <p:cNvSpPr>
            <a:spLocks noGrp="1"/>
          </p:cNvSpPr>
          <p:nvPr>
            <p:ph idx="1"/>
          </p:nvPr>
        </p:nvSpPr>
        <p:spPr/>
        <p:txBody>
          <a:bodyPr/>
          <a:lstStyle/>
          <a:p>
            <a:r>
              <a:rPr lang="en-US" dirty="0"/>
              <a:t>No installations required.</a:t>
            </a:r>
          </a:p>
          <a:p>
            <a:r>
              <a:rPr lang="en-US" dirty="0"/>
              <a:t>We will create an HTML file and link the needed scripts to it, them add a React component to the page</a:t>
            </a:r>
          </a:p>
        </p:txBody>
      </p:sp>
      <p:sp>
        <p:nvSpPr>
          <p:cNvPr id="4" name="Slide Number Placeholder 3">
            <a:extLst>
              <a:ext uri="{FF2B5EF4-FFF2-40B4-BE49-F238E27FC236}">
                <a16:creationId xmlns:a16="http://schemas.microsoft.com/office/drawing/2014/main" id="{76AEC0AD-923F-DE52-5CDD-F6461CC8B9E5}"/>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406800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CD8D-6F3E-0EE9-9648-91918A1CCDE7}"/>
              </a:ext>
            </a:extLst>
          </p:cNvPr>
          <p:cNvSpPr>
            <a:spLocks noGrp="1"/>
          </p:cNvSpPr>
          <p:nvPr>
            <p:ph type="title"/>
          </p:nvPr>
        </p:nvSpPr>
        <p:spPr/>
        <p:txBody>
          <a:bodyPr/>
          <a:lstStyle/>
          <a:p>
            <a:r>
              <a:rPr lang="en-US" dirty="0"/>
              <a:t>The hosting HTML page</a:t>
            </a:r>
          </a:p>
        </p:txBody>
      </p:sp>
      <p:sp>
        <p:nvSpPr>
          <p:cNvPr id="3" name="Content Placeholder 2">
            <a:extLst>
              <a:ext uri="{FF2B5EF4-FFF2-40B4-BE49-F238E27FC236}">
                <a16:creationId xmlns:a16="http://schemas.microsoft.com/office/drawing/2014/main" id="{8C52F274-01DD-5CBC-78F1-C5AD639AC10D}"/>
              </a:ext>
            </a:extLst>
          </p:cNvPr>
          <p:cNvSpPr>
            <a:spLocks noGrp="1"/>
          </p:cNvSpPr>
          <p:nvPr>
            <p:ph idx="1"/>
          </p:nvPr>
        </p:nvSpPr>
        <p:spPr>
          <a:xfrm>
            <a:off x="562628" y="1773195"/>
            <a:ext cx="11028010" cy="4115669"/>
          </a:xfrm>
        </p:spPr>
        <p:txBody>
          <a:bodyPr/>
          <a:lstStyle/>
          <a:p>
            <a:r>
              <a:rPr lang="en-US" dirty="0"/>
              <a:t>Create a new, or use an existing HTML page</a:t>
            </a:r>
          </a:p>
          <a:p>
            <a:r>
              <a:rPr lang="en-US" dirty="0"/>
              <a:t>Add these script tags to the page, better to be right before the &lt;/body&gt;:</a:t>
            </a:r>
          </a:p>
          <a:p>
            <a:pPr marL="0" indent="0">
              <a:buNone/>
            </a:pP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script</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src</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"https://unpkg.com/react@16/</a:t>
            </a:r>
            <a:r>
              <a:rPr lang="en-US" sz="1800" b="0" dirty="0" err="1">
                <a:solidFill>
                  <a:srgbClr val="CE9178"/>
                </a:solidFill>
                <a:effectLst/>
                <a:latin typeface="Consolas" panose="020B0609020204030204" pitchFamily="49" charset="0"/>
              </a:rPr>
              <a:t>umd</a:t>
            </a:r>
            <a:r>
              <a:rPr lang="en-US" sz="1800" b="0" dirty="0">
                <a:solidFill>
                  <a:srgbClr val="CE9178"/>
                </a:solidFill>
                <a:effectLst/>
                <a:latin typeface="Consolas" panose="020B0609020204030204" pitchFamily="49" charset="0"/>
              </a:rPr>
              <a:t>/react.development.js"</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script</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pPr marL="0" indent="0">
              <a:buNone/>
            </a:pP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script</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src</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"https://unpkg.com/react-dom@16/</a:t>
            </a:r>
            <a:r>
              <a:rPr lang="en-US" sz="1800" b="0" dirty="0" err="1">
                <a:solidFill>
                  <a:srgbClr val="CE9178"/>
                </a:solidFill>
                <a:effectLst/>
                <a:latin typeface="Consolas" panose="020B0609020204030204" pitchFamily="49" charset="0"/>
              </a:rPr>
              <a:t>umd</a:t>
            </a:r>
            <a:r>
              <a:rPr lang="en-US" sz="1800" b="0" dirty="0">
                <a:solidFill>
                  <a:srgbClr val="CE9178"/>
                </a:solidFill>
                <a:effectLst/>
                <a:latin typeface="Consolas" panose="020B0609020204030204" pitchFamily="49" charset="0"/>
              </a:rPr>
              <a:t>/react-dom.development.js"</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script</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pPr marL="0" indent="0">
              <a:buNone/>
            </a:pP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script</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src</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"https://unpkg.com/babel-standalone@6.26.0/babel.js"</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script</a:t>
            </a:r>
            <a:r>
              <a:rPr lang="en-US" sz="1800" b="0" dirty="0">
                <a:solidFill>
                  <a:srgbClr val="808080"/>
                </a:solidFill>
                <a:effectLst/>
                <a:latin typeface="Consolas" panose="020B0609020204030204" pitchFamily="49" charset="0"/>
              </a:rPr>
              <a:t>&gt;</a:t>
            </a:r>
            <a:endParaRPr lang="en-US" sz="1800" b="0" dirty="0">
              <a:solidFill>
                <a:srgbClr val="D4D4D4"/>
              </a:solidFill>
              <a:effectLst/>
              <a:latin typeface="Consolas" panose="020B0609020204030204" pitchFamily="49" charset="0"/>
            </a:endParaRPr>
          </a:p>
          <a:p>
            <a:r>
              <a:rPr lang="en-US" dirty="0"/>
              <a:t>React is the main react library which defines its methods and types</a:t>
            </a:r>
          </a:p>
          <a:p>
            <a:r>
              <a:rPr lang="en-US" dirty="0"/>
              <a:t>React-DOM has tools to link your react components to the HTML</a:t>
            </a:r>
          </a:p>
          <a:p>
            <a:r>
              <a:rPr lang="en-US" dirty="0"/>
              <a:t>Babel is a JavaScript compiler to compile ES6 JS, code used by React, to vanilla JS for older browsers, also to compile </a:t>
            </a:r>
            <a:r>
              <a:rPr lang="en-US"/>
              <a:t>JSX code</a:t>
            </a:r>
            <a:endParaRPr lang="en-US" dirty="0"/>
          </a:p>
        </p:txBody>
      </p:sp>
      <p:sp>
        <p:nvSpPr>
          <p:cNvPr id="4" name="Slide Number Placeholder 3">
            <a:extLst>
              <a:ext uri="{FF2B5EF4-FFF2-40B4-BE49-F238E27FC236}">
                <a16:creationId xmlns:a16="http://schemas.microsoft.com/office/drawing/2014/main" id="{AAC0E1E3-5306-CD6E-0910-C6F62ABC3362}"/>
              </a:ext>
            </a:extLst>
          </p:cNvPr>
          <p:cNvSpPr>
            <a:spLocks noGrp="1"/>
          </p:cNvSpPr>
          <p:nvPr>
            <p:ph type="sldNum" sz="quarter" idx="12"/>
          </p:nvPr>
        </p:nvSpPr>
        <p:spPr/>
        <p:txBody>
          <a:bodyPr/>
          <a:lstStyle/>
          <a:p>
            <a:fld id="{5C35FCF4-C3EF-BD43-82E0-05BC237DAD2A}" type="slidenum">
              <a:rPr lang="en-US" smtClean="0"/>
              <a:pPr/>
              <a:t>11</a:t>
            </a:fld>
            <a:endParaRPr lang="en-US" dirty="0"/>
          </a:p>
        </p:txBody>
      </p:sp>
    </p:spTree>
    <p:extLst>
      <p:ext uri="{BB962C8B-B14F-4D97-AF65-F5344CB8AC3E}">
        <p14:creationId xmlns:p14="http://schemas.microsoft.com/office/powerpoint/2010/main" val="270974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4982-9019-65D8-0428-2256BEDEB11D}"/>
              </a:ext>
            </a:extLst>
          </p:cNvPr>
          <p:cNvSpPr>
            <a:spLocks noGrp="1"/>
          </p:cNvSpPr>
          <p:nvPr>
            <p:ph type="title"/>
          </p:nvPr>
        </p:nvSpPr>
        <p:spPr/>
        <p:txBody>
          <a:bodyPr/>
          <a:lstStyle/>
          <a:p>
            <a:r>
              <a:rPr lang="en-US" dirty="0"/>
              <a:t>Add the Container HTML element</a:t>
            </a:r>
          </a:p>
        </p:txBody>
      </p:sp>
      <p:sp>
        <p:nvSpPr>
          <p:cNvPr id="3" name="Content Placeholder 2">
            <a:extLst>
              <a:ext uri="{FF2B5EF4-FFF2-40B4-BE49-F238E27FC236}">
                <a16:creationId xmlns:a16="http://schemas.microsoft.com/office/drawing/2014/main" id="{F5C9EDD5-6CAF-37FE-7DE9-939B4A0EB321}"/>
              </a:ext>
            </a:extLst>
          </p:cNvPr>
          <p:cNvSpPr>
            <a:spLocks noGrp="1"/>
          </p:cNvSpPr>
          <p:nvPr>
            <p:ph idx="1"/>
          </p:nvPr>
        </p:nvSpPr>
        <p:spPr/>
        <p:txBody>
          <a:bodyPr/>
          <a:lstStyle/>
          <a:p>
            <a:r>
              <a:rPr lang="en-US" dirty="0"/>
              <a:t>We need to add an HTML element to the HTML page </a:t>
            </a:r>
          </a:p>
          <a:p>
            <a:r>
              <a:rPr lang="en-US" dirty="0"/>
              <a:t>This element will be the container for our new React component</a:t>
            </a:r>
          </a:p>
          <a:p>
            <a:r>
              <a:rPr lang="en-US" dirty="0"/>
              <a:t>Add this div anywhere  in the HTML body:</a:t>
            </a:r>
          </a:p>
          <a:p>
            <a:pPr lvl="1"/>
            <a:r>
              <a:rPr lang="en-CA" dirty="0"/>
              <a:t>&lt;div id="</a:t>
            </a:r>
            <a:r>
              <a:rPr lang="en-CA" dirty="0" err="1"/>
              <a:t>my_react_component_container</a:t>
            </a:r>
            <a:r>
              <a:rPr lang="en-CA" dirty="0"/>
              <a:t>"&gt;&lt;/div&gt;</a:t>
            </a:r>
          </a:p>
          <a:p>
            <a:r>
              <a:rPr lang="en-US" dirty="0"/>
              <a:t>We can have as many containers in the same page</a:t>
            </a:r>
          </a:p>
        </p:txBody>
      </p:sp>
      <p:sp>
        <p:nvSpPr>
          <p:cNvPr id="4" name="Slide Number Placeholder 3">
            <a:extLst>
              <a:ext uri="{FF2B5EF4-FFF2-40B4-BE49-F238E27FC236}">
                <a16:creationId xmlns:a16="http://schemas.microsoft.com/office/drawing/2014/main" id="{8D9A5C86-8ADA-1C1E-CB03-B325B172A428}"/>
              </a:ext>
            </a:extLst>
          </p:cNvPr>
          <p:cNvSpPr>
            <a:spLocks noGrp="1"/>
          </p:cNvSpPr>
          <p:nvPr>
            <p:ph type="sldNum" sz="quarter" idx="12"/>
          </p:nvPr>
        </p:nvSpPr>
        <p:spPr/>
        <p:txBody>
          <a:bodyPr/>
          <a:lstStyle/>
          <a:p>
            <a:fld id="{5C35FCF4-C3EF-BD43-82E0-05BC237DAD2A}" type="slidenum">
              <a:rPr lang="en-US" smtClean="0"/>
              <a:pPr/>
              <a:t>12</a:t>
            </a:fld>
            <a:endParaRPr lang="en-US" dirty="0"/>
          </a:p>
        </p:txBody>
      </p:sp>
    </p:spTree>
    <p:extLst>
      <p:ext uri="{BB962C8B-B14F-4D97-AF65-F5344CB8AC3E}">
        <p14:creationId xmlns:p14="http://schemas.microsoft.com/office/powerpoint/2010/main" val="56472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9526-A41B-CFAF-960A-EB569C420B00}"/>
              </a:ext>
            </a:extLst>
          </p:cNvPr>
          <p:cNvSpPr>
            <a:spLocks noGrp="1"/>
          </p:cNvSpPr>
          <p:nvPr>
            <p:ph type="title"/>
          </p:nvPr>
        </p:nvSpPr>
        <p:spPr/>
        <p:txBody>
          <a:bodyPr/>
          <a:lstStyle/>
          <a:p>
            <a:r>
              <a:rPr lang="en-US" dirty="0"/>
              <a:t>Create the React component </a:t>
            </a:r>
          </a:p>
        </p:txBody>
      </p:sp>
      <p:sp>
        <p:nvSpPr>
          <p:cNvPr id="3" name="Content Placeholder 2">
            <a:extLst>
              <a:ext uri="{FF2B5EF4-FFF2-40B4-BE49-F238E27FC236}">
                <a16:creationId xmlns:a16="http://schemas.microsoft.com/office/drawing/2014/main" id="{8BD323BC-BB25-5B0C-C6C2-DEE2A1682713}"/>
              </a:ext>
            </a:extLst>
          </p:cNvPr>
          <p:cNvSpPr>
            <a:spLocks noGrp="1"/>
          </p:cNvSpPr>
          <p:nvPr>
            <p:ph idx="1"/>
          </p:nvPr>
        </p:nvSpPr>
        <p:spPr>
          <a:xfrm>
            <a:off x="562628" y="1773195"/>
            <a:ext cx="11065080" cy="4516394"/>
          </a:xfrm>
        </p:spPr>
        <p:txBody>
          <a:bodyPr/>
          <a:lstStyle/>
          <a:p>
            <a:r>
              <a:rPr lang="en-US" dirty="0"/>
              <a:t>Add this script section after the previous script tags (just before the &lt;/body&gt;)</a:t>
            </a:r>
          </a:p>
          <a:p>
            <a:pPr marL="0" indent="0">
              <a:buNone/>
            </a:pPr>
            <a:r>
              <a:rPr lang="en-US" sz="1800" b="0" dirty="0">
                <a:solidFill>
                  <a:srgbClr val="800000"/>
                </a:solidFill>
                <a:effectLst/>
                <a:latin typeface="Consolas" panose="020B0609020204030204" pitchFamily="49" charset="0"/>
              </a:rPr>
              <a:t>&lt;script</a:t>
            </a:r>
            <a:r>
              <a:rPr lang="en-US" sz="1800" b="0" dirty="0">
                <a:solidFill>
                  <a:srgbClr val="000000"/>
                </a:solidFill>
                <a:effectLst/>
                <a:latin typeface="Consolas" panose="020B0609020204030204" pitchFamily="49" charset="0"/>
              </a:rPr>
              <a:t> </a:t>
            </a:r>
            <a:r>
              <a:rPr lang="en-US" sz="1800" b="0" dirty="0">
                <a:solidFill>
                  <a:srgbClr val="FF0000"/>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FF"/>
                </a:solidFill>
                <a:effectLst/>
                <a:highlight>
                  <a:srgbClr val="FFFF00"/>
                </a:highlight>
                <a:latin typeface="Consolas" panose="020B0609020204030204" pitchFamily="49" charset="0"/>
              </a:rPr>
              <a:t>text/babel</a:t>
            </a:r>
            <a:r>
              <a:rPr lang="en-US" sz="1800" b="0" dirty="0">
                <a:solidFill>
                  <a:srgbClr val="0000FF"/>
                </a:solidFill>
                <a:effectLst/>
                <a:latin typeface="Consolas" panose="020B0609020204030204" pitchFamily="49" charset="0"/>
              </a:rPr>
              <a:t>"</a:t>
            </a:r>
            <a:r>
              <a:rPr lang="en-US" sz="1800" b="0" dirty="0">
                <a:solidFill>
                  <a:srgbClr val="800000"/>
                </a:solidFill>
                <a:effectLst/>
                <a:latin typeface="Consolas" panose="020B0609020204030204" pitchFamily="49" charset="0"/>
              </a:rPr>
              <a:t>&gt;		// text/babel is needed for the Babel compiler</a:t>
            </a:r>
            <a:endParaRPr lang="en-US" sz="1800" b="0" dirty="0">
              <a:solidFill>
                <a:srgbClr val="000000"/>
              </a:solidFill>
              <a:effectLst/>
              <a:latin typeface="Consolas" panose="020B0609020204030204" pitchFamily="49" charset="0"/>
            </a:endParaRPr>
          </a:p>
          <a:p>
            <a:pPr marL="0" indent="0">
              <a:buNone/>
            </a:pPr>
            <a:r>
              <a:rPr lang="en-US" sz="1800" dirty="0">
                <a:solidFill>
                  <a:srgbClr val="0000FF"/>
                </a:solidFill>
                <a:latin typeface="Consolas" panose="020B0609020204030204" pitchFamily="49" charset="0"/>
              </a:rPr>
              <a:t>  </a:t>
            </a:r>
            <a:r>
              <a:rPr lang="en-US" sz="1800" b="0" dirty="0">
                <a:solidFill>
                  <a:srgbClr val="0000FF"/>
                </a:solidFill>
                <a:effectLst/>
                <a:latin typeface="Consolas" panose="020B0609020204030204" pitchFamily="49" charset="0"/>
              </a:rPr>
              <a:t>class</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App</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extends</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React</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Component</a:t>
            </a:r>
            <a:r>
              <a:rPr lang="en-US" sz="1800" b="0" dirty="0">
                <a:solidFill>
                  <a:srgbClr val="000000"/>
                </a:solidFill>
                <a:effectLst/>
                <a:latin typeface="Consolas" panose="020B0609020204030204" pitchFamily="49" charset="0"/>
              </a:rPr>
              <a:t> {</a:t>
            </a:r>
          </a:p>
          <a:p>
            <a:pPr marL="0" indent="0">
              <a:buNone/>
            </a:pP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render</a:t>
            </a:r>
            <a:r>
              <a:rPr lang="en-US" sz="1800" b="0" dirty="0">
                <a:solidFill>
                  <a:srgbClr val="000000"/>
                </a:solidFill>
                <a:effectLst/>
                <a:latin typeface="Consolas" panose="020B0609020204030204" pitchFamily="49" charset="0"/>
              </a:rPr>
              <a:t>() {</a:t>
            </a:r>
          </a:p>
          <a:p>
            <a:pPr marL="0" indent="0">
              <a:buNone/>
            </a:pP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800000"/>
                </a:solidFill>
                <a:effectLst/>
                <a:latin typeface="Consolas" panose="020B0609020204030204" pitchFamily="49" charset="0"/>
              </a:rPr>
              <a:t>&lt;h1&gt;</a:t>
            </a:r>
            <a:r>
              <a:rPr lang="en-US" sz="1800" b="0" dirty="0">
                <a:solidFill>
                  <a:srgbClr val="000000"/>
                </a:solidFill>
                <a:effectLst/>
                <a:latin typeface="Consolas" panose="020B0609020204030204" pitchFamily="49" charset="0"/>
              </a:rPr>
              <a:t>Hello world! from ICT 581!</a:t>
            </a:r>
            <a:r>
              <a:rPr lang="en-US" sz="1800" b="0" dirty="0">
                <a:solidFill>
                  <a:srgbClr val="800000"/>
                </a:solidFill>
                <a:effectLst/>
                <a:latin typeface="Consolas" panose="020B0609020204030204" pitchFamily="49" charset="0"/>
              </a:rPr>
              <a:t>&lt;/h1&gt;</a:t>
            </a:r>
            <a:endParaRPr lang="en-US" sz="1800" b="0" dirty="0">
              <a:solidFill>
                <a:srgbClr val="000000"/>
              </a:solidFill>
              <a:effectLst/>
              <a:latin typeface="Consolas" panose="020B0609020204030204" pitchFamily="49" charset="0"/>
            </a:endParaRPr>
          </a:p>
          <a:p>
            <a:pPr marL="0" indent="0">
              <a:buNone/>
            </a:pPr>
            <a:r>
              <a:rPr lang="en-US" sz="1800" b="0" dirty="0">
                <a:solidFill>
                  <a:srgbClr val="000000"/>
                </a:solidFill>
                <a:effectLst/>
                <a:latin typeface="Consolas" panose="020B0609020204030204" pitchFamily="49" charset="0"/>
              </a:rPr>
              <a:t>       }</a:t>
            </a:r>
          </a:p>
          <a:p>
            <a:pPr marL="0" indent="0">
              <a:buNone/>
            </a:pPr>
            <a:r>
              <a:rPr lang="en-US" sz="1800" b="0" dirty="0">
                <a:solidFill>
                  <a:srgbClr val="000000"/>
                </a:solidFill>
                <a:effectLst/>
                <a:latin typeface="Consolas" panose="020B0609020204030204" pitchFamily="49" charset="0"/>
              </a:rPr>
              <a:t>  }</a:t>
            </a:r>
          </a:p>
          <a:p>
            <a:pPr marL="0" indent="0">
              <a:buNone/>
            </a:pPr>
            <a:r>
              <a:rPr lang="en-CA" sz="1600" dirty="0">
                <a:solidFill>
                  <a:srgbClr val="008000"/>
                </a:solidFill>
                <a:latin typeface="Consolas" panose="020B0609020204030204" pitchFamily="49" charset="0"/>
              </a:rPr>
              <a:t>  </a:t>
            </a:r>
            <a:r>
              <a:rPr lang="en-CA" sz="1800" b="0" dirty="0">
                <a:solidFill>
                  <a:srgbClr val="008000"/>
                </a:solidFill>
                <a:effectLst/>
                <a:latin typeface="Consolas" panose="020B0609020204030204" pitchFamily="49" charset="0"/>
              </a:rPr>
              <a:t>// The below code renders the React component in hour HTML element</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domContainer</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document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getElementById</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my_react_component_container</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root</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ReactDOM</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createRoot</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domContainer</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root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render</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React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createElement</a:t>
            </a:r>
            <a:r>
              <a:rPr lang="en-US" sz="1800" b="0" dirty="0">
                <a:solidFill>
                  <a:srgbClr val="000000"/>
                </a:solidFill>
                <a:effectLst/>
                <a:latin typeface="Consolas" panose="020B0609020204030204" pitchFamily="49" charset="0"/>
              </a:rPr>
              <a:t>(</a:t>
            </a:r>
            <a:r>
              <a:rPr lang="en-US" sz="1800" b="0" dirty="0">
                <a:solidFill>
                  <a:srgbClr val="267F99"/>
                </a:solidFill>
                <a:effectLst/>
                <a:latin typeface="Consolas" panose="020B0609020204030204" pitchFamily="49" charset="0"/>
              </a:rPr>
              <a:t>App</a:t>
            </a:r>
            <a:r>
              <a:rPr lang="en-US" sz="1800" b="0" dirty="0">
                <a:solidFill>
                  <a:srgbClr val="000000"/>
                </a:solidFill>
                <a:effectLst/>
                <a:latin typeface="Consolas" panose="020B0609020204030204" pitchFamily="49" charset="0"/>
              </a:rPr>
              <a:t>));</a:t>
            </a:r>
          </a:p>
          <a:p>
            <a:pPr marL="0" indent="0">
              <a:buNone/>
            </a:pPr>
            <a:r>
              <a:rPr lang="en-US" sz="1800" b="0" dirty="0">
                <a:solidFill>
                  <a:srgbClr val="800000"/>
                </a:solidFill>
                <a:effectLst/>
                <a:latin typeface="Consolas" panose="020B0609020204030204" pitchFamily="49" charset="0"/>
              </a:rPr>
              <a:t>&lt;/script&gt;</a:t>
            </a:r>
            <a:endParaRPr lang="en-US" sz="1800" b="0" dirty="0">
              <a:solidFill>
                <a:srgbClr val="000000"/>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319E0809-B086-B80C-8BAD-811603875565}"/>
              </a:ext>
            </a:extLst>
          </p:cNvPr>
          <p:cNvSpPr>
            <a:spLocks noGrp="1"/>
          </p:cNvSpPr>
          <p:nvPr>
            <p:ph type="sldNum" sz="quarter" idx="12"/>
          </p:nvPr>
        </p:nvSpPr>
        <p:spPr/>
        <p:txBody>
          <a:bodyPr/>
          <a:lstStyle/>
          <a:p>
            <a:fld id="{5C35FCF4-C3EF-BD43-82E0-05BC237DAD2A}" type="slidenum">
              <a:rPr lang="en-US" smtClean="0"/>
              <a:pPr/>
              <a:t>13</a:t>
            </a:fld>
            <a:endParaRPr lang="en-US" dirty="0"/>
          </a:p>
        </p:txBody>
      </p:sp>
    </p:spTree>
    <p:extLst>
      <p:ext uri="{BB962C8B-B14F-4D97-AF65-F5344CB8AC3E}">
        <p14:creationId xmlns:p14="http://schemas.microsoft.com/office/powerpoint/2010/main" val="42879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7CA-04AD-91D0-CAE5-0EF48F1A874E}"/>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89D325D-DD98-940B-C6D8-1DEAE9F3851F}"/>
              </a:ext>
            </a:extLst>
          </p:cNvPr>
          <p:cNvSpPr>
            <a:spLocks noGrp="1"/>
          </p:cNvSpPr>
          <p:nvPr>
            <p:ph idx="1"/>
          </p:nvPr>
        </p:nvSpPr>
        <p:spPr/>
        <p:txBody>
          <a:bodyPr/>
          <a:lstStyle/>
          <a:p>
            <a:r>
              <a:rPr lang="en-US" dirty="0"/>
              <a:t>Create an HTML page to show your personal information using a React.js component </a:t>
            </a:r>
          </a:p>
          <a:p>
            <a:r>
              <a:rPr lang="en-US" dirty="0"/>
              <a:t>The component should display your Name, email, and interests</a:t>
            </a:r>
          </a:p>
          <a:p>
            <a:r>
              <a:rPr lang="en-US" dirty="0"/>
              <a:t>The display should be in a table form with nice CSS formatting</a:t>
            </a:r>
          </a:p>
        </p:txBody>
      </p:sp>
      <p:sp>
        <p:nvSpPr>
          <p:cNvPr id="4" name="Slide Number Placeholder 3">
            <a:extLst>
              <a:ext uri="{FF2B5EF4-FFF2-40B4-BE49-F238E27FC236}">
                <a16:creationId xmlns:a16="http://schemas.microsoft.com/office/drawing/2014/main" id="{F83F61DA-A841-FB51-6345-D659B86CF754}"/>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344555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US" dirty="0"/>
              <a:t>Preparing the Development Environment</a:t>
            </a:r>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15</a:t>
            </a:fld>
            <a:endParaRPr lang="en-US" dirty="0"/>
          </a:p>
        </p:txBody>
      </p:sp>
    </p:spTree>
    <p:extLst>
      <p:ext uri="{BB962C8B-B14F-4D97-AF65-F5344CB8AC3E}">
        <p14:creationId xmlns:p14="http://schemas.microsoft.com/office/powerpoint/2010/main" val="43021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1346A0-028F-E0D9-42E6-3E937B5A7757}"/>
              </a:ext>
            </a:extLst>
          </p:cNvPr>
          <p:cNvSpPr>
            <a:spLocks noGrp="1"/>
          </p:cNvSpPr>
          <p:nvPr>
            <p:ph type="title"/>
          </p:nvPr>
        </p:nvSpPr>
        <p:spPr/>
        <p:txBody>
          <a:bodyPr/>
          <a:lstStyle/>
          <a:p>
            <a:r>
              <a:rPr lang="en-US" dirty="0"/>
              <a:t>The environment</a:t>
            </a:r>
          </a:p>
        </p:txBody>
      </p:sp>
      <p:sp>
        <p:nvSpPr>
          <p:cNvPr id="4" name="Content Placeholder 3">
            <a:extLst>
              <a:ext uri="{FF2B5EF4-FFF2-40B4-BE49-F238E27FC236}">
                <a16:creationId xmlns:a16="http://schemas.microsoft.com/office/drawing/2014/main" id="{C13809FD-8A84-893A-F6FB-55180D279CBE}"/>
              </a:ext>
            </a:extLst>
          </p:cNvPr>
          <p:cNvSpPr>
            <a:spLocks noGrp="1"/>
          </p:cNvSpPr>
          <p:nvPr>
            <p:ph idx="1"/>
          </p:nvPr>
        </p:nvSpPr>
        <p:spPr/>
        <p:txBody>
          <a:bodyPr/>
          <a:lstStyle/>
          <a:p>
            <a:r>
              <a:rPr lang="en-US" dirty="0"/>
              <a:t>These tools are optional for simple application development, but are needed if you are developing beyond basic </a:t>
            </a:r>
          </a:p>
          <a:p>
            <a:r>
              <a:rPr lang="en-US" dirty="0"/>
              <a:t>Node.js is needed to use toolchains to compile React.js applications for better performance and integration with other Node.js libraries </a:t>
            </a:r>
          </a:p>
          <a:p>
            <a:endParaRPr lang="en-US" dirty="0"/>
          </a:p>
        </p:txBody>
      </p:sp>
    </p:spTree>
    <p:extLst>
      <p:ext uri="{BB962C8B-B14F-4D97-AF65-F5344CB8AC3E}">
        <p14:creationId xmlns:p14="http://schemas.microsoft.com/office/powerpoint/2010/main" val="3967775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1DA9-AECE-37CA-3255-AD9C11A752E0}"/>
              </a:ext>
            </a:extLst>
          </p:cNvPr>
          <p:cNvSpPr>
            <a:spLocks noGrp="1"/>
          </p:cNvSpPr>
          <p:nvPr>
            <p:ph type="title"/>
          </p:nvPr>
        </p:nvSpPr>
        <p:spPr/>
        <p:txBody>
          <a:bodyPr/>
          <a:lstStyle/>
          <a:p>
            <a:r>
              <a:rPr lang="en-US" dirty="0"/>
              <a:t>Install Node.js</a:t>
            </a:r>
          </a:p>
        </p:txBody>
      </p:sp>
      <p:sp>
        <p:nvSpPr>
          <p:cNvPr id="3" name="Content Placeholder 2">
            <a:extLst>
              <a:ext uri="{FF2B5EF4-FFF2-40B4-BE49-F238E27FC236}">
                <a16:creationId xmlns:a16="http://schemas.microsoft.com/office/drawing/2014/main" id="{4F5BE705-02EC-D0B5-9A70-FE83C70B5A3B}"/>
              </a:ext>
            </a:extLst>
          </p:cNvPr>
          <p:cNvSpPr>
            <a:spLocks noGrp="1"/>
          </p:cNvSpPr>
          <p:nvPr>
            <p:ph idx="1"/>
          </p:nvPr>
        </p:nvSpPr>
        <p:spPr>
          <a:xfrm>
            <a:off x="562628" y="1773195"/>
            <a:ext cx="9928258" cy="4115669"/>
          </a:xfrm>
        </p:spPr>
        <p:txBody>
          <a:bodyPr/>
          <a:lstStyle/>
          <a:p>
            <a:r>
              <a:rPr lang="en-US" dirty="0"/>
              <a:t>Node.js is a JavaScript framework used to develop JavaScript based projects using toolchain </a:t>
            </a:r>
          </a:p>
          <a:p>
            <a:r>
              <a:rPr lang="en-US" dirty="0"/>
              <a:t>We need Node.js to build our React.js components </a:t>
            </a:r>
          </a:p>
          <a:p>
            <a:r>
              <a:rPr lang="en-US" dirty="0"/>
              <a:t>Install Node.js from </a:t>
            </a:r>
            <a:r>
              <a:rPr lang="en-US" dirty="0">
                <a:hlinkClick r:id="rId2"/>
              </a:rPr>
              <a:t>https://nodejs.org/en/</a:t>
            </a:r>
            <a:r>
              <a:rPr lang="en-US" dirty="0"/>
              <a:t> </a:t>
            </a:r>
          </a:p>
          <a:p>
            <a:r>
              <a:rPr lang="en-US" dirty="0"/>
              <a:t>It can run on Windows, MAC and Linux</a:t>
            </a:r>
          </a:p>
          <a:p>
            <a:r>
              <a:rPr lang="en-US" dirty="0"/>
              <a:t>This is optional for now</a:t>
            </a:r>
          </a:p>
        </p:txBody>
      </p:sp>
      <p:sp>
        <p:nvSpPr>
          <p:cNvPr id="4" name="Slide Number Placeholder 3">
            <a:extLst>
              <a:ext uri="{FF2B5EF4-FFF2-40B4-BE49-F238E27FC236}">
                <a16:creationId xmlns:a16="http://schemas.microsoft.com/office/drawing/2014/main" id="{3219F6E7-8256-4A14-B90C-CB82D7149061}"/>
              </a:ext>
            </a:extLst>
          </p:cNvPr>
          <p:cNvSpPr>
            <a:spLocks noGrp="1"/>
          </p:cNvSpPr>
          <p:nvPr>
            <p:ph type="sldNum" sz="quarter" idx="12"/>
          </p:nvPr>
        </p:nvSpPr>
        <p:spPr/>
        <p:txBody>
          <a:bodyPr/>
          <a:lstStyle/>
          <a:p>
            <a:fld id="{5C35FCF4-C3EF-BD43-82E0-05BC237DAD2A}" type="slidenum">
              <a:rPr lang="en-US" smtClean="0"/>
              <a:pPr/>
              <a:t>17</a:t>
            </a:fld>
            <a:endParaRPr lang="en-US" dirty="0"/>
          </a:p>
        </p:txBody>
      </p:sp>
      <p:pic>
        <p:nvPicPr>
          <p:cNvPr id="6" name="Picture 5">
            <a:extLst>
              <a:ext uri="{FF2B5EF4-FFF2-40B4-BE49-F238E27FC236}">
                <a16:creationId xmlns:a16="http://schemas.microsoft.com/office/drawing/2014/main" id="{43A18F07-4241-35DA-6304-84363DE807D6}"/>
              </a:ext>
            </a:extLst>
          </p:cNvPr>
          <p:cNvPicPr>
            <a:picLocks noChangeAspect="1"/>
          </p:cNvPicPr>
          <p:nvPr/>
        </p:nvPicPr>
        <p:blipFill rotWithShape="1">
          <a:blip r:embed="rId3"/>
          <a:srcRect t="4865" b="8289"/>
          <a:stretch/>
        </p:blipFill>
        <p:spPr>
          <a:xfrm>
            <a:off x="6688263" y="3798740"/>
            <a:ext cx="4916327" cy="2595292"/>
          </a:xfrm>
          <a:prstGeom prst="rect">
            <a:avLst/>
          </a:prstGeom>
        </p:spPr>
      </p:pic>
    </p:spTree>
    <p:extLst>
      <p:ext uri="{BB962C8B-B14F-4D97-AF65-F5344CB8AC3E}">
        <p14:creationId xmlns:p14="http://schemas.microsoft.com/office/powerpoint/2010/main" val="245874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3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1AB47-B1FD-9CFD-0B66-4E0456AD7F03}"/>
              </a:ext>
            </a:extLst>
          </p:cNvPr>
          <p:cNvSpPr>
            <a:spLocks noGrp="1"/>
          </p:cNvSpPr>
          <p:nvPr>
            <p:ph type="title"/>
          </p:nvPr>
        </p:nvSpPr>
        <p:spPr>
          <a:xfrm>
            <a:off x="8643193" y="489507"/>
            <a:ext cx="3091607" cy="1655483"/>
          </a:xfrm>
        </p:spPr>
        <p:txBody>
          <a:bodyPr vert="horz" lIns="91440" tIns="45720" rIns="91440" bIns="45720" rtlCol="0" anchor="b">
            <a:normAutofit/>
          </a:bodyPr>
          <a:lstStyle/>
          <a:p>
            <a:pPr>
              <a:lnSpc>
                <a:spcPct val="90000"/>
              </a:lnSpc>
            </a:pPr>
            <a:r>
              <a:rPr lang="en-US" sz="3700">
                <a:solidFill>
                  <a:schemeClr val="tx1"/>
                </a:solidFill>
                <a:latin typeface="+mj-lt"/>
              </a:rPr>
              <a:t>Install VS Code Extension </a:t>
            </a:r>
          </a:p>
        </p:txBody>
      </p:sp>
      <p:pic>
        <p:nvPicPr>
          <p:cNvPr id="7" name="Picture 6" descr="A screenshot of a computer&#10;&#10;Description automatically generated with medium confidence">
            <a:extLst>
              <a:ext uri="{FF2B5EF4-FFF2-40B4-BE49-F238E27FC236}">
                <a16:creationId xmlns:a16="http://schemas.microsoft.com/office/drawing/2014/main" id="{2835835A-F71C-188D-FE45-D6B01934DB6C}"/>
              </a:ext>
            </a:extLst>
          </p:cNvPr>
          <p:cNvPicPr>
            <a:picLocks noChangeAspect="1"/>
          </p:cNvPicPr>
          <p:nvPr/>
        </p:nvPicPr>
        <p:blipFill rotWithShape="1">
          <a:blip r:embed="rId3"/>
          <a:srcRect l="4483" r="10671" b="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803C2F54-4D09-6384-0FAC-7889DA687B3C}"/>
              </a:ext>
            </a:extLst>
          </p:cNvPr>
          <p:cNvSpPr>
            <a:spLocks noGrp="1"/>
          </p:cNvSpPr>
          <p:nvPr>
            <p:ph idx="1"/>
          </p:nvPr>
        </p:nvSpPr>
        <p:spPr>
          <a:xfrm>
            <a:off x="8643193" y="2418408"/>
            <a:ext cx="2942813" cy="3540265"/>
          </a:xfrm>
        </p:spPr>
        <p:txBody>
          <a:bodyPr vert="horz" lIns="91440" tIns="45720" rIns="91440" bIns="45720" rtlCol="0">
            <a:normAutofit/>
          </a:bodyPr>
          <a:lstStyle/>
          <a:p>
            <a:r>
              <a:rPr lang="en-US" sz="2000"/>
              <a:t>Optional</a:t>
            </a:r>
          </a:p>
          <a:p>
            <a:r>
              <a:rPr lang="en-US" sz="2000"/>
              <a:t>Install VS Code Extension: ES7+ React/Redux/React-Native snippets</a:t>
            </a:r>
          </a:p>
          <a:p>
            <a:r>
              <a:rPr lang="en-US" sz="2000"/>
              <a:t>It has many code snippets that can help in developing React</a:t>
            </a:r>
          </a:p>
          <a:p>
            <a:r>
              <a:rPr lang="en-US" sz="2000"/>
              <a:t>To activate: ctr+alt+r and select the command you want</a:t>
            </a:r>
          </a:p>
        </p:txBody>
      </p:sp>
      <p:sp>
        <p:nvSpPr>
          <p:cNvPr id="48" name="Rectangle 3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9683871-D852-7CC2-2925-F910BAC01FC1}"/>
              </a:ext>
            </a:extLst>
          </p:cNvPr>
          <p:cNvSpPr>
            <a:spLocks noGrp="1"/>
          </p:cNvSpPr>
          <p:nvPr>
            <p:ph type="sldNum" sz="quarter" idx="12"/>
          </p:nvPr>
        </p:nvSpPr>
        <p:spPr>
          <a:xfrm>
            <a:off x="11704320" y="6459376"/>
            <a:ext cx="448056" cy="365125"/>
          </a:xfrm>
        </p:spPr>
        <p:txBody>
          <a:bodyPr vert="horz" lIns="91440" tIns="45720" rIns="91440" bIns="45720" rtlCol="0" anchor="ctr">
            <a:normAutofit/>
          </a:bodyPr>
          <a:lstStyle/>
          <a:p>
            <a:pPr>
              <a:spcAft>
                <a:spcPts val="600"/>
              </a:spcAft>
              <a:defRPr/>
            </a:pPr>
            <a:fld id="{5C35FCF4-C3EF-BD43-82E0-05BC237DAD2A}" type="slidenum">
              <a:rPr lang="en-US" sz="1100">
                <a:solidFill>
                  <a:srgbClr val="FFFFFF"/>
                </a:solidFill>
                <a:latin typeface="Calibri" panose="020F0502020204030204"/>
              </a:rPr>
              <a:pPr>
                <a:spcAft>
                  <a:spcPts val="600"/>
                </a:spcAft>
                <a:defRPr/>
              </a:pPr>
              <a:t>18</a:t>
            </a:fld>
            <a:endParaRPr lang="en-US" sz="1100">
              <a:solidFill>
                <a:srgbClr val="FFFFFF"/>
              </a:solidFill>
              <a:latin typeface="Calibri" panose="020F0502020204030204"/>
            </a:endParaRPr>
          </a:p>
        </p:txBody>
      </p:sp>
    </p:spTree>
    <p:extLst>
      <p:ext uri="{BB962C8B-B14F-4D97-AF65-F5344CB8AC3E}">
        <p14:creationId xmlns:p14="http://schemas.microsoft.com/office/powerpoint/2010/main" val="142973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D31F-2290-0942-B296-7BEE1FC08DA8}"/>
              </a:ext>
            </a:extLst>
          </p:cNvPr>
          <p:cNvSpPr>
            <a:spLocks noGrp="1"/>
          </p:cNvSpPr>
          <p:nvPr>
            <p:ph type="title"/>
          </p:nvPr>
        </p:nvSpPr>
        <p:spPr/>
        <p:txBody>
          <a:bodyPr/>
          <a:lstStyle/>
          <a:p>
            <a:r>
              <a:rPr lang="en-US" dirty="0"/>
              <a:t>React Developer Tools</a:t>
            </a:r>
          </a:p>
        </p:txBody>
      </p:sp>
      <p:sp>
        <p:nvSpPr>
          <p:cNvPr id="3" name="Content Placeholder 2">
            <a:extLst>
              <a:ext uri="{FF2B5EF4-FFF2-40B4-BE49-F238E27FC236}">
                <a16:creationId xmlns:a16="http://schemas.microsoft.com/office/drawing/2014/main" id="{02B87CE4-C338-50A2-868A-A1552B258D0B}"/>
              </a:ext>
            </a:extLst>
          </p:cNvPr>
          <p:cNvSpPr>
            <a:spLocks noGrp="1"/>
          </p:cNvSpPr>
          <p:nvPr>
            <p:ph idx="1"/>
          </p:nvPr>
        </p:nvSpPr>
        <p:spPr/>
        <p:txBody>
          <a:bodyPr/>
          <a:lstStyle/>
          <a:p>
            <a:r>
              <a:rPr lang="en-US" dirty="0"/>
              <a:t>Is a browser extension you can install on Chrome or Firefox to inspect React components and its states</a:t>
            </a:r>
          </a:p>
          <a:p>
            <a:r>
              <a:rPr lang="en-CA" dirty="0">
                <a:hlinkClick r:id="rId2"/>
              </a:rPr>
              <a:t>React Developer Tools - Chrome Web Store (google.com)</a:t>
            </a:r>
            <a:endParaRPr lang="en-CA" dirty="0"/>
          </a:p>
          <a:p>
            <a:r>
              <a:rPr lang="en-CA" dirty="0">
                <a:hlinkClick r:id="rId3"/>
              </a:rPr>
              <a:t>React Developer Tools –🦊 Firefox (mozilla.org)</a:t>
            </a:r>
            <a:endParaRPr lang="en-CA" dirty="0"/>
          </a:p>
          <a:p>
            <a:r>
              <a:rPr lang="en-CA" b="0" i="0" dirty="0">
                <a:solidFill>
                  <a:srgbClr val="000000"/>
                </a:solidFill>
                <a:effectLst/>
                <a:latin typeface="-apple-system"/>
              </a:rPr>
              <a:t>Right-click on the React page, click “Inspect”, the React tabs (“⚛️ Components” and “⚛️ Profiler”) will appear as the last tabs to the right. </a:t>
            </a:r>
            <a:endParaRPr lang="en-US" dirty="0"/>
          </a:p>
        </p:txBody>
      </p:sp>
      <p:sp>
        <p:nvSpPr>
          <p:cNvPr id="4" name="Slide Number Placeholder 3">
            <a:extLst>
              <a:ext uri="{FF2B5EF4-FFF2-40B4-BE49-F238E27FC236}">
                <a16:creationId xmlns:a16="http://schemas.microsoft.com/office/drawing/2014/main" id="{4DCEFD39-AE94-AA36-5F56-2FA2CB6FA594}"/>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62074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6015-3E95-4D95-A920-4330EDABD0E8}"/>
              </a:ext>
            </a:extLst>
          </p:cNvPr>
          <p:cNvSpPr>
            <a:spLocks noGrp="1"/>
          </p:cNvSpPr>
          <p:nvPr>
            <p:ph type="title"/>
          </p:nvPr>
        </p:nvSpPr>
        <p:spPr/>
        <p:txBody>
          <a:bodyPr/>
          <a:lstStyle/>
          <a:p>
            <a:r>
              <a:rPr lang="en-US" dirty="0"/>
              <a:t>Previous Class</a:t>
            </a:r>
          </a:p>
        </p:txBody>
      </p:sp>
      <p:sp>
        <p:nvSpPr>
          <p:cNvPr id="3" name="Content Placeholder 2">
            <a:extLst>
              <a:ext uri="{FF2B5EF4-FFF2-40B4-BE49-F238E27FC236}">
                <a16:creationId xmlns:a16="http://schemas.microsoft.com/office/drawing/2014/main" id="{7F04B274-E1F1-4127-A485-8BAAFB2644B7}"/>
              </a:ext>
            </a:extLst>
          </p:cNvPr>
          <p:cNvSpPr>
            <a:spLocks noGrp="1"/>
          </p:cNvSpPr>
          <p:nvPr>
            <p:ph idx="1"/>
          </p:nvPr>
        </p:nvSpPr>
        <p:spPr/>
        <p:txBody>
          <a:bodyPr/>
          <a:lstStyle/>
          <a:p>
            <a:pPr marL="514350" indent="-514350">
              <a:buFont typeface="+mj-lt"/>
              <a:buAutoNum type="alphaLcParenR"/>
            </a:pPr>
            <a:r>
              <a:rPr lang="en-CA" dirty="0"/>
              <a:t>Ajax and Data Formats (XML, JSON)</a:t>
            </a:r>
          </a:p>
          <a:p>
            <a:pPr marL="514350" indent="-514350">
              <a:buFont typeface="+mj-lt"/>
              <a:buAutoNum type="alphaLcParenR"/>
            </a:pPr>
            <a:r>
              <a:rPr lang="en-CA" dirty="0"/>
              <a:t>HTML forms</a:t>
            </a:r>
          </a:p>
          <a:p>
            <a:pPr marL="514350" indent="-514350">
              <a:buFont typeface="+mj-lt"/>
              <a:buAutoNum type="alphaLcParenR"/>
            </a:pPr>
            <a:r>
              <a:rPr lang="en-CA" dirty="0"/>
              <a:t>jQuery Events</a:t>
            </a:r>
          </a:p>
        </p:txBody>
      </p:sp>
      <p:sp>
        <p:nvSpPr>
          <p:cNvPr id="4" name="Slide Number Placeholder 3">
            <a:extLst>
              <a:ext uri="{FF2B5EF4-FFF2-40B4-BE49-F238E27FC236}">
                <a16:creationId xmlns:a16="http://schemas.microsoft.com/office/drawing/2014/main" id="{2C370BED-A152-4D3C-A502-AA99EF3CDA16}"/>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116757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US" dirty="0"/>
              <a:t>2- Create React Application </a:t>
            </a:r>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20</a:t>
            </a:fld>
            <a:endParaRPr lang="en-US" dirty="0"/>
          </a:p>
        </p:txBody>
      </p:sp>
    </p:spTree>
    <p:extLst>
      <p:ext uri="{BB962C8B-B14F-4D97-AF65-F5344CB8AC3E}">
        <p14:creationId xmlns:p14="http://schemas.microsoft.com/office/powerpoint/2010/main" val="309494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3FF0C-DCDB-6099-336C-6218D8176B68}"/>
              </a:ext>
            </a:extLst>
          </p:cNvPr>
          <p:cNvSpPr>
            <a:spLocks noGrp="1"/>
          </p:cNvSpPr>
          <p:nvPr>
            <p:ph type="title"/>
          </p:nvPr>
        </p:nvSpPr>
        <p:spPr/>
        <p:txBody>
          <a:bodyPr/>
          <a:lstStyle/>
          <a:p>
            <a:r>
              <a:rPr lang="en-US" dirty="0"/>
              <a:t>React toolchains</a:t>
            </a:r>
          </a:p>
        </p:txBody>
      </p:sp>
      <p:sp>
        <p:nvSpPr>
          <p:cNvPr id="4" name="Content Placeholder 3">
            <a:extLst>
              <a:ext uri="{FF2B5EF4-FFF2-40B4-BE49-F238E27FC236}">
                <a16:creationId xmlns:a16="http://schemas.microsoft.com/office/drawing/2014/main" id="{179F3415-D42B-85F2-9643-FB1FEAD5D2B5}"/>
              </a:ext>
            </a:extLst>
          </p:cNvPr>
          <p:cNvSpPr>
            <a:spLocks noGrp="1"/>
          </p:cNvSpPr>
          <p:nvPr>
            <p:ph idx="1"/>
          </p:nvPr>
        </p:nvSpPr>
        <p:spPr/>
        <p:txBody>
          <a:bodyPr/>
          <a:lstStyle/>
          <a:p>
            <a:r>
              <a:rPr lang="en-CA" dirty="0"/>
              <a:t>React toolchains help with tasks like:</a:t>
            </a:r>
          </a:p>
          <a:p>
            <a:pPr lvl="1"/>
            <a:r>
              <a:rPr lang="en-CA" dirty="0"/>
              <a:t>Use many files and components to build you applications</a:t>
            </a:r>
          </a:p>
          <a:p>
            <a:pPr lvl="1"/>
            <a:r>
              <a:rPr lang="en-CA" dirty="0"/>
              <a:t>Using third-party libraries from </a:t>
            </a:r>
            <a:r>
              <a:rPr lang="en-CA" dirty="0" err="1"/>
              <a:t>npm</a:t>
            </a:r>
            <a:endParaRPr lang="en-CA" dirty="0"/>
          </a:p>
          <a:p>
            <a:pPr lvl="1"/>
            <a:r>
              <a:rPr lang="en-CA" dirty="0"/>
              <a:t>Detecting common mistakes early</a:t>
            </a:r>
          </a:p>
          <a:p>
            <a:pPr lvl="1"/>
            <a:r>
              <a:rPr lang="en-CA" dirty="0"/>
              <a:t>Editing CSS and JS in development.</a:t>
            </a:r>
          </a:p>
          <a:p>
            <a:pPr lvl="1"/>
            <a:r>
              <a:rPr lang="en-CA" dirty="0"/>
              <a:t>Optimizing the output for production</a:t>
            </a:r>
          </a:p>
          <a:p>
            <a:r>
              <a:rPr lang="en-US" dirty="0"/>
              <a:t>There are many toolchains you can chose from. We are going to use the create-react-app</a:t>
            </a:r>
          </a:p>
          <a:p>
            <a:r>
              <a:rPr lang="en-US" dirty="0"/>
              <a:t>More information can be found here: </a:t>
            </a:r>
            <a:r>
              <a:rPr lang="en-US" dirty="0">
                <a:hlinkClick r:id="rId2"/>
              </a:rPr>
              <a:t>https://reactjs.org/docs/create-a-new-react-app.html</a:t>
            </a:r>
            <a:r>
              <a:rPr lang="en-US" dirty="0"/>
              <a:t> </a:t>
            </a:r>
            <a:endParaRPr lang="en-CA" dirty="0"/>
          </a:p>
        </p:txBody>
      </p:sp>
    </p:spTree>
    <p:extLst>
      <p:ext uri="{BB962C8B-B14F-4D97-AF65-F5344CB8AC3E}">
        <p14:creationId xmlns:p14="http://schemas.microsoft.com/office/powerpoint/2010/main" val="290399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1C341-8950-9CB7-1C56-9802F083567E}"/>
              </a:ext>
            </a:extLst>
          </p:cNvPr>
          <p:cNvSpPr>
            <a:spLocks noGrp="1"/>
          </p:cNvSpPr>
          <p:nvPr>
            <p:ph type="title"/>
          </p:nvPr>
        </p:nvSpPr>
        <p:spPr>
          <a:xfrm>
            <a:off x="838201" y="365125"/>
            <a:ext cx="5251316" cy="1807305"/>
          </a:xfrm>
        </p:spPr>
        <p:txBody>
          <a:bodyPr vert="horz" lIns="91440" tIns="45720" rIns="91440" bIns="45720" rtlCol="0" anchor="ctr">
            <a:normAutofit/>
          </a:bodyPr>
          <a:lstStyle/>
          <a:p>
            <a:pPr>
              <a:lnSpc>
                <a:spcPct val="90000"/>
              </a:lnSpc>
            </a:pPr>
            <a:r>
              <a:rPr lang="en-US" sz="4400">
                <a:solidFill>
                  <a:schemeClr val="tx1"/>
                </a:solidFill>
                <a:latin typeface="+mj-lt"/>
              </a:rPr>
              <a:t>Create React App</a:t>
            </a:r>
          </a:p>
        </p:txBody>
      </p:sp>
      <p:sp>
        <p:nvSpPr>
          <p:cNvPr id="3" name="Content Placeholder 2">
            <a:extLst>
              <a:ext uri="{FF2B5EF4-FFF2-40B4-BE49-F238E27FC236}">
                <a16:creationId xmlns:a16="http://schemas.microsoft.com/office/drawing/2014/main" id="{935F3A0F-3321-2FCA-4186-47480CE0B4AC}"/>
              </a:ext>
            </a:extLst>
          </p:cNvPr>
          <p:cNvSpPr>
            <a:spLocks noGrp="1"/>
          </p:cNvSpPr>
          <p:nvPr>
            <p:ph idx="1"/>
          </p:nvPr>
        </p:nvSpPr>
        <p:spPr>
          <a:xfrm>
            <a:off x="838200" y="1754659"/>
            <a:ext cx="4870622" cy="4422304"/>
          </a:xfrm>
        </p:spPr>
        <p:txBody>
          <a:bodyPr vert="horz" lIns="91440" tIns="45720" rIns="91440" bIns="45720" rtlCol="0">
            <a:normAutofit/>
          </a:bodyPr>
          <a:lstStyle/>
          <a:p>
            <a:r>
              <a:rPr lang="en-US" sz="1800" dirty="0"/>
              <a:t>Is a tool you can use to quickly create a SINGLE page react application</a:t>
            </a:r>
          </a:p>
          <a:p>
            <a:r>
              <a:rPr lang="en-US" sz="1800" dirty="0"/>
              <a:t>It add starting project template files, installs needed libraries and tools for your project</a:t>
            </a:r>
          </a:p>
          <a:p>
            <a:r>
              <a:rPr lang="en-US" sz="1800" dirty="0"/>
              <a:t>To create a project run: </a:t>
            </a:r>
          </a:p>
          <a:p>
            <a:pPr lvl="1"/>
            <a:r>
              <a:rPr lang="en-US" sz="1800" i="1" dirty="0" err="1"/>
              <a:t>npx</a:t>
            </a:r>
            <a:r>
              <a:rPr lang="en-US" sz="1800" i="1" dirty="0"/>
              <a:t> create-react-app &lt;your application name&gt;</a:t>
            </a:r>
          </a:p>
          <a:p>
            <a:pPr lvl="1"/>
            <a:r>
              <a:rPr lang="en-US" sz="1800" i="1" dirty="0"/>
              <a:t>cd &lt;your application name&gt;</a:t>
            </a:r>
          </a:p>
          <a:p>
            <a:pPr lvl="1"/>
            <a:r>
              <a:rPr lang="en-US" sz="1800" i="1" dirty="0" err="1"/>
              <a:t>npm</a:t>
            </a:r>
            <a:r>
              <a:rPr lang="en-US" sz="1800" i="1" dirty="0"/>
              <a:t> start</a:t>
            </a:r>
          </a:p>
          <a:p>
            <a:r>
              <a:rPr lang="en-US" sz="1800" dirty="0"/>
              <a:t>This will create the project, run a development server with auto-reload on file save, and opens the browser on the starting page</a:t>
            </a:r>
          </a:p>
        </p:txBody>
      </p:sp>
      <p:pic>
        <p:nvPicPr>
          <p:cNvPr id="7" name="Picture 6">
            <a:extLst>
              <a:ext uri="{FF2B5EF4-FFF2-40B4-BE49-F238E27FC236}">
                <a16:creationId xmlns:a16="http://schemas.microsoft.com/office/drawing/2014/main" id="{2ED73D06-3779-3A63-B2F6-A7DFF8B574E8}"/>
              </a:ext>
            </a:extLst>
          </p:cNvPr>
          <p:cNvPicPr>
            <a:picLocks noChangeAspect="1"/>
          </p:cNvPicPr>
          <p:nvPr/>
        </p:nvPicPr>
        <p:blipFill rotWithShape="1">
          <a:blip r:embed="rId2"/>
          <a:srcRect l="3026" t="6847" r="3232"/>
          <a:stretch/>
        </p:blipFill>
        <p:spPr>
          <a:xfrm>
            <a:off x="6229215" y="0"/>
            <a:ext cx="5962785" cy="685799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F2611522-C9AC-E040-4ABA-B1F98962814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C35FCF4-C3EF-BD43-82E0-05BC237DAD2A}" type="slidenum">
              <a:rPr lang="en-US" sz="1200">
                <a:solidFill>
                  <a:srgbClr val="FFFFFF"/>
                </a:solidFill>
                <a:latin typeface="Calibri" panose="020F0502020204030204"/>
              </a:rPr>
              <a:pPr>
                <a:spcAft>
                  <a:spcPts val="600"/>
                </a:spcAft>
                <a:defRPr/>
              </a:pPr>
              <a:t>22</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584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4C77-D664-1EE3-A428-70E21183187A}"/>
              </a:ext>
            </a:extLst>
          </p:cNvPr>
          <p:cNvSpPr>
            <a:spLocks noGrp="1"/>
          </p:cNvSpPr>
          <p:nvPr>
            <p:ph type="title"/>
          </p:nvPr>
        </p:nvSpPr>
        <p:spPr/>
        <p:txBody>
          <a:bodyPr/>
          <a:lstStyle/>
          <a:p>
            <a:r>
              <a:rPr lang="en-US" dirty="0"/>
              <a:t>The React Application Template</a:t>
            </a:r>
          </a:p>
        </p:txBody>
      </p:sp>
      <p:sp>
        <p:nvSpPr>
          <p:cNvPr id="3" name="Content Placeholder 2">
            <a:extLst>
              <a:ext uri="{FF2B5EF4-FFF2-40B4-BE49-F238E27FC236}">
                <a16:creationId xmlns:a16="http://schemas.microsoft.com/office/drawing/2014/main" id="{850B5F33-76DD-D3E1-A036-2CF875F5E67F}"/>
              </a:ext>
            </a:extLst>
          </p:cNvPr>
          <p:cNvSpPr>
            <a:spLocks noGrp="1"/>
          </p:cNvSpPr>
          <p:nvPr>
            <p:ph idx="1"/>
          </p:nvPr>
        </p:nvSpPr>
        <p:spPr>
          <a:xfrm>
            <a:off x="562629" y="1773195"/>
            <a:ext cx="6159448" cy="4115669"/>
          </a:xfrm>
        </p:spPr>
        <p:txBody>
          <a:bodyPr/>
          <a:lstStyle/>
          <a:p>
            <a:r>
              <a:rPr lang="en-US" dirty="0"/>
              <a:t>The generated template has:</a:t>
            </a:r>
          </a:p>
          <a:p>
            <a:pPr lvl="1"/>
            <a:r>
              <a:rPr lang="en-US" dirty="0"/>
              <a:t>The </a:t>
            </a:r>
            <a:r>
              <a:rPr lang="en-US" dirty="0">
                <a:solidFill>
                  <a:srgbClr val="FF0000"/>
                </a:solidFill>
              </a:rPr>
              <a:t>public </a:t>
            </a:r>
            <a:r>
              <a:rPr lang="en-US" dirty="0"/>
              <a:t>folder with static web contents</a:t>
            </a:r>
          </a:p>
          <a:p>
            <a:pPr lvl="1"/>
            <a:r>
              <a:rPr lang="en-US" dirty="0" err="1">
                <a:solidFill>
                  <a:srgbClr val="FF0000"/>
                </a:solidFill>
              </a:rPr>
              <a:t>src</a:t>
            </a:r>
            <a:r>
              <a:rPr lang="en-US" dirty="0"/>
              <a:t> folder with the main React codes</a:t>
            </a:r>
          </a:p>
          <a:p>
            <a:pPr lvl="1"/>
            <a:r>
              <a:rPr lang="en-US" dirty="0"/>
              <a:t>.</a:t>
            </a:r>
            <a:r>
              <a:rPr lang="en-US" dirty="0" err="1"/>
              <a:t>gitignore</a:t>
            </a:r>
            <a:r>
              <a:rPr lang="en-US" dirty="0"/>
              <a:t> file for source control</a:t>
            </a:r>
          </a:p>
          <a:p>
            <a:pPr lvl="1"/>
            <a:r>
              <a:rPr lang="en-US" dirty="0" err="1"/>
              <a:t>package.json</a:t>
            </a:r>
            <a:r>
              <a:rPr lang="en-US" dirty="0"/>
              <a:t> and package-</a:t>
            </a:r>
            <a:r>
              <a:rPr lang="en-US" dirty="0" err="1"/>
              <a:t>lock.json</a:t>
            </a:r>
            <a:r>
              <a:rPr lang="en-US" dirty="0"/>
              <a:t> which have Node.js the project configuration information</a:t>
            </a:r>
          </a:p>
          <a:p>
            <a:pPr lvl="1"/>
            <a:r>
              <a:rPr lang="en-US" dirty="0"/>
              <a:t>Readme.md readme file</a:t>
            </a:r>
          </a:p>
          <a:p>
            <a:pPr lvl="1"/>
            <a:r>
              <a:rPr lang="en-US" dirty="0" err="1"/>
              <a:t>Node_modules</a:t>
            </a:r>
            <a:r>
              <a:rPr lang="en-US" dirty="0"/>
              <a:t> folder which has the installed Node.js packages for the project</a:t>
            </a:r>
          </a:p>
        </p:txBody>
      </p:sp>
      <p:sp>
        <p:nvSpPr>
          <p:cNvPr id="4" name="Slide Number Placeholder 3">
            <a:extLst>
              <a:ext uri="{FF2B5EF4-FFF2-40B4-BE49-F238E27FC236}">
                <a16:creationId xmlns:a16="http://schemas.microsoft.com/office/drawing/2014/main" id="{8974ED71-CAF6-B0AB-DA68-5514EC00AF2A}"/>
              </a:ext>
            </a:extLst>
          </p:cNvPr>
          <p:cNvSpPr>
            <a:spLocks noGrp="1"/>
          </p:cNvSpPr>
          <p:nvPr>
            <p:ph type="sldNum" sz="quarter" idx="12"/>
          </p:nvPr>
        </p:nvSpPr>
        <p:spPr/>
        <p:txBody>
          <a:bodyPr/>
          <a:lstStyle/>
          <a:p>
            <a:fld id="{5C35FCF4-C3EF-BD43-82E0-05BC237DAD2A}" type="slidenum">
              <a:rPr lang="en-US" smtClean="0"/>
              <a:pPr/>
              <a:t>23</a:t>
            </a:fld>
            <a:endParaRPr lang="en-US" dirty="0"/>
          </a:p>
        </p:txBody>
      </p:sp>
      <p:pic>
        <p:nvPicPr>
          <p:cNvPr id="6" name="Picture 5">
            <a:extLst>
              <a:ext uri="{FF2B5EF4-FFF2-40B4-BE49-F238E27FC236}">
                <a16:creationId xmlns:a16="http://schemas.microsoft.com/office/drawing/2014/main" id="{505934C4-9F1D-B123-66D5-994F687B989B}"/>
              </a:ext>
            </a:extLst>
          </p:cNvPr>
          <p:cNvPicPr>
            <a:picLocks noChangeAspect="1"/>
          </p:cNvPicPr>
          <p:nvPr/>
        </p:nvPicPr>
        <p:blipFill rotWithShape="1">
          <a:blip r:embed="rId2"/>
          <a:srcRect r="45997"/>
          <a:stretch/>
        </p:blipFill>
        <p:spPr>
          <a:xfrm>
            <a:off x="7018774" y="463968"/>
            <a:ext cx="3719247" cy="6202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5461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D812-D087-FC16-DC92-3FC28FEAFF0E}"/>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46863AB-1FDA-E295-5B9B-9B0B12573459}"/>
              </a:ext>
            </a:extLst>
          </p:cNvPr>
          <p:cNvSpPr>
            <a:spLocks noGrp="1"/>
          </p:cNvSpPr>
          <p:nvPr>
            <p:ph idx="1"/>
          </p:nvPr>
        </p:nvSpPr>
        <p:spPr/>
        <p:txBody>
          <a:bodyPr/>
          <a:lstStyle/>
          <a:p>
            <a:r>
              <a:rPr lang="en-CA" dirty="0"/>
              <a:t>Introduction to React.js </a:t>
            </a:r>
          </a:p>
          <a:p>
            <a:r>
              <a:rPr lang="en-CA" dirty="0"/>
              <a:t>Development environment </a:t>
            </a:r>
          </a:p>
          <a:p>
            <a:r>
              <a:rPr lang="en-CA" dirty="0"/>
              <a:t>React elements, syntax and first React scripts</a:t>
            </a:r>
          </a:p>
        </p:txBody>
      </p:sp>
      <p:sp>
        <p:nvSpPr>
          <p:cNvPr id="4" name="Slide Number Placeholder 3">
            <a:extLst>
              <a:ext uri="{FF2B5EF4-FFF2-40B4-BE49-F238E27FC236}">
                <a16:creationId xmlns:a16="http://schemas.microsoft.com/office/drawing/2014/main" id="{5D4BC224-F11C-F7E5-F448-E0DD240475A6}"/>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Tree>
    <p:extLst>
      <p:ext uri="{BB962C8B-B14F-4D97-AF65-F5344CB8AC3E}">
        <p14:creationId xmlns:p14="http://schemas.microsoft.com/office/powerpoint/2010/main" val="131406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E7CA-04AD-91D0-CAE5-0EF48F1A874E}"/>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89D325D-DD98-940B-C6D8-1DEAE9F3851F}"/>
              </a:ext>
            </a:extLst>
          </p:cNvPr>
          <p:cNvSpPr>
            <a:spLocks noGrp="1"/>
          </p:cNvSpPr>
          <p:nvPr>
            <p:ph idx="1"/>
          </p:nvPr>
        </p:nvSpPr>
        <p:spPr/>
        <p:txBody>
          <a:bodyPr/>
          <a:lstStyle/>
          <a:p>
            <a:r>
              <a:rPr lang="en-US" dirty="0"/>
              <a:t>Create a React Application to show your personal information using a React.js component </a:t>
            </a:r>
          </a:p>
          <a:p>
            <a:r>
              <a:rPr lang="en-US" dirty="0"/>
              <a:t>The component should display your Name, email, and interests</a:t>
            </a:r>
          </a:p>
          <a:p>
            <a:r>
              <a:rPr lang="en-US" dirty="0"/>
              <a:t>The display should be in a table form with nice CSS formatting</a:t>
            </a:r>
          </a:p>
        </p:txBody>
      </p:sp>
      <p:sp>
        <p:nvSpPr>
          <p:cNvPr id="4" name="Slide Number Placeholder 3">
            <a:extLst>
              <a:ext uri="{FF2B5EF4-FFF2-40B4-BE49-F238E27FC236}">
                <a16:creationId xmlns:a16="http://schemas.microsoft.com/office/drawing/2014/main" id="{F83F61DA-A841-FB51-6345-D659B86CF754}"/>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Tree>
    <p:extLst>
      <p:ext uri="{BB962C8B-B14F-4D97-AF65-F5344CB8AC3E}">
        <p14:creationId xmlns:p14="http://schemas.microsoft.com/office/powerpoint/2010/main" val="23669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F8C90C-80D6-A248-972F-F932C189B3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776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B202-DEBE-554C-91E8-EC5F17C65E2B}"/>
              </a:ext>
            </a:extLst>
          </p:cNvPr>
          <p:cNvSpPr>
            <a:spLocks noGrp="1"/>
          </p:cNvSpPr>
          <p:nvPr>
            <p:ph type="ctrTitle"/>
          </p:nvPr>
        </p:nvSpPr>
        <p:spPr/>
        <p:txBody>
          <a:bodyPr/>
          <a:lstStyle/>
          <a:p>
            <a:r>
              <a:rPr lang="en-US" dirty="0"/>
              <a:t>Thank you for attending today!!!</a:t>
            </a:r>
          </a:p>
        </p:txBody>
      </p:sp>
      <p:sp>
        <p:nvSpPr>
          <p:cNvPr id="3" name="Subtitle 2">
            <a:extLst>
              <a:ext uri="{FF2B5EF4-FFF2-40B4-BE49-F238E27FC236}">
                <a16:creationId xmlns:a16="http://schemas.microsoft.com/office/drawing/2014/main" id="{AD830C43-AAA9-BB41-961B-5A2950BFE6C6}"/>
              </a:ext>
            </a:extLst>
          </p:cNvPr>
          <p:cNvSpPr>
            <a:spLocks noGrp="1"/>
          </p:cNvSpPr>
          <p:nvPr>
            <p:ph type="subTitle" idx="1"/>
          </p:nvPr>
        </p:nvSpPr>
        <p:spPr/>
        <p:txBody>
          <a:bodyPr/>
          <a:lstStyle/>
          <a:p>
            <a:r>
              <a:rPr lang="en-US" dirty="0"/>
              <a:t> </a:t>
            </a:r>
          </a:p>
        </p:txBody>
      </p:sp>
      <p:sp>
        <p:nvSpPr>
          <p:cNvPr id="4" name="Text Placeholder 3">
            <a:extLst>
              <a:ext uri="{FF2B5EF4-FFF2-40B4-BE49-F238E27FC236}">
                <a16:creationId xmlns:a16="http://schemas.microsoft.com/office/drawing/2014/main" id="{B4B6C0B0-C1C4-0148-A801-848029836D79}"/>
              </a:ext>
            </a:extLst>
          </p:cNvPr>
          <p:cNvSpPr>
            <a:spLocks noGrp="1"/>
          </p:cNvSpPr>
          <p:nvPr>
            <p:ph type="body" sz="quarter" idx="10"/>
          </p:nvPr>
        </p:nvSpPr>
        <p:spPr/>
        <p:txBody>
          <a:bodyPr/>
          <a:lstStyle/>
          <a:p>
            <a:r>
              <a:rPr lang="en-CA" dirty="0"/>
              <a:t>Mostafa Mohamed, PhD, P.Eng.</a:t>
            </a:r>
          </a:p>
          <a:p>
            <a:endParaRPr lang="en-CA" dirty="0"/>
          </a:p>
          <a:p>
            <a:r>
              <a:rPr lang="en-CA" dirty="0"/>
              <a:t>Mostafa.Mohamed@ucalgary.ca </a:t>
            </a:r>
          </a:p>
          <a:p>
            <a:r>
              <a:rPr lang="en-US" dirty="0"/>
              <a:t>WhatsApp: 403-966-8112</a:t>
            </a:r>
          </a:p>
        </p:txBody>
      </p:sp>
    </p:spTree>
    <p:extLst>
      <p:ext uri="{BB962C8B-B14F-4D97-AF65-F5344CB8AC3E}">
        <p14:creationId xmlns:p14="http://schemas.microsoft.com/office/powerpoint/2010/main" val="396323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6015-3E95-4D95-A920-4330EDABD0E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F04B274-E1F1-4127-A485-8BAAFB2644B7}"/>
              </a:ext>
            </a:extLst>
          </p:cNvPr>
          <p:cNvSpPr>
            <a:spLocks noGrp="1"/>
          </p:cNvSpPr>
          <p:nvPr>
            <p:ph idx="1"/>
          </p:nvPr>
        </p:nvSpPr>
        <p:spPr/>
        <p:txBody>
          <a:bodyPr/>
          <a:lstStyle/>
          <a:p>
            <a:pPr marL="514350" indent="-514350">
              <a:buFont typeface="+mj-lt"/>
              <a:buAutoNum type="alphaLcParenR"/>
            </a:pPr>
            <a:r>
              <a:rPr lang="en-CA" dirty="0"/>
              <a:t>Introduction to React.js </a:t>
            </a:r>
          </a:p>
          <a:p>
            <a:pPr marL="514350" indent="-514350">
              <a:buFont typeface="+mj-lt"/>
              <a:buAutoNum type="alphaLcParenR"/>
            </a:pPr>
            <a:r>
              <a:rPr lang="en-CA" dirty="0"/>
              <a:t>Development environment </a:t>
            </a:r>
          </a:p>
          <a:p>
            <a:pPr marL="514350" indent="-514350">
              <a:buFont typeface="+mj-lt"/>
              <a:buAutoNum type="alphaLcParenR"/>
            </a:pPr>
            <a:r>
              <a:rPr lang="en-CA" dirty="0"/>
              <a:t>React elements, syntax and first React scripts</a:t>
            </a:r>
          </a:p>
          <a:p>
            <a:endParaRPr lang="en-US" dirty="0"/>
          </a:p>
          <a:p>
            <a:r>
              <a:rPr lang="en-US" dirty="0"/>
              <a:t>Reading: </a:t>
            </a:r>
          </a:p>
          <a:p>
            <a:pPr lvl="1"/>
            <a:r>
              <a:rPr lang="en-US" dirty="0">
                <a:hlinkClick r:id="rId2"/>
              </a:rPr>
              <a:t>https://reactjs.org/docs/getting-started.html</a:t>
            </a:r>
            <a:endParaRPr lang="en-US" dirty="0"/>
          </a:p>
          <a:p>
            <a:pPr lvl="1"/>
            <a:r>
              <a:rPr lang="en-US" dirty="0">
                <a:hlinkClick r:id="rId3"/>
              </a:rPr>
              <a:t>https://www.taniarascia.com/getting-started-with-react/</a:t>
            </a:r>
            <a:r>
              <a:rPr lang="en-US" dirty="0"/>
              <a:t>  </a:t>
            </a:r>
          </a:p>
          <a:p>
            <a:pPr lvl="1"/>
            <a:endParaRPr lang="en-US" dirty="0"/>
          </a:p>
        </p:txBody>
      </p:sp>
      <p:sp>
        <p:nvSpPr>
          <p:cNvPr id="4" name="Slide Number Placeholder 3">
            <a:extLst>
              <a:ext uri="{FF2B5EF4-FFF2-40B4-BE49-F238E27FC236}">
                <a16:creationId xmlns:a16="http://schemas.microsoft.com/office/drawing/2014/main" id="{2C370BED-A152-4D3C-A502-AA99EF3CDA16}"/>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129062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CA" dirty="0"/>
              <a:t>Introduction to React.js</a:t>
            </a:r>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4</a:t>
            </a:fld>
            <a:endParaRPr lang="en-US" dirty="0"/>
          </a:p>
        </p:txBody>
      </p:sp>
    </p:spTree>
    <p:extLst>
      <p:ext uri="{BB962C8B-B14F-4D97-AF65-F5344CB8AC3E}">
        <p14:creationId xmlns:p14="http://schemas.microsoft.com/office/powerpoint/2010/main" val="226462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AB47-B1FD-9CFD-0B66-4E0456AD7F03}"/>
              </a:ext>
            </a:extLst>
          </p:cNvPr>
          <p:cNvSpPr>
            <a:spLocks noGrp="1"/>
          </p:cNvSpPr>
          <p:nvPr>
            <p:ph type="title"/>
          </p:nvPr>
        </p:nvSpPr>
        <p:spPr/>
        <p:txBody>
          <a:bodyPr/>
          <a:lstStyle/>
          <a:p>
            <a:r>
              <a:rPr lang="en-US" dirty="0"/>
              <a:t>What is React.JS</a:t>
            </a:r>
          </a:p>
        </p:txBody>
      </p:sp>
      <p:sp>
        <p:nvSpPr>
          <p:cNvPr id="3" name="Content Placeholder 2">
            <a:extLst>
              <a:ext uri="{FF2B5EF4-FFF2-40B4-BE49-F238E27FC236}">
                <a16:creationId xmlns:a16="http://schemas.microsoft.com/office/drawing/2014/main" id="{803C2F54-4D09-6384-0FAC-7889DA687B3C}"/>
              </a:ext>
            </a:extLst>
          </p:cNvPr>
          <p:cNvSpPr>
            <a:spLocks noGrp="1"/>
          </p:cNvSpPr>
          <p:nvPr>
            <p:ph idx="1"/>
          </p:nvPr>
        </p:nvSpPr>
        <p:spPr>
          <a:xfrm>
            <a:off x="562628" y="1773196"/>
            <a:ext cx="9724372" cy="1033398"/>
          </a:xfrm>
        </p:spPr>
        <p:txBody>
          <a:bodyPr/>
          <a:lstStyle/>
          <a:p>
            <a:r>
              <a:rPr lang="en-CA" dirty="0"/>
              <a:t>A JavaScript library for building user interfaces</a:t>
            </a:r>
          </a:p>
          <a:p>
            <a:endParaRPr lang="en-CA" dirty="0"/>
          </a:p>
        </p:txBody>
      </p:sp>
      <p:sp>
        <p:nvSpPr>
          <p:cNvPr id="4" name="Slide Number Placeholder 3">
            <a:extLst>
              <a:ext uri="{FF2B5EF4-FFF2-40B4-BE49-F238E27FC236}">
                <a16:creationId xmlns:a16="http://schemas.microsoft.com/office/drawing/2014/main" id="{09683871-D852-7CC2-2925-F910BAC01FC1}"/>
              </a:ext>
            </a:extLst>
          </p:cNvPr>
          <p:cNvSpPr>
            <a:spLocks noGrp="1"/>
          </p:cNvSpPr>
          <p:nvPr>
            <p:ph type="sldNum" sz="quarter" idx="12"/>
          </p:nvPr>
        </p:nvSpPr>
        <p:spPr/>
        <p:txBody>
          <a:bodyPr/>
          <a:lstStyle/>
          <a:p>
            <a:fld id="{5C35FCF4-C3EF-BD43-82E0-05BC237DAD2A}" type="slidenum">
              <a:rPr lang="en-US" smtClean="0"/>
              <a:pPr/>
              <a:t>5</a:t>
            </a:fld>
            <a:endParaRPr lang="en-US" dirty="0"/>
          </a:p>
        </p:txBody>
      </p:sp>
      <p:graphicFrame>
        <p:nvGraphicFramePr>
          <p:cNvPr id="6" name="Diagram 5">
            <a:extLst>
              <a:ext uri="{FF2B5EF4-FFF2-40B4-BE49-F238E27FC236}">
                <a16:creationId xmlns:a16="http://schemas.microsoft.com/office/drawing/2014/main" id="{CF1A7680-45AC-D108-8CA9-0CA384EA5244}"/>
              </a:ext>
            </a:extLst>
          </p:cNvPr>
          <p:cNvGraphicFramePr/>
          <p:nvPr>
            <p:extLst>
              <p:ext uri="{D42A27DB-BD31-4B8C-83A1-F6EECF244321}">
                <p14:modId xmlns:p14="http://schemas.microsoft.com/office/powerpoint/2010/main" val="2592867452"/>
              </p:ext>
            </p:extLst>
          </p:nvPr>
        </p:nvGraphicFramePr>
        <p:xfrm>
          <a:off x="736454" y="2648797"/>
          <a:ext cx="10719091" cy="3712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01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AB47-B1FD-9CFD-0B66-4E0456AD7F03}"/>
              </a:ext>
            </a:extLst>
          </p:cNvPr>
          <p:cNvSpPr>
            <a:spLocks noGrp="1"/>
          </p:cNvSpPr>
          <p:nvPr>
            <p:ph type="title"/>
          </p:nvPr>
        </p:nvSpPr>
        <p:spPr/>
        <p:txBody>
          <a:bodyPr/>
          <a:lstStyle/>
          <a:p>
            <a:r>
              <a:rPr lang="en-US" dirty="0"/>
              <a:t>React prerequisites</a:t>
            </a:r>
          </a:p>
        </p:txBody>
      </p:sp>
      <p:sp>
        <p:nvSpPr>
          <p:cNvPr id="3" name="Content Placeholder 2">
            <a:extLst>
              <a:ext uri="{FF2B5EF4-FFF2-40B4-BE49-F238E27FC236}">
                <a16:creationId xmlns:a16="http://schemas.microsoft.com/office/drawing/2014/main" id="{803C2F54-4D09-6384-0FAC-7889DA687B3C}"/>
              </a:ext>
            </a:extLst>
          </p:cNvPr>
          <p:cNvSpPr>
            <a:spLocks noGrp="1"/>
          </p:cNvSpPr>
          <p:nvPr>
            <p:ph idx="1"/>
          </p:nvPr>
        </p:nvSpPr>
        <p:spPr/>
        <p:txBody>
          <a:bodyPr/>
          <a:lstStyle/>
          <a:p>
            <a:r>
              <a:rPr lang="en-CA" dirty="0"/>
              <a:t>Basic familiarity with HTML &amp; CSS</a:t>
            </a:r>
          </a:p>
          <a:p>
            <a:r>
              <a:rPr lang="en-CA" dirty="0"/>
              <a:t>Basic knowledge of JavaScript</a:t>
            </a:r>
          </a:p>
          <a:p>
            <a:r>
              <a:rPr lang="en-CA" dirty="0"/>
              <a:t>Basic understanding of the DOM</a:t>
            </a:r>
          </a:p>
        </p:txBody>
      </p:sp>
      <p:sp>
        <p:nvSpPr>
          <p:cNvPr id="4" name="Slide Number Placeholder 3">
            <a:extLst>
              <a:ext uri="{FF2B5EF4-FFF2-40B4-BE49-F238E27FC236}">
                <a16:creationId xmlns:a16="http://schemas.microsoft.com/office/drawing/2014/main" id="{09683871-D852-7CC2-2925-F910BAC01FC1}"/>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2768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43EF-C251-9E6D-3C84-9E2D9C642781}"/>
              </a:ext>
            </a:extLst>
          </p:cNvPr>
          <p:cNvSpPr>
            <a:spLocks noGrp="1"/>
          </p:cNvSpPr>
          <p:nvPr>
            <p:ph type="title"/>
          </p:nvPr>
        </p:nvSpPr>
        <p:spPr/>
        <p:txBody>
          <a:bodyPr/>
          <a:lstStyle/>
          <a:p>
            <a:r>
              <a:rPr lang="en-US" dirty="0"/>
              <a:t>Online Playgrounds</a:t>
            </a:r>
          </a:p>
        </p:txBody>
      </p:sp>
      <p:sp>
        <p:nvSpPr>
          <p:cNvPr id="3" name="Content Placeholder 2">
            <a:extLst>
              <a:ext uri="{FF2B5EF4-FFF2-40B4-BE49-F238E27FC236}">
                <a16:creationId xmlns:a16="http://schemas.microsoft.com/office/drawing/2014/main" id="{8A8A7796-B97A-2CBF-659D-0C99DC3465E0}"/>
              </a:ext>
            </a:extLst>
          </p:cNvPr>
          <p:cNvSpPr>
            <a:spLocks noGrp="1"/>
          </p:cNvSpPr>
          <p:nvPr>
            <p:ph idx="1"/>
          </p:nvPr>
        </p:nvSpPr>
        <p:spPr/>
        <p:txBody>
          <a:bodyPr/>
          <a:lstStyle/>
          <a:p>
            <a:r>
              <a:rPr lang="en-CA" b="0" i="0" dirty="0">
                <a:solidFill>
                  <a:srgbClr val="000000"/>
                </a:solidFill>
                <a:effectLst/>
                <a:latin typeface="-apple-system"/>
              </a:rPr>
              <a:t>Online code playgrounds are easy way to try React coding online without any tools or installations</a:t>
            </a:r>
          </a:p>
          <a:p>
            <a:r>
              <a:rPr lang="en-CA" b="0" i="0" dirty="0">
                <a:solidFill>
                  <a:srgbClr val="000000"/>
                </a:solidFill>
                <a:effectLst/>
                <a:latin typeface="-apple-system"/>
              </a:rPr>
              <a:t>Try a Hello World React.js on </a:t>
            </a:r>
            <a:r>
              <a:rPr lang="en-CA" b="0" i="0" u="none" strike="noStrike" dirty="0" err="1">
                <a:solidFill>
                  <a:srgbClr val="1A1A1A"/>
                </a:solidFill>
                <a:effectLst/>
                <a:latin typeface="-apple-system"/>
                <a:hlinkClick r:id="rId2"/>
              </a:rPr>
              <a:t>CodePen</a:t>
            </a:r>
            <a:r>
              <a:rPr lang="en-CA" b="0" i="0" dirty="0">
                <a:solidFill>
                  <a:srgbClr val="000000"/>
                </a:solidFill>
                <a:effectLst/>
                <a:latin typeface="-apple-system"/>
              </a:rPr>
              <a:t>, </a:t>
            </a:r>
            <a:r>
              <a:rPr lang="en-CA" b="0" i="0" u="none" strike="noStrike" dirty="0" err="1">
                <a:solidFill>
                  <a:srgbClr val="1A1A1A"/>
                </a:solidFill>
                <a:effectLst/>
                <a:latin typeface="-apple-system"/>
                <a:hlinkClick r:id="rId3"/>
              </a:rPr>
              <a:t>CodeSandbox</a:t>
            </a:r>
            <a:r>
              <a:rPr lang="en-CA" b="0" i="0" dirty="0">
                <a:solidFill>
                  <a:srgbClr val="000000"/>
                </a:solidFill>
                <a:effectLst/>
                <a:latin typeface="-apple-system"/>
              </a:rPr>
              <a:t>, or </a:t>
            </a:r>
            <a:r>
              <a:rPr lang="en-CA" b="0" i="0" u="none" strike="noStrike" dirty="0" err="1">
                <a:solidFill>
                  <a:srgbClr val="1A1A1A"/>
                </a:solidFill>
                <a:effectLst/>
                <a:latin typeface="-apple-system"/>
                <a:hlinkClick r:id="rId4"/>
              </a:rPr>
              <a:t>Stackblitz</a:t>
            </a:r>
            <a:r>
              <a:rPr lang="en-CA" b="0" i="0" dirty="0">
                <a:solidFill>
                  <a:srgbClr val="000000"/>
                </a:solidFill>
                <a:effectLst/>
                <a:latin typeface="-apple-system"/>
              </a:rPr>
              <a:t>.</a:t>
            </a:r>
            <a:endParaRPr lang="en-US" dirty="0"/>
          </a:p>
        </p:txBody>
      </p:sp>
      <p:sp>
        <p:nvSpPr>
          <p:cNvPr id="4" name="Slide Number Placeholder 3">
            <a:extLst>
              <a:ext uri="{FF2B5EF4-FFF2-40B4-BE49-F238E27FC236}">
                <a16:creationId xmlns:a16="http://schemas.microsoft.com/office/drawing/2014/main" id="{2A3F90B2-7C8D-DEEA-7CF1-45489B1B5AE6}"/>
              </a:ext>
            </a:extLst>
          </p:cNvPr>
          <p:cNvSpPr>
            <a:spLocks noGrp="1"/>
          </p:cNvSpPr>
          <p:nvPr>
            <p:ph type="sldNum" sz="quarter" idx="12"/>
          </p:nvPr>
        </p:nvSpPr>
        <p:spPr/>
        <p:txBody>
          <a:bodyPr/>
          <a:lstStyle/>
          <a:p>
            <a:fld id="{5C35FCF4-C3EF-BD43-82E0-05BC237DAD2A}" type="slidenum">
              <a:rPr lang="en-US" smtClean="0"/>
              <a:pPr/>
              <a:t>7</a:t>
            </a:fld>
            <a:endParaRPr lang="en-US" dirty="0"/>
          </a:p>
        </p:txBody>
      </p:sp>
      <p:pic>
        <p:nvPicPr>
          <p:cNvPr id="6" name="Picture 5">
            <a:extLst>
              <a:ext uri="{FF2B5EF4-FFF2-40B4-BE49-F238E27FC236}">
                <a16:creationId xmlns:a16="http://schemas.microsoft.com/office/drawing/2014/main" id="{25A68C7D-4697-A951-A63F-2975ED398FF3}"/>
              </a:ext>
            </a:extLst>
          </p:cNvPr>
          <p:cNvPicPr>
            <a:picLocks noChangeAspect="1"/>
          </p:cNvPicPr>
          <p:nvPr/>
        </p:nvPicPr>
        <p:blipFill rotWithShape="1">
          <a:blip r:embed="rId5"/>
          <a:srcRect t="8613"/>
          <a:stretch/>
        </p:blipFill>
        <p:spPr>
          <a:xfrm>
            <a:off x="3138616" y="3202105"/>
            <a:ext cx="6987746" cy="3360995"/>
          </a:xfrm>
          <a:prstGeom prst="rect">
            <a:avLst/>
          </a:prstGeom>
        </p:spPr>
      </p:pic>
    </p:spTree>
    <p:extLst>
      <p:ext uri="{BB962C8B-B14F-4D97-AF65-F5344CB8AC3E}">
        <p14:creationId xmlns:p14="http://schemas.microsoft.com/office/powerpoint/2010/main" val="144773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74-ED39-C3E6-A7CC-2483035820A0}"/>
              </a:ext>
            </a:extLst>
          </p:cNvPr>
          <p:cNvSpPr>
            <a:spLocks noGrp="1"/>
          </p:cNvSpPr>
          <p:nvPr>
            <p:ph type="title"/>
          </p:nvPr>
        </p:nvSpPr>
        <p:spPr/>
        <p:txBody>
          <a:bodyPr/>
          <a:lstStyle/>
          <a:p>
            <a:r>
              <a:rPr lang="en-US" dirty="0"/>
              <a:t>Using React </a:t>
            </a:r>
          </a:p>
        </p:txBody>
      </p:sp>
      <p:sp>
        <p:nvSpPr>
          <p:cNvPr id="3" name="Content Placeholder 2">
            <a:extLst>
              <a:ext uri="{FF2B5EF4-FFF2-40B4-BE49-F238E27FC236}">
                <a16:creationId xmlns:a16="http://schemas.microsoft.com/office/drawing/2014/main" id="{A8EAD595-DAC0-5D2E-C982-3044286A7A3F}"/>
              </a:ext>
            </a:extLst>
          </p:cNvPr>
          <p:cNvSpPr>
            <a:spLocks noGrp="1"/>
          </p:cNvSpPr>
          <p:nvPr>
            <p:ph idx="1"/>
          </p:nvPr>
        </p:nvSpPr>
        <p:spPr>
          <a:xfrm>
            <a:off x="562627" y="1773195"/>
            <a:ext cx="10953869" cy="4115669"/>
          </a:xfrm>
        </p:spPr>
        <p:txBody>
          <a:bodyPr/>
          <a:lstStyle/>
          <a:p>
            <a:r>
              <a:rPr lang="en-US" dirty="0"/>
              <a:t>React can be used in two way:</a:t>
            </a:r>
          </a:p>
          <a:p>
            <a:pPr marL="914400" lvl="1" indent="-457200">
              <a:buFont typeface="+mj-lt"/>
              <a:buAutoNum type="arabicPeriod"/>
            </a:pPr>
            <a:r>
              <a:rPr lang="en-US" dirty="0"/>
              <a:t>Added directly to HTML page as linked scripts</a:t>
            </a:r>
          </a:p>
          <a:p>
            <a:pPr marL="914400" lvl="1" indent="-457200">
              <a:buFont typeface="+mj-lt"/>
              <a:buAutoNum type="arabicPeriod"/>
            </a:pPr>
            <a:r>
              <a:rPr lang="en-US" dirty="0"/>
              <a:t>Create a React project using a toolchain</a:t>
            </a:r>
          </a:p>
          <a:p>
            <a:pPr marL="914400" lvl="1" indent="-457200">
              <a:buFont typeface="+mj-lt"/>
              <a:buAutoNum type="arabicPeriod"/>
            </a:pPr>
            <a:endParaRPr lang="en-US" dirty="0"/>
          </a:p>
          <a:p>
            <a:r>
              <a:rPr lang="en-US" dirty="0"/>
              <a:t>Adding to an HTML file is a good option for small components that needed for existing application such as WordPress website. It has slow performance as the processing is don on the client browser when the user open the page</a:t>
            </a:r>
          </a:p>
          <a:p>
            <a:r>
              <a:rPr lang="en-US" dirty="0"/>
              <a:t>Using a React is recommended for a next level application as presented later. This method will need a development environment to develop on it</a:t>
            </a:r>
          </a:p>
        </p:txBody>
      </p:sp>
      <p:sp>
        <p:nvSpPr>
          <p:cNvPr id="4" name="Slide Number Placeholder 3">
            <a:extLst>
              <a:ext uri="{FF2B5EF4-FFF2-40B4-BE49-F238E27FC236}">
                <a16:creationId xmlns:a16="http://schemas.microsoft.com/office/drawing/2014/main" id="{7F302837-3934-E5CD-F364-C503CFD058F9}"/>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193746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20FF02-A38C-426C-81AC-510DE2CD27D2}"/>
              </a:ext>
            </a:extLst>
          </p:cNvPr>
          <p:cNvSpPr>
            <a:spLocks noGrp="1"/>
          </p:cNvSpPr>
          <p:nvPr>
            <p:ph type="body" sz="quarter" idx="10"/>
          </p:nvPr>
        </p:nvSpPr>
        <p:spPr/>
        <p:txBody>
          <a:bodyPr/>
          <a:lstStyle/>
          <a:p>
            <a:r>
              <a:rPr lang="en-US" dirty="0"/>
              <a:t>1- Adding React component to an HTML page</a:t>
            </a:r>
          </a:p>
        </p:txBody>
      </p:sp>
      <p:sp>
        <p:nvSpPr>
          <p:cNvPr id="4" name="Slide Number Placeholder 3">
            <a:extLst>
              <a:ext uri="{FF2B5EF4-FFF2-40B4-BE49-F238E27FC236}">
                <a16:creationId xmlns:a16="http://schemas.microsoft.com/office/drawing/2014/main" id="{9F1902AB-6788-4294-AEE9-9D99C6CB7E41}"/>
              </a:ext>
            </a:extLst>
          </p:cNvPr>
          <p:cNvSpPr>
            <a:spLocks noGrp="1"/>
          </p:cNvSpPr>
          <p:nvPr>
            <p:ph type="sldNum" sz="quarter" idx="4294967295"/>
          </p:nvPr>
        </p:nvSpPr>
        <p:spPr>
          <a:xfrm>
            <a:off x="9448800" y="6380163"/>
            <a:ext cx="2743200" cy="365125"/>
          </a:xfrm>
          <a:prstGeom prst="rect">
            <a:avLst/>
          </a:prstGeom>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3606941439"/>
      </p:ext>
    </p:extLst>
  </p:cSld>
  <p:clrMapOvr>
    <a:masterClrMapping/>
  </p:clrMapOvr>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ABFA1-D899-4E8A-8987-F8F2EC522FB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D33BD1CD-86B2-4955-8D66-1F6AC9FE6984}">
  <ds:schemaRefs>
    <ds:schemaRef ds:uri="http://schemas.microsoft.com/sharepoint/v3/contenttype/forms"/>
  </ds:schemaRefs>
</ds:datastoreItem>
</file>

<file path=customXml/itemProps3.xml><?xml version="1.0" encoding="utf-8"?>
<ds:datastoreItem xmlns:ds="http://schemas.openxmlformats.org/officeDocument/2006/customXml" ds:itemID="{DE3F1095-B5D3-42F7-8655-CF0A017CED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UCalgary_ppt-template-bold</Template>
  <TotalTime>17659</TotalTime>
  <Words>1246</Words>
  <Application>Microsoft Office PowerPoint</Application>
  <PresentationFormat>Widescreen</PresentationFormat>
  <Paragraphs>172</Paragraphs>
  <Slides>27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-apple-system</vt:lpstr>
      <vt:lpstr>Arial</vt:lpstr>
      <vt:lpstr>Calibri</vt:lpstr>
      <vt:lpstr>Calibri Light</vt:lpstr>
      <vt:lpstr>Consolas</vt:lpstr>
      <vt:lpstr>Times New Roman</vt:lpstr>
      <vt:lpstr>Office Theme</vt:lpstr>
      <vt:lpstr>ICT 581  HTML5 and CSS3 with jQuery</vt:lpstr>
      <vt:lpstr>Previous Class</vt:lpstr>
      <vt:lpstr>Agenda</vt:lpstr>
      <vt:lpstr>PowerPoint Presentation</vt:lpstr>
      <vt:lpstr>What is React.JS</vt:lpstr>
      <vt:lpstr>React prerequisites</vt:lpstr>
      <vt:lpstr>Online Playgrounds</vt:lpstr>
      <vt:lpstr>Using React </vt:lpstr>
      <vt:lpstr>PowerPoint Presentation</vt:lpstr>
      <vt:lpstr>Adding React component to an HTML page</vt:lpstr>
      <vt:lpstr>The hosting HTML page</vt:lpstr>
      <vt:lpstr>Add the Container HTML element</vt:lpstr>
      <vt:lpstr>Create the React component </vt:lpstr>
      <vt:lpstr>Activity</vt:lpstr>
      <vt:lpstr>PowerPoint Presentation</vt:lpstr>
      <vt:lpstr>The environment</vt:lpstr>
      <vt:lpstr>Install Node.js</vt:lpstr>
      <vt:lpstr>Install VS Code Extension </vt:lpstr>
      <vt:lpstr>React Developer Tools</vt:lpstr>
      <vt:lpstr>PowerPoint Presentation</vt:lpstr>
      <vt:lpstr>React toolchains</vt:lpstr>
      <vt:lpstr>Create React App</vt:lpstr>
      <vt:lpstr>The React Application Template</vt:lpstr>
      <vt:lpstr>Summary </vt:lpstr>
      <vt:lpstr>Activity</vt:lpstr>
      <vt:lpstr>PowerPoint Presentation</vt:lpstr>
      <vt:lpstr>Thank you for attending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Mostafa Mohamed</cp:lastModifiedBy>
  <cp:revision>188</cp:revision>
  <dcterms:created xsi:type="dcterms:W3CDTF">2018-02-28T16:41:54Z</dcterms:created>
  <dcterms:modified xsi:type="dcterms:W3CDTF">2022-05-31T23:39:54Z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