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sldIdLst>
    <p:sldId id="261" r:id="rId5"/>
    <p:sldId id="327" r:id="rId6"/>
    <p:sldId id="270" r:id="rId7"/>
    <p:sldId id="384" r:id="rId8"/>
    <p:sldId id="332" r:id="rId9"/>
    <p:sldId id="390" r:id="rId10"/>
    <p:sldId id="391" r:id="rId11"/>
    <p:sldId id="385" r:id="rId12"/>
    <p:sldId id="355" r:id="rId13"/>
    <p:sldId id="386" r:id="rId14"/>
    <p:sldId id="388" r:id="rId15"/>
    <p:sldId id="322" r:id="rId16"/>
    <p:sldId id="387" r:id="rId17"/>
    <p:sldId id="370" r:id="rId18"/>
    <p:sldId id="369" r:id="rId19"/>
    <p:sldId id="267" r:id="rId20"/>
    <p:sldId id="324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Mohamed" initials="MM" lastIdx="1" clrIdx="0">
    <p:extLst>
      <p:ext uri="{19B8F6BF-5375-455C-9EA6-DF929625EA0E}">
        <p15:presenceInfo xmlns:p15="http://schemas.microsoft.com/office/powerpoint/2012/main" userId="44de79124f05e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968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74" y="9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ECEA-D8B7-49A8-8A3A-FCE3E3C896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B0A306-CBAE-4C59-ABC1-DE406219D4FF}">
      <dgm:prSet phldrT="[Text]"/>
      <dgm:spPr/>
      <dgm:t>
        <a:bodyPr/>
        <a:lstStyle/>
        <a:p>
          <a:r>
            <a:rPr lang="en-CA" dirty="0"/>
            <a:t>Parent</a:t>
          </a:r>
        </a:p>
      </dgm:t>
    </dgm:pt>
    <dgm:pt modelId="{428DFFF7-92D0-4580-BE96-7A3156070530}" type="parTrans" cxnId="{7BC3117B-9293-4642-A9A7-D8456767642B}">
      <dgm:prSet/>
      <dgm:spPr/>
      <dgm:t>
        <a:bodyPr/>
        <a:lstStyle/>
        <a:p>
          <a:endParaRPr lang="en-CA"/>
        </a:p>
      </dgm:t>
    </dgm:pt>
    <dgm:pt modelId="{026AAF7E-00E1-451E-BC15-8124566DDD7B}" type="sibTrans" cxnId="{7BC3117B-9293-4642-A9A7-D8456767642B}">
      <dgm:prSet/>
      <dgm:spPr/>
      <dgm:t>
        <a:bodyPr/>
        <a:lstStyle/>
        <a:p>
          <a:endParaRPr lang="en-CA"/>
        </a:p>
      </dgm:t>
    </dgm:pt>
    <dgm:pt modelId="{7B5E40DF-D556-486B-8BF8-0082D51F4E8D}" type="asst">
      <dgm:prSet phldrT="[Text]"/>
      <dgm:spPr/>
      <dgm:t>
        <a:bodyPr/>
        <a:lstStyle/>
        <a:p>
          <a:r>
            <a:rPr lang="en-CA" dirty="0"/>
            <a:t>States</a:t>
          </a:r>
        </a:p>
      </dgm:t>
    </dgm:pt>
    <dgm:pt modelId="{34CF18C6-693D-4CE0-8AEB-3DD4F0B9C6C2}" type="parTrans" cxnId="{9D09C48A-3832-45E5-89DD-3954B91A026B}">
      <dgm:prSet/>
      <dgm:spPr/>
      <dgm:t>
        <a:bodyPr/>
        <a:lstStyle/>
        <a:p>
          <a:endParaRPr lang="en-CA"/>
        </a:p>
      </dgm:t>
    </dgm:pt>
    <dgm:pt modelId="{F6A327E1-0E69-4952-8577-48A61A5A0F55}" type="sibTrans" cxnId="{9D09C48A-3832-45E5-89DD-3954B91A026B}">
      <dgm:prSet/>
      <dgm:spPr/>
      <dgm:t>
        <a:bodyPr/>
        <a:lstStyle/>
        <a:p>
          <a:endParaRPr lang="en-CA"/>
        </a:p>
      </dgm:t>
    </dgm:pt>
    <dgm:pt modelId="{0E2CBE2C-BEF8-400A-BAA6-02F697147562}">
      <dgm:prSet phldrT="[Text]"/>
      <dgm:spPr/>
      <dgm:t>
        <a:bodyPr/>
        <a:lstStyle/>
        <a:p>
          <a:r>
            <a:rPr lang="en-CA" dirty="0"/>
            <a:t>Child 2</a:t>
          </a:r>
        </a:p>
      </dgm:t>
    </dgm:pt>
    <dgm:pt modelId="{EE0DD661-18C5-4F3F-90C9-5C71351C09DA}" type="parTrans" cxnId="{C6CB3FD2-F217-4B39-B43B-1AF1E8E6D748}">
      <dgm:prSet/>
      <dgm:spPr/>
      <dgm:t>
        <a:bodyPr/>
        <a:lstStyle/>
        <a:p>
          <a:endParaRPr lang="en-CA"/>
        </a:p>
      </dgm:t>
    </dgm:pt>
    <dgm:pt modelId="{473630AC-D166-4644-BC78-E69EABEE42FF}" type="sibTrans" cxnId="{C6CB3FD2-F217-4B39-B43B-1AF1E8E6D748}">
      <dgm:prSet/>
      <dgm:spPr/>
      <dgm:t>
        <a:bodyPr/>
        <a:lstStyle/>
        <a:p>
          <a:endParaRPr lang="en-CA"/>
        </a:p>
      </dgm:t>
    </dgm:pt>
    <dgm:pt modelId="{58DF1BEB-DEFF-44C1-B614-068EC814333E}">
      <dgm:prSet phldrT="[Text]"/>
      <dgm:spPr/>
      <dgm:t>
        <a:bodyPr/>
        <a:lstStyle/>
        <a:p>
          <a:r>
            <a:rPr lang="en-CA" dirty="0"/>
            <a:t>Child 1</a:t>
          </a:r>
        </a:p>
      </dgm:t>
    </dgm:pt>
    <dgm:pt modelId="{08D98F50-E644-4629-87B6-81AA3FBE2624}" type="parTrans" cxnId="{BB5B3965-6DE4-4FF4-9D62-901BD20D9C75}">
      <dgm:prSet/>
      <dgm:spPr/>
      <dgm:t>
        <a:bodyPr/>
        <a:lstStyle/>
        <a:p>
          <a:endParaRPr lang="en-CA"/>
        </a:p>
      </dgm:t>
    </dgm:pt>
    <dgm:pt modelId="{317ACAF9-5486-465E-BFD7-00BAA8F67445}" type="sibTrans" cxnId="{BB5B3965-6DE4-4FF4-9D62-901BD20D9C75}">
      <dgm:prSet/>
      <dgm:spPr/>
      <dgm:t>
        <a:bodyPr/>
        <a:lstStyle/>
        <a:p>
          <a:endParaRPr lang="en-CA"/>
        </a:p>
      </dgm:t>
    </dgm:pt>
    <dgm:pt modelId="{064AEAD9-4389-448F-B7C2-42736EFA04F9}" type="pres">
      <dgm:prSet presAssocID="{EA2DECEA-D8B7-49A8-8A3A-FCE3E3C896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D9104C-9915-45DA-BC68-5548C28F117B}" type="pres">
      <dgm:prSet presAssocID="{EFB0A306-CBAE-4C59-ABC1-DE406219D4FF}" presName="hierRoot1" presStyleCnt="0">
        <dgm:presLayoutVars>
          <dgm:hierBranch val="init"/>
        </dgm:presLayoutVars>
      </dgm:prSet>
      <dgm:spPr/>
    </dgm:pt>
    <dgm:pt modelId="{78180FF8-0A1A-4341-8166-8DAC309DC015}" type="pres">
      <dgm:prSet presAssocID="{EFB0A306-CBAE-4C59-ABC1-DE406219D4FF}" presName="rootComposite1" presStyleCnt="0"/>
      <dgm:spPr/>
    </dgm:pt>
    <dgm:pt modelId="{ADC4B9BF-9F5B-4DD3-BC16-8C1ECD736E0E}" type="pres">
      <dgm:prSet presAssocID="{EFB0A306-CBAE-4C59-ABC1-DE406219D4FF}" presName="rootText1" presStyleLbl="node0" presStyleIdx="0" presStyleCnt="1">
        <dgm:presLayoutVars>
          <dgm:chPref val="3"/>
        </dgm:presLayoutVars>
      </dgm:prSet>
      <dgm:spPr/>
    </dgm:pt>
    <dgm:pt modelId="{A64B8D4E-6A03-4140-AEFE-0D83AC722973}" type="pres">
      <dgm:prSet presAssocID="{EFB0A306-CBAE-4C59-ABC1-DE406219D4FF}" presName="rootConnector1" presStyleLbl="node1" presStyleIdx="0" presStyleCnt="0"/>
      <dgm:spPr/>
    </dgm:pt>
    <dgm:pt modelId="{FABA01F9-B32F-4899-96DC-A7A2C89CC50D}" type="pres">
      <dgm:prSet presAssocID="{EFB0A306-CBAE-4C59-ABC1-DE406219D4FF}" presName="hierChild2" presStyleCnt="0"/>
      <dgm:spPr/>
    </dgm:pt>
    <dgm:pt modelId="{EF476A3D-EEC1-4B10-B49C-EDE893720B14}" type="pres">
      <dgm:prSet presAssocID="{08D98F50-E644-4629-87B6-81AA3FBE2624}" presName="Name37" presStyleLbl="parChTrans1D2" presStyleIdx="0" presStyleCnt="3"/>
      <dgm:spPr/>
    </dgm:pt>
    <dgm:pt modelId="{76FCF165-4595-4ED7-AAD4-73CEF2A136BE}" type="pres">
      <dgm:prSet presAssocID="{58DF1BEB-DEFF-44C1-B614-068EC814333E}" presName="hierRoot2" presStyleCnt="0">
        <dgm:presLayoutVars>
          <dgm:hierBranch val="init"/>
        </dgm:presLayoutVars>
      </dgm:prSet>
      <dgm:spPr/>
    </dgm:pt>
    <dgm:pt modelId="{7071C8C5-CB6A-4A1F-89C1-453942F86DC9}" type="pres">
      <dgm:prSet presAssocID="{58DF1BEB-DEFF-44C1-B614-068EC814333E}" presName="rootComposite" presStyleCnt="0"/>
      <dgm:spPr/>
    </dgm:pt>
    <dgm:pt modelId="{2E508A0F-3E0A-4187-922F-3528B930CD57}" type="pres">
      <dgm:prSet presAssocID="{58DF1BEB-DEFF-44C1-B614-068EC814333E}" presName="rootText" presStyleLbl="node2" presStyleIdx="0" presStyleCnt="2">
        <dgm:presLayoutVars>
          <dgm:chPref val="3"/>
        </dgm:presLayoutVars>
      </dgm:prSet>
      <dgm:spPr/>
    </dgm:pt>
    <dgm:pt modelId="{DBC0A74A-164D-4149-9188-F815A0DE2825}" type="pres">
      <dgm:prSet presAssocID="{58DF1BEB-DEFF-44C1-B614-068EC814333E}" presName="rootConnector" presStyleLbl="node2" presStyleIdx="0" presStyleCnt="2"/>
      <dgm:spPr/>
    </dgm:pt>
    <dgm:pt modelId="{B9DDDA25-0202-4010-A2DB-5338A6BBC1B6}" type="pres">
      <dgm:prSet presAssocID="{58DF1BEB-DEFF-44C1-B614-068EC814333E}" presName="hierChild4" presStyleCnt="0"/>
      <dgm:spPr/>
    </dgm:pt>
    <dgm:pt modelId="{D2DC0F01-73FB-41F9-8C92-F2B4C897F968}" type="pres">
      <dgm:prSet presAssocID="{58DF1BEB-DEFF-44C1-B614-068EC814333E}" presName="hierChild5" presStyleCnt="0"/>
      <dgm:spPr/>
    </dgm:pt>
    <dgm:pt modelId="{5C6304D6-DCFD-4E72-82DD-B3EA958D0628}" type="pres">
      <dgm:prSet presAssocID="{EE0DD661-18C5-4F3F-90C9-5C71351C09DA}" presName="Name37" presStyleLbl="parChTrans1D2" presStyleIdx="1" presStyleCnt="3"/>
      <dgm:spPr/>
    </dgm:pt>
    <dgm:pt modelId="{32D10683-B2CC-477C-B717-48A2DE3BEE8C}" type="pres">
      <dgm:prSet presAssocID="{0E2CBE2C-BEF8-400A-BAA6-02F697147562}" presName="hierRoot2" presStyleCnt="0">
        <dgm:presLayoutVars>
          <dgm:hierBranch val="init"/>
        </dgm:presLayoutVars>
      </dgm:prSet>
      <dgm:spPr/>
    </dgm:pt>
    <dgm:pt modelId="{1717C377-017C-46B6-81ED-DD28C9353ABC}" type="pres">
      <dgm:prSet presAssocID="{0E2CBE2C-BEF8-400A-BAA6-02F697147562}" presName="rootComposite" presStyleCnt="0"/>
      <dgm:spPr/>
    </dgm:pt>
    <dgm:pt modelId="{7788A80A-118C-46BA-B25A-254B1781ACDC}" type="pres">
      <dgm:prSet presAssocID="{0E2CBE2C-BEF8-400A-BAA6-02F697147562}" presName="rootText" presStyleLbl="node2" presStyleIdx="1" presStyleCnt="2">
        <dgm:presLayoutVars>
          <dgm:chPref val="3"/>
        </dgm:presLayoutVars>
      </dgm:prSet>
      <dgm:spPr/>
    </dgm:pt>
    <dgm:pt modelId="{57B38130-7ED3-4531-A3B1-678F552B5736}" type="pres">
      <dgm:prSet presAssocID="{0E2CBE2C-BEF8-400A-BAA6-02F697147562}" presName="rootConnector" presStyleLbl="node2" presStyleIdx="1" presStyleCnt="2"/>
      <dgm:spPr/>
    </dgm:pt>
    <dgm:pt modelId="{D6A13363-E324-48C3-A4E6-37CC04B5AD23}" type="pres">
      <dgm:prSet presAssocID="{0E2CBE2C-BEF8-400A-BAA6-02F697147562}" presName="hierChild4" presStyleCnt="0"/>
      <dgm:spPr/>
    </dgm:pt>
    <dgm:pt modelId="{2F9ADE58-BBBD-4AC4-8AEA-2E178D495E0F}" type="pres">
      <dgm:prSet presAssocID="{0E2CBE2C-BEF8-400A-BAA6-02F697147562}" presName="hierChild5" presStyleCnt="0"/>
      <dgm:spPr/>
    </dgm:pt>
    <dgm:pt modelId="{BA3B4349-DB8C-49DA-8E4F-E9941206C2F9}" type="pres">
      <dgm:prSet presAssocID="{EFB0A306-CBAE-4C59-ABC1-DE406219D4FF}" presName="hierChild3" presStyleCnt="0"/>
      <dgm:spPr/>
    </dgm:pt>
    <dgm:pt modelId="{FBEB8023-FF59-40B4-8EF7-2E2AF8637342}" type="pres">
      <dgm:prSet presAssocID="{34CF18C6-693D-4CE0-8AEB-3DD4F0B9C6C2}" presName="Name111" presStyleLbl="parChTrans1D2" presStyleIdx="2" presStyleCnt="3"/>
      <dgm:spPr/>
    </dgm:pt>
    <dgm:pt modelId="{53BC7842-EA05-42BA-82E5-F6521E65EB29}" type="pres">
      <dgm:prSet presAssocID="{7B5E40DF-D556-486B-8BF8-0082D51F4E8D}" presName="hierRoot3" presStyleCnt="0">
        <dgm:presLayoutVars>
          <dgm:hierBranch val="init"/>
        </dgm:presLayoutVars>
      </dgm:prSet>
      <dgm:spPr/>
    </dgm:pt>
    <dgm:pt modelId="{05034920-2871-473F-B78B-AA0EC031071F}" type="pres">
      <dgm:prSet presAssocID="{7B5E40DF-D556-486B-8BF8-0082D51F4E8D}" presName="rootComposite3" presStyleCnt="0"/>
      <dgm:spPr/>
    </dgm:pt>
    <dgm:pt modelId="{8BFE68AC-2818-4157-8E4B-326F176E6720}" type="pres">
      <dgm:prSet presAssocID="{7B5E40DF-D556-486B-8BF8-0082D51F4E8D}" presName="rootText3" presStyleLbl="asst1" presStyleIdx="0" presStyleCnt="1">
        <dgm:presLayoutVars>
          <dgm:chPref val="3"/>
        </dgm:presLayoutVars>
      </dgm:prSet>
      <dgm:spPr/>
    </dgm:pt>
    <dgm:pt modelId="{00B40EF5-4D55-4265-87D1-F858588641AF}" type="pres">
      <dgm:prSet presAssocID="{7B5E40DF-D556-486B-8BF8-0082D51F4E8D}" presName="rootConnector3" presStyleLbl="asst1" presStyleIdx="0" presStyleCnt="1"/>
      <dgm:spPr/>
    </dgm:pt>
    <dgm:pt modelId="{A91AEEE0-3AAC-4292-B64D-41F7C65E34D9}" type="pres">
      <dgm:prSet presAssocID="{7B5E40DF-D556-486B-8BF8-0082D51F4E8D}" presName="hierChild6" presStyleCnt="0"/>
      <dgm:spPr/>
    </dgm:pt>
    <dgm:pt modelId="{9D84A7B0-D0DA-43D7-96AF-1D3514B1C00B}" type="pres">
      <dgm:prSet presAssocID="{7B5E40DF-D556-486B-8BF8-0082D51F4E8D}" presName="hierChild7" presStyleCnt="0"/>
      <dgm:spPr/>
    </dgm:pt>
  </dgm:ptLst>
  <dgm:cxnLst>
    <dgm:cxn modelId="{9FCED600-B457-4782-A606-338A97562DD6}" type="presOf" srcId="{08D98F50-E644-4629-87B6-81AA3FBE2624}" destId="{EF476A3D-EEC1-4B10-B49C-EDE893720B14}" srcOrd="0" destOrd="0" presId="urn:microsoft.com/office/officeart/2005/8/layout/orgChart1"/>
    <dgm:cxn modelId="{E66FA00F-8B5F-42EE-A473-FA473C59B257}" type="presOf" srcId="{0E2CBE2C-BEF8-400A-BAA6-02F697147562}" destId="{7788A80A-118C-46BA-B25A-254B1781ACDC}" srcOrd="0" destOrd="0" presId="urn:microsoft.com/office/officeart/2005/8/layout/orgChart1"/>
    <dgm:cxn modelId="{2829BC11-FD82-4AB5-A507-7ABA93D58928}" type="presOf" srcId="{58DF1BEB-DEFF-44C1-B614-068EC814333E}" destId="{DBC0A74A-164D-4149-9188-F815A0DE2825}" srcOrd="1" destOrd="0" presId="urn:microsoft.com/office/officeart/2005/8/layout/orgChart1"/>
    <dgm:cxn modelId="{3D28995B-37D7-4A28-B4F5-8D51609E315E}" type="presOf" srcId="{34CF18C6-693D-4CE0-8AEB-3DD4F0B9C6C2}" destId="{FBEB8023-FF59-40B4-8EF7-2E2AF8637342}" srcOrd="0" destOrd="0" presId="urn:microsoft.com/office/officeart/2005/8/layout/orgChart1"/>
    <dgm:cxn modelId="{B37B2042-0FB6-4904-AC66-85BA1A2FAAFE}" type="presOf" srcId="{EFB0A306-CBAE-4C59-ABC1-DE406219D4FF}" destId="{A64B8D4E-6A03-4140-AEFE-0D83AC722973}" srcOrd="1" destOrd="0" presId="urn:microsoft.com/office/officeart/2005/8/layout/orgChart1"/>
    <dgm:cxn modelId="{19A09862-9F29-4B2B-9A6E-A67EC3FAC8E1}" type="presOf" srcId="{0E2CBE2C-BEF8-400A-BAA6-02F697147562}" destId="{57B38130-7ED3-4531-A3B1-678F552B5736}" srcOrd="1" destOrd="0" presId="urn:microsoft.com/office/officeart/2005/8/layout/orgChart1"/>
    <dgm:cxn modelId="{BB5B3965-6DE4-4FF4-9D62-901BD20D9C75}" srcId="{EFB0A306-CBAE-4C59-ABC1-DE406219D4FF}" destId="{58DF1BEB-DEFF-44C1-B614-068EC814333E}" srcOrd="1" destOrd="0" parTransId="{08D98F50-E644-4629-87B6-81AA3FBE2624}" sibTransId="{317ACAF9-5486-465E-BFD7-00BAA8F67445}"/>
    <dgm:cxn modelId="{D8059546-2A49-4249-8860-9A59E28B58E1}" type="presOf" srcId="{7B5E40DF-D556-486B-8BF8-0082D51F4E8D}" destId="{8BFE68AC-2818-4157-8E4B-326F176E6720}" srcOrd="0" destOrd="0" presId="urn:microsoft.com/office/officeart/2005/8/layout/orgChart1"/>
    <dgm:cxn modelId="{7BC3117B-9293-4642-A9A7-D8456767642B}" srcId="{EA2DECEA-D8B7-49A8-8A3A-FCE3E3C896B7}" destId="{EFB0A306-CBAE-4C59-ABC1-DE406219D4FF}" srcOrd="0" destOrd="0" parTransId="{428DFFF7-92D0-4580-BE96-7A3156070530}" sibTransId="{026AAF7E-00E1-451E-BC15-8124566DDD7B}"/>
    <dgm:cxn modelId="{4FEE8981-6903-41FB-B5A5-6B0AE197EFF7}" type="presOf" srcId="{7B5E40DF-D556-486B-8BF8-0082D51F4E8D}" destId="{00B40EF5-4D55-4265-87D1-F858588641AF}" srcOrd="1" destOrd="0" presId="urn:microsoft.com/office/officeart/2005/8/layout/orgChart1"/>
    <dgm:cxn modelId="{9D09C48A-3832-45E5-89DD-3954B91A026B}" srcId="{EFB0A306-CBAE-4C59-ABC1-DE406219D4FF}" destId="{7B5E40DF-D556-486B-8BF8-0082D51F4E8D}" srcOrd="0" destOrd="0" parTransId="{34CF18C6-693D-4CE0-8AEB-3DD4F0B9C6C2}" sibTransId="{F6A327E1-0E69-4952-8577-48A61A5A0F55}"/>
    <dgm:cxn modelId="{9DAF67B7-CB7E-4774-8EA8-2A434E697989}" type="presOf" srcId="{EE0DD661-18C5-4F3F-90C9-5C71351C09DA}" destId="{5C6304D6-DCFD-4E72-82DD-B3EA958D0628}" srcOrd="0" destOrd="0" presId="urn:microsoft.com/office/officeart/2005/8/layout/orgChart1"/>
    <dgm:cxn modelId="{2E1AF6C4-60A3-44F9-9448-FB0D944089D6}" type="presOf" srcId="{EA2DECEA-D8B7-49A8-8A3A-FCE3E3C896B7}" destId="{064AEAD9-4389-448F-B7C2-42736EFA04F9}" srcOrd="0" destOrd="0" presId="urn:microsoft.com/office/officeart/2005/8/layout/orgChart1"/>
    <dgm:cxn modelId="{C6CB3FD2-F217-4B39-B43B-1AF1E8E6D748}" srcId="{EFB0A306-CBAE-4C59-ABC1-DE406219D4FF}" destId="{0E2CBE2C-BEF8-400A-BAA6-02F697147562}" srcOrd="2" destOrd="0" parTransId="{EE0DD661-18C5-4F3F-90C9-5C71351C09DA}" sibTransId="{473630AC-D166-4644-BC78-E69EABEE42FF}"/>
    <dgm:cxn modelId="{FE098FD4-5EC7-48FA-B01A-000164EAEE07}" type="presOf" srcId="{58DF1BEB-DEFF-44C1-B614-068EC814333E}" destId="{2E508A0F-3E0A-4187-922F-3528B930CD57}" srcOrd="0" destOrd="0" presId="urn:microsoft.com/office/officeart/2005/8/layout/orgChart1"/>
    <dgm:cxn modelId="{ABB067E5-CACA-4324-90D0-BADF0E912740}" type="presOf" srcId="{EFB0A306-CBAE-4C59-ABC1-DE406219D4FF}" destId="{ADC4B9BF-9F5B-4DD3-BC16-8C1ECD736E0E}" srcOrd="0" destOrd="0" presId="urn:microsoft.com/office/officeart/2005/8/layout/orgChart1"/>
    <dgm:cxn modelId="{0C4A8382-BDDF-48F1-A65C-19D0B0095D84}" type="presParOf" srcId="{064AEAD9-4389-448F-B7C2-42736EFA04F9}" destId="{69D9104C-9915-45DA-BC68-5548C28F117B}" srcOrd="0" destOrd="0" presId="urn:microsoft.com/office/officeart/2005/8/layout/orgChart1"/>
    <dgm:cxn modelId="{956A0012-A5F7-436E-860A-7DF89E4FF194}" type="presParOf" srcId="{69D9104C-9915-45DA-BC68-5548C28F117B}" destId="{78180FF8-0A1A-4341-8166-8DAC309DC015}" srcOrd="0" destOrd="0" presId="urn:microsoft.com/office/officeart/2005/8/layout/orgChart1"/>
    <dgm:cxn modelId="{F511A8E4-83DB-41C8-99E0-35227B2D9847}" type="presParOf" srcId="{78180FF8-0A1A-4341-8166-8DAC309DC015}" destId="{ADC4B9BF-9F5B-4DD3-BC16-8C1ECD736E0E}" srcOrd="0" destOrd="0" presId="urn:microsoft.com/office/officeart/2005/8/layout/orgChart1"/>
    <dgm:cxn modelId="{667A402D-4D2B-45AC-9054-9A0EA988A970}" type="presParOf" srcId="{78180FF8-0A1A-4341-8166-8DAC309DC015}" destId="{A64B8D4E-6A03-4140-AEFE-0D83AC722973}" srcOrd="1" destOrd="0" presId="urn:microsoft.com/office/officeart/2005/8/layout/orgChart1"/>
    <dgm:cxn modelId="{E3916D85-ADC4-4EB0-BAE3-3B9F8AB5837A}" type="presParOf" srcId="{69D9104C-9915-45DA-BC68-5548C28F117B}" destId="{FABA01F9-B32F-4899-96DC-A7A2C89CC50D}" srcOrd="1" destOrd="0" presId="urn:microsoft.com/office/officeart/2005/8/layout/orgChart1"/>
    <dgm:cxn modelId="{CDB78FAB-4AE6-4519-A593-B46C19FCFCA0}" type="presParOf" srcId="{FABA01F9-B32F-4899-96DC-A7A2C89CC50D}" destId="{EF476A3D-EEC1-4B10-B49C-EDE893720B14}" srcOrd="0" destOrd="0" presId="urn:microsoft.com/office/officeart/2005/8/layout/orgChart1"/>
    <dgm:cxn modelId="{1D43C3E2-5645-4D74-9B83-C37E06FDA3D7}" type="presParOf" srcId="{FABA01F9-B32F-4899-96DC-A7A2C89CC50D}" destId="{76FCF165-4595-4ED7-AAD4-73CEF2A136BE}" srcOrd="1" destOrd="0" presId="urn:microsoft.com/office/officeart/2005/8/layout/orgChart1"/>
    <dgm:cxn modelId="{016C0D11-1ADD-424D-97F8-FECE1BC89490}" type="presParOf" srcId="{76FCF165-4595-4ED7-AAD4-73CEF2A136BE}" destId="{7071C8C5-CB6A-4A1F-89C1-453942F86DC9}" srcOrd="0" destOrd="0" presId="urn:microsoft.com/office/officeart/2005/8/layout/orgChart1"/>
    <dgm:cxn modelId="{7815531C-DD87-4D88-AA60-6B22C71B8A54}" type="presParOf" srcId="{7071C8C5-CB6A-4A1F-89C1-453942F86DC9}" destId="{2E508A0F-3E0A-4187-922F-3528B930CD57}" srcOrd="0" destOrd="0" presId="urn:microsoft.com/office/officeart/2005/8/layout/orgChart1"/>
    <dgm:cxn modelId="{D1CDA139-E84F-45FD-A75E-045F714EE5AE}" type="presParOf" srcId="{7071C8C5-CB6A-4A1F-89C1-453942F86DC9}" destId="{DBC0A74A-164D-4149-9188-F815A0DE2825}" srcOrd="1" destOrd="0" presId="urn:microsoft.com/office/officeart/2005/8/layout/orgChart1"/>
    <dgm:cxn modelId="{A78A35E7-8387-43F5-93F0-594FEE893616}" type="presParOf" srcId="{76FCF165-4595-4ED7-AAD4-73CEF2A136BE}" destId="{B9DDDA25-0202-4010-A2DB-5338A6BBC1B6}" srcOrd="1" destOrd="0" presId="urn:microsoft.com/office/officeart/2005/8/layout/orgChart1"/>
    <dgm:cxn modelId="{43B835A2-5A3D-486D-AB60-5359334E431C}" type="presParOf" srcId="{76FCF165-4595-4ED7-AAD4-73CEF2A136BE}" destId="{D2DC0F01-73FB-41F9-8C92-F2B4C897F968}" srcOrd="2" destOrd="0" presId="urn:microsoft.com/office/officeart/2005/8/layout/orgChart1"/>
    <dgm:cxn modelId="{70A71DD0-4804-47A3-BCC7-A74D8EF45CCC}" type="presParOf" srcId="{FABA01F9-B32F-4899-96DC-A7A2C89CC50D}" destId="{5C6304D6-DCFD-4E72-82DD-B3EA958D0628}" srcOrd="2" destOrd="0" presId="urn:microsoft.com/office/officeart/2005/8/layout/orgChart1"/>
    <dgm:cxn modelId="{54DC89A4-4828-4E14-BB1F-6FB43852C199}" type="presParOf" srcId="{FABA01F9-B32F-4899-96DC-A7A2C89CC50D}" destId="{32D10683-B2CC-477C-B717-48A2DE3BEE8C}" srcOrd="3" destOrd="0" presId="urn:microsoft.com/office/officeart/2005/8/layout/orgChart1"/>
    <dgm:cxn modelId="{B7EBD01D-9997-4A63-BE83-67FE0CFFA7D6}" type="presParOf" srcId="{32D10683-B2CC-477C-B717-48A2DE3BEE8C}" destId="{1717C377-017C-46B6-81ED-DD28C9353ABC}" srcOrd="0" destOrd="0" presId="urn:microsoft.com/office/officeart/2005/8/layout/orgChart1"/>
    <dgm:cxn modelId="{4B80905F-3A12-4EF3-8A75-D38C34351C40}" type="presParOf" srcId="{1717C377-017C-46B6-81ED-DD28C9353ABC}" destId="{7788A80A-118C-46BA-B25A-254B1781ACDC}" srcOrd="0" destOrd="0" presId="urn:microsoft.com/office/officeart/2005/8/layout/orgChart1"/>
    <dgm:cxn modelId="{C20283B0-8661-4BE3-B1B5-3B6B233EA1B5}" type="presParOf" srcId="{1717C377-017C-46B6-81ED-DD28C9353ABC}" destId="{57B38130-7ED3-4531-A3B1-678F552B5736}" srcOrd="1" destOrd="0" presId="urn:microsoft.com/office/officeart/2005/8/layout/orgChart1"/>
    <dgm:cxn modelId="{D6C0C054-BF6D-4D14-B954-ED0E49916ECD}" type="presParOf" srcId="{32D10683-B2CC-477C-B717-48A2DE3BEE8C}" destId="{D6A13363-E324-48C3-A4E6-37CC04B5AD23}" srcOrd="1" destOrd="0" presId="urn:microsoft.com/office/officeart/2005/8/layout/orgChart1"/>
    <dgm:cxn modelId="{1878EA2C-79E4-4679-AF49-AF25F427A18A}" type="presParOf" srcId="{32D10683-B2CC-477C-B717-48A2DE3BEE8C}" destId="{2F9ADE58-BBBD-4AC4-8AEA-2E178D495E0F}" srcOrd="2" destOrd="0" presId="urn:microsoft.com/office/officeart/2005/8/layout/orgChart1"/>
    <dgm:cxn modelId="{8CFFE938-6932-4EB9-9F7B-D1BA1F2863DF}" type="presParOf" srcId="{69D9104C-9915-45DA-BC68-5548C28F117B}" destId="{BA3B4349-DB8C-49DA-8E4F-E9941206C2F9}" srcOrd="2" destOrd="0" presId="urn:microsoft.com/office/officeart/2005/8/layout/orgChart1"/>
    <dgm:cxn modelId="{6A29AD23-1426-451C-8FFD-64F46C2073AC}" type="presParOf" srcId="{BA3B4349-DB8C-49DA-8E4F-E9941206C2F9}" destId="{FBEB8023-FF59-40B4-8EF7-2E2AF8637342}" srcOrd="0" destOrd="0" presId="urn:microsoft.com/office/officeart/2005/8/layout/orgChart1"/>
    <dgm:cxn modelId="{9DCAAD3F-60FD-401E-9755-1FA2BACB7E3C}" type="presParOf" srcId="{BA3B4349-DB8C-49DA-8E4F-E9941206C2F9}" destId="{53BC7842-EA05-42BA-82E5-F6521E65EB29}" srcOrd="1" destOrd="0" presId="urn:microsoft.com/office/officeart/2005/8/layout/orgChart1"/>
    <dgm:cxn modelId="{21855C1C-BAB0-4063-AF9D-5FBEF051D126}" type="presParOf" srcId="{53BC7842-EA05-42BA-82E5-F6521E65EB29}" destId="{05034920-2871-473F-B78B-AA0EC031071F}" srcOrd="0" destOrd="0" presId="urn:microsoft.com/office/officeart/2005/8/layout/orgChart1"/>
    <dgm:cxn modelId="{A0B99612-C87C-4021-8939-1D2CDD775622}" type="presParOf" srcId="{05034920-2871-473F-B78B-AA0EC031071F}" destId="{8BFE68AC-2818-4157-8E4B-326F176E6720}" srcOrd="0" destOrd="0" presId="urn:microsoft.com/office/officeart/2005/8/layout/orgChart1"/>
    <dgm:cxn modelId="{B47242E2-71DA-4095-9E27-8FBE88E7484A}" type="presParOf" srcId="{05034920-2871-473F-B78B-AA0EC031071F}" destId="{00B40EF5-4D55-4265-87D1-F858588641AF}" srcOrd="1" destOrd="0" presId="urn:microsoft.com/office/officeart/2005/8/layout/orgChart1"/>
    <dgm:cxn modelId="{F8D21191-2B7E-4AE1-A89D-CAC6355B2391}" type="presParOf" srcId="{53BC7842-EA05-42BA-82E5-F6521E65EB29}" destId="{A91AEEE0-3AAC-4292-B64D-41F7C65E34D9}" srcOrd="1" destOrd="0" presId="urn:microsoft.com/office/officeart/2005/8/layout/orgChart1"/>
    <dgm:cxn modelId="{32D5A6BC-7692-43CB-BCE0-C3BD7A7DACA4}" type="presParOf" srcId="{53BC7842-EA05-42BA-82E5-F6521E65EB29}" destId="{9D84A7B0-D0DA-43D7-96AF-1D3514B1C0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B8023-FF59-40B4-8EF7-2E2AF8637342}">
      <dsp:nvSpPr>
        <dsp:cNvPr id="0" name=""/>
        <dsp:cNvSpPr/>
      </dsp:nvSpPr>
      <dsp:spPr>
        <a:xfrm>
          <a:off x="2775425" y="706243"/>
          <a:ext cx="148009" cy="648423"/>
        </a:xfrm>
        <a:custGeom>
          <a:avLst/>
          <a:gdLst/>
          <a:ahLst/>
          <a:cxnLst/>
          <a:rect l="0" t="0" r="0" b="0"/>
          <a:pathLst>
            <a:path>
              <a:moveTo>
                <a:pt x="148009" y="0"/>
              </a:moveTo>
              <a:lnTo>
                <a:pt x="148009" y="648423"/>
              </a:lnTo>
              <a:lnTo>
                <a:pt x="0" y="648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304D6-DCFD-4E72-82DD-B3EA958D0628}">
      <dsp:nvSpPr>
        <dsp:cNvPr id="0" name=""/>
        <dsp:cNvSpPr/>
      </dsp:nvSpPr>
      <dsp:spPr>
        <a:xfrm>
          <a:off x="2923435" y="706243"/>
          <a:ext cx="852817" cy="1296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836"/>
              </a:lnTo>
              <a:lnTo>
                <a:pt x="852817" y="1148836"/>
              </a:lnTo>
              <a:lnTo>
                <a:pt x="852817" y="12968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76A3D-EEC1-4B10-B49C-EDE893720B14}">
      <dsp:nvSpPr>
        <dsp:cNvPr id="0" name=""/>
        <dsp:cNvSpPr/>
      </dsp:nvSpPr>
      <dsp:spPr>
        <a:xfrm>
          <a:off x="2070618" y="706243"/>
          <a:ext cx="852817" cy="1296846"/>
        </a:xfrm>
        <a:custGeom>
          <a:avLst/>
          <a:gdLst/>
          <a:ahLst/>
          <a:cxnLst/>
          <a:rect l="0" t="0" r="0" b="0"/>
          <a:pathLst>
            <a:path>
              <a:moveTo>
                <a:pt x="852817" y="0"/>
              </a:moveTo>
              <a:lnTo>
                <a:pt x="852817" y="1148836"/>
              </a:lnTo>
              <a:lnTo>
                <a:pt x="0" y="1148836"/>
              </a:lnTo>
              <a:lnTo>
                <a:pt x="0" y="12968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4B9BF-9F5B-4DD3-BC16-8C1ECD736E0E}">
      <dsp:nvSpPr>
        <dsp:cNvPr id="0" name=""/>
        <dsp:cNvSpPr/>
      </dsp:nvSpPr>
      <dsp:spPr>
        <a:xfrm>
          <a:off x="2218627" y="1435"/>
          <a:ext cx="1409615" cy="704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Parent</a:t>
          </a:r>
        </a:p>
      </dsp:txBody>
      <dsp:txXfrm>
        <a:off x="2218627" y="1435"/>
        <a:ext cx="1409615" cy="704807"/>
      </dsp:txXfrm>
    </dsp:sp>
    <dsp:sp modelId="{2E508A0F-3E0A-4187-922F-3528B930CD57}">
      <dsp:nvSpPr>
        <dsp:cNvPr id="0" name=""/>
        <dsp:cNvSpPr/>
      </dsp:nvSpPr>
      <dsp:spPr>
        <a:xfrm>
          <a:off x="1365810" y="2003089"/>
          <a:ext cx="1409615" cy="704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Child 1</a:t>
          </a:r>
        </a:p>
      </dsp:txBody>
      <dsp:txXfrm>
        <a:off x="1365810" y="2003089"/>
        <a:ext cx="1409615" cy="704807"/>
      </dsp:txXfrm>
    </dsp:sp>
    <dsp:sp modelId="{7788A80A-118C-46BA-B25A-254B1781ACDC}">
      <dsp:nvSpPr>
        <dsp:cNvPr id="0" name=""/>
        <dsp:cNvSpPr/>
      </dsp:nvSpPr>
      <dsp:spPr>
        <a:xfrm>
          <a:off x="3071445" y="2003089"/>
          <a:ext cx="1409615" cy="704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Child 2</a:t>
          </a:r>
        </a:p>
      </dsp:txBody>
      <dsp:txXfrm>
        <a:off x="3071445" y="2003089"/>
        <a:ext cx="1409615" cy="704807"/>
      </dsp:txXfrm>
    </dsp:sp>
    <dsp:sp modelId="{8BFE68AC-2818-4157-8E4B-326F176E6720}">
      <dsp:nvSpPr>
        <dsp:cNvPr id="0" name=""/>
        <dsp:cNvSpPr/>
      </dsp:nvSpPr>
      <dsp:spPr>
        <a:xfrm>
          <a:off x="1365810" y="1002262"/>
          <a:ext cx="1409615" cy="704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States</a:t>
          </a:r>
        </a:p>
      </dsp:txBody>
      <dsp:txXfrm>
        <a:off x="1365810" y="1002262"/>
        <a:ext cx="1409615" cy="704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38232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6A2C4-2866-B743-9E24-339F41817E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9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906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463DEA-647F-7F49-8012-693F56B4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Activity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30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0FE95D-B70F-CD4F-9896-BD694B8859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26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87452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with options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139390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6FA441-AD28-CB4C-A204-9523487B4F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9638" y="2905760"/>
            <a:ext cx="7271951" cy="3154017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06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9347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66371-3B65-7642-B05A-C57AFE9F6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</a:t>
            </a:r>
          </a:p>
        </p:txBody>
      </p:sp>
    </p:spTree>
    <p:extLst>
      <p:ext uri="{BB962C8B-B14F-4D97-AF65-F5344CB8AC3E}">
        <p14:creationId xmlns:p14="http://schemas.microsoft.com/office/powerpoint/2010/main" val="269182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7A06-D23B-9244-98DC-5E66EA40AE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71128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- bi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823026-D1E0-1642-823E-A46574382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1044000"/>
            <a:ext cx="504000" cy="504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511851"/>
            <a:ext cx="7271951" cy="420558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Be back in XX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868CB-ADF9-064D-8747-918E0A8D7E68}"/>
              </a:ext>
            </a:extLst>
          </p:cNvPr>
          <p:cNvSpPr txBox="1"/>
          <p:nvPr userDrawn="1"/>
        </p:nvSpPr>
        <p:spPr>
          <a:xfrm>
            <a:off x="3589638" y="1080000"/>
            <a:ext cx="3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4213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50F51B25-6585-0E4E-80F0-81DFB5291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692" y="4969278"/>
            <a:ext cx="2268001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D23F1915-88AB-1E40-954E-1CA9E3717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862" y="4969278"/>
            <a:ext cx="2268000" cy="976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03633-573E-2A43-9279-223C0E6CCB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62" y="4537278"/>
            <a:ext cx="432000" cy="4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FA03A-CAEF-FC47-8938-4BFB2F46E9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" y="4537278"/>
            <a:ext cx="432000" cy="4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1196F4-7495-074F-8BE4-9F423DF2FBFF}"/>
              </a:ext>
            </a:extLst>
          </p:cNvPr>
          <p:cNvSpPr txBox="1"/>
          <p:nvPr userDrawn="1"/>
        </p:nvSpPr>
        <p:spPr>
          <a:xfrm>
            <a:off x="802350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Reminder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90AC3-1C95-DB45-B0B6-AF0791197774}"/>
              </a:ext>
            </a:extLst>
          </p:cNvPr>
          <p:cNvSpPr txBox="1"/>
          <p:nvPr userDrawn="1"/>
        </p:nvSpPr>
        <p:spPr>
          <a:xfrm>
            <a:off x="4679163" y="4601053"/>
            <a:ext cx="228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Get comfortable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DD683-485B-3348-96C9-B25600913075}"/>
              </a:ext>
            </a:extLst>
          </p:cNvPr>
          <p:cNvSpPr txBox="1"/>
          <p:nvPr userDrawn="1"/>
        </p:nvSpPr>
        <p:spPr>
          <a:xfrm>
            <a:off x="819692" y="2016249"/>
            <a:ext cx="530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Before</a:t>
            </a:r>
            <a:r>
              <a:rPr lang="en-US" sz="2000" b="1" baseline="0" dirty="0">
                <a:solidFill>
                  <a:schemeClr val="tx1"/>
                </a:solidFill>
              </a:rPr>
              <a:t> we begin</a:t>
            </a:r>
            <a:r>
              <a:rPr lang="mr-IN" sz="2000" b="1" baseline="0" dirty="0">
                <a:solidFill>
                  <a:schemeClr val="tx1"/>
                </a:solidFill>
              </a:rPr>
              <a:t>…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4290B-0367-024A-ACF5-3EBC82D07057}"/>
              </a:ext>
            </a:extLst>
          </p:cNvPr>
          <p:cNvSpPr txBox="1"/>
          <p:nvPr userDrawn="1"/>
        </p:nvSpPr>
        <p:spPr>
          <a:xfrm>
            <a:off x="649283" y="3053905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/>
              <a:tabLst/>
            </a:pPr>
            <a:r>
              <a:rPr lang="en-US" sz="1400" b="0" dirty="0"/>
              <a:t>Test your volume and external or built-in microphone, and video by </a:t>
            </a:r>
            <a:r>
              <a:rPr lang="en-US" sz="1400" b="1" dirty="0"/>
              <a:t>clicking the upward</a:t>
            </a:r>
            <a:r>
              <a:rPr lang="en-US" sz="1400" b="1" baseline="0" dirty="0"/>
              <a:t> arrow </a:t>
            </a:r>
            <a:r>
              <a:rPr lang="en-US" sz="1400" b="1" dirty="0"/>
              <a:t> </a:t>
            </a:r>
            <a:r>
              <a:rPr lang="en-US" sz="1400" b="0" dirty="0"/>
              <a:t>at the start of every meeting.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C6091-8D64-594D-AD46-D28773986FF4}"/>
              </a:ext>
            </a:extLst>
          </p:cNvPr>
          <p:cNvSpPr txBox="1"/>
          <p:nvPr userDrawn="1"/>
        </p:nvSpPr>
        <p:spPr>
          <a:xfrm>
            <a:off x="4141586" y="306539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2"/>
              <a:tabLst/>
            </a:pPr>
            <a:r>
              <a:rPr lang="en-US" sz="1400" dirty="0"/>
              <a:t>Click on the microphone or video to activate it.</a:t>
            </a:r>
            <a:r>
              <a:rPr lang="en-US" sz="1400" baseline="0" dirty="0"/>
              <a:t> </a:t>
            </a:r>
            <a:r>
              <a:rPr lang="en-US" sz="1400" b="1" dirty="0"/>
              <a:t>When the icon is grey it’s active. </a:t>
            </a:r>
            <a:r>
              <a:rPr lang="en-US" sz="1400" dirty="0"/>
              <a:t>To mute the mic, or stop</a:t>
            </a:r>
            <a:r>
              <a:rPr lang="en-US" sz="1400" dirty="0">
                <a:solidFill>
                  <a:schemeClr val="tx1"/>
                </a:solidFill>
              </a:rPr>
              <a:t> video </a:t>
            </a:r>
            <a:r>
              <a:rPr lang="en-US" sz="1400" dirty="0">
                <a:solidFill>
                  <a:srgbClr val="FF0000"/>
                </a:solidFill>
              </a:rPr>
              <a:t>click on it again.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14207-97FE-4C41-9197-52EE5551E374}"/>
              </a:ext>
            </a:extLst>
          </p:cNvPr>
          <p:cNvSpPr txBox="1"/>
          <p:nvPr userDrawn="1"/>
        </p:nvSpPr>
        <p:spPr>
          <a:xfrm>
            <a:off x="7633888" y="3053904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4" indent="-179384">
              <a:buClr>
                <a:schemeClr val="accent1"/>
              </a:buClr>
              <a:buFont typeface="+mj-lt"/>
              <a:buAutoNum type="arabicPeriod" startAt="3"/>
              <a:tabLst/>
            </a:pPr>
            <a:r>
              <a:rPr lang="en-US" sz="1400" b="0" dirty="0"/>
              <a:t>Questions?</a:t>
            </a:r>
            <a:br>
              <a:rPr lang="en-US" sz="1400" b="0" dirty="0"/>
            </a:br>
            <a:r>
              <a:rPr lang="en-US" sz="1400" b="0" dirty="0"/>
              <a:t>Issues? </a:t>
            </a:r>
            <a:r>
              <a:rPr lang="en-US" sz="1400" dirty="0"/>
              <a:t>Type a note into the chat pod and the instructor or fellow participants will assist.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B0366-AE2D-EF4A-B78E-A08C4261DA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8289" r="12883" b="5172"/>
          <a:stretch/>
        </p:blipFill>
        <p:spPr>
          <a:xfrm>
            <a:off x="931556" y="2494699"/>
            <a:ext cx="1895894" cy="469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3CD3B-22C4-744E-972E-B8FCBE592E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36542" y="2494700"/>
            <a:ext cx="1499192" cy="469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D75A00-2E17-CB4F-B633-330317876C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31346" y="2494700"/>
            <a:ext cx="653433" cy="4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</a:t>
            </a:r>
            <a:br>
              <a:rPr lang="en-US" dirty="0"/>
            </a:br>
            <a:r>
              <a:rPr lang="en-US" dirty="0"/>
              <a:t>bold statement. Bullet </a:t>
            </a:r>
            <a:br>
              <a:rPr lang="en-US" dirty="0"/>
            </a:br>
            <a:r>
              <a:rPr lang="en-US" dirty="0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19200" y="1143000"/>
            <a:ext cx="97536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9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room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74E0F-E998-C040-841E-062336831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0" y="302832"/>
            <a:ext cx="432000" cy="43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461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Breakout Room Instructions</a:t>
            </a:r>
          </a:p>
        </p:txBody>
      </p:sp>
    </p:spTree>
    <p:extLst>
      <p:ext uri="{BB962C8B-B14F-4D97-AF65-F5344CB8AC3E}">
        <p14:creationId xmlns:p14="http://schemas.microsoft.com/office/powerpoint/2010/main" val="95242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 Instruc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89149-2174-274C-8E86-570E4BF7A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Assignment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16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 for Refl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D283C7-FBF1-E541-8B89-DCBB89C1A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Pause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0884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3563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ll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Poll Question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C9D9D-0165-204D-A6C4-1096B80C5E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6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t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83CB62-4D49-7448-B796-C51688BE8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" y="302400"/>
            <a:ext cx="432000" cy="43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628" y="687488"/>
            <a:ext cx="9724372" cy="1033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E32726"/>
              </a:buClr>
              <a:buFont typeface="+mj-lt"/>
              <a:buAutoNum type="alphaLcPeriod"/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1C531-4E01-C340-9CB2-CCF8A42CAA05}"/>
              </a:ext>
            </a:extLst>
          </p:cNvPr>
          <p:cNvSpPr txBox="1"/>
          <p:nvPr userDrawn="1"/>
        </p:nvSpPr>
        <p:spPr>
          <a:xfrm>
            <a:off x="728655" y="288000"/>
            <a:ext cx="3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accent1"/>
                </a:solidFill>
              </a:rPr>
              <a:t>Chat Question</a:t>
            </a:r>
          </a:p>
        </p:txBody>
      </p:sp>
    </p:spTree>
    <p:extLst>
      <p:ext uri="{BB962C8B-B14F-4D97-AF65-F5344CB8AC3E}">
        <p14:creationId xmlns:p14="http://schemas.microsoft.com/office/powerpoint/2010/main" val="231929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9" r:id="rId13"/>
    <p:sldLayoutId id="2147483668" r:id="rId14"/>
    <p:sldLayoutId id="2147483670" r:id="rId15"/>
    <p:sldLayoutId id="2147483671" r:id="rId16"/>
    <p:sldLayoutId id="2147483672" r:id="rId17"/>
    <p:sldLayoutId id="2147483673" r:id="rId18"/>
    <p:sldLayoutId id="2147483655" r:id="rId19"/>
    <p:sldLayoutId id="2147483656" r:id="rId20"/>
    <p:sldLayoutId id="2147483654" r:id="rId21"/>
    <p:sldLayoutId id="2147483657" r:id="rId22"/>
    <p:sldLayoutId id="214748367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stafa.Mohamed@ucalgary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lifting-state-up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map.as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84FF-5D5C-BC42-A1FC-6AE7B3042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ICT 581 </a:t>
            </a:r>
            <a:br>
              <a:rPr lang="en-CA" dirty="0"/>
            </a:br>
            <a:r>
              <a:rPr lang="en-CA" dirty="0"/>
              <a:t>HTML5 and CSS3 with 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04D1-CFEE-C147-B4A6-E943677A0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7: </a:t>
            </a:r>
            <a:r>
              <a:rPr lang="en-CA" dirty="0"/>
              <a:t>Lists and Keys, Forms, Lifting State Up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96E28-D85E-1B43-A9A8-DBC18966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Mostafa Mohamed, PhD, P.Eng.</a:t>
            </a:r>
          </a:p>
          <a:p>
            <a:r>
              <a:rPr lang="en-US" dirty="0"/>
              <a:t>Adjunct Professor,</a:t>
            </a:r>
          </a:p>
          <a:p>
            <a:r>
              <a:rPr lang="en-US" dirty="0"/>
              <a:t>Electrical and Software Engineering Department</a:t>
            </a:r>
          </a:p>
          <a:p>
            <a:r>
              <a:rPr lang="en-US" dirty="0">
                <a:hlinkClick r:id="rId3"/>
              </a:rPr>
              <a:t>Mostafa.Mohamed@ucalgary.ca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CE06-2868-604C-B88D-1322DF816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 2022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EBD6-6F25-47F4-A3CE-60E13DDB97F6}"/>
              </a:ext>
            </a:extLst>
          </p:cNvPr>
          <p:cNvSpPr txBox="1"/>
          <p:nvPr/>
        </p:nvSpPr>
        <p:spPr>
          <a:xfrm>
            <a:off x="552668" y="616470"/>
            <a:ext cx="505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Continuing Education </a:t>
            </a:r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0018AE5-85FB-8CB9-B03B-4EDD041E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43" y="3483736"/>
            <a:ext cx="3487990" cy="2905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697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4168-9607-22C9-BBF7-080477B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906D-D6BA-2810-6FDC-315AC3E4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inputs manage their own states (input values)</a:t>
            </a:r>
          </a:p>
          <a:p>
            <a:r>
              <a:rPr lang="en-US" dirty="0"/>
              <a:t>In React, we want to manage all states in our React code</a:t>
            </a:r>
          </a:p>
          <a:p>
            <a:r>
              <a:rPr lang="en-US" dirty="0"/>
              <a:t>We develop what is called “Controlled Components”</a:t>
            </a:r>
          </a:p>
          <a:p>
            <a:r>
              <a:rPr lang="en-US" dirty="0"/>
              <a:t>In Controlled Components, we take handle the user inputs, and show it in the UI by setting a state variable </a:t>
            </a:r>
          </a:p>
          <a:p>
            <a:r>
              <a:rPr lang="en-US" dirty="0"/>
              <a:t>See day7-demo4-forms.html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1814-0EDA-9A05-D953-66F842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1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9391-13E9-3BA7-FC82-9F0DEECD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2631E0-4AA8-CA07-9179-18E8A4AD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value as the selected value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&lt;label&gt;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 your country: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USA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Egypt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4C33-2B08-3D09-4105-05B60A13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1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Lifting State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1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D4FB-37A0-0B80-7E44-64578751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FBAA-5E4C-8581-315F-1FB79384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common states that need to be shared between components should be stored in a common parent.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6F656-FA99-5196-F1DA-910F688A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FE4217-C8FA-E0F7-D942-DB8A8A3C9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036941"/>
              </p:ext>
            </p:extLst>
          </p:nvPr>
        </p:nvGraphicFramePr>
        <p:xfrm>
          <a:off x="2032000" y="3429000"/>
          <a:ext cx="5846871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88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8C90C-80D6-A248-972F-F932C189B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530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B07-BDB8-1BE5-24A5-6E9F36D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Weather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0D4D-43C2-283F-A327-245011AC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weather API to show weather forecasting.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D9AF4-CA2C-3942-9F44-7C1DA5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8C90C-80D6-A248-972F-F932C189B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D812-D087-FC16-DC92-3FC28FEA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63AB-1FDA-E295-5B9B-9B0B1257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Lists and Keys</a:t>
            </a:r>
          </a:p>
          <a:p>
            <a:r>
              <a:rPr lang="en-CA" dirty="0"/>
              <a:t>Forms</a:t>
            </a:r>
          </a:p>
          <a:p>
            <a:r>
              <a:rPr lang="en-CA" dirty="0"/>
              <a:t>Lifting State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C224-F11C-F7E5-F448-E0DD2404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B202-DEBE-554C-91E8-EC5F17C6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attending today!!!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30C43-AAA9-BB41-961B-5A2950BFE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C0B0-C1C4-0148-A801-848029836D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Mostafa Mohamed, PhD, P.Eng.</a:t>
            </a:r>
          </a:p>
          <a:p>
            <a:endParaRPr lang="en-CA" dirty="0"/>
          </a:p>
          <a:p>
            <a:r>
              <a:rPr lang="en-CA" dirty="0"/>
              <a:t>Mostafa.Mohamed@ucalgary.ca </a:t>
            </a:r>
          </a:p>
          <a:p>
            <a:r>
              <a:rPr lang="en-US" dirty="0"/>
              <a:t>WhatsApp: 403-966-8112</a:t>
            </a:r>
          </a:p>
        </p:txBody>
      </p:sp>
    </p:spTree>
    <p:extLst>
      <p:ext uri="{BB962C8B-B14F-4D97-AF65-F5344CB8AC3E}">
        <p14:creationId xmlns:p14="http://schemas.microsoft.com/office/powerpoint/2010/main" val="396323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React State and Lifecycle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Events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Conditional Rendering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015-3E95-4D95-A920-4330EDA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B274-E1F1-4127-A485-8BAAFB26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CA" dirty="0"/>
              <a:t>Lists and Keys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Forms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/>
              <a:t>Lifting State Up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endParaRPr lang="en-US" dirty="0"/>
          </a:p>
          <a:p>
            <a:r>
              <a:rPr lang="en-US" dirty="0"/>
              <a:t>Reading: </a:t>
            </a:r>
          </a:p>
          <a:p>
            <a:pPr lvl="1"/>
            <a:r>
              <a:rPr lang="en-US" dirty="0">
                <a:hlinkClick r:id="rId2"/>
              </a:rPr>
              <a:t>https://reactjs.org/docs/lists-and-keys.html</a:t>
            </a:r>
          </a:p>
          <a:p>
            <a:pPr lvl="1"/>
            <a:r>
              <a:rPr lang="en-US" dirty="0">
                <a:hlinkClick r:id="rId2"/>
              </a:rPr>
              <a:t>https://reactjs.org/docs/forms.html</a:t>
            </a:r>
          </a:p>
          <a:p>
            <a:pPr lvl="1"/>
            <a:r>
              <a:rPr lang="en-US" dirty="0">
                <a:hlinkClick r:id="rId2"/>
              </a:rPr>
              <a:t>https://reactjs.org/docs/lifting-state-up.html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0BED-A152-4D3C-A502-AA99EF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5020-FD89-631C-04C3-195F52A7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 Array Mapping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D418-54F1-C719-8259-4024A55B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JS arrays have many functions including map()</a:t>
            </a:r>
          </a:p>
          <a:p>
            <a:r>
              <a:rPr lang="en-CA" dirty="0"/>
              <a:t>map() generates a new array by applying a function on each element of the given array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doubles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/>
              <a:t>Read more here:</a:t>
            </a:r>
          </a:p>
          <a:p>
            <a:pPr lvl="1"/>
            <a:r>
              <a:rPr lang="en-CA" dirty="0">
                <a:hlinkClick r:id="rId2"/>
              </a:rPr>
              <a:t>https://www.w3schools.com/jsref/jsref_map.asp</a:t>
            </a:r>
            <a:r>
              <a:rPr lang="en-CA" dirty="0"/>
              <a:t> </a:t>
            </a:r>
          </a:p>
          <a:p>
            <a:pPr lvl="1"/>
            <a:endParaRPr lang="en-CA" dirty="0"/>
          </a:p>
          <a:p>
            <a:r>
              <a:rPr lang="en-CA" dirty="0"/>
              <a:t>See day7-demo0-array-map.html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6E5FD-5B25-C7DF-F680-BA0206E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Lists and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9391-13E9-3BA7-FC82-9F0DEECD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 Map()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7782-5872-6C86-A4C7-A13F19E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7093766" cy="4115669"/>
          </a:xfrm>
        </p:spPr>
        <p:txBody>
          <a:bodyPr/>
          <a:lstStyle/>
          <a:p>
            <a:r>
              <a:rPr lang="en-US" dirty="0"/>
              <a:t>We can use Map() method to generate multiple UI elements in out JSX code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CA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 &lt;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li&gt;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 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This will create a list, but will give you a warning </a:t>
            </a:r>
          </a:p>
          <a:p>
            <a:r>
              <a:rPr lang="en-US" dirty="0"/>
              <a:t>You need to add a key to each element in your list for React to monitor the changes in each element</a:t>
            </a:r>
          </a:p>
          <a:p>
            <a:r>
              <a:rPr lang="en-US" dirty="0"/>
              <a:t>See day7-demo1-lists.html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4C33-2B08-3D09-4105-05B60A13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AA1DD-D499-2E2F-957F-4D04FB6A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0"/>
          <a:stretch/>
        </p:blipFill>
        <p:spPr>
          <a:xfrm>
            <a:off x="7404758" y="2337529"/>
            <a:ext cx="4484869" cy="340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9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A762-87DF-4664-4893-EFE2C639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with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3F38-6F21-2863-9337-6608D45C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1326999" cy="4115669"/>
          </a:xfrm>
        </p:spPr>
        <p:txBody>
          <a:bodyPr/>
          <a:lstStyle/>
          <a:p>
            <a:r>
              <a:rPr lang="en-US" dirty="0"/>
              <a:t>Add a key for each element in your list</a:t>
            </a:r>
          </a:p>
          <a:p>
            <a:r>
              <a:rPr lang="en-US" dirty="0"/>
              <a:t>You can use any generate key such as the index given by the Map() method (not recommended)</a:t>
            </a:r>
          </a:p>
          <a:p>
            <a:r>
              <a:rPr lang="en-US" b="1" dirty="0"/>
              <a:t>Always supply a Key with any code generated by map()</a:t>
            </a:r>
          </a:p>
          <a:p>
            <a:r>
              <a:rPr lang="en-US" b="1" dirty="0"/>
              <a:t>Each child node should have a unique key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&lt;/sup&gt;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CA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dirty="0"/>
              <a:t>See day7-demo2-listskeys.html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9798-089B-B948-F195-410C819A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9391-13E9-3BA7-FC82-9F0DEECD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7782-5872-6C86-A4C7-A13F19E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7" y="1773195"/>
            <a:ext cx="11326999" cy="4115669"/>
          </a:xfrm>
        </p:spPr>
        <p:txBody>
          <a:bodyPr/>
          <a:lstStyle/>
          <a:p>
            <a:r>
              <a:rPr lang="en-US" dirty="0"/>
              <a:t>The key should be unique and relevant to the data such as a record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'Sam'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'Mike'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}];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listItems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);</a:t>
            </a:r>
          </a:p>
          <a:p>
            <a:endParaRPr lang="en-US" dirty="0"/>
          </a:p>
          <a:p>
            <a:r>
              <a:rPr lang="en-US" dirty="0"/>
              <a:t>See: day7-demo3-listskeys-ids.html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4C33-2B08-3D09-4105-05B60A13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FF02-A38C-426C-81AC-510DE2CD2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React Forms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902AB-6788-4294-AEE9-9D99C6CB7E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0163"/>
            <a:ext cx="2743200" cy="365125"/>
          </a:xfrm>
          <a:prstGeom prst="rect">
            <a:avLst/>
          </a:prstGeom>
        </p:spPr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735855909F14FB6250141B48BB436" ma:contentTypeVersion="0" ma:contentTypeDescription="Create a new document." ma:contentTypeScope="" ma:versionID="2668d068a3d15d27978d94907a5ce0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3F1095-B5D3-42F7-8655-CF0A017CED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FABFA1-D899-4E8A-8987-F8F2EC522FB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3BD1CD-86B2-4955-8D66-1F6AC9FE69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UCalgary_ppt-template-bold</Template>
  <TotalTime>19359</TotalTime>
  <Words>709</Words>
  <Application>Microsoft Office PowerPoint</Application>
  <PresentationFormat>Widescreen</PresentationFormat>
  <Paragraphs>116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ICT 581  HTML5 and CSS3 with jQuery</vt:lpstr>
      <vt:lpstr>Previous Class</vt:lpstr>
      <vt:lpstr>Agenda</vt:lpstr>
      <vt:lpstr>JS Array Mapping </vt:lpstr>
      <vt:lpstr>PowerPoint Presentation</vt:lpstr>
      <vt:lpstr>Using Array Map() </vt:lpstr>
      <vt:lpstr>List with Keys</vt:lpstr>
      <vt:lpstr>Key as IDs</vt:lpstr>
      <vt:lpstr>PowerPoint Presentation</vt:lpstr>
      <vt:lpstr>Controlled Components</vt:lpstr>
      <vt:lpstr>Select input</vt:lpstr>
      <vt:lpstr>PowerPoint Presentation</vt:lpstr>
      <vt:lpstr>Common States</vt:lpstr>
      <vt:lpstr>PowerPoint Presentation</vt:lpstr>
      <vt:lpstr>Create a Weather Page</vt:lpstr>
      <vt:lpstr>PowerPoint Presentation</vt:lpstr>
      <vt:lpstr>Summary </vt:lpstr>
      <vt:lpstr>Thank you for attending today!!!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Mostafa Mohamed</cp:lastModifiedBy>
  <cp:revision>245</cp:revision>
  <dcterms:created xsi:type="dcterms:W3CDTF">2018-02-28T16:41:54Z</dcterms:created>
  <dcterms:modified xsi:type="dcterms:W3CDTF">2022-06-10T00:09:24Z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0x010100D3D735855909F14FB6250141B48BB436</vt:lpwstr>
  </property>
</Properties>
</file>