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sldIdLst>
    <p:sldId id="261" r:id="rId5"/>
    <p:sldId id="327" r:id="rId6"/>
    <p:sldId id="270" r:id="rId7"/>
    <p:sldId id="332" r:id="rId8"/>
    <p:sldId id="392" r:id="rId9"/>
    <p:sldId id="355" r:id="rId10"/>
    <p:sldId id="415" r:id="rId11"/>
    <p:sldId id="416" r:id="rId12"/>
    <p:sldId id="413" r:id="rId13"/>
    <p:sldId id="417" r:id="rId14"/>
    <p:sldId id="412" r:id="rId15"/>
    <p:sldId id="414" r:id="rId16"/>
    <p:sldId id="418" r:id="rId17"/>
    <p:sldId id="370" r:id="rId18"/>
    <p:sldId id="369" r:id="rId19"/>
    <p:sldId id="267" r:id="rId20"/>
    <p:sldId id="324" r:id="rId21"/>
    <p:sldId id="411" r:id="rId22"/>
    <p:sldId id="26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stafa Mohamed" initials="MM" lastIdx="1" clrIdx="0">
    <p:extLst>
      <p:ext uri="{19B8F6BF-5375-455C-9EA6-DF929625EA0E}">
        <p15:presenceInfo xmlns:p15="http://schemas.microsoft.com/office/powerpoint/2012/main" userId="44de79124f05e1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B031"/>
    <a:srgbClr val="FFCD00"/>
    <a:srgbClr val="E32726"/>
    <a:srgbClr val="D60057"/>
    <a:srgbClr val="8B857B"/>
    <a:srgbClr val="FFD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80" autoAdjust="0"/>
    <p:restoredTop sz="94968" autoAdjust="0"/>
  </p:normalViewPr>
  <p:slideViewPr>
    <p:cSldViewPr snapToGrid="0" snapToObjects="1" showGuides="1">
      <p:cViewPr varScale="1">
        <p:scale>
          <a:sx n="62" d="100"/>
          <a:sy n="62" d="100"/>
        </p:scale>
        <p:origin x="96" y="258"/>
      </p:cViewPr>
      <p:guideLst>
        <p:guide orient="horz" pos="411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CACE1-0839-DD4E-8A8D-815B08AED9A4}" type="datetimeFigureOut">
              <a:rPr lang="en-US" smtClean="0"/>
              <a:t>6/16/2022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B58301-8E47-694C-884E-80E9D5260CC5}" type="slidenum">
              <a:rPr lang="en-US" smtClean="0"/>
              <a:t>‹#›</a:t>
            </a:fld>
            <a:endParaRPr lang="en-US"/>
          </a:p>
        </p:txBody>
      </p:sp>
    </p:spTree>
    <p:extLst>
      <p:ext uri="{BB962C8B-B14F-4D97-AF65-F5344CB8AC3E}">
        <p14:creationId xmlns:p14="http://schemas.microsoft.com/office/powerpoint/2010/main" val="2137921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B58301-8E47-694C-884E-80E9D5260CC5}" type="slidenum">
              <a:rPr lang="en-US" smtClean="0"/>
              <a:t>1</a:t>
            </a:fld>
            <a:endParaRPr lang="en-US"/>
          </a:p>
        </p:txBody>
      </p:sp>
    </p:spTree>
    <p:extLst>
      <p:ext uri="{BB962C8B-B14F-4D97-AF65-F5344CB8AC3E}">
        <p14:creationId xmlns:p14="http://schemas.microsoft.com/office/powerpoint/2010/main" val="1042871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B58301-8E47-694C-884E-80E9D5260CC5}" type="slidenum">
              <a:rPr lang="en-US" smtClean="0"/>
              <a:t>14</a:t>
            </a:fld>
            <a:endParaRPr lang="en-US"/>
          </a:p>
        </p:txBody>
      </p:sp>
    </p:spTree>
    <p:extLst>
      <p:ext uri="{BB962C8B-B14F-4D97-AF65-F5344CB8AC3E}">
        <p14:creationId xmlns:p14="http://schemas.microsoft.com/office/powerpoint/2010/main" val="1373932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B58301-8E47-694C-884E-80E9D5260CC5}" type="slidenum">
              <a:rPr lang="en-US" smtClean="0"/>
              <a:t>16</a:t>
            </a:fld>
            <a:endParaRPr lang="en-US"/>
          </a:p>
        </p:txBody>
      </p:sp>
    </p:spTree>
    <p:extLst>
      <p:ext uri="{BB962C8B-B14F-4D97-AF65-F5344CB8AC3E}">
        <p14:creationId xmlns:p14="http://schemas.microsoft.com/office/powerpoint/2010/main" val="3360828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B58301-8E47-694C-884E-80E9D5260CC5}" type="slidenum">
              <a:rPr lang="en-US" smtClean="0"/>
              <a:t>19</a:t>
            </a:fld>
            <a:endParaRPr lang="en-US"/>
          </a:p>
        </p:txBody>
      </p:sp>
    </p:spTree>
    <p:extLst>
      <p:ext uri="{BB962C8B-B14F-4D97-AF65-F5344CB8AC3E}">
        <p14:creationId xmlns:p14="http://schemas.microsoft.com/office/powerpoint/2010/main" val="19188365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E78C2-47AD-C340-9456-D9F9B3D30035}"/>
              </a:ext>
            </a:extLst>
          </p:cNvPr>
          <p:cNvSpPr>
            <a:spLocks noGrp="1"/>
          </p:cNvSpPr>
          <p:nvPr>
            <p:ph type="ctrTitle"/>
          </p:nvPr>
        </p:nvSpPr>
        <p:spPr>
          <a:xfrm>
            <a:off x="552668" y="481913"/>
            <a:ext cx="7841294" cy="1884405"/>
          </a:xfrm>
          <a:prstGeom prst="rect">
            <a:avLst/>
          </a:prstGeom>
        </p:spPr>
        <p:txBody>
          <a:bodyPr anchor="b">
            <a:normAutofit/>
          </a:bodyPr>
          <a:lstStyle>
            <a:lvl1pPr algn="l">
              <a:lnSpc>
                <a:spcPts val="5000"/>
              </a:lnSpc>
              <a:defRPr sz="4800" b="1">
                <a:solidFill>
                  <a:schemeClr val="accent1"/>
                </a:solidFill>
                <a:latin typeface="+mn-lt"/>
              </a:defRPr>
            </a:lvl1pPr>
          </a:lstStyle>
          <a:p>
            <a:r>
              <a:rPr lang="en-US" dirty="0"/>
              <a:t>Click to edit Master title style</a:t>
            </a:r>
          </a:p>
        </p:txBody>
      </p:sp>
      <p:sp>
        <p:nvSpPr>
          <p:cNvPr id="3" name="Subtitle 2">
            <a:extLst>
              <a:ext uri="{FF2B5EF4-FFF2-40B4-BE49-F238E27FC236}">
                <a16:creationId xmlns:a16="http://schemas.microsoft.com/office/drawing/2014/main" id="{336038AA-9B5A-234E-B6E1-FE9722AB0657}"/>
              </a:ext>
            </a:extLst>
          </p:cNvPr>
          <p:cNvSpPr>
            <a:spLocks noGrp="1"/>
          </p:cNvSpPr>
          <p:nvPr>
            <p:ph type="subTitle" idx="1"/>
          </p:nvPr>
        </p:nvSpPr>
        <p:spPr>
          <a:xfrm>
            <a:off x="552668" y="2366318"/>
            <a:ext cx="7841294" cy="939114"/>
          </a:xfrm>
          <a:prstGeom prst="rect">
            <a:avLst/>
          </a:prstGeom>
        </p:spPr>
        <p:txBody>
          <a:bodyPr/>
          <a:lstStyle>
            <a:lvl1pPr marL="0" indent="0" algn="l">
              <a:lnSpc>
                <a:spcPts val="2600"/>
              </a:lnSpc>
              <a:spcBef>
                <a:spcPts val="0"/>
              </a:spcBef>
              <a:buNone/>
              <a:defRPr sz="24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 Placeholder 9">
            <a:extLst>
              <a:ext uri="{FF2B5EF4-FFF2-40B4-BE49-F238E27FC236}">
                <a16:creationId xmlns:a16="http://schemas.microsoft.com/office/drawing/2014/main" id="{13FD472B-32E4-8A46-90E5-97757DC24EE5}"/>
              </a:ext>
            </a:extLst>
          </p:cNvPr>
          <p:cNvSpPr>
            <a:spLocks noGrp="1"/>
          </p:cNvSpPr>
          <p:nvPr>
            <p:ph type="body" sz="quarter" idx="10" hasCustomPrompt="1"/>
          </p:nvPr>
        </p:nvSpPr>
        <p:spPr>
          <a:xfrm>
            <a:off x="552668" y="3305432"/>
            <a:ext cx="6367116" cy="1186859"/>
          </a:xfrm>
          <a:prstGeom prst="rect">
            <a:avLst/>
          </a:prstGeom>
        </p:spPr>
        <p:txBody>
          <a:bodyPr anchor="b" anchorCtr="0">
            <a:noAutofit/>
          </a:bodyPr>
          <a:lstStyle>
            <a:lvl1pPr marL="0" indent="0">
              <a:lnSpc>
                <a:spcPts val="1600"/>
              </a:lnSpc>
              <a:spcBef>
                <a:spcPts val="0"/>
              </a:spcBef>
              <a:buNone/>
              <a:defRPr sz="1400">
                <a:solidFill>
                  <a:schemeClr val="tx1"/>
                </a:solidFill>
              </a:defRPr>
            </a:lvl1pPr>
          </a:lstStyle>
          <a:p>
            <a:pPr lvl="0"/>
            <a:r>
              <a:rPr lang="en-US" dirty="0"/>
              <a:t>Presenter’s Name</a:t>
            </a:r>
            <a:br>
              <a:rPr lang="en-US" dirty="0"/>
            </a:br>
            <a:r>
              <a:rPr lang="en-US" dirty="0"/>
              <a:t>Presenter’s title / additional designations</a:t>
            </a:r>
            <a:br>
              <a:rPr lang="en-US" dirty="0"/>
            </a:br>
            <a:r>
              <a:rPr lang="en-US" dirty="0"/>
              <a:t>Faculty of / Department of / additional designations</a:t>
            </a:r>
          </a:p>
        </p:txBody>
      </p:sp>
      <p:sp>
        <p:nvSpPr>
          <p:cNvPr id="12" name="Text Placeholder 11">
            <a:extLst>
              <a:ext uri="{FF2B5EF4-FFF2-40B4-BE49-F238E27FC236}">
                <a16:creationId xmlns:a16="http://schemas.microsoft.com/office/drawing/2014/main" id="{65E4B113-E638-B640-8F48-252058659E0B}"/>
              </a:ext>
            </a:extLst>
          </p:cNvPr>
          <p:cNvSpPr>
            <a:spLocks noGrp="1"/>
          </p:cNvSpPr>
          <p:nvPr>
            <p:ph type="body" sz="quarter" idx="11" hasCustomPrompt="1"/>
          </p:nvPr>
        </p:nvSpPr>
        <p:spPr>
          <a:xfrm>
            <a:off x="552668" y="4492291"/>
            <a:ext cx="3487991" cy="521874"/>
          </a:xfrm>
          <a:prstGeom prst="rect">
            <a:avLst/>
          </a:prstGeom>
        </p:spPr>
        <p:txBody>
          <a:bodyPr>
            <a:normAutofit/>
          </a:bodyPr>
          <a:lstStyle>
            <a:lvl1pPr marL="0" indent="0">
              <a:spcBef>
                <a:spcPts val="0"/>
              </a:spcBef>
              <a:buNone/>
              <a:defRPr sz="1000" b="1">
                <a:solidFill>
                  <a:schemeClr val="accent3"/>
                </a:solidFill>
              </a:defRPr>
            </a:lvl1pPr>
          </a:lstStyle>
          <a:p>
            <a:pPr lvl="0"/>
            <a:r>
              <a:rPr lang="en-US" dirty="0"/>
              <a:t>Click to add date</a:t>
            </a:r>
          </a:p>
        </p:txBody>
      </p:sp>
    </p:spTree>
    <p:extLst>
      <p:ext uri="{BB962C8B-B14F-4D97-AF65-F5344CB8AC3E}">
        <p14:creationId xmlns:p14="http://schemas.microsoft.com/office/powerpoint/2010/main" val="398029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t Question - bi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0016D1F-0C29-D446-876E-DD6C096D7311}"/>
              </a:ext>
            </a:extLst>
          </p:cNvPr>
          <p:cNvSpPr>
            <a:spLocks noGrp="1"/>
          </p:cNvSpPr>
          <p:nvPr>
            <p:ph type="body" sz="quarter" idx="10" hasCustomPrompt="1"/>
          </p:nvPr>
        </p:nvSpPr>
        <p:spPr>
          <a:xfrm>
            <a:off x="3589638" y="1511851"/>
            <a:ext cx="7271951" cy="4382322"/>
          </a:xfrm>
          <a:prstGeom prst="rect">
            <a:avLst/>
          </a:prstGeom>
        </p:spPr>
        <p:txBody>
          <a:bodyPr anchor="t" anchorCtr="0"/>
          <a:lstStyle>
            <a:lvl1pPr marL="0" indent="0">
              <a:lnSpc>
                <a:spcPts val="5000"/>
              </a:lnSpc>
              <a:spcBef>
                <a:spcPts val="0"/>
              </a:spcBef>
              <a:buNone/>
              <a:defRPr sz="4800" b="1">
                <a:solidFill>
                  <a:schemeClr val="tx1"/>
                </a:solidFill>
                <a:latin typeface="+mn-lt"/>
              </a:defRPr>
            </a:lvl1pPr>
          </a:lstStyle>
          <a:p>
            <a:pPr lvl="0"/>
            <a:r>
              <a:rPr lang="en-US" dirty="0"/>
              <a:t>Question?</a:t>
            </a:r>
          </a:p>
        </p:txBody>
      </p:sp>
      <p:pic>
        <p:nvPicPr>
          <p:cNvPr id="3" name="Picture 2">
            <a:extLst>
              <a:ext uri="{FF2B5EF4-FFF2-40B4-BE49-F238E27FC236}">
                <a16:creationId xmlns:a16="http://schemas.microsoft.com/office/drawing/2014/main" id="{1826A2C4-2866-B743-9E24-339F41817EF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96000" y="1044000"/>
            <a:ext cx="504000" cy="504000"/>
          </a:xfrm>
          <a:prstGeom prst="rect">
            <a:avLst/>
          </a:prstGeom>
        </p:spPr>
      </p:pic>
      <p:sp>
        <p:nvSpPr>
          <p:cNvPr id="4" name="TextBox 3">
            <a:extLst>
              <a:ext uri="{FF2B5EF4-FFF2-40B4-BE49-F238E27FC236}">
                <a16:creationId xmlns:a16="http://schemas.microsoft.com/office/drawing/2014/main" id="{4BB868CB-ADF9-064D-8747-918E0A8D7E68}"/>
              </a:ext>
            </a:extLst>
          </p:cNvPr>
          <p:cNvSpPr txBox="1"/>
          <p:nvPr userDrawn="1"/>
        </p:nvSpPr>
        <p:spPr>
          <a:xfrm>
            <a:off x="3589638" y="1080000"/>
            <a:ext cx="3593961" cy="461665"/>
          </a:xfrm>
          <a:prstGeom prst="rect">
            <a:avLst/>
          </a:prstGeom>
          <a:noFill/>
        </p:spPr>
        <p:txBody>
          <a:bodyPr wrap="square" rtlCol="0">
            <a:spAutoFit/>
          </a:bodyPr>
          <a:lstStyle/>
          <a:p>
            <a:r>
              <a:rPr lang="en-US" sz="2400" b="0" i="1" dirty="0">
                <a:solidFill>
                  <a:schemeClr val="accent1"/>
                </a:solidFill>
              </a:rPr>
              <a:t>Chat Question</a:t>
            </a:r>
          </a:p>
        </p:txBody>
      </p:sp>
    </p:spTree>
    <p:extLst>
      <p:ext uri="{BB962C8B-B14F-4D97-AF65-F5344CB8AC3E}">
        <p14:creationId xmlns:p14="http://schemas.microsoft.com/office/powerpoint/2010/main" val="2906502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ctivity - bi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463DEA-647F-7F49-8012-693F56B4B8D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96000" y="1044000"/>
            <a:ext cx="504000" cy="504000"/>
          </a:xfrm>
          <a:prstGeom prst="rect">
            <a:avLst/>
          </a:prstGeom>
        </p:spPr>
      </p:pic>
      <p:sp>
        <p:nvSpPr>
          <p:cNvPr id="7" name="Text Placeholder 6">
            <a:extLst>
              <a:ext uri="{FF2B5EF4-FFF2-40B4-BE49-F238E27FC236}">
                <a16:creationId xmlns:a16="http://schemas.microsoft.com/office/drawing/2014/main" id="{C0016D1F-0C29-D446-876E-DD6C096D7311}"/>
              </a:ext>
            </a:extLst>
          </p:cNvPr>
          <p:cNvSpPr>
            <a:spLocks noGrp="1"/>
          </p:cNvSpPr>
          <p:nvPr>
            <p:ph type="body" sz="quarter" idx="10" hasCustomPrompt="1"/>
          </p:nvPr>
        </p:nvSpPr>
        <p:spPr>
          <a:xfrm>
            <a:off x="3589638" y="1511851"/>
            <a:ext cx="7271951" cy="1393909"/>
          </a:xfrm>
          <a:prstGeom prst="rect">
            <a:avLst/>
          </a:prstGeom>
        </p:spPr>
        <p:txBody>
          <a:bodyPr anchor="t" anchorCtr="0"/>
          <a:lstStyle>
            <a:lvl1pPr marL="0" indent="0">
              <a:lnSpc>
                <a:spcPts val="5000"/>
              </a:lnSpc>
              <a:spcBef>
                <a:spcPts val="0"/>
              </a:spcBef>
              <a:buNone/>
              <a:defRPr sz="4800" b="1">
                <a:solidFill>
                  <a:schemeClr val="tx1"/>
                </a:solidFill>
                <a:latin typeface="+mn-lt"/>
              </a:defRPr>
            </a:lvl1pPr>
          </a:lstStyle>
          <a:p>
            <a:pPr lvl="0"/>
            <a:r>
              <a:rPr lang="en-US" dirty="0"/>
              <a:t>Question?</a:t>
            </a:r>
          </a:p>
        </p:txBody>
      </p:sp>
      <p:sp>
        <p:nvSpPr>
          <p:cNvPr id="4" name="TextBox 3">
            <a:extLst>
              <a:ext uri="{FF2B5EF4-FFF2-40B4-BE49-F238E27FC236}">
                <a16:creationId xmlns:a16="http://schemas.microsoft.com/office/drawing/2014/main" id="{4BB868CB-ADF9-064D-8747-918E0A8D7E68}"/>
              </a:ext>
            </a:extLst>
          </p:cNvPr>
          <p:cNvSpPr txBox="1"/>
          <p:nvPr userDrawn="1"/>
        </p:nvSpPr>
        <p:spPr>
          <a:xfrm>
            <a:off x="3589638" y="1080000"/>
            <a:ext cx="3544185" cy="461665"/>
          </a:xfrm>
          <a:prstGeom prst="rect">
            <a:avLst/>
          </a:prstGeom>
          <a:noFill/>
        </p:spPr>
        <p:txBody>
          <a:bodyPr wrap="square" rtlCol="0">
            <a:spAutoFit/>
          </a:bodyPr>
          <a:lstStyle/>
          <a:p>
            <a:r>
              <a:rPr lang="en-US" sz="2400" b="0" i="1" dirty="0">
                <a:solidFill>
                  <a:schemeClr val="accent1"/>
                </a:solidFill>
              </a:rPr>
              <a:t>Activity</a:t>
            </a:r>
          </a:p>
        </p:txBody>
      </p:sp>
      <p:sp>
        <p:nvSpPr>
          <p:cNvPr id="8" name="Content Placeholder 2">
            <a:extLst>
              <a:ext uri="{FF2B5EF4-FFF2-40B4-BE49-F238E27FC236}">
                <a16:creationId xmlns:a16="http://schemas.microsoft.com/office/drawing/2014/main" id="{406FA441-AD28-CB4C-A204-9523487B4FAA}"/>
              </a:ext>
            </a:extLst>
          </p:cNvPr>
          <p:cNvSpPr>
            <a:spLocks noGrp="1"/>
          </p:cNvSpPr>
          <p:nvPr>
            <p:ph idx="1" hasCustomPrompt="1"/>
          </p:nvPr>
        </p:nvSpPr>
        <p:spPr>
          <a:xfrm>
            <a:off x="3589638" y="2905760"/>
            <a:ext cx="7271951" cy="3154017"/>
          </a:xfrm>
          <a:prstGeom prst="rect">
            <a:avLst/>
          </a:prstGeom>
        </p:spPr>
        <p:txBody>
          <a:bodyPr/>
          <a:lstStyle>
            <a:lvl1pPr marL="514350" indent="-514350">
              <a:buClr>
                <a:srgbClr val="E32726"/>
              </a:buClr>
              <a:buFont typeface="+mj-lt"/>
              <a:buAutoNum type="alphaLcPeriod"/>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dirty="0"/>
              <a:t>Edit Master text styles</a:t>
            </a:r>
          </a:p>
        </p:txBody>
      </p:sp>
    </p:spTree>
    <p:extLst>
      <p:ext uri="{BB962C8B-B14F-4D97-AF65-F5344CB8AC3E}">
        <p14:creationId xmlns:p14="http://schemas.microsoft.com/office/powerpoint/2010/main" val="3705309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oll Question - bi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20FE95D-B70F-CD4F-9896-BD694B8859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96000" y="1044000"/>
            <a:ext cx="504000" cy="504000"/>
          </a:xfrm>
          <a:prstGeom prst="rect">
            <a:avLst/>
          </a:prstGeom>
        </p:spPr>
      </p:pic>
      <p:sp>
        <p:nvSpPr>
          <p:cNvPr id="7" name="Text Placeholder 6">
            <a:extLst>
              <a:ext uri="{FF2B5EF4-FFF2-40B4-BE49-F238E27FC236}">
                <a16:creationId xmlns:a16="http://schemas.microsoft.com/office/drawing/2014/main" id="{C0016D1F-0C29-D446-876E-DD6C096D7311}"/>
              </a:ext>
            </a:extLst>
          </p:cNvPr>
          <p:cNvSpPr>
            <a:spLocks noGrp="1"/>
          </p:cNvSpPr>
          <p:nvPr>
            <p:ph type="body" sz="quarter" idx="10" hasCustomPrompt="1"/>
          </p:nvPr>
        </p:nvSpPr>
        <p:spPr>
          <a:xfrm>
            <a:off x="3589638" y="1511851"/>
            <a:ext cx="7271951" cy="1393909"/>
          </a:xfrm>
          <a:prstGeom prst="rect">
            <a:avLst/>
          </a:prstGeom>
        </p:spPr>
        <p:txBody>
          <a:bodyPr anchor="t" anchorCtr="0"/>
          <a:lstStyle>
            <a:lvl1pPr marL="0" indent="0">
              <a:lnSpc>
                <a:spcPts val="5000"/>
              </a:lnSpc>
              <a:spcBef>
                <a:spcPts val="0"/>
              </a:spcBef>
              <a:buNone/>
              <a:defRPr sz="4800" b="1">
                <a:solidFill>
                  <a:schemeClr val="tx1"/>
                </a:solidFill>
                <a:latin typeface="+mn-lt"/>
              </a:defRPr>
            </a:lvl1pPr>
          </a:lstStyle>
          <a:p>
            <a:pPr lvl="0"/>
            <a:r>
              <a:rPr lang="en-US" dirty="0"/>
              <a:t>Question?</a:t>
            </a:r>
          </a:p>
        </p:txBody>
      </p:sp>
      <p:sp>
        <p:nvSpPr>
          <p:cNvPr id="4" name="TextBox 3">
            <a:extLst>
              <a:ext uri="{FF2B5EF4-FFF2-40B4-BE49-F238E27FC236}">
                <a16:creationId xmlns:a16="http://schemas.microsoft.com/office/drawing/2014/main" id="{4BB868CB-ADF9-064D-8747-918E0A8D7E68}"/>
              </a:ext>
            </a:extLst>
          </p:cNvPr>
          <p:cNvSpPr txBox="1"/>
          <p:nvPr userDrawn="1"/>
        </p:nvSpPr>
        <p:spPr>
          <a:xfrm>
            <a:off x="3589638" y="1080000"/>
            <a:ext cx="3544185" cy="461665"/>
          </a:xfrm>
          <a:prstGeom prst="rect">
            <a:avLst/>
          </a:prstGeom>
          <a:noFill/>
        </p:spPr>
        <p:txBody>
          <a:bodyPr wrap="square" rtlCol="0">
            <a:spAutoFit/>
          </a:bodyPr>
          <a:lstStyle/>
          <a:p>
            <a:r>
              <a:rPr lang="en-US" sz="2400" b="0" i="1" dirty="0">
                <a:solidFill>
                  <a:schemeClr val="accent1"/>
                </a:solidFill>
              </a:rPr>
              <a:t>Poll Question</a:t>
            </a:r>
          </a:p>
        </p:txBody>
      </p:sp>
      <p:sp>
        <p:nvSpPr>
          <p:cNvPr id="8" name="Content Placeholder 2">
            <a:extLst>
              <a:ext uri="{FF2B5EF4-FFF2-40B4-BE49-F238E27FC236}">
                <a16:creationId xmlns:a16="http://schemas.microsoft.com/office/drawing/2014/main" id="{406FA441-AD28-CB4C-A204-9523487B4FAA}"/>
              </a:ext>
            </a:extLst>
          </p:cNvPr>
          <p:cNvSpPr>
            <a:spLocks noGrp="1"/>
          </p:cNvSpPr>
          <p:nvPr>
            <p:ph idx="1" hasCustomPrompt="1"/>
          </p:nvPr>
        </p:nvSpPr>
        <p:spPr>
          <a:xfrm>
            <a:off x="3589638" y="2905760"/>
            <a:ext cx="7271951" cy="3154017"/>
          </a:xfrm>
          <a:prstGeom prst="rect">
            <a:avLst/>
          </a:prstGeom>
        </p:spPr>
        <p:txBody>
          <a:bodyPr/>
          <a:lstStyle>
            <a:lvl1pPr marL="514350" indent="-514350">
              <a:buClr>
                <a:srgbClr val="E32726"/>
              </a:buClr>
              <a:buFont typeface="+mj-lt"/>
              <a:buAutoNum type="alphaLcPeriod"/>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dirty="0"/>
              <a:t>Edit Master text styles</a:t>
            </a:r>
          </a:p>
        </p:txBody>
      </p:sp>
    </p:spTree>
    <p:extLst>
      <p:ext uri="{BB962C8B-B14F-4D97-AF65-F5344CB8AC3E}">
        <p14:creationId xmlns:p14="http://schemas.microsoft.com/office/powerpoint/2010/main" val="917264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estion - bi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B766371-3B65-7642-B05A-C57AFE9F661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96000" y="1044000"/>
            <a:ext cx="504000" cy="504000"/>
          </a:xfrm>
          <a:prstGeom prst="rect">
            <a:avLst/>
          </a:prstGeom>
        </p:spPr>
      </p:pic>
      <p:sp>
        <p:nvSpPr>
          <p:cNvPr id="7" name="Text Placeholder 6">
            <a:extLst>
              <a:ext uri="{FF2B5EF4-FFF2-40B4-BE49-F238E27FC236}">
                <a16:creationId xmlns:a16="http://schemas.microsoft.com/office/drawing/2014/main" id="{C0016D1F-0C29-D446-876E-DD6C096D7311}"/>
              </a:ext>
            </a:extLst>
          </p:cNvPr>
          <p:cNvSpPr>
            <a:spLocks noGrp="1"/>
          </p:cNvSpPr>
          <p:nvPr>
            <p:ph type="body" sz="quarter" idx="10" hasCustomPrompt="1"/>
          </p:nvPr>
        </p:nvSpPr>
        <p:spPr>
          <a:xfrm>
            <a:off x="3589638" y="1511851"/>
            <a:ext cx="7271951" cy="4205588"/>
          </a:xfrm>
          <a:prstGeom prst="rect">
            <a:avLst/>
          </a:prstGeom>
        </p:spPr>
        <p:txBody>
          <a:bodyPr anchor="t" anchorCtr="0"/>
          <a:lstStyle>
            <a:lvl1pPr marL="0" indent="0">
              <a:lnSpc>
                <a:spcPts val="5000"/>
              </a:lnSpc>
              <a:spcBef>
                <a:spcPts val="0"/>
              </a:spcBef>
              <a:buNone/>
              <a:defRPr sz="4800" b="1">
                <a:solidFill>
                  <a:schemeClr val="tx1"/>
                </a:solidFill>
                <a:latin typeface="+mn-lt"/>
              </a:defRPr>
            </a:lvl1pPr>
          </a:lstStyle>
          <a:p>
            <a:pPr lvl="0"/>
            <a:r>
              <a:rPr lang="en-US" dirty="0"/>
              <a:t>Question?</a:t>
            </a:r>
          </a:p>
        </p:txBody>
      </p:sp>
      <p:sp>
        <p:nvSpPr>
          <p:cNvPr id="4" name="TextBox 3">
            <a:extLst>
              <a:ext uri="{FF2B5EF4-FFF2-40B4-BE49-F238E27FC236}">
                <a16:creationId xmlns:a16="http://schemas.microsoft.com/office/drawing/2014/main" id="{4BB868CB-ADF9-064D-8747-918E0A8D7E68}"/>
              </a:ext>
            </a:extLst>
          </p:cNvPr>
          <p:cNvSpPr txBox="1"/>
          <p:nvPr userDrawn="1"/>
        </p:nvSpPr>
        <p:spPr>
          <a:xfrm>
            <a:off x="3589638" y="1080000"/>
            <a:ext cx="3544185" cy="461665"/>
          </a:xfrm>
          <a:prstGeom prst="rect">
            <a:avLst/>
          </a:prstGeom>
          <a:noFill/>
        </p:spPr>
        <p:txBody>
          <a:bodyPr wrap="square" rtlCol="0">
            <a:spAutoFit/>
          </a:bodyPr>
          <a:lstStyle/>
          <a:p>
            <a:r>
              <a:rPr lang="en-US" sz="2400" b="0" i="1" dirty="0">
                <a:solidFill>
                  <a:schemeClr val="accent1"/>
                </a:solidFill>
              </a:rPr>
              <a:t>Question</a:t>
            </a:r>
          </a:p>
        </p:txBody>
      </p:sp>
    </p:spTree>
    <p:extLst>
      <p:ext uri="{BB962C8B-B14F-4D97-AF65-F5344CB8AC3E}">
        <p14:creationId xmlns:p14="http://schemas.microsoft.com/office/powerpoint/2010/main" val="1874527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estion with options - bi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B766371-3B65-7642-B05A-C57AFE9F661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96000" y="1044000"/>
            <a:ext cx="504000" cy="504000"/>
          </a:xfrm>
          <a:prstGeom prst="rect">
            <a:avLst/>
          </a:prstGeom>
        </p:spPr>
      </p:pic>
      <p:sp>
        <p:nvSpPr>
          <p:cNvPr id="7" name="Text Placeholder 6">
            <a:extLst>
              <a:ext uri="{FF2B5EF4-FFF2-40B4-BE49-F238E27FC236}">
                <a16:creationId xmlns:a16="http://schemas.microsoft.com/office/drawing/2014/main" id="{C0016D1F-0C29-D446-876E-DD6C096D7311}"/>
              </a:ext>
            </a:extLst>
          </p:cNvPr>
          <p:cNvSpPr>
            <a:spLocks noGrp="1"/>
          </p:cNvSpPr>
          <p:nvPr>
            <p:ph type="body" sz="quarter" idx="10" hasCustomPrompt="1"/>
          </p:nvPr>
        </p:nvSpPr>
        <p:spPr>
          <a:xfrm>
            <a:off x="3589638" y="1511851"/>
            <a:ext cx="7271951" cy="1393909"/>
          </a:xfrm>
          <a:prstGeom prst="rect">
            <a:avLst/>
          </a:prstGeom>
        </p:spPr>
        <p:txBody>
          <a:bodyPr anchor="t" anchorCtr="0"/>
          <a:lstStyle>
            <a:lvl1pPr marL="0" indent="0">
              <a:lnSpc>
                <a:spcPts val="5000"/>
              </a:lnSpc>
              <a:spcBef>
                <a:spcPts val="0"/>
              </a:spcBef>
              <a:buNone/>
              <a:defRPr sz="4800" b="1">
                <a:solidFill>
                  <a:schemeClr val="tx1"/>
                </a:solidFill>
                <a:latin typeface="+mn-lt"/>
              </a:defRPr>
            </a:lvl1pPr>
          </a:lstStyle>
          <a:p>
            <a:pPr lvl="0"/>
            <a:r>
              <a:rPr lang="en-US" dirty="0"/>
              <a:t>Question?</a:t>
            </a:r>
          </a:p>
        </p:txBody>
      </p:sp>
      <p:sp>
        <p:nvSpPr>
          <p:cNvPr id="4" name="TextBox 3">
            <a:extLst>
              <a:ext uri="{FF2B5EF4-FFF2-40B4-BE49-F238E27FC236}">
                <a16:creationId xmlns:a16="http://schemas.microsoft.com/office/drawing/2014/main" id="{4BB868CB-ADF9-064D-8747-918E0A8D7E68}"/>
              </a:ext>
            </a:extLst>
          </p:cNvPr>
          <p:cNvSpPr txBox="1"/>
          <p:nvPr userDrawn="1"/>
        </p:nvSpPr>
        <p:spPr>
          <a:xfrm>
            <a:off x="3589638" y="1080000"/>
            <a:ext cx="3544185" cy="461665"/>
          </a:xfrm>
          <a:prstGeom prst="rect">
            <a:avLst/>
          </a:prstGeom>
          <a:noFill/>
        </p:spPr>
        <p:txBody>
          <a:bodyPr wrap="square" rtlCol="0">
            <a:spAutoFit/>
          </a:bodyPr>
          <a:lstStyle/>
          <a:p>
            <a:r>
              <a:rPr lang="en-US" sz="2400" b="0" i="1" dirty="0">
                <a:solidFill>
                  <a:schemeClr val="accent1"/>
                </a:solidFill>
              </a:rPr>
              <a:t>Question</a:t>
            </a:r>
          </a:p>
        </p:txBody>
      </p:sp>
      <p:sp>
        <p:nvSpPr>
          <p:cNvPr id="8" name="Content Placeholder 2">
            <a:extLst>
              <a:ext uri="{FF2B5EF4-FFF2-40B4-BE49-F238E27FC236}">
                <a16:creationId xmlns:a16="http://schemas.microsoft.com/office/drawing/2014/main" id="{406FA441-AD28-CB4C-A204-9523487B4FAA}"/>
              </a:ext>
            </a:extLst>
          </p:cNvPr>
          <p:cNvSpPr>
            <a:spLocks noGrp="1"/>
          </p:cNvSpPr>
          <p:nvPr>
            <p:ph idx="1" hasCustomPrompt="1"/>
          </p:nvPr>
        </p:nvSpPr>
        <p:spPr>
          <a:xfrm>
            <a:off x="3589638" y="2905760"/>
            <a:ext cx="7271951" cy="3154017"/>
          </a:xfrm>
          <a:prstGeom prst="rect">
            <a:avLst/>
          </a:prstGeom>
        </p:spPr>
        <p:txBody>
          <a:bodyPr/>
          <a:lstStyle>
            <a:lvl1pPr marL="514350" indent="-514350">
              <a:buClr>
                <a:srgbClr val="E32726"/>
              </a:buClr>
              <a:buFont typeface="+mj-lt"/>
              <a:buAutoNum type="alphaLcPeriod"/>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dirty="0"/>
              <a:t>Edit Master text styles</a:t>
            </a:r>
          </a:p>
        </p:txBody>
      </p:sp>
    </p:spTree>
    <p:extLst>
      <p:ext uri="{BB962C8B-B14F-4D97-AF65-F5344CB8AC3E}">
        <p14:creationId xmlns:p14="http://schemas.microsoft.com/office/powerpoint/2010/main" val="3273067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eflection - bi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B766371-3B65-7642-B05A-C57AFE9F661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96000" y="1044000"/>
            <a:ext cx="504000" cy="504000"/>
          </a:xfrm>
          <a:prstGeom prst="rect">
            <a:avLst/>
          </a:prstGeom>
        </p:spPr>
      </p:pic>
      <p:sp>
        <p:nvSpPr>
          <p:cNvPr id="7" name="Text Placeholder 6">
            <a:extLst>
              <a:ext uri="{FF2B5EF4-FFF2-40B4-BE49-F238E27FC236}">
                <a16:creationId xmlns:a16="http://schemas.microsoft.com/office/drawing/2014/main" id="{C0016D1F-0C29-D446-876E-DD6C096D7311}"/>
              </a:ext>
            </a:extLst>
          </p:cNvPr>
          <p:cNvSpPr>
            <a:spLocks noGrp="1"/>
          </p:cNvSpPr>
          <p:nvPr>
            <p:ph type="body" sz="quarter" idx="10" hasCustomPrompt="1"/>
          </p:nvPr>
        </p:nvSpPr>
        <p:spPr>
          <a:xfrm>
            <a:off x="3589638" y="1511851"/>
            <a:ext cx="7271951" cy="4205588"/>
          </a:xfrm>
          <a:prstGeom prst="rect">
            <a:avLst/>
          </a:prstGeom>
        </p:spPr>
        <p:txBody>
          <a:bodyPr anchor="t" anchorCtr="0"/>
          <a:lstStyle>
            <a:lvl1pPr marL="0" indent="0">
              <a:lnSpc>
                <a:spcPts val="5000"/>
              </a:lnSpc>
              <a:spcBef>
                <a:spcPts val="0"/>
              </a:spcBef>
              <a:buNone/>
              <a:defRPr sz="4800" b="1">
                <a:solidFill>
                  <a:schemeClr val="tx1"/>
                </a:solidFill>
                <a:latin typeface="+mn-lt"/>
              </a:defRPr>
            </a:lvl1pPr>
          </a:lstStyle>
          <a:p>
            <a:pPr lvl="0"/>
            <a:r>
              <a:rPr lang="en-US" dirty="0"/>
              <a:t>Question?</a:t>
            </a:r>
          </a:p>
        </p:txBody>
      </p:sp>
      <p:sp>
        <p:nvSpPr>
          <p:cNvPr id="4" name="TextBox 3">
            <a:extLst>
              <a:ext uri="{FF2B5EF4-FFF2-40B4-BE49-F238E27FC236}">
                <a16:creationId xmlns:a16="http://schemas.microsoft.com/office/drawing/2014/main" id="{4BB868CB-ADF9-064D-8747-918E0A8D7E68}"/>
              </a:ext>
            </a:extLst>
          </p:cNvPr>
          <p:cNvSpPr txBox="1"/>
          <p:nvPr userDrawn="1"/>
        </p:nvSpPr>
        <p:spPr>
          <a:xfrm>
            <a:off x="3589638" y="1080000"/>
            <a:ext cx="3544185" cy="461665"/>
          </a:xfrm>
          <a:prstGeom prst="rect">
            <a:avLst/>
          </a:prstGeom>
          <a:noFill/>
        </p:spPr>
        <p:txBody>
          <a:bodyPr wrap="square" rtlCol="0">
            <a:spAutoFit/>
          </a:bodyPr>
          <a:lstStyle/>
          <a:p>
            <a:r>
              <a:rPr lang="en-US" sz="2400" b="0" i="1" dirty="0">
                <a:solidFill>
                  <a:schemeClr val="accent1"/>
                </a:solidFill>
              </a:rPr>
              <a:t>Pause for Reflection</a:t>
            </a:r>
          </a:p>
        </p:txBody>
      </p:sp>
    </p:spTree>
    <p:extLst>
      <p:ext uri="{BB962C8B-B14F-4D97-AF65-F5344CB8AC3E}">
        <p14:creationId xmlns:p14="http://schemas.microsoft.com/office/powerpoint/2010/main" val="93474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reakout Room - bi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B766371-3B65-7642-B05A-C57AFE9F661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96000" y="1044000"/>
            <a:ext cx="504000" cy="504000"/>
          </a:xfrm>
          <a:prstGeom prst="rect">
            <a:avLst/>
          </a:prstGeom>
        </p:spPr>
      </p:pic>
      <p:sp>
        <p:nvSpPr>
          <p:cNvPr id="7" name="Text Placeholder 6">
            <a:extLst>
              <a:ext uri="{FF2B5EF4-FFF2-40B4-BE49-F238E27FC236}">
                <a16:creationId xmlns:a16="http://schemas.microsoft.com/office/drawing/2014/main" id="{C0016D1F-0C29-D446-876E-DD6C096D7311}"/>
              </a:ext>
            </a:extLst>
          </p:cNvPr>
          <p:cNvSpPr>
            <a:spLocks noGrp="1"/>
          </p:cNvSpPr>
          <p:nvPr>
            <p:ph type="body" sz="quarter" idx="10" hasCustomPrompt="1"/>
          </p:nvPr>
        </p:nvSpPr>
        <p:spPr>
          <a:xfrm>
            <a:off x="3589638" y="1511851"/>
            <a:ext cx="7271951" cy="4205588"/>
          </a:xfrm>
          <a:prstGeom prst="rect">
            <a:avLst/>
          </a:prstGeom>
        </p:spPr>
        <p:txBody>
          <a:bodyPr anchor="t" anchorCtr="0"/>
          <a:lstStyle>
            <a:lvl1pPr marL="0" indent="0">
              <a:lnSpc>
                <a:spcPts val="5000"/>
              </a:lnSpc>
              <a:spcBef>
                <a:spcPts val="0"/>
              </a:spcBef>
              <a:buNone/>
              <a:defRPr sz="4800" b="1">
                <a:solidFill>
                  <a:schemeClr val="tx1"/>
                </a:solidFill>
                <a:latin typeface="+mn-lt"/>
              </a:defRPr>
            </a:lvl1pPr>
          </a:lstStyle>
          <a:p>
            <a:pPr lvl="0"/>
            <a:r>
              <a:rPr lang="en-US" dirty="0"/>
              <a:t>Instructions</a:t>
            </a:r>
          </a:p>
        </p:txBody>
      </p:sp>
      <p:sp>
        <p:nvSpPr>
          <p:cNvPr id="4" name="TextBox 3">
            <a:extLst>
              <a:ext uri="{FF2B5EF4-FFF2-40B4-BE49-F238E27FC236}">
                <a16:creationId xmlns:a16="http://schemas.microsoft.com/office/drawing/2014/main" id="{4BB868CB-ADF9-064D-8747-918E0A8D7E68}"/>
              </a:ext>
            </a:extLst>
          </p:cNvPr>
          <p:cNvSpPr txBox="1"/>
          <p:nvPr userDrawn="1"/>
        </p:nvSpPr>
        <p:spPr>
          <a:xfrm>
            <a:off x="3589638" y="1080000"/>
            <a:ext cx="3544185" cy="461665"/>
          </a:xfrm>
          <a:prstGeom prst="rect">
            <a:avLst/>
          </a:prstGeom>
          <a:noFill/>
        </p:spPr>
        <p:txBody>
          <a:bodyPr wrap="square" rtlCol="0">
            <a:spAutoFit/>
          </a:bodyPr>
          <a:lstStyle/>
          <a:p>
            <a:r>
              <a:rPr lang="en-US" sz="2400" b="0" i="1" dirty="0">
                <a:solidFill>
                  <a:schemeClr val="accent1"/>
                </a:solidFill>
              </a:rPr>
              <a:t>Breakout Room</a:t>
            </a:r>
          </a:p>
        </p:txBody>
      </p:sp>
    </p:spTree>
    <p:extLst>
      <p:ext uri="{BB962C8B-B14F-4D97-AF65-F5344CB8AC3E}">
        <p14:creationId xmlns:p14="http://schemas.microsoft.com/office/powerpoint/2010/main" val="26918245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p - bi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277A06-D23B-9244-98DC-5E66EA40AE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96000" y="1044000"/>
            <a:ext cx="504000" cy="504000"/>
          </a:xfrm>
          <a:prstGeom prst="rect">
            <a:avLst/>
          </a:prstGeom>
        </p:spPr>
      </p:pic>
      <p:sp>
        <p:nvSpPr>
          <p:cNvPr id="7" name="Text Placeholder 6">
            <a:extLst>
              <a:ext uri="{FF2B5EF4-FFF2-40B4-BE49-F238E27FC236}">
                <a16:creationId xmlns:a16="http://schemas.microsoft.com/office/drawing/2014/main" id="{C0016D1F-0C29-D446-876E-DD6C096D7311}"/>
              </a:ext>
            </a:extLst>
          </p:cNvPr>
          <p:cNvSpPr>
            <a:spLocks noGrp="1"/>
          </p:cNvSpPr>
          <p:nvPr>
            <p:ph type="body" sz="quarter" idx="10" hasCustomPrompt="1"/>
          </p:nvPr>
        </p:nvSpPr>
        <p:spPr>
          <a:xfrm>
            <a:off x="3589638" y="1511851"/>
            <a:ext cx="7271951" cy="4205588"/>
          </a:xfrm>
          <a:prstGeom prst="rect">
            <a:avLst/>
          </a:prstGeom>
        </p:spPr>
        <p:txBody>
          <a:bodyPr anchor="t" anchorCtr="0"/>
          <a:lstStyle>
            <a:lvl1pPr marL="0" indent="0">
              <a:lnSpc>
                <a:spcPts val="5000"/>
              </a:lnSpc>
              <a:spcBef>
                <a:spcPts val="0"/>
              </a:spcBef>
              <a:buNone/>
              <a:defRPr sz="4800" b="1">
                <a:solidFill>
                  <a:schemeClr val="tx1"/>
                </a:solidFill>
                <a:latin typeface="+mn-lt"/>
              </a:defRPr>
            </a:lvl1pPr>
          </a:lstStyle>
          <a:p>
            <a:pPr lvl="0"/>
            <a:r>
              <a:rPr lang="en-US" dirty="0"/>
              <a:t>Instructions</a:t>
            </a:r>
          </a:p>
        </p:txBody>
      </p:sp>
      <p:sp>
        <p:nvSpPr>
          <p:cNvPr id="4" name="TextBox 3">
            <a:extLst>
              <a:ext uri="{FF2B5EF4-FFF2-40B4-BE49-F238E27FC236}">
                <a16:creationId xmlns:a16="http://schemas.microsoft.com/office/drawing/2014/main" id="{4BB868CB-ADF9-064D-8747-918E0A8D7E68}"/>
              </a:ext>
            </a:extLst>
          </p:cNvPr>
          <p:cNvSpPr txBox="1"/>
          <p:nvPr userDrawn="1"/>
        </p:nvSpPr>
        <p:spPr>
          <a:xfrm>
            <a:off x="3589638" y="1080000"/>
            <a:ext cx="3544185" cy="461665"/>
          </a:xfrm>
          <a:prstGeom prst="rect">
            <a:avLst/>
          </a:prstGeom>
          <a:noFill/>
        </p:spPr>
        <p:txBody>
          <a:bodyPr wrap="square" rtlCol="0">
            <a:spAutoFit/>
          </a:bodyPr>
          <a:lstStyle/>
          <a:p>
            <a:r>
              <a:rPr lang="en-US" sz="2400" b="0" i="1" dirty="0">
                <a:solidFill>
                  <a:schemeClr val="accent1"/>
                </a:solidFill>
              </a:rPr>
              <a:t>Tip</a:t>
            </a:r>
          </a:p>
        </p:txBody>
      </p:sp>
    </p:spTree>
    <p:extLst>
      <p:ext uri="{BB962C8B-B14F-4D97-AF65-F5344CB8AC3E}">
        <p14:creationId xmlns:p14="http://schemas.microsoft.com/office/powerpoint/2010/main" val="37112838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reak - bi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1823026-D1E0-1642-823E-A465743829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96000" y="1044000"/>
            <a:ext cx="504000" cy="504000"/>
          </a:xfrm>
          <a:prstGeom prst="rect">
            <a:avLst/>
          </a:prstGeom>
        </p:spPr>
      </p:pic>
      <p:sp>
        <p:nvSpPr>
          <p:cNvPr id="7" name="Text Placeholder 6">
            <a:extLst>
              <a:ext uri="{FF2B5EF4-FFF2-40B4-BE49-F238E27FC236}">
                <a16:creationId xmlns:a16="http://schemas.microsoft.com/office/drawing/2014/main" id="{C0016D1F-0C29-D446-876E-DD6C096D7311}"/>
              </a:ext>
            </a:extLst>
          </p:cNvPr>
          <p:cNvSpPr>
            <a:spLocks noGrp="1"/>
          </p:cNvSpPr>
          <p:nvPr>
            <p:ph type="body" sz="quarter" idx="10" hasCustomPrompt="1"/>
          </p:nvPr>
        </p:nvSpPr>
        <p:spPr>
          <a:xfrm>
            <a:off x="3589638" y="1511851"/>
            <a:ext cx="7271951" cy="4205588"/>
          </a:xfrm>
          <a:prstGeom prst="rect">
            <a:avLst/>
          </a:prstGeom>
        </p:spPr>
        <p:txBody>
          <a:bodyPr anchor="t" anchorCtr="0"/>
          <a:lstStyle>
            <a:lvl1pPr marL="0" indent="0">
              <a:lnSpc>
                <a:spcPts val="5000"/>
              </a:lnSpc>
              <a:spcBef>
                <a:spcPts val="0"/>
              </a:spcBef>
              <a:buNone/>
              <a:defRPr sz="4800" b="1">
                <a:solidFill>
                  <a:schemeClr val="tx1"/>
                </a:solidFill>
                <a:latin typeface="+mn-lt"/>
              </a:defRPr>
            </a:lvl1pPr>
          </a:lstStyle>
          <a:p>
            <a:pPr lvl="0"/>
            <a:r>
              <a:rPr lang="en-US" dirty="0"/>
              <a:t>Be back in XX minutes</a:t>
            </a:r>
          </a:p>
        </p:txBody>
      </p:sp>
      <p:sp>
        <p:nvSpPr>
          <p:cNvPr id="4" name="TextBox 3">
            <a:extLst>
              <a:ext uri="{FF2B5EF4-FFF2-40B4-BE49-F238E27FC236}">
                <a16:creationId xmlns:a16="http://schemas.microsoft.com/office/drawing/2014/main" id="{4BB868CB-ADF9-064D-8747-918E0A8D7E68}"/>
              </a:ext>
            </a:extLst>
          </p:cNvPr>
          <p:cNvSpPr txBox="1"/>
          <p:nvPr userDrawn="1"/>
        </p:nvSpPr>
        <p:spPr>
          <a:xfrm>
            <a:off x="3589638" y="1080000"/>
            <a:ext cx="3544185" cy="461665"/>
          </a:xfrm>
          <a:prstGeom prst="rect">
            <a:avLst/>
          </a:prstGeom>
          <a:noFill/>
        </p:spPr>
        <p:txBody>
          <a:bodyPr wrap="square" rtlCol="0">
            <a:spAutoFit/>
          </a:bodyPr>
          <a:lstStyle/>
          <a:p>
            <a:r>
              <a:rPr lang="en-US" sz="2400" b="0" i="1" dirty="0">
                <a:solidFill>
                  <a:schemeClr val="accent1"/>
                </a:solidFill>
              </a:rPr>
              <a:t>Break</a:t>
            </a:r>
          </a:p>
        </p:txBody>
      </p:sp>
    </p:spTree>
    <p:extLst>
      <p:ext uri="{BB962C8B-B14F-4D97-AF65-F5344CB8AC3E}">
        <p14:creationId xmlns:p14="http://schemas.microsoft.com/office/powerpoint/2010/main" val="11421359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ngle photo with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683A0EC-D117-3A44-A056-CF7521187A07}"/>
              </a:ext>
            </a:extLst>
          </p:cNvPr>
          <p:cNvSpPr>
            <a:spLocks noGrp="1"/>
          </p:cNvSpPr>
          <p:nvPr>
            <p:ph type="pic" sz="quarter" idx="13"/>
          </p:nvPr>
        </p:nvSpPr>
        <p:spPr>
          <a:xfrm>
            <a:off x="933864" y="1773021"/>
            <a:ext cx="3938587" cy="3938587"/>
          </a:xfrm>
          <a:prstGeom prst="rect">
            <a:avLst/>
          </a:prstGeom>
        </p:spPr>
        <p:txBody>
          <a:bodyPr/>
          <a:lstStyle>
            <a:lvl1pPr marL="0" indent="0">
              <a:buNone/>
              <a:defRPr/>
            </a:lvl1pPr>
          </a:lstStyle>
          <a:p>
            <a:endParaRPr lang="en-US"/>
          </a:p>
        </p:txBody>
      </p:sp>
      <p:sp>
        <p:nvSpPr>
          <p:cNvPr id="11" name="Content Placeholder 2">
            <a:extLst>
              <a:ext uri="{FF2B5EF4-FFF2-40B4-BE49-F238E27FC236}">
                <a16:creationId xmlns:a16="http://schemas.microsoft.com/office/drawing/2014/main" id="{EC2CEEFA-DEDA-3C4E-B209-94546CDD8BD9}"/>
              </a:ext>
            </a:extLst>
          </p:cNvPr>
          <p:cNvSpPr>
            <a:spLocks noGrp="1"/>
          </p:cNvSpPr>
          <p:nvPr>
            <p:ph idx="1"/>
          </p:nvPr>
        </p:nvSpPr>
        <p:spPr>
          <a:xfrm>
            <a:off x="5347569" y="1773021"/>
            <a:ext cx="6013537" cy="3938587"/>
          </a:xfrm>
          <a:prstGeom prst="rect">
            <a:avLst/>
          </a:prstGeom>
        </p:spPr>
        <p:txBody>
          <a:bodyPr/>
          <a:lstStyle>
            <a:lvl1pPr>
              <a:buClr>
                <a:schemeClr val="accent1"/>
              </a:buClr>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6DBF3C08-C8EC-DC49-84E7-B18774364A03}"/>
              </a:ext>
            </a:extLst>
          </p:cNvPr>
          <p:cNvSpPr>
            <a:spLocks noGrp="1"/>
          </p:cNvSpPr>
          <p:nvPr>
            <p:ph type="sldNum" sz="quarter" idx="12"/>
          </p:nvPr>
        </p:nvSpPr>
        <p:spPr>
          <a:xfrm>
            <a:off x="9146427" y="6380538"/>
            <a:ext cx="2743200" cy="365125"/>
          </a:xfrm>
          <a:prstGeom prst="rect">
            <a:avLst/>
          </a:prstGeom>
        </p:spPr>
        <p:txBody>
          <a:bodyPr/>
          <a:lstStyle>
            <a:lvl1pPr algn="r">
              <a:defRPr sz="1000">
                <a:solidFill>
                  <a:schemeClr val="bg1"/>
                </a:solidFill>
              </a:defRPr>
            </a:lvl1pPr>
          </a:lstStyle>
          <a:p>
            <a:fld id="{5C35FCF4-C3EF-BD43-82E0-05BC237DAD2A}" type="slidenum">
              <a:rPr lang="en-US" smtClean="0"/>
              <a:pPr/>
              <a:t>‹#›</a:t>
            </a:fld>
            <a:endParaRPr lang="en-US" dirty="0"/>
          </a:p>
        </p:txBody>
      </p:sp>
      <p:sp>
        <p:nvSpPr>
          <p:cNvPr id="7" name="Title 1">
            <a:extLst>
              <a:ext uri="{FF2B5EF4-FFF2-40B4-BE49-F238E27FC236}">
                <a16:creationId xmlns:a16="http://schemas.microsoft.com/office/drawing/2014/main" id="{4AF4FC2F-942D-6942-8D5B-4C7E0E5244FF}"/>
              </a:ext>
            </a:extLst>
          </p:cNvPr>
          <p:cNvSpPr>
            <a:spLocks noGrp="1"/>
          </p:cNvSpPr>
          <p:nvPr>
            <p:ph type="title"/>
          </p:nvPr>
        </p:nvSpPr>
        <p:spPr>
          <a:xfrm>
            <a:off x="562628" y="463968"/>
            <a:ext cx="9724372" cy="1033398"/>
          </a:xfrm>
          <a:prstGeom prst="rect">
            <a:avLst/>
          </a:prstGeom>
        </p:spPr>
        <p:txBody>
          <a:bodyPr anchor="ctr" anchorCtr="0">
            <a:normAutofit/>
          </a:bodyPr>
          <a:lstStyle>
            <a:lvl1pPr>
              <a:lnSpc>
                <a:spcPts val="3800"/>
              </a:lnSpc>
              <a:defRPr sz="3600" b="1">
                <a:solidFill>
                  <a:schemeClr val="accent1"/>
                </a:solidFill>
                <a:latin typeface="+mn-lt"/>
              </a:defRPr>
            </a:lvl1pPr>
          </a:lstStyle>
          <a:p>
            <a:r>
              <a:rPr lang="en-US" dirty="0"/>
              <a:t>Click to edit Master title style</a:t>
            </a:r>
          </a:p>
        </p:txBody>
      </p:sp>
    </p:spTree>
    <p:extLst>
      <p:ext uri="{BB962C8B-B14F-4D97-AF65-F5344CB8AC3E}">
        <p14:creationId xmlns:p14="http://schemas.microsoft.com/office/powerpoint/2010/main" val="2190733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Zoom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A32D7-DB76-2847-ADA0-EE213BEBB022}"/>
              </a:ext>
            </a:extLst>
          </p:cNvPr>
          <p:cNvSpPr>
            <a:spLocks noGrp="1"/>
          </p:cNvSpPr>
          <p:nvPr>
            <p:ph type="title" hasCustomPrompt="1"/>
          </p:nvPr>
        </p:nvSpPr>
        <p:spPr>
          <a:xfrm>
            <a:off x="562628" y="463968"/>
            <a:ext cx="9724372" cy="1033398"/>
          </a:xfrm>
          <a:prstGeom prst="rect">
            <a:avLst/>
          </a:prstGeom>
        </p:spPr>
        <p:txBody>
          <a:bodyPr anchor="ctr" anchorCtr="0">
            <a:normAutofit/>
          </a:bodyPr>
          <a:lstStyle>
            <a:lvl1pPr>
              <a:lnSpc>
                <a:spcPts val="3800"/>
              </a:lnSpc>
              <a:defRPr sz="3600" b="1">
                <a:solidFill>
                  <a:schemeClr val="accent1"/>
                </a:solidFill>
                <a:latin typeface="+mn-lt"/>
              </a:defRPr>
            </a:lvl1pPr>
          </a:lstStyle>
          <a:p>
            <a:r>
              <a:rPr lang="en-US" dirty="0"/>
              <a:t>Welcome</a:t>
            </a:r>
          </a:p>
        </p:txBody>
      </p:sp>
      <p:sp>
        <p:nvSpPr>
          <p:cNvPr id="6" name="Slide Number Placeholder 5">
            <a:extLst>
              <a:ext uri="{FF2B5EF4-FFF2-40B4-BE49-F238E27FC236}">
                <a16:creationId xmlns:a16="http://schemas.microsoft.com/office/drawing/2014/main" id="{56054994-38BD-EA48-95B9-EDE63B92B824}"/>
              </a:ext>
            </a:extLst>
          </p:cNvPr>
          <p:cNvSpPr>
            <a:spLocks noGrp="1"/>
          </p:cNvSpPr>
          <p:nvPr>
            <p:ph type="sldNum" sz="quarter" idx="12"/>
          </p:nvPr>
        </p:nvSpPr>
        <p:spPr>
          <a:xfrm>
            <a:off x="9146427" y="6380538"/>
            <a:ext cx="2743200" cy="365125"/>
          </a:xfrm>
          <a:prstGeom prst="rect">
            <a:avLst/>
          </a:prstGeom>
        </p:spPr>
        <p:txBody>
          <a:bodyPr/>
          <a:lstStyle>
            <a:lvl1pPr algn="r">
              <a:defRPr sz="1000">
                <a:solidFill>
                  <a:schemeClr val="bg1"/>
                </a:solidFill>
              </a:defRPr>
            </a:lvl1pPr>
          </a:lstStyle>
          <a:p>
            <a:fld id="{5C35FCF4-C3EF-BD43-82E0-05BC237DAD2A}" type="slidenum">
              <a:rPr lang="en-US" smtClean="0"/>
              <a:pPr/>
              <a:t>‹#›</a:t>
            </a:fld>
            <a:endParaRPr lang="en-US" dirty="0"/>
          </a:p>
        </p:txBody>
      </p:sp>
      <p:sp>
        <p:nvSpPr>
          <p:cNvPr id="5" name="Text Placeholder 17">
            <a:extLst>
              <a:ext uri="{FF2B5EF4-FFF2-40B4-BE49-F238E27FC236}">
                <a16:creationId xmlns:a16="http://schemas.microsoft.com/office/drawing/2014/main" id="{50F51B25-6585-0E4E-80F0-81DFB5291D2C}"/>
              </a:ext>
            </a:extLst>
          </p:cNvPr>
          <p:cNvSpPr>
            <a:spLocks noGrp="1"/>
          </p:cNvSpPr>
          <p:nvPr>
            <p:ph type="body" sz="quarter" idx="11"/>
          </p:nvPr>
        </p:nvSpPr>
        <p:spPr>
          <a:xfrm>
            <a:off x="819692" y="4969278"/>
            <a:ext cx="2268001" cy="976572"/>
          </a:xfrm>
          <a:prstGeom prst="rect">
            <a:avLst/>
          </a:prstGeom>
        </p:spPr>
        <p:txBody>
          <a:bodyPr>
            <a:normAutofit/>
          </a:bodyPr>
          <a:lstStyle>
            <a:lvl1pPr marL="0" indent="0">
              <a:buNone/>
              <a:defRPr sz="1200">
                <a:solidFill>
                  <a:schemeClr val="tx1"/>
                </a:solidFill>
              </a:defRPr>
            </a:lvl1pPr>
          </a:lstStyle>
          <a:p>
            <a:pPr lvl="0"/>
            <a:r>
              <a:rPr lang="en-US" dirty="0"/>
              <a:t>Click to edit Master text styles</a:t>
            </a:r>
          </a:p>
        </p:txBody>
      </p:sp>
      <p:sp>
        <p:nvSpPr>
          <p:cNvPr id="7" name="Text Placeholder 17">
            <a:extLst>
              <a:ext uri="{FF2B5EF4-FFF2-40B4-BE49-F238E27FC236}">
                <a16:creationId xmlns:a16="http://schemas.microsoft.com/office/drawing/2014/main" id="{D23F1915-88AB-1E40-954E-1CA9E37177D0}"/>
              </a:ext>
            </a:extLst>
          </p:cNvPr>
          <p:cNvSpPr>
            <a:spLocks noGrp="1"/>
          </p:cNvSpPr>
          <p:nvPr>
            <p:ph type="body" sz="quarter" idx="13"/>
          </p:nvPr>
        </p:nvSpPr>
        <p:spPr>
          <a:xfrm>
            <a:off x="4672862" y="4969278"/>
            <a:ext cx="2268000" cy="976572"/>
          </a:xfrm>
          <a:prstGeom prst="rect">
            <a:avLst/>
          </a:prstGeom>
        </p:spPr>
        <p:txBody>
          <a:bodyPr>
            <a:normAutofit/>
          </a:bodyPr>
          <a:lstStyle>
            <a:lvl1pPr marL="0" indent="0">
              <a:buNone/>
              <a:defRPr sz="1200">
                <a:solidFill>
                  <a:schemeClr val="tx1"/>
                </a:solidFill>
              </a:defRPr>
            </a:lvl1pPr>
          </a:lstStyle>
          <a:p>
            <a:pPr lvl="0"/>
            <a:r>
              <a:rPr lang="en-US" dirty="0"/>
              <a:t>Click to edit Master text styles</a:t>
            </a:r>
          </a:p>
        </p:txBody>
      </p:sp>
      <p:pic>
        <p:nvPicPr>
          <p:cNvPr id="8" name="Picture 7">
            <a:extLst>
              <a:ext uri="{FF2B5EF4-FFF2-40B4-BE49-F238E27FC236}">
                <a16:creationId xmlns:a16="http://schemas.microsoft.com/office/drawing/2014/main" id="{2C603633-573E-2A43-9279-223C0E6CCBF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40862" y="4537278"/>
            <a:ext cx="432000" cy="432000"/>
          </a:xfrm>
          <a:prstGeom prst="rect">
            <a:avLst/>
          </a:prstGeom>
        </p:spPr>
      </p:pic>
      <p:pic>
        <p:nvPicPr>
          <p:cNvPr id="9" name="Picture 8">
            <a:extLst>
              <a:ext uri="{FF2B5EF4-FFF2-40B4-BE49-F238E27FC236}">
                <a16:creationId xmlns:a16="http://schemas.microsoft.com/office/drawing/2014/main" id="{3F8FA03A-CAEF-FC47-8938-4BFB2F46E9C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7693" y="4537278"/>
            <a:ext cx="432000" cy="432000"/>
          </a:xfrm>
          <a:prstGeom prst="rect">
            <a:avLst/>
          </a:prstGeom>
        </p:spPr>
      </p:pic>
      <p:sp>
        <p:nvSpPr>
          <p:cNvPr id="10" name="TextBox 9">
            <a:extLst>
              <a:ext uri="{FF2B5EF4-FFF2-40B4-BE49-F238E27FC236}">
                <a16:creationId xmlns:a16="http://schemas.microsoft.com/office/drawing/2014/main" id="{E21196F4-7495-074F-8BE4-9F423DF2FBFF}"/>
              </a:ext>
            </a:extLst>
          </p:cNvPr>
          <p:cNvSpPr txBox="1"/>
          <p:nvPr userDrawn="1"/>
        </p:nvSpPr>
        <p:spPr>
          <a:xfrm>
            <a:off x="802350" y="4601053"/>
            <a:ext cx="2285344" cy="338554"/>
          </a:xfrm>
          <a:prstGeom prst="rect">
            <a:avLst/>
          </a:prstGeom>
          <a:noFill/>
        </p:spPr>
        <p:txBody>
          <a:bodyPr wrap="square" rtlCol="0">
            <a:spAutoFit/>
          </a:bodyPr>
          <a:lstStyle/>
          <a:p>
            <a:r>
              <a:rPr lang="en-US" sz="1600" b="1" dirty="0">
                <a:solidFill>
                  <a:schemeClr val="accent1"/>
                </a:solidFill>
              </a:rPr>
              <a:t>Reminder</a:t>
            </a:r>
          </a:p>
        </p:txBody>
      </p:sp>
      <p:sp>
        <p:nvSpPr>
          <p:cNvPr id="11" name="TextBox 10">
            <a:extLst>
              <a:ext uri="{FF2B5EF4-FFF2-40B4-BE49-F238E27FC236}">
                <a16:creationId xmlns:a16="http://schemas.microsoft.com/office/drawing/2014/main" id="{2B990AC3-1C95-DB45-B0B6-AF0791197774}"/>
              </a:ext>
            </a:extLst>
          </p:cNvPr>
          <p:cNvSpPr txBox="1"/>
          <p:nvPr userDrawn="1"/>
        </p:nvSpPr>
        <p:spPr>
          <a:xfrm>
            <a:off x="4679163" y="4601053"/>
            <a:ext cx="2285344" cy="338554"/>
          </a:xfrm>
          <a:prstGeom prst="rect">
            <a:avLst/>
          </a:prstGeom>
          <a:noFill/>
        </p:spPr>
        <p:txBody>
          <a:bodyPr wrap="square" rtlCol="0">
            <a:spAutoFit/>
          </a:bodyPr>
          <a:lstStyle/>
          <a:p>
            <a:r>
              <a:rPr lang="en-US" sz="1600" b="1" dirty="0">
                <a:solidFill>
                  <a:schemeClr val="accent1"/>
                </a:solidFill>
              </a:rPr>
              <a:t>Get comfortable</a:t>
            </a:r>
          </a:p>
        </p:txBody>
      </p:sp>
      <p:sp>
        <p:nvSpPr>
          <p:cNvPr id="12" name="TextBox 11">
            <a:extLst>
              <a:ext uri="{FF2B5EF4-FFF2-40B4-BE49-F238E27FC236}">
                <a16:creationId xmlns:a16="http://schemas.microsoft.com/office/drawing/2014/main" id="{E35DD683-485B-3348-96C9-B25600913075}"/>
              </a:ext>
            </a:extLst>
          </p:cNvPr>
          <p:cNvSpPr txBox="1"/>
          <p:nvPr userDrawn="1"/>
        </p:nvSpPr>
        <p:spPr>
          <a:xfrm>
            <a:off x="819692" y="2016249"/>
            <a:ext cx="5305757" cy="400110"/>
          </a:xfrm>
          <a:prstGeom prst="rect">
            <a:avLst/>
          </a:prstGeom>
          <a:noFill/>
        </p:spPr>
        <p:txBody>
          <a:bodyPr wrap="square" rtlCol="0">
            <a:spAutoFit/>
          </a:bodyPr>
          <a:lstStyle/>
          <a:p>
            <a:pPr algn="l"/>
            <a:r>
              <a:rPr lang="en-US" sz="2000" b="1" dirty="0">
                <a:solidFill>
                  <a:schemeClr val="tx1"/>
                </a:solidFill>
              </a:rPr>
              <a:t>Before</a:t>
            </a:r>
            <a:r>
              <a:rPr lang="en-US" sz="2000" b="1" baseline="0" dirty="0">
                <a:solidFill>
                  <a:schemeClr val="tx1"/>
                </a:solidFill>
              </a:rPr>
              <a:t> we begin</a:t>
            </a:r>
            <a:r>
              <a:rPr lang="mr-IN" sz="2000" b="1" baseline="0" dirty="0">
                <a:solidFill>
                  <a:schemeClr val="tx1"/>
                </a:solidFill>
              </a:rPr>
              <a:t>…</a:t>
            </a:r>
            <a:endParaRPr lang="en-US" sz="2000" b="1" dirty="0">
              <a:solidFill>
                <a:schemeClr val="tx1"/>
              </a:solidFill>
            </a:endParaRPr>
          </a:p>
        </p:txBody>
      </p:sp>
      <p:sp>
        <p:nvSpPr>
          <p:cNvPr id="13" name="TextBox 12">
            <a:extLst>
              <a:ext uri="{FF2B5EF4-FFF2-40B4-BE49-F238E27FC236}">
                <a16:creationId xmlns:a16="http://schemas.microsoft.com/office/drawing/2014/main" id="{0604290B-0367-024A-ACF5-3EBC82D07057}"/>
              </a:ext>
            </a:extLst>
          </p:cNvPr>
          <p:cNvSpPr txBox="1"/>
          <p:nvPr userDrawn="1"/>
        </p:nvSpPr>
        <p:spPr>
          <a:xfrm>
            <a:off x="649283" y="3053905"/>
            <a:ext cx="2880000" cy="1384995"/>
          </a:xfrm>
          <a:prstGeom prst="rect">
            <a:avLst/>
          </a:prstGeom>
          <a:noFill/>
        </p:spPr>
        <p:txBody>
          <a:bodyPr wrap="square" rtlCol="0">
            <a:spAutoFit/>
          </a:bodyPr>
          <a:lstStyle/>
          <a:p>
            <a:pPr marL="179384" indent="-179384">
              <a:buClr>
                <a:schemeClr val="accent1"/>
              </a:buClr>
              <a:buFont typeface="+mj-lt"/>
              <a:buAutoNum type="arabicPeriod"/>
              <a:tabLst/>
            </a:pPr>
            <a:r>
              <a:rPr lang="en-US" sz="1400" b="0" dirty="0"/>
              <a:t>Test your volume and external or built-in microphone, and video by </a:t>
            </a:r>
            <a:r>
              <a:rPr lang="en-US" sz="1400" b="1" dirty="0"/>
              <a:t>clicking the upward</a:t>
            </a:r>
            <a:r>
              <a:rPr lang="en-US" sz="1400" b="1" baseline="0" dirty="0"/>
              <a:t> arrow </a:t>
            </a:r>
            <a:r>
              <a:rPr lang="en-US" sz="1400" b="1" dirty="0"/>
              <a:t> </a:t>
            </a:r>
            <a:r>
              <a:rPr lang="en-US" sz="1400" b="0" dirty="0"/>
              <a:t>at the start of every meeting.</a:t>
            </a:r>
          </a:p>
        </p:txBody>
      </p:sp>
      <p:sp>
        <p:nvSpPr>
          <p:cNvPr id="14" name="TextBox 13">
            <a:extLst>
              <a:ext uri="{FF2B5EF4-FFF2-40B4-BE49-F238E27FC236}">
                <a16:creationId xmlns:a16="http://schemas.microsoft.com/office/drawing/2014/main" id="{8BAC6091-8D64-594D-AD46-D28773986FF4}"/>
              </a:ext>
            </a:extLst>
          </p:cNvPr>
          <p:cNvSpPr txBox="1"/>
          <p:nvPr userDrawn="1"/>
        </p:nvSpPr>
        <p:spPr>
          <a:xfrm>
            <a:off x="4141586" y="3065399"/>
            <a:ext cx="2880000" cy="1384995"/>
          </a:xfrm>
          <a:prstGeom prst="rect">
            <a:avLst/>
          </a:prstGeom>
          <a:noFill/>
        </p:spPr>
        <p:txBody>
          <a:bodyPr wrap="square" rtlCol="0">
            <a:spAutoFit/>
          </a:bodyPr>
          <a:lstStyle/>
          <a:p>
            <a:pPr marL="179384" indent="-179384">
              <a:buClr>
                <a:schemeClr val="accent1"/>
              </a:buClr>
              <a:buFont typeface="+mj-lt"/>
              <a:buAutoNum type="arabicPeriod" startAt="2"/>
              <a:tabLst/>
            </a:pPr>
            <a:r>
              <a:rPr lang="en-US" sz="1400" dirty="0"/>
              <a:t>Click on the microphone or video to activate it.</a:t>
            </a:r>
            <a:r>
              <a:rPr lang="en-US" sz="1400" baseline="0" dirty="0"/>
              <a:t> </a:t>
            </a:r>
            <a:r>
              <a:rPr lang="en-US" sz="1400" b="1" dirty="0"/>
              <a:t>When the icon is grey it’s active. </a:t>
            </a:r>
            <a:r>
              <a:rPr lang="en-US" sz="1400" dirty="0"/>
              <a:t>To mute the mic, or stop</a:t>
            </a:r>
            <a:r>
              <a:rPr lang="en-US" sz="1400" dirty="0">
                <a:solidFill>
                  <a:schemeClr val="tx1"/>
                </a:solidFill>
              </a:rPr>
              <a:t> video </a:t>
            </a:r>
            <a:r>
              <a:rPr lang="en-US" sz="1400" dirty="0">
                <a:solidFill>
                  <a:srgbClr val="FF0000"/>
                </a:solidFill>
              </a:rPr>
              <a:t>click on it again.</a:t>
            </a:r>
          </a:p>
        </p:txBody>
      </p:sp>
      <p:sp>
        <p:nvSpPr>
          <p:cNvPr id="15" name="TextBox 14">
            <a:extLst>
              <a:ext uri="{FF2B5EF4-FFF2-40B4-BE49-F238E27FC236}">
                <a16:creationId xmlns:a16="http://schemas.microsoft.com/office/drawing/2014/main" id="{8D114207-97FE-4C41-9197-52EE5551E374}"/>
              </a:ext>
            </a:extLst>
          </p:cNvPr>
          <p:cNvSpPr txBox="1"/>
          <p:nvPr userDrawn="1"/>
        </p:nvSpPr>
        <p:spPr>
          <a:xfrm>
            <a:off x="7633888" y="3053904"/>
            <a:ext cx="2880000" cy="1169551"/>
          </a:xfrm>
          <a:prstGeom prst="rect">
            <a:avLst/>
          </a:prstGeom>
          <a:noFill/>
        </p:spPr>
        <p:txBody>
          <a:bodyPr wrap="square" rtlCol="0">
            <a:spAutoFit/>
          </a:bodyPr>
          <a:lstStyle/>
          <a:p>
            <a:pPr marL="179384" indent="-179384">
              <a:buClr>
                <a:schemeClr val="accent1"/>
              </a:buClr>
              <a:buFont typeface="+mj-lt"/>
              <a:buAutoNum type="arabicPeriod" startAt="3"/>
              <a:tabLst/>
            </a:pPr>
            <a:r>
              <a:rPr lang="en-US" sz="1400" b="0" dirty="0"/>
              <a:t>Questions?</a:t>
            </a:r>
            <a:br>
              <a:rPr lang="en-US" sz="1400" b="0" dirty="0"/>
            </a:br>
            <a:r>
              <a:rPr lang="en-US" sz="1400" b="0" dirty="0"/>
              <a:t>Issues? </a:t>
            </a:r>
            <a:r>
              <a:rPr lang="en-US" sz="1400" dirty="0"/>
              <a:t>Type a note into the chat pod and the instructor or fellow participants will assist. </a:t>
            </a:r>
          </a:p>
        </p:txBody>
      </p:sp>
      <p:pic>
        <p:nvPicPr>
          <p:cNvPr id="16" name="Picture 15">
            <a:extLst>
              <a:ext uri="{FF2B5EF4-FFF2-40B4-BE49-F238E27FC236}">
                <a16:creationId xmlns:a16="http://schemas.microsoft.com/office/drawing/2014/main" id="{CB8B0366-AE2D-EF4A-B78E-A08C4261DA1F}"/>
              </a:ext>
            </a:extLst>
          </p:cNvPr>
          <p:cNvPicPr>
            <a:picLocks noChangeAspect="1"/>
          </p:cNvPicPr>
          <p:nvPr userDrawn="1"/>
        </p:nvPicPr>
        <p:blipFill rotWithShape="1">
          <a:blip r:embed="rId5"/>
          <a:srcRect t="8289" r="12883" b="5172"/>
          <a:stretch/>
        </p:blipFill>
        <p:spPr>
          <a:xfrm>
            <a:off x="931556" y="2494699"/>
            <a:ext cx="1895894" cy="469245"/>
          </a:xfrm>
          <a:prstGeom prst="rect">
            <a:avLst/>
          </a:prstGeom>
        </p:spPr>
      </p:pic>
      <p:pic>
        <p:nvPicPr>
          <p:cNvPr id="17" name="Picture 16">
            <a:extLst>
              <a:ext uri="{FF2B5EF4-FFF2-40B4-BE49-F238E27FC236}">
                <a16:creationId xmlns:a16="http://schemas.microsoft.com/office/drawing/2014/main" id="{2B73CD3B-22C4-744E-972E-B8FCBE592E73}"/>
              </a:ext>
            </a:extLst>
          </p:cNvPr>
          <p:cNvPicPr>
            <a:picLocks noChangeAspect="1"/>
          </p:cNvPicPr>
          <p:nvPr userDrawn="1"/>
        </p:nvPicPr>
        <p:blipFill>
          <a:blip r:embed="rId6"/>
          <a:stretch>
            <a:fillRect/>
          </a:stretch>
        </p:blipFill>
        <p:spPr>
          <a:xfrm>
            <a:off x="4436542" y="2494700"/>
            <a:ext cx="1499192" cy="469244"/>
          </a:xfrm>
          <a:prstGeom prst="rect">
            <a:avLst/>
          </a:prstGeom>
        </p:spPr>
      </p:pic>
      <p:pic>
        <p:nvPicPr>
          <p:cNvPr id="18" name="Picture 17">
            <a:extLst>
              <a:ext uri="{FF2B5EF4-FFF2-40B4-BE49-F238E27FC236}">
                <a16:creationId xmlns:a16="http://schemas.microsoft.com/office/drawing/2014/main" id="{79D75A00-2E17-CB4F-B633-330317876CD1}"/>
              </a:ext>
            </a:extLst>
          </p:cNvPr>
          <p:cNvPicPr>
            <a:picLocks noChangeAspect="1"/>
          </p:cNvPicPr>
          <p:nvPr userDrawn="1"/>
        </p:nvPicPr>
        <p:blipFill>
          <a:blip r:embed="rId7"/>
          <a:stretch>
            <a:fillRect/>
          </a:stretch>
        </p:blipFill>
        <p:spPr>
          <a:xfrm>
            <a:off x="7931346" y="2494700"/>
            <a:ext cx="653433" cy="469244"/>
          </a:xfrm>
          <a:prstGeom prst="rect">
            <a:avLst/>
          </a:prstGeom>
        </p:spPr>
      </p:pic>
    </p:spTree>
    <p:extLst>
      <p:ext uri="{BB962C8B-B14F-4D97-AF65-F5344CB8AC3E}">
        <p14:creationId xmlns:p14="http://schemas.microsoft.com/office/powerpoint/2010/main" val="1669546756"/>
      </p:ext>
    </p:extLst>
  </p:cSld>
  <p:clrMapOvr>
    <a:masterClrMapping/>
  </p:clrMapOvr>
  <p:extLst>
    <p:ext uri="{DCECCB84-F9BA-43D5-87BE-67443E8EF086}">
      <p15:sldGuideLst xmlns:p15="http://schemas.microsoft.com/office/powerpoint/2012/main">
        <p15:guide id="1" orient="horz" pos="709">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ouble photo with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683A0EC-D117-3A44-A056-CF7521187A07}"/>
              </a:ext>
            </a:extLst>
          </p:cNvPr>
          <p:cNvSpPr>
            <a:spLocks noGrp="1"/>
          </p:cNvSpPr>
          <p:nvPr>
            <p:ph type="pic" sz="quarter" idx="13"/>
          </p:nvPr>
        </p:nvSpPr>
        <p:spPr>
          <a:xfrm>
            <a:off x="1211358" y="1655241"/>
            <a:ext cx="3982602" cy="2222782"/>
          </a:xfrm>
          <a:prstGeom prst="rect">
            <a:avLst/>
          </a:prstGeom>
        </p:spPr>
        <p:txBody>
          <a:bodyPr/>
          <a:lstStyle>
            <a:lvl1pPr marL="0" indent="0">
              <a:buNone/>
              <a:defRPr/>
            </a:lvl1pPr>
          </a:lstStyle>
          <a:p>
            <a:endParaRPr lang="en-US" dirty="0"/>
          </a:p>
        </p:txBody>
      </p:sp>
      <p:sp>
        <p:nvSpPr>
          <p:cNvPr id="11" name="Content Placeholder 2">
            <a:extLst>
              <a:ext uri="{FF2B5EF4-FFF2-40B4-BE49-F238E27FC236}">
                <a16:creationId xmlns:a16="http://schemas.microsoft.com/office/drawing/2014/main" id="{EC2CEEFA-DEDA-3C4E-B209-94546CDD8BD9}"/>
              </a:ext>
            </a:extLst>
          </p:cNvPr>
          <p:cNvSpPr>
            <a:spLocks noGrp="1"/>
          </p:cNvSpPr>
          <p:nvPr>
            <p:ph idx="1"/>
          </p:nvPr>
        </p:nvSpPr>
        <p:spPr>
          <a:xfrm>
            <a:off x="1211358" y="4202482"/>
            <a:ext cx="3995802" cy="1835063"/>
          </a:xfrm>
          <a:prstGeom prst="rect">
            <a:avLst/>
          </a:prstGeom>
        </p:spPr>
        <p:txBody>
          <a:bodyPr/>
          <a:lstStyle>
            <a:lvl1pPr>
              <a:buClr>
                <a:schemeClr val="accent1"/>
              </a:buClr>
              <a:defRPr sz="2000"/>
            </a:lvl1pPr>
            <a:lvl2pPr>
              <a:buClr>
                <a:srgbClr val="FBB031"/>
              </a:buClr>
              <a:defRPr sz="1800"/>
            </a:lvl2pPr>
            <a:lvl3pPr>
              <a:buClr>
                <a:srgbClr val="8B857B"/>
              </a:buClr>
              <a:defRPr sz="1600"/>
            </a:lvl3pPr>
            <a:lvl4pPr>
              <a:buClr>
                <a:schemeClr val="accent3"/>
              </a:buClr>
              <a:defRPr sz="1400"/>
            </a:lvl4pPr>
            <a:lvl5pPr>
              <a:buClr>
                <a:schemeClr val="accent1"/>
              </a:buCl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7">
            <a:extLst>
              <a:ext uri="{FF2B5EF4-FFF2-40B4-BE49-F238E27FC236}">
                <a16:creationId xmlns:a16="http://schemas.microsoft.com/office/drawing/2014/main" id="{873EC9B2-3D79-EB42-BD2D-94A59CE5C329}"/>
              </a:ext>
            </a:extLst>
          </p:cNvPr>
          <p:cNvSpPr>
            <a:spLocks noGrp="1"/>
          </p:cNvSpPr>
          <p:nvPr>
            <p:ph type="pic" sz="quarter" idx="14"/>
          </p:nvPr>
        </p:nvSpPr>
        <p:spPr>
          <a:xfrm>
            <a:off x="6984841" y="1655241"/>
            <a:ext cx="3982602" cy="2222782"/>
          </a:xfrm>
          <a:prstGeom prst="rect">
            <a:avLst/>
          </a:prstGeom>
        </p:spPr>
        <p:txBody>
          <a:bodyPr/>
          <a:lstStyle>
            <a:lvl1pPr marL="0" indent="0">
              <a:buNone/>
              <a:defRPr/>
            </a:lvl1pPr>
          </a:lstStyle>
          <a:p>
            <a:endParaRPr lang="en-US"/>
          </a:p>
        </p:txBody>
      </p:sp>
      <p:cxnSp>
        <p:nvCxnSpPr>
          <p:cNvPr id="3" name="Straight Connector 2">
            <a:extLst>
              <a:ext uri="{FF2B5EF4-FFF2-40B4-BE49-F238E27FC236}">
                <a16:creationId xmlns:a16="http://schemas.microsoft.com/office/drawing/2014/main" id="{B1D7853A-8D09-4041-8FD1-E58DBA8A7F0F}"/>
              </a:ext>
            </a:extLst>
          </p:cNvPr>
          <p:cNvCxnSpPr/>
          <p:nvPr userDrawn="1"/>
        </p:nvCxnSpPr>
        <p:spPr>
          <a:xfrm>
            <a:off x="6096000" y="1551313"/>
            <a:ext cx="0" cy="4653420"/>
          </a:xfrm>
          <a:prstGeom prst="line">
            <a:avLst/>
          </a:prstGeom>
          <a:ln>
            <a:solidFill>
              <a:schemeClr val="tx2"/>
            </a:solidFill>
          </a:ln>
        </p:spPr>
        <p:style>
          <a:lnRef idx="1">
            <a:schemeClr val="accent2"/>
          </a:lnRef>
          <a:fillRef idx="0">
            <a:schemeClr val="accent2"/>
          </a:fillRef>
          <a:effectRef idx="0">
            <a:schemeClr val="accent2"/>
          </a:effectRef>
          <a:fontRef idx="minor">
            <a:schemeClr val="tx1"/>
          </a:fontRef>
        </p:style>
      </p:cxnSp>
      <p:sp>
        <p:nvSpPr>
          <p:cNvPr id="13" name="Content Placeholder 2">
            <a:extLst>
              <a:ext uri="{FF2B5EF4-FFF2-40B4-BE49-F238E27FC236}">
                <a16:creationId xmlns:a16="http://schemas.microsoft.com/office/drawing/2014/main" id="{AEF50DEA-27DF-7C4E-AD5F-60F66ED518A4}"/>
              </a:ext>
            </a:extLst>
          </p:cNvPr>
          <p:cNvSpPr>
            <a:spLocks noGrp="1"/>
          </p:cNvSpPr>
          <p:nvPr>
            <p:ph idx="15"/>
          </p:nvPr>
        </p:nvSpPr>
        <p:spPr>
          <a:xfrm>
            <a:off x="6984841" y="4202482"/>
            <a:ext cx="3995802" cy="1835063"/>
          </a:xfrm>
          <a:prstGeom prst="rect">
            <a:avLst/>
          </a:prstGeom>
        </p:spPr>
        <p:txBody>
          <a:bodyPr/>
          <a:lstStyle>
            <a:lvl1pPr>
              <a:buClr>
                <a:schemeClr val="accent1"/>
              </a:buClr>
              <a:defRPr sz="2000"/>
            </a:lvl1pPr>
            <a:lvl2pPr>
              <a:buClr>
                <a:srgbClr val="FBB031"/>
              </a:buClr>
              <a:defRPr sz="1800"/>
            </a:lvl2pPr>
            <a:lvl3pPr>
              <a:buClr>
                <a:srgbClr val="8B857B"/>
              </a:buClr>
              <a:defRPr sz="1600"/>
            </a:lvl3pPr>
            <a:lvl4pPr>
              <a:buClr>
                <a:schemeClr val="accent3"/>
              </a:buClr>
              <a:defRPr sz="1400"/>
            </a:lvl4pPr>
            <a:lvl5pPr>
              <a:buClr>
                <a:schemeClr val="accent1"/>
              </a:buCl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a:extLst>
              <a:ext uri="{FF2B5EF4-FFF2-40B4-BE49-F238E27FC236}">
                <a16:creationId xmlns:a16="http://schemas.microsoft.com/office/drawing/2014/main" id="{5D4A5085-02C7-C249-93B0-AC3B6836CB82}"/>
              </a:ext>
            </a:extLst>
          </p:cNvPr>
          <p:cNvSpPr>
            <a:spLocks noGrp="1"/>
          </p:cNvSpPr>
          <p:nvPr>
            <p:ph type="sldNum" sz="quarter" idx="12"/>
          </p:nvPr>
        </p:nvSpPr>
        <p:spPr>
          <a:xfrm>
            <a:off x="9146427" y="6380538"/>
            <a:ext cx="2743200" cy="365125"/>
          </a:xfrm>
          <a:prstGeom prst="rect">
            <a:avLst/>
          </a:prstGeom>
        </p:spPr>
        <p:txBody>
          <a:bodyPr/>
          <a:lstStyle>
            <a:lvl1pPr algn="r">
              <a:defRPr sz="1000">
                <a:solidFill>
                  <a:schemeClr val="bg1"/>
                </a:solidFill>
              </a:defRPr>
            </a:lvl1pPr>
          </a:lstStyle>
          <a:p>
            <a:fld id="{5C35FCF4-C3EF-BD43-82E0-05BC237DAD2A}" type="slidenum">
              <a:rPr lang="en-US" smtClean="0"/>
              <a:pPr/>
              <a:t>‹#›</a:t>
            </a:fld>
            <a:endParaRPr lang="en-US" dirty="0"/>
          </a:p>
        </p:txBody>
      </p:sp>
      <p:sp>
        <p:nvSpPr>
          <p:cNvPr id="10" name="Title 1">
            <a:extLst>
              <a:ext uri="{FF2B5EF4-FFF2-40B4-BE49-F238E27FC236}">
                <a16:creationId xmlns:a16="http://schemas.microsoft.com/office/drawing/2014/main" id="{5CF9A15B-E143-B248-AA59-A29370229760}"/>
              </a:ext>
            </a:extLst>
          </p:cNvPr>
          <p:cNvSpPr>
            <a:spLocks noGrp="1"/>
          </p:cNvSpPr>
          <p:nvPr>
            <p:ph type="title"/>
          </p:nvPr>
        </p:nvSpPr>
        <p:spPr>
          <a:xfrm>
            <a:off x="562628" y="463968"/>
            <a:ext cx="9724372" cy="1033398"/>
          </a:xfrm>
          <a:prstGeom prst="rect">
            <a:avLst/>
          </a:prstGeom>
        </p:spPr>
        <p:txBody>
          <a:bodyPr anchor="ctr" anchorCtr="0">
            <a:normAutofit/>
          </a:bodyPr>
          <a:lstStyle>
            <a:lvl1pPr>
              <a:lnSpc>
                <a:spcPts val="3800"/>
              </a:lnSpc>
              <a:defRPr sz="3600" b="1">
                <a:solidFill>
                  <a:schemeClr val="accent1"/>
                </a:solidFill>
                <a:latin typeface="+mn-lt"/>
              </a:defRPr>
            </a:lvl1pPr>
          </a:lstStyle>
          <a:p>
            <a:r>
              <a:rPr lang="en-US" dirty="0"/>
              <a:t>Click to edit Master title style</a:t>
            </a:r>
          </a:p>
        </p:txBody>
      </p:sp>
    </p:spTree>
    <p:extLst>
      <p:ext uri="{BB962C8B-B14F-4D97-AF65-F5344CB8AC3E}">
        <p14:creationId xmlns:p14="http://schemas.microsoft.com/office/powerpoint/2010/main" val="683883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tatem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0016D1F-0C29-D446-876E-DD6C096D7311}"/>
              </a:ext>
            </a:extLst>
          </p:cNvPr>
          <p:cNvSpPr>
            <a:spLocks noGrp="1"/>
          </p:cNvSpPr>
          <p:nvPr>
            <p:ph type="body" sz="quarter" idx="10" hasCustomPrompt="1"/>
          </p:nvPr>
        </p:nvSpPr>
        <p:spPr>
          <a:xfrm>
            <a:off x="3589638" y="1118286"/>
            <a:ext cx="7271951" cy="4775887"/>
          </a:xfrm>
          <a:prstGeom prst="rect">
            <a:avLst/>
          </a:prstGeom>
        </p:spPr>
        <p:txBody>
          <a:bodyPr anchor="ctr" anchorCtr="0"/>
          <a:lstStyle>
            <a:lvl1pPr marL="0" indent="0">
              <a:lnSpc>
                <a:spcPts val="5000"/>
              </a:lnSpc>
              <a:spcBef>
                <a:spcPts val="0"/>
              </a:spcBef>
              <a:buNone/>
              <a:defRPr sz="4800" b="1">
                <a:solidFill>
                  <a:schemeClr val="accent1"/>
                </a:solidFill>
                <a:latin typeface="+mn-lt"/>
              </a:defRPr>
            </a:lvl1pPr>
          </a:lstStyle>
          <a:p>
            <a:pPr lvl="0"/>
            <a:r>
              <a:rPr lang="en-US" dirty="0"/>
              <a:t>This slide is for one big, </a:t>
            </a:r>
            <a:br>
              <a:rPr lang="en-US" dirty="0"/>
            </a:br>
            <a:r>
              <a:rPr lang="en-US" dirty="0"/>
              <a:t>bold statement. Bullet </a:t>
            </a:r>
            <a:br>
              <a:rPr lang="en-US" dirty="0"/>
            </a:br>
            <a:r>
              <a:rPr lang="en-US" dirty="0"/>
              <a:t>points can’t compete! </a:t>
            </a:r>
          </a:p>
        </p:txBody>
      </p:sp>
    </p:spTree>
    <p:extLst>
      <p:ext uri="{BB962C8B-B14F-4D97-AF65-F5344CB8AC3E}">
        <p14:creationId xmlns:p14="http://schemas.microsoft.com/office/powerpoint/2010/main" val="39974806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clud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E78C2-47AD-C340-9456-D9F9B3D30035}"/>
              </a:ext>
            </a:extLst>
          </p:cNvPr>
          <p:cNvSpPr>
            <a:spLocks noGrp="1"/>
          </p:cNvSpPr>
          <p:nvPr>
            <p:ph type="ctrTitle" hasCustomPrompt="1"/>
          </p:nvPr>
        </p:nvSpPr>
        <p:spPr>
          <a:xfrm>
            <a:off x="713306" y="259491"/>
            <a:ext cx="8115597" cy="1928468"/>
          </a:xfrm>
          <a:prstGeom prst="rect">
            <a:avLst/>
          </a:prstGeom>
        </p:spPr>
        <p:txBody>
          <a:bodyPr anchor="b">
            <a:normAutofit/>
          </a:bodyPr>
          <a:lstStyle>
            <a:lvl1pPr algn="l">
              <a:lnSpc>
                <a:spcPts val="3800"/>
              </a:lnSpc>
              <a:defRPr sz="3600" b="1">
                <a:solidFill>
                  <a:schemeClr val="accent1"/>
                </a:solidFill>
                <a:latin typeface="+mn-lt"/>
              </a:defRPr>
            </a:lvl1pPr>
          </a:lstStyle>
          <a:p>
            <a:r>
              <a:rPr lang="en-US" dirty="0"/>
              <a:t>Thank you for attending! </a:t>
            </a:r>
            <a:br>
              <a:rPr lang="en-US" dirty="0"/>
            </a:br>
            <a:r>
              <a:rPr lang="en-US" dirty="0"/>
              <a:t>and/or other concluding message</a:t>
            </a:r>
          </a:p>
        </p:txBody>
      </p:sp>
      <p:sp>
        <p:nvSpPr>
          <p:cNvPr id="3" name="Subtitle 2">
            <a:extLst>
              <a:ext uri="{FF2B5EF4-FFF2-40B4-BE49-F238E27FC236}">
                <a16:creationId xmlns:a16="http://schemas.microsoft.com/office/drawing/2014/main" id="{336038AA-9B5A-234E-B6E1-FE9722AB0657}"/>
              </a:ext>
            </a:extLst>
          </p:cNvPr>
          <p:cNvSpPr>
            <a:spLocks noGrp="1"/>
          </p:cNvSpPr>
          <p:nvPr>
            <p:ph type="subTitle" idx="1" hasCustomPrompt="1"/>
          </p:nvPr>
        </p:nvSpPr>
        <p:spPr>
          <a:xfrm>
            <a:off x="713306" y="2203160"/>
            <a:ext cx="8115597" cy="780997"/>
          </a:xfrm>
          <a:prstGeom prst="rect">
            <a:avLst/>
          </a:prstGeom>
        </p:spPr>
        <p:txBody>
          <a:bodyPr/>
          <a:lstStyle>
            <a:lvl1pPr marL="0" indent="0" algn="l">
              <a:lnSpc>
                <a:spcPts val="2600"/>
              </a:lnSpc>
              <a:spcBef>
                <a:spcPts val="0"/>
              </a:spcBef>
              <a:buNone/>
              <a:defRPr sz="2400" b="1">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For more information go to </a:t>
            </a:r>
            <a:r>
              <a:rPr lang="en-US" dirty="0" err="1"/>
              <a:t>ucalgary.ca</a:t>
            </a:r>
            <a:r>
              <a:rPr lang="en-US" dirty="0"/>
              <a:t>/</a:t>
            </a:r>
            <a:r>
              <a:rPr lang="en-US" dirty="0" err="1"/>
              <a:t>webaddress</a:t>
            </a:r>
            <a:endParaRPr lang="en-US" dirty="0"/>
          </a:p>
        </p:txBody>
      </p:sp>
      <p:sp>
        <p:nvSpPr>
          <p:cNvPr id="10" name="Text Placeholder 9">
            <a:extLst>
              <a:ext uri="{FF2B5EF4-FFF2-40B4-BE49-F238E27FC236}">
                <a16:creationId xmlns:a16="http://schemas.microsoft.com/office/drawing/2014/main" id="{13FD472B-32E4-8A46-90E5-97757DC24EE5}"/>
              </a:ext>
            </a:extLst>
          </p:cNvPr>
          <p:cNvSpPr>
            <a:spLocks noGrp="1"/>
          </p:cNvSpPr>
          <p:nvPr>
            <p:ph type="body" sz="quarter" idx="10" hasCustomPrompt="1"/>
          </p:nvPr>
        </p:nvSpPr>
        <p:spPr>
          <a:xfrm>
            <a:off x="713307" y="3002203"/>
            <a:ext cx="6478326" cy="1468879"/>
          </a:xfrm>
          <a:prstGeom prst="rect">
            <a:avLst/>
          </a:prstGeom>
        </p:spPr>
        <p:txBody>
          <a:bodyPr anchor="b" anchorCtr="0">
            <a:noAutofit/>
          </a:bodyPr>
          <a:lstStyle>
            <a:lvl1pPr marL="0" indent="0">
              <a:lnSpc>
                <a:spcPts val="2000"/>
              </a:lnSpc>
              <a:spcBef>
                <a:spcPts val="0"/>
              </a:spcBef>
              <a:buNone/>
              <a:defRPr sz="1800" b="0">
                <a:solidFill>
                  <a:schemeClr val="tx1"/>
                </a:solidFill>
              </a:defRPr>
            </a:lvl1pPr>
          </a:lstStyle>
          <a:p>
            <a:pPr lvl="0"/>
            <a:r>
              <a:rPr lang="en-US" dirty="0"/>
              <a:t>Presenter’s Name</a:t>
            </a:r>
            <a:br>
              <a:rPr lang="en-US" dirty="0"/>
            </a:br>
            <a:r>
              <a:rPr lang="en-US" dirty="0" err="1"/>
              <a:t>presentersemail@ucalgary.ca</a:t>
            </a:r>
            <a:br>
              <a:rPr lang="en-US" dirty="0"/>
            </a:br>
            <a:r>
              <a:rPr lang="en-US" dirty="0"/>
              <a:t>Phone number / Twitter handle / additional contact info</a:t>
            </a:r>
          </a:p>
        </p:txBody>
      </p:sp>
    </p:spTree>
    <p:extLst>
      <p:ext uri="{BB962C8B-B14F-4D97-AF65-F5344CB8AC3E}">
        <p14:creationId xmlns:p14="http://schemas.microsoft.com/office/powerpoint/2010/main" val="17959140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mag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1219200" y="624989"/>
            <a:ext cx="9753600"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1219200" y="1143000"/>
            <a:ext cx="9753600" cy="4800600"/>
          </a:xfrm>
        </p:spPr>
        <p:txBody>
          <a:bodyPr/>
          <a:lstStyle>
            <a:lvl1pPr marL="0" indent="0">
              <a:buNone/>
              <a:defRPr/>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ASP.NET Core MVC</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282399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A32D7-DB76-2847-ADA0-EE213BEBB022}"/>
              </a:ext>
            </a:extLst>
          </p:cNvPr>
          <p:cNvSpPr>
            <a:spLocks noGrp="1"/>
          </p:cNvSpPr>
          <p:nvPr>
            <p:ph type="title"/>
          </p:nvPr>
        </p:nvSpPr>
        <p:spPr>
          <a:xfrm>
            <a:off x="562628" y="463968"/>
            <a:ext cx="9724372" cy="1033398"/>
          </a:xfrm>
          <a:prstGeom prst="rect">
            <a:avLst/>
          </a:prstGeom>
        </p:spPr>
        <p:txBody>
          <a:bodyPr anchor="ctr" anchorCtr="0">
            <a:normAutofit/>
          </a:bodyPr>
          <a:lstStyle>
            <a:lvl1pPr>
              <a:lnSpc>
                <a:spcPts val="3800"/>
              </a:lnSpc>
              <a:defRPr sz="3600" b="1">
                <a:solidFill>
                  <a:schemeClr val="accent1"/>
                </a:solidFill>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44F7C696-28D5-3D4E-90D5-168D38046ECC}"/>
              </a:ext>
            </a:extLst>
          </p:cNvPr>
          <p:cNvSpPr>
            <a:spLocks noGrp="1"/>
          </p:cNvSpPr>
          <p:nvPr>
            <p:ph idx="1"/>
          </p:nvPr>
        </p:nvSpPr>
        <p:spPr>
          <a:xfrm>
            <a:off x="562628" y="1773195"/>
            <a:ext cx="9724372" cy="4115669"/>
          </a:xfrm>
          <a:prstGeom prst="rect">
            <a:avLst/>
          </a:prstGeom>
        </p:spPr>
        <p:txBody>
          <a:bodyPr/>
          <a:lstStyle>
            <a:lvl1pPr>
              <a:buClr>
                <a:srgbClr val="E32726"/>
              </a:buClr>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6054994-38BD-EA48-95B9-EDE63B92B824}"/>
              </a:ext>
            </a:extLst>
          </p:cNvPr>
          <p:cNvSpPr>
            <a:spLocks noGrp="1"/>
          </p:cNvSpPr>
          <p:nvPr>
            <p:ph type="sldNum" sz="quarter" idx="12"/>
          </p:nvPr>
        </p:nvSpPr>
        <p:spPr>
          <a:xfrm>
            <a:off x="9146427" y="6380538"/>
            <a:ext cx="2743200" cy="365125"/>
          </a:xfrm>
          <a:prstGeom prst="rect">
            <a:avLst/>
          </a:prstGeom>
        </p:spPr>
        <p:txBody>
          <a:bodyPr/>
          <a:lstStyle>
            <a:lvl1pPr algn="r">
              <a:defRPr sz="1000">
                <a:solidFill>
                  <a:schemeClr val="bg1"/>
                </a:solidFill>
              </a:defRPr>
            </a:lvl1pPr>
          </a:lstStyle>
          <a:p>
            <a:fld id="{5C35FCF4-C3EF-BD43-82E0-05BC237DAD2A}" type="slidenum">
              <a:rPr lang="en-US" smtClean="0"/>
              <a:pPr/>
              <a:t>‹#›</a:t>
            </a:fld>
            <a:endParaRPr lang="en-US" dirty="0"/>
          </a:p>
        </p:txBody>
      </p:sp>
    </p:spTree>
    <p:extLst>
      <p:ext uri="{BB962C8B-B14F-4D97-AF65-F5344CB8AC3E}">
        <p14:creationId xmlns:p14="http://schemas.microsoft.com/office/powerpoint/2010/main" val="388144403"/>
      </p:ext>
    </p:extLst>
  </p:cSld>
  <p:clrMapOvr>
    <a:masterClrMapping/>
  </p:clrMapOvr>
  <p:extLst>
    <p:ext uri="{DCECCB84-F9BA-43D5-87BE-67443E8EF086}">
      <p15:sldGuideLst xmlns:p15="http://schemas.microsoft.com/office/powerpoint/2012/main">
        <p15:guide id="1" orient="horz" pos="709"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out room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A32D7-DB76-2847-ADA0-EE213BEBB022}"/>
              </a:ext>
            </a:extLst>
          </p:cNvPr>
          <p:cNvSpPr>
            <a:spLocks noGrp="1"/>
          </p:cNvSpPr>
          <p:nvPr>
            <p:ph type="title"/>
          </p:nvPr>
        </p:nvSpPr>
        <p:spPr>
          <a:xfrm>
            <a:off x="562628" y="687488"/>
            <a:ext cx="9724372" cy="1033398"/>
          </a:xfrm>
          <a:prstGeom prst="rect">
            <a:avLst/>
          </a:prstGeom>
        </p:spPr>
        <p:txBody>
          <a:bodyPr anchor="t" anchorCtr="0">
            <a:normAutofit/>
          </a:bodyPr>
          <a:lstStyle>
            <a:lvl1pPr>
              <a:lnSpc>
                <a:spcPts val="3800"/>
              </a:lnSpc>
              <a:defRPr sz="3600" b="1">
                <a:solidFill>
                  <a:schemeClr val="accent1"/>
                </a:solidFill>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44F7C696-28D5-3D4E-90D5-168D38046ECC}"/>
              </a:ext>
            </a:extLst>
          </p:cNvPr>
          <p:cNvSpPr>
            <a:spLocks noGrp="1"/>
          </p:cNvSpPr>
          <p:nvPr>
            <p:ph idx="1"/>
          </p:nvPr>
        </p:nvSpPr>
        <p:spPr>
          <a:xfrm>
            <a:off x="562628" y="1773195"/>
            <a:ext cx="9724372" cy="4115669"/>
          </a:xfrm>
          <a:prstGeom prst="rect">
            <a:avLst/>
          </a:prstGeom>
        </p:spPr>
        <p:txBody>
          <a:bodyPr/>
          <a:lstStyle>
            <a:lvl1pPr>
              <a:buClr>
                <a:srgbClr val="E32726"/>
              </a:buClr>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6054994-38BD-EA48-95B9-EDE63B92B824}"/>
              </a:ext>
            </a:extLst>
          </p:cNvPr>
          <p:cNvSpPr>
            <a:spLocks noGrp="1"/>
          </p:cNvSpPr>
          <p:nvPr>
            <p:ph type="sldNum" sz="quarter" idx="12"/>
          </p:nvPr>
        </p:nvSpPr>
        <p:spPr>
          <a:xfrm>
            <a:off x="9146427" y="6380538"/>
            <a:ext cx="2743200" cy="365125"/>
          </a:xfrm>
          <a:prstGeom prst="rect">
            <a:avLst/>
          </a:prstGeom>
        </p:spPr>
        <p:txBody>
          <a:bodyPr/>
          <a:lstStyle>
            <a:lvl1pPr algn="r">
              <a:defRPr sz="1000">
                <a:solidFill>
                  <a:schemeClr val="bg1"/>
                </a:solidFill>
              </a:defRPr>
            </a:lvl1pPr>
          </a:lstStyle>
          <a:p>
            <a:fld id="{5C35FCF4-C3EF-BD43-82E0-05BC237DAD2A}" type="slidenum">
              <a:rPr lang="en-US" smtClean="0"/>
              <a:pPr/>
              <a:t>‹#›</a:t>
            </a:fld>
            <a:endParaRPr lang="en-US" dirty="0"/>
          </a:p>
        </p:txBody>
      </p:sp>
      <p:pic>
        <p:nvPicPr>
          <p:cNvPr id="8" name="Picture 7">
            <a:extLst>
              <a:ext uri="{FF2B5EF4-FFF2-40B4-BE49-F238E27FC236}">
                <a16:creationId xmlns:a16="http://schemas.microsoft.com/office/drawing/2014/main" id="{D4E74E0F-E998-C040-841E-06233683173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9510" y="302832"/>
            <a:ext cx="432000" cy="432000"/>
          </a:xfrm>
          <a:prstGeom prst="rect">
            <a:avLst/>
          </a:prstGeom>
        </p:spPr>
      </p:pic>
      <p:sp>
        <p:nvSpPr>
          <p:cNvPr id="9" name="TextBox 8">
            <a:extLst>
              <a:ext uri="{FF2B5EF4-FFF2-40B4-BE49-F238E27FC236}">
                <a16:creationId xmlns:a16="http://schemas.microsoft.com/office/drawing/2014/main" id="{2D71C531-4E01-C340-9CB2-CCF8A42CAA05}"/>
              </a:ext>
            </a:extLst>
          </p:cNvPr>
          <p:cNvSpPr txBox="1"/>
          <p:nvPr userDrawn="1"/>
        </p:nvSpPr>
        <p:spPr>
          <a:xfrm>
            <a:off x="728655" y="288000"/>
            <a:ext cx="4619722" cy="461665"/>
          </a:xfrm>
          <a:prstGeom prst="rect">
            <a:avLst/>
          </a:prstGeom>
          <a:noFill/>
        </p:spPr>
        <p:txBody>
          <a:bodyPr wrap="square" rtlCol="0">
            <a:spAutoFit/>
          </a:bodyPr>
          <a:lstStyle/>
          <a:p>
            <a:r>
              <a:rPr lang="en-US" sz="2400" b="0" i="1" dirty="0">
                <a:solidFill>
                  <a:schemeClr val="accent1"/>
                </a:solidFill>
              </a:rPr>
              <a:t>Breakout Room Instructions</a:t>
            </a:r>
          </a:p>
        </p:txBody>
      </p:sp>
    </p:spTree>
    <p:extLst>
      <p:ext uri="{BB962C8B-B14F-4D97-AF65-F5344CB8AC3E}">
        <p14:creationId xmlns:p14="http://schemas.microsoft.com/office/powerpoint/2010/main" val="952423927"/>
      </p:ext>
    </p:extLst>
  </p:cSld>
  <p:clrMapOvr>
    <a:masterClrMapping/>
  </p:clrMapOvr>
  <p:extLst>
    <p:ext uri="{DCECCB84-F9BA-43D5-87BE-67443E8EF086}">
      <p15:sldGuideLst xmlns:p15="http://schemas.microsoft.com/office/powerpoint/2012/main">
        <p15:guide id="1" orient="horz" pos="70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ssignment Instructio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AA89149-2174-274C-8E86-570E4BF7A90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8400" y="302400"/>
            <a:ext cx="432000" cy="432000"/>
          </a:xfrm>
          <a:prstGeom prst="rect">
            <a:avLst/>
          </a:prstGeom>
        </p:spPr>
      </p:pic>
      <p:sp>
        <p:nvSpPr>
          <p:cNvPr id="2" name="Title 1">
            <a:extLst>
              <a:ext uri="{FF2B5EF4-FFF2-40B4-BE49-F238E27FC236}">
                <a16:creationId xmlns:a16="http://schemas.microsoft.com/office/drawing/2014/main" id="{3D7A32D7-DB76-2847-ADA0-EE213BEBB022}"/>
              </a:ext>
            </a:extLst>
          </p:cNvPr>
          <p:cNvSpPr>
            <a:spLocks noGrp="1"/>
          </p:cNvSpPr>
          <p:nvPr>
            <p:ph type="title"/>
          </p:nvPr>
        </p:nvSpPr>
        <p:spPr>
          <a:xfrm>
            <a:off x="562628" y="687488"/>
            <a:ext cx="9724372" cy="1033398"/>
          </a:xfrm>
          <a:prstGeom prst="rect">
            <a:avLst/>
          </a:prstGeom>
        </p:spPr>
        <p:txBody>
          <a:bodyPr anchor="t" anchorCtr="0">
            <a:normAutofit/>
          </a:bodyPr>
          <a:lstStyle>
            <a:lvl1pPr>
              <a:lnSpc>
                <a:spcPts val="3800"/>
              </a:lnSpc>
              <a:defRPr sz="3600" b="1">
                <a:solidFill>
                  <a:schemeClr val="accent1"/>
                </a:solidFill>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44F7C696-28D5-3D4E-90D5-168D38046ECC}"/>
              </a:ext>
            </a:extLst>
          </p:cNvPr>
          <p:cNvSpPr>
            <a:spLocks noGrp="1"/>
          </p:cNvSpPr>
          <p:nvPr>
            <p:ph idx="1"/>
          </p:nvPr>
        </p:nvSpPr>
        <p:spPr>
          <a:xfrm>
            <a:off x="562628" y="1773195"/>
            <a:ext cx="9724372" cy="4115669"/>
          </a:xfrm>
          <a:prstGeom prst="rect">
            <a:avLst/>
          </a:prstGeom>
        </p:spPr>
        <p:txBody>
          <a:bodyPr/>
          <a:lstStyle>
            <a:lvl1pPr>
              <a:buClr>
                <a:srgbClr val="E32726"/>
              </a:buClr>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6054994-38BD-EA48-95B9-EDE63B92B824}"/>
              </a:ext>
            </a:extLst>
          </p:cNvPr>
          <p:cNvSpPr>
            <a:spLocks noGrp="1"/>
          </p:cNvSpPr>
          <p:nvPr>
            <p:ph type="sldNum" sz="quarter" idx="12"/>
          </p:nvPr>
        </p:nvSpPr>
        <p:spPr>
          <a:xfrm>
            <a:off x="9146427" y="6380538"/>
            <a:ext cx="2743200" cy="365125"/>
          </a:xfrm>
          <a:prstGeom prst="rect">
            <a:avLst/>
          </a:prstGeom>
        </p:spPr>
        <p:txBody>
          <a:bodyPr/>
          <a:lstStyle>
            <a:lvl1pPr algn="r">
              <a:defRPr sz="1000">
                <a:solidFill>
                  <a:schemeClr val="bg1"/>
                </a:solidFill>
              </a:defRPr>
            </a:lvl1pPr>
          </a:lstStyle>
          <a:p>
            <a:fld id="{5C35FCF4-C3EF-BD43-82E0-05BC237DAD2A}" type="slidenum">
              <a:rPr lang="en-US" smtClean="0"/>
              <a:pPr/>
              <a:t>‹#›</a:t>
            </a:fld>
            <a:endParaRPr lang="en-US" dirty="0"/>
          </a:p>
        </p:txBody>
      </p:sp>
      <p:sp>
        <p:nvSpPr>
          <p:cNvPr id="9" name="TextBox 8">
            <a:extLst>
              <a:ext uri="{FF2B5EF4-FFF2-40B4-BE49-F238E27FC236}">
                <a16:creationId xmlns:a16="http://schemas.microsoft.com/office/drawing/2014/main" id="{2D71C531-4E01-C340-9CB2-CCF8A42CAA05}"/>
              </a:ext>
            </a:extLst>
          </p:cNvPr>
          <p:cNvSpPr txBox="1"/>
          <p:nvPr userDrawn="1"/>
        </p:nvSpPr>
        <p:spPr>
          <a:xfrm>
            <a:off x="728655" y="288000"/>
            <a:ext cx="3269182" cy="461665"/>
          </a:xfrm>
          <a:prstGeom prst="rect">
            <a:avLst/>
          </a:prstGeom>
          <a:noFill/>
        </p:spPr>
        <p:txBody>
          <a:bodyPr wrap="square" rtlCol="0">
            <a:spAutoFit/>
          </a:bodyPr>
          <a:lstStyle/>
          <a:p>
            <a:r>
              <a:rPr lang="en-US" sz="2400" b="0" i="1" dirty="0">
                <a:solidFill>
                  <a:schemeClr val="accent1"/>
                </a:solidFill>
              </a:rPr>
              <a:t>Assignment Instructions</a:t>
            </a:r>
          </a:p>
        </p:txBody>
      </p:sp>
    </p:spTree>
    <p:extLst>
      <p:ext uri="{BB962C8B-B14F-4D97-AF65-F5344CB8AC3E}">
        <p14:creationId xmlns:p14="http://schemas.microsoft.com/office/powerpoint/2010/main" val="216078122"/>
      </p:ext>
    </p:extLst>
  </p:cSld>
  <p:clrMapOvr>
    <a:masterClrMapping/>
  </p:clrMapOvr>
  <p:extLst>
    <p:ext uri="{DCECCB84-F9BA-43D5-87BE-67443E8EF086}">
      <p15:sldGuideLst xmlns:p15="http://schemas.microsoft.com/office/powerpoint/2012/main">
        <p15:guide id="1" orient="horz" pos="70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use for Reflec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0D283C7-FBF1-E541-8B89-DCBB89C1A0C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8400" y="302400"/>
            <a:ext cx="432000" cy="432000"/>
          </a:xfrm>
          <a:prstGeom prst="rect">
            <a:avLst/>
          </a:prstGeom>
        </p:spPr>
      </p:pic>
      <p:sp>
        <p:nvSpPr>
          <p:cNvPr id="2" name="Title 1">
            <a:extLst>
              <a:ext uri="{FF2B5EF4-FFF2-40B4-BE49-F238E27FC236}">
                <a16:creationId xmlns:a16="http://schemas.microsoft.com/office/drawing/2014/main" id="{3D7A32D7-DB76-2847-ADA0-EE213BEBB022}"/>
              </a:ext>
            </a:extLst>
          </p:cNvPr>
          <p:cNvSpPr>
            <a:spLocks noGrp="1"/>
          </p:cNvSpPr>
          <p:nvPr>
            <p:ph type="title"/>
          </p:nvPr>
        </p:nvSpPr>
        <p:spPr>
          <a:xfrm>
            <a:off x="562628" y="687488"/>
            <a:ext cx="9724372" cy="1033398"/>
          </a:xfrm>
          <a:prstGeom prst="rect">
            <a:avLst/>
          </a:prstGeom>
        </p:spPr>
        <p:txBody>
          <a:bodyPr anchor="t" anchorCtr="0">
            <a:normAutofit/>
          </a:bodyPr>
          <a:lstStyle>
            <a:lvl1pPr>
              <a:lnSpc>
                <a:spcPts val="3800"/>
              </a:lnSpc>
              <a:defRPr sz="3600" b="1">
                <a:solidFill>
                  <a:schemeClr val="accent1"/>
                </a:solidFill>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44F7C696-28D5-3D4E-90D5-168D38046ECC}"/>
              </a:ext>
            </a:extLst>
          </p:cNvPr>
          <p:cNvSpPr>
            <a:spLocks noGrp="1"/>
          </p:cNvSpPr>
          <p:nvPr>
            <p:ph idx="1"/>
          </p:nvPr>
        </p:nvSpPr>
        <p:spPr>
          <a:xfrm>
            <a:off x="562628" y="1773195"/>
            <a:ext cx="9724372" cy="4115669"/>
          </a:xfrm>
          <a:prstGeom prst="rect">
            <a:avLst/>
          </a:prstGeom>
        </p:spPr>
        <p:txBody>
          <a:bodyPr/>
          <a:lstStyle>
            <a:lvl1pPr>
              <a:buClr>
                <a:srgbClr val="E32726"/>
              </a:buClr>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6054994-38BD-EA48-95B9-EDE63B92B824}"/>
              </a:ext>
            </a:extLst>
          </p:cNvPr>
          <p:cNvSpPr>
            <a:spLocks noGrp="1"/>
          </p:cNvSpPr>
          <p:nvPr>
            <p:ph type="sldNum" sz="quarter" idx="12"/>
          </p:nvPr>
        </p:nvSpPr>
        <p:spPr>
          <a:xfrm>
            <a:off x="9146427" y="6380538"/>
            <a:ext cx="2743200" cy="365125"/>
          </a:xfrm>
          <a:prstGeom prst="rect">
            <a:avLst/>
          </a:prstGeom>
        </p:spPr>
        <p:txBody>
          <a:bodyPr/>
          <a:lstStyle>
            <a:lvl1pPr algn="r">
              <a:defRPr sz="1000">
                <a:solidFill>
                  <a:schemeClr val="bg1"/>
                </a:solidFill>
              </a:defRPr>
            </a:lvl1pPr>
          </a:lstStyle>
          <a:p>
            <a:fld id="{5C35FCF4-C3EF-BD43-82E0-05BC237DAD2A}" type="slidenum">
              <a:rPr lang="en-US" smtClean="0"/>
              <a:pPr/>
              <a:t>‹#›</a:t>
            </a:fld>
            <a:endParaRPr lang="en-US" dirty="0"/>
          </a:p>
        </p:txBody>
      </p:sp>
      <p:sp>
        <p:nvSpPr>
          <p:cNvPr id="9" name="TextBox 8">
            <a:extLst>
              <a:ext uri="{FF2B5EF4-FFF2-40B4-BE49-F238E27FC236}">
                <a16:creationId xmlns:a16="http://schemas.microsoft.com/office/drawing/2014/main" id="{2D71C531-4E01-C340-9CB2-CCF8A42CAA05}"/>
              </a:ext>
            </a:extLst>
          </p:cNvPr>
          <p:cNvSpPr txBox="1"/>
          <p:nvPr userDrawn="1"/>
        </p:nvSpPr>
        <p:spPr>
          <a:xfrm>
            <a:off x="728655" y="288000"/>
            <a:ext cx="3269182" cy="461665"/>
          </a:xfrm>
          <a:prstGeom prst="rect">
            <a:avLst/>
          </a:prstGeom>
          <a:noFill/>
        </p:spPr>
        <p:txBody>
          <a:bodyPr wrap="square" rtlCol="0">
            <a:spAutoFit/>
          </a:bodyPr>
          <a:lstStyle/>
          <a:p>
            <a:r>
              <a:rPr lang="en-US" sz="2400" b="0" i="1" dirty="0">
                <a:solidFill>
                  <a:schemeClr val="accent1"/>
                </a:solidFill>
              </a:rPr>
              <a:t>Pause for Reflection</a:t>
            </a:r>
          </a:p>
        </p:txBody>
      </p:sp>
    </p:spTree>
    <p:extLst>
      <p:ext uri="{BB962C8B-B14F-4D97-AF65-F5344CB8AC3E}">
        <p14:creationId xmlns:p14="http://schemas.microsoft.com/office/powerpoint/2010/main" val="408849590"/>
      </p:ext>
    </p:extLst>
  </p:cSld>
  <p:clrMapOvr>
    <a:masterClrMapping/>
  </p:clrMapOvr>
  <p:extLst>
    <p:ext uri="{DCECCB84-F9BA-43D5-87BE-67443E8EF086}">
      <p15:sldGuideLst xmlns:p15="http://schemas.microsoft.com/office/powerpoint/2012/main">
        <p15:guide id="1" orient="horz" pos="70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se Stud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983CB62-4D49-7448-B796-C51688BE85C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8400" y="302400"/>
            <a:ext cx="432000" cy="432000"/>
          </a:xfrm>
          <a:prstGeom prst="rect">
            <a:avLst/>
          </a:prstGeom>
        </p:spPr>
      </p:pic>
      <p:sp>
        <p:nvSpPr>
          <p:cNvPr id="2" name="Title 1">
            <a:extLst>
              <a:ext uri="{FF2B5EF4-FFF2-40B4-BE49-F238E27FC236}">
                <a16:creationId xmlns:a16="http://schemas.microsoft.com/office/drawing/2014/main" id="{3D7A32D7-DB76-2847-ADA0-EE213BEBB022}"/>
              </a:ext>
            </a:extLst>
          </p:cNvPr>
          <p:cNvSpPr>
            <a:spLocks noGrp="1"/>
          </p:cNvSpPr>
          <p:nvPr>
            <p:ph type="title"/>
          </p:nvPr>
        </p:nvSpPr>
        <p:spPr>
          <a:xfrm>
            <a:off x="562628" y="687488"/>
            <a:ext cx="9724372" cy="1033398"/>
          </a:xfrm>
          <a:prstGeom prst="rect">
            <a:avLst/>
          </a:prstGeom>
        </p:spPr>
        <p:txBody>
          <a:bodyPr anchor="t" anchorCtr="0">
            <a:normAutofit/>
          </a:bodyPr>
          <a:lstStyle>
            <a:lvl1pPr>
              <a:lnSpc>
                <a:spcPts val="3800"/>
              </a:lnSpc>
              <a:defRPr sz="3600" b="1">
                <a:solidFill>
                  <a:schemeClr val="accent1"/>
                </a:solidFill>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44F7C696-28D5-3D4E-90D5-168D38046ECC}"/>
              </a:ext>
            </a:extLst>
          </p:cNvPr>
          <p:cNvSpPr>
            <a:spLocks noGrp="1"/>
          </p:cNvSpPr>
          <p:nvPr>
            <p:ph idx="1"/>
          </p:nvPr>
        </p:nvSpPr>
        <p:spPr>
          <a:xfrm>
            <a:off x="562628" y="1773195"/>
            <a:ext cx="9724372" cy="4115669"/>
          </a:xfrm>
          <a:prstGeom prst="rect">
            <a:avLst/>
          </a:prstGeom>
        </p:spPr>
        <p:txBody>
          <a:bodyPr/>
          <a:lstStyle>
            <a:lvl1pPr>
              <a:buClr>
                <a:srgbClr val="E32726"/>
              </a:buClr>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6054994-38BD-EA48-95B9-EDE63B92B824}"/>
              </a:ext>
            </a:extLst>
          </p:cNvPr>
          <p:cNvSpPr>
            <a:spLocks noGrp="1"/>
          </p:cNvSpPr>
          <p:nvPr>
            <p:ph type="sldNum" sz="quarter" idx="12"/>
          </p:nvPr>
        </p:nvSpPr>
        <p:spPr>
          <a:xfrm>
            <a:off x="9146427" y="6380538"/>
            <a:ext cx="2743200" cy="365125"/>
          </a:xfrm>
          <a:prstGeom prst="rect">
            <a:avLst/>
          </a:prstGeom>
        </p:spPr>
        <p:txBody>
          <a:bodyPr/>
          <a:lstStyle>
            <a:lvl1pPr algn="r">
              <a:defRPr sz="1000">
                <a:solidFill>
                  <a:schemeClr val="bg1"/>
                </a:solidFill>
              </a:defRPr>
            </a:lvl1pPr>
          </a:lstStyle>
          <a:p>
            <a:fld id="{5C35FCF4-C3EF-BD43-82E0-05BC237DAD2A}" type="slidenum">
              <a:rPr lang="en-US" smtClean="0"/>
              <a:pPr/>
              <a:t>‹#›</a:t>
            </a:fld>
            <a:endParaRPr lang="en-US" dirty="0"/>
          </a:p>
        </p:txBody>
      </p:sp>
      <p:sp>
        <p:nvSpPr>
          <p:cNvPr id="9" name="TextBox 8">
            <a:extLst>
              <a:ext uri="{FF2B5EF4-FFF2-40B4-BE49-F238E27FC236}">
                <a16:creationId xmlns:a16="http://schemas.microsoft.com/office/drawing/2014/main" id="{2D71C531-4E01-C340-9CB2-CCF8A42CAA05}"/>
              </a:ext>
            </a:extLst>
          </p:cNvPr>
          <p:cNvSpPr txBox="1"/>
          <p:nvPr userDrawn="1"/>
        </p:nvSpPr>
        <p:spPr>
          <a:xfrm>
            <a:off x="728655" y="288000"/>
            <a:ext cx="3269182" cy="461665"/>
          </a:xfrm>
          <a:prstGeom prst="rect">
            <a:avLst/>
          </a:prstGeom>
          <a:noFill/>
        </p:spPr>
        <p:txBody>
          <a:bodyPr wrap="square" rtlCol="0">
            <a:spAutoFit/>
          </a:bodyPr>
          <a:lstStyle/>
          <a:p>
            <a:r>
              <a:rPr lang="en-US" sz="2400" b="0" i="1" dirty="0">
                <a:solidFill>
                  <a:schemeClr val="accent1"/>
                </a:solidFill>
              </a:rPr>
              <a:t>Case Study</a:t>
            </a:r>
          </a:p>
        </p:txBody>
      </p:sp>
    </p:spTree>
    <p:extLst>
      <p:ext uri="{BB962C8B-B14F-4D97-AF65-F5344CB8AC3E}">
        <p14:creationId xmlns:p14="http://schemas.microsoft.com/office/powerpoint/2010/main" val="683563431"/>
      </p:ext>
    </p:extLst>
  </p:cSld>
  <p:clrMapOvr>
    <a:masterClrMapping/>
  </p:clrMapOvr>
  <p:extLst>
    <p:ext uri="{DCECCB84-F9BA-43D5-87BE-67443E8EF086}">
      <p15:sldGuideLst xmlns:p15="http://schemas.microsoft.com/office/powerpoint/2012/main">
        <p15:guide id="1" orient="horz" pos="70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oll Ques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A32D7-DB76-2847-ADA0-EE213BEBB022}"/>
              </a:ext>
            </a:extLst>
          </p:cNvPr>
          <p:cNvSpPr>
            <a:spLocks noGrp="1"/>
          </p:cNvSpPr>
          <p:nvPr>
            <p:ph type="title" hasCustomPrompt="1"/>
          </p:nvPr>
        </p:nvSpPr>
        <p:spPr>
          <a:xfrm>
            <a:off x="562628" y="687488"/>
            <a:ext cx="9724372" cy="1033398"/>
          </a:xfrm>
          <a:prstGeom prst="rect">
            <a:avLst/>
          </a:prstGeom>
        </p:spPr>
        <p:txBody>
          <a:bodyPr anchor="t" anchorCtr="0">
            <a:normAutofit/>
          </a:bodyPr>
          <a:lstStyle>
            <a:lvl1pPr>
              <a:lnSpc>
                <a:spcPts val="3800"/>
              </a:lnSpc>
              <a:defRPr sz="3600" b="1">
                <a:solidFill>
                  <a:schemeClr val="accent1"/>
                </a:solidFill>
                <a:latin typeface="+mn-lt"/>
              </a:defRPr>
            </a:lvl1pPr>
          </a:lstStyle>
          <a:p>
            <a:r>
              <a:rPr lang="en-US" dirty="0"/>
              <a:t>Question?</a:t>
            </a:r>
          </a:p>
        </p:txBody>
      </p:sp>
      <p:sp>
        <p:nvSpPr>
          <p:cNvPr id="3" name="Content Placeholder 2">
            <a:extLst>
              <a:ext uri="{FF2B5EF4-FFF2-40B4-BE49-F238E27FC236}">
                <a16:creationId xmlns:a16="http://schemas.microsoft.com/office/drawing/2014/main" id="{44F7C696-28D5-3D4E-90D5-168D38046ECC}"/>
              </a:ext>
            </a:extLst>
          </p:cNvPr>
          <p:cNvSpPr>
            <a:spLocks noGrp="1"/>
          </p:cNvSpPr>
          <p:nvPr>
            <p:ph idx="1" hasCustomPrompt="1"/>
          </p:nvPr>
        </p:nvSpPr>
        <p:spPr>
          <a:xfrm>
            <a:off x="562628" y="1773195"/>
            <a:ext cx="9724372" cy="4115669"/>
          </a:xfrm>
          <a:prstGeom prst="rect">
            <a:avLst/>
          </a:prstGeom>
        </p:spPr>
        <p:txBody>
          <a:bodyPr/>
          <a:lstStyle>
            <a:lvl1pPr marL="514350" indent="-514350">
              <a:buClr>
                <a:srgbClr val="E32726"/>
              </a:buClr>
              <a:buFont typeface="+mj-lt"/>
              <a:buAutoNum type="alphaLcPeriod"/>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dirty="0"/>
              <a:t>Option 1</a:t>
            </a:r>
          </a:p>
        </p:txBody>
      </p:sp>
      <p:sp>
        <p:nvSpPr>
          <p:cNvPr id="6" name="Slide Number Placeholder 5">
            <a:extLst>
              <a:ext uri="{FF2B5EF4-FFF2-40B4-BE49-F238E27FC236}">
                <a16:creationId xmlns:a16="http://schemas.microsoft.com/office/drawing/2014/main" id="{56054994-38BD-EA48-95B9-EDE63B92B824}"/>
              </a:ext>
            </a:extLst>
          </p:cNvPr>
          <p:cNvSpPr>
            <a:spLocks noGrp="1"/>
          </p:cNvSpPr>
          <p:nvPr>
            <p:ph type="sldNum" sz="quarter" idx="12"/>
          </p:nvPr>
        </p:nvSpPr>
        <p:spPr>
          <a:xfrm>
            <a:off x="9146427" y="6380538"/>
            <a:ext cx="2743200" cy="365125"/>
          </a:xfrm>
          <a:prstGeom prst="rect">
            <a:avLst/>
          </a:prstGeom>
        </p:spPr>
        <p:txBody>
          <a:bodyPr/>
          <a:lstStyle>
            <a:lvl1pPr algn="r">
              <a:defRPr sz="1000">
                <a:solidFill>
                  <a:schemeClr val="bg1"/>
                </a:solidFill>
              </a:defRPr>
            </a:lvl1pPr>
          </a:lstStyle>
          <a:p>
            <a:fld id="{5C35FCF4-C3EF-BD43-82E0-05BC237DAD2A}" type="slidenum">
              <a:rPr lang="en-US" smtClean="0"/>
              <a:pPr/>
              <a:t>‹#›</a:t>
            </a:fld>
            <a:endParaRPr lang="en-US" dirty="0"/>
          </a:p>
        </p:txBody>
      </p:sp>
      <p:sp>
        <p:nvSpPr>
          <p:cNvPr id="9" name="TextBox 8">
            <a:extLst>
              <a:ext uri="{FF2B5EF4-FFF2-40B4-BE49-F238E27FC236}">
                <a16:creationId xmlns:a16="http://schemas.microsoft.com/office/drawing/2014/main" id="{2D71C531-4E01-C340-9CB2-CCF8A42CAA05}"/>
              </a:ext>
            </a:extLst>
          </p:cNvPr>
          <p:cNvSpPr txBox="1"/>
          <p:nvPr userDrawn="1"/>
        </p:nvSpPr>
        <p:spPr>
          <a:xfrm>
            <a:off x="728655" y="288000"/>
            <a:ext cx="3269182" cy="461665"/>
          </a:xfrm>
          <a:prstGeom prst="rect">
            <a:avLst/>
          </a:prstGeom>
          <a:noFill/>
        </p:spPr>
        <p:txBody>
          <a:bodyPr wrap="square" rtlCol="0">
            <a:spAutoFit/>
          </a:bodyPr>
          <a:lstStyle/>
          <a:p>
            <a:r>
              <a:rPr lang="en-US" sz="2400" b="0" i="1" dirty="0">
                <a:solidFill>
                  <a:schemeClr val="accent1"/>
                </a:solidFill>
              </a:rPr>
              <a:t>Poll Question</a:t>
            </a:r>
          </a:p>
        </p:txBody>
      </p:sp>
      <p:pic>
        <p:nvPicPr>
          <p:cNvPr id="7" name="Picture 6">
            <a:extLst>
              <a:ext uri="{FF2B5EF4-FFF2-40B4-BE49-F238E27FC236}">
                <a16:creationId xmlns:a16="http://schemas.microsoft.com/office/drawing/2014/main" id="{36DC9D9D-0165-204D-A6C4-1096B80C5E2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8400" y="302400"/>
            <a:ext cx="432000" cy="432000"/>
          </a:xfrm>
          <a:prstGeom prst="rect">
            <a:avLst/>
          </a:prstGeom>
        </p:spPr>
      </p:pic>
    </p:spTree>
    <p:extLst>
      <p:ext uri="{BB962C8B-B14F-4D97-AF65-F5344CB8AC3E}">
        <p14:creationId xmlns:p14="http://schemas.microsoft.com/office/powerpoint/2010/main" val="589016807"/>
      </p:ext>
    </p:extLst>
  </p:cSld>
  <p:clrMapOvr>
    <a:masterClrMapping/>
  </p:clrMapOvr>
  <p:extLst>
    <p:ext uri="{DCECCB84-F9BA-43D5-87BE-67443E8EF086}">
      <p15:sldGuideLst xmlns:p15="http://schemas.microsoft.com/office/powerpoint/2012/main">
        <p15:guide id="1" orient="horz" pos="70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t Ques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983CB62-4D49-7448-B796-C51688BE85C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8400" y="302400"/>
            <a:ext cx="432000" cy="432000"/>
          </a:xfrm>
          <a:prstGeom prst="rect">
            <a:avLst/>
          </a:prstGeom>
        </p:spPr>
      </p:pic>
      <p:sp>
        <p:nvSpPr>
          <p:cNvPr id="2" name="Title 1">
            <a:extLst>
              <a:ext uri="{FF2B5EF4-FFF2-40B4-BE49-F238E27FC236}">
                <a16:creationId xmlns:a16="http://schemas.microsoft.com/office/drawing/2014/main" id="{3D7A32D7-DB76-2847-ADA0-EE213BEBB022}"/>
              </a:ext>
            </a:extLst>
          </p:cNvPr>
          <p:cNvSpPr>
            <a:spLocks noGrp="1"/>
          </p:cNvSpPr>
          <p:nvPr>
            <p:ph type="title" hasCustomPrompt="1"/>
          </p:nvPr>
        </p:nvSpPr>
        <p:spPr>
          <a:xfrm>
            <a:off x="562628" y="687488"/>
            <a:ext cx="9724372" cy="1033398"/>
          </a:xfrm>
          <a:prstGeom prst="rect">
            <a:avLst/>
          </a:prstGeom>
        </p:spPr>
        <p:txBody>
          <a:bodyPr anchor="t" anchorCtr="0">
            <a:normAutofit/>
          </a:bodyPr>
          <a:lstStyle>
            <a:lvl1pPr>
              <a:lnSpc>
                <a:spcPts val="3800"/>
              </a:lnSpc>
              <a:defRPr sz="3600" b="1">
                <a:solidFill>
                  <a:schemeClr val="accent1"/>
                </a:solidFill>
                <a:latin typeface="+mn-lt"/>
              </a:defRPr>
            </a:lvl1pPr>
          </a:lstStyle>
          <a:p>
            <a:r>
              <a:rPr lang="en-US" dirty="0"/>
              <a:t>Question?</a:t>
            </a:r>
          </a:p>
        </p:txBody>
      </p:sp>
      <p:sp>
        <p:nvSpPr>
          <p:cNvPr id="3" name="Content Placeholder 2">
            <a:extLst>
              <a:ext uri="{FF2B5EF4-FFF2-40B4-BE49-F238E27FC236}">
                <a16:creationId xmlns:a16="http://schemas.microsoft.com/office/drawing/2014/main" id="{44F7C696-28D5-3D4E-90D5-168D38046ECC}"/>
              </a:ext>
            </a:extLst>
          </p:cNvPr>
          <p:cNvSpPr>
            <a:spLocks noGrp="1"/>
          </p:cNvSpPr>
          <p:nvPr>
            <p:ph idx="1" hasCustomPrompt="1"/>
          </p:nvPr>
        </p:nvSpPr>
        <p:spPr>
          <a:xfrm>
            <a:off x="562628" y="1773195"/>
            <a:ext cx="9724372" cy="4115669"/>
          </a:xfrm>
          <a:prstGeom prst="rect">
            <a:avLst/>
          </a:prstGeom>
        </p:spPr>
        <p:txBody>
          <a:bodyPr/>
          <a:lstStyle>
            <a:lvl1pPr marL="514350" indent="-514350">
              <a:buClr>
                <a:srgbClr val="E32726"/>
              </a:buClr>
              <a:buFont typeface="+mj-lt"/>
              <a:buAutoNum type="alphaLcPeriod"/>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dirty="0"/>
              <a:t>Option 1</a:t>
            </a:r>
          </a:p>
        </p:txBody>
      </p:sp>
      <p:sp>
        <p:nvSpPr>
          <p:cNvPr id="6" name="Slide Number Placeholder 5">
            <a:extLst>
              <a:ext uri="{FF2B5EF4-FFF2-40B4-BE49-F238E27FC236}">
                <a16:creationId xmlns:a16="http://schemas.microsoft.com/office/drawing/2014/main" id="{56054994-38BD-EA48-95B9-EDE63B92B824}"/>
              </a:ext>
            </a:extLst>
          </p:cNvPr>
          <p:cNvSpPr>
            <a:spLocks noGrp="1"/>
          </p:cNvSpPr>
          <p:nvPr>
            <p:ph type="sldNum" sz="quarter" idx="12"/>
          </p:nvPr>
        </p:nvSpPr>
        <p:spPr>
          <a:xfrm>
            <a:off x="9146427" y="6380538"/>
            <a:ext cx="2743200" cy="365125"/>
          </a:xfrm>
          <a:prstGeom prst="rect">
            <a:avLst/>
          </a:prstGeom>
        </p:spPr>
        <p:txBody>
          <a:bodyPr/>
          <a:lstStyle>
            <a:lvl1pPr algn="r">
              <a:defRPr sz="1000">
                <a:solidFill>
                  <a:schemeClr val="bg1"/>
                </a:solidFill>
              </a:defRPr>
            </a:lvl1pPr>
          </a:lstStyle>
          <a:p>
            <a:fld id="{5C35FCF4-C3EF-BD43-82E0-05BC237DAD2A}" type="slidenum">
              <a:rPr lang="en-US" smtClean="0"/>
              <a:pPr/>
              <a:t>‹#›</a:t>
            </a:fld>
            <a:endParaRPr lang="en-US" dirty="0"/>
          </a:p>
        </p:txBody>
      </p:sp>
      <p:sp>
        <p:nvSpPr>
          <p:cNvPr id="9" name="TextBox 8">
            <a:extLst>
              <a:ext uri="{FF2B5EF4-FFF2-40B4-BE49-F238E27FC236}">
                <a16:creationId xmlns:a16="http://schemas.microsoft.com/office/drawing/2014/main" id="{2D71C531-4E01-C340-9CB2-CCF8A42CAA05}"/>
              </a:ext>
            </a:extLst>
          </p:cNvPr>
          <p:cNvSpPr txBox="1"/>
          <p:nvPr userDrawn="1"/>
        </p:nvSpPr>
        <p:spPr>
          <a:xfrm>
            <a:off x="728655" y="288000"/>
            <a:ext cx="3269182" cy="461665"/>
          </a:xfrm>
          <a:prstGeom prst="rect">
            <a:avLst/>
          </a:prstGeom>
          <a:noFill/>
        </p:spPr>
        <p:txBody>
          <a:bodyPr wrap="square" rtlCol="0">
            <a:spAutoFit/>
          </a:bodyPr>
          <a:lstStyle/>
          <a:p>
            <a:r>
              <a:rPr lang="en-US" sz="2400" b="0" i="1" dirty="0">
                <a:solidFill>
                  <a:schemeClr val="accent1"/>
                </a:solidFill>
              </a:rPr>
              <a:t>Chat Question</a:t>
            </a:r>
          </a:p>
        </p:txBody>
      </p:sp>
    </p:spTree>
    <p:extLst>
      <p:ext uri="{BB962C8B-B14F-4D97-AF65-F5344CB8AC3E}">
        <p14:creationId xmlns:p14="http://schemas.microsoft.com/office/powerpoint/2010/main" val="2319299944"/>
      </p:ext>
    </p:extLst>
  </p:cSld>
  <p:clrMapOvr>
    <a:masterClrMapping/>
  </p:clrMapOvr>
  <p:extLst>
    <p:ext uri="{DCECCB84-F9BA-43D5-87BE-67443E8EF086}">
      <p15:sldGuideLst xmlns:p15="http://schemas.microsoft.com/office/powerpoint/2012/main">
        <p15:guide id="1" orient="horz" pos="709">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5">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9830191"/>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0"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9" r:id="rId13"/>
    <p:sldLayoutId id="2147483668" r:id="rId14"/>
    <p:sldLayoutId id="2147483670" r:id="rId15"/>
    <p:sldLayoutId id="2147483671" r:id="rId16"/>
    <p:sldLayoutId id="2147483672" r:id="rId17"/>
    <p:sldLayoutId id="2147483673" r:id="rId18"/>
    <p:sldLayoutId id="2147483655" r:id="rId19"/>
    <p:sldLayoutId id="2147483656" r:id="rId20"/>
    <p:sldLayoutId id="2147483654" r:id="rId21"/>
    <p:sldLayoutId id="2147483657" r:id="rId22"/>
    <p:sldLayoutId id="2147483674" r:id="rId2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ostafa.Mohamed@ucalgary.c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developer.mozilla.org/en-US/docs/Web/API/UI_Events"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testing-library.com/docs/react-testing-library/example-intro" TargetMode="External"/><Relationship Id="rId2" Type="http://schemas.openxmlformats.org/officeDocument/2006/relationships/hyperlink" Target="https://www.robinwieruch.de/react-testing-library/" TargetMode="External"/><Relationship Id="rId1" Type="http://schemas.openxmlformats.org/officeDocument/2006/relationships/slideLayout" Target="../slideLayouts/slideLayout3.xml"/><Relationship Id="rId6" Type="http://schemas.openxmlformats.org/officeDocument/2006/relationships/hyperlink" Target="https://reactjs.org/docs/thinking-in-react.html" TargetMode="External"/><Relationship Id="rId5" Type="http://schemas.openxmlformats.org/officeDocument/2006/relationships/hyperlink" Target="https://jestjs.io/docs/getting-started" TargetMode="External"/><Relationship Id="rId4" Type="http://schemas.openxmlformats.org/officeDocument/2006/relationships/hyperlink" Target="https://reactjs.org/docs/testing.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jestjs.io/docs/getting-started"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84FF-5D5C-BC42-A1FC-6AE7B3042354}"/>
              </a:ext>
            </a:extLst>
          </p:cNvPr>
          <p:cNvSpPr>
            <a:spLocks noGrp="1"/>
          </p:cNvSpPr>
          <p:nvPr>
            <p:ph type="ctrTitle"/>
          </p:nvPr>
        </p:nvSpPr>
        <p:spPr/>
        <p:txBody>
          <a:bodyPr/>
          <a:lstStyle/>
          <a:p>
            <a:r>
              <a:rPr lang="en-CA" dirty="0"/>
              <a:t>ICT 581 </a:t>
            </a:r>
            <a:br>
              <a:rPr lang="en-CA" dirty="0"/>
            </a:br>
            <a:r>
              <a:rPr lang="en-CA" dirty="0"/>
              <a:t>HTML5 and CSS3 with jQuery</a:t>
            </a:r>
            <a:endParaRPr lang="en-US" dirty="0"/>
          </a:p>
        </p:txBody>
      </p:sp>
      <p:sp>
        <p:nvSpPr>
          <p:cNvPr id="3" name="Subtitle 2">
            <a:extLst>
              <a:ext uri="{FF2B5EF4-FFF2-40B4-BE49-F238E27FC236}">
                <a16:creationId xmlns:a16="http://schemas.microsoft.com/office/drawing/2014/main" id="{7F0704D1-CFEE-C147-B4A6-E943677A0991}"/>
              </a:ext>
            </a:extLst>
          </p:cNvPr>
          <p:cNvSpPr>
            <a:spLocks noGrp="1"/>
          </p:cNvSpPr>
          <p:nvPr>
            <p:ph type="subTitle" idx="1"/>
          </p:nvPr>
        </p:nvSpPr>
        <p:spPr/>
        <p:txBody>
          <a:bodyPr/>
          <a:lstStyle/>
          <a:p>
            <a:r>
              <a:rPr lang="en-US" dirty="0"/>
              <a:t>Day 9: </a:t>
            </a:r>
            <a:r>
              <a:rPr lang="en-CA" dirty="0"/>
              <a:t>React Testing</a:t>
            </a:r>
            <a:endParaRPr lang="en-US" dirty="0"/>
          </a:p>
        </p:txBody>
      </p:sp>
      <p:sp>
        <p:nvSpPr>
          <p:cNvPr id="4" name="Text Placeholder 3">
            <a:extLst>
              <a:ext uri="{FF2B5EF4-FFF2-40B4-BE49-F238E27FC236}">
                <a16:creationId xmlns:a16="http://schemas.microsoft.com/office/drawing/2014/main" id="{53696E28-D85E-1B43-A9A8-DBC1896617EA}"/>
              </a:ext>
            </a:extLst>
          </p:cNvPr>
          <p:cNvSpPr>
            <a:spLocks noGrp="1"/>
          </p:cNvSpPr>
          <p:nvPr>
            <p:ph type="body" sz="quarter" idx="10"/>
          </p:nvPr>
        </p:nvSpPr>
        <p:spPr/>
        <p:txBody>
          <a:bodyPr/>
          <a:lstStyle/>
          <a:p>
            <a:r>
              <a:rPr lang="en-US" dirty="0"/>
              <a:t>Mostafa Mohamed, PhD, P.Eng.</a:t>
            </a:r>
          </a:p>
          <a:p>
            <a:r>
              <a:rPr lang="en-US" dirty="0"/>
              <a:t>Adjunct Professor,</a:t>
            </a:r>
          </a:p>
          <a:p>
            <a:r>
              <a:rPr lang="en-US" dirty="0"/>
              <a:t>Electrical and Software Engineering Department</a:t>
            </a:r>
          </a:p>
          <a:p>
            <a:r>
              <a:rPr lang="en-US" dirty="0">
                <a:hlinkClick r:id="rId3"/>
              </a:rPr>
              <a:t>Mostafa.Mohamed@ucalgary.ca</a:t>
            </a:r>
            <a:r>
              <a:rPr lang="en-US" dirty="0"/>
              <a:t> </a:t>
            </a:r>
          </a:p>
        </p:txBody>
      </p:sp>
      <p:sp>
        <p:nvSpPr>
          <p:cNvPr id="5" name="Text Placeholder 4">
            <a:extLst>
              <a:ext uri="{FF2B5EF4-FFF2-40B4-BE49-F238E27FC236}">
                <a16:creationId xmlns:a16="http://schemas.microsoft.com/office/drawing/2014/main" id="{5426CE06-2868-604C-B88D-1322DF81609C}"/>
              </a:ext>
            </a:extLst>
          </p:cNvPr>
          <p:cNvSpPr>
            <a:spLocks noGrp="1"/>
          </p:cNvSpPr>
          <p:nvPr>
            <p:ph type="body" sz="quarter" idx="11"/>
          </p:nvPr>
        </p:nvSpPr>
        <p:spPr/>
        <p:txBody>
          <a:bodyPr/>
          <a:lstStyle/>
          <a:p>
            <a:r>
              <a:rPr lang="en-US" dirty="0"/>
              <a:t>@ 2022</a:t>
            </a:r>
          </a:p>
          <a:p>
            <a:endParaRPr lang="en-US" dirty="0"/>
          </a:p>
        </p:txBody>
      </p:sp>
      <p:sp>
        <p:nvSpPr>
          <p:cNvPr id="6" name="TextBox 5">
            <a:extLst>
              <a:ext uri="{FF2B5EF4-FFF2-40B4-BE49-F238E27FC236}">
                <a16:creationId xmlns:a16="http://schemas.microsoft.com/office/drawing/2014/main" id="{2759EBD6-6F25-47F4-A3CE-60E13DDB97F6}"/>
              </a:ext>
            </a:extLst>
          </p:cNvPr>
          <p:cNvSpPr txBox="1"/>
          <p:nvPr/>
        </p:nvSpPr>
        <p:spPr>
          <a:xfrm>
            <a:off x="552668" y="616470"/>
            <a:ext cx="5054670" cy="369332"/>
          </a:xfrm>
          <a:prstGeom prst="rect">
            <a:avLst/>
          </a:prstGeom>
          <a:noFill/>
        </p:spPr>
        <p:txBody>
          <a:bodyPr wrap="square" rtlCol="0">
            <a:spAutoFit/>
          </a:bodyPr>
          <a:lstStyle/>
          <a:p>
            <a:r>
              <a:rPr lang="en-US" dirty="0">
                <a:solidFill>
                  <a:schemeClr val="bg1">
                    <a:lumMod val="50000"/>
                  </a:schemeClr>
                </a:solidFill>
              </a:rPr>
              <a:t>Continuing Education </a:t>
            </a:r>
          </a:p>
        </p:txBody>
      </p:sp>
      <p:pic>
        <p:nvPicPr>
          <p:cNvPr id="8" name="Picture 7" descr="A picture containing timeline&#10;&#10;Description automatically generated">
            <a:extLst>
              <a:ext uri="{FF2B5EF4-FFF2-40B4-BE49-F238E27FC236}">
                <a16:creationId xmlns:a16="http://schemas.microsoft.com/office/drawing/2014/main" id="{83BF27B0-ACBD-D0B1-BD91-396076DD1C82}"/>
              </a:ext>
            </a:extLst>
          </p:cNvPr>
          <p:cNvPicPr>
            <a:picLocks noChangeAspect="1"/>
          </p:cNvPicPr>
          <p:nvPr/>
        </p:nvPicPr>
        <p:blipFill>
          <a:blip r:embed="rId4"/>
          <a:stretch>
            <a:fillRect/>
          </a:stretch>
        </p:blipFill>
        <p:spPr>
          <a:xfrm>
            <a:off x="6249517" y="3561968"/>
            <a:ext cx="4763357" cy="24513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26972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A3110-7F73-CD8E-807B-5096FD69A623}"/>
              </a:ext>
            </a:extLst>
          </p:cNvPr>
          <p:cNvSpPr>
            <a:spLocks noGrp="1"/>
          </p:cNvSpPr>
          <p:nvPr>
            <p:ph type="title"/>
          </p:nvPr>
        </p:nvSpPr>
        <p:spPr/>
        <p:txBody>
          <a:bodyPr/>
          <a:lstStyle/>
          <a:p>
            <a:r>
              <a:rPr lang="en-CA" dirty="0"/>
              <a:t>Jest Code</a:t>
            </a:r>
          </a:p>
        </p:txBody>
      </p:sp>
      <p:sp>
        <p:nvSpPr>
          <p:cNvPr id="3" name="Content Placeholder 2">
            <a:extLst>
              <a:ext uri="{FF2B5EF4-FFF2-40B4-BE49-F238E27FC236}">
                <a16:creationId xmlns:a16="http://schemas.microsoft.com/office/drawing/2014/main" id="{8A80E88D-925F-7E2A-42B2-CD510A3F7707}"/>
              </a:ext>
            </a:extLst>
          </p:cNvPr>
          <p:cNvSpPr>
            <a:spLocks noGrp="1"/>
          </p:cNvSpPr>
          <p:nvPr>
            <p:ph idx="1"/>
          </p:nvPr>
        </p:nvSpPr>
        <p:spPr/>
        <p:txBody>
          <a:bodyPr/>
          <a:lstStyle/>
          <a:p>
            <a:pPr marL="0" indent="0">
              <a:buNone/>
            </a:pPr>
            <a:r>
              <a:rPr lang="en-US" dirty="0"/>
              <a:t>describe('true is truthy and false is </a:t>
            </a:r>
            <a:r>
              <a:rPr lang="en-US" dirty="0" err="1"/>
              <a:t>falsy</a:t>
            </a:r>
            <a:r>
              <a:rPr lang="en-US" dirty="0"/>
              <a:t>', () =&gt; {</a:t>
            </a:r>
          </a:p>
          <a:p>
            <a:pPr marL="0" indent="0">
              <a:buNone/>
            </a:pPr>
            <a:r>
              <a:rPr lang="en-US" dirty="0"/>
              <a:t>  test('true is truthy', () =&gt; {</a:t>
            </a:r>
          </a:p>
          <a:p>
            <a:pPr marL="0" indent="0">
              <a:buNone/>
            </a:pPr>
            <a:r>
              <a:rPr lang="en-US" dirty="0"/>
              <a:t>    expect(true).</a:t>
            </a:r>
            <a:r>
              <a:rPr lang="en-US" dirty="0" err="1"/>
              <a:t>toBe</a:t>
            </a:r>
            <a:r>
              <a:rPr lang="en-US" dirty="0"/>
              <a:t>(true);</a:t>
            </a:r>
          </a:p>
          <a:p>
            <a:pPr marL="0" indent="0">
              <a:buNone/>
            </a:pPr>
            <a:r>
              <a:rPr lang="en-US" dirty="0"/>
              <a:t>  });</a:t>
            </a:r>
          </a:p>
          <a:p>
            <a:pPr marL="0" indent="0">
              <a:buNone/>
            </a:pPr>
            <a:endParaRPr lang="en-US" dirty="0"/>
          </a:p>
          <a:p>
            <a:pPr marL="0" indent="0">
              <a:buNone/>
            </a:pPr>
            <a:r>
              <a:rPr lang="en-US" dirty="0"/>
              <a:t>  test('false is </a:t>
            </a:r>
            <a:r>
              <a:rPr lang="en-US" dirty="0" err="1"/>
              <a:t>falsy</a:t>
            </a:r>
            <a:r>
              <a:rPr lang="en-US" dirty="0"/>
              <a:t>', () =&gt; {</a:t>
            </a:r>
          </a:p>
          <a:p>
            <a:pPr marL="0" indent="0">
              <a:buNone/>
            </a:pPr>
            <a:r>
              <a:rPr lang="en-US" dirty="0"/>
              <a:t>    expect(false).</a:t>
            </a:r>
            <a:r>
              <a:rPr lang="en-US" dirty="0" err="1"/>
              <a:t>toBe</a:t>
            </a:r>
            <a:r>
              <a:rPr lang="en-US" dirty="0"/>
              <a:t>(false);</a:t>
            </a:r>
          </a:p>
          <a:p>
            <a:pPr marL="0" indent="0">
              <a:buNone/>
            </a:pPr>
            <a:r>
              <a:rPr lang="en-US" dirty="0"/>
              <a:t>  });</a:t>
            </a:r>
          </a:p>
          <a:p>
            <a:pPr marL="0" indent="0">
              <a:buNone/>
            </a:pPr>
            <a:r>
              <a:rPr lang="en-US" dirty="0"/>
              <a:t>});</a:t>
            </a:r>
            <a:endParaRPr lang="en-CA" dirty="0"/>
          </a:p>
        </p:txBody>
      </p:sp>
      <p:sp>
        <p:nvSpPr>
          <p:cNvPr id="4" name="Slide Number Placeholder 3">
            <a:extLst>
              <a:ext uri="{FF2B5EF4-FFF2-40B4-BE49-F238E27FC236}">
                <a16:creationId xmlns:a16="http://schemas.microsoft.com/office/drawing/2014/main" id="{B511DB74-CA1A-00FB-EA44-3E7BA49E09B9}"/>
              </a:ext>
            </a:extLst>
          </p:cNvPr>
          <p:cNvSpPr>
            <a:spLocks noGrp="1"/>
          </p:cNvSpPr>
          <p:nvPr>
            <p:ph type="sldNum" sz="quarter" idx="12"/>
          </p:nvPr>
        </p:nvSpPr>
        <p:spPr/>
        <p:txBody>
          <a:bodyPr/>
          <a:lstStyle/>
          <a:p>
            <a:fld id="{5C35FCF4-C3EF-BD43-82E0-05BC237DAD2A}" type="slidenum">
              <a:rPr lang="en-US" smtClean="0"/>
              <a:pPr/>
              <a:t>10</a:t>
            </a:fld>
            <a:endParaRPr lang="en-US" dirty="0"/>
          </a:p>
        </p:txBody>
      </p:sp>
    </p:spTree>
    <p:extLst>
      <p:ext uri="{BB962C8B-B14F-4D97-AF65-F5344CB8AC3E}">
        <p14:creationId xmlns:p14="http://schemas.microsoft.com/office/powerpoint/2010/main" val="1018966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CD752-1884-6F9E-0391-F13023F6B8AA}"/>
              </a:ext>
            </a:extLst>
          </p:cNvPr>
          <p:cNvSpPr>
            <a:spLocks noGrp="1"/>
          </p:cNvSpPr>
          <p:nvPr>
            <p:ph type="title"/>
          </p:nvPr>
        </p:nvSpPr>
        <p:spPr/>
        <p:txBody>
          <a:bodyPr/>
          <a:lstStyle/>
          <a:p>
            <a:r>
              <a:rPr lang="en-US" dirty="0"/>
              <a:t>Install Jest VS Code </a:t>
            </a:r>
            <a:r>
              <a:rPr lang="en-US" dirty="0" err="1"/>
              <a:t>Extention</a:t>
            </a:r>
            <a:r>
              <a:rPr lang="en-US" dirty="0"/>
              <a:t> </a:t>
            </a:r>
          </a:p>
        </p:txBody>
      </p:sp>
      <p:sp>
        <p:nvSpPr>
          <p:cNvPr id="3" name="Content Placeholder 2">
            <a:extLst>
              <a:ext uri="{FF2B5EF4-FFF2-40B4-BE49-F238E27FC236}">
                <a16:creationId xmlns:a16="http://schemas.microsoft.com/office/drawing/2014/main" id="{B9D2F062-8FC0-CC4C-1389-AF5F35BAE6B7}"/>
              </a:ext>
            </a:extLst>
          </p:cNvPr>
          <p:cNvSpPr>
            <a:spLocks noGrp="1"/>
          </p:cNvSpPr>
          <p:nvPr>
            <p:ph idx="1"/>
          </p:nvPr>
        </p:nvSpPr>
        <p:spPr>
          <a:xfrm>
            <a:off x="562628" y="1773195"/>
            <a:ext cx="4520816" cy="4115669"/>
          </a:xfrm>
        </p:spPr>
        <p:txBody>
          <a:bodyPr/>
          <a:lstStyle/>
          <a:p>
            <a:r>
              <a:rPr lang="en-US" dirty="0"/>
              <a:t>Test extension for VS code makes testing more intuitive and easy.</a:t>
            </a:r>
          </a:p>
          <a:p>
            <a:r>
              <a:rPr lang="en-US" sz="2000" dirty="0">
                <a:hlinkClick r:id="rId2"/>
              </a:rPr>
              <a:t>https://developer.mozilla.org/en-US/docs/Web/API/UI_Events</a:t>
            </a:r>
            <a:r>
              <a:rPr lang="en-US" sz="2000" dirty="0"/>
              <a:t> </a:t>
            </a:r>
          </a:p>
        </p:txBody>
      </p:sp>
      <p:sp>
        <p:nvSpPr>
          <p:cNvPr id="4" name="Slide Number Placeholder 3">
            <a:extLst>
              <a:ext uri="{FF2B5EF4-FFF2-40B4-BE49-F238E27FC236}">
                <a16:creationId xmlns:a16="http://schemas.microsoft.com/office/drawing/2014/main" id="{F111CBEF-4BC2-1950-D69B-A67AEA099680}"/>
              </a:ext>
            </a:extLst>
          </p:cNvPr>
          <p:cNvSpPr>
            <a:spLocks noGrp="1"/>
          </p:cNvSpPr>
          <p:nvPr>
            <p:ph type="sldNum" sz="quarter" idx="12"/>
          </p:nvPr>
        </p:nvSpPr>
        <p:spPr/>
        <p:txBody>
          <a:bodyPr/>
          <a:lstStyle/>
          <a:p>
            <a:fld id="{5C35FCF4-C3EF-BD43-82E0-05BC237DAD2A}" type="slidenum">
              <a:rPr lang="en-US" smtClean="0"/>
              <a:pPr/>
              <a:t>11</a:t>
            </a:fld>
            <a:endParaRPr lang="en-US" dirty="0"/>
          </a:p>
        </p:txBody>
      </p:sp>
      <p:pic>
        <p:nvPicPr>
          <p:cNvPr id="6" name="Picture 5">
            <a:extLst>
              <a:ext uri="{FF2B5EF4-FFF2-40B4-BE49-F238E27FC236}">
                <a16:creationId xmlns:a16="http://schemas.microsoft.com/office/drawing/2014/main" id="{CC5BE246-AFA3-E071-329D-03FF28399ABA}"/>
              </a:ext>
            </a:extLst>
          </p:cNvPr>
          <p:cNvPicPr>
            <a:picLocks noChangeAspect="1"/>
          </p:cNvPicPr>
          <p:nvPr/>
        </p:nvPicPr>
        <p:blipFill>
          <a:blip r:embed="rId3"/>
          <a:stretch>
            <a:fillRect/>
          </a:stretch>
        </p:blipFill>
        <p:spPr>
          <a:xfrm>
            <a:off x="5336087" y="1861426"/>
            <a:ext cx="6162033" cy="4519112"/>
          </a:xfrm>
          <a:prstGeom prst="rect">
            <a:avLst/>
          </a:prstGeom>
        </p:spPr>
      </p:pic>
    </p:spTree>
    <p:extLst>
      <p:ext uri="{BB962C8B-B14F-4D97-AF65-F5344CB8AC3E}">
        <p14:creationId xmlns:p14="http://schemas.microsoft.com/office/powerpoint/2010/main" val="2042798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3A900-7C4A-A146-C98D-59B1EC053798}"/>
              </a:ext>
            </a:extLst>
          </p:cNvPr>
          <p:cNvSpPr>
            <a:spLocks noGrp="1"/>
          </p:cNvSpPr>
          <p:nvPr>
            <p:ph type="title"/>
          </p:nvPr>
        </p:nvSpPr>
        <p:spPr/>
        <p:txBody>
          <a:bodyPr/>
          <a:lstStyle/>
          <a:p>
            <a:r>
              <a:rPr lang="en-CA" dirty="0"/>
              <a:t>React Testing Library</a:t>
            </a:r>
          </a:p>
        </p:txBody>
      </p:sp>
      <p:sp>
        <p:nvSpPr>
          <p:cNvPr id="3" name="Content Placeholder 2">
            <a:extLst>
              <a:ext uri="{FF2B5EF4-FFF2-40B4-BE49-F238E27FC236}">
                <a16:creationId xmlns:a16="http://schemas.microsoft.com/office/drawing/2014/main" id="{3DCB2BA4-A85A-4D80-AAD4-9703CDF70D4F}"/>
              </a:ext>
            </a:extLst>
          </p:cNvPr>
          <p:cNvSpPr>
            <a:spLocks noGrp="1"/>
          </p:cNvSpPr>
          <p:nvPr>
            <p:ph idx="1"/>
          </p:nvPr>
        </p:nvSpPr>
        <p:spPr>
          <a:xfrm>
            <a:off x="562627" y="1773195"/>
            <a:ext cx="10689141" cy="4115669"/>
          </a:xfrm>
        </p:spPr>
        <p:txBody>
          <a:bodyPr/>
          <a:lstStyle/>
          <a:p>
            <a:r>
              <a:rPr lang="en-US" dirty="0"/>
              <a:t>The React Testing Library is a very light-weight solution for testing React components. It provides light utility functions on top of react-</a:t>
            </a:r>
            <a:r>
              <a:rPr lang="en-US" dirty="0" err="1"/>
              <a:t>dom</a:t>
            </a:r>
            <a:r>
              <a:rPr lang="en-US" dirty="0"/>
              <a:t> and react-</a:t>
            </a:r>
            <a:r>
              <a:rPr lang="en-US" dirty="0" err="1"/>
              <a:t>dom</a:t>
            </a:r>
            <a:r>
              <a:rPr lang="en-US" dirty="0"/>
              <a:t>/test-utils, in a way that encourages better testing practices. Its primary guiding principle is:</a:t>
            </a:r>
          </a:p>
          <a:p>
            <a:pPr lvl="1"/>
            <a:r>
              <a:rPr lang="en-US" dirty="0"/>
              <a:t>The more your tests resemble the way your software is used, the more confidence they can give you.</a:t>
            </a:r>
            <a:endParaRPr lang="en-CA" dirty="0"/>
          </a:p>
        </p:txBody>
      </p:sp>
      <p:sp>
        <p:nvSpPr>
          <p:cNvPr id="4" name="Slide Number Placeholder 3">
            <a:extLst>
              <a:ext uri="{FF2B5EF4-FFF2-40B4-BE49-F238E27FC236}">
                <a16:creationId xmlns:a16="http://schemas.microsoft.com/office/drawing/2014/main" id="{1C4FEDE9-7F57-FA66-62B0-7404C1DD0925}"/>
              </a:ext>
            </a:extLst>
          </p:cNvPr>
          <p:cNvSpPr>
            <a:spLocks noGrp="1"/>
          </p:cNvSpPr>
          <p:nvPr>
            <p:ph type="sldNum" sz="quarter" idx="12"/>
          </p:nvPr>
        </p:nvSpPr>
        <p:spPr/>
        <p:txBody>
          <a:bodyPr/>
          <a:lstStyle/>
          <a:p>
            <a:fld id="{5C35FCF4-C3EF-BD43-82E0-05BC237DAD2A}" type="slidenum">
              <a:rPr lang="en-US" smtClean="0"/>
              <a:pPr/>
              <a:t>12</a:t>
            </a:fld>
            <a:endParaRPr lang="en-US" dirty="0"/>
          </a:p>
        </p:txBody>
      </p:sp>
    </p:spTree>
    <p:extLst>
      <p:ext uri="{BB962C8B-B14F-4D97-AF65-F5344CB8AC3E}">
        <p14:creationId xmlns:p14="http://schemas.microsoft.com/office/powerpoint/2010/main" val="2741294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72C2F-BEAB-3E4D-4FC1-2A15121C9306}"/>
              </a:ext>
            </a:extLst>
          </p:cNvPr>
          <p:cNvSpPr>
            <a:spLocks noGrp="1"/>
          </p:cNvSpPr>
          <p:nvPr>
            <p:ph type="title"/>
          </p:nvPr>
        </p:nvSpPr>
        <p:spPr/>
        <p:txBody>
          <a:bodyPr/>
          <a:lstStyle/>
          <a:p>
            <a:r>
              <a:rPr lang="en-CA" dirty="0"/>
              <a:t>Create a test</a:t>
            </a:r>
          </a:p>
        </p:txBody>
      </p:sp>
      <p:sp>
        <p:nvSpPr>
          <p:cNvPr id="4" name="Slide Number Placeholder 3">
            <a:extLst>
              <a:ext uri="{FF2B5EF4-FFF2-40B4-BE49-F238E27FC236}">
                <a16:creationId xmlns:a16="http://schemas.microsoft.com/office/drawing/2014/main" id="{0A356C84-21B7-5288-1AA9-774853D8AA98}"/>
              </a:ext>
            </a:extLst>
          </p:cNvPr>
          <p:cNvSpPr>
            <a:spLocks noGrp="1"/>
          </p:cNvSpPr>
          <p:nvPr>
            <p:ph type="sldNum" sz="quarter" idx="12"/>
          </p:nvPr>
        </p:nvSpPr>
        <p:spPr/>
        <p:txBody>
          <a:bodyPr/>
          <a:lstStyle/>
          <a:p>
            <a:fld id="{5C35FCF4-C3EF-BD43-82E0-05BC237DAD2A}" type="slidenum">
              <a:rPr lang="en-US" smtClean="0"/>
              <a:pPr/>
              <a:t>13</a:t>
            </a:fld>
            <a:endParaRPr lang="en-US" dirty="0"/>
          </a:p>
        </p:txBody>
      </p:sp>
      <p:sp>
        <p:nvSpPr>
          <p:cNvPr id="8" name="TextBox 7">
            <a:extLst>
              <a:ext uri="{FF2B5EF4-FFF2-40B4-BE49-F238E27FC236}">
                <a16:creationId xmlns:a16="http://schemas.microsoft.com/office/drawing/2014/main" id="{75F11498-8369-229F-A568-D6F579A02868}"/>
              </a:ext>
            </a:extLst>
          </p:cNvPr>
          <p:cNvSpPr txBox="1"/>
          <p:nvPr/>
        </p:nvSpPr>
        <p:spPr>
          <a:xfrm>
            <a:off x="562628" y="1419967"/>
            <a:ext cx="11066744" cy="5170646"/>
          </a:xfrm>
          <a:prstGeom prst="rect">
            <a:avLst/>
          </a:prstGeom>
          <a:noFill/>
        </p:spPr>
        <p:txBody>
          <a:bodyPr wrap="square">
            <a:spAutoFit/>
          </a:bodyPr>
          <a:lstStyle/>
          <a:p>
            <a:r>
              <a:rPr lang="en-CA" sz="1600" b="0" dirty="0">
                <a:solidFill>
                  <a:srgbClr val="795E26"/>
                </a:solidFill>
                <a:effectLst/>
                <a:latin typeface="Consolas" panose="020B0609020204030204" pitchFamily="49" charset="0"/>
              </a:rPr>
              <a:t>test</a:t>
            </a:r>
            <a:r>
              <a:rPr lang="en-CA" sz="1600" b="0" dirty="0">
                <a:solidFill>
                  <a:srgbClr val="000000"/>
                </a:solidFill>
                <a:effectLst/>
                <a:latin typeface="Consolas" panose="020B0609020204030204" pitchFamily="49" charset="0"/>
              </a:rPr>
              <a:t>(</a:t>
            </a:r>
            <a:r>
              <a:rPr lang="en-CA" sz="1600" b="0" dirty="0">
                <a:solidFill>
                  <a:srgbClr val="A31515"/>
                </a:solidFill>
                <a:effectLst/>
                <a:latin typeface="Consolas" panose="020B0609020204030204" pitchFamily="49" charset="0"/>
              </a:rPr>
              <a:t>'loads the weather item'</a:t>
            </a:r>
            <a:r>
              <a:rPr lang="en-CA" sz="1600" b="0" dirty="0">
                <a:solidFill>
                  <a:srgbClr val="000000"/>
                </a:solidFill>
                <a:effectLst/>
                <a:latin typeface="Consolas" panose="020B0609020204030204" pitchFamily="49" charset="0"/>
              </a:rPr>
              <a:t>, </a:t>
            </a:r>
            <a:r>
              <a:rPr lang="en-CA" sz="1600" b="0" dirty="0">
                <a:solidFill>
                  <a:srgbClr val="0000FF"/>
                </a:solidFill>
                <a:effectLst/>
                <a:latin typeface="Consolas" panose="020B0609020204030204" pitchFamily="49" charset="0"/>
              </a:rPr>
              <a:t>async</a:t>
            </a:r>
            <a:r>
              <a:rPr lang="en-CA" sz="1600" b="0" dirty="0">
                <a:solidFill>
                  <a:srgbClr val="000000"/>
                </a:solidFill>
                <a:effectLst/>
                <a:latin typeface="Consolas" panose="020B0609020204030204" pitchFamily="49" charset="0"/>
              </a:rPr>
              <a:t> () </a:t>
            </a:r>
            <a:r>
              <a:rPr lang="en-CA" sz="1600" b="0" dirty="0">
                <a:solidFill>
                  <a:srgbClr val="0000FF"/>
                </a:solidFill>
                <a:effectLst/>
                <a:latin typeface="Consolas" panose="020B0609020204030204" pitchFamily="49" charset="0"/>
              </a:rPr>
              <a:t>=&gt;</a:t>
            </a:r>
            <a:r>
              <a:rPr lang="en-CA" sz="1600" b="0" dirty="0">
                <a:solidFill>
                  <a:srgbClr val="000000"/>
                </a:solidFill>
                <a:effectLst/>
                <a:latin typeface="Consolas" panose="020B0609020204030204" pitchFamily="49" charset="0"/>
              </a:rPr>
              <a:t> {</a:t>
            </a:r>
          </a:p>
          <a:p>
            <a:r>
              <a:rPr lang="en-CA" sz="1600" b="0" dirty="0">
                <a:solidFill>
                  <a:srgbClr val="000000"/>
                </a:solidFill>
                <a:effectLst/>
                <a:latin typeface="Consolas" panose="020B0609020204030204" pitchFamily="49" charset="0"/>
              </a:rPr>
              <a:t>    </a:t>
            </a:r>
            <a:r>
              <a:rPr lang="en-CA" sz="1600" b="0" dirty="0">
                <a:solidFill>
                  <a:srgbClr val="008000"/>
                </a:solidFill>
                <a:effectLst/>
                <a:latin typeface="Consolas" panose="020B0609020204030204" pitchFamily="49" charset="0"/>
              </a:rPr>
              <a:t>// Arrange  --------------------------------</a:t>
            </a:r>
            <a:endParaRPr lang="en-CA" sz="1600" b="0" dirty="0">
              <a:solidFill>
                <a:srgbClr val="000000"/>
              </a:solidFill>
              <a:effectLst/>
              <a:latin typeface="Consolas" panose="020B0609020204030204" pitchFamily="49" charset="0"/>
            </a:endParaRPr>
          </a:p>
          <a:p>
            <a:r>
              <a:rPr lang="en-CA" sz="1600" b="0" dirty="0">
                <a:solidFill>
                  <a:srgbClr val="000000"/>
                </a:solidFill>
                <a:effectLst/>
                <a:latin typeface="Consolas" panose="020B0609020204030204" pitchFamily="49" charset="0"/>
              </a:rPr>
              <a:t>    </a:t>
            </a:r>
            <a:r>
              <a:rPr lang="en-CA" sz="1600" b="0" dirty="0">
                <a:solidFill>
                  <a:srgbClr val="0000FF"/>
                </a:solidFill>
                <a:effectLst/>
                <a:latin typeface="Consolas" panose="020B0609020204030204" pitchFamily="49" charset="0"/>
              </a:rPr>
              <a:t>const</a:t>
            </a:r>
            <a:r>
              <a:rPr lang="en-CA" sz="1600" b="0" dirty="0">
                <a:solidFill>
                  <a:srgbClr val="000000"/>
                </a:solidFill>
                <a:effectLst/>
                <a:latin typeface="Consolas" panose="020B0609020204030204" pitchFamily="49" charset="0"/>
              </a:rPr>
              <a:t> </a:t>
            </a:r>
            <a:r>
              <a:rPr lang="en-CA" sz="1600" b="0" dirty="0">
                <a:solidFill>
                  <a:srgbClr val="0070C1"/>
                </a:solidFill>
                <a:effectLst/>
                <a:latin typeface="Consolas" panose="020B0609020204030204" pitchFamily="49" charset="0"/>
              </a:rPr>
              <a:t>data</a:t>
            </a:r>
            <a:r>
              <a:rPr lang="en-CA" sz="1600" b="0" dirty="0">
                <a:solidFill>
                  <a:srgbClr val="000000"/>
                </a:solidFill>
                <a:effectLst/>
                <a:latin typeface="Consolas" panose="020B0609020204030204" pitchFamily="49" charset="0"/>
              </a:rPr>
              <a:t> = {</a:t>
            </a:r>
          </a:p>
          <a:p>
            <a:r>
              <a:rPr lang="en-CA" sz="1600" b="0" dirty="0">
                <a:solidFill>
                  <a:srgbClr val="000000"/>
                </a:solidFill>
                <a:effectLst/>
                <a:latin typeface="Consolas" panose="020B0609020204030204" pitchFamily="49" charset="0"/>
              </a:rPr>
              <a:t>        </a:t>
            </a:r>
            <a:r>
              <a:rPr lang="en-CA" sz="1600" b="0" dirty="0">
                <a:solidFill>
                  <a:srgbClr val="001080"/>
                </a:solidFill>
                <a:effectLst/>
                <a:latin typeface="Consolas" panose="020B0609020204030204" pitchFamily="49" charset="0"/>
              </a:rPr>
              <a:t>dt:</a:t>
            </a:r>
            <a:r>
              <a:rPr lang="en-CA" sz="1600" b="0" dirty="0">
                <a:solidFill>
                  <a:srgbClr val="000000"/>
                </a:solidFill>
                <a:effectLst/>
                <a:latin typeface="Consolas" panose="020B0609020204030204" pitchFamily="49" charset="0"/>
              </a:rPr>
              <a:t> </a:t>
            </a:r>
            <a:r>
              <a:rPr lang="en-CA" sz="1600" b="0" dirty="0">
                <a:solidFill>
                  <a:srgbClr val="098658"/>
                </a:solidFill>
                <a:effectLst/>
                <a:latin typeface="Consolas" panose="020B0609020204030204" pitchFamily="49" charset="0"/>
              </a:rPr>
              <a:t>45641621</a:t>
            </a:r>
            <a:r>
              <a:rPr lang="en-CA" sz="1600" b="0" dirty="0">
                <a:solidFill>
                  <a:srgbClr val="000000"/>
                </a:solidFill>
                <a:effectLst/>
                <a:latin typeface="Consolas" panose="020B0609020204030204" pitchFamily="49" charset="0"/>
              </a:rPr>
              <a:t>,</a:t>
            </a:r>
          </a:p>
          <a:p>
            <a:r>
              <a:rPr lang="en-CA" sz="1600" b="0" dirty="0">
                <a:solidFill>
                  <a:srgbClr val="000000"/>
                </a:solidFill>
                <a:effectLst/>
                <a:latin typeface="Consolas" panose="020B0609020204030204" pitchFamily="49" charset="0"/>
              </a:rPr>
              <a:t>        </a:t>
            </a:r>
            <a:r>
              <a:rPr lang="en-CA" sz="1600" b="0" dirty="0">
                <a:solidFill>
                  <a:srgbClr val="001080"/>
                </a:solidFill>
                <a:effectLst/>
                <a:latin typeface="Consolas" panose="020B0609020204030204" pitchFamily="49" charset="0"/>
              </a:rPr>
              <a:t>main:</a:t>
            </a:r>
            <a:r>
              <a:rPr lang="en-CA" sz="1600" b="0" dirty="0">
                <a:solidFill>
                  <a:srgbClr val="000000"/>
                </a:solidFill>
                <a:effectLst/>
                <a:latin typeface="Consolas" panose="020B0609020204030204" pitchFamily="49" charset="0"/>
              </a:rPr>
              <a:t> { </a:t>
            </a:r>
            <a:r>
              <a:rPr lang="en-CA" sz="1600" b="0" dirty="0">
                <a:solidFill>
                  <a:srgbClr val="001080"/>
                </a:solidFill>
                <a:effectLst/>
                <a:latin typeface="Consolas" panose="020B0609020204030204" pitchFamily="49" charset="0"/>
              </a:rPr>
              <a:t>temp:</a:t>
            </a:r>
            <a:r>
              <a:rPr lang="en-CA" sz="1600" b="0" dirty="0">
                <a:solidFill>
                  <a:srgbClr val="000000"/>
                </a:solidFill>
                <a:effectLst/>
                <a:latin typeface="Consolas" panose="020B0609020204030204" pitchFamily="49" charset="0"/>
              </a:rPr>
              <a:t> </a:t>
            </a:r>
            <a:r>
              <a:rPr lang="en-CA" sz="1600" b="0" dirty="0">
                <a:solidFill>
                  <a:srgbClr val="098658"/>
                </a:solidFill>
                <a:effectLst/>
                <a:latin typeface="Consolas" panose="020B0609020204030204" pitchFamily="49" charset="0"/>
              </a:rPr>
              <a:t>20</a:t>
            </a:r>
            <a:r>
              <a:rPr lang="en-CA" sz="1600" b="0" dirty="0">
                <a:solidFill>
                  <a:srgbClr val="000000"/>
                </a:solidFill>
                <a:effectLst/>
                <a:latin typeface="Consolas" panose="020B0609020204030204" pitchFamily="49" charset="0"/>
              </a:rPr>
              <a:t>, </a:t>
            </a:r>
            <a:r>
              <a:rPr lang="en-CA" sz="1600" b="0" dirty="0" err="1">
                <a:solidFill>
                  <a:srgbClr val="001080"/>
                </a:solidFill>
                <a:effectLst/>
                <a:latin typeface="Consolas" panose="020B0609020204030204" pitchFamily="49" charset="0"/>
              </a:rPr>
              <a:t>feels_like</a:t>
            </a:r>
            <a:r>
              <a:rPr lang="en-CA" sz="1600" b="0" dirty="0">
                <a:solidFill>
                  <a:srgbClr val="001080"/>
                </a:solidFill>
                <a:effectLst/>
                <a:latin typeface="Consolas" panose="020B0609020204030204" pitchFamily="49" charset="0"/>
              </a:rPr>
              <a:t>:</a:t>
            </a:r>
            <a:r>
              <a:rPr lang="en-CA" sz="1600" b="0" dirty="0">
                <a:solidFill>
                  <a:srgbClr val="000000"/>
                </a:solidFill>
                <a:effectLst/>
                <a:latin typeface="Consolas" panose="020B0609020204030204" pitchFamily="49" charset="0"/>
              </a:rPr>
              <a:t> </a:t>
            </a:r>
            <a:r>
              <a:rPr lang="en-CA" sz="1600" b="0" dirty="0">
                <a:solidFill>
                  <a:srgbClr val="098658"/>
                </a:solidFill>
                <a:effectLst/>
                <a:latin typeface="Consolas" panose="020B0609020204030204" pitchFamily="49" charset="0"/>
              </a:rPr>
              <a:t>22</a:t>
            </a:r>
            <a:r>
              <a:rPr lang="en-CA" sz="1600" b="0" dirty="0">
                <a:solidFill>
                  <a:srgbClr val="000000"/>
                </a:solidFill>
                <a:effectLst/>
                <a:latin typeface="Consolas" panose="020B0609020204030204" pitchFamily="49" charset="0"/>
              </a:rPr>
              <a:t> },</a:t>
            </a:r>
          </a:p>
          <a:p>
            <a:r>
              <a:rPr lang="en-CA" sz="1600" b="0" dirty="0">
                <a:solidFill>
                  <a:srgbClr val="000000"/>
                </a:solidFill>
                <a:effectLst/>
                <a:latin typeface="Consolas" panose="020B0609020204030204" pitchFamily="49" charset="0"/>
              </a:rPr>
              <a:t>        </a:t>
            </a:r>
            <a:r>
              <a:rPr lang="en-CA" sz="1600" b="0" dirty="0">
                <a:solidFill>
                  <a:srgbClr val="001080"/>
                </a:solidFill>
                <a:effectLst/>
                <a:latin typeface="Consolas" panose="020B0609020204030204" pitchFamily="49" charset="0"/>
              </a:rPr>
              <a:t>wind:</a:t>
            </a:r>
            <a:r>
              <a:rPr lang="en-CA" sz="1600" b="0" dirty="0">
                <a:solidFill>
                  <a:srgbClr val="000000"/>
                </a:solidFill>
                <a:effectLst/>
                <a:latin typeface="Consolas" panose="020B0609020204030204" pitchFamily="49" charset="0"/>
              </a:rPr>
              <a:t> { </a:t>
            </a:r>
            <a:r>
              <a:rPr lang="en-CA" sz="1600" b="0" dirty="0">
                <a:solidFill>
                  <a:srgbClr val="001080"/>
                </a:solidFill>
                <a:effectLst/>
                <a:latin typeface="Consolas" panose="020B0609020204030204" pitchFamily="49" charset="0"/>
              </a:rPr>
              <a:t>speed:</a:t>
            </a:r>
            <a:r>
              <a:rPr lang="en-CA" sz="1600" b="0" dirty="0">
                <a:solidFill>
                  <a:srgbClr val="000000"/>
                </a:solidFill>
                <a:effectLst/>
                <a:latin typeface="Consolas" panose="020B0609020204030204" pitchFamily="49" charset="0"/>
              </a:rPr>
              <a:t> </a:t>
            </a:r>
            <a:r>
              <a:rPr lang="en-CA" sz="1600" b="0" dirty="0">
                <a:solidFill>
                  <a:srgbClr val="098658"/>
                </a:solidFill>
                <a:effectLst/>
                <a:latin typeface="Consolas" panose="020B0609020204030204" pitchFamily="49" charset="0"/>
              </a:rPr>
              <a:t>10</a:t>
            </a:r>
            <a:r>
              <a:rPr lang="en-CA" sz="1600" b="0" dirty="0">
                <a:solidFill>
                  <a:srgbClr val="000000"/>
                </a:solidFill>
                <a:effectLst/>
                <a:latin typeface="Consolas" panose="020B0609020204030204" pitchFamily="49" charset="0"/>
              </a:rPr>
              <a:t> }</a:t>
            </a:r>
          </a:p>
          <a:p>
            <a:r>
              <a:rPr lang="en-CA" sz="1600" b="0" dirty="0">
                <a:solidFill>
                  <a:srgbClr val="000000"/>
                </a:solidFill>
                <a:effectLst/>
                <a:latin typeface="Consolas" panose="020B0609020204030204" pitchFamily="49" charset="0"/>
              </a:rPr>
              <a:t>    }</a:t>
            </a:r>
          </a:p>
          <a:p>
            <a:r>
              <a:rPr lang="en-CA" sz="1600" b="0" dirty="0">
                <a:solidFill>
                  <a:srgbClr val="000000"/>
                </a:solidFill>
                <a:effectLst/>
                <a:latin typeface="Consolas" panose="020B0609020204030204" pitchFamily="49" charset="0"/>
              </a:rPr>
              <a:t>    </a:t>
            </a:r>
            <a:r>
              <a:rPr lang="en-CA" sz="1600" b="0" dirty="0">
                <a:solidFill>
                  <a:srgbClr val="008000"/>
                </a:solidFill>
                <a:effectLst/>
                <a:latin typeface="Consolas" panose="020B0609020204030204" pitchFamily="49" charset="0"/>
              </a:rPr>
              <a:t>// Act  --------------------------------</a:t>
            </a:r>
            <a:endParaRPr lang="en-CA" sz="1600" b="0" dirty="0">
              <a:solidFill>
                <a:srgbClr val="000000"/>
              </a:solidFill>
              <a:effectLst/>
              <a:latin typeface="Consolas" panose="020B0609020204030204" pitchFamily="49" charset="0"/>
            </a:endParaRPr>
          </a:p>
          <a:p>
            <a:r>
              <a:rPr lang="en-CA" sz="1600" b="0" dirty="0">
                <a:solidFill>
                  <a:srgbClr val="000000"/>
                </a:solidFill>
                <a:effectLst/>
                <a:latin typeface="Consolas" panose="020B0609020204030204" pitchFamily="49" charset="0"/>
              </a:rPr>
              <a:t>    </a:t>
            </a:r>
            <a:r>
              <a:rPr lang="en-CA" sz="1600" b="0" dirty="0">
                <a:solidFill>
                  <a:srgbClr val="795E26"/>
                </a:solidFill>
                <a:effectLst/>
                <a:latin typeface="Consolas" panose="020B0609020204030204" pitchFamily="49" charset="0"/>
              </a:rPr>
              <a:t>render</a:t>
            </a:r>
            <a:r>
              <a:rPr lang="en-CA" sz="1600" b="0" dirty="0">
                <a:solidFill>
                  <a:srgbClr val="000000"/>
                </a:solidFill>
                <a:effectLst/>
                <a:latin typeface="Consolas" panose="020B0609020204030204" pitchFamily="49" charset="0"/>
              </a:rPr>
              <a:t>(</a:t>
            </a:r>
            <a:r>
              <a:rPr lang="en-CA" sz="1600" b="0" dirty="0">
                <a:solidFill>
                  <a:srgbClr val="800000"/>
                </a:solidFill>
                <a:effectLst/>
                <a:latin typeface="Consolas" panose="020B0609020204030204" pitchFamily="49" charset="0"/>
              </a:rPr>
              <a:t>&lt;</a:t>
            </a:r>
            <a:r>
              <a:rPr lang="en-CA" sz="1600" b="0" dirty="0" err="1">
                <a:solidFill>
                  <a:srgbClr val="267F99"/>
                </a:solidFill>
                <a:effectLst/>
                <a:latin typeface="Consolas" panose="020B0609020204030204" pitchFamily="49" charset="0"/>
              </a:rPr>
              <a:t>WeatherItem</a:t>
            </a:r>
            <a:r>
              <a:rPr lang="en-CA" sz="1600" b="0" dirty="0">
                <a:solidFill>
                  <a:srgbClr val="000000"/>
                </a:solidFill>
                <a:effectLst/>
                <a:latin typeface="Consolas" panose="020B0609020204030204" pitchFamily="49" charset="0"/>
              </a:rPr>
              <a:t> </a:t>
            </a:r>
            <a:r>
              <a:rPr lang="en-CA" sz="1600" b="0" dirty="0">
                <a:solidFill>
                  <a:srgbClr val="FF0000"/>
                </a:solidFill>
                <a:effectLst/>
                <a:latin typeface="Consolas" panose="020B0609020204030204" pitchFamily="49" charset="0"/>
              </a:rPr>
              <a:t>data</a:t>
            </a:r>
            <a:r>
              <a:rPr lang="en-CA" sz="1600" b="0" dirty="0">
                <a:solidFill>
                  <a:srgbClr val="000000"/>
                </a:solidFill>
                <a:effectLst/>
                <a:latin typeface="Consolas" panose="020B0609020204030204" pitchFamily="49" charset="0"/>
              </a:rPr>
              <a:t>=</a:t>
            </a:r>
            <a:r>
              <a:rPr lang="en-CA" sz="1600" b="0" dirty="0">
                <a:solidFill>
                  <a:srgbClr val="0000FF"/>
                </a:solidFill>
                <a:effectLst/>
                <a:latin typeface="Consolas" panose="020B0609020204030204" pitchFamily="49" charset="0"/>
              </a:rPr>
              <a:t>{</a:t>
            </a:r>
            <a:r>
              <a:rPr lang="en-CA" sz="1600" b="0" dirty="0">
                <a:solidFill>
                  <a:srgbClr val="0070C1"/>
                </a:solidFill>
                <a:effectLst/>
                <a:latin typeface="Consolas" panose="020B0609020204030204" pitchFamily="49" charset="0"/>
              </a:rPr>
              <a:t>data</a:t>
            </a:r>
            <a:r>
              <a:rPr lang="en-CA" sz="1600" b="0" dirty="0">
                <a:solidFill>
                  <a:srgbClr val="0000FF"/>
                </a:solidFill>
                <a:effectLst/>
                <a:latin typeface="Consolas" panose="020B0609020204030204" pitchFamily="49" charset="0"/>
              </a:rPr>
              <a:t>}</a:t>
            </a:r>
            <a:r>
              <a:rPr lang="en-CA" sz="1600" b="0" dirty="0">
                <a:solidFill>
                  <a:srgbClr val="000000"/>
                </a:solidFill>
                <a:effectLst/>
                <a:latin typeface="Consolas" panose="020B0609020204030204" pitchFamily="49" charset="0"/>
              </a:rPr>
              <a:t> </a:t>
            </a:r>
            <a:r>
              <a:rPr lang="en-CA" sz="1600" b="0" dirty="0">
                <a:solidFill>
                  <a:srgbClr val="800000"/>
                </a:solidFill>
                <a:effectLst/>
                <a:latin typeface="Consolas" panose="020B0609020204030204" pitchFamily="49" charset="0"/>
              </a:rPr>
              <a:t>/&gt;</a:t>
            </a:r>
            <a:r>
              <a:rPr lang="en-CA" sz="1600" b="0" dirty="0">
                <a:solidFill>
                  <a:srgbClr val="000000"/>
                </a:solidFill>
                <a:effectLst/>
                <a:latin typeface="Consolas" panose="020B0609020204030204" pitchFamily="49" charset="0"/>
              </a:rPr>
              <a:t>)</a:t>
            </a:r>
          </a:p>
          <a:p>
            <a:r>
              <a:rPr lang="en-CA" sz="1600" b="0" dirty="0">
                <a:solidFill>
                  <a:srgbClr val="000000"/>
                </a:solidFill>
                <a:effectLst/>
                <a:latin typeface="Consolas" panose="020B0609020204030204" pitchFamily="49" charset="0"/>
              </a:rPr>
              <a:t>    </a:t>
            </a:r>
            <a:r>
              <a:rPr lang="en-CA" sz="1600" b="0" dirty="0">
                <a:solidFill>
                  <a:srgbClr val="008000"/>
                </a:solidFill>
                <a:effectLst/>
                <a:latin typeface="Consolas" panose="020B0609020204030204" pitchFamily="49" charset="0"/>
              </a:rPr>
              <a:t>// Assert   --------------------------------</a:t>
            </a:r>
            <a:endParaRPr lang="en-CA" sz="1600" b="0" dirty="0">
              <a:solidFill>
                <a:srgbClr val="000000"/>
              </a:solidFill>
              <a:effectLst/>
              <a:latin typeface="Consolas" panose="020B0609020204030204" pitchFamily="49" charset="0"/>
            </a:endParaRPr>
          </a:p>
          <a:p>
            <a:r>
              <a:rPr lang="en-CA" sz="1600" b="0" dirty="0">
                <a:solidFill>
                  <a:srgbClr val="000000"/>
                </a:solidFill>
                <a:effectLst/>
                <a:latin typeface="Consolas" panose="020B0609020204030204" pitchFamily="49" charset="0"/>
              </a:rPr>
              <a:t>    </a:t>
            </a:r>
            <a:r>
              <a:rPr lang="en-CA" sz="1600" b="0" dirty="0" err="1">
                <a:solidFill>
                  <a:srgbClr val="0070C1"/>
                </a:solidFill>
                <a:effectLst/>
                <a:latin typeface="Consolas" panose="020B0609020204030204" pitchFamily="49" charset="0"/>
              </a:rPr>
              <a:t>screen</a:t>
            </a:r>
            <a:r>
              <a:rPr lang="en-CA" sz="1600" b="0" dirty="0" err="1">
                <a:solidFill>
                  <a:srgbClr val="000000"/>
                </a:solidFill>
                <a:effectLst/>
                <a:latin typeface="Consolas" panose="020B0609020204030204" pitchFamily="49" charset="0"/>
              </a:rPr>
              <a:t>.</a:t>
            </a:r>
            <a:r>
              <a:rPr lang="en-CA" sz="1600" b="0" dirty="0" err="1">
                <a:solidFill>
                  <a:srgbClr val="795E26"/>
                </a:solidFill>
                <a:effectLst/>
                <a:latin typeface="Consolas" panose="020B0609020204030204" pitchFamily="49" charset="0"/>
              </a:rPr>
              <a:t>debug</a:t>
            </a:r>
            <a:r>
              <a:rPr lang="en-CA" sz="1600" b="0" dirty="0">
                <a:solidFill>
                  <a:srgbClr val="000000"/>
                </a:solidFill>
                <a:effectLst/>
                <a:latin typeface="Consolas" panose="020B0609020204030204" pitchFamily="49" charset="0"/>
              </a:rPr>
              <a:t>()  </a:t>
            </a:r>
            <a:r>
              <a:rPr lang="en-CA" sz="1600" b="0" dirty="0">
                <a:solidFill>
                  <a:srgbClr val="008000"/>
                </a:solidFill>
                <a:effectLst/>
                <a:latin typeface="Consolas" panose="020B0609020204030204" pitchFamily="49" charset="0"/>
              </a:rPr>
              <a:t>// Shows the rendered HTML as if it renders in Chrome</a:t>
            </a:r>
            <a:endParaRPr lang="en-CA" sz="1600" b="0" dirty="0">
              <a:solidFill>
                <a:srgbClr val="000000"/>
              </a:solidFill>
              <a:effectLst/>
              <a:latin typeface="Consolas" panose="020B0609020204030204" pitchFamily="49" charset="0"/>
            </a:endParaRPr>
          </a:p>
          <a:p>
            <a:r>
              <a:rPr lang="en-CA" sz="1600" b="0" dirty="0">
                <a:solidFill>
                  <a:srgbClr val="000000"/>
                </a:solidFill>
                <a:effectLst/>
                <a:latin typeface="Consolas" panose="020B0609020204030204" pitchFamily="49" charset="0"/>
              </a:rPr>
              <a:t>    </a:t>
            </a:r>
            <a:r>
              <a:rPr lang="en-CA" sz="1600" b="0" dirty="0">
                <a:solidFill>
                  <a:srgbClr val="008000"/>
                </a:solidFill>
                <a:effectLst/>
                <a:latin typeface="Consolas" panose="020B0609020204030204" pitchFamily="49" charset="0"/>
              </a:rPr>
              <a:t>// Make sure it renders </a:t>
            </a:r>
            <a:endParaRPr lang="en-CA" sz="1600" b="0" dirty="0">
              <a:solidFill>
                <a:srgbClr val="000000"/>
              </a:solidFill>
              <a:effectLst/>
              <a:latin typeface="Consolas" panose="020B0609020204030204" pitchFamily="49" charset="0"/>
            </a:endParaRPr>
          </a:p>
          <a:p>
            <a:r>
              <a:rPr lang="en-CA" sz="1600" b="0" dirty="0">
                <a:solidFill>
                  <a:srgbClr val="000000"/>
                </a:solidFill>
                <a:effectLst/>
                <a:latin typeface="Consolas" panose="020B0609020204030204" pitchFamily="49" charset="0"/>
              </a:rPr>
              <a:t>    </a:t>
            </a:r>
            <a:r>
              <a:rPr lang="en-CA" sz="1600" b="0" dirty="0">
                <a:solidFill>
                  <a:srgbClr val="795E26"/>
                </a:solidFill>
                <a:effectLst/>
                <a:latin typeface="Consolas" panose="020B0609020204030204" pitchFamily="49" charset="0"/>
              </a:rPr>
              <a:t>expect</a:t>
            </a:r>
            <a:r>
              <a:rPr lang="en-CA" sz="1600" b="0" dirty="0">
                <a:solidFill>
                  <a:srgbClr val="000000"/>
                </a:solidFill>
                <a:effectLst/>
                <a:latin typeface="Consolas" panose="020B0609020204030204" pitchFamily="49" charset="0"/>
              </a:rPr>
              <a:t>(</a:t>
            </a:r>
            <a:r>
              <a:rPr lang="en-CA" sz="1600" b="0" dirty="0" err="1">
                <a:solidFill>
                  <a:srgbClr val="0070C1"/>
                </a:solidFill>
                <a:effectLst/>
                <a:latin typeface="Consolas" panose="020B0609020204030204" pitchFamily="49" charset="0"/>
              </a:rPr>
              <a:t>screen</a:t>
            </a:r>
            <a:r>
              <a:rPr lang="en-CA" sz="1600" b="0" dirty="0" err="1">
                <a:solidFill>
                  <a:srgbClr val="000000"/>
                </a:solidFill>
                <a:effectLst/>
                <a:latin typeface="Consolas" panose="020B0609020204030204" pitchFamily="49" charset="0"/>
              </a:rPr>
              <a:t>.</a:t>
            </a:r>
            <a:r>
              <a:rPr lang="en-CA" sz="1600" b="0" dirty="0" err="1">
                <a:solidFill>
                  <a:srgbClr val="795E26"/>
                </a:solidFill>
                <a:effectLst/>
                <a:latin typeface="Consolas" panose="020B0609020204030204" pitchFamily="49" charset="0"/>
              </a:rPr>
              <a:t>getByTestId</a:t>
            </a:r>
            <a:r>
              <a:rPr lang="en-CA" sz="1600" b="0" dirty="0">
                <a:solidFill>
                  <a:srgbClr val="000000"/>
                </a:solidFill>
                <a:effectLst/>
                <a:latin typeface="Consolas" panose="020B0609020204030204" pitchFamily="49" charset="0"/>
              </a:rPr>
              <a:t>(</a:t>
            </a:r>
            <a:r>
              <a:rPr lang="en-CA" sz="1600" b="0" dirty="0">
                <a:solidFill>
                  <a:srgbClr val="A31515"/>
                </a:solidFill>
                <a:effectLst/>
                <a:latin typeface="Consolas" panose="020B0609020204030204" pitchFamily="49" charset="0"/>
              </a:rPr>
              <a:t>'11'</a:t>
            </a:r>
            <a:r>
              <a:rPr lang="en-CA" sz="1600" b="0" dirty="0">
                <a:solidFill>
                  <a:srgbClr val="000000"/>
                </a:solidFill>
                <a:effectLst/>
                <a:latin typeface="Consolas" panose="020B0609020204030204" pitchFamily="49" charset="0"/>
              </a:rPr>
              <a:t>)).</a:t>
            </a:r>
            <a:r>
              <a:rPr lang="en-CA" sz="1600" b="0" dirty="0" err="1">
                <a:solidFill>
                  <a:srgbClr val="795E26"/>
                </a:solidFill>
                <a:effectLst/>
                <a:latin typeface="Consolas" panose="020B0609020204030204" pitchFamily="49" charset="0"/>
              </a:rPr>
              <a:t>toBeInTheDocument</a:t>
            </a:r>
            <a:r>
              <a:rPr lang="en-CA" sz="1600" b="0" dirty="0">
                <a:solidFill>
                  <a:srgbClr val="000000"/>
                </a:solidFill>
                <a:effectLst/>
                <a:latin typeface="Consolas" panose="020B0609020204030204" pitchFamily="49" charset="0"/>
              </a:rPr>
              <a:t>()</a:t>
            </a:r>
          </a:p>
          <a:p>
            <a:r>
              <a:rPr lang="en-CA" sz="1600" b="0" dirty="0">
                <a:solidFill>
                  <a:srgbClr val="000000"/>
                </a:solidFill>
                <a:effectLst/>
                <a:latin typeface="Consolas" panose="020B0609020204030204" pitchFamily="49" charset="0"/>
              </a:rPr>
              <a:t>    </a:t>
            </a:r>
            <a:r>
              <a:rPr lang="en-CA" sz="1600" b="0" dirty="0">
                <a:solidFill>
                  <a:srgbClr val="008000"/>
                </a:solidFill>
                <a:effectLst/>
                <a:latin typeface="Consolas" panose="020B0609020204030204" pitchFamily="49" charset="0"/>
              </a:rPr>
              <a:t>// Make sure the Temperature is displayed with the correct value</a:t>
            </a:r>
            <a:endParaRPr lang="en-CA" sz="1600" b="0" dirty="0">
              <a:solidFill>
                <a:srgbClr val="000000"/>
              </a:solidFill>
              <a:effectLst/>
              <a:latin typeface="Consolas" panose="020B0609020204030204" pitchFamily="49" charset="0"/>
            </a:endParaRPr>
          </a:p>
          <a:p>
            <a:r>
              <a:rPr lang="en-CA" sz="1600" b="0" dirty="0">
                <a:solidFill>
                  <a:srgbClr val="000000"/>
                </a:solidFill>
                <a:effectLst/>
                <a:latin typeface="Consolas" panose="020B0609020204030204" pitchFamily="49" charset="0"/>
              </a:rPr>
              <a:t>    </a:t>
            </a:r>
            <a:r>
              <a:rPr lang="en-CA" sz="1600" b="0" dirty="0">
                <a:solidFill>
                  <a:srgbClr val="795E26"/>
                </a:solidFill>
                <a:effectLst/>
                <a:latin typeface="Consolas" panose="020B0609020204030204" pitchFamily="49" charset="0"/>
              </a:rPr>
              <a:t>expect</a:t>
            </a:r>
            <a:r>
              <a:rPr lang="en-CA" sz="1600" b="0" dirty="0">
                <a:solidFill>
                  <a:srgbClr val="000000"/>
                </a:solidFill>
                <a:effectLst/>
                <a:latin typeface="Consolas" panose="020B0609020204030204" pitchFamily="49" charset="0"/>
              </a:rPr>
              <a:t>(</a:t>
            </a:r>
            <a:r>
              <a:rPr lang="en-CA" sz="1600" b="0" dirty="0" err="1">
                <a:solidFill>
                  <a:srgbClr val="0070C1"/>
                </a:solidFill>
                <a:effectLst/>
                <a:latin typeface="Consolas" panose="020B0609020204030204" pitchFamily="49" charset="0"/>
              </a:rPr>
              <a:t>screen</a:t>
            </a:r>
            <a:r>
              <a:rPr lang="en-CA" sz="1600" b="0" dirty="0" err="1">
                <a:solidFill>
                  <a:srgbClr val="000000"/>
                </a:solidFill>
                <a:effectLst/>
                <a:latin typeface="Consolas" panose="020B0609020204030204" pitchFamily="49" charset="0"/>
              </a:rPr>
              <a:t>.</a:t>
            </a:r>
            <a:r>
              <a:rPr lang="en-CA" sz="1600" b="0" dirty="0" err="1">
                <a:solidFill>
                  <a:srgbClr val="795E26"/>
                </a:solidFill>
                <a:effectLst/>
                <a:latin typeface="Consolas" panose="020B0609020204030204" pitchFamily="49" charset="0"/>
              </a:rPr>
              <a:t>getByTestId</a:t>
            </a:r>
            <a:r>
              <a:rPr lang="en-CA" sz="1600" b="0" dirty="0">
                <a:solidFill>
                  <a:srgbClr val="000000"/>
                </a:solidFill>
                <a:effectLst/>
                <a:latin typeface="Consolas" panose="020B0609020204030204" pitchFamily="49" charset="0"/>
              </a:rPr>
              <a:t>(</a:t>
            </a:r>
            <a:r>
              <a:rPr lang="en-CA" sz="1600" b="0" dirty="0">
                <a:solidFill>
                  <a:srgbClr val="A31515"/>
                </a:solidFill>
                <a:effectLst/>
                <a:latin typeface="Consolas" panose="020B0609020204030204" pitchFamily="49" charset="0"/>
              </a:rPr>
              <a:t>'11'</a:t>
            </a:r>
            <a:r>
              <a:rPr lang="en-CA" sz="1600" b="0" dirty="0">
                <a:solidFill>
                  <a:srgbClr val="000000"/>
                </a:solidFill>
                <a:effectLst/>
                <a:latin typeface="Consolas" panose="020B0609020204030204" pitchFamily="49" charset="0"/>
              </a:rPr>
              <a:t>)).</a:t>
            </a:r>
            <a:r>
              <a:rPr lang="en-CA" sz="1600" b="0" dirty="0" err="1">
                <a:solidFill>
                  <a:srgbClr val="795E26"/>
                </a:solidFill>
                <a:effectLst/>
                <a:latin typeface="Consolas" panose="020B0609020204030204" pitchFamily="49" charset="0"/>
              </a:rPr>
              <a:t>toHaveTextContent</a:t>
            </a:r>
            <a:r>
              <a:rPr lang="en-CA" sz="1600" b="0" dirty="0">
                <a:solidFill>
                  <a:srgbClr val="000000"/>
                </a:solidFill>
                <a:effectLst/>
                <a:latin typeface="Consolas" panose="020B0609020204030204" pitchFamily="49" charset="0"/>
              </a:rPr>
              <a:t>(</a:t>
            </a:r>
            <a:r>
              <a:rPr lang="en-CA" sz="1600" b="0" dirty="0">
                <a:solidFill>
                  <a:srgbClr val="A31515"/>
                </a:solidFill>
                <a:effectLst/>
                <a:latin typeface="Consolas" panose="020B0609020204030204" pitchFamily="49" charset="0"/>
              </a:rPr>
              <a:t>'Temperature 20C'</a:t>
            </a:r>
            <a:r>
              <a:rPr lang="en-CA" sz="1600" b="0" dirty="0">
                <a:solidFill>
                  <a:srgbClr val="000000"/>
                </a:solidFill>
                <a:effectLst/>
                <a:latin typeface="Consolas" panose="020B0609020204030204" pitchFamily="49" charset="0"/>
              </a:rPr>
              <a:t>)</a:t>
            </a:r>
          </a:p>
          <a:p>
            <a:r>
              <a:rPr lang="en-CA" sz="1600" b="0" dirty="0">
                <a:solidFill>
                  <a:srgbClr val="000000"/>
                </a:solidFill>
                <a:effectLst/>
                <a:latin typeface="Consolas" panose="020B0609020204030204" pitchFamily="49" charset="0"/>
              </a:rPr>
              <a:t>    </a:t>
            </a:r>
            <a:r>
              <a:rPr lang="en-CA" sz="1600" b="0" dirty="0">
                <a:solidFill>
                  <a:srgbClr val="008000"/>
                </a:solidFill>
                <a:effectLst/>
                <a:latin typeface="Consolas" panose="020B0609020204030204" pitchFamily="49" charset="0"/>
              </a:rPr>
              <a:t>// Make sure the Feels like is displayed with the correct value</a:t>
            </a:r>
            <a:endParaRPr lang="en-CA" sz="1600" b="0" dirty="0">
              <a:solidFill>
                <a:srgbClr val="000000"/>
              </a:solidFill>
              <a:effectLst/>
              <a:latin typeface="Consolas" panose="020B0609020204030204" pitchFamily="49" charset="0"/>
            </a:endParaRPr>
          </a:p>
          <a:p>
            <a:r>
              <a:rPr lang="en-CA" sz="1600" b="0" dirty="0">
                <a:solidFill>
                  <a:srgbClr val="000000"/>
                </a:solidFill>
                <a:effectLst/>
                <a:latin typeface="Consolas" panose="020B0609020204030204" pitchFamily="49" charset="0"/>
              </a:rPr>
              <a:t>    </a:t>
            </a:r>
            <a:r>
              <a:rPr lang="en-CA" sz="1600" b="0" dirty="0">
                <a:solidFill>
                  <a:srgbClr val="795E26"/>
                </a:solidFill>
                <a:effectLst/>
                <a:latin typeface="Consolas" panose="020B0609020204030204" pitchFamily="49" charset="0"/>
              </a:rPr>
              <a:t>expect</a:t>
            </a:r>
            <a:r>
              <a:rPr lang="en-CA" sz="1600" b="0" dirty="0">
                <a:solidFill>
                  <a:srgbClr val="000000"/>
                </a:solidFill>
                <a:effectLst/>
                <a:latin typeface="Consolas" panose="020B0609020204030204" pitchFamily="49" charset="0"/>
              </a:rPr>
              <a:t>(</a:t>
            </a:r>
            <a:r>
              <a:rPr lang="en-CA" sz="1600" b="0" dirty="0" err="1">
                <a:solidFill>
                  <a:srgbClr val="0070C1"/>
                </a:solidFill>
                <a:effectLst/>
                <a:latin typeface="Consolas" panose="020B0609020204030204" pitchFamily="49" charset="0"/>
              </a:rPr>
              <a:t>screen</a:t>
            </a:r>
            <a:r>
              <a:rPr lang="en-CA" sz="1600" b="0" dirty="0" err="1">
                <a:solidFill>
                  <a:srgbClr val="000000"/>
                </a:solidFill>
                <a:effectLst/>
                <a:latin typeface="Consolas" panose="020B0609020204030204" pitchFamily="49" charset="0"/>
              </a:rPr>
              <a:t>.</a:t>
            </a:r>
            <a:r>
              <a:rPr lang="en-CA" sz="1600" b="0" dirty="0" err="1">
                <a:solidFill>
                  <a:srgbClr val="795E26"/>
                </a:solidFill>
                <a:effectLst/>
                <a:latin typeface="Consolas" panose="020B0609020204030204" pitchFamily="49" charset="0"/>
              </a:rPr>
              <a:t>getByTestId</a:t>
            </a:r>
            <a:r>
              <a:rPr lang="en-CA" sz="1600" b="0" dirty="0">
                <a:solidFill>
                  <a:srgbClr val="000000"/>
                </a:solidFill>
                <a:effectLst/>
                <a:latin typeface="Consolas" panose="020B0609020204030204" pitchFamily="49" charset="0"/>
              </a:rPr>
              <a:t>(</a:t>
            </a:r>
            <a:r>
              <a:rPr lang="en-CA" sz="1600" b="0" dirty="0">
                <a:solidFill>
                  <a:srgbClr val="A31515"/>
                </a:solidFill>
                <a:effectLst/>
                <a:latin typeface="Consolas" panose="020B0609020204030204" pitchFamily="49" charset="0"/>
              </a:rPr>
              <a:t>'11'</a:t>
            </a:r>
            <a:r>
              <a:rPr lang="en-CA" sz="1600" b="0" dirty="0">
                <a:solidFill>
                  <a:srgbClr val="000000"/>
                </a:solidFill>
                <a:effectLst/>
                <a:latin typeface="Consolas" panose="020B0609020204030204" pitchFamily="49" charset="0"/>
              </a:rPr>
              <a:t>)).</a:t>
            </a:r>
            <a:r>
              <a:rPr lang="en-CA" sz="1600" b="0" dirty="0" err="1">
                <a:solidFill>
                  <a:srgbClr val="795E26"/>
                </a:solidFill>
                <a:effectLst/>
                <a:latin typeface="Consolas" panose="020B0609020204030204" pitchFamily="49" charset="0"/>
              </a:rPr>
              <a:t>toHaveTextContent</a:t>
            </a:r>
            <a:r>
              <a:rPr lang="en-CA" sz="1600" b="0" dirty="0">
                <a:solidFill>
                  <a:srgbClr val="000000"/>
                </a:solidFill>
                <a:effectLst/>
                <a:latin typeface="Consolas" panose="020B0609020204030204" pitchFamily="49" charset="0"/>
              </a:rPr>
              <a:t>(</a:t>
            </a:r>
            <a:r>
              <a:rPr lang="en-CA" sz="1600" b="0" dirty="0">
                <a:solidFill>
                  <a:srgbClr val="A31515"/>
                </a:solidFill>
                <a:effectLst/>
                <a:latin typeface="Consolas" panose="020B0609020204030204" pitchFamily="49" charset="0"/>
              </a:rPr>
              <a:t>'Feels Like 22C'</a:t>
            </a:r>
            <a:r>
              <a:rPr lang="en-CA" sz="1600" b="0" dirty="0">
                <a:solidFill>
                  <a:srgbClr val="000000"/>
                </a:solidFill>
                <a:effectLst/>
                <a:latin typeface="Consolas" panose="020B0609020204030204" pitchFamily="49" charset="0"/>
              </a:rPr>
              <a:t>)</a:t>
            </a:r>
          </a:p>
          <a:p>
            <a:r>
              <a:rPr lang="en-CA" sz="1600" b="0" dirty="0">
                <a:solidFill>
                  <a:srgbClr val="000000"/>
                </a:solidFill>
                <a:effectLst/>
                <a:latin typeface="Consolas" panose="020B0609020204030204" pitchFamily="49" charset="0"/>
              </a:rPr>
              <a:t>    </a:t>
            </a:r>
            <a:r>
              <a:rPr lang="en-CA" sz="1600" b="0" dirty="0">
                <a:solidFill>
                  <a:srgbClr val="008000"/>
                </a:solidFill>
                <a:effectLst/>
                <a:latin typeface="Consolas" panose="020B0609020204030204" pitchFamily="49" charset="0"/>
              </a:rPr>
              <a:t>// Make sure the Wind Seed is displayed with the correct value</a:t>
            </a:r>
            <a:endParaRPr lang="en-CA" sz="1600" b="0" dirty="0">
              <a:solidFill>
                <a:srgbClr val="000000"/>
              </a:solidFill>
              <a:effectLst/>
              <a:latin typeface="Consolas" panose="020B0609020204030204" pitchFamily="49" charset="0"/>
            </a:endParaRPr>
          </a:p>
          <a:p>
            <a:r>
              <a:rPr lang="en-CA" sz="1600" b="0" dirty="0">
                <a:solidFill>
                  <a:srgbClr val="000000"/>
                </a:solidFill>
                <a:effectLst/>
                <a:latin typeface="Consolas" panose="020B0609020204030204" pitchFamily="49" charset="0"/>
              </a:rPr>
              <a:t>    </a:t>
            </a:r>
            <a:r>
              <a:rPr lang="en-CA" sz="1600" b="0" dirty="0">
                <a:solidFill>
                  <a:srgbClr val="795E26"/>
                </a:solidFill>
                <a:effectLst/>
                <a:latin typeface="Consolas" panose="020B0609020204030204" pitchFamily="49" charset="0"/>
              </a:rPr>
              <a:t>expect</a:t>
            </a:r>
            <a:r>
              <a:rPr lang="en-CA" sz="1600" b="0" dirty="0">
                <a:solidFill>
                  <a:srgbClr val="000000"/>
                </a:solidFill>
                <a:effectLst/>
                <a:latin typeface="Consolas" panose="020B0609020204030204" pitchFamily="49" charset="0"/>
              </a:rPr>
              <a:t>(</a:t>
            </a:r>
            <a:r>
              <a:rPr lang="en-CA" sz="1600" b="0" dirty="0" err="1">
                <a:solidFill>
                  <a:srgbClr val="0070C1"/>
                </a:solidFill>
                <a:effectLst/>
                <a:latin typeface="Consolas" panose="020B0609020204030204" pitchFamily="49" charset="0"/>
              </a:rPr>
              <a:t>screen</a:t>
            </a:r>
            <a:r>
              <a:rPr lang="en-CA" sz="1600" b="0" dirty="0" err="1">
                <a:solidFill>
                  <a:srgbClr val="000000"/>
                </a:solidFill>
                <a:effectLst/>
                <a:latin typeface="Consolas" panose="020B0609020204030204" pitchFamily="49" charset="0"/>
              </a:rPr>
              <a:t>.</a:t>
            </a:r>
            <a:r>
              <a:rPr lang="en-CA" sz="1600" b="0" dirty="0" err="1">
                <a:solidFill>
                  <a:srgbClr val="795E26"/>
                </a:solidFill>
                <a:effectLst/>
                <a:latin typeface="Consolas" panose="020B0609020204030204" pitchFamily="49" charset="0"/>
              </a:rPr>
              <a:t>getByTestId</a:t>
            </a:r>
            <a:r>
              <a:rPr lang="en-CA" sz="1600" b="0" dirty="0">
                <a:solidFill>
                  <a:srgbClr val="000000"/>
                </a:solidFill>
                <a:effectLst/>
                <a:latin typeface="Consolas" panose="020B0609020204030204" pitchFamily="49" charset="0"/>
              </a:rPr>
              <a:t>(</a:t>
            </a:r>
            <a:r>
              <a:rPr lang="en-CA" sz="1600" b="0" dirty="0">
                <a:solidFill>
                  <a:srgbClr val="A31515"/>
                </a:solidFill>
                <a:effectLst/>
                <a:latin typeface="Consolas" panose="020B0609020204030204" pitchFamily="49" charset="0"/>
              </a:rPr>
              <a:t>'11'</a:t>
            </a:r>
            <a:r>
              <a:rPr lang="en-CA" sz="1600" b="0" dirty="0">
                <a:solidFill>
                  <a:srgbClr val="000000"/>
                </a:solidFill>
                <a:effectLst/>
                <a:latin typeface="Consolas" panose="020B0609020204030204" pitchFamily="49" charset="0"/>
              </a:rPr>
              <a:t>)).</a:t>
            </a:r>
            <a:r>
              <a:rPr lang="en-CA" sz="1600" b="0" dirty="0" err="1">
                <a:solidFill>
                  <a:srgbClr val="795E26"/>
                </a:solidFill>
                <a:effectLst/>
                <a:latin typeface="Consolas" panose="020B0609020204030204" pitchFamily="49" charset="0"/>
              </a:rPr>
              <a:t>toHaveTextContent</a:t>
            </a:r>
            <a:r>
              <a:rPr lang="en-CA" sz="1600" b="0" dirty="0">
                <a:solidFill>
                  <a:srgbClr val="000000"/>
                </a:solidFill>
                <a:effectLst/>
                <a:latin typeface="Consolas" panose="020B0609020204030204" pitchFamily="49" charset="0"/>
              </a:rPr>
              <a:t>(</a:t>
            </a:r>
            <a:r>
              <a:rPr lang="en-CA" sz="1600" b="0" dirty="0">
                <a:solidFill>
                  <a:srgbClr val="A31515"/>
                </a:solidFill>
                <a:effectLst/>
                <a:latin typeface="Consolas" panose="020B0609020204030204" pitchFamily="49" charset="0"/>
              </a:rPr>
              <a:t>'Wind Speed 10'</a:t>
            </a:r>
            <a:r>
              <a:rPr lang="en-CA" sz="1600" b="0" dirty="0">
                <a:solidFill>
                  <a:srgbClr val="000000"/>
                </a:solidFill>
                <a:effectLst/>
                <a:latin typeface="Consolas" panose="020B0609020204030204" pitchFamily="49" charset="0"/>
              </a:rPr>
              <a:t>)</a:t>
            </a:r>
          </a:p>
          <a:p>
            <a:r>
              <a:rPr lang="en-CA"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050941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F8C90C-80D6-A248-972F-F932C189B3DB}"/>
              </a:ext>
            </a:extLst>
          </p:cNvPr>
          <p:cNvSpPr>
            <a:spLocks noGrp="1"/>
          </p:cNvSpPr>
          <p:nvPr>
            <p:ph type="body" sz="quarter" idx="10"/>
          </p:nvPr>
        </p:nvSpPr>
        <p:spPr/>
        <p:txBody>
          <a:bodyPr/>
          <a:lstStyle/>
          <a:p>
            <a:r>
              <a:rPr lang="en-US" dirty="0"/>
              <a:t>Activity</a:t>
            </a:r>
          </a:p>
        </p:txBody>
      </p:sp>
    </p:spTree>
    <p:extLst>
      <p:ext uri="{BB962C8B-B14F-4D97-AF65-F5344CB8AC3E}">
        <p14:creationId xmlns:p14="http://schemas.microsoft.com/office/powerpoint/2010/main" val="853052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D8B07-BDB8-1BE5-24A5-6E9F36D7EA11}"/>
              </a:ext>
            </a:extLst>
          </p:cNvPr>
          <p:cNvSpPr>
            <a:spLocks noGrp="1"/>
          </p:cNvSpPr>
          <p:nvPr>
            <p:ph type="title"/>
          </p:nvPr>
        </p:nvSpPr>
        <p:spPr/>
        <p:txBody>
          <a:bodyPr/>
          <a:lstStyle/>
          <a:p>
            <a:r>
              <a:rPr lang="en-CA" dirty="0"/>
              <a:t>Create a Weather App with Tests</a:t>
            </a:r>
          </a:p>
        </p:txBody>
      </p:sp>
      <p:sp>
        <p:nvSpPr>
          <p:cNvPr id="3" name="Content Placeholder 2">
            <a:extLst>
              <a:ext uri="{FF2B5EF4-FFF2-40B4-BE49-F238E27FC236}">
                <a16:creationId xmlns:a16="http://schemas.microsoft.com/office/drawing/2014/main" id="{1E6B0D4D-43C2-283F-A327-245011AC67A6}"/>
              </a:ext>
            </a:extLst>
          </p:cNvPr>
          <p:cNvSpPr>
            <a:spLocks noGrp="1"/>
          </p:cNvSpPr>
          <p:nvPr>
            <p:ph idx="1"/>
          </p:nvPr>
        </p:nvSpPr>
        <p:spPr/>
        <p:txBody>
          <a:bodyPr/>
          <a:lstStyle/>
          <a:p>
            <a:r>
              <a:rPr lang="en-CA" dirty="0"/>
              <a:t>Covert the Weather HTML to Weather node application</a:t>
            </a:r>
          </a:p>
          <a:p>
            <a:r>
              <a:rPr lang="en-CA" dirty="0"/>
              <a:t>Create a couple of tests </a:t>
            </a:r>
          </a:p>
          <a:p>
            <a:endParaRPr lang="en-CA" dirty="0"/>
          </a:p>
          <a:p>
            <a:r>
              <a:rPr lang="en-CA" dirty="0"/>
              <a:t>See:</a:t>
            </a:r>
          </a:p>
          <a:p>
            <a:pPr lvl="1"/>
            <a:r>
              <a:rPr lang="en-CA" dirty="0"/>
              <a:t>weather-item.test.js</a:t>
            </a:r>
          </a:p>
          <a:p>
            <a:pPr lvl="1"/>
            <a:r>
              <a:rPr lang="en-CA" dirty="0"/>
              <a:t>weather-item.test.js</a:t>
            </a:r>
          </a:p>
        </p:txBody>
      </p:sp>
      <p:sp>
        <p:nvSpPr>
          <p:cNvPr id="4" name="Slide Number Placeholder 3">
            <a:extLst>
              <a:ext uri="{FF2B5EF4-FFF2-40B4-BE49-F238E27FC236}">
                <a16:creationId xmlns:a16="http://schemas.microsoft.com/office/drawing/2014/main" id="{922D9AF4-CA2C-3942-9F44-7C1DA50BBA69}"/>
              </a:ext>
            </a:extLst>
          </p:cNvPr>
          <p:cNvSpPr>
            <a:spLocks noGrp="1"/>
          </p:cNvSpPr>
          <p:nvPr>
            <p:ph type="sldNum" sz="quarter" idx="12"/>
          </p:nvPr>
        </p:nvSpPr>
        <p:spPr/>
        <p:txBody>
          <a:bodyPr/>
          <a:lstStyle/>
          <a:p>
            <a:fld id="{5C35FCF4-C3EF-BD43-82E0-05BC237DAD2A}" type="slidenum">
              <a:rPr lang="en-US" smtClean="0"/>
              <a:pPr/>
              <a:t>15</a:t>
            </a:fld>
            <a:endParaRPr lang="en-US" dirty="0"/>
          </a:p>
        </p:txBody>
      </p:sp>
    </p:spTree>
    <p:extLst>
      <p:ext uri="{BB962C8B-B14F-4D97-AF65-F5344CB8AC3E}">
        <p14:creationId xmlns:p14="http://schemas.microsoft.com/office/powerpoint/2010/main" val="283184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F8C90C-80D6-A248-972F-F932C189B3D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6776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FD812-D087-FC16-DC92-3FC28FEAFF0E}"/>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846863AB-1FDA-E295-5B9B-9B0B12573459}"/>
              </a:ext>
            </a:extLst>
          </p:cNvPr>
          <p:cNvSpPr>
            <a:spLocks noGrp="1"/>
          </p:cNvSpPr>
          <p:nvPr>
            <p:ph idx="1"/>
          </p:nvPr>
        </p:nvSpPr>
        <p:spPr/>
        <p:txBody>
          <a:bodyPr/>
          <a:lstStyle/>
          <a:p>
            <a:r>
              <a:rPr lang="en-CA" dirty="0"/>
              <a:t>Composition</a:t>
            </a:r>
          </a:p>
          <a:p>
            <a:r>
              <a:rPr lang="en-CA" dirty="0"/>
              <a:t>React Design </a:t>
            </a:r>
          </a:p>
        </p:txBody>
      </p:sp>
      <p:sp>
        <p:nvSpPr>
          <p:cNvPr id="4" name="Slide Number Placeholder 3">
            <a:extLst>
              <a:ext uri="{FF2B5EF4-FFF2-40B4-BE49-F238E27FC236}">
                <a16:creationId xmlns:a16="http://schemas.microsoft.com/office/drawing/2014/main" id="{5D4BC224-F11C-F7E5-F448-E0DD240475A6}"/>
              </a:ext>
            </a:extLst>
          </p:cNvPr>
          <p:cNvSpPr>
            <a:spLocks noGrp="1"/>
          </p:cNvSpPr>
          <p:nvPr>
            <p:ph type="sldNum" sz="quarter" idx="12"/>
          </p:nvPr>
        </p:nvSpPr>
        <p:spPr/>
        <p:txBody>
          <a:bodyPr/>
          <a:lstStyle/>
          <a:p>
            <a:fld id="{5C35FCF4-C3EF-BD43-82E0-05BC237DAD2A}" type="slidenum">
              <a:rPr lang="en-US" smtClean="0"/>
              <a:pPr/>
              <a:t>17</a:t>
            </a:fld>
            <a:endParaRPr lang="en-US" dirty="0"/>
          </a:p>
        </p:txBody>
      </p:sp>
    </p:spTree>
    <p:extLst>
      <p:ext uri="{BB962C8B-B14F-4D97-AF65-F5344CB8AC3E}">
        <p14:creationId xmlns:p14="http://schemas.microsoft.com/office/powerpoint/2010/main" val="1314065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2537E-5C82-2143-0933-45D35CA97131}"/>
              </a:ext>
            </a:extLst>
          </p:cNvPr>
          <p:cNvSpPr>
            <a:spLocks noGrp="1"/>
          </p:cNvSpPr>
          <p:nvPr>
            <p:ph type="title"/>
          </p:nvPr>
        </p:nvSpPr>
        <p:spPr/>
        <p:txBody>
          <a:bodyPr/>
          <a:lstStyle/>
          <a:p>
            <a:r>
              <a:rPr lang="en-US" dirty="0"/>
              <a:t>Assignment 3</a:t>
            </a:r>
          </a:p>
        </p:txBody>
      </p:sp>
      <p:sp>
        <p:nvSpPr>
          <p:cNvPr id="3" name="Content Placeholder 2">
            <a:extLst>
              <a:ext uri="{FF2B5EF4-FFF2-40B4-BE49-F238E27FC236}">
                <a16:creationId xmlns:a16="http://schemas.microsoft.com/office/drawing/2014/main" id="{721B91C5-8949-65C0-648B-847E3ACCC17F}"/>
              </a:ext>
            </a:extLst>
          </p:cNvPr>
          <p:cNvSpPr>
            <a:spLocks noGrp="1"/>
          </p:cNvSpPr>
          <p:nvPr>
            <p:ph idx="1"/>
          </p:nvPr>
        </p:nvSpPr>
        <p:spPr>
          <a:xfrm>
            <a:off x="562628" y="1773195"/>
            <a:ext cx="9724372" cy="4115669"/>
          </a:xfrm>
        </p:spPr>
        <p:txBody>
          <a:bodyPr/>
          <a:lstStyle/>
          <a:p>
            <a:r>
              <a:rPr lang="en-US" dirty="0"/>
              <a:t>Task B:</a:t>
            </a:r>
          </a:p>
          <a:p>
            <a:pPr lvl="1"/>
            <a:r>
              <a:rPr lang="en-US" dirty="0"/>
              <a:t>Convert the Weather Application to React Node Application</a:t>
            </a:r>
          </a:p>
          <a:p>
            <a:pPr lvl="1"/>
            <a:r>
              <a:rPr lang="en-US" dirty="0"/>
              <a:t>Add 3 test files for 3 components</a:t>
            </a:r>
          </a:p>
          <a:p>
            <a:pPr lvl="1"/>
            <a:r>
              <a:rPr lang="en-US" dirty="0"/>
              <a:t>Each test file should have 2 tests</a:t>
            </a:r>
          </a:p>
          <a:p>
            <a:pPr lvl="1"/>
            <a:endParaRPr lang="en-US" dirty="0"/>
          </a:p>
        </p:txBody>
      </p:sp>
      <p:sp>
        <p:nvSpPr>
          <p:cNvPr id="4" name="Slide Number Placeholder 3">
            <a:extLst>
              <a:ext uri="{FF2B5EF4-FFF2-40B4-BE49-F238E27FC236}">
                <a16:creationId xmlns:a16="http://schemas.microsoft.com/office/drawing/2014/main" id="{E979FE6C-ED25-6F57-6A11-EDF74D45851C}"/>
              </a:ext>
            </a:extLst>
          </p:cNvPr>
          <p:cNvSpPr>
            <a:spLocks noGrp="1"/>
          </p:cNvSpPr>
          <p:nvPr>
            <p:ph type="sldNum" sz="quarter" idx="12"/>
          </p:nvPr>
        </p:nvSpPr>
        <p:spPr/>
        <p:txBody>
          <a:bodyPr/>
          <a:lstStyle/>
          <a:p>
            <a:fld id="{5C35FCF4-C3EF-BD43-82E0-05BC237DAD2A}" type="slidenum">
              <a:rPr lang="en-US" smtClean="0"/>
              <a:pPr/>
              <a:t>18</a:t>
            </a:fld>
            <a:endParaRPr lang="en-US" dirty="0"/>
          </a:p>
        </p:txBody>
      </p:sp>
    </p:spTree>
    <p:extLst>
      <p:ext uri="{BB962C8B-B14F-4D97-AF65-F5344CB8AC3E}">
        <p14:creationId xmlns:p14="http://schemas.microsoft.com/office/powerpoint/2010/main" val="1002240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7B202-DEBE-554C-91E8-EC5F17C65E2B}"/>
              </a:ext>
            </a:extLst>
          </p:cNvPr>
          <p:cNvSpPr>
            <a:spLocks noGrp="1"/>
          </p:cNvSpPr>
          <p:nvPr>
            <p:ph type="ctrTitle"/>
          </p:nvPr>
        </p:nvSpPr>
        <p:spPr/>
        <p:txBody>
          <a:bodyPr/>
          <a:lstStyle/>
          <a:p>
            <a:r>
              <a:rPr lang="en-US" dirty="0"/>
              <a:t>Thank you for attending today!!!</a:t>
            </a:r>
          </a:p>
        </p:txBody>
      </p:sp>
      <p:sp>
        <p:nvSpPr>
          <p:cNvPr id="3" name="Subtitle 2">
            <a:extLst>
              <a:ext uri="{FF2B5EF4-FFF2-40B4-BE49-F238E27FC236}">
                <a16:creationId xmlns:a16="http://schemas.microsoft.com/office/drawing/2014/main" id="{AD830C43-AAA9-BB41-961B-5A2950BFE6C6}"/>
              </a:ext>
            </a:extLst>
          </p:cNvPr>
          <p:cNvSpPr>
            <a:spLocks noGrp="1"/>
          </p:cNvSpPr>
          <p:nvPr>
            <p:ph type="subTitle" idx="1"/>
          </p:nvPr>
        </p:nvSpPr>
        <p:spPr/>
        <p:txBody>
          <a:bodyPr/>
          <a:lstStyle/>
          <a:p>
            <a:r>
              <a:rPr lang="en-US" dirty="0"/>
              <a:t> </a:t>
            </a:r>
          </a:p>
        </p:txBody>
      </p:sp>
      <p:sp>
        <p:nvSpPr>
          <p:cNvPr id="4" name="Text Placeholder 3">
            <a:extLst>
              <a:ext uri="{FF2B5EF4-FFF2-40B4-BE49-F238E27FC236}">
                <a16:creationId xmlns:a16="http://schemas.microsoft.com/office/drawing/2014/main" id="{B4B6C0B0-C1C4-0148-A801-848029836D79}"/>
              </a:ext>
            </a:extLst>
          </p:cNvPr>
          <p:cNvSpPr>
            <a:spLocks noGrp="1"/>
          </p:cNvSpPr>
          <p:nvPr>
            <p:ph type="body" sz="quarter" idx="10"/>
          </p:nvPr>
        </p:nvSpPr>
        <p:spPr/>
        <p:txBody>
          <a:bodyPr/>
          <a:lstStyle/>
          <a:p>
            <a:r>
              <a:rPr lang="en-CA" dirty="0"/>
              <a:t>Mostafa Mohamed, PhD, P.Eng.</a:t>
            </a:r>
          </a:p>
          <a:p>
            <a:endParaRPr lang="en-CA" dirty="0"/>
          </a:p>
          <a:p>
            <a:r>
              <a:rPr lang="en-CA" dirty="0"/>
              <a:t>Mostafa.Mohamed@ucalgary.ca </a:t>
            </a:r>
          </a:p>
          <a:p>
            <a:r>
              <a:rPr lang="en-US" dirty="0"/>
              <a:t>WhatsApp: 403-966-8112</a:t>
            </a:r>
          </a:p>
        </p:txBody>
      </p:sp>
    </p:spTree>
    <p:extLst>
      <p:ext uri="{BB962C8B-B14F-4D97-AF65-F5344CB8AC3E}">
        <p14:creationId xmlns:p14="http://schemas.microsoft.com/office/powerpoint/2010/main" val="3963234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66015-3E95-4D95-A920-4330EDABD0E8}"/>
              </a:ext>
            </a:extLst>
          </p:cNvPr>
          <p:cNvSpPr>
            <a:spLocks noGrp="1"/>
          </p:cNvSpPr>
          <p:nvPr>
            <p:ph type="title"/>
          </p:nvPr>
        </p:nvSpPr>
        <p:spPr/>
        <p:txBody>
          <a:bodyPr/>
          <a:lstStyle/>
          <a:p>
            <a:r>
              <a:rPr lang="en-US" dirty="0"/>
              <a:t>Previous Class</a:t>
            </a:r>
          </a:p>
        </p:txBody>
      </p:sp>
      <p:sp>
        <p:nvSpPr>
          <p:cNvPr id="3" name="Content Placeholder 2">
            <a:extLst>
              <a:ext uri="{FF2B5EF4-FFF2-40B4-BE49-F238E27FC236}">
                <a16:creationId xmlns:a16="http://schemas.microsoft.com/office/drawing/2014/main" id="{7F04B274-E1F1-4127-A485-8BAAFB2644B7}"/>
              </a:ext>
            </a:extLst>
          </p:cNvPr>
          <p:cNvSpPr>
            <a:spLocks noGrp="1"/>
          </p:cNvSpPr>
          <p:nvPr>
            <p:ph idx="1"/>
          </p:nvPr>
        </p:nvSpPr>
        <p:spPr/>
        <p:txBody>
          <a:bodyPr/>
          <a:lstStyle/>
          <a:p>
            <a:pPr marL="514350" indent="-514350">
              <a:buFont typeface="+mj-lt"/>
              <a:buAutoNum type="alphaLcParenR"/>
            </a:pPr>
            <a:r>
              <a:rPr lang="en-CA" dirty="0"/>
              <a:t>Composition</a:t>
            </a:r>
          </a:p>
          <a:p>
            <a:pPr marL="514350" indent="-514350">
              <a:buFont typeface="+mj-lt"/>
              <a:buAutoNum type="alphaLcParenR"/>
            </a:pPr>
            <a:r>
              <a:rPr lang="en-CA" dirty="0"/>
              <a:t>React Design </a:t>
            </a:r>
          </a:p>
        </p:txBody>
      </p:sp>
      <p:sp>
        <p:nvSpPr>
          <p:cNvPr id="4" name="Slide Number Placeholder 3">
            <a:extLst>
              <a:ext uri="{FF2B5EF4-FFF2-40B4-BE49-F238E27FC236}">
                <a16:creationId xmlns:a16="http://schemas.microsoft.com/office/drawing/2014/main" id="{2C370BED-A152-4D3C-A502-AA99EF3CDA16}"/>
              </a:ext>
            </a:extLst>
          </p:cNvPr>
          <p:cNvSpPr>
            <a:spLocks noGrp="1"/>
          </p:cNvSpPr>
          <p:nvPr>
            <p:ph type="sldNum" sz="quarter" idx="12"/>
          </p:nvPr>
        </p:nvSpPr>
        <p:spPr/>
        <p:txBody>
          <a:bodyPr/>
          <a:lstStyle/>
          <a:p>
            <a:fld id="{5C35FCF4-C3EF-BD43-82E0-05BC237DAD2A}" type="slidenum">
              <a:rPr lang="en-US" smtClean="0"/>
              <a:pPr/>
              <a:t>2</a:t>
            </a:fld>
            <a:endParaRPr lang="en-US" dirty="0"/>
          </a:p>
        </p:txBody>
      </p:sp>
    </p:spTree>
    <p:extLst>
      <p:ext uri="{BB962C8B-B14F-4D97-AF65-F5344CB8AC3E}">
        <p14:creationId xmlns:p14="http://schemas.microsoft.com/office/powerpoint/2010/main" val="1167576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66015-3E95-4D95-A920-4330EDABD0E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7F04B274-E1F1-4127-A485-8BAAFB2644B7}"/>
              </a:ext>
            </a:extLst>
          </p:cNvPr>
          <p:cNvSpPr>
            <a:spLocks noGrp="1"/>
          </p:cNvSpPr>
          <p:nvPr>
            <p:ph idx="1"/>
          </p:nvPr>
        </p:nvSpPr>
        <p:spPr>
          <a:xfrm>
            <a:off x="562627" y="1773195"/>
            <a:ext cx="10793231" cy="4115669"/>
          </a:xfrm>
        </p:spPr>
        <p:txBody>
          <a:bodyPr/>
          <a:lstStyle/>
          <a:p>
            <a:pPr marL="514350" indent="-514350">
              <a:buFont typeface="+mj-lt"/>
              <a:buAutoNum type="alphaLcParenR"/>
            </a:pPr>
            <a:r>
              <a:rPr lang="en-CA" dirty="0"/>
              <a:t>Convert React HTML to React Node.js Application</a:t>
            </a:r>
          </a:p>
          <a:p>
            <a:pPr marL="514350" indent="-514350">
              <a:buFont typeface="+mj-lt"/>
              <a:buAutoNum type="alphaLcParenR"/>
            </a:pPr>
            <a:r>
              <a:rPr lang="en-CA" dirty="0"/>
              <a:t>React Testing</a:t>
            </a:r>
          </a:p>
          <a:p>
            <a:pPr marL="514350" indent="-514350">
              <a:buFont typeface="+mj-lt"/>
              <a:buAutoNum type="alphaLcParenR"/>
            </a:pPr>
            <a:endParaRPr lang="en-CA" dirty="0"/>
          </a:p>
          <a:p>
            <a:endParaRPr lang="en-US" dirty="0"/>
          </a:p>
          <a:p>
            <a:r>
              <a:rPr lang="en-US" dirty="0"/>
              <a:t>Reading: </a:t>
            </a:r>
          </a:p>
          <a:p>
            <a:pPr lvl="1"/>
            <a:r>
              <a:rPr lang="en-US" dirty="0">
                <a:hlinkClick r:id="rId2"/>
              </a:rPr>
              <a:t>https://www.robinwieruch.de/react-testing-library/</a:t>
            </a:r>
            <a:r>
              <a:rPr lang="en-US" dirty="0"/>
              <a:t>  Good tutorial</a:t>
            </a:r>
          </a:p>
          <a:p>
            <a:pPr lvl="1"/>
            <a:r>
              <a:rPr lang="en-US" dirty="0">
                <a:hlinkClick r:id="rId3"/>
              </a:rPr>
              <a:t>https://testing-library.com/docs/react-testing-library/example-intro</a:t>
            </a:r>
            <a:r>
              <a:rPr lang="en-US" dirty="0"/>
              <a:t>  Easy start  </a:t>
            </a:r>
          </a:p>
          <a:p>
            <a:pPr lvl="1"/>
            <a:r>
              <a:rPr lang="en-US" dirty="0">
                <a:hlinkClick r:id="rId4"/>
              </a:rPr>
              <a:t>https://reactjs.org/docs/testing.html</a:t>
            </a:r>
            <a:r>
              <a:rPr lang="en-US" dirty="0"/>
              <a:t> </a:t>
            </a:r>
          </a:p>
          <a:p>
            <a:pPr lvl="1"/>
            <a:r>
              <a:rPr lang="en-US" dirty="0">
                <a:hlinkClick r:id="rId5"/>
              </a:rPr>
              <a:t>https://jestjs.io/docs/getting-started</a:t>
            </a:r>
            <a:r>
              <a:rPr lang="en-US" dirty="0"/>
              <a:t> </a:t>
            </a:r>
            <a:endParaRPr lang="en-US" dirty="0">
              <a:hlinkClick r:id="rId6"/>
            </a:endParaRPr>
          </a:p>
          <a:p>
            <a:pPr lvl="1"/>
            <a:endParaRPr lang="en-US" dirty="0"/>
          </a:p>
          <a:p>
            <a:pPr lvl="1"/>
            <a:endParaRPr lang="en-US" dirty="0"/>
          </a:p>
        </p:txBody>
      </p:sp>
      <p:sp>
        <p:nvSpPr>
          <p:cNvPr id="4" name="Slide Number Placeholder 3">
            <a:extLst>
              <a:ext uri="{FF2B5EF4-FFF2-40B4-BE49-F238E27FC236}">
                <a16:creationId xmlns:a16="http://schemas.microsoft.com/office/drawing/2014/main" id="{2C370BED-A152-4D3C-A502-AA99EF3CDA16}"/>
              </a:ext>
            </a:extLst>
          </p:cNvPr>
          <p:cNvSpPr>
            <a:spLocks noGrp="1"/>
          </p:cNvSpPr>
          <p:nvPr>
            <p:ph type="sldNum" sz="quarter" idx="12"/>
          </p:nvPr>
        </p:nvSpPr>
        <p:spPr/>
        <p:txBody>
          <a:bodyPr/>
          <a:lstStyle/>
          <a:p>
            <a:fld id="{5C35FCF4-C3EF-BD43-82E0-05BC237DAD2A}" type="slidenum">
              <a:rPr lang="en-US" smtClean="0"/>
              <a:pPr/>
              <a:t>3</a:t>
            </a:fld>
            <a:endParaRPr lang="en-US" dirty="0"/>
          </a:p>
        </p:txBody>
      </p:sp>
    </p:spTree>
    <p:extLst>
      <p:ext uri="{BB962C8B-B14F-4D97-AF65-F5344CB8AC3E}">
        <p14:creationId xmlns:p14="http://schemas.microsoft.com/office/powerpoint/2010/main" val="1290625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320FF02-A38C-426C-81AC-510DE2CD27D2}"/>
              </a:ext>
            </a:extLst>
          </p:cNvPr>
          <p:cNvSpPr>
            <a:spLocks noGrp="1"/>
          </p:cNvSpPr>
          <p:nvPr>
            <p:ph type="body" sz="quarter" idx="10"/>
          </p:nvPr>
        </p:nvSpPr>
        <p:spPr/>
        <p:txBody>
          <a:bodyPr/>
          <a:lstStyle/>
          <a:p>
            <a:r>
              <a:rPr lang="en-CA" dirty="0"/>
              <a:t>Convert React HTML to React Node.js Application</a:t>
            </a:r>
          </a:p>
          <a:p>
            <a:endParaRPr lang="en-CA" dirty="0"/>
          </a:p>
        </p:txBody>
      </p:sp>
      <p:sp>
        <p:nvSpPr>
          <p:cNvPr id="4" name="Slide Number Placeholder 3">
            <a:extLst>
              <a:ext uri="{FF2B5EF4-FFF2-40B4-BE49-F238E27FC236}">
                <a16:creationId xmlns:a16="http://schemas.microsoft.com/office/drawing/2014/main" id="{9F1902AB-6788-4294-AEE9-9D99C6CB7E41}"/>
              </a:ext>
            </a:extLst>
          </p:cNvPr>
          <p:cNvSpPr>
            <a:spLocks noGrp="1"/>
          </p:cNvSpPr>
          <p:nvPr>
            <p:ph type="sldNum" sz="quarter" idx="4294967295"/>
          </p:nvPr>
        </p:nvSpPr>
        <p:spPr>
          <a:xfrm>
            <a:off x="9448800" y="6380163"/>
            <a:ext cx="2743200" cy="365125"/>
          </a:xfrm>
          <a:prstGeom prst="rect">
            <a:avLst/>
          </a:prstGeom>
        </p:spPr>
        <p:txBody>
          <a:bodyPr/>
          <a:lstStyle/>
          <a:p>
            <a:fld id="{5C35FCF4-C3EF-BD43-82E0-05BC237DAD2A}" type="slidenum">
              <a:rPr lang="en-US" smtClean="0"/>
              <a:pPr/>
              <a:t>4</a:t>
            </a:fld>
            <a:endParaRPr lang="en-US" dirty="0"/>
          </a:p>
        </p:txBody>
      </p:sp>
    </p:spTree>
    <p:extLst>
      <p:ext uri="{BB962C8B-B14F-4D97-AF65-F5344CB8AC3E}">
        <p14:creationId xmlns:p14="http://schemas.microsoft.com/office/powerpoint/2010/main" val="2264623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E9125-3E34-E9F6-4768-98215015F6CF}"/>
              </a:ext>
            </a:extLst>
          </p:cNvPr>
          <p:cNvSpPr>
            <a:spLocks noGrp="1"/>
          </p:cNvSpPr>
          <p:nvPr>
            <p:ph type="title"/>
          </p:nvPr>
        </p:nvSpPr>
        <p:spPr/>
        <p:txBody>
          <a:bodyPr/>
          <a:lstStyle/>
          <a:p>
            <a:r>
              <a:rPr lang="en-US" dirty="0"/>
              <a:t>Converting React HTML to React Application </a:t>
            </a:r>
          </a:p>
        </p:txBody>
      </p:sp>
      <p:sp>
        <p:nvSpPr>
          <p:cNvPr id="3" name="Content Placeholder 2">
            <a:extLst>
              <a:ext uri="{FF2B5EF4-FFF2-40B4-BE49-F238E27FC236}">
                <a16:creationId xmlns:a16="http://schemas.microsoft.com/office/drawing/2014/main" id="{002592D4-A970-A004-5E20-6B3EC44819C7}"/>
              </a:ext>
            </a:extLst>
          </p:cNvPr>
          <p:cNvSpPr>
            <a:spLocks noGrp="1"/>
          </p:cNvSpPr>
          <p:nvPr>
            <p:ph idx="1"/>
          </p:nvPr>
        </p:nvSpPr>
        <p:spPr>
          <a:xfrm>
            <a:off x="562627" y="1379349"/>
            <a:ext cx="11448559" cy="5001189"/>
          </a:xfrm>
        </p:spPr>
        <p:txBody>
          <a:bodyPr/>
          <a:lstStyle/>
          <a:p>
            <a:pPr marL="514350" indent="-514350">
              <a:buFont typeface="+mj-lt"/>
              <a:buAutoNum type="arabicPeriod"/>
            </a:pPr>
            <a:r>
              <a:rPr lang="en-US" dirty="0"/>
              <a:t>Create a new React App</a:t>
            </a:r>
          </a:p>
          <a:p>
            <a:pPr lvl="1"/>
            <a:r>
              <a:rPr lang="en-US" dirty="0"/>
              <a:t>e.g.: </a:t>
            </a:r>
            <a:r>
              <a:rPr lang="en-US" i="1" dirty="0" err="1"/>
              <a:t>npx</a:t>
            </a:r>
            <a:r>
              <a:rPr lang="en-US" i="1" dirty="0"/>
              <a:t> create-react-app weather-app</a:t>
            </a:r>
          </a:p>
          <a:p>
            <a:pPr marL="514350" indent="-514350">
              <a:buFont typeface="+mj-lt"/>
              <a:buAutoNum type="arabicPeriod"/>
            </a:pPr>
            <a:r>
              <a:rPr lang="en-US" dirty="0"/>
              <a:t>Copy all JS files to the new project inside </a:t>
            </a:r>
            <a:r>
              <a:rPr lang="en-US" dirty="0" err="1"/>
              <a:t>src</a:t>
            </a:r>
            <a:r>
              <a:rPr lang="en-US" dirty="0"/>
              <a:t>/components, rename the files if you want</a:t>
            </a:r>
          </a:p>
          <a:p>
            <a:pPr marL="514350" indent="-514350">
              <a:buFont typeface="+mj-lt"/>
              <a:buAutoNum type="arabicPeriod"/>
            </a:pPr>
            <a:r>
              <a:rPr lang="en-US" dirty="0"/>
              <a:t>Export all components from all file</a:t>
            </a:r>
          </a:p>
          <a:p>
            <a:pPr lvl="1"/>
            <a:r>
              <a:rPr lang="en-US" dirty="0"/>
              <a:t>e.g.: </a:t>
            </a:r>
            <a:r>
              <a:rPr lang="en-US" i="1" dirty="0"/>
              <a:t>export default class Body extends </a:t>
            </a:r>
            <a:r>
              <a:rPr lang="en-US" i="1" dirty="0" err="1"/>
              <a:t>React.Component</a:t>
            </a:r>
            <a:r>
              <a:rPr lang="en-US" i="1" dirty="0"/>
              <a:t>{ … }</a:t>
            </a:r>
          </a:p>
          <a:p>
            <a:pPr marL="514350" indent="-514350">
              <a:buFont typeface="+mj-lt"/>
              <a:buAutoNum type="arabicPeriod"/>
            </a:pPr>
            <a:r>
              <a:rPr lang="en-US" dirty="0"/>
              <a:t>Import the required component in each file</a:t>
            </a:r>
          </a:p>
          <a:p>
            <a:pPr lvl="1"/>
            <a:r>
              <a:rPr lang="en-US" dirty="0"/>
              <a:t>e.g</a:t>
            </a:r>
            <a:r>
              <a:rPr lang="en-US" i="1" dirty="0"/>
              <a:t>.: import Graph from "./graph";</a:t>
            </a:r>
          </a:p>
          <a:p>
            <a:pPr marL="514350" indent="-514350">
              <a:buFont typeface="+mj-lt"/>
              <a:buAutoNum type="arabicPeriod"/>
            </a:pPr>
            <a:r>
              <a:rPr lang="en-US" dirty="0"/>
              <a:t>Add a starting component to the app.js</a:t>
            </a:r>
          </a:p>
          <a:p>
            <a:pPr marL="514350" indent="-514350">
              <a:buFont typeface="+mj-lt"/>
              <a:buAutoNum type="arabicPeriod"/>
            </a:pPr>
            <a:r>
              <a:rPr lang="en-US" dirty="0"/>
              <a:t>Replace any third-party component with a NPM package (better to be made for React)</a:t>
            </a:r>
          </a:p>
          <a:p>
            <a:pPr lvl="1"/>
            <a:r>
              <a:rPr lang="en-US" dirty="0"/>
              <a:t>e.g.: Charts.js  -&gt; https://react-chartjs-2.js.org</a:t>
            </a:r>
          </a:p>
        </p:txBody>
      </p:sp>
      <p:sp>
        <p:nvSpPr>
          <p:cNvPr id="4" name="Slide Number Placeholder 3">
            <a:extLst>
              <a:ext uri="{FF2B5EF4-FFF2-40B4-BE49-F238E27FC236}">
                <a16:creationId xmlns:a16="http://schemas.microsoft.com/office/drawing/2014/main" id="{7A6D1D39-BF58-956A-5EA2-497C7E2AD7D0}"/>
              </a:ext>
            </a:extLst>
          </p:cNvPr>
          <p:cNvSpPr>
            <a:spLocks noGrp="1"/>
          </p:cNvSpPr>
          <p:nvPr>
            <p:ph type="sldNum" sz="quarter" idx="12"/>
          </p:nvPr>
        </p:nvSpPr>
        <p:spPr/>
        <p:txBody>
          <a:bodyPr/>
          <a:lstStyle/>
          <a:p>
            <a:fld id="{5C35FCF4-C3EF-BD43-82E0-05BC237DAD2A}" type="slidenum">
              <a:rPr lang="en-US" smtClean="0"/>
              <a:pPr/>
              <a:t>5</a:t>
            </a:fld>
            <a:endParaRPr lang="en-US" dirty="0"/>
          </a:p>
        </p:txBody>
      </p:sp>
    </p:spTree>
    <p:extLst>
      <p:ext uri="{BB962C8B-B14F-4D97-AF65-F5344CB8AC3E}">
        <p14:creationId xmlns:p14="http://schemas.microsoft.com/office/powerpoint/2010/main" val="1229622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320FF02-A38C-426C-81AC-510DE2CD27D2}"/>
              </a:ext>
            </a:extLst>
          </p:cNvPr>
          <p:cNvSpPr>
            <a:spLocks noGrp="1"/>
          </p:cNvSpPr>
          <p:nvPr>
            <p:ph type="body" sz="quarter" idx="10"/>
          </p:nvPr>
        </p:nvSpPr>
        <p:spPr/>
        <p:txBody>
          <a:bodyPr/>
          <a:lstStyle/>
          <a:p>
            <a:r>
              <a:rPr lang="en-CA" dirty="0"/>
              <a:t>React Testing</a:t>
            </a:r>
          </a:p>
        </p:txBody>
      </p:sp>
      <p:sp>
        <p:nvSpPr>
          <p:cNvPr id="4" name="Slide Number Placeholder 3">
            <a:extLst>
              <a:ext uri="{FF2B5EF4-FFF2-40B4-BE49-F238E27FC236}">
                <a16:creationId xmlns:a16="http://schemas.microsoft.com/office/drawing/2014/main" id="{9F1902AB-6788-4294-AEE9-9D99C6CB7E41}"/>
              </a:ext>
            </a:extLst>
          </p:cNvPr>
          <p:cNvSpPr>
            <a:spLocks noGrp="1"/>
          </p:cNvSpPr>
          <p:nvPr>
            <p:ph type="sldNum" sz="quarter" idx="4294967295"/>
          </p:nvPr>
        </p:nvSpPr>
        <p:spPr>
          <a:xfrm>
            <a:off x="9448800" y="6380163"/>
            <a:ext cx="2743200" cy="365125"/>
          </a:xfrm>
          <a:prstGeom prst="rect">
            <a:avLst/>
          </a:prstGeom>
        </p:spPr>
        <p:txBody>
          <a:bodyPr/>
          <a:lstStyle/>
          <a:p>
            <a:fld id="{5C35FCF4-C3EF-BD43-82E0-05BC237DAD2A}" type="slidenum">
              <a:rPr lang="en-US" smtClean="0"/>
              <a:pPr/>
              <a:t>6</a:t>
            </a:fld>
            <a:endParaRPr lang="en-US" dirty="0"/>
          </a:p>
        </p:txBody>
      </p:sp>
    </p:spTree>
    <p:extLst>
      <p:ext uri="{BB962C8B-B14F-4D97-AF65-F5344CB8AC3E}">
        <p14:creationId xmlns:p14="http://schemas.microsoft.com/office/powerpoint/2010/main" val="3606941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0295A-1F9B-8DD3-7252-51EA3E714D0A}"/>
              </a:ext>
            </a:extLst>
          </p:cNvPr>
          <p:cNvSpPr>
            <a:spLocks noGrp="1"/>
          </p:cNvSpPr>
          <p:nvPr>
            <p:ph type="title"/>
          </p:nvPr>
        </p:nvSpPr>
        <p:spPr/>
        <p:txBody>
          <a:bodyPr/>
          <a:lstStyle/>
          <a:p>
            <a:r>
              <a:rPr lang="en-CA" dirty="0"/>
              <a:t>Introduction to Unit Testing</a:t>
            </a:r>
          </a:p>
        </p:txBody>
      </p:sp>
      <p:sp>
        <p:nvSpPr>
          <p:cNvPr id="3" name="Content Placeholder 2">
            <a:extLst>
              <a:ext uri="{FF2B5EF4-FFF2-40B4-BE49-F238E27FC236}">
                <a16:creationId xmlns:a16="http://schemas.microsoft.com/office/drawing/2014/main" id="{9A45421B-A915-ACBD-F53B-246DEC6740FE}"/>
              </a:ext>
            </a:extLst>
          </p:cNvPr>
          <p:cNvSpPr>
            <a:spLocks noGrp="1"/>
          </p:cNvSpPr>
          <p:nvPr>
            <p:ph idx="1"/>
          </p:nvPr>
        </p:nvSpPr>
        <p:spPr>
          <a:xfrm>
            <a:off x="562627" y="1773195"/>
            <a:ext cx="11326999" cy="4115669"/>
          </a:xfrm>
        </p:spPr>
        <p:txBody>
          <a:bodyPr/>
          <a:lstStyle/>
          <a:p>
            <a:r>
              <a:rPr lang="en-US" sz="2400" dirty="0"/>
              <a:t>Unit testing helps you find problems earlier in the development cycle than would be possible if you tested all your methods manually.</a:t>
            </a:r>
          </a:p>
          <a:p>
            <a:r>
              <a:rPr lang="en-US" sz="2400" dirty="0"/>
              <a:t>You can run the unit tests for a class each time you change it to quickly detect any problems that were introduced.</a:t>
            </a:r>
          </a:p>
          <a:p>
            <a:r>
              <a:rPr lang="en-US" sz="2400" dirty="0"/>
              <a:t>You can develop and test an application more quickly because you don’t have to run the application and retest it each time you change the code. Instead, you can use unit tests to test just the code that was changed without running the application.</a:t>
            </a:r>
          </a:p>
          <a:p>
            <a:r>
              <a:rPr lang="en-US" sz="2400" dirty="0"/>
              <a:t>Unit testing makes debugging easier because when a test fails, you only need to debug the most recent code changes.</a:t>
            </a:r>
          </a:p>
          <a:p>
            <a:endParaRPr lang="en-US" sz="2400" dirty="0"/>
          </a:p>
          <a:p>
            <a:r>
              <a:rPr lang="en-US" sz="2400" b="1" dirty="0"/>
              <a:t>TDD</a:t>
            </a:r>
            <a:r>
              <a:rPr lang="en-US" sz="2400" dirty="0"/>
              <a:t> – Test Driven Development – </a:t>
            </a:r>
          </a:p>
          <a:p>
            <a:pPr lvl="1"/>
            <a:r>
              <a:rPr lang="en-US" sz="2000" dirty="0"/>
              <a:t>first write tests, then code</a:t>
            </a:r>
          </a:p>
          <a:p>
            <a:endParaRPr lang="en-CA" sz="2400" dirty="0"/>
          </a:p>
          <a:p>
            <a:endParaRPr lang="en-CA" sz="2400" dirty="0"/>
          </a:p>
        </p:txBody>
      </p:sp>
      <p:sp>
        <p:nvSpPr>
          <p:cNvPr id="4" name="Slide Number Placeholder 3">
            <a:extLst>
              <a:ext uri="{FF2B5EF4-FFF2-40B4-BE49-F238E27FC236}">
                <a16:creationId xmlns:a16="http://schemas.microsoft.com/office/drawing/2014/main" id="{19698AAD-9280-FDFB-AFBF-9E2ECB070692}"/>
              </a:ext>
            </a:extLst>
          </p:cNvPr>
          <p:cNvSpPr>
            <a:spLocks noGrp="1"/>
          </p:cNvSpPr>
          <p:nvPr>
            <p:ph type="sldNum" sz="quarter" idx="12"/>
          </p:nvPr>
        </p:nvSpPr>
        <p:spPr/>
        <p:txBody>
          <a:bodyPr/>
          <a:lstStyle/>
          <a:p>
            <a:fld id="{5C35FCF4-C3EF-BD43-82E0-05BC237DAD2A}" type="slidenum">
              <a:rPr lang="en-US" smtClean="0"/>
              <a:pPr/>
              <a:t>7</a:t>
            </a:fld>
            <a:endParaRPr lang="en-US" dirty="0"/>
          </a:p>
        </p:txBody>
      </p:sp>
      <p:pic>
        <p:nvPicPr>
          <p:cNvPr id="5" name="Content Placeholder 8" descr="Refer to page 545 in textbook">
            <a:extLst>
              <a:ext uri="{FF2B5EF4-FFF2-40B4-BE49-F238E27FC236}">
                <a16:creationId xmlns:a16="http://schemas.microsoft.com/office/drawing/2014/main" id="{A3602B2A-F0EE-3F96-69F4-21C9AAF0AF10}"/>
              </a:ext>
            </a:extLst>
          </p:cNvPr>
          <p:cNvPicPr>
            <a:picLocks noGrp="1" noChangeAspect="1"/>
          </p:cNvPicPr>
          <p:nvPr/>
        </p:nvPicPr>
        <p:blipFill>
          <a:blip r:embed="rId2"/>
          <a:stretch>
            <a:fillRect/>
          </a:stretch>
        </p:blipFill>
        <p:spPr bwMode="auto">
          <a:xfrm>
            <a:off x="5616299" y="4820009"/>
            <a:ext cx="6273328" cy="1847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7529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2A65D-0E46-B7E5-497F-4EFF1A407A8F}"/>
              </a:ext>
            </a:extLst>
          </p:cNvPr>
          <p:cNvSpPr>
            <a:spLocks noGrp="1"/>
          </p:cNvSpPr>
          <p:nvPr>
            <p:ph type="title"/>
          </p:nvPr>
        </p:nvSpPr>
        <p:spPr/>
        <p:txBody>
          <a:bodyPr/>
          <a:lstStyle/>
          <a:p>
            <a:r>
              <a:rPr lang="en-CA" dirty="0"/>
              <a:t>Arrange-Act-Assert Test Structure</a:t>
            </a:r>
          </a:p>
        </p:txBody>
      </p:sp>
      <p:sp>
        <p:nvSpPr>
          <p:cNvPr id="3" name="Content Placeholder 2">
            <a:extLst>
              <a:ext uri="{FF2B5EF4-FFF2-40B4-BE49-F238E27FC236}">
                <a16:creationId xmlns:a16="http://schemas.microsoft.com/office/drawing/2014/main" id="{2C5C77B4-9BF9-DDE6-4C0B-B546AD8B972D}"/>
              </a:ext>
            </a:extLst>
          </p:cNvPr>
          <p:cNvSpPr>
            <a:spLocks noGrp="1"/>
          </p:cNvSpPr>
          <p:nvPr>
            <p:ph idx="1"/>
          </p:nvPr>
        </p:nvSpPr>
        <p:spPr>
          <a:xfrm>
            <a:off x="562628" y="1773195"/>
            <a:ext cx="10317182" cy="4115669"/>
          </a:xfrm>
        </p:spPr>
        <p:txBody>
          <a:bodyPr/>
          <a:lstStyle/>
          <a:p>
            <a:r>
              <a:rPr lang="en-CA" b="1" dirty="0"/>
              <a:t>Arrange</a:t>
            </a:r>
            <a:r>
              <a:rPr lang="en-CA" dirty="0"/>
              <a:t> – initialize objects and data to be passed to the method under test</a:t>
            </a:r>
          </a:p>
          <a:p>
            <a:r>
              <a:rPr lang="en-CA" b="1" dirty="0"/>
              <a:t>Act</a:t>
            </a:r>
            <a:r>
              <a:rPr lang="en-CA" dirty="0"/>
              <a:t> – invoke the method under test with the arranged parameters</a:t>
            </a:r>
          </a:p>
          <a:p>
            <a:r>
              <a:rPr lang="en-CA" b="1" dirty="0"/>
              <a:t>Assert</a:t>
            </a:r>
            <a:r>
              <a:rPr lang="en-CA" dirty="0"/>
              <a:t> – verify that the method behaves  as expected</a:t>
            </a:r>
          </a:p>
          <a:p>
            <a:r>
              <a:rPr lang="en-CA" b="1" dirty="0"/>
              <a:t>How to create a Unit Test:</a:t>
            </a:r>
          </a:p>
          <a:p>
            <a:endParaRPr lang="en-CA" dirty="0"/>
          </a:p>
        </p:txBody>
      </p:sp>
      <p:sp>
        <p:nvSpPr>
          <p:cNvPr id="4" name="Slide Number Placeholder 3">
            <a:extLst>
              <a:ext uri="{FF2B5EF4-FFF2-40B4-BE49-F238E27FC236}">
                <a16:creationId xmlns:a16="http://schemas.microsoft.com/office/drawing/2014/main" id="{78A6F367-513D-E696-FFF7-61A96D87337B}"/>
              </a:ext>
            </a:extLst>
          </p:cNvPr>
          <p:cNvSpPr>
            <a:spLocks noGrp="1"/>
          </p:cNvSpPr>
          <p:nvPr>
            <p:ph type="sldNum" sz="quarter" idx="12"/>
          </p:nvPr>
        </p:nvSpPr>
        <p:spPr/>
        <p:txBody>
          <a:bodyPr/>
          <a:lstStyle/>
          <a:p>
            <a:fld id="{5C35FCF4-C3EF-BD43-82E0-05BC237DAD2A}" type="slidenum">
              <a:rPr lang="en-US" smtClean="0"/>
              <a:pPr/>
              <a:t>8</a:t>
            </a:fld>
            <a:endParaRPr lang="en-US" dirty="0"/>
          </a:p>
        </p:txBody>
      </p:sp>
    </p:spTree>
    <p:extLst>
      <p:ext uri="{BB962C8B-B14F-4D97-AF65-F5344CB8AC3E}">
        <p14:creationId xmlns:p14="http://schemas.microsoft.com/office/powerpoint/2010/main" val="1196928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3A900-7C4A-A146-C98D-59B1EC053798}"/>
              </a:ext>
            </a:extLst>
          </p:cNvPr>
          <p:cNvSpPr>
            <a:spLocks noGrp="1"/>
          </p:cNvSpPr>
          <p:nvPr>
            <p:ph type="title"/>
          </p:nvPr>
        </p:nvSpPr>
        <p:spPr/>
        <p:txBody>
          <a:bodyPr/>
          <a:lstStyle/>
          <a:p>
            <a:r>
              <a:rPr lang="en-CA" dirty="0"/>
              <a:t>Jest</a:t>
            </a:r>
          </a:p>
        </p:txBody>
      </p:sp>
      <p:sp>
        <p:nvSpPr>
          <p:cNvPr id="3" name="Content Placeholder 2">
            <a:extLst>
              <a:ext uri="{FF2B5EF4-FFF2-40B4-BE49-F238E27FC236}">
                <a16:creationId xmlns:a16="http://schemas.microsoft.com/office/drawing/2014/main" id="{3DCB2BA4-A85A-4D80-AAD4-9703CDF70D4F}"/>
              </a:ext>
            </a:extLst>
          </p:cNvPr>
          <p:cNvSpPr>
            <a:spLocks noGrp="1"/>
          </p:cNvSpPr>
          <p:nvPr>
            <p:ph idx="1"/>
          </p:nvPr>
        </p:nvSpPr>
        <p:spPr/>
        <p:txBody>
          <a:bodyPr/>
          <a:lstStyle/>
          <a:p>
            <a:r>
              <a:rPr lang="en-US" dirty="0"/>
              <a:t>Jest is a JavaScript Testing Framework with a focus on simplicity.</a:t>
            </a:r>
          </a:p>
          <a:p>
            <a:endParaRPr lang="en-US" dirty="0"/>
          </a:p>
          <a:p>
            <a:r>
              <a:rPr lang="en-US" dirty="0"/>
              <a:t>It works with projects using: Babel, TypeScript, Node, React, Angular, Vue and more!</a:t>
            </a:r>
          </a:p>
          <a:p>
            <a:endParaRPr lang="en-CA" dirty="0"/>
          </a:p>
          <a:p>
            <a:r>
              <a:rPr lang="en-CA" dirty="0">
                <a:hlinkClick r:id="rId2"/>
              </a:rPr>
              <a:t>https://jestjs.io/docs/getting-started</a:t>
            </a:r>
            <a:r>
              <a:rPr lang="en-CA" dirty="0"/>
              <a:t> </a:t>
            </a:r>
          </a:p>
        </p:txBody>
      </p:sp>
      <p:sp>
        <p:nvSpPr>
          <p:cNvPr id="4" name="Slide Number Placeholder 3">
            <a:extLst>
              <a:ext uri="{FF2B5EF4-FFF2-40B4-BE49-F238E27FC236}">
                <a16:creationId xmlns:a16="http://schemas.microsoft.com/office/drawing/2014/main" id="{1C4FEDE9-7F57-FA66-62B0-7404C1DD0925}"/>
              </a:ext>
            </a:extLst>
          </p:cNvPr>
          <p:cNvSpPr>
            <a:spLocks noGrp="1"/>
          </p:cNvSpPr>
          <p:nvPr>
            <p:ph type="sldNum" sz="quarter" idx="12"/>
          </p:nvPr>
        </p:nvSpPr>
        <p:spPr/>
        <p:txBody>
          <a:bodyPr/>
          <a:lstStyle/>
          <a:p>
            <a:fld id="{5C35FCF4-C3EF-BD43-82E0-05BC237DAD2A}" type="slidenum">
              <a:rPr lang="en-US" smtClean="0"/>
              <a:pPr/>
              <a:t>9</a:t>
            </a:fld>
            <a:endParaRPr lang="en-US" dirty="0"/>
          </a:p>
        </p:txBody>
      </p:sp>
    </p:spTree>
    <p:extLst>
      <p:ext uri="{BB962C8B-B14F-4D97-AF65-F5344CB8AC3E}">
        <p14:creationId xmlns:p14="http://schemas.microsoft.com/office/powerpoint/2010/main" val="2091780712"/>
      </p:ext>
    </p:extLst>
  </p:cSld>
  <p:clrMapOvr>
    <a:masterClrMapping/>
  </p:clrMapOvr>
</p:sld>
</file>

<file path=ppt/theme/theme1.xml><?xml version="1.0" encoding="utf-8"?>
<a:theme xmlns:a="http://schemas.openxmlformats.org/drawingml/2006/main" name="Office Theme">
  <a:themeElements>
    <a:clrScheme name="UCalgary">
      <a:dk1>
        <a:srgbClr val="000000"/>
      </a:dk1>
      <a:lt1>
        <a:srgbClr val="FFFFFF"/>
      </a:lt1>
      <a:dk2>
        <a:srgbClr val="8C857B"/>
      </a:dk2>
      <a:lt2>
        <a:srgbClr val="C3BFB6"/>
      </a:lt2>
      <a:accent1>
        <a:srgbClr val="D6001C"/>
      </a:accent1>
      <a:accent2>
        <a:srgbClr val="FFA300"/>
      </a:accent2>
      <a:accent3>
        <a:srgbClr val="FF671F"/>
      </a:accent3>
      <a:accent4>
        <a:srgbClr val="B5BD00"/>
      </a:accent4>
      <a:accent5>
        <a:srgbClr val="CE0058"/>
      </a:accent5>
      <a:accent6>
        <a:srgbClr val="A6192E"/>
      </a:accent6>
      <a:hlink>
        <a:srgbClr val="D6001C"/>
      </a:hlink>
      <a:folHlink>
        <a:srgbClr val="8C857B"/>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3D735855909F14FB6250141B48BB436" ma:contentTypeVersion="0" ma:contentTypeDescription="Create a new document." ma:contentTypeScope="" ma:versionID="2668d068a3d15d27978d94907a5ce0ca">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8FABFA1-D899-4E8A-8987-F8F2EC522FBF}">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DE3F1095-B5D3-42F7-8655-CF0A017CED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D33BD1CD-86B2-4955-8D66-1F6AC9FE698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UCalgary_ppt-template-bold</Template>
  <TotalTime>20244</TotalTime>
  <Words>901</Words>
  <Application>Microsoft Office PowerPoint</Application>
  <PresentationFormat>Widescreen</PresentationFormat>
  <Paragraphs>131</Paragraphs>
  <Slides>19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Consolas</vt:lpstr>
      <vt:lpstr>Times New Roman</vt:lpstr>
      <vt:lpstr>Office Theme</vt:lpstr>
      <vt:lpstr>ICT 581  HTML5 and CSS3 with jQuery</vt:lpstr>
      <vt:lpstr>Previous Class</vt:lpstr>
      <vt:lpstr>Agenda</vt:lpstr>
      <vt:lpstr>PowerPoint Presentation</vt:lpstr>
      <vt:lpstr>Converting React HTML to React Application </vt:lpstr>
      <vt:lpstr>PowerPoint Presentation</vt:lpstr>
      <vt:lpstr>Introduction to Unit Testing</vt:lpstr>
      <vt:lpstr>Arrange-Act-Assert Test Structure</vt:lpstr>
      <vt:lpstr>Jest</vt:lpstr>
      <vt:lpstr>Jest Code</vt:lpstr>
      <vt:lpstr>Install Jest VS Code Extention </vt:lpstr>
      <vt:lpstr>React Testing Library</vt:lpstr>
      <vt:lpstr>Create a test</vt:lpstr>
      <vt:lpstr>PowerPoint Presentation</vt:lpstr>
      <vt:lpstr>Create a Weather App with Tests</vt:lpstr>
      <vt:lpstr>PowerPoint Presentation</vt:lpstr>
      <vt:lpstr>Summary </vt:lpstr>
      <vt:lpstr>Assignment 3</vt:lpstr>
      <vt:lpstr>Thank you for attending today!!!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Mostafa Mohamed</cp:lastModifiedBy>
  <cp:revision>282</cp:revision>
  <dcterms:created xsi:type="dcterms:W3CDTF">2018-02-28T16:41:54Z</dcterms:created>
  <dcterms:modified xsi:type="dcterms:W3CDTF">2022-06-17T03:13:56Z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0x010100D3D735855909F14FB6250141B48BB436</vt:lpwstr>
  </property>
</Properties>
</file>