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bood" userId="92bae601-71cc-46e6-898c-edebab1f9d9e" providerId="ADAL" clId="{6DCEC1B3-BF1B-4AA3-92F9-CFE07235F74F}"/>
    <pc:docChg chg="undo custSel addSld delSld modSld">
      <pc:chgData name="Ahmed Mabood" userId="92bae601-71cc-46e6-898c-edebab1f9d9e" providerId="ADAL" clId="{6DCEC1B3-BF1B-4AA3-92F9-CFE07235F74F}" dt="2024-12-31T05:45:17.961" v="732" actId="2710"/>
      <pc:docMkLst>
        <pc:docMk/>
      </pc:docMkLst>
      <pc:sldChg chg="modSp mod">
        <pc:chgData name="Ahmed Mabood" userId="92bae601-71cc-46e6-898c-edebab1f9d9e" providerId="ADAL" clId="{6DCEC1B3-BF1B-4AA3-92F9-CFE07235F74F}" dt="2024-12-30T17:27:44.477" v="0" actId="1076"/>
        <pc:sldMkLst>
          <pc:docMk/>
          <pc:sldMk cId="1508601431" sldId="257"/>
        </pc:sldMkLst>
        <pc:graphicFrameChg chg="mod">
          <ac:chgData name="Ahmed Mabood" userId="92bae601-71cc-46e6-898c-edebab1f9d9e" providerId="ADAL" clId="{6DCEC1B3-BF1B-4AA3-92F9-CFE07235F74F}" dt="2024-12-30T17:27:44.477" v="0" actId="1076"/>
          <ac:graphicFrameMkLst>
            <pc:docMk/>
            <pc:sldMk cId="1508601431" sldId="257"/>
            <ac:graphicFrameMk id="5" creationId="{4CF9EF8A-20C7-DED0-3128-8E5E29909FA7}"/>
          </ac:graphicFrameMkLst>
        </pc:graphicFrameChg>
      </pc:sldChg>
      <pc:sldChg chg="addSp delSp modSp mod">
        <pc:chgData name="Ahmed Mabood" userId="92bae601-71cc-46e6-898c-edebab1f9d9e" providerId="ADAL" clId="{6DCEC1B3-BF1B-4AA3-92F9-CFE07235F74F}" dt="2024-12-30T17:45:55.524" v="14" actId="14100"/>
        <pc:sldMkLst>
          <pc:docMk/>
          <pc:sldMk cId="1858494251" sldId="262"/>
        </pc:sldMkLst>
        <pc:picChg chg="add del mod ord">
          <ac:chgData name="Ahmed Mabood" userId="92bae601-71cc-46e6-898c-edebab1f9d9e" providerId="ADAL" clId="{6DCEC1B3-BF1B-4AA3-92F9-CFE07235F74F}" dt="2024-12-30T17:45:30.323" v="10" actId="478"/>
          <ac:picMkLst>
            <pc:docMk/>
            <pc:sldMk cId="1858494251" sldId="262"/>
            <ac:picMk id="15" creationId="{FCE34612-1EA2-AEBC-B1C6-6B0DAE6724CE}"/>
          </ac:picMkLst>
        </pc:picChg>
        <pc:picChg chg="add mod">
          <ac:chgData name="Ahmed Mabood" userId="92bae601-71cc-46e6-898c-edebab1f9d9e" providerId="ADAL" clId="{6DCEC1B3-BF1B-4AA3-92F9-CFE07235F74F}" dt="2024-12-30T17:45:55.524" v="14" actId="14100"/>
          <ac:picMkLst>
            <pc:docMk/>
            <pc:sldMk cId="1858494251" sldId="262"/>
            <ac:picMk id="18" creationId="{0A9ED17B-BE24-FFEA-D111-7071481BBC09}"/>
          </ac:picMkLst>
        </pc:picChg>
      </pc:sldChg>
      <pc:sldChg chg="addSp delSp modSp mod">
        <pc:chgData name="Ahmed Mabood" userId="92bae601-71cc-46e6-898c-edebab1f9d9e" providerId="ADAL" clId="{6DCEC1B3-BF1B-4AA3-92F9-CFE07235F74F}" dt="2024-12-31T03:41:10.761" v="366" actId="20577"/>
        <pc:sldMkLst>
          <pc:docMk/>
          <pc:sldMk cId="2493596946" sldId="264"/>
        </pc:sldMkLst>
        <pc:spChg chg="mod ord">
          <ac:chgData name="Ahmed Mabood" userId="92bae601-71cc-46e6-898c-edebab1f9d9e" providerId="ADAL" clId="{6DCEC1B3-BF1B-4AA3-92F9-CFE07235F74F}" dt="2024-12-31T03:41:10.761" v="366" actId="20577"/>
          <ac:spMkLst>
            <pc:docMk/>
            <pc:sldMk cId="2493596946" sldId="264"/>
            <ac:spMk id="2" creationId="{2BC03E1F-93BF-733A-83BE-F9ABDA0BA2DC}"/>
          </ac:spMkLst>
        </pc:spChg>
        <pc:spChg chg="mod">
          <ac:chgData name="Ahmed Mabood" userId="92bae601-71cc-46e6-898c-edebab1f9d9e" providerId="ADAL" clId="{6DCEC1B3-BF1B-4AA3-92F9-CFE07235F74F}" dt="2024-12-31T03:39:21.789" v="144" actId="962"/>
          <ac:spMkLst>
            <pc:docMk/>
            <pc:sldMk cId="2493596946" sldId="264"/>
            <ac:spMk id="9" creationId="{89434448-3E05-72AB-CA17-0C77C728BE45}"/>
          </ac:spMkLst>
        </pc:spChg>
        <pc:spChg chg="add del">
          <ac:chgData name="Ahmed Mabood" userId="92bae601-71cc-46e6-898c-edebab1f9d9e" providerId="ADAL" clId="{6DCEC1B3-BF1B-4AA3-92F9-CFE07235F74F}" dt="2024-12-31T03:39:12.437" v="139" actId="26606"/>
          <ac:spMkLst>
            <pc:docMk/>
            <pc:sldMk cId="2493596946" sldId="264"/>
            <ac:spMk id="14" creationId="{F2AF0D79-4A1A-4F27-B9F0-CF252C4AC91C}"/>
          </ac:spMkLst>
        </pc:spChg>
        <pc:spChg chg="add del">
          <ac:chgData name="Ahmed Mabood" userId="92bae601-71cc-46e6-898c-edebab1f9d9e" providerId="ADAL" clId="{6DCEC1B3-BF1B-4AA3-92F9-CFE07235F74F}" dt="2024-12-31T03:39:16.434" v="141" actId="26606"/>
          <ac:spMkLst>
            <pc:docMk/>
            <pc:sldMk cId="2493596946" sldId="264"/>
            <ac:spMk id="18" creationId="{81958111-BC13-4D45-AB27-0C2C83F9BA64}"/>
          </ac:spMkLst>
        </pc:spChg>
        <pc:spChg chg="add del">
          <ac:chgData name="Ahmed Mabood" userId="92bae601-71cc-46e6-898c-edebab1f9d9e" providerId="ADAL" clId="{6DCEC1B3-BF1B-4AA3-92F9-CFE07235F74F}" dt="2024-12-31T03:39:16.434" v="141" actId="26606"/>
          <ac:spMkLst>
            <pc:docMk/>
            <pc:sldMk cId="2493596946" sldId="264"/>
            <ac:spMk id="19" creationId="{021A4066-B261-49FE-952E-A0FE3EE75CD2}"/>
          </ac:spMkLst>
        </pc:spChg>
        <pc:spChg chg="add">
          <ac:chgData name="Ahmed Mabood" userId="92bae601-71cc-46e6-898c-edebab1f9d9e" providerId="ADAL" clId="{6DCEC1B3-BF1B-4AA3-92F9-CFE07235F74F}" dt="2024-12-31T03:39:16.455" v="142" actId="26606"/>
          <ac:spMkLst>
            <pc:docMk/>
            <pc:sldMk cId="2493596946" sldId="264"/>
            <ac:spMk id="28" creationId="{35C3D674-3D59-4E93-80CA-0C0A9095E816}"/>
          </ac:spMkLst>
        </pc:spChg>
        <pc:spChg chg="add">
          <ac:chgData name="Ahmed Mabood" userId="92bae601-71cc-46e6-898c-edebab1f9d9e" providerId="ADAL" clId="{6DCEC1B3-BF1B-4AA3-92F9-CFE07235F74F}" dt="2024-12-31T03:39:16.455" v="142" actId="26606"/>
          <ac:spMkLst>
            <pc:docMk/>
            <pc:sldMk cId="2493596946" sldId="264"/>
            <ac:spMk id="30" creationId="{EF2A81E1-BCBE-426B-8C09-33274E69409D}"/>
          </ac:spMkLst>
        </pc:spChg>
        <pc:grpChg chg="add del">
          <ac:chgData name="Ahmed Mabood" userId="92bae601-71cc-46e6-898c-edebab1f9d9e" providerId="ADAL" clId="{6DCEC1B3-BF1B-4AA3-92F9-CFE07235F74F}" dt="2024-12-31T03:39:16.434" v="141" actId="26606"/>
          <ac:grpSpMkLst>
            <pc:docMk/>
            <pc:sldMk cId="2493596946" sldId="264"/>
            <ac:grpSpMk id="20" creationId="{82188758-E18A-4CE5-9D03-F4BF5D887C3F}"/>
          </ac:grpSpMkLst>
        </pc:grpChg>
        <pc:picChg chg="mod ord">
          <ac:chgData name="Ahmed Mabood" userId="92bae601-71cc-46e6-898c-edebab1f9d9e" providerId="ADAL" clId="{6DCEC1B3-BF1B-4AA3-92F9-CFE07235F74F}" dt="2024-12-31T03:39:21.784" v="143" actId="27614"/>
          <ac:picMkLst>
            <pc:docMk/>
            <pc:sldMk cId="2493596946" sldId="264"/>
            <ac:picMk id="5" creationId="{CB3FC889-52F6-C9BC-CBDC-5A02D425520C}"/>
          </ac:picMkLst>
        </pc:picChg>
        <pc:picChg chg="add del">
          <ac:chgData name="Ahmed Mabood" userId="92bae601-71cc-46e6-898c-edebab1f9d9e" providerId="ADAL" clId="{6DCEC1B3-BF1B-4AA3-92F9-CFE07235F74F}" dt="2024-12-31T03:39:16.434" v="141" actId="26606"/>
          <ac:picMkLst>
            <pc:docMk/>
            <pc:sldMk cId="2493596946" sldId="264"/>
            <ac:picMk id="24" creationId="{D42F4933-2ECF-4EE5-BCE4-F19E3CA609FE}"/>
          </ac:picMkLst>
        </pc:picChg>
        <pc:picChg chg="add">
          <ac:chgData name="Ahmed Mabood" userId="92bae601-71cc-46e6-898c-edebab1f9d9e" providerId="ADAL" clId="{6DCEC1B3-BF1B-4AA3-92F9-CFE07235F74F}" dt="2024-12-31T03:39:16.455" v="142" actId="26606"/>
          <ac:picMkLst>
            <pc:docMk/>
            <pc:sldMk cId="2493596946" sldId="264"/>
            <ac:picMk id="31" creationId="{39D1DDD4-5BB3-45BA-B9B3-06B62299AD79}"/>
          </ac:picMkLst>
        </pc:picChg>
        <pc:cxnChg chg="add del">
          <ac:chgData name="Ahmed Mabood" userId="92bae601-71cc-46e6-898c-edebab1f9d9e" providerId="ADAL" clId="{6DCEC1B3-BF1B-4AA3-92F9-CFE07235F74F}" dt="2024-12-31T03:39:12.437" v="139" actId="26606"/>
          <ac:cxnSpMkLst>
            <pc:docMk/>
            <pc:sldMk cId="2493596946" sldId="264"/>
            <ac:cxnSpMk id="16" creationId="{8E83266B-97F8-4AB9-818F-3A70E8D8580D}"/>
          </ac:cxnSpMkLst>
        </pc:cxnChg>
        <pc:cxnChg chg="add del">
          <ac:chgData name="Ahmed Mabood" userId="92bae601-71cc-46e6-898c-edebab1f9d9e" providerId="ADAL" clId="{6DCEC1B3-BF1B-4AA3-92F9-CFE07235F74F}" dt="2024-12-31T03:39:16.434" v="141" actId="26606"/>
          <ac:cxnSpMkLst>
            <pc:docMk/>
            <pc:sldMk cId="2493596946" sldId="264"/>
            <ac:cxnSpMk id="23" creationId="{381B4579-E2EA-4BD7-94FF-0A0BEE135C6B}"/>
          </ac:cxnSpMkLst>
        </pc:cxnChg>
        <pc:cxnChg chg="add del">
          <ac:chgData name="Ahmed Mabood" userId="92bae601-71cc-46e6-898c-edebab1f9d9e" providerId="ADAL" clId="{6DCEC1B3-BF1B-4AA3-92F9-CFE07235F74F}" dt="2024-12-31T03:39:16.434" v="141" actId="26606"/>
          <ac:cxnSpMkLst>
            <pc:docMk/>
            <pc:sldMk cId="2493596946" sldId="264"/>
            <ac:cxnSpMk id="26" creationId="{C6FAC23C-014D-4AC5-AD1B-36F7D0E7EF32}"/>
          </ac:cxnSpMkLst>
        </pc:cxnChg>
        <pc:cxnChg chg="add">
          <ac:chgData name="Ahmed Mabood" userId="92bae601-71cc-46e6-898c-edebab1f9d9e" providerId="ADAL" clId="{6DCEC1B3-BF1B-4AA3-92F9-CFE07235F74F}" dt="2024-12-31T03:39:16.455" v="142" actId="26606"/>
          <ac:cxnSpMkLst>
            <pc:docMk/>
            <pc:sldMk cId="2493596946" sldId="264"/>
            <ac:cxnSpMk id="29" creationId="{C884B8F8-FDC9-498B-9960-5D7260AFCB03}"/>
          </ac:cxnSpMkLst>
        </pc:cxnChg>
        <pc:cxnChg chg="add">
          <ac:chgData name="Ahmed Mabood" userId="92bae601-71cc-46e6-898c-edebab1f9d9e" providerId="ADAL" clId="{6DCEC1B3-BF1B-4AA3-92F9-CFE07235F74F}" dt="2024-12-31T03:39:16.455" v="142" actId="26606"/>
          <ac:cxnSpMkLst>
            <pc:docMk/>
            <pc:sldMk cId="2493596946" sldId="264"/>
            <ac:cxnSpMk id="32" creationId="{A24DAE64-2302-42EA-8239-F2F0775CA5AD}"/>
          </ac:cxnSpMkLst>
        </pc:cxnChg>
      </pc:sldChg>
      <pc:sldChg chg="addSp modSp mod">
        <pc:chgData name="Ahmed Mabood" userId="92bae601-71cc-46e6-898c-edebab1f9d9e" providerId="ADAL" clId="{6DCEC1B3-BF1B-4AA3-92F9-CFE07235F74F}" dt="2024-12-31T03:40:44.143" v="335" actId="26606"/>
        <pc:sldMkLst>
          <pc:docMk/>
          <pc:sldMk cId="3045608205" sldId="265"/>
        </pc:sldMkLst>
        <pc:spChg chg="mod">
          <ac:chgData name="Ahmed Mabood" userId="92bae601-71cc-46e6-898c-edebab1f9d9e" providerId="ADAL" clId="{6DCEC1B3-BF1B-4AA3-92F9-CFE07235F74F}" dt="2024-12-31T03:40:44.143" v="335" actId="26606"/>
          <ac:spMkLst>
            <pc:docMk/>
            <pc:sldMk cId="3045608205" sldId="265"/>
            <ac:spMk id="2" creationId="{59525432-08A6-2807-6EB6-5DE0F509365E}"/>
          </ac:spMkLst>
        </pc:spChg>
        <pc:spChg chg="mod">
          <ac:chgData name="Ahmed Mabood" userId="92bae601-71cc-46e6-898c-edebab1f9d9e" providerId="ADAL" clId="{6DCEC1B3-BF1B-4AA3-92F9-CFE07235F74F}" dt="2024-12-31T03:40:44.143" v="335" actId="26606"/>
          <ac:spMkLst>
            <pc:docMk/>
            <pc:sldMk cId="3045608205" sldId="265"/>
            <ac:spMk id="9" creationId="{A8B29E6F-E5E4-A91F-579D-42FB9461989A}"/>
          </ac:spMkLst>
        </pc:spChg>
        <pc:spChg chg="add">
          <ac:chgData name="Ahmed Mabood" userId="92bae601-71cc-46e6-898c-edebab1f9d9e" providerId="ADAL" clId="{6DCEC1B3-BF1B-4AA3-92F9-CFE07235F74F}" dt="2024-12-31T03:40:44.143" v="335" actId="26606"/>
          <ac:spMkLst>
            <pc:docMk/>
            <pc:sldMk cId="3045608205" sldId="265"/>
            <ac:spMk id="14" creationId="{35C3D674-3D59-4E93-80CA-0C0A9095E816}"/>
          </ac:spMkLst>
        </pc:spChg>
        <pc:spChg chg="add">
          <ac:chgData name="Ahmed Mabood" userId="92bae601-71cc-46e6-898c-edebab1f9d9e" providerId="ADAL" clId="{6DCEC1B3-BF1B-4AA3-92F9-CFE07235F74F}" dt="2024-12-31T03:40:44.143" v="335" actId="26606"/>
          <ac:spMkLst>
            <pc:docMk/>
            <pc:sldMk cId="3045608205" sldId="265"/>
            <ac:spMk id="18" creationId="{EF2A81E1-BCBE-426B-8C09-33274E69409D}"/>
          </ac:spMkLst>
        </pc:spChg>
        <pc:picChg chg="mod ord">
          <ac:chgData name="Ahmed Mabood" userId="92bae601-71cc-46e6-898c-edebab1f9d9e" providerId="ADAL" clId="{6DCEC1B3-BF1B-4AA3-92F9-CFE07235F74F}" dt="2024-12-31T03:40:44.143" v="335" actId="26606"/>
          <ac:picMkLst>
            <pc:docMk/>
            <pc:sldMk cId="3045608205" sldId="265"/>
            <ac:picMk id="5" creationId="{C7931A8B-73E3-53CE-C1FC-2E9070A33B41}"/>
          </ac:picMkLst>
        </pc:picChg>
        <pc:picChg chg="add">
          <ac:chgData name="Ahmed Mabood" userId="92bae601-71cc-46e6-898c-edebab1f9d9e" providerId="ADAL" clId="{6DCEC1B3-BF1B-4AA3-92F9-CFE07235F74F}" dt="2024-12-31T03:40:44.143" v="335" actId="26606"/>
          <ac:picMkLst>
            <pc:docMk/>
            <pc:sldMk cId="3045608205" sldId="265"/>
            <ac:picMk id="20" creationId="{39D1DDD4-5BB3-45BA-B9B3-06B62299AD79}"/>
          </ac:picMkLst>
        </pc:picChg>
        <pc:cxnChg chg="add">
          <ac:chgData name="Ahmed Mabood" userId="92bae601-71cc-46e6-898c-edebab1f9d9e" providerId="ADAL" clId="{6DCEC1B3-BF1B-4AA3-92F9-CFE07235F74F}" dt="2024-12-31T03:40:44.143" v="335" actId="26606"/>
          <ac:cxnSpMkLst>
            <pc:docMk/>
            <pc:sldMk cId="3045608205" sldId="265"/>
            <ac:cxnSpMk id="16" creationId="{C884B8F8-FDC9-498B-9960-5D7260AFCB03}"/>
          </ac:cxnSpMkLst>
        </pc:cxnChg>
        <pc:cxnChg chg="add">
          <ac:chgData name="Ahmed Mabood" userId="92bae601-71cc-46e6-898c-edebab1f9d9e" providerId="ADAL" clId="{6DCEC1B3-BF1B-4AA3-92F9-CFE07235F74F}" dt="2024-12-31T03:40:44.143" v="335" actId="26606"/>
          <ac:cxnSpMkLst>
            <pc:docMk/>
            <pc:sldMk cId="3045608205" sldId="265"/>
            <ac:cxnSpMk id="22" creationId="{A24DAE64-2302-42EA-8239-F2F0775CA5AD}"/>
          </ac:cxnSpMkLst>
        </pc:cxnChg>
      </pc:sldChg>
      <pc:sldChg chg="addSp delSp modSp new mod setBg">
        <pc:chgData name="Ahmed Mabood" userId="92bae601-71cc-46e6-898c-edebab1f9d9e" providerId="ADAL" clId="{6DCEC1B3-BF1B-4AA3-92F9-CFE07235F74F}" dt="2024-12-31T03:44:06.266" v="508" actId="20577"/>
        <pc:sldMkLst>
          <pc:docMk/>
          <pc:sldMk cId="1584731506" sldId="268"/>
        </pc:sldMkLst>
        <pc:spChg chg="mod">
          <ac:chgData name="Ahmed Mabood" userId="92bae601-71cc-46e6-898c-edebab1f9d9e" providerId="ADAL" clId="{6DCEC1B3-BF1B-4AA3-92F9-CFE07235F74F}" dt="2024-12-31T03:42:50.851" v="389" actId="26606"/>
          <ac:spMkLst>
            <pc:docMk/>
            <pc:sldMk cId="1584731506" sldId="268"/>
            <ac:spMk id="2" creationId="{0ED12BD8-6C5A-F182-3063-ECD4F82D5CD6}"/>
          </ac:spMkLst>
        </pc:spChg>
        <pc:spChg chg="del">
          <ac:chgData name="Ahmed Mabood" userId="92bae601-71cc-46e6-898c-edebab1f9d9e" providerId="ADAL" clId="{6DCEC1B3-BF1B-4AA3-92F9-CFE07235F74F}" dt="2024-12-31T03:42:40.717" v="386" actId="22"/>
          <ac:spMkLst>
            <pc:docMk/>
            <pc:sldMk cId="1584731506" sldId="268"/>
            <ac:spMk id="3" creationId="{EEDE186E-F35E-13FD-2F03-F8C22D9D7FEA}"/>
          </ac:spMkLst>
        </pc:spChg>
        <pc:spChg chg="add mod">
          <ac:chgData name="Ahmed Mabood" userId="92bae601-71cc-46e6-898c-edebab1f9d9e" providerId="ADAL" clId="{6DCEC1B3-BF1B-4AA3-92F9-CFE07235F74F}" dt="2024-12-31T03:44:06.266" v="508" actId="20577"/>
          <ac:spMkLst>
            <pc:docMk/>
            <pc:sldMk cId="1584731506" sldId="268"/>
            <ac:spMk id="9" creationId="{959F56F5-41F7-F3F4-E3E3-FC7BD39B6D7A}"/>
          </ac:spMkLst>
        </pc:spChg>
        <pc:spChg chg="add del">
          <ac:chgData name="Ahmed Mabood" userId="92bae601-71cc-46e6-898c-edebab1f9d9e" providerId="ADAL" clId="{6DCEC1B3-BF1B-4AA3-92F9-CFE07235F74F}" dt="2024-12-31T03:42:50.843" v="388" actId="26606"/>
          <ac:spMkLst>
            <pc:docMk/>
            <pc:sldMk cId="1584731506" sldId="268"/>
            <ac:spMk id="10" creationId="{84C75E2B-CACA-478C-B26B-182AF87A18E3}"/>
          </ac:spMkLst>
        </pc:spChg>
        <pc:grpChg chg="add del">
          <ac:chgData name="Ahmed Mabood" userId="92bae601-71cc-46e6-898c-edebab1f9d9e" providerId="ADAL" clId="{6DCEC1B3-BF1B-4AA3-92F9-CFE07235F74F}" dt="2024-12-31T03:43:03.920" v="392" actId="26606"/>
          <ac:grpSpMkLst>
            <pc:docMk/>
            <pc:sldMk cId="1584731506" sldId="268"/>
            <ac:grpSpMk id="18" creationId="{F2C08210-135F-434B-9B07-F3B4978C6C21}"/>
          </ac:grpSpMkLst>
        </pc:grpChg>
        <pc:picChg chg="add mod ord">
          <ac:chgData name="Ahmed Mabood" userId="92bae601-71cc-46e6-898c-edebab1f9d9e" providerId="ADAL" clId="{6DCEC1B3-BF1B-4AA3-92F9-CFE07235F74F}" dt="2024-12-31T03:43:03.920" v="392" actId="26606"/>
          <ac:picMkLst>
            <pc:docMk/>
            <pc:sldMk cId="1584731506" sldId="268"/>
            <ac:picMk id="5" creationId="{45084CBA-E062-E0E0-EFD0-CDC3F61B837B}"/>
          </ac:picMkLst>
        </pc:picChg>
        <pc:picChg chg="add del">
          <ac:chgData name="Ahmed Mabood" userId="92bae601-71cc-46e6-898c-edebab1f9d9e" providerId="ADAL" clId="{6DCEC1B3-BF1B-4AA3-92F9-CFE07235F74F}" dt="2024-12-31T03:42:50.843" v="388" actId="26606"/>
          <ac:picMkLst>
            <pc:docMk/>
            <pc:sldMk cId="1584731506" sldId="268"/>
            <ac:picMk id="12" creationId="{50FF2874-547C-4D14-9E18-28B19002FB8C}"/>
          </ac:picMkLst>
        </pc:picChg>
        <pc:cxnChg chg="add del">
          <ac:chgData name="Ahmed Mabood" userId="92bae601-71cc-46e6-898c-edebab1f9d9e" providerId="ADAL" clId="{6DCEC1B3-BF1B-4AA3-92F9-CFE07235F74F}" dt="2024-12-31T03:42:50.843" v="388" actId="26606"/>
          <ac:cxnSpMkLst>
            <pc:docMk/>
            <pc:sldMk cId="1584731506" sldId="268"/>
            <ac:cxnSpMk id="14" creationId="{36CF827D-A163-47F7-BD87-34EB4FA7D696}"/>
          </ac:cxnSpMkLst>
        </pc:cxnChg>
        <pc:cxnChg chg="add del">
          <ac:chgData name="Ahmed Mabood" userId="92bae601-71cc-46e6-898c-edebab1f9d9e" providerId="ADAL" clId="{6DCEC1B3-BF1B-4AA3-92F9-CFE07235F74F}" dt="2024-12-31T03:42:50.843" v="388" actId="26606"/>
          <ac:cxnSpMkLst>
            <pc:docMk/>
            <pc:sldMk cId="1584731506" sldId="268"/>
            <ac:cxnSpMk id="16" creationId="{D299D9A9-1DA8-433D-A9BC-FB48D93D4217}"/>
          </ac:cxnSpMkLst>
        </pc:cxnChg>
      </pc:sldChg>
      <pc:sldChg chg="addSp delSp modSp new mod setBg">
        <pc:chgData name="Ahmed Mabood" userId="92bae601-71cc-46e6-898c-edebab1f9d9e" providerId="ADAL" clId="{6DCEC1B3-BF1B-4AA3-92F9-CFE07235F74F}" dt="2024-12-31T03:49:24.687" v="667" actId="20577"/>
        <pc:sldMkLst>
          <pc:docMk/>
          <pc:sldMk cId="2769163800" sldId="269"/>
        </pc:sldMkLst>
        <pc:spChg chg="mod">
          <ac:chgData name="Ahmed Mabood" userId="92bae601-71cc-46e6-898c-edebab1f9d9e" providerId="ADAL" clId="{6DCEC1B3-BF1B-4AA3-92F9-CFE07235F74F}" dt="2024-12-31T03:48:10.604" v="517" actId="26606"/>
          <ac:spMkLst>
            <pc:docMk/>
            <pc:sldMk cId="2769163800" sldId="269"/>
            <ac:spMk id="2" creationId="{A9D80AD3-9B48-5BC2-194D-A1719133BF6E}"/>
          </ac:spMkLst>
        </pc:spChg>
        <pc:spChg chg="del">
          <ac:chgData name="Ahmed Mabood" userId="92bae601-71cc-46e6-898c-edebab1f9d9e" providerId="ADAL" clId="{6DCEC1B3-BF1B-4AA3-92F9-CFE07235F74F}" dt="2024-12-31T03:48:07.844" v="516" actId="22"/>
          <ac:spMkLst>
            <pc:docMk/>
            <pc:sldMk cId="2769163800" sldId="269"/>
            <ac:spMk id="3" creationId="{05542518-B94D-E63A-69CD-90F160B2BE56}"/>
          </ac:spMkLst>
        </pc:spChg>
        <pc:spChg chg="add mod">
          <ac:chgData name="Ahmed Mabood" userId="92bae601-71cc-46e6-898c-edebab1f9d9e" providerId="ADAL" clId="{6DCEC1B3-BF1B-4AA3-92F9-CFE07235F74F}" dt="2024-12-31T03:49:24.687" v="667" actId="20577"/>
          <ac:spMkLst>
            <pc:docMk/>
            <pc:sldMk cId="2769163800" sldId="269"/>
            <ac:spMk id="9" creationId="{00176BEA-D14E-D076-179D-5AEA17E0B42A}"/>
          </ac:spMkLst>
        </pc:spChg>
        <pc:picChg chg="add mod ord">
          <ac:chgData name="Ahmed Mabood" userId="92bae601-71cc-46e6-898c-edebab1f9d9e" providerId="ADAL" clId="{6DCEC1B3-BF1B-4AA3-92F9-CFE07235F74F}" dt="2024-12-31T03:48:10.604" v="517" actId="26606"/>
          <ac:picMkLst>
            <pc:docMk/>
            <pc:sldMk cId="2769163800" sldId="269"/>
            <ac:picMk id="5" creationId="{A1481AFC-F1DB-837D-EEEA-65995B17B5B0}"/>
          </ac:picMkLst>
        </pc:picChg>
      </pc:sldChg>
      <pc:sldChg chg="modSp mod">
        <pc:chgData name="Ahmed Mabood" userId="92bae601-71cc-46e6-898c-edebab1f9d9e" providerId="ADAL" clId="{6DCEC1B3-BF1B-4AA3-92F9-CFE07235F74F}" dt="2024-12-31T05:45:17.961" v="732" actId="2710"/>
        <pc:sldMkLst>
          <pc:docMk/>
          <pc:sldMk cId="4102578427" sldId="271"/>
        </pc:sldMkLst>
        <pc:spChg chg="mod">
          <ac:chgData name="Ahmed Mabood" userId="92bae601-71cc-46e6-898c-edebab1f9d9e" providerId="ADAL" clId="{6DCEC1B3-BF1B-4AA3-92F9-CFE07235F74F}" dt="2024-12-31T05:45:17.961" v="732" actId="2710"/>
          <ac:spMkLst>
            <pc:docMk/>
            <pc:sldMk cId="4102578427" sldId="271"/>
            <ac:spMk id="3" creationId="{091BDC7B-7024-2A97-04D8-59C934FA609B}"/>
          </ac:spMkLst>
        </pc:spChg>
      </pc:sldChg>
      <pc:sldChg chg="del">
        <pc:chgData name="Ahmed Mabood" userId="92bae601-71cc-46e6-898c-edebab1f9d9e" providerId="ADAL" clId="{6DCEC1B3-BF1B-4AA3-92F9-CFE07235F74F}" dt="2024-12-31T05:44:40.923" v="730" actId="47"/>
        <pc:sldMkLst>
          <pc:docMk/>
          <pc:sldMk cId="3268268002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390FF-D026-42EA-A78D-515A55ABA2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637C30-C2BD-4E1F-B91F-F221A6FB8647}">
      <dgm:prSet/>
      <dgm:spPr/>
      <dgm:t>
        <a:bodyPr/>
        <a:lstStyle/>
        <a:p>
          <a:r>
            <a:rPr lang="en-US"/>
            <a:t>The Medical Diagnosis Expert System is a cutting-edge tool that uses Bayesian Networks to analyze user symptoms and predict potential medical conditions. Acting as a virtual assistant, it offers probabilistic insights, aiding individuals and professionals in making informed healthcare decisions</a:t>
          </a:r>
        </a:p>
      </dgm:t>
    </dgm:pt>
    <dgm:pt modelId="{F05B96C3-9E01-47BE-AE4E-0366731770A6}" type="parTrans" cxnId="{D128223E-6A8E-492F-BC7B-D6F522B5FDEA}">
      <dgm:prSet/>
      <dgm:spPr/>
      <dgm:t>
        <a:bodyPr/>
        <a:lstStyle/>
        <a:p>
          <a:endParaRPr lang="en-US"/>
        </a:p>
      </dgm:t>
    </dgm:pt>
    <dgm:pt modelId="{E47F85B0-C79B-4699-858B-508DE6325CB4}" type="sibTrans" cxnId="{D128223E-6A8E-492F-BC7B-D6F522B5FDEA}">
      <dgm:prSet/>
      <dgm:spPr/>
      <dgm:t>
        <a:bodyPr/>
        <a:lstStyle/>
        <a:p>
          <a:endParaRPr lang="en-US"/>
        </a:p>
      </dgm:t>
    </dgm:pt>
    <dgm:pt modelId="{07540B74-A085-4BC1-8E1A-6D713C57E915}">
      <dgm:prSet/>
      <dgm:spPr/>
      <dgm:t>
        <a:bodyPr/>
        <a:lstStyle/>
        <a:p>
          <a:r>
            <a:rPr lang="en-US"/>
            <a:t>The System bridges the gap between </a:t>
          </a:r>
          <a:r>
            <a:rPr lang="en-PK" b="0" i="0" baseline="0"/>
            <a:t>technology and healthcare by improving diagnostic accuracy, accessibility, and dependability through its sophisticated reasoning and user-friendly interface.</a:t>
          </a:r>
          <a:endParaRPr lang="en-US"/>
        </a:p>
      </dgm:t>
    </dgm:pt>
    <dgm:pt modelId="{04AADFC2-A1C5-4E97-A375-6EDC8FE9390E}" type="parTrans" cxnId="{819D0193-3365-4875-A741-5696744313E8}">
      <dgm:prSet/>
      <dgm:spPr/>
      <dgm:t>
        <a:bodyPr/>
        <a:lstStyle/>
        <a:p>
          <a:endParaRPr lang="en-US"/>
        </a:p>
      </dgm:t>
    </dgm:pt>
    <dgm:pt modelId="{B41EBC82-5E9F-4168-A746-DE9E3B2FF1DE}" type="sibTrans" cxnId="{819D0193-3365-4875-A741-5696744313E8}">
      <dgm:prSet/>
      <dgm:spPr/>
      <dgm:t>
        <a:bodyPr/>
        <a:lstStyle/>
        <a:p>
          <a:endParaRPr lang="en-US"/>
        </a:p>
      </dgm:t>
    </dgm:pt>
    <dgm:pt modelId="{81FE1C3E-A28D-400D-A625-3511DC14618C}">
      <dgm:prSet/>
      <dgm:spPr/>
      <dgm:t>
        <a:bodyPr/>
        <a:lstStyle/>
        <a:p>
          <a:r>
            <a:rPr lang="en-US"/>
            <a:t>This project highlights the transformative impact of AI in healthcare, showcasing how technology can enhance diagnostics and improve health outcomes.</a:t>
          </a:r>
        </a:p>
      </dgm:t>
    </dgm:pt>
    <dgm:pt modelId="{3D438ED2-8FF6-4770-B3EE-F271B9129429}" type="parTrans" cxnId="{C5F66F5A-D398-4F9B-9877-8B7EEB25B051}">
      <dgm:prSet/>
      <dgm:spPr/>
      <dgm:t>
        <a:bodyPr/>
        <a:lstStyle/>
        <a:p>
          <a:endParaRPr lang="en-US"/>
        </a:p>
      </dgm:t>
    </dgm:pt>
    <dgm:pt modelId="{D66CEDB6-380E-467D-9E94-FE093B7E147A}" type="sibTrans" cxnId="{C5F66F5A-D398-4F9B-9877-8B7EEB25B051}">
      <dgm:prSet/>
      <dgm:spPr/>
      <dgm:t>
        <a:bodyPr/>
        <a:lstStyle/>
        <a:p>
          <a:endParaRPr lang="en-US"/>
        </a:p>
      </dgm:t>
    </dgm:pt>
    <dgm:pt modelId="{EE22E7C8-ACA6-4492-9167-B67F25047814}" type="pres">
      <dgm:prSet presAssocID="{27A390FF-D026-42EA-A78D-515A55ABA2DF}" presName="root" presStyleCnt="0">
        <dgm:presLayoutVars>
          <dgm:dir/>
          <dgm:resizeHandles val="exact"/>
        </dgm:presLayoutVars>
      </dgm:prSet>
      <dgm:spPr/>
    </dgm:pt>
    <dgm:pt modelId="{FA50702A-413B-4CBF-BD46-653D64EA4D27}" type="pres">
      <dgm:prSet presAssocID="{CA637C30-C2BD-4E1F-B91F-F221A6FB8647}" presName="compNode" presStyleCnt="0"/>
      <dgm:spPr/>
    </dgm:pt>
    <dgm:pt modelId="{7DD7B6AA-367F-4501-9300-BB40E4356703}" type="pres">
      <dgm:prSet presAssocID="{CA637C30-C2BD-4E1F-B91F-F221A6FB8647}" presName="bgRect" presStyleLbl="bgShp" presStyleIdx="0" presStyleCnt="3"/>
      <dgm:spPr/>
    </dgm:pt>
    <dgm:pt modelId="{04B15128-7A3D-493D-96A5-631BBBCC0AC0}" type="pres">
      <dgm:prSet presAssocID="{CA637C30-C2BD-4E1F-B91F-F221A6FB86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62C062E-2C89-4436-9F68-6FD72AB4D5CF}" type="pres">
      <dgm:prSet presAssocID="{CA637C30-C2BD-4E1F-B91F-F221A6FB8647}" presName="spaceRect" presStyleCnt="0"/>
      <dgm:spPr/>
    </dgm:pt>
    <dgm:pt modelId="{2F54A82B-9416-4C9D-8EF8-19AA6C975D8C}" type="pres">
      <dgm:prSet presAssocID="{CA637C30-C2BD-4E1F-B91F-F221A6FB8647}" presName="parTx" presStyleLbl="revTx" presStyleIdx="0" presStyleCnt="3">
        <dgm:presLayoutVars>
          <dgm:chMax val="0"/>
          <dgm:chPref val="0"/>
        </dgm:presLayoutVars>
      </dgm:prSet>
      <dgm:spPr/>
    </dgm:pt>
    <dgm:pt modelId="{1470AE0A-A770-46CF-A14F-21C52721F849}" type="pres">
      <dgm:prSet presAssocID="{E47F85B0-C79B-4699-858B-508DE6325CB4}" presName="sibTrans" presStyleCnt="0"/>
      <dgm:spPr/>
    </dgm:pt>
    <dgm:pt modelId="{0D44035A-4B19-4EE4-B522-97386F370285}" type="pres">
      <dgm:prSet presAssocID="{07540B74-A085-4BC1-8E1A-6D713C57E915}" presName="compNode" presStyleCnt="0"/>
      <dgm:spPr/>
    </dgm:pt>
    <dgm:pt modelId="{31268DB1-F69C-41AC-AA17-31791DCD3A6D}" type="pres">
      <dgm:prSet presAssocID="{07540B74-A085-4BC1-8E1A-6D713C57E915}" presName="bgRect" presStyleLbl="bgShp" presStyleIdx="1" presStyleCnt="3"/>
      <dgm:spPr/>
    </dgm:pt>
    <dgm:pt modelId="{9DFF697F-A4E0-42FB-9F89-FB3C6981AFFA}" type="pres">
      <dgm:prSet presAssocID="{07540B74-A085-4BC1-8E1A-6D713C57E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58CE144-A279-4C70-AD52-DC4CC920B292}" type="pres">
      <dgm:prSet presAssocID="{07540B74-A085-4BC1-8E1A-6D713C57E915}" presName="spaceRect" presStyleCnt="0"/>
      <dgm:spPr/>
    </dgm:pt>
    <dgm:pt modelId="{9354E209-6006-467B-9F4C-4D8B4A8462B5}" type="pres">
      <dgm:prSet presAssocID="{07540B74-A085-4BC1-8E1A-6D713C57E915}" presName="parTx" presStyleLbl="revTx" presStyleIdx="1" presStyleCnt="3">
        <dgm:presLayoutVars>
          <dgm:chMax val="0"/>
          <dgm:chPref val="0"/>
        </dgm:presLayoutVars>
      </dgm:prSet>
      <dgm:spPr/>
    </dgm:pt>
    <dgm:pt modelId="{3502F24C-CEF6-474C-A20B-F9F7D8EB4A4A}" type="pres">
      <dgm:prSet presAssocID="{B41EBC82-5E9F-4168-A746-DE9E3B2FF1DE}" presName="sibTrans" presStyleCnt="0"/>
      <dgm:spPr/>
    </dgm:pt>
    <dgm:pt modelId="{A4EB123B-2376-4AC0-8AD2-1C7827610942}" type="pres">
      <dgm:prSet presAssocID="{81FE1C3E-A28D-400D-A625-3511DC14618C}" presName="compNode" presStyleCnt="0"/>
      <dgm:spPr/>
    </dgm:pt>
    <dgm:pt modelId="{8DEAF547-28C1-470C-8FE2-015360B80ABB}" type="pres">
      <dgm:prSet presAssocID="{81FE1C3E-A28D-400D-A625-3511DC14618C}" presName="bgRect" presStyleLbl="bgShp" presStyleIdx="2" presStyleCnt="3"/>
      <dgm:spPr/>
    </dgm:pt>
    <dgm:pt modelId="{D1AAE1A9-E800-4926-88D1-78041D526EC0}" type="pres">
      <dgm:prSet presAssocID="{81FE1C3E-A28D-400D-A625-3511DC146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D76B35E-C434-47A6-8DFF-423B8222E3F9}" type="pres">
      <dgm:prSet presAssocID="{81FE1C3E-A28D-400D-A625-3511DC14618C}" presName="spaceRect" presStyleCnt="0"/>
      <dgm:spPr/>
    </dgm:pt>
    <dgm:pt modelId="{D065DAB6-E4CB-4348-A181-DD108C94D15B}" type="pres">
      <dgm:prSet presAssocID="{81FE1C3E-A28D-400D-A625-3511DC1461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128223E-6A8E-492F-BC7B-D6F522B5FDEA}" srcId="{27A390FF-D026-42EA-A78D-515A55ABA2DF}" destId="{CA637C30-C2BD-4E1F-B91F-F221A6FB8647}" srcOrd="0" destOrd="0" parTransId="{F05B96C3-9E01-47BE-AE4E-0366731770A6}" sibTransId="{E47F85B0-C79B-4699-858B-508DE6325CB4}"/>
    <dgm:cxn modelId="{20BC856A-ADF4-4E24-B718-680A0C3491F4}" type="presOf" srcId="{81FE1C3E-A28D-400D-A625-3511DC14618C}" destId="{D065DAB6-E4CB-4348-A181-DD108C94D15B}" srcOrd="0" destOrd="0" presId="urn:microsoft.com/office/officeart/2018/2/layout/IconVerticalSolidList"/>
    <dgm:cxn modelId="{6D220E6C-7914-4029-94FB-E3D6A67C21C2}" type="presOf" srcId="{07540B74-A085-4BC1-8E1A-6D713C57E915}" destId="{9354E209-6006-467B-9F4C-4D8B4A8462B5}" srcOrd="0" destOrd="0" presId="urn:microsoft.com/office/officeart/2018/2/layout/IconVerticalSolidList"/>
    <dgm:cxn modelId="{C5F66F5A-D398-4F9B-9877-8B7EEB25B051}" srcId="{27A390FF-D026-42EA-A78D-515A55ABA2DF}" destId="{81FE1C3E-A28D-400D-A625-3511DC14618C}" srcOrd="2" destOrd="0" parTransId="{3D438ED2-8FF6-4770-B3EE-F271B9129429}" sibTransId="{D66CEDB6-380E-467D-9E94-FE093B7E147A}"/>
    <dgm:cxn modelId="{A1DFD45A-AB7E-4B21-BBC0-89B9B73DA210}" type="presOf" srcId="{CA637C30-C2BD-4E1F-B91F-F221A6FB8647}" destId="{2F54A82B-9416-4C9D-8EF8-19AA6C975D8C}" srcOrd="0" destOrd="0" presId="urn:microsoft.com/office/officeart/2018/2/layout/IconVerticalSolidList"/>
    <dgm:cxn modelId="{819D0193-3365-4875-A741-5696744313E8}" srcId="{27A390FF-D026-42EA-A78D-515A55ABA2DF}" destId="{07540B74-A085-4BC1-8E1A-6D713C57E915}" srcOrd="1" destOrd="0" parTransId="{04AADFC2-A1C5-4E97-A375-6EDC8FE9390E}" sibTransId="{B41EBC82-5E9F-4168-A746-DE9E3B2FF1DE}"/>
    <dgm:cxn modelId="{920183E0-C035-471B-A2CD-5FA71A20A2DF}" type="presOf" srcId="{27A390FF-D026-42EA-A78D-515A55ABA2DF}" destId="{EE22E7C8-ACA6-4492-9167-B67F25047814}" srcOrd="0" destOrd="0" presId="urn:microsoft.com/office/officeart/2018/2/layout/IconVerticalSolidList"/>
    <dgm:cxn modelId="{E8BD7EB3-8331-427F-BF75-46048ABB1F8D}" type="presParOf" srcId="{EE22E7C8-ACA6-4492-9167-B67F25047814}" destId="{FA50702A-413B-4CBF-BD46-653D64EA4D27}" srcOrd="0" destOrd="0" presId="urn:microsoft.com/office/officeart/2018/2/layout/IconVerticalSolidList"/>
    <dgm:cxn modelId="{867A82CF-661B-4937-8132-EB085C17CB36}" type="presParOf" srcId="{FA50702A-413B-4CBF-BD46-653D64EA4D27}" destId="{7DD7B6AA-367F-4501-9300-BB40E4356703}" srcOrd="0" destOrd="0" presId="urn:microsoft.com/office/officeart/2018/2/layout/IconVerticalSolidList"/>
    <dgm:cxn modelId="{051CCED9-257D-435E-8050-50820DB93B7B}" type="presParOf" srcId="{FA50702A-413B-4CBF-BD46-653D64EA4D27}" destId="{04B15128-7A3D-493D-96A5-631BBBCC0AC0}" srcOrd="1" destOrd="0" presId="urn:microsoft.com/office/officeart/2018/2/layout/IconVerticalSolidList"/>
    <dgm:cxn modelId="{9AE35C63-D4D8-43CB-BB5C-531A5F85C7CD}" type="presParOf" srcId="{FA50702A-413B-4CBF-BD46-653D64EA4D27}" destId="{462C062E-2C89-4436-9F68-6FD72AB4D5CF}" srcOrd="2" destOrd="0" presId="urn:microsoft.com/office/officeart/2018/2/layout/IconVerticalSolidList"/>
    <dgm:cxn modelId="{F1AE0A0F-913F-4A4E-AFF8-690C43A04A28}" type="presParOf" srcId="{FA50702A-413B-4CBF-BD46-653D64EA4D27}" destId="{2F54A82B-9416-4C9D-8EF8-19AA6C975D8C}" srcOrd="3" destOrd="0" presId="urn:microsoft.com/office/officeart/2018/2/layout/IconVerticalSolidList"/>
    <dgm:cxn modelId="{3C0B49E8-729E-4BD9-B03C-6AFE91DDBCC9}" type="presParOf" srcId="{EE22E7C8-ACA6-4492-9167-B67F25047814}" destId="{1470AE0A-A770-46CF-A14F-21C52721F849}" srcOrd="1" destOrd="0" presId="urn:microsoft.com/office/officeart/2018/2/layout/IconVerticalSolidList"/>
    <dgm:cxn modelId="{B0A31221-CDB4-42C6-8437-A6C3BFCB842E}" type="presParOf" srcId="{EE22E7C8-ACA6-4492-9167-B67F25047814}" destId="{0D44035A-4B19-4EE4-B522-97386F370285}" srcOrd="2" destOrd="0" presId="urn:microsoft.com/office/officeart/2018/2/layout/IconVerticalSolidList"/>
    <dgm:cxn modelId="{CE557A11-75FF-4A57-9E67-3EB5C6DEBBAE}" type="presParOf" srcId="{0D44035A-4B19-4EE4-B522-97386F370285}" destId="{31268DB1-F69C-41AC-AA17-31791DCD3A6D}" srcOrd="0" destOrd="0" presId="urn:microsoft.com/office/officeart/2018/2/layout/IconVerticalSolidList"/>
    <dgm:cxn modelId="{6192B770-73D4-467C-8D4E-8210E38045C0}" type="presParOf" srcId="{0D44035A-4B19-4EE4-B522-97386F370285}" destId="{9DFF697F-A4E0-42FB-9F89-FB3C6981AFFA}" srcOrd="1" destOrd="0" presId="urn:microsoft.com/office/officeart/2018/2/layout/IconVerticalSolidList"/>
    <dgm:cxn modelId="{FDE2ADB6-B2EC-4A94-AF7E-34A9A9F6AA43}" type="presParOf" srcId="{0D44035A-4B19-4EE4-B522-97386F370285}" destId="{F58CE144-A279-4C70-AD52-DC4CC920B292}" srcOrd="2" destOrd="0" presId="urn:microsoft.com/office/officeart/2018/2/layout/IconVerticalSolidList"/>
    <dgm:cxn modelId="{624E8589-E401-4B50-B62D-18C7DE3BF7CA}" type="presParOf" srcId="{0D44035A-4B19-4EE4-B522-97386F370285}" destId="{9354E209-6006-467B-9F4C-4D8B4A8462B5}" srcOrd="3" destOrd="0" presId="urn:microsoft.com/office/officeart/2018/2/layout/IconVerticalSolidList"/>
    <dgm:cxn modelId="{3EE88A9B-0A83-4EC9-A6FA-DA660C15BD1A}" type="presParOf" srcId="{EE22E7C8-ACA6-4492-9167-B67F25047814}" destId="{3502F24C-CEF6-474C-A20B-F9F7D8EB4A4A}" srcOrd="3" destOrd="0" presId="urn:microsoft.com/office/officeart/2018/2/layout/IconVerticalSolidList"/>
    <dgm:cxn modelId="{8A0D573B-0067-4C29-9135-6FD276C5CFF8}" type="presParOf" srcId="{EE22E7C8-ACA6-4492-9167-B67F25047814}" destId="{A4EB123B-2376-4AC0-8AD2-1C7827610942}" srcOrd="4" destOrd="0" presId="urn:microsoft.com/office/officeart/2018/2/layout/IconVerticalSolidList"/>
    <dgm:cxn modelId="{61CB0EC1-42F2-47B0-A099-AC4C889D2049}" type="presParOf" srcId="{A4EB123B-2376-4AC0-8AD2-1C7827610942}" destId="{8DEAF547-28C1-470C-8FE2-015360B80ABB}" srcOrd="0" destOrd="0" presId="urn:microsoft.com/office/officeart/2018/2/layout/IconVerticalSolidList"/>
    <dgm:cxn modelId="{9EB10F54-59B3-4394-B633-225A7B978880}" type="presParOf" srcId="{A4EB123B-2376-4AC0-8AD2-1C7827610942}" destId="{D1AAE1A9-E800-4926-88D1-78041D526EC0}" srcOrd="1" destOrd="0" presId="urn:microsoft.com/office/officeart/2018/2/layout/IconVerticalSolidList"/>
    <dgm:cxn modelId="{FE3676E2-DFDC-479E-8771-B065624AA18A}" type="presParOf" srcId="{A4EB123B-2376-4AC0-8AD2-1C7827610942}" destId="{5D76B35E-C434-47A6-8DFF-423B8222E3F9}" srcOrd="2" destOrd="0" presId="urn:microsoft.com/office/officeart/2018/2/layout/IconVerticalSolidList"/>
    <dgm:cxn modelId="{9CD23473-BA63-4E68-B6E8-17D28969A155}" type="presParOf" srcId="{A4EB123B-2376-4AC0-8AD2-1C7827610942}" destId="{D065DAB6-E4CB-4348-A181-DD108C94D1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59791-9246-4B40-A881-812EBDADF9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9130B1-24EB-4940-B68B-6E3A6943298D}">
      <dgm:prSet/>
      <dgm:spPr/>
      <dgm:t>
        <a:bodyPr/>
        <a:lstStyle/>
        <a:p>
          <a:r>
            <a:rPr lang="en-US"/>
            <a:t>A Bayesian Network is a probabilistic graphical model that represents a set of variables and their conditional dependencies using a directed acyclic graph (DAG). </a:t>
          </a:r>
        </a:p>
      </dgm:t>
    </dgm:pt>
    <dgm:pt modelId="{F984D3F7-5B72-4DDA-8EBF-E8A26FFC84BA}" type="parTrans" cxnId="{6BB992BE-42A7-4DB6-A272-2F601FA418E4}">
      <dgm:prSet/>
      <dgm:spPr/>
      <dgm:t>
        <a:bodyPr/>
        <a:lstStyle/>
        <a:p>
          <a:endParaRPr lang="en-US"/>
        </a:p>
      </dgm:t>
    </dgm:pt>
    <dgm:pt modelId="{1294B005-66BE-4066-99B8-111A87411FE0}" type="sibTrans" cxnId="{6BB992BE-42A7-4DB6-A272-2F601FA418E4}">
      <dgm:prSet/>
      <dgm:spPr/>
      <dgm:t>
        <a:bodyPr/>
        <a:lstStyle/>
        <a:p>
          <a:endParaRPr lang="en-US"/>
        </a:p>
      </dgm:t>
    </dgm:pt>
    <dgm:pt modelId="{0FDAD367-76DE-464B-A3C2-7A82B00BD9A5}">
      <dgm:prSet/>
      <dgm:spPr/>
      <dgm:t>
        <a:bodyPr/>
        <a:lstStyle/>
        <a:p>
          <a:r>
            <a:rPr lang="en-US"/>
            <a:t>It is composed of two components:</a:t>
          </a:r>
        </a:p>
      </dgm:t>
    </dgm:pt>
    <dgm:pt modelId="{7F65E88F-27EE-48C1-8FEF-643AFC23EFC5}" type="parTrans" cxnId="{0A7F88C3-2E13-4BAB-AF19-C9761D20BA70}">
      <dgm:prSet/>
      <dgm:spPr/>
      <dgm:t>
        <a:bodyPr/>
        <a:lstStyle/>
        <a:p>
          <a:endParaRPr lang="en-US"/>
        </a:p>
      </dgm:t>
    </dgm:pt>
    <dgm:pt modelId="{0648A8AF-13E1-40C5-A067-CF5422D6F930}" type="sibTrans" cxnId="{0A7F88C3-2E13-4BAB-AF19-C9761D20BA70}">
      <dgm:prSet/>
      <dgm:spPr/>
      <dgm:t>
        <a:bodyPr/>
        <a:lstStyle/>
        <a:p>
          <a:endParaRPr lang="en-US"/>
        </a:p>
      </dgm:t>
    </dgm:pt>
    <dgm:pt modelId="{477E76FA-4D41-4106-912B-72DF1A393A3C}">
      <dgm:prSet/>
      <dgm:spPr/>
      <dgm:t>
        <a:bodyPr/>
        <a:lstStyle/>
        <a:p>
          <a:r>
            <a:rPr lang="en-US" b="1"/>
            <a:t>Nodes: </a:t>
          </a:r>
          <a:r>
            <a:rPr lang="en-US"/>
            <a:t>Represent random variables, which can be observed or hidden. </a:t>
          </a:r>
        </a:p>
      </dgm:t>
    </dgm:pt>
    <dgm:pt modelId="{4CF2CB7F-6C15-4EA1-8573-853C9FE2DAD7}" type="parTrans" cxnId="{50A49F01-70A9-4841-90C3-D99706D7EBCF}">
      <dgm:prSet/>
      <dgm:spPr/>
      <dgm:t>
        <a:bodyPr/>
        <a:lstStyle/>
        <a:p>
          <a:endParaRPr lang="en-US"/>
        </a:p>
      </dgm:t>
    </dgm:pt>
    <dgm:pt modelId="{43BF977E-C5C0-4797-8265-4F48E8BB47C7}" type="sibTrans" cxnId="{50A49F01-70A9-4841-90C3-D99706D7EBCF}">
      <dgm:prSet/>
      <dgm:spPr/>
      <dgm:t>
        <a:bodyPr/>
        <a:lstStyle/>
        <a:p>
          <a:endParaRPr lang="en-US"/>
        </a:p>
      </dgm:t>
    </dgm:pt>
    <dgm:pt modelId="{52B977C4-6AB6-493A-BDDA-D6C420744044}">
      <dgm:prSet/>
      <dgm:spPr/>
      <dgm:t>
        <a:bodyPr/>
        <a:lstStyle/>
        <a:p>
          <a:r>
            <a:rPr lang="en-US" b="1"/>
            <a:t>Edges: </a:t>
          </a:r>
          <a:r>
            <a:rPr lang="en-US"/>
            <a:t>Directed links between nodes that indicate conditional dependencies</a:t>
          </a:r>
        </a:p>
      </dgm:t>
    </dgm:pt>
    <dgm:pt modelId="{7D91AFD4-2FA6-431B-8B16-9902A4A4DA77}" type="parTrans" cxnId="{4187E2E2-72A5-409D-BDAF-250E9E198CB1}">
      <dgm:prSet/>
      <dgm:spPr/>
      <dgm:t>
        <a:bodyPr/>
        <a:lstStyle/>
        <a:p>
          <a:endParaRPr lang="en-US"/>
        </a:p>
      </dgm:t>
    </dgm:pt>
    <dgm:pt modelId="{6484ED9D-AD96-4DEA-8551-CBDE34F23A75}" type="sibTrans" cxnId="{4187E2E2-72A5-409D-BDAF-250E9E198CB1}">
      <dgm:prSet/>
      <dgm:spPr/>
      <dgm:t>
        <a:bodyPr/>
        <a:lstStyle/>
        <a:p>
          <a:endParaRPr lang="en-US"/>
        </a:p>
      </dgm:t>
    </dgm:pt>
    <dgm:pt modelId="{F9625BC1-0069-4843-B4C3-452E85CFCFA6}" type="pres">
      <dgm:prSet presAssocID="{B1D59791-9246-4B40-A881-812EBDADF998}" presName="root" presStyleCnt="0">
        <dgm:presLayoutVars>
          <dgm:dir/>
          <dgm:resizeHandles val="exact"/>
        </dgm:presLayoutVars>
      </dgm:prSet>
      <dgm:spPr/>
    </dgm:pt>
    <dgm:pt modelId="{C919E729-230C-414D-8047-B84300877AE3}" type="pres">
      <dgm:prSet presAssocID="{A49130B1-24EB-4940-B68B-6E3A6943298D}" presName="compNode" presStyleCnt="0"/>
      <dgm:spPr/>
    </dgm:pt>
    <dgm:pt modelId="{EC2FB66E-7D81-414E-956C-6F6157AF8F1A}" type="pres">
      <dgm:prSet presAssocID="{A49130B1-24EB-4940-B68B-6E3A6943298D}" presName="bgRect" presStyleLbl="bgShp" presStyleIdx="0" presStyleCnt="4"/>
      <dgm:spPr/>
    </dgm:pt>
    <dgm:pt modelId="{2414346D-06BA-449B-9E92-81CD6014952E}" type="pres">
      <dgm:prSet presAssocID="{A49130B1-24EB-4940-B68B-6E3A694329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67ADBB1-5063-4245-B8F1-2442CC4A2ADE}" type="pres">
      <dgm:prSet presAssocID="{A49130B1-24EB-4940-B68B-6E3A6943298D}" presName="spaceRect" presStyleCnt="0"/>
      <dgm:spPr/>
    </dgm:pt>
    <dgm:pt modelId="{1F4DDC15-B0FA-44F3-B0A4-AFB2F3158280}" type="pres">
      <dgm:prSet presAssocID="{A49130B1-24EB-4940-B68B-6E3A6943298D}" presName="parTx" presStyleLbl="revTx" presStyleIdx="0" presStyleCnt="4">
        <dgm:presLayoutVars>
          <dgm:chMax val="0"/>
          <dgm:chPref val="0"/>
        </dgm:presLayoutVars>
      </dgm:prSet>
      <dgm:spPr/>
    </dgm:pt>
    <dgm:pt modelId="{98A49FCA-A886-4ADB-AB40-E8399DA6F0C4}" type="pres">
      <dgm:prSet presAssocID="{1294B005-66BE-4066-99B8-111A87411FE0}" presName="sibTrans" presStyleCnt="0"/>
      <dgm:spPr/>
    </dgm:pt>
    <dgm:pt modelId="{3FEB41EC-38F8-43A6-9D5B-F81B7CD4380C}" type="pres">
      <dgm:prSet presAssocID="{0FDAD367-76DE-464B-A3C2-7A82B00BD9A5}" presName="compNode" presStyleCnt="0"/>
      <dgm:spPr/>
    </dgm:pt>
    <dgm:pt modelId="{67749AEB-824A-4876-A1AC-C897691E0958}" type="pres">
      <dgm:prSet presAssocID="{0FDAD367-76DE-464B-A3C2-7A82B00BD9A5}" presName="bgRect" presStyleLbl="bgShp" presStyleIdx="1" presStyleCnt="4"/>
      <dgm:spPr/>
    </dgm:pt>
    <dgm:pt modelId="{E724E24A-1828-4938-9977-4CC5D513A635}" type="pres">
      <dgm:prSet presAssocID="{0FDAD367-76DE-464B-A3C2-7A82B00BD9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3EF3BA-CC5F-4922-AE0B-9CD083A7283E}" type="pres">
      <dgm:prSet presAssocID="{0FDAD367-76DE-464B-A3C2-7A82B00BD9A5}" presName="spaceRect" presStyleCnt="0"/>
      <dgm:spPr/>
    </dgm:pt>
    <dgm:pt modelId="{7A702C07-2AC8-47EB-923E-932B81A3024F}" type="pres">
      <dgm:prSet presAssocID="{0FDAD367-76DE-464B-A3C2-7A82B00BD9A5}" presName="parTx" presStyleLbl="revTx" presStyleIdx="1" presStyleCnt="4">
        <dgm:presLayoutVars>
          <dgm:chMax val="0"/>
          <dgm:chPref val="0"/>
        </dgm:presLayoutVars>
      </dgm:prSet>
      <dgm:spPr/>
    </dgm:pt>
    <dgm:pt modelId="{229A0D93-A077-4889-B145-1D01785C5695}" type="pres">
      <dgm:prSet presAssocID="{0648A8AF-13E1-40C5-A067-CF5422D6F930}" presName="sibTrans" presStyleCnt="0"/>
      <dgm:spPr/>
    </dgm:pt>
    <dgm:pt modelId="{54AC652F-8E7A-4FCC-A98F-8AB938FD9C50}" type="pres">
      <dgm:prSet presAssocID="{477E76FA-4D41-4106-912B-72DF1A393A3C}" presName="compNode" presStyleCnt="0"/>
      <dgm:spPr/>
    </dgm:pt>
    <dgm:pt modelId="{500A7643-F9F2-459E-81AD-B3E85C77AE8E}" type="pres">
      <dgm:prSet presAssocID="{477E76FA-4D41-4106-912B-72DF1A393A3C}" presName="bgRect" presStyleLbl="bgShp" presStyleIdx="2" presStyleCnt="4"/>
      <dgm:spPr/>
    </dgm:pt>
    <dgm:pt modelId="{1BE9BB46-58BC-4B41-B440-A30BFE5F79D4}" type="pres">
      <dgm:prSet presAssocID="{477E76FA-4D41-4106-912B-72DF1A393A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875EFB7-DF2C-4385-97EC-32BF9C8E241A}" type="pres">
      <dgm:prSet presAssocID="{477E76FA-4D41-4106-912B-72DF1A393A3C}" presName="spaceRect" presStyleCnt="0"/>
      <dgm:spPr/>
    </dgm:pt>
    <dgm:pt modelId="{E25342D8-7402-4804-9204-2AE8E531C744}" type="pres">
      <dgm:prSet presAssocID="{477E76FA-4D41-4106-912B-72DF1A393A3C}" presName="parTx" presStyleLbl="revTx" presStyleIdx="2" presStyleCnt="4">
        <dgm:presLayoutVars>
          <dgm:chMax val="0"/>
          <dgm:chPref val="0"/>
        </dgm:presLayoutVars>
      </dgm:prSet>
      <dgm:spPr/>
    </dgm:pt>
    <dgm:pt modelId="{4995DB73-D434-4C0F-AD6E-C3A526739CB1}" type="pres">
      <dgm:prSet presAssocID="{43BF977E-C5C0-4797-8265-4F48E8BB47C7}" presName="sibTrans" presStyleCnt="0"/>
      <dgm:spPr/>
    </dgm:pt>
    <dgm:pt modelId="{3175FFEF-7734-42C0-A602-EAB4162398BD}" type="pres">
      <dgm:prSet presAssocID="{52B977C4-6AB6-493A-BDDA-D6C420744044}" presName="compNode" presStyleCnt="0"/>
      <dgm:spPr/>
    </dgm:pt>
    <dgm:pt modelId="{B5AD4BB3-C921-4F40-84FB-0632BAFB267F}" type="pres">
      <dgm:prSet presAssocID="{52B977C4-6AB6-493A-BDDA-D6C420744044}" presName="bgRect" presStyleLbl="bgShp" presStyleIdx="3" presStyleCnt="4"/>
      <dgm:spPr/>
    </dgm:pt>
    <dgm:pt modelId="{F5197311-FBB5-4246-9BE8-72A2B4A01A6E}" type="pres">
      <dgm:prSet presAssocID="{52B977C4-6AB6-493A-BDDA-D6C4207440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B101A41-F9FC-4C03-9F11-1A262E494075}" type="pres">
      <dgm:prSet presAssocID="{52B977C4-6AB6-493A-BDDA-D6C420744044}" presName="spaceRect" presStyleCnt="0"/>
      <dgm:spPr/>
    </dgm:pt>
    <dgm:pt modelId="{D42C9FDB-0428-456A-AF3B-32D66127A95A}" type="pres">
      <dgm:prSet presAssocID="{52B977C4-6AB6-493A-BDDA-D6C4207440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A49F01-70A9-4841-90C3-D99706D7EBCF}" srcId="{B1D59791-9246-4B40-A881-812EBDADF998}" destId="{477E76FA-4D41-4106-912B-72DF1A393A3C}" srcOrd="2" destOrd="0" parTransId="{4CF2CB7F-6C15-4EA1-8573-853C9FE2DAD7}" sibTransId="{43BF977E-C5C0-4797-8265-4F48E8BB47C7}"/>
    <dgm:cxn modelId="{4E49EA84-A820-4989-8D5B-2568E58898BA}" type="presOf" srcId="{477E76FA-4D41-4106-912B-72DF1A393A3C}" destId="{E25342D8-7402-4804-9204-2AE8E531C744}" srcOrd="0" destOrd="0" presId="urn:microsoft.com/office/officeart/2018/2/layout/IconVerticalSolidList"/>
    <dgm:cxn modelId="{85D63187-70EE-4078-9102-8C712A6E28B7}" type="presOf" srcId="{A49130B1-24EB-4940-B68B-6E3A6943298D}" destId="{1F4DDC15-B0FA-44F3-B0A4-AFB2F3158280}" srcOrd="0" destOrd="0" presId="urn:microsoft.com/office/officeart/2018/2/layout/IconVerticalSolidList"/>
    <dgm:cxn modelId="{6BB992BE-42A7-4DB6-A272-2F601FA418E4}" srcId="{B1D59791-9246-4B40-A881-812EBDADF998}" destId="{A49130B1-24EB-4940-B68B-6E3A6943298D}" srcOrd="0" destOrd="0" parTransId="{F984D3F7-5B72-4DDA-8EBF-E8A26FFC84BA}" sibTransId="{1294B005-66BE-4066-99B8-111A87411FE0}"/>
    <dgm:cxn modelId="{0A7F88C3-2E13-4BAB-AF19-C9761D20BA70}" srcId="{B1D59791-9246-4B40-A881-812EBDADF998}" destId="{0FDAD367-76DE-464B-A3C2-7A82B00BD9A5}" srcOrd="1" destOrd="0" parTransId="{7F65E88F-27EE-48C1-8FEF-643AFC23EFC5}" sibTransId="{0648A8AF-13E1-40C5-A067-CF5422D6F930}"/>
    <dgm:cxn modelId="{236A12D2-3A86-4322-A7BD-AA8A5CED67E5}" type="presOf" srcId="{0FDAD367-76DE-464B-A3C2-7A82B00BD9A5}" destId="{7A702C07-2AC8-47EB-923E-932B81A3024F}" srcOrd="0" destOrd="0" presId="urn:microsoft.com/office/officeart/2018/2/layout/IconVerticalSolidList"/>
    <dgm:cxn modelId="{301669D7-8B1F-4F9C-9EB1-BC134AF00F5D}" type="presOf" srcId="{B1D59791-9246-4B40-A881-812EBDADF998}" destId="{F9625BC1-0069-4843-B4C3-452E85CFCFA6}" srcOrd="0" destOrd="0" presId="urn:microsoft.com/office/officeart/2018/2/layout/IconVerticalSolidList"/>
    <dgm:cxn modelId="{4187E2E2-72A5-409D-BDAF-250E9E198CB1}" srcId="{B1D59791-9246-4B40-A881-812EBDADF998}" destId="{52B977C4-6AB6-493A-BDDA-D6C420744044}" srcOrd="3" destOrd="0" parTransId="{7D91AFD4-2FA6-431B-8B16-9902A4A4DA77}" sibTransId="{6484ED9D-AD96-4DEA-8551-CBDE34F23A75}"/>
    <dgm:cxn modelId="{079192F8-97B4-47AD-8241-6537585C7315}" type="presOf" srcId="{52B977C4-6AB6-493A-BDDA-D6C420744044}" destId="{D42C9FDB-0428-456A-AF3B-32D66127A95A}" srcOrd="0" destOrd="0" presId="urn:microsoft.com/office/officeart/2018/2/layout/IconVerticalSolidList"/>
    <dgm:cxn modelId="{01F4E7BE-4D05-48F3-B6F4-EB41B050D306}" type="presParOf" srcId="{F9625BC1-0069-4843-B4C3-452E85CFCFA6}" destId="{C919E729-230C-414D-8047-B84300877AE3}" srcOrd="0" destOrd="0" presId="urn:microsoft.com/office/officeart/2018/2/layout/IconVerticalSolidList"/>
    <dgm:cxn modelId="{5D741FA4-1F9A-43E1-8DA2-FF5C97C0DE52}" type="presParOf" srcId="{C919E729-230C-414D-8047-B84300877AE3}" destId="{EC2FB66E-7D81-414E-956C-6F6157AF8F1A}" srcOrd="0" destOrd="0" presId="urn:microsoft.com/office/officeart/2018/2/layout/IconVerticalSolidList"/>
    <dgm:cxn modelId="{13C1ED0A-BE31-4329-A35A-D0256316200C}" type="presParOf" srcId="{C919E729-230C-414D-8047-B84300877AE3}" destId="{2414346D-06BA-449B-9E92-81CD6014952E}" srcOrd="1" destOrd="0" presId="urn:microsoft.com/office/officeart/2018/2/layout/IconVerticalSolidList"/>
    <dgm:cxn modelId="{90DFEA89-3E62-4306-A6AB-469ACFC2E606}" type="presParOf" srcId="{C919E729-230C-414D-8047-B84300877AE3}" destId="{867ADBB1-5063-4245-B8F1-2442CC4A2ADE}" srcOrd="2" destOrd="0" presId="urn:microsoft.com/office/officeart/2018/2/layout/IconVerticalSolidList"/>
    <dgm:cxn modelId="{EF5DD756-B1D2-42F7-BD5C-47F9095CBEB5}" type="presParOf" srcId="{C919E729-230C-414D-8047-B84300877AE3}" destId="{1F4DDC15-B0FA-44F3-B0A4-AFB2F3158280}" srcOrd="3" destOrd="0" presId="urn:microsoft.com/office/officeart/2018/2/layout/IconVerticalSolidList"/>
    <dgm:cxn modelId="{450AC7F8-7695-4E61-BD99-9A35AFB29E05}" type="presParOf" srcId="{F9625BC1-0069-4843-B4C3-452E85CFCFA6}" destId="{98A49FCA-A886-4ADB-AB40-E8399DA6F0C4}" srcOrd="1" destOrd="0" presId="urn:microsoft.com/office/officeart/2018/2/layout/IconVerticalSolidList"/>
    <dgm:cxn modelId="{B1F24601-B567-43D3-9062-533FD7ADAC0C}" type="presParOf" srcId="{F9625BC1-0069-4843-B4C3-452E85CFCFA6}" destId="{3FEB41EC-38F8-43A6-9D5B-F81B7CD4380C}" srcOrd="2" destOrd="0" presId="urn:microsoft.com/office/officeart/2018/2/layout/IconVerticalSolidList"/>
    <dgm:cxn modelId="{D00508A3-E331-420C-8787-489AE0AE4326}" type="presParOf" srcId="{3FEB41EC-38F8-43A6-9D5B-F81B7CD4380C}" destId="{67749AEB-824A-4876-A1AC-C897691E0958}" srcOrd="0" destOrd="0" presId="urn:microsoft.com/office/officeart/2018/2/layout/IconVerticalSolidList"/>
    <dgm:cxn modelId="{3CE04934-D65F-4EA1-9880-606BF3F2B429}" type="presParOf" srcId="{3FEB41EC-38F8-43A6-9D5B-F81B7CD4380C}" destId="{E724E24A-1828-4938-9977-4CC5D513A635}" srcOrd="1" destOrd="0" presId="urn:microsoft.com/office/officeart/2018/2/layout/IconVerticalSolidList"/>
    <dgm:cxn modelId="{58D96BA9-774B-4FAA-9144-7D9CC7060AC6}" type="presParOf" srcId="{3FEB41EC-38F8-43A6-9D5B-F81B7CD4380C}" destId="{753EF3BA-CC5F-4922-AE0B-9CD083A7283E}" srcOrd="2" destOrd="0" presId="urn:microsoft.com/office/officeart/2018/2/layout/IconVerticalSolidList"/>
    <dgm:cxn modelId="{8D55AC99-9C23-4985-9D98-7DAA416F48B5}" type="presParOf" srcId="{3FEB41EC-38F8-43A6-9D5B-F81B7CD4380C}" destId="{7A702C07-2AC8-47EB-923E-932B81A3024F}" srcOrd="3" destOrd="0" presId="urn:microsoft.com/office/officeart/2018/2/layout/IconVerticalSolidList"/>
    <dgm:cxn modelId="{F753EFA6-3709-4CFD-B37B-3BDE2B51DEC1}" type="presParOf" srcId="{F9625BC1-0069-4843-B4C3-452E85CFCFA6}" destId="{229A0D93-A077-4889-B145-1D01785C5695}" srcOrd="3" destOrd="0" presId="urn:microsoft.com/office/officeart/2018/2/layout/IconVerticalSolidList"/>
    <dgm:cxn modelId="{32B707AE-CB60-4121-BAEA-C51B8E3DFFC3}" type="presParOf" srcId="{F9625BC1-0069-4843-B4C3-452E85CFCFA6}" destId="{54AC652F-8E7A-4FCC-A98F-8AB938FD9C50}" srcOrd="4" destOrd="0" presId="urn:microsoft.com/office/officeart/2018/2/layout/IconVerticalSolidList"/>
    <dgm:cxn modelId="{0DB365E0-FDFD-465D-8141-BF4B662C87CE}" type="presParOf" srcId="{54AC652F-8E7A-4FCC-A98F-8AB938FD9C50}" destId="{500A7643-F9F2-459E-81AD-B3E85C77AE8E}" srcOrd="0" destOrd="0" presId="urn:microsoft.com/office/officeart/2018/2/layout/IconVerticalSolidList"/>
    <dgm:cxn modelId="{9D9D7C7E-577C-40D3-BA57-46E1931BDD4D}" type="presParOf" srcId="{54AC652F-8E7A-4FCC-A98F-8AB938FD9C50}" destId="{1BE9BB46-58BC-4B41-B440-A30BFE5F79D4}" srcOrd="1" destOrd="0" presId="urn:microsoft.com/office/officeart/2018/2/layout/IconVerticalSolidList"/>
    <dgm:cxn modelId="{C2791182-36CC-42A4-9B7C-50431E06E68C}" type="presParOf" srcId="{54AC652F-8E7A-4FCC-A98F-8AB938FD9C50}" destId="{C875EFB7-DF2C-4385-97EC-32BF9C8E241A}" srcOrd="2" destOrd="0" presId="urn:microsoft.com/office/officeart/2018/2/layout/IconVerticalSolidList"/>
    <dgm:cxn modelId="{E65822BC-0C6D-4752-A779-D88962C7D635}" type="presParOf" srcId="{54AC652F-8E7A-4FCC-A98F-8AB938FD9C50}" destId="{E25342D8-7402-4804-9204-2AE8E531C744}" srcOrd="3" destOrd="0" presId="urn:microsoft.com/office/officeart/2018/2/layout/IconVerticalSolidList"/>
    <dgm:cxn modelId="{25FCB195-12A3-4483-9342-6C13F0BE36D0}" type="presParOf" srcId="{F9625BC1-0069-4843-B4C3-452E85CFCFA6}" destId="{4995DB73-D434-4C0F-AD6E-C3A526739CB1}" srcOrd="5" destOrd="0" presId="urn:microsoft.com/office/officeart/2018/2/layout/IconVerticalSolidList"/>
    <dgm:cxn modelId="{13BAC6C4-56C8-4700-A90A-9010DED76023}" type="presParOf" srcId="{F9625BC1-0069-4843-B4C3-452E85CFCFA6}" destId="{3175FFEF-7734-42C0-A602-EAB4162398BD}" srcOrd="6" destOrd="0" presId="urn:microsoft.com/office/officeart/2018/2/layout/IconVerticalSolidList"/>
    <dgm:cxn modelId="{6F4F9D8A-CFD8-4D1C-969C-BBE2AA995AE5}" type="presParOf" srcId="{3175FFEF-7734-42C0-A602-EAB4162398BD}" destId="{B5AD4BB3-C921-4F40-84FB-0632BAFB267F}" srcOrd="0" destOrd="0" presId="urn:microsoft.com/office/officeart/2018/2/layout/IconVerticalSolidList"/>
    <dgm:cxn modelId="{E50B740A-0BE3-4A4E-A9CC-45BEF926A909}" type="presParOf" srcId="{3175FFEF-7734-42C0-A602-EAB4162398BD}" destId="{F5197311-FBB5-4246-9BE8-72A2B4A01A6E}" srcOrd="1" destOrd="0" presId="urn:microsoft.com/office/officeart/2018/2/layout/IconVerticalSolidList"/>
    <dgm:cxn modelId="{DB4CE1A3-6DE6-4A6B-8A8D-44384D29708C}" type="presParOf" srcId="{3175FFEF-7734-42C0-A602-EAB4162398BD}" destId="{8B101A41-F9FC-4C03-9F11-1A262E494075}" srcOrd="2" destOrd="0" presId="urn:microsoft.com/office/officeart/2018/2/layout/IconVerticalSolidList"/>
    <dgm:cxn modelId="{5C1100D9-B915-44F7-BD88-F906855DDCC8}" type="presParOf" srcId="{3175FFEF-7734-42C0-A602-EAB4162398BD}" destId="{D42C9FDB-0428-456A-AF3B-32D66127A9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4BB6EF-C1E1-4402-A236-D70E64B288C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50B94-34DC-4EF3-81A8-8EA7FE411F21}">
      <dgm:prSet/>
      <dgm:spPr/>
      <dgm:t>
        <a:bodyPr/>
        <a:lstStyle/>
        <a:p>
          <a:r>
            <a:rPr lang="en-US"/>
            <a:t>In our Medical Diagnosis Expert System, we use a Bayesian Network to model the relationships between symptoms and diseases. Here’s how it works:</a:t>
          </a:r>
        </a:p>
      </dgm:t>
    </dgm:pt>
    <dgm:pt modelId="{E9E943AE-4EDE-4ED1-BB81-BB1CEFE40E7B}" type="parTrans" cxnId="{0C73EE7E-F155-4D49-847C-9F5CD7FA2D24}">
      <dgm:prSet/>
      <dgm:spPr/>
      <dgm:t>
        <a:bodyPr/>
        <a:lstStyle/>
        <a:p>
          <a:endParaRPr lang="en-US"/>
        </a:p>
      </dgm:t>
    </dgm:pt>
    <dgm:pt modelId="{DFE329C9-1FD7-41E6-9734-1578AA034D53}" type="sibTrans" cxnId="{0C73EE7E-F155-4D49-847C-9F5CD7FA2D24}">
      <dgm:prSet/>
      <dgm:spPr/>
      <dgm:t>
        <a:bodyPr/>
        <a:lstStyle/>
        <a:p>
          <a:endParaRPr lang="en-US"/>
        </a:p>
      </dgm:t>
    </dgm:pt>
    <dgm:pt modelId="{1E99ABA9-5B44-4751-85B8-79A9077A890E}">
      <dgm:prSet/>
      <dgm:spPr/>
      <dgm:t>
        <a:bodyPr/>
        <a:lstStyle/>
        <a:p>
          <a:r>
            <a:rPr lang="en-PK" b="1" i="0" baseline="0"/>
            <a:t>Nodes Represent Symptoms and Diseases:</a:t>
          </a:r>
          <a:r>
            <a:rPr lang="en-PK" b="0" i="0" baseline="0"/>
            <a:t> Each symptom and disease is represented as a separate node in the network. The connections between them represent the dependencies that exist.</a:t>
          </a:r>
          <a:endParaRPr lang="en-US"/>
        </a:p>
      </dgm:t>
    </dgm:pt>
    <dgm:pt modelId="{2351B85D-2446-411A-B17F-21179D2EF55B}" type="parTrans" cxnId="{73E78C1C-ECBD-4A5F-AE5E-85FFA479B2C8}">
      <dgm:prSet/>
      <dgm:spPr/>
      <dgm:t>
        <a:bodyPr/>
        <a:lstStyle/>
        <a:p>
          <a:endParaRPr lang="en-US"/>
        </a:p>
      </dgm:t>
    </dgm:pt>
    <dgm:pt modelId="{8673616A-0838-4C62-8B15-A7F1A3F366ED}" type="sibTrans" cxnId="{73E78C1C-ECBD-4A5F-AE5E-85FFA479B2C8}">
      <dgm:prSet/>
      <dgm:spPr/>
      <dgm:t>
        <a:bodyPr/>
        <a:lstStyle/>
        <a:p>
          <a:endParaRPr lang="en-US"/>
        </a:p>
      </dgm:t>
    </dgm:pt>
    <dgm:pt modelId="{CA594573-63A4-41F4-8B15-6049D39E3F84}">
      <dgm:prSet/>
      <dgm:spPr/>
      <dgm:t>
        <a:bodyPr/>
        <a:lstStyle/>
        <a:p>
          <a:r>
            <a:rPr lang="en-PK" b="1" i="0" baseline="0" dirty="0"/>
            <a:t> Conditional Dependence:</a:t>
          </a:r>
          <a:r>
            <a:rPr lang="en-PK" b="0" i="0" baseline="0" dirty="0"/>
            <a:t> The network shows how certain symptoms are conditionally dependent on specific diseases, illustrating how the presence of one symptom influences the likelihood of a particular disease.</a:t>
          </a:r>
          <a:endParaRPr lang="en-US" dirty="0"/>
        </a:p>
      </dgm:t>
    </dgm:pt>
    <dgm:pt modelId="{5B90726A-1AA4-49C8-BAEF-2666934A9030}" type="parTrans" cxnId="{7FADA055-A9C8-465E-AD63-E2778B8932ED}">
      <dgm:prSet/>
      <dgm:spPr/>
      <dgm:t>
        <a:bodyPr/>
        <a:lstStyle/>
        <a:p>
          <a:endParaRPr lang="en-US"/>
        </a:p>
      </dgm:t>
    </dgm:pt>
    <dgm:pt modelId="{EE3E4BB6-EF53-4AB6-9A31-0F051C4F1A42}" type="sibTrans" cxnId="{7FADA055-A9C8-465E-AD63-E2778B8932ED}">
      <dgm:prSet/>
      <dgm:spPr/>
      <dgm:t>
        <a:bodyPr/>
        <a:lstStyle/>
        <a:p>
          <a:endParaRPr lang="en-US"/>
        </a:p>
      </dgm:t>
    </dgm:pt>
    <dgm:pt modelId="{FDD982EF-2971-4543-B5B3-08CB6B20C54F}">
      <dgm:prSet/>
      <dgm:spPr/>
      <dgm:t>
        <a:bodyPr/>
        <a:lstStyle/>
        <a:p>
          <a:r>
            <a:rPr lang="en-PK" b="1" i="0" baseline="0" dirty="0"/>
            <a:t>Diagnosis Inference:</a:t>
          </a:r>
          <a:r>
            <a:rPr lang="en-PK" b="0" i="0" baseline="0" dirty="0"/>
            <a:t> Based on user-inputted symptoms, the system uses the Bayesian Network to calculate the probability of different diseases, providing the most probable diagnoses through Bayes' theorem.</a:t>
          </a:r>
          <a:endParaRPr lang="en-US" dirty="0"/>
        </a:p>
      </dgm:t>
    </dgm:pt>
    <dgm:pt modelId="{BEBDCC6A-45FE-4C61-B7B1-DEE2B562F6FF}" type="parTrans" cxnId="{FAE743FC-7BA3-4E84-9311-041E1064231A}">
      <dgm:prSet/>
      <dgm:spPr/>
      <dgm:t>
        <a:bodyPr/>
        <a:lstStyle/>
        <a:p>
          <a:endParaRPr lang="en-US"/>
        </a:p>
      </dgm:t>
    </dgm:pt>
    <dgm:pt modelId="{C8FB0CEB-A16D-4078-8036-FF5521513E6E}" type="sibTrans" cxnId="{FAE743FC-7BA3-4E84-9311-041E1064231A}">
      <dgm:prSet/>
      <dgm:spPr/>
      <dgm:t>
        <a:bodyPr/>
        <a:lstStyle/>
        <a:p>
          <a:endParaRPr lang="en-US"/>
        </a:p>
      </dgm:t>
    </dgm:pt>
    <dgm:pt modelId="{F4EFC0E1-B87C-4D3C-A563-7066D9BE8CBA}" type="pres">
      <dgm:prSet presAssocID="{D04BB6EF-C1E1-4402-A236-D70E64B28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8A237B-57DF-485C-BDCB-21A66E453815}" type="pres">
      <dgm:prSet presAssocID="{8F350B94-34DC-4EF3-81A8-8EA7FE411F21}" presName="hierRoot1" presStyleCnt="0"/>
      <dgm:spPr/>
    </dgm:pt>
    <dgm:pt modelId="{E583D3D2-E4CC-4067-AAF8-003583177CDB}" type="pres">
      <dgm:prSet presAssocID="{8F350B94-34DC-4EF3-81A8-8EA7FE411F21}" presName="composite" presStyleCnt="0"/>
      <dgm:spPr/>
    </dgm:pt>
    <dgm:pt modelId="{2F2AA699-FAC2-4051-AAE8-BDEAEB3AE978}" type="pres">
      <dgm:prSet presAssocID="{8F350B94-34DC-4EF3-81A8-8EA7FE411F21}" presName="background" presStyleLbl="node0" presStyleIdx="0" presStyleCnt="4"/>
      <dgm:spPr/>
    </dgm:pt>
    <dgm:pt modelId="{E5A34806-3CDF-48F8-8B86-E8AC6EE9B0DD}" type="pres">
      <dgm:prSet presAssocID="{8F350B94-34DC-4EF3-81A8-8EA7FE411F21}" presName="text" presStyleLbl="fgAcc0" presStyleIdx="0" presStyleCnt="4" custScaleY="132426">
        <dgm:presLayoutVars>
          <dgm:chPref val="3"/>
        </dgm:presLayoutVars>
      </dgm:prSet>
      <dgm:spPr/>
    </dgm:pt>
    <dgm:pt modelId="{F3F6C433-1E64-4085-A0C8-3642DE5123F4}" type="pres">
      <dgm:prSet presAssocID="{8F350B94-34DC-4EF3-81A8-8EA7FE411F21}" presName="hierChild2" presStyleCnt="0"/>
      <dgm:spPr/>
    </dgm:pt>
    <dgm:pt modelId="{7A9B5276-D77D-4E37-980F-4A82C68730BB}" type="pres">
      <dgm:prSet presAssocID="{1E99ABA9-5B44-4751-85B8-79A9077A890E}" presName="hierRoot1" presStyleCnt="0"/>
      <dgm:spPr/>
    </dgm:pt>
    <dgm:pt modelId="{60C9E186-6923-4F33-A755-8B7E0DF28ED9}" type="pres">
      <dgm:prSet presAssocID="{1E99ABA9-5B44-4751-85B8-79A9077A890E}" presName="composite" presStyleCnt="0"/>
      <dgm:spPr/>
    </dgm:pt>
    <dgm:pt modelId="{5BA1EC2B-2B78-4079-A8AC-CF1B73CD6077}" type="pres">
      <dgm:prSet presAssocID="{1E99ABA9-5B44-4751-85B8-79A9077A890E}" presName="background" presStyleLbl="node0" presStyleIdx="1" presStyleCnt="4"/>
      <dgm:spPr/>
    </dgm:pt>
    <dgm:pt modelId="{72124FF3-802F-4B8A-8F9D-BC0CB222CDA5}" type="pres">
      <dgm:prSet presAssocID="{1E99ABA9-5B44-4751-85B8-79A9077A890E}" presName="text" presStyleLbl="fgAcc0" presStyleIdx="1" presStyleCnt="4" custScaleY="132426">
        <dgm:presLayoutVars>
          <dgm:chPref val="3"/>
        </dgm:presLayoutVars>
      </dgm:prSet>
      <dgm:spPr/>
    </dgm:pt>
    <dgm:pt modelId="{8FDE7326-D64D-4899-A804-80D601534C82}" type="pres">
      <dgm:prSet presAssocID="{1E99ABA9-5B44-4751-85B8-79A9077A890E}" presName="hierChild2" presStyleCnt="0"/>
      <dgm:spPr/>
    </dgm:pt>
    <dgm:pt modelId="{09338B1F-62D1-4B23-8F7B-D07ADBCA6F23}" type="pres">
      <dgm:prSet presAssocID="{CA594573-63A4-41F4-8B15-6049D39E3F84}" presName="hierRoot1" presStyleCnt="0"/>
      <dgm:spPr/>
    </dgm:pt>
    <dgm:pt modelId="{772A391D-DBCD-473A-AE31-41C101A577D6}" type="pres">
      <dgm:prSet presAssocID="{CA594573-63A4-41F4-8B15-6049D39E3F84}" presName="composite" presStyleCnt="0"/>
      <dgm:spPr/>
    </dgm:pt>
    <dgm:pt modelId="{795FCC70-7D94-40F4-A8E3-B0AF33F50092}" type="pres">
      <dgm:prSet presAssocID="{CA594573-63A4-41F4-8B15-6049D39E3F84}" presName="background" presStyleLbl="node0" presStyleIdx="2" presStyleCnt="4"/>
      <dgm:spPr/>
    </dgm:pt>
    <dgm:pt modelId="{CBE88AF5-DACD-4B48-9D34-5D806074EF83}" type="pres">
      <dgm:prSet presAssocID="{CA594573-63A4-41F4-8B15-6049D39E3F84}" presName="text" presStyleLbl="fgAcc0" presStyleIdx="2" presStyleCnt="4" custScaleY="131512">
        <dgm:presLayoutVars>
          <dgm:chPref val="3"/>
        </dgm:presLayoutVars>
      </dgm:prSet>
      <dgm:spPr/>
    </dgm:pt>
    <dgm:pt modelId="{B227FD55-C308-493A-90EE-450BB6B45379}" type="pres">
      <dgm:prSet presAssocID="{CA594573-63A4-41F4-8B15-6049D39E3F84}" presName="hierChild2" presStyleCnt="0"/>
      <dgm:spPr/>
    </dgm:pt>
    <dgm:pt modelId="{16ABF47B-E3CC-4E3E-9B1E-6B4B09398DD9}" type="pres">
      <dgm:prSet presAssocID="{FDD982EF-2971-4543-B5B3-08CB6B20C54F}" presName="hierRoot1" presStyleCnt="0"/>
      <dgm:spPr/>
    </dgm:pt>
    <dgm:pt modelId="{CAD92476-E092-425B-A2D8-114B59AB34BB}" type="pres">
      <dgm:prSet presAssocID="{FDD982EF-2971-4543-B5B3-08CB6B20C54F}" presName="composite" presStyleCnt="0"/>
      <dgm:spPr/>
    </dgm:pt>
    <dgm:pt modelId="{7EA1F455-9E76-4622-9D09-2D1BC1788863}" type="pres">
      <dgm:prSet presAssocID="{FDD982EF-2971-4543-B5B3-08CB6B20C54F}" presName="background" presStyleLbl="node0" presStyleIdx="3" presStyleCnt="4"/>
      <dgm:spPr/>
    </dgm:pt>
    <dgm:pt modelId="{2E66562D-D9A6-45F1-837D-2D8D5CD00DDE}" type="pres">
      <dgm:prSet presAssocID="{FDD982EF-2971-4543-B5B3-08CB6B20C54F}" presName="text" presStyleLbl="fgAcc0" presStyleIdx="3" presStyleCnt="4" custScaleY="125346">
        <dgm:presLayoutVars>
          <dgm:chPref val="3"/>
        </dgm:presLayoutVars>
      </dgm:prSet>
      <dgm:spPr/>
    </dgm:pt>
    <dgm:pt modelId="{2371B9B5-FD23-412C-86DA-F0B836F02E9A}" type="pres">
      <dgm:prSet presAssocID="{FDD982EF-2971-4543-B5B3-08CB6B20C54F}" presName="hierChild2" presStyleCnt="0"/>
      <dgm:spPr/>
    </dgm:pt>
  </dgm:ptLst>
  <dgm:cxnLst>
    <dgm:cxn modelId="{73E78C1C-ECBD-4A5F-AE5E-85FFA479B2C8}" srcId="{D04BB6EF-C1E1-4402-A236-D70E64B288CE}" destId="{1E99ABA9-5B44-4751-85B8-79A9077A890E}" srcOrd="1" destOrd="0" parTransId="{2351B85D-2446-411A-B17F-21179D2EF55B}" sibTransId="{8673616A-0838-4C62-8B15-A7F1A3F366ED}"/>
    <dgm:cxn modelId="{50536133-99C2-41DF-BCC5-E0571BE59504}" type="presOf" srcId="{D04BB6EF-C1E1-4402-A236-D70E64B288CE}" destId="{F4EFC0E1-B87C-4D3C-A563-7066D9BE8CBA}" srcOrd="0" destOrd="0" presId="urn:microsoft.com/office/officeart/2005/8/layout/hierarchy1"/>
    <dgm:cxn modelId="{9FD68266-29DD-4118-A1C0-4B97353A538F}" type="presOf" srcId="{CA594573-63A4-41F4-8B15-6049D39E3F84}" destId="{CBE88AF5-DACD-4B48-9D34-5D806074EF83}" srcOrd="0" destOrd="0" presId="urn:microsoft.com/office/officeart/2005/8/layout/hierarchy1"/>
    <dgm:cxn modelId="{7FADA055-A9C8-465E-AD63-E2778B8932ED}" srcId="{D04BB6EF-C1E1-4402-A236-D70E64B288CE}" destId="{CA594573-63A4-41F4-8B15-6049D39E3F84}" srcOrd="2" destOrd="0" parTransId="{5B90726A-1AA4-49C8-BAEF-2666934A9030}" sibTransId="{EE3E4BB6-EF53-4AB6-9A31-0F051C4F1A42}"/>
    <dgm:cxn modelId="{0C73EE7E-F155-4D49-847C-9F5CD7FA2D24}" srcId="{D04BB6EF-C1E1-4402-A236-D70E64B288CE}" destId="{8F350B94-34DC-4EF3-81A8-8EA7FE411F21}" srcOrd="0" destOrd="0" parTransId="{E9E943AE-4EDE-4ED1-BB81-BB1CEFE40E7B}" sibTransId="{DFE329C9-1FD7-41E6-9734-1578AA034D53}"/>
    <dgm:cxn modelId="{2D83E9B7-00EE-459A-83EE-EA83F6333C56}" type="presOf" srcId="{1E99ABA9-5B44-4751-85B8-79A9077A890E}" destId="{72124FF3-802F-4B8A-8F9D-BC0CB222CDA5}" srcOrd="0" destOrd="0" presId="urn:microsoft.com/office/officeart/2005/8/layout/hierarchy1"/>
    <dgm:cxn modelId="{860DC4BC-11C5-4E97-99A8-7639F21F3245}" type="presOf" srcId="{FDD982EF-2971-4543-B5B3-08CB6B20C54F}" destId="{2E66562D-D9A6-45F1-837D-2D8D5CD00DDE}" srcOrd="0" destOrd="0" presId="urn:microsoft.com/office/officeart/2005/8/layout/hierarchy1"/>
    <dgm:cxn modelId="{E356AEF2-EF81-41A7-9C71-73EF5190BBB0}" type="presOf" srcId="{8F350B94-34DC-4EF3-81A8-8EA7FE411F21}" destId="{E5A34806-3CDF-48F8-8B86-E8AC6EE9B0DD}" srcOrd="0" destOrd="0" presId="urn:microsoft.com/office/officeart/2005/8/layout/hierarchy1"/>
    <dgm:cxn modelId="{FAE743FC-7BA3-4E84-9311-041E1064231A}" srcId="{D04BB6EF-C1E1-4402-A236-D70E64B288CE}" destId="{FDD982EF-2971-4543-B5B3-08CB6B20C54F}" srcOrd="3" destOrd="0" parTransId="{BEBDCC6A-45FE-4C61-B7B1-DEE2B562F6FF}" sibTransId="{C8FB0CEB-A16D-4078-8036-FF5521513E6E}"/>
    <dgm:cxn modelId="{56C88646-2C64-4E43-A609-7C3AC31183FA}" type="presParOf" srcId="{F4EFC0E1-B87C-4D3C-A563-7066D9BE8CBA}" destId="{708A237B-57DF-485C-BDCB-21A66E453815}" srcOrd="0" destOrd="0" presId="urn:microsoft.com/office/officeart/2005/8/layout/hierarchy1"/>
    <dgm:cxn modelId="{3C02C76C-30A8-46FB-BCE2-4FC0FB18FF5A}" type="presParOf" srcId="{708A237B-57DF-485C-BDCB-21A66E453815}" destId="{E583D3D2-E4CC-4067-AAF8-003583177CDB}" srcOrd="0" destOrd="0" presId="urn:microsoft.com/office/officeart/2005/8/layout/hierarchy1"/>
    <dgm:cxn modelId="{2AF80851-3481-48CE-BE40-19743B13C21A}" type="presParOf" srcId="{E583D3D2-E4CC-4067-AAF8-003583177CDB}" destId="{2F2AA699-FAC2-4051-AAE8-BDEAEB3AE978}" srcOrd="0" destOrd="0" presId="urn:microsoft.com/office/officeart/2005/8/layout/hierarchy1"/>
    <dgm:cxn modelId="{C3631F53-E551-428F-A217-86CCFBD97A74}" type="presParOf" srcId="{E583D3D2-E4CC-4067-AAF8-003583177CDB}" destId="{E5A34806-3CDF-48F8-8B86-E8AC6EE9B0DD}" srcOrd="1" destOrd="0" presId="urn:microsoft.com/office/officeart/2005/8/layout/hierarchy1"/>
    <dgm:cxn modelId="{7BD93A61-6376-4FD9-BCF1-102B9AD53B98}" type="presParOf" srcId="{708A237B-57DF-485C-BDCB-21A66E453815}" destId="{F3F6C433-1E64-4085-A0C8-3642DE5123F4}" srcOrd="1" destOrd="0" presId="urn:microsoft.com/office/officeart/2005/8/layout/hierarchy1"/>
    <dgm:cxn modelId="{C28119F2-DF12-40C3-93C1-C901C07E8E0D}" type="presParOf" srcId="{F4EFC0E1-B87C-4D3C-A563-7066D9BE8CBA}" destId="{7A9B5276-D77D-4E37-980F-4A82C68730BB}" srcOrd="1" destOrd="0" presId="urn:microsoft.com/office/officeart/2005/8/layout/hierarchy1"/>
    <dgm:cxn modelId="{8F474F18-58FD-4D1A-8159-5EC922FF4CAF}" type="presParOf" srcId="{7A9B5276-D77D-4E37-980F-4A82C68730BB}" destId="{60C9E186-6923-4F33-A755-8B7E0DF28ED9}" srcOrd="0" destOrd="0" presId="urn:microsoft.com/office/officeart/2005/8/layout/hierarchy1"/>
    <dgm:cxn modelId="{0919B727-3A59-43B9-B5DF-EB0210ECD7E9}" type="presParOf" srcId="{60C9E186-6923-4F33-A755-8B7E0DF28ED9}" destId="{5BA1EC2B-2B78-4079-A8AC-CF1B73CD6077}" srcOrd="0" destOrd="0" presId="urn:microsoft.com/office/officeart/2005/8/layout/hierarchy1"/>
    <dgm:cxn modelId="{9B1B9354-D137-4740-AC81-8922B64D9AE4}" type="presParOf" srcId="{60C9E186-6923-4F33-A755-8B7E0DF28ED9}" destId="{72124FF3-802F-4B8A-8F9D-BC0CB222CDA5}" srcOrd="1" destOrd="0" presId="urn:microsoft.com/office/officeart/2005/8/layout/hierarchy1"/>
    <dgm:cxn modelId="{51C14449-041A-4B83-A671-0F033082A69B}" type="presParOf" srcId="{7A9B5276-D77D-4E37-980F-4A82C68730BB}" destId="{8FDE7326-D64D-4899-A804-80D601534C82}" srcOrd="1" destOrd="0" presId="urn:microsoft.com/office/officeart/2005/8/layout/hierarchy1"/>
    <dgm:cxn modelId="{A257CD36-6F88-43FF-81FE-3F0E36FEFC7C}" type="presParOf" srcId="{F4EFC0E1-B87C-4D3C-A563-7066D9BE8CBA}" destId="{09338B1F-62D1-4B23-8F7B-D07ADBCA6F23}" srcOrd="2" destOrd="0" presId="urn:microsoft.com/office/officeart/2005/8/layout/hierarchy1"/>
    <dgm:cxn modelId="{123DEAF1-F112-4EB6-97CB-B5A3B92AB905}" type="presParOf" srcId="{09338B1F-62D1-4B23-8F7B-D07ADBCA6F23}" destId="{772A391D-DBCD-473A-AE31-41C101A577D6}" srcOrd="0" destOrd="0" presId="urn:microsoft.com/office/officeart/2005/8/layout/hierarchy1"/>
    <dgm:cxn modelId="{4F1EB7FB-8400-4C06-8FD9-639C47BC74D6}" type="presParOf" srcId="{772A391D-DBCD-473A-AE31-41C101A577D6}" destId="{795FCC70-7D94-40F4-A8E3-B0AF33F50092}" srcOrd="0" destOrd="0" presId="urn:microsoft.com/office/officeart/2005/8/layout/hierarchy1"/>
    <dgm:cxn modelId="{D7AEA0A5-A5D5-4562-BA1B-DB0CCBED080E}" type="presParOf" srcId="{772A391D-DBCD-473A-AE31-41C101A577D6}" destId="{CBE88AF5-DACD-4B48-9D34-5D806074EF83}" srcOrd="1" destOrd="0" presId="urn:microsoft.com/office/officeart/2005/8/layout/hierarchy1"/>
    <dgm:cxn modelId="{19F1607F-B277-4AEB-B689-EB7259C208BF}" type="presParOf" srcId="{09338B1F-62D1-4B23-8F7B-D07ADBCA6F23}" destId="{B227FD55-C308-493A-90EE-450BB6B45379}" srcOrd="1" destOrd="0" presId="urn:microsoft.com/office/officeart/2005/8/layout/hierarchy1"/>
    <dgm:cxn modelId="{1B06FFE8-61FF-463E-8177-C2A14171AA06}" type="presParOf" srcId="{F4EFC0E1-B87C-4D3C-A563-7066D9BE8CBA}" destId="{16ABF47B-E3CC-4E3E-9B1E-6B4B09398DD9}" srcOrd="3" destOrd="0" presId="urn:microsoft.com/office/officeart/2005/8/layout/hierarchy1"/>
    <dgm:cxn modelId="{BC7216EB-294B-46AE-96AD-8D06ECBAB416}" type="presParOf" srcId="{16ABF47B-E3CC-4E3E-9B1E-6B4B09398DD9}" destId="{CAD92476-E092-425B-A2D8-114B59AB34BB}" srcOrd="0" destOrd="0" presId="urn:microsoft.com/office/officeart/2005/8/layout/hierarchy1"/>
    <dgm:cxn modelId="{68A8A2F7-CE6C-44E2-A028-6F4EF347CB58}" type="presParOf" srcId="{CAD92476-E092-425B-A2D8-114B59AB34BB}" destId="{7EA1F455-9E76-4622-9D09-2D1BC1788863}" srcOrd="0" destOrd="0" presId="urn:microsoft.com/office/officeart/2005/8/layout/hierarchy1"/>
    <dgm:cxn modelId="{2254BA9B-BB07-4F34-B306-523A9D6038E3}" type="presParOf" srcId="{CAD92476-E092-425B-A2D8-114B59AB34BB}" destId="{2E66562D-D9A6-45F1-837D-2D8D5CD00DDE}" srcOrd="1" destOrd="0" presId="urn:microsoft.com/office/officeart/2005/8/layout/hierarchy1"/>
    <dgm:cxn modelId="{4635C821-4598-4FBD-9A2A-184764AB3F94}" type="presParOf" srcId="{16ABF47B-E3CC-4E3E-9B1E-6B4B09398DD9}" destId="{2371B9B5-FD23-412C-86DA-F0B836F02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5CB4D-FEC9-46AC-843D-1CE817F1E3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D708F4-6787-4C0B-91A6-385886FE8A78}">
      <dgm:prSet/>
      <dgm:spPr/>
      <dgm:t>
        <a:bodyPr/>
        <a:lstStyle/>
        <a:p>
          <a:r>
            <a:rPr lang="en-US" b="1"/>
            <a:t>Limited Dataset: </a:t>
          </a:r>
          <a:r>
            <a:rPr lang="en-US"/>
            <a:t>Due to limited dataset the system might sometime produces incorrect results.</a:t>
          </a:r>
        </a:p>
      </dgm:t>
    </dgm:pt>
    <dgm:pt modelId="{B0B1DFD7-FAE4-406B-9ED7-15865FAD3E22}" type="parTrans" cxnId="{4E08F70E-42B9-4170-8B0A-D373A9801124}">
      <dgm:prSet/>
      <dgm:spPr/>
      <dgm:t>
        <a:bodyPr/>
        <a:lstStyle/>
        <a:p>
          <a:endParaRPr lang="en-US"/>
        </a:p>
      </dgm:t>
    </dgm:pt>
    <dgm:pt modelId="{3E917E9F-0CD2-48E6-A146-9DC47D76AE9D}" type="sibTrans" cxnId="{4E08F70E-42B9-4170-8B0A-D373A9801124}">
      <dgm:prSet/>
      <dgm:spPr/>
      <dgm:t>
        <a:bodyPr/>
        <a:lstStyle/>
        <a:p>
          <a:endParaRPr lang="en-US"/>
        </a:p>
      </dgm:t>
    </dgm:pt>
    <dgm:pt modelId="{A5543DE3-D857-4D3F-81F7-452261293200}">
      <dgm:prSet/>
      <dgm:spPr/>
      <dgm:t>
        <a:bodyPr/>
        <a:lstStyle/>
        <a:p>
          <a:r>
            <a:rPr lang="en-US" b="1"/>
            <a:t>Lack of medical integration:</a:t>
          </a:r>
          <a:r>
            <a:rPr lang="en-US"/>
            <a:t> The system does not integrate with electronic health records or medical devices for real time data collection</a:t>
          </a:r>
        </a:p>
      </dgm:t>
    </dgm:pt>
    <dgm:pt modelId="{C94EC632-2108-4A2A-9347-BED3B56CD291}" type="parTrans" cxnId="{45ECF64C-923F-4124-B3CD-2B374BAB9026}">
      <dgm:prSet/>
      <dgm:spPr/>
      <dgm:t>
        <a:bodyPr/>
        <a:lstStyle/>
        <a:p>
          <a:endParaRPr lang="en-US"/>
        </a:p>
      </dgm:t>
    </dgm:pt>
    <dgm:pt modelId="{94BA3EB0-B682-40B1-8E05-6AAFDA56D6B1}" type="sibTrans" cxnId="{45ECF64C-923F-4124-B3CD-2B374BAB9026}">
      <dgm:prSet/>
      <dgm:spPr/>
      <dgm:t>
        <a:bodyPr/>
        <a:lstStyle/>
        <a:p>
          <a:endParaRPr lang="en-US"/>
        </a:p>
      </dgm:t>
    </dgm:pt>
    <dgm:pt modelId="{325CFE13-C25C-4619-9A7A-BDD6AB380288}">
      <dgm:prSet/>
      <dgm:spPr/>
      <dgm:t>
        <a:bodyPr/>
        <a:lstStyle/>
        <a:p>
          <a:r>
            <a:rPr lang="en-US" b="1"/>
            <a:t>Static Probabilities:</a:t>
          </a:r>
          <a:r>
            <a:rPr lang="en-US"/>
            <a:t> The probabilities of disease and symptoms does no change dynamically based on real-time data.</a:t>
          </a:r>
        </a:p>
      </dgm:t>
    </dgm:pt>
    <dgm:pt modelId="{0515D0C4-3474-4592-84C7-320DF9A5B0D4}" type="parTrans" cxnId="{73D3891B-C738-45C6-B3BB-FE57F99E0649}">
      <dgm:prSet/>
      <dgm:spPr/>
      <dgm:t>
        <a:bodyPr/>
        <a:lstStyle/>
        <a:p>
          <a:endParaRPr lang="en-US"/>
        </a:p>
      </dgm:t>
    </dgm:pt>
    <dgm:pt modelId="{9D03CB88-C215-4E69-9469-FAC3D6E0956F}" type="sibTrans" cxnId="{73D3891B-C738-45C6-B3BB-FE57F99E0649}">
      <dgm:prSet/>
      <dgm:spPr/>
      <dgm:t>
        <a:bodyPr/>
        <a:lstStyle/>
        <a:p>
          <a:endParaRPr lang="en-US"/>
        </a:p>
      </dgm:t>
    </dgm:pt>
    <dgm:pt modelId="{6E76D5EB-DB63-421A-AD15-EA04A36A611A}" type="pres">
      <dgm:prSet presAssocID="{DA45CB4D-FEC9-46AC-843D-1CE817F1E318}" presName="root" presStyleCnt="0">
        <dgm:presLayoutVars>
          <dgm:dir/>
          <dgm:resizeHandles val="exact"/>
        </dgm:presLayoutVars>
      </dgm:prSet>
      <dgm:spPr/>
    </dgm:pt>
    <dgm:pt modelId="{DFDDE494-A2C2-4B4D-8FD9-3573E15811FB}" type="pres">
      <dgm:prSet presAssocID="{2FD708F4-6787-4C0B-91A6-385886FE8A78}" presName="compNode" presStyleCnt="0"/>
      <dgm:spPr/>
    </dgm:pt>
    <dgm:pt modelId="{957839DC-98C8-4E18-A813-281CEA7033BF}" type="pres">
      <dgm:prSet presAssocID="{2FD708F4-6787-4C0B-91A6-385886FE8A78}" presName="bgRect" presStyleLbl="bgShp" presStyleIdx="0" presStyleCnt="3"/>
      <dgm:spPr/>
    </dgm:pt>
    <dgm:pt modelId="{91F772C6-615F-4E7F-8C73-50266D373063}" type="pres">
      <dgm:prSet presAssocID="{2FD708F4-6787-4C0B-91A6-385886FE8A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A28A525-7EFC-4CCF-9CDA-773DC77E322A}" type="pres">
      <dgm:prSet presAssocID="{2FD708F4-6787-4C0B-91A6-385886FE8A78}" presName="spaceRect" presStyleCnt="0"/>
      <dgm:spPr/>
    </dgm:pt>
    <dgm:pt modelId="{EB882145-736C-47A1-BE15-203CB894AF96}" type="pres">
      <dgm:prSet presAssocID="{2FD708F4-6787-4C0B-91A6-385886FE8A78}" presName="parTx" presStyleLbl="revTx" presStyleIdx="0" presStyleCnt="3">
        <dgm:presLayoutVars>
          <dgm:chMax val="0"/>
          <dgm:chPref val="0"/>
        </dgm:presLayoutVars>
      </dgm:prSet>
      <dgm:spPr/>
    </dgm:pt>
    <dgm:pt modelId="{22E6DFA1-C321-4ADF-AD0B-CD2803459958}" type="pres">
      <dgm:prSet presAssocID="{3E917E9F-0CD2-48E6-A146-9DC47D76AE9D}" presName="sibTrans" presStyleCnt="0"/>
      <dgm:spPr/>
    </dgm:pt>
    <dgm:pt modelId="{F6FC01D9-D8C9-4FF3-AA09-03FA11A9E07C}" type="pres">
      <dgm:prSet presAssocID="{A5543DE3-D857-4D3F-81F7-452261293200}" presName="compNode" presStyleCnt="0"/>
      <dgm:spPr/>
    </dgm:pt>
    <dgm:pt modelId="{14887E60-5FE1-4992-8957-11FB37D3F89A}" type="pres">
      <dgm:prSet presAssocID="{A5543DE3-D857-4D3F-81F7-452261293200}" presName="bgRect" presStyleLbl="bgShp" presStyleIdx="1" presStyleCnt="3"/>
      <dgm:spPr/>
    </dgm:pt>
    <dgm:pt modelId="{69CEBA3F-55D3-42EE-BAC3-696FA85334C6}" type="pres">
      <dgm:prSet presAssocID="{A5543DE3-D857-4D3F-81F7-4522612932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2225948-651D-4B70-B623-730D53B3799A}" type="pres">
      <dgm:prSet presAssocID="{A5543DE3-D857-4D3F-81F7-452261293200}" presName="spaceRect" presStyleCnt="0"/>
      <dgm:spPr/>
    </dgm:pt>
    <dgm:pt modelId="{DFDF4AD1-28A7-4EE0-BAE9-AEA9C4AFBF4B}" type="pres">
      <dgm:prSet presAssocID="{A5543DE3-D857-4D3F-81F7-452261293200}" presName="parTx" presStyleLbl="revTx" presStyleIdx="1" presStyleCnt="3">
        <dgm:presLayoutVars>
          <dgm:chMax val="0"/>
          <dgm:chPref val="0"/>
        </dgm:presLayoutVars>
      </dgm:prSet>
      <dgm:spPr/>
    </dgm:pt>
    <dgm:pt modelId="{70CD025E-0879-4850-9335-7D1BD934F01A}" type="pres">
      <dgm:prSet presAssocID="{94BA3EB0-B682-40B1-8E05-6AAFDA56D6B1}" presName="sibTrans" presStyleCnt="0"/>
      <dgm:spPr/>
    </dgm:pt>
    <dgm:pt modelId="{D087414A-0673-4333-8F79-DA68A0F9BDC3}" type="pres">
      <dgm:prSet presAssocID="{325CFE13-C25C-4619-9A7A-BDD6AB380288}" presName="compNode" presStyleCnt="0"/>
      <dgm:spPr/>
    </dgm:pt>
    <dgm:pt modelId="{04BA3439-C36F-4E19-A1BA-16DDFF751B81}" type="pres">
      <dgm:prSet presAssocID="{325CFE13-C25C-4619-9A7A-BDD6AB380288}" presName="bgRect" presStyleLbl="bgShp" presStyleIdx="2" presStyleCnt="3"/>
      <dgm:spPr/>
    </dgm:pt>
    <dgm:pt modelId="{CD61FA09-6854-4549-9174-B248ED90FE22}" type="pres">
      <dgm:prSet presAssocID="{325CFE13-C25C-4619-9A7A-BDD6AB3802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3038E8-1DD6-4EC8-8F39-99B02B2480FB}" type="pres">
      <dgm:prSet presAssocID="{325CFE13-C25C-4619-9A7A-BDD6AB380288}" presName="spaceRect" presStyleCnt="0"/>
      <dgm:spPr/>
    </dgm:pt>
    <dgm:pt modelId="{B6B40E6C-06B0-4EF0-926F-D8CB428DE116}" type="pres">
      <dgm:prSet presAssocID="{325CFE13-C25C-4619-9A7A-BDD6AB3802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4C9308-4ABE-4066-AF9C-76A957A14FCA}" type="presOf" srcId="{DA45CB4D-FEC9-46AC-843D-1CE817F1E318}" destId="{6E76D5EB-DB63-421A-AD15-EA04A36A611A}" srcOrd="0" destOrd="0" presId="urn:microsoft.com/office/officeart/2018/2/layout/IconVerticalSolidList"/>
    <dgm:cxn modelId="{4E08F70E-42B9-4170-8B0A-D373A9801124}" srcId="{DA45CB4D-FEC9-46AC-843D-1CE817F1E318}" destId="{2FD708F4-6787-4C0B-91A6-385886FE8A78}" srcOrd="0" destOrd="0" parTransId="{B0B1DFD7-FAE4-406B-9ED7-15865FAD3E22}" sibTransId="{3E917E9F-0CD2-48E6-A146-9DC47D76AE9D}"/>
    <dgm:cxn modelId="{73D3891B-C738-45C6-B3BB-FE57F99E0649}" srcId="{DA45CB4D-FEC9-46AC-843D-1CE817F1E318}" destId="{325CFE13-C25C-4619-9A7A-BDD6AB380288}" srcOrd="2" destOrd="0" parTransId="{0515D0C4-3474-4592-84C7-320DF9A5B0D4}" sibTransId="{9D03CB88-C215-4E69-9469-FAC3D6E0956F}"/>
    <dgm:cxn modelId="{45ECF64C-923F-4124-B3CD-2B374BAB9026}" srcId="{DA45CB4D-FEC9-46AC-843D-1CE817F1E318}" destId="{A5543DE3-D857-4D3F-81F7-452261293200}" srcOrd="1" destOrd="0" parTransId="{C94EC632-2108-4A2A-9347-BED3B56CD291}" sibTransId="{94BA3EB0-B682-40B1-8E05-6AAFDA56D6B1}"/>
    <dgm:cxn modelId="{467C9AB0-BA60-4FEE-9E24-2320F44812C7}" type="presOf" srcId="{2FD708F4-6787-4C0B-91A6-385886FE8A78}" destId="{EB882145-736C-47A1-BE15-203CB894AF96}" srcOrd="0" destOrd="0" presId="urn:microsoft.com/office/officeart/2018/2/layout/IconVerticalSolidList"/>
    <dgm:cxn modelId="{7325E9C2-4872-4C6B-88A9-D46DB69BFC4F}" type="presOf" srcId="{A5543DE3-D857-4D3F-81F7-452261293200}" destId="{DFDF4AD1-28A7-4EE0-BAE9-AEA9C4AFBF4B}" srcOrd="0" destOrd="0" presId="urn:microsoft.com/office/officeart/2018/2/layout/IconVerticalSolidList"/>
    <dgm:cxn modelId="{4F539BE2-09BD-4A13-B945-0B83FD80B963}" type="presOf" srcId="{325CFE13-C25C-4619-9A7A-BDD6AB380288}" destId="{B6B40E6C-06B0-4EF0-926F-D8CB428DE116}" srcOrd="0" destOrd="0" presId="urn:microsoft.com/office/officeart/2018/2/layout/IconVerticalSolidList"/>
    <dgm:cxn modelId="{39DF7181-BF5F-4976-91AB-7FC2446BDCA5}" type="presParOf" srcId="{6E76D5EB-DB63-421A-AD15-EA04A36A611A}" destId="{DFDDE494-A2C2-4B4D-8FD9-3573E15811FB}" srcOrd="0" destOrd="0" presId="urn:microsoft.com/office/officeart/2018/2/layout/IconVerticalSolidList"/>
    <dgm:cxn modelId="{94A25730-7942-4C55-989F-220EF06B3AA7}" type="presParOf" srcId="{DFDDE494-A2C2-4B4D-8FD9-3573E15811FB}" destId="{957839DC-98C8-4E18-A813-281CEA7033BF}" srcOrd="0" destOrd="0" presId="urn:microsoft.com/office/officeart/2018/2/layout/IconVerticalSolidList"/>
    <dgm:cxn modelId="{7522EBB6-DA88-4DD1-99CB-E313220D3D59}" type="presParOf" srcId="{DFDDE494-A2C2-4B4D-8FD9-3573E15811FB}" destId="{91F772C6-615F-4E7F-8C73-50266D373063}" srcOrd="1" destOrd="0" presId="urn:microsoft.com/office/officeart/2018/2/layout/IconVerticalSolidList"/>
    <dgm:cxn modelId="{D3832A94-282C-45C3-B627-9799BD2971E4}" type="presParOf" srcId="{DFDDE494-A2C2-4B4D-8FD9-3573E15811FB}" destId="{CA28A525-7EFC-4CCF-9CDA-773DC77E322A}" srcOrd="2" destOrd="0" presId="urn:microsoft.com/office/officeart/2018/2/layout/IconVerticalSolidList"/>
    <dgm:cxn modelId="{1F8FDCED-64B2-4116-8F40-3333A264DA4F}" type="presParOf" srcId="{DFDDE494-A2C2-4B4D-8FD9-3573E15811FB}" destId="{EB882145-736C-47A1-BE15-203CB894AF96}" srcOrd="3" destOrd="0" presId="urn:microsoft.com/office/officeart/2018/2/layout/IconVerticalSolidList"/>
    <dgm:cxn modelId="{BA2EEDBA-7A84-4308-BA40-8E082285FD3E}" type="presParOf" srcId="{6E76D5EB-DB63-421A-AD15-EA04A36A611A}" destId="{22E6DFA1-C321-4ADF-AD0B-CD2803459958}" srcOrd="1" destOrd="0" presId="urn:microsoft.com/office/officeart/2018/2/layout/IconVerticalSolidList"/>
    <dgm:cxn modelId="{447CEAAE-7D9A-4E00-83A9-31B6D0F4C98A}" type="presParOf" srcId="{6E76D5EB-DB63-421A-AD15-EA04A36A611A}" destId="{F6FC01D9-D8C9-4FF3-AA09-03FA11A9E07C}" srcOrd="2" destOrd="0" presId="urn:microsoft.com/office/officeart/2018/2/layout/IconVerticalSolidList"/>
    <dgm:cxn modelId="{50FED8D9-64E8-489A-B0AC-6379EDC87B3D}" type="presParOf" srcId="{F6FC01D9-D8C9-4FF3-AA09-03FA11A9E07C}" destId="{14887E60-5FE1-4992-8957-11FB37D3F89A}" srcOrd="0" destOrd="0" presId="urn:microsoft.com/office/officeart/2018/2/layout/IconVerticalSolidList"/>
    <dgm:cxn modelId="{8651F403-2D5B-47C7-A148-A644E73F8FBA}" type="presParOf" srcId="{F6FC01D9-D8C9-4FF3-AA09-03FA11A9E07C}" destId="{69CEBA3F-55D3-42EE-BAC3-696FA85334C6}" srcOrd="1" destOrd="0" presId="urn:microsoft.com/office/officeart/2018/2/layout/IconVerticalSolidList"/>
    <dgm:cxn modelId="{5A40AF6A-57C9-409E-8EA4-AB26B2608985}" type="presParOf" srcId="{F6FC01D9-D8C9-4FF3-AA09-03FA11A9E07C}" destId="{52225948-651D-4B70-B623-730D53B3799A}" srcOrd="2" destOrd="0" presId="urn:microsoft.com/office/officeart/2018/2/layout/IconVerticalSolidList"/>
    <dgm:cxn modelId="{CDF897DE-F97C-4C50-87B1-EE6E8A457E1B}" type="presParOf" srcId="{F6FC01D9-D8C9-4FF3-AA09-03FA11A9E07C}" destId="{DFDF4AD1-28A7-4EE0-BAE9-AEA9C4AFBF4B}" srcOrd="3" destOrd="0" presId="urn:microsoft.com/office/officeart/2018/2/layout/IconVerticalSolidList"/>
    <dgm:cxn modelId="{759CBCBD-1337-4D95-9E7B-3999D69804A4}" type="presParOf" srcId="{6E76D5EB-DB63-421A-AD15-EA04A36A611A}" destId="{70CD025E-0879-4850-9335-7D1BD934F01A}" srcOrd="3" destOrd="0" presId="urn:microsoft.com/office/officeart/2018/2/layout/IconVerticalSolidList"/>
    <dgm:cxn modelId="{B0F4F877-19DC-42A8-B507-97F1D46137B0}" type="presParOf" srcId="{6E76D5EB-DB63-421A-AD15-EA04A36A611A}" destId="{D087414A-0673-4333-8F79-DA68A0F9BDC3}" srcOrd="4" destOrd="0" presId="urn:microsoft.com/office/officeart/2018/2/layout/IconVerticalSolidList"/>
    <dgm:cxn modelId="{E904626A-F720-4786-91CB-1E824ED7C86D}" type="presParOf" srcId="{D087414A-0673-4333-8F79-DA68A0F9BDC3}" destId="{04BA3439-C36F-4E19-A1BA-16DDFF751B81}" srcOrd="0" destOrd="0" presId="urn:microsoft.com/office/officeart/2018/2/layout/IconVerticalSolidList"/>
    <dgm:cxn modelId="{71017976-C252-4406-AC27-98C1AB6BDCFD}" type="presParOf" srcId="{D087414A-0673-4333-8F79-DA68A0F9BDC3}" destId="{CD61FA09-6854-4549-9174-B248ED90FE22}" srcOrd="1" destOrd="0" presId="urn:microsoft.com/office/officeart/2018/2/layout/IconVerticalSolidList"/>
    <dgm:cxn modelId="{D5B11EE2-0B08-43AF-90A4-E4190582C7C4}" type="presParOf" srcId="{D087414A-0673-4333-8F79-DA68A0F9BDC3}" destId="{B53038E8-1DD6-4EC8-8F39-99B02B2480FB}" srcOrd="2" destOrd="0" presId="urn:microsoft.com/office/officeart/2018/2/layout/IconVerticalSolidList"/>
    <dgm:cxn modelId="{A51E9822-6C06-485A-A28C-7D876793A968}" type="presParOf" srcId="{D087414A-0673-4333-8F79-DA68A0F9BDC3}" destId="{B6B40E6C-06B0-4EF0-926F-D8CB428DE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3A8321-C8FB-42C4-9933-2B9474AB3D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7BF0A3-7ADB-4226-9677-89BFEE09BA38}">
      <dgm:prSet/>
      <dgm:spPr/>
      <dgm:t>
        <a:bodyPr/>
        <a:lstStyle/>
        <a:p>
          <a:r>
            <a:rPr lang="en-US" b="1"/>
            <a:t>Integrate with machine learning: </a:t>
          </a:r>
          <a:r>
            <a:rPr lang="en-US"/>
            <a:t>By Integrating with Machine learning algorithms can make the system adaptive learning from user inputs and refining probabilities of diseases and symptoms over time</a:t>
          </a:r>
        </a:p>
      </dgm:t>
    </dgm:pt>
    <dgm:pt modelId="{5FA90E0C-1EF7-465C-B461-B2EC7232DFED}" type="parTrans" cxnId="{1C705DE0-E22C-462F-A7C5-36BA9145AC48}">
      <dgm:prSet/>
      <dgm:spPr/>
      <dgm:t>
        <a:bodyPr/>
        <a:lstStyle/>
        <a:p>
          <a:endParaRPr lang="en-US"/>
        </a:p>
      </dgm:t>
    </dgm:pt>
    <dgm:pt modelId="{8C0FDEAF-97CD-457F-8962-062BE0F30A0E}" type="sibTrans" cxnId="{1C705DE0-E22C-462F-A7C5-36BA9145AC48}">
      <dgm:prSet/>
      <dgm:spPr/>
      <dgm:t>
        <a:bodyPr/>
        <a:lstStyle/>
        <a:p>
          <a:endParaRPr lang="en-US"/>
        </a:p>
      </dgm:t>
    </dgm:pt>
    <dgm:pt modelId="{F593F710-83A9-4316-BAC3-0A4F2F5FA8C3}">
      <dgm:prSet/>
      <dgm:spPr/>
      <dgm:t>
        <a:bodyPr/>
        <a:lstStyle/>
        <a:p>
          <a:r>
            <a:rPr lang="en-US" b="1"/>
            <a:t>Larger Dataset:</a:t>
          </a:r>
          <a:r>
            <a:rPr lang="en-US"/>
            <a:t> By enhancing our dataset, the system’s results can be more accurate and consistent</a:t>
          </a:r>
        </a:p>
      </dgm:t>
    </dgm:pt>
    <dgm:pt modelId="{5A90FFB9-C117-4F2E-9598-EDC0BA3C3B97}" type="parTrans" cxnId="{73FD80B6-145B-4F50-9065-85CFE9100F69}">
      <dgm:prSet/>
      <dgm:spPr/>
      <dgm:t>
        <a:bodyPr/>
        <a:lstStyle/>
        <a:p>
          <a:endParaRPr lang="en-US"/>
        </a:p>
      </dgm:t>
    </dgm:pt>
    <dgm:pt modelId="{31CC808D-3A9F-4A8F-A652-896B89C828DA}" type="sibTrans" cxnId="{73FD80B6-145B-4F50-9065-85CFE9100F69}">
      <dgm:prSet/>
      <dgm:spPr/>
      <dgm:t>
        <a:bodyPr/>
        <a:lstStyle/>
        <a:p>
          <a:endParaRPr lang="en-US"/>
        </a:p>
      </dgm:t>
    </dgm:pt>
    <dgm:pt modelId="{40C1EC99-CBDC-4839-9672-2BA227382080}">
      <dgm:prSet/>
      <dgm:spPr/>
      <dgm:t>
        <a:bodyPr/>
        <a:lstStyle/>
        <a:p>
          <a:r>
            <a:rPr lang="en-US" b="1"/>
            <a:t>Integration with sensors:</a:t>
          </a:r>
          <a:r>
            <a:rPr lang="en-US"/>
            <a:t> Integration of wearable or Iot-based sensors can allow the system to collect real-time medical data, improving diagnosis accuracy.</a:t>
          </a:r>
        </a:p>
      </dgm:t>
    </dgm:pt>
    <dgm:pt modelId="{F599165D-0CB4-40FF-BE70-36D12D8F0623}" type="parTrans" cxnId="{B0B69C7E-468C-4B89-B28C-8E95A61DF215}">
      <dgm:prSet/>
      <dgm:spPr/>
      <dgm:t>
        <a:bodyPr/>
        <a:lstStyle/>
        <a:p>
          <a:endParaRPr lang="en-US"/>
        </a:p>
      </dgm:t>
    </dgm:pt>
    <dgm:pt modelId="{6BCA17F7-B5BE-411B-9E8A-CF1DA9B41B36}" type="sibTrans" cxnId="{B0B69C7E-468C-4B89-B28C-8E95A61DF215}">
      <dgm:prSet/>
      <dgm:spPr/>
      <dgm:t>
        <a:bodyPr/>
        <a:lstStyle/>
        <a:p>
          <a:endParaRPr lang="en-US"/>
        </a:p>
      </dgm:t>
    </dgm:pt>
    <dgm:pt modelId="{1B189C18-2162-4D3A-AE69-C9AE75DCCC25}" type="pres">
      <dgm:prSet presAssocID="{C23A8321-C8FB-42C4-9933-2B9474AB3D36}" presName="root" presStyleCnt="0">
        <dgm:presLayoutVars>
          <dgm:dir/>
          <dgm:resizeHandles val="exact"/>
        </dgm:presLayoutVars>
      </dgm:prSet>
      <dgm:spPr/>
    </dgm:pt>
    <dgm:pt modelId="{22512E6F-525F-4543-BC09-7A69EFD5C689}" type="pres">
      <dgm:prSet presAssocID="{1F7BF0A3-7ADB-4226-9677-89BFEE09BA38}" presName="compNode" presStyleCnt="0"/>
      <dgm:spPr/>
    </dgm:pt>
    <dgm:pt modelId="{3F5B39BC-9D7E-4B20-A4D6-3704434AAE33}" type="pres">
      <dgm:prSet presAssocID="{1F7BF0A3-7ADB-4226-9677-89BFEE09BA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516058-A956-426C-8304-EC6C5DCA8371}" type="pres">
      <dgm:prSet presAssocID="{1F7BF0A3-7ADB-4226-9677-89BFEE09BA38}" presName="spaceRect" presStyleCnt="0"/>
      <dgm:spPr/>
    </dgm:pt>
    <dgm:pt modelId="{D591B248-622F-4624-B4EF-1275A5276C4F}" type="pres">
      <dgm:prSet presAssocID="{1F7BF0A3-7ADB-4226-9677-89BFEE09BA38}" presName="textRect" presStyleLbl="revTx" presStyleIdx="0" presStyleCnt="3">
        <dgm:presLayoutVars>
          <dgm:chMax val="1"/>
          <dgm:chPref val="1"/>
        </dgm:presLayoutVars>
      </dgm:prSet>
      <dgm:spPr/>
    </dgm:pt>
    <dgm:pt modelId="{CEF0147A-A9E8-451D-B745-0CE8B3D159C8}" type="pres">
      <dgm:prSet presAssocID="{8C0FDEAF-97CD-457F-8962-062BE0F30A0E}" presName="sibTrans" presStyleCnt="0"/>
      <dgm:spPr/>
    </dgm:pt>
    <dgm:pt modelId="{D05CEE0B-B507-4595-80A3-147896CD61AB}" type="pres">
      <dgm:prSet presAssocID="{F593F710-83A9-4316-BAC3-0A4F2F5FA8C3}" presName="compNode" presStyleCnt="0"/>
      <dgm:spPr/>
    </dgm:pt>
    <dgm:pt modelId="{0F1C33B8-DFC1-4A69-AE0B-117275E424BC}" type="pres">
      <dgm:prSet presAssocID="{F593F710-83A9-4316-BAC3-0A4F2F5FA8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2A378B-A5E8-4E09-BA16-24ACCCE2CD87}" type="pres">
      <dgm:prSet presAssocID="{F593F710-83A9-4316-BAC3-0A4F2F5FA8C3}" presName="spaceRect" presStyleCnt="0"/>
      <dgm:spPr/>
    </dgm:pt>
    <dgm:pt modelId="{5D0CEFFB-840C-4D35-ADB3-74BFD2B47FB0}" type="pres">
      <dgm:prSet presAssocID="{F593F710-83A9-4316-BAC3-0A4F2F5FA8C3}" presName="textRect" presStyleLbl="revTx" presStyleIdx="1" presStyleCnt="3">
        <dgm:presLayoutVars>
          <dgm:chMax val="1"/>
          <dgm:chPref val="1"/>
        </dgm:presLayoutVars>
      </dgm:prSet>
      <dgm:spPr/>
    </dgm:pt>
    <dgm:pt modelId="{171A19E9-4CA9-41D1-B363-47653F0F7D5D}" type="pres">
      <dgm:prSet presAssocID="{31CC808D-3A9F-4A8F-A652-896B89C828DA}" presName="sibTrans" presStyleCnt="0"/>
      <dgm:spPr/>
    </dgm:pt>
    <dgm:pt modelId="{49B15F96-A5E6-40F0-A9E5-14B2871A6CFD}" type="pres">
      <dgm:prSet presAssocID="{40C1EC99-CBDC-4839-9672-2BA227382080}" presName="compNode" presStyleCnt="0"/>
      <dgm:spPr/>
    </dgm:pt>
    <dgm:pt modelId="{FFC07E2E-683B-48D9-83AD-5E2E0E830FB3}" type="pres">
      <dgm:prSet presAssocID="{40C1EC99-CBDC-4839-9672-2BA2273820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F5A8E6-5F4F-4C07-8379-A003D4C0DE8B}" type="pres">
      <dgm:prSet presAssocID="{40C1EC99-CBDC-4839-9672-2BA227382080}" presName="spaceRect" presStyleCnt="0"/>
      <dgm:spPr/>
    </dgm:pt>
    <dgm:pt modelId="{CCB3AEDF-C692-4057-885C-617821D02EB6}" type="pres">
      <dgm:prSet presAssocID="{40C1EC99-CBDC-4839-9672-2BA2273820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E0762E-0B30-4714-BBD1-0052A2FD6B4C}" type="presOf" srcId="{1F7BF0A3-7ADB-4226-9677-89BFEE09BA38}" destId="{D591B248-622F-4624-B4EF-1275A5276C4F}" srcOrd="0" destOrd="0" presId="urn:microsoft.com/office/officeart/2018/2/layout/IconLabelList"/>
    <dgm:cxn modelId="{7C3D3A62-110C-4708-92FF-77638815B088}" type="presOf" srcId="{F593F710-83A9-4316-BAC3-0A4F2F5FA8C3}" destId="{5D0CEFFB-840C-4D35-ADB3-74BFD2B47FB0}" srcOrd="0" destOrd="0" presId="urn:microsoft.com/office/officeart/2018/2/layout/IconLabelList"/>
    <dgm:cxn modelId="{F8C98443-AC54-425B-AB12-F0999585414E}" type="presOf" srcId="{40C1EC99-CBDC-4839-9672-2BA227382080}" destId="{CCB3AEDF-C692-4057-885C-617821D02EB6}" srcOrd="0" destOrd="0" presId="urn:microsoft.com/office/officeart/2018/2/layout/IconLabelList"/>
    <dgm:cxn modelId="{B0B69C7E-468C-4B89-B28C-8E95A61DF215}" srcId="{C23A8321-C8FB-42C4-9933-2B9474AB3D36}" destId="{40C1EC99-CBDC-4839-9672-2BA227382080}" srcOrd="2" destOrd="0" parTransId="{F599165D-0CB4-40FF-BE70-36D12D8F0623}" sibTransId="{6BCA17F7-B5BE-411B-9E8A-CF1DA9B41B36}"/>
    <dgm:cxn modelId="{A0E675A7-E0ED-496A-9F46-34A91D6AD7C5}" type="presOf" srcId="{C23A8321-C8FB-42C4-9933-2B9474AB3D36}" destId="{1B189C18-2162-4D3A-AE69-C9AE75DCCC25}" srcOrd="0" destOrd="0" presId="urn:microsoft.com/office/officeart/2018/2/layout/IconLabelList"/>
    <dgm:cxn modelId="{73FD80B6-145B-4F50-9065-85CFE9100F69}" srcId="{C23A8321-C8FB-42C4-9933-2B9474AB3D36}" destId="{F593F710-83A9-4316-BAC3-0A4F2F5FA8C3}" srcOrd="1" destOrd="0" parTransId="{5A90FFB9-C117-4F2E-9598-EDC0BA3C3B97}" sibTransId="{31CC808D-3A9F-4A8F-A652-896B89C828DA}"/>
    <dgm:cxn modelId="{1C705DE0-E22C-462F-A7C5-36BA9145AC48}" srcId="{C23A8321-C8FB-42C4-9933-2B9474AB3D36}" destId="{1F7BF0A3-7ADB-4226-9677-89BFEE09BA38}" srcOrd="0" destOrd="0" parTransId="{5FA90E0C-1EF7-465C-B461-B2EC7232DFED}" sibTransId="{8C0FDEAF-97CD-457F-8962-062BE0F30A0E}"/>
    <dgm:cxn modelId="{5BDAD6A1-792F-4045-BBD9-159DA0EFE0A1}" type="presParOf" srcId="{1B189C18-2162-4D3A-AE69-C9AE75DCCC25}" destId="{22512E6F-525F-4543-BC09-7A69EFD5C689}" srcOrd="0" destOrd="0" presId="urn:microsoft.com/office/officeart/2018/2/layout/IconLabelList"/>
    <dgm:cxn modelId="{92EA649E-98E8-442D-AB43-4E94C09FF311}" type="presParOf" srcId="{22512E6F-525F-4543-BC09-7A69EFD5C689}" destId="{3F5B39BC-9D7E-4B20-A4D6-3704434AAE33}" srcOrd="0" destOrd="0" presId="urn:microsoft.com/office/officeart/2018/2/layout/IconLabelList"/>
    <dgm:cxn modelId="{E1036EFD-0467-4837-913A-805C19BE170B}" type="presParOf" srcId="{22512E6F-525F-4543-BC09-7A69EFD5C689}" destId="{48516058-A956-426C-8304-EC6C5DCA8371}" srcOrd="1" destOrd="0" presId="urn:microsoft.com/office/officeart/2018/2/layout/IconLabelList"/>
    <dgm:cxn modelId="{CEF8D883-5621-4402-ADFF-73A4E686EDA9}" type="presParOf" srcId="{22512E6F-525F-4543-BC09-7A69EFD5C689}" destId="{D591B248-622F-4624-B4EF-1275A5276C4F}" srcOrd="2" destOrd="0" presId="urn:microsoft.com/office/officeart/2018/2/layout/IconLabelList"/>
    <dgm:cxn modelId="{ABBF4626-2B80-4CAB-9AE7-3779F6050DD4}" type="presParOf" srcId="{1B189C18-2162-4D3A-AE69-C9AE75DCCC25}" destId="{CEF0147A-A9E8-451D-B745-0CE8B3D159C8}" srcOrd="1" destOrd="0" presId="urn:microsoft.com/office/officeart/2018/2/layout/IconLabelList"/>
    <dgm:cxn modelId="{244C5E26-1F54-4DD0-9254-083646FC1E8C}" type="presParOf" srcId="{1B189C18-2162-4D3A-AE69-C9AE75DCCC25}" destId="{D05CEE0B-B507-4595-80A3-147896CD61AB}" srcOrd="2" destOrd="0" presId="urn:microsoft.com/office/officeart/2018/2/layout/IconLabelList"/>
    <dgm:cxn modelId="{8E457973-373D-4DEC-A5B8-91C8E60E128D}" type="presParOf" srcId="{D05CEE0B-B507-4595-80A3-147896CD61AB}" destId="{0F1C33B8-DFC1-4A69-AE0B-117275E424BC}" srcOrd="0" destOrd="0" presId="urn:microsoft.com/office/officeart/2018/2/layout/IconLabelList"/>
    <dgm:cxn modelId="{C47F9A3D-5647-4B1B-B4C4-9BB7DF91C3E3}" type="presParOf" srcId="{D05CEE0B-B507-4595-80A3-147896CD61AB}" destId="{DC2A378B-A5E8-4E09-BA16-24ACCCE2CD87}" srcOrd="1" destOrd="0" presId="urn:microsoft.com/office/officeart/2018/2/layout/IconLabelList"/>
    <dgm:cxn modelId="{C061A769-43B2-4D7E-AB83-3B03719FC4BA}" type="presParOf" srcId="{D05CEE0B-B507-4595-80A3-147896CD61AB}" destId="{5D0CEFFB-840C-4D35-ADB3-74BFD2B47FB0}" srcOrd="2" destOrd="0" presId="urn:microsoft.com/office/officeart/2018/2/layout/IconLabelList"/>
    <dgm:cxn modelId="{8E574013-F6B5-4B4A-9240-7417A327824D}" type="presParOf" srcId="{1B189C18-2162-4D3A-AE69-C9AE75DCCC25}" destId="{171A19E9-4CA9-41D1-B363-47653F0F7D5D}" srcOrd="3" destOrd="0" presId="urn:microsoft.com/office/officeart/2018/2/layout/IconLabelList"/>
    <dgm:cxn modelId="{526BC750-72B0-407C-8A77-DF44D1998EA9}" type="presParOf" srcId="{1B189C18-2162-4D3A-AE69-C9AE75DCCC25}" destId="{49B15F96-A5E6-40F0-A9E5-14B2871A6CFD}" srcOrd="4" destOrd="0" presId="urn:microsoft.com/office/officeart/2018/2/layout/IconLabelList"/>
    <dgm:cxn modelId="{8AEE445A-9BA6-414A-86F4-0D3911C8818D}" type="presParOf" srcId="{49B15F96-A5E6-40F0-A9E5-14B2871A6CFD}" destId="{FFC07E2E-683B-48D9-83AD-5E2E0E830FB3}" srcOrd="0" destOrd="0" presId="urn:microsoft.com/office/officeart/2018/2/layout/IconLabelList"/>
    <dgm:cxn modelId="{928205DA-0B8E-417F-99FC-7E4CA00D3A93}" type="presParOf" srcId="{49B15F96-A5E6-40F0-A9E5-14B2871A6CFD}" destId="{4EF5A8E6-5F4F-4C07-8379-A003D4C0DE8B}" srcOrd="1" destOrd="0" presId="urn:microsoft.com/office/officeart/2018/2/layout/IconLabelList"/>
    <dgm:cxn modelId="{784C41EB-35E9-4CCD-9E8F-279E74209725}" type="presParOf" srcId="{49B15F96-A5E6-40F0-A9E5-14B2871A6CFD}" destId="{CCB3AEDF-C692-4057-885C-617821D02E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7B6AA-367F-4501-9300-BB40E4356703}">
      <dsp:nvSpPr>
        <dsp:cNvPr id="0" name=""/>
        <dsp:cNvSpPr/>
      </dsp:nvSpPr>
      <dsp:spPr>
        <a:xfrm>
          <a:off x="0" y="537"/>
          <a:ext cx="11004385" cy="12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15128-7A3D-493D-96A5-631BBBCC0AC0}">
      <dsp:nvSpPr>
        <dsp:cNvPr id="0" name=""/>
        <dsp:cNvSpPr/>
      </dsp:nvSpPr>
      <dsp:spPr>
        <a:xfrm>
          <a:off x="380820" y="283792"/>
          <a:ext cx="692400" cy="692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4A82B-9416-4C9D-8EF8-19AA6C975D8C}">
      <dsp:nvSpPr>
        <dsp:cNvPr id="0" name=""/>
        <dsp:cNvSpPr/>
      </dsp:nvSpPr>
      <dsp:spPr>
        <a:xfrm>
          <a:off x="1454042" y="537"/>
          <a:ext cx="9550342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Medical Diagnosis Expert System is a cutting-edge tool that uses Bayesian Networks to analyze user symptoms and predict potential medical conditions. Acting as a virtual assistant, it offers probabilistic insights, aiding individuals and professionals in making informed healthcare decisions</a:t>
          </a:r>
        </a:p>
      </dsp:txBody>
      <dsp:txXfrm>
        <a:off x="1454042" y="537"/>
        <a:ext cx="9550342" cy="1258910"/>
      </dsp:txXfrm>
    </dsp:sp>
    <dsp:sp modelId="{31268DB1-F69C-41AC-AA17-31791DCD3A6D}">
      <dsp:nvSpPr>
        <dsp:cNvPr id="0" name=""/>
        <dsp:cNvSpPr/>
      </dsp:nvSpPr>
      <dsp:spPr>
        <a:xfrm>
          <a:off x="0" y="1574176"/>
          <a:ext cx="11004385" cy="12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F697F-A4E0-42FB-9F89-FB3C6981AFFA}">
      <dsp:nvSpPr>
        <dsp:cNvPr id="0" name=""/>
        <dsp:cNvSpPr/>
      </dsp:nvSpPr>
      <dsp:spPr>
        <a:xfrm>
          <a:off x="380820" y="1857431"/>
          <a:ext cx="692400" cy="692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4E209-6006-467B-9F4C-4D8B4A8462B5}">
      <dsp:nvSpPr>
        <dsp:cNvPr id="0" name=""/>
        <dsp:cNvSpPr/>
      </dsp:nvSpPr>
      <dsp:spPr>
        <a:xfrm>
          <a:off x="1454042" y="1574176"/>
          <a:ext cx="9550342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System bridges the gap between </a:t>
          </a:r>
          <a:r>
            <a:rPr lang="en-PK" sz="1800" b="0" i="0" kern="1200" baseline="0"/>
            <a:t>technology and healthcare by improving diagnostic accuracy, accessibility, and dependability through its sophisticated reasoning and user-friendly interface.</a:t>
          </a:r>
          <a:endParaRPr lang="en-US" sz="1800" kern="1200"/>
        </a:p>
      </dsp:txBody>
      <dsp:txXfrm>
        <a:off x="1454042" y="1574176"/>
        <a:ext cx="9550342" cy="1258910"/>
      </dsp:txXfrm>
    </dsp:sp>
    <dsp:sp modelId="{8DEAF547-28C1-470C-8FE2-015360B80ABB}">
      <dsp:nvSpPr>
        <dsp:cNvPr id="0" name=""/>
        <dsp:cNvSpPr/>
      </dsp:nvSpPr>
      <dsp:spPr>
        <a:xfrm>
          <a:off x="0" y="3147815"/>
          <a:ext cx="11004385" cy="12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AE1A9-E800-4926-88D1-78041D526EC0}">
      <dsp:nvSpPr>
        <dsp:cNvPr id="0" name=""/>
        <dsp:cNvSpPr/>
      </dsp:nvSpPr>
      <dsp:spPr>
        <a:xfrm>
          <a:off x="380820" y="3431070"/>
          <a:ext cx="692400" cy="692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5DAB6-E4CB-4348-A181-DD108C94D15B}">
      <dsp:nvSpPr>
        <dsp:cNvPr id="0" name=""/>
        <dsp:cNvSpPr/>
      </dsp:nvSpPr>
      <dsp:spPr>
        <a:xfrm>
          <a:off x="1454042" y="3147815"/>
          <a:ext cx="9550342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highlights the transformative impact of AI in healthcare, showcasing how technology can enhance diagnostics and improve health outcomes.</a:t>
          </a:r>
        </a:p>
      </dsp:txBody>
      <dsp:txXfrm>
        <a:off x="1454042" y="3147815"/>
        <a:ext cx="9550342" cy="1258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B66E-7D81-414E-956C-6F6157AF8F1A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4346D-06BA-449B-9E92-81CD6014952E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DDC15-B0FA-44F3-B0A4-AFB2F3158280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Bayesian Network is a probabilistic graphical model that represents a set of variables and their conditional dependencies using a directed acyclic graph (DAG). </a:t>
          </a:r>
        </a:p>
      </dsp:txBody>
      <dsp:txXfrm>
        <a:off x="1126608" y="1924"/>
        <a:ext cx="4786828" cy="975418"/>
      </dsp:txXfrm>
    </dsp:sp>
    <dsp:sp modelId="{67749AEB-824A-4876-A1AC-C897691E0958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4E24A-1828-4938-9977-4CC5D513A635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02C07-2AC8-47EB-923E-932B81A3024F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composed of two components:</a:t>
          </a:r>
        </a:p>
      </dsp:txBody>
      <dsp:txXfrm>
        <a:off x="1126608" y="1221197"/>
        <a:ext cx="4786828" cy="975418"/>
      </dsp:txXfrm>
    </dsp:sp>
    <dsp:sp modelId="{500A7643-F9F2-459E-81AD-B3E85C77AE8E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9BB46-58BC-4B41-B440-A30BFE5F79D4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342D8-7402-4804-9204-2AE8E531C744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Nodes: </a:t>
          </a:r>
          <a:r>
            <a:rPr lang="en-US" sz="1600" kern="1200"/>
            <a:t>Represent random variables, which can be observed or hidden. </a:t>
          </a:r>
        </a:p>
      </dsp:txBody>
      <dsp:txXfrm>
        <a:off x="1126608" y="2440471"/>
        <a:ext cx="4786828" cy="975418"/>
      </dsp:txXfrm>
    </dsp:sp>
    <dsp:sp modelId="{B5AD4BB3-C921-4F40-84FB-0632BAFB267F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97311-FBB5-4246-9BE8-72A2B4A01A6E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C9FDB-0428-456A-AF3B-32D66127A95A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Edges: </a:t>
          </a:r>
          <a:r>
            <a:rPr lang="en-US" sz="1600" kern="1200"/>
            <a:t>Directed links between nodes that indicate conditional dependencies</a:t>
          </a:r>
        </a:p>
      </dsp:txBody>
      <dsp:txXfrm>
        <a:off x="1126608" y="3659744"/>
        <a:ext cx="4786828" cy="975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AA699-FAC2-4051-AAE8-BDEAEB3AE978}">
      <dsp:nvSpPr>
        <dsp:cNvPr id="0" name=""/>
        <dsp:cNvSpPr/>
      </dsp:nvSpPr>
      <dsp:spPr>
        <a:xfrm>
          <a:off x="2813" y="821624"/>
          <a:ext cx="2009040" cy="168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34806-3CDF-48F8-8B86-E8AC6EE9B0DD}">
      <dsp:nvSpPr>
        <dsp:cNvPr id="0" name=""/>
        <dsp:cNvSpPr/>
      </dsp:nvSpPr>
      <dsp:spPr>
        <a:xfrm>
          <a:off x="226040" y="1033690"/>
          <a:ext cx="2009040" cy="168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 our Medical Diagnosis Expert System, we use a Bayesian Network to model the relationships between symptoms and diseases. Here’s how it works:</a:t>
          </a:r>
        </a:p>
      </dsp:txBody>
      <dsp:txXfrm>
        <a:off x="275521" y="1083171"/>
        <a:ext cx="1910078" cy="1590450"/>
      </dsp:txXfrm>
    </dsp:sp>
    <dsp:sp modelId="{5BA1EC2B-2B78-4079-A8AC-CF1B73CD6077}">
      <dsp:nvSpPr>
        <dsp:cNvPr id="0" name=""/>
        <dsp:cNvSpPr/>
      </dsp:nvSpPr>
      <dsp:spPr>
        <a:xfrm>
          <a:off x="2458307" y="821624"/>
          <a:ext cx="2009040" cy="168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24FF3-802F-4B8A-8F9D-BC0CB222CDA5}">
      <dsp:nvSpPr>
        <dsp:cNvPr id="0" name=""/>
        <dsp:cNvSpPr/>
      </dsp:nvSpPr>
      <dsp:spPr>
        <a:xfrm>
          <a:off x="2681533" y="1033690"/>
          <a:ext cx="2009040" cy="168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1" i="0" kern="1200" baseline="0"/>
            <a:t>Nodes Represent Symptoms and Diseases:</a:t>
          </a:r>
          <a:r>
            <a:rPr lang="en-PK" sz="1200" b="0" i="0" kern="1200" baseline="0"/>
            <a:t> Each symptom and disease is represented as a separate node in the network. The connections between them represent the dependencies that exist.</a:t>
          </a:r>
          <a:endParaRPr lang="en-US" sz="1200" kern="1200"/>
        </a:p>
      </dsp:txBody>
      <dsp:txXfrm>
        <a:off x="2731014" y="1083171"/>
        <a:ext cx="1910078" cy="1590450"/>
      </dsp:txXfrm>
    </dsp:sp>
    <dsp:sp modelId="{795FCC70-7D94-40F4-A8E3-B0AF33F50092}">
      <dsp:nvSpPr>
        <dsp:cNvPr id="0" name=""/>
        <dsp:cNvSpPr/>
      </dsp:nvSpPr>
      <dsp:spPr>
        <a:xfrm>
          <a:off x="4913800" y="821624"/>
          <a:ext cx="2009040" cy="16777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E88AF5-DACD-4B48-9D34-5D806074EF83}">
      <dsp:nvSpPr>
        <dsp:cNvPr id="0" name=""/>
        <dsp:cNvSpPr/>
      </dsp:nvSpPr>
      <dsp:spPr>
        <a:xfrm>
          <a:off x="5137027" y="1033690"/>
          <a:ext cx="2009040" cy="1677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1" i="0" kern="1200" baseline="0" dirty="0"/>
            <a:t> Conditional Dependence:</a:t>
          </a:r>
          <a:r>
            <a:rPr lang="en-PK" sz="1200" b="0" i="0" kern="1200" baseline="0" dirty="0"/>
            <a:t> The network shows how certain symptoms are conditionally dependent on specific diseases, illustrating how the presence of one symptom influences the likelihood of a particular disease.</a:t>
          </a:r>
          <a:endParaRPr lang="en-US" sz="1200" kern="1200" dirty="0"/>
        </a:p>
      </dsp:txBody>
      <dsp:txXfrm>
        <a:off x="5186167" y="1082830"/>
        <a:ext cx="1910760" cy="1579471"/>
      </dsp:txXfrm>
    </dsp:sp>
    <dsp:sp modelId="{7EA1F455-9E76-4622-9D09-2D1BC1788863}">
      <dsp:nvSpPr>
        <dsp:cNvPr id="0" name=""/>
        <dsp:cNvSpPr/>
      </dsp:nvSpPr>
      <dsp:spPr>
        <a:xfrm>
          <a:off x="7369294" y="821624"/>
          <a:ext cx="2009040" cy="1599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66562D-D9A6-45F1-837D-2D8D5CD00DDE}">
      <dsp:nvSpPr>
        <dsp:cNvPr id="0" name=""/>
        <dsp:cNvSpPr/>
      </dsp:nvSpPr>
      <dsp:spPr>
        <a:xfrm>
          <a:off x="7592521" y="1033690"/>
          <a:ext cx="2009040" cy="1599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1" i="0" kern="1200" baseline="0" dirty="0"/>
            <a:t>Diagnosis Inference:</a:t>
          </a:r>
          <a:r>
            <a:rPr lang="en-PK" sz="1200" b="0" i="0" kern="1200" baseline="0" dirty="0"/>
            <a:t> Based on user-inputted symptoms, the system uses the Bayesian Network to calculate the probability of different diseases, providing the most probable diagnoses through Bayes' theorem.</a:t>
          </a:r>
          <a:endParaRPr lang="en-US" sz="1200" kern="1200" dirty="0"/>
        </a:p>
      </dsp:txBody>
      <dsp:txXfrm>
        <a:off x="7639357" y="1080526"/>
        <a:ext cx="1915368" cy="1505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839DC-98C8-4E18-A813-281CEA7033BF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772C6-615F-4E7F-8C73-50266D373063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82145-736C-47A1-BE15-203CB894AF96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Limited Dataset: </a:t>
          </a:r>
          <a:r>
            <a:rPr lang="en-US" sz="1900" kern="1200"/>
            <a:t>Due to limited dataset the system might sometime produces incorrect results.</a:t>
          </a:r>
        </a:p>
      </dsp:txBody>
      <dsp:txXfrm>
        <a:off x="1529865" y="566"/>
        <a:ext cx="4383571" cy="1324558"/>
      </dsp:txXfrm>
    </dsp:sp>
    <dsp:sp modelId="{14887E60-5FE1-4992-8957-11FB37D3F89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EBA3F-55D3-42EE-BAC3-696FA85334C6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F4AD1-28A7-4EE0-BAE9-AEA9C4AFBF4B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Lack of medical integration:</a:t>
          </a:r>
          <a:r>
            <a:rPr lang="en-US" sz="1900" kern="1200"/>
            <a:t> The system does not integrate with electronic health records or medical devices for real time data collection</a:t>
          </a:r>
        </a:p>
      </dsp:txBody>
      <dsp:txXfrm>
        <a:off x="1529865" y="1656264"/>
        <a:ext cx="4383571" cy="1324558"/>
      </dsp:txXfrm>
    </dsp:sp>
    <dsp:sp modelId="{04BA3439-C36F-4E19-A1BA-16DDFF751B81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1FA09-6854-4549-9174-B248ED90FE22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0E6C-06B0-4EF0-926F-D8CB428DE116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Static Probabilities:</a:t>
          </a:r>
          <a:r>
            <a:rPr lang="en-US" sz="1900" kern="1200"/>
            <a:t> The probabilities of disease and symptoms does no change dynamically based on real-time data.</a:t>
          </a:r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B39BC-9D7E-4B20-A4D6-3704434AAE33}">
      <dsp:nvSpPr>
        <dsp:cNvPr id="0" name=""/>
        <dsp:cNvSpPr/>
      </dsp:nvSpPr>
      <dsp:spPr>
        <a:xfrm>
          <a:off x="916421" y="490696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B248-622F-4624-B4EF-1275A5276C4F}">
      <dsp:nvSpPr>
        <dsp:cNvPr id="0" name=""/>
        <dsp:cNvSpPr/>
      </dsp:nvSpPr>
      <dsp:spPr>
        <a:xfrm>
          <a:off x="153146" y="2091297"/>
          <a:ext cx="277554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Integrate with machine learning: </a:t>
          </a:r>
          <a:r>
            <a:rPr lang="en-US" sz="1100" kern="1200"/>
            <a:t>By Integrating with Machine learning algorithms can make the system adaptive learning from user inputs and refining probabilities of diseases and symptoms over time</a:t>
          </a:r>
        </a:p>
      </dsp:txBody>
      <dsp:txXfrm>
        <a:off x="153146" y="2091297"/>
        <a:ext cx="2775546" cy="742500"/>
      </dsp:txXfrm>
    </dsp:sp>
    <dsp:sp modelId="{0F1C33B8-DFC1-4A69-AE0B-117275E424BC}">
      <dsp:nvSpPr>
        <dsp:cNvPr id="0" name=""/>
        <dsp:cNvSpPr/>
      </dsp:nvSpPr>
      <dsp:spPr>
        <a:xfrm>
          <a:off x="4177689" y="490696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CEFFB-840C-4D35-ADB3-74BFD2B47FB0}">
      <dsp:nvSpPr>
        <dsp:cNvPr id="0" name=""/>
        <dsp:cNvSpPr/>
      </dsp:nvSpPr>
      <dsp:spPr>
        <a:xfrm>
          <a:off x="3414414" y="2091297"/>
          <a:ext cx="277554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Larger Dataset:</a:t>
          </a:r>
          <a:r>
            <a:rPr lang="en-US" sz="1100" kern="1200"/>
            <a:t> By enhancing our dataset, the system’s results can be more accurate and consistent</a:t>
          </a:r>
        </a:p>
      </dsp:txBody>
      <dsp:txXfrm>
        <a:off x="3414414" y="2091297"/>
        <a:ext cx="2775546" cy="742500"/>
      </dsp:txXfrm>
    </dsp:sp>
    <dsp:sp modelId="{FFC07E2E-683B-48D9-83AD-5E2E0E830FB3}">
      <dsp:nvSpPr>
        <dsp:cNvPr id="0" name=""/>
        <dsp:cNvSpPr/>
      </dsp:nvSpPr>
      <dsp:spPr>
        <a:xfrm>
          <a:off x="7438957" y="490696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3AEDF-C692-4057-885C-617821D02EB6}">
      <dsp:nvSpPr>
        <dsp:cNvPr id="0" name=""/>
        <dsp:cNvSpPr/>
      </dsp:nvSpPr>
      <dsp:spPr>
        <a:xfrm>
          <a:off x="6675681" y="2091297"/>
          <a:ext cx="277554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Integration with sensors:</a:t>
          </a:r>
          <a:r>
            <a:rPr lang="en-US" sz="1100" kern="1200"/>
            <a:t> Integration of wearable or Iot-based sensors can allow the system to collect real-time medical data, improving diagnosis accuracy.</a:t>
          </a:r>
        </a:p>
      </dsp:txBody>
      <dsp:txXfrm>
        <a:off x="6675681" y="2091297"/>
        <a:ext cx="2775546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EE1D3-B1A3-4309-84E0-0D1EDE1E684A}" type="datetimeFigureOut">
              <a:rPr lang="en-PK" smtClean="0"/>
              <a:t>31/12/2024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E8F3E-8770-49BA-840E-A39B22283A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904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E8F3E-8770-49BA-840E-A39B22283AAF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658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6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3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8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6133E9-A654-4C17-8C3C-DDCAC83D6EBF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3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0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E180A48D-1087-59A5-2F1D-318D0054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9742" r="-1" b="62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0155B-44BA-81D1-5A79-EF061E740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00" y="1539742"/>
            <a:ext cx="9090476" cy="2179601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r>
              <a:rPr lang="en-US" dirty="0"/>
              <a:t>Medical Diagnosis 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>
                <a:solidFill>
                  <a:srgbClr val="FFFFFF"/>
                </a:solidFill>
              </a:rPr>
            </a:b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B2FE-A1D6-7349-7A54-AE332ADA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Ahmed Mabood</a:t>
            </a:r>
          </a:p>
          <a:p>
            <a:pPr algn="ctr"/>
            <a:r>
              <a:rPr lang="en-US" dirty="0"/>
              <a:t>Hafiz </a:t>
            </a:r>
            <a:r>
              <a:rPr lang="en-US" dirty="0" err="1"/>
              <a:t>abdul</a:t>
            </a:r>
            <a:r>
              <a:rPr lang="en-US" dirty="0"/>
              <a:t> </a:t>
            </a:r>
            <a:r>
              <a:rPr lang="en-US" dirty="0" err="1"/>
              <a:t>basit</a:t>
            </a:r>
            <a:endParaRPr lang="en-US" dirty="0"/>
          </a:p>
          <a:p>
            <a:pPr algn="ctr"/>
            <a:r>
              <a:rPr lang="en-US" dirty="0"/>
              <a:t>Saahil </a:t>
            </a:r>
            <a:r>
              <a:rPr lang="en-US" dirty="0" err="1"/>
              <a:t>shahzad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40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525432-08A6-2807-6EB6-5DE0F50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193708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Output: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31A8B-73E3-53CE-C1FC-2E9070A3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5" y="1006945"/>
            <a:ext cx="10371790" cy="5108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0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2BD8-6C5A-F182-3063-ECD4F82D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674" y="25741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test case</a:t>
            </a:r>
            <a:endParaRPr lang="en-PK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084CBA-E062-E0E0-EFD0-CDC3F61B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5" y="1052051"/>
            <a:ext cx="10098334" cy="50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0AD3-9B48-5BC2-194D-A171913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6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81AFC-F1DB-837D-EEEA-65995B17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611381"/>
            <a:ext cx="9603275" cy="55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292E8-540E-F48D-30DC-5FFB3699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Limitations:</a:t>
            </a:r>
            <a:endParaRPr lang="en-PK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EEE8B-F981-1BF6-3222-FBB886003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4906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870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9024-B93E-3F1B-6BC4-DC678588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31309C-7764-17DD-88BB-3320EBE94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8013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55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CE1E4-F654-3465-1DE2-750157EE3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Any questions?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A47C7-F79E-2CA5-C165-06D1165EE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endParaRPr lang="en-PK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4F3BB0E5-23DA-442D-03FA-9089A14A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2AB-F8B3-4B85-D5E7-6568E317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9EF8A-20C7-DED0-3128-8E5E29909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017947"/>
              </p:ext>
            </p:extLst>
          </p:nvPr>
        </p:nvGraphicFramePr>
        <p:xfrm>
          <a:off x="525717" y="1518746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60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nalyzing medical x-ray results">
            <a:extLst>
              <a:ext uri="{FF2B5EF4-FFF2-40B4-BE49-F238E27FC236}">
                <a16:creationId xmlns:a16="http://schemas.microsoft.com/office/drawing/2014/main" id="{6690B3A1-253D-E17E-AB71-FB78AD43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46" r="1144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4D386-0F9E-0E09-BBB6-060C7FCB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Purpose Of The Project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736E32-7B2E-5494-545C-6419E9ADD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851122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 healthcare decision-making with accurate and data-driven insights.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Simplify the diagnostic process for medical professionals and individuals.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Assist in early disease detection, reducing risks of delayed treatment. </a:t>
            </a:r>
          </a:p>
        </p:txBody>
      </p:sp>
    </p:spTree>
    <p:extLst>
      <p:ext uri="{BB962C8B-B14F-4D97-AF65-F5344CB8AC3E}">
        <p14:creationId xmlns:p14="http://schemas.microsoft.com/office/powerpoint/2010/main" val="15985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C6A63-BB14-4350-59CB-667D53B5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DC7B-7024-2A97-04D8-59C934FA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40377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The main challenge of our project.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No available datasets that meet our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1700" dirty="0"/>
              <a:t>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Countless disease prediction given symptoms datasets, each dataset lacked one of our many requirements.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So, we assumed the values ourselves merging information from various datasets.</a:t>
            </a:r>
            <a:endParaRPr lang="en-PK" sz="17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79991DF-C0C0-90B2-EADA-55C36CEA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A90F-BE25-6567-24C0-F8C5882D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What is Bayesian Network?</a:t>
            </a:r>
            <a:endParaRPr lang="en-PK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9F76AA39-4A5B-21C5-98EA-63E6EBD8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9BD36ED5-3F36-813A-18EF-1B9E924F7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9866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44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0935-C7BF-D848-BABB-4B11C3CF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Bayesian is used in our project</a:t>
            </a:r>
            <a:endParaRPr lang="en-PK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7190B0-9126-F118-9D73-C7B24592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1A97710-A5FE-6CB5-15C8-6DAA6B3E3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03562"/>
              </p:ext>
            </p:extLst>
          </p:nvPr>
        </p:nvGraphicFramePr>
        <p:xfrm>
          <a:off x="1450975" y="2120202"/>
          <a:ext cx="9604375" cy="354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32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2AAA2-FEF9-A902-256E-80B30D37A33A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Nodes And Edges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14774-3F5D-CAB7-7780-6213B48E104D}"/>
              </a:ext>
            </a:extLst>
          </p:cNvPr>
          <p:cNvGrpSpPr/>
          <p:nvPr/>
        </p:nvGrpSpPr>
        <p:grpSpPr>
          <a:xfrm>
            <a:off x="1293662" y="2726072"/>
            <a:ext cx="10347732" cy="2927476"/>
            <a:chOff x="1799303" y="2261419"/>
            <a:chExt cx="9341764" cy="18460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57D952-9748-9DEE-FD99-1D901113AEAE}"/>
                </a:ext>
              </a:extLst>
            </p:cNvPr>
            <p:cNvSpPr/>
            <p:nvPr/>
          </p:nvSpPr>
          <p:spPr>
            <a:xfrm>
              <a:off x="5093110" y="2261419"/>
              <a:ext cx="2418735" cy="639097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66344">
                <a:spcAft>
                  <a:spcPts val="600"/>
                </a:spcAft>
              </a:pPr>
              <a:r>
                <a:rPr lang="en-US" sz="1836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Disease</a:t>
              </a:r>
              <a:endParaRPr lang="en-PK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495322-E92C-B5FA-5459-1C35652F8455}"/>
                </a:ext>
              </a:extLst>
            </p:cNvPr>
            <p:cNvSpPr/>
            <p:nvPr/>
          </p:nvSpPr>
          <p:spPr>
            <a:xfrm>
              <a:off x="1799303" y="3556998"/>
              <a:ext cx="1769807" cy="550487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66344">
                <a:spcAft>
                  <a:spcPts val="600"/>
                </a:spcAft>
              </a:pPr>
              <a:r>
                <a:rPr lang="en-US" sz="1836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Symptom </a:t>
              </a:r>
              <a:r>
                <a:rPr lang="en-US" sz="1836" kern="1200">
                  <a:solidFill>
                    <a:schemeClr val="dk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  <a:endParaRPr lang="en-PK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1566FF-8D06-3125-ADD1-0A2FAD189853}"/>
                </a:ext>
              </a:extLst>
            </p:cNvPr>
            <p:cNvSpPr/>
            <p:nvPr/>
          </p:nvSpPr>
          <p:spPr>
            <a:xfrm>
              <a:off x="3662415" y="3579001"/>
              <a:ext cx="1926562" cy="528484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66344">
                <a:spcAft>
                  <a:spcPts val="600"/>
                </a:spcAft>
              </a:pPr>
              <a:r>
                <a:rPr lang="en-US" sz="1836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Symptom 2</a:t>
              </a:r>
              <a:endParaRPr lang="en-P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985514-3FB6-68C7-AE5E-B33639657D8A}"/>
                </a:ext>
              </a:extLst>
            </p:cNvPr>
            <p:cNvSpPr/>
            <p:nvPr/>
          </p:nvSpPr>
          <p:spPr>
            <a:xfrm>
              <a:off x="5667205" y="3635358"/>
              <a:ext cx="1769807" cy="432739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66344">
                <a:spcAft>
                  <a:spcPts val="600"/>
                </a:spcAft>
              </a:pPr>
              <a:r>
                <a:rPr lang="en-US" sz="1836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Symptom 3</a:t>
              </a:r>
              <a:endParaRPr lang="en-P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DAD33C-409F-C68E-BB17-67A0ED144613}"/>
                </a:ext>
              </a:extLst>
            </p:cNvPr>
            <p:cNvSpPr/>
            <p:nvPr/>
          </p:nvSpPr>
          <p:spPr>
            <a:xfrm>
              <a:off x="7511845" y="3635358"/>
              <a:ext cx="1777194" cy="432739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66344">
                <a:spcAft>
                  <a:spcPts val="600"/>
                </a:spcAft>
              </a:pPr>
              <a:r>
                <a:rPr lang="en-US" sz="1836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Symptom 4</a:t>
              </a:r>
              <a:endParaRPr lang="en-PK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55FFE8-0CA1-5A09-EC29-7305C6BEF649}"/>
                </a:ext>
              </a:extLst>
            </p:cNvPr>
            <p:cNvSpPr/>
            <p:nvPr/>
          </p:nvSpPr>
          <p:spPr>
            <a:xfrm>
              <a:off x="9363873" y="3626873"/>
              <a:ext cx="1777194" cy="43273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66344">
                <a:spcAft>
                  <a:spcPts val="600"/>
                </a:spcAft>
              </a:pPr>
              <a:r>
                <a:rPr lang="en-US" sz="1836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Symptom 5</a:t>
              </a:r>
              <a:endParaRPr lang="en-PK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4A54EF-1309-D113-ED6D-6FCE249BF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1019" y="2713703"/>
              <a:ext cx="2340078" cy="84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0F6B17-DD4C-5E8B-D77B-B4157C297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1" y="2871906"/>
              <a:ext cx="1095204" cy="685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919340-8F87-9356-C000-461D72066B17}"/>
                </a:ext>
              </a:extLst>
            </p:cNvPr>
            <p:cNvCxnSpPr/>
            <p:nvPr/>
          </p:nvCxnSpPr>
          <p:spPr>
            <a:xfrm>
              <a:off x="6980905" y="2792063"/>
              <a:ext cx="1238863" cy="834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785EC2-4243-00E1-539D-A363A8BA7402}"/>
                </a:ext>
              </a:extLst>
            </p:cNvPr>
            <p:cNvCxnSpPr/>
            <p:nvPr/>
          </p:nvCxnSpPr>
          <p:spPr>
            <a:xfrm>
              <a:off x="7433188" y="2713703"/>
              <a:ext cx="2684205" cy="86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399765-CE70-5AD8-10E4-C3112E86D5A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53316" y="3863809"/>
            <a:ext cx="304958" cy="10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A9ED17B-BE24-FFEA-D111-7071481B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2878"/>
            <a:ext cx="1219200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361-436D-99D1-8626-0B406D7C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Formula:</a:t>
            </a:r>
            <a:br>
              <a:rPr lang="en-US"/>
            </a:br>
            <a:endParaRPr lang="en-P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AF09D-CF28-226E-9A96-C99B52817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m:rPr>
                        <m:nor/>
                      </m:rPr>
                      <a:rPr lang="en-US" sz="3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 </m:t>
                    </m:r>
                    <m:r>
                      <m:rPr>
                        <m:nor/>
                      </m:rPr>
                      <a:rPr lang="en-US" sz="3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3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3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)= </m:t>
                    </m:r>
                    <m:f>
                      <m:fPr>
                        <m:ctrlPr>
                          <a:rPr lang="en-PK" sz="3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PK" sz="3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 ×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342900" lvl="0" indent="-342900">
                  <a:spcBef>
                    <a:spcPts val="50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(D | S)  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posterior probability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disease D given the symptoms S.</a:t>
                </a:r>
                <a:endParaRPr lang="en-PK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50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(S | D)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likelihood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observing symptoms S given disease D.</a:t>
                </a:r>
                <a:endParaRPr lang="en-PK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50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P(D)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disease D.</a:t>
                </a:r>
                <a:endParaRPr lang="en-PK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500"/>
                  </a:spcBef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P(S)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</a:t>
                </a:r>
                <a:r>
                  <a:rPr lang="en-US" b="1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probability</a:t>
                </a:r>
                <a:r>
                  <a:rPr lang="en-US" dirty="0">
                    <a:effectLst/>
                    <a:latin typeface="Latex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symptoms S.</a:t>
                </a:r>
                <a:endParaRPr lang="en-PK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AF09D-CF28-226E-9A96-C99B52817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60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C03E1F-93BF-733A-83BE-F9ABDA0B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68267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First test case:</a:t>
            </a:r>
            <a:endParaRPr lang="en-PK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3FC889-52F6-C9BC-CBDC-5A02D425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6" y="1081358"/>
            <a:ext cx="10241747" cy="50440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96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609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Gill Sans MT</vt:lpstr>
      <vt:lpstr>Latex</vt:lpstr>
      <vt:lpstr>Symbol</vt:lpstr>
      <vt:lpstr>Gallery</vt:lpstr>
      <vt:lpstr>           Medical Diagnosis  System </vt:lpstr>
      <vt:lpstr>Introduction</vt:lpstr>
      <vt:lpstr>Purpose Of The Project</vt:lpstr>
      <vt:lpstr>DATASET</vt:lpstr>
      <vt:lpstr>What is Bayesian Network?</vt:lpstr>
      <vt:lpstr>How Bayesian is used in our project</vt:lpstr>
      <vt:lpstr>PowerPoint Presentation</vt:lpstr>
      <vt:lpstr>Formula: </vt:lpstr>
      <vt:lpstr>First test case:</vt:lpstr>
      <vt:lpstr>Output:</vt:lpstr>
      <vt:lpstr>Second test case</vt:lpstr>
      <vt:lpstr>Output</vt:lpstr>
      <vt:lpstr>Limitations:</vt:lpstr>
      <vt:lpstr>Improvements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Mabood</dc:creator>
  <cp:lastModifiedBy>Ahmed Mabood</cp:lastModifiedBy>
  <cp:revision>13</cp:revision>
  <dcterms:created xsi:type="dcterms:W3CDTF">2024-12-30T16:00:06Z</dcterms:created>
  <dcterms:modified xsi:type="dcterms:W3CDTF">2024-12-31T05:45:25Z</dcterms:modified>
</cp:coreProperties>
</file>