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6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Ex7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8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Ex9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27" r:id="rId1"/>
  </p:sldMasterIdLst>
  <p:notesMasterIdLst>
    <p:notesMasterId r:id="rId35"/>
  </p:notesMasterIdLst>
  <p:sldIdLst>
    <p:sldId id="327" r:id="rId2"/>
    <p:sldId id="357" r:id="rId3"/>
    <p:sldId id="268" r:id="rId4"/>
    <p:sldId id="293" r:id="rId5"/>
    <p:sldId id="269" r:id="rId6"/>
    <p:sldId id="295" r:id="rId7"/>
    <p:sldId id="328" r:id="rId8"/>
    <p:sldId id="296" r:id="rId9"/>
    <p:sldId id="292" r:id="rId10"/>
    <p:sldId id="278" r:id="rId11"/>
    <p:sldId id="280" r:id="rId12"/>
    <p:sldId id="281" r:id="rId13"/>
    <p:sldId id="340" r:id="rId14"/>
    <p:sldId id="335" r:id="rId15"/>
    <p:sldId id="306" r:id="rId16"/>
    <p:sldId id="341" r:id="rId17"/>
    <p:sldId id="345" r:id="rId18"/>
    <p:sldId id="348" r:id="rId19"/>
    <p:sldId id="342" r:id="rId20"/>
    <p:sldId id="347" r:id="rId21"/>
    <p:sldId id="312" r:id="rId22"/>
    <p:sldId id="322" r:id="rId23"/>
    <p:sldId id="354" r:id="rId24"/>
    <p:sldId id="298" r:id="rId25"/>
    <p:sldId id="299" r:id="rId26"/>
    <p:sldId id="351" r:id="rId27"/>
    <p:sldId id="350" r:id="rId28"/>
    <p:sldId id="318" r:id="rId29"/>
    <p:sldId id="352" r:id="rId30"/>
    <p:sldId id="355" r:id="rId31"/>
    <p:sldId id="323" r:id="rId32"/>
    <p:sldId id="353" r:id="rId33"/>
    <p:sldId id="30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EC38C9-0482-3A4B-A289-865D5DA6A476}" name="Singh, Saahil (Assoc)" initials="SS(" userId="S::sns85@NIST.GOV::20e7907f-cf23-44f9-ac31-b0deb9bfc12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62773" autoAdjust="0"/>
  </p:normalViewPr>
  <p:slideViewPr>
    <p:cSldViewPr snapToGrid="0">
      <p:cViewPr>
        <p:scale>
          <a:sx n="50" d="100"/>
          <a:sy n="50" d="100"/>
        </p:scale>
        <p:origin x="1925" y="30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s85\Documents\Dataset\MELD\dev_sent_emo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s85\Documents\Dataset\MELD\test_sent_emo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s85\Documents\Dataset\MELD\train_sent_emo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ns85\Documents\Generated_Files\Enki_IEMOCAP\Box_and_Whisker\Mapping\Sorted_Mapping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sns85\Documents\Generated_Files\Enki_IEMOCAP\Box_and_Whisker\Mapping\Sorted_Mapping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sns85\Documents\Generated_Files\Enki_IEMOCAP\Box_and_Whisker\Mapping\Sorted_Mapping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sns85\Documents\Generated_Files\Enki_IEMOCAP\Box_and_Whisker\Cardiffnlp\Sorted_Cardiffnlp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sns85\Documents\Generated_Files\Enki_IEMOCAP\Box_and_Whisker\Cardiffnlp\Sorted_Cardiffnlp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sns85\Documents\Generated_Files\Enki_IEMOCAP\Box_and_Whisker\Cardiffnlp\Sorted_Cardiffnlp.xlsx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sns85\Documents\Generated_Files\Enki_IEMOCAP\Box_and_Whisker\Clustering\Sorted_VAD_Clustering.xlsx" TargetMode="Externa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Users\sns85\Documents\Generated_Files\Enki_IEMOCAP\Box_and_Whisker\Clustering\Sorted_VAD_Clustering.xlsx" TargetMode="External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C:\Users\sns85\Documents\Generated_Files\Enki_IEMOCAP\Box_and_Whisker\Clustering\Sorted_VAD_Cluster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latin typeface="Century Gothic" panose="020B0502020202020204" pitchFamily="34" charset="0"/>
              </a:rPr>
              <a:t>Dev Sentiment</a:t>
            </a:r>
            <a:r>
              <a:rPr lang="en-US" sz="1800" baseline="0" dirty="0">
                <a:latin typeface="Century Gothic" panose="020B0502020202020204" pitchFamily="34" charset="0"/>
              </a:rPr>
              <a:t> Spread</a:t>
            </a:r>
            <a:endParaRPr lang="en-US" sz="1800" dirty="0">
              <a:latin typeface="Century Gothic" panose="020B0502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63-4CFC-9E1F-AEAC027474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63-4CFC-9E1F-AEAC027474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63-4CFC-9E1F-AEAC027474B1}"/>
              </c:ext>
            </c:extLst>
          </c:dPt>
          <c:cat>
            <c:strRef>
              <c:f>dev_sent_emo!$M$1:$O$1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dev_sent_emo!$M$2:$O$2</c:f>
              <c:numCache>
                <c:formatCode>General</c:formatCode>
                <c:ptCount val="3"/>
                <c:pt idx="0">
                  <c:v>233</c:v>
                </c:pt>
                <c:pt idx="1">
                  <c:v>406</c:v>
                </c:pt>
                <c:pt idx="2">
                  <c:v>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63-4CFC-9E1F-AEAC02747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latin typeface="Century Gothic" panose="020B0502020202020204" pitchFamily="34" charset="0"/>
              </a:rPr>
              <a:t>Test Sentiment Spread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A82-47AA-88BC-A0D9E6E5C4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82-47AA-88BC-A0D9E6E5C4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A82-47AA-88BC-A0D9E6E5C4A6}"/>
              </c:ext>
            </c:extLst>
          </c:dPt>
          <c:cat>
            <c:strRef>
              <c:f>test_sent_emo!$M$1:$O$1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test_sent_emo!$M$2:$O$2</c:f>
              <c:numCache>
                <c:formatCode>General</c:formatCode>
                <c:ptCount val="3"/>
                <c:pt idx="0">
                  <c:v>521</c:v>
                </c:pt>
                <c:pt idx="1">
                  <c:v>833</c:v>
                </c:pt>
                <c:pt idx="2">
                  <c:v>1256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A82-47AA-88BC-A0D9E6E5C4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US" sz="1800">
                <a:latin typeface="Century Gothic" panose="020B0502020202020204" pitchFamily="34" charset="0"/>
              </a:rPr>
              <a:t>Train Sentiment Spread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D1-42FC-A799-F622FF63A6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D1-42FC-A799-F622FF63A6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D1-42FC-A799-F622FF63A6CF}"/>
              </c:ext>
            </c:extLst>
          </c:dPt>
          <c:cat>
            <c:strRef>
              <c:f>train_sent_emo!$M$1:$O$1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train_sent_emo!$M$2:$O$2</c:f>
              <c:numCache>
                <c:formatCode>General</c:formatCode>
                <c:ptCount val="3"/>
                <c:pt idx="0">
                  <c:v>2334</c:v>
                </c:pt>
                <c:pt idx="1">
                  <c:v>2945</c:v>
                </c:pt>
                <c:pt idx="2">
                  <c:v>4710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D1-42FC-A799-F622FF63A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Sorted_Mapping!$T$2:$T$5532</cx:f>
        <cx:lvl ptCount="5531" formatCode="General">
          <cx:pt idx="0">4.5</cx:pt>
          <cx:pt idx="1">3.6667000000000001</cx:pt>
          <cx:pt idx="2">3.5</cx:pt>
          <cx:pt idx="3">3.5</cx:pt>
          <cx:pt idx="4">5</cx:pt>
          <cx:pt idx="5">4</cx:pt>
          <cx:pt idx="6">3</cx:pt>
          <cx:pt idx="7">5</cx:pt>
          <cx:pt idx="8">3.5</cx:pt>
          <cx:pt idx="9">4</cx:pt>
          <cx:pt idx="10">4</cx:pt>
          <cx:pt idx="11">4</cx:pt>
          <cx:pt idx="12">4.5</cx:pt>
          <cx:pt idx="13">3.5</cx:pt>
          <cx:pt idx="14">3.5</cx:pt>
          <cx:pt idx="15">3.5</cx:pt>
          <cx:pt idx="16">4</cx:pt>
          <cx:pt idx="17">5</cx:pt>
          <cx:pt idx="18">4</cx:pt>
          <cx:pt idx="19">4</cx:pt>
          <cx:pt idx="20">4</cx:pt>
          <cx:pt idx="21">4.5</cx:pt>
          <cx:pt idx="22">4</cx:pt>
          <cx:pt idx="23">4</cx:pt>
          <cx:pt idx="24">4</cx:pt>
          <cx:pt idx="25">3.5</cx:pt>
          <cx:pt idx="26">4</cx:pt>
          <cx:pt idx="27">4</cx:pt>
          <cx:pt idx="28">3.5</cx:pt>
          <cx:pt idx="29">4.5</cx:pt>
          <cx:pt idx="30">4.5</cx:pt>
          <cx:pt idx="31">4</cx:pt>
          <cx:pt idx="32">4</cx:pt>
          <cx:pt idx="33">3.5</cx:pt>
          <cx:pt idx="34">4.5</cx:pt>
          <cx:pt idx="35">4.5</cx:pt>
          <cx:pt idx="36">4</cx:pt>
          <cx:pt idx="37">3</cx:pt>
          <cx:pt idx="38">3</cx:pt>
          <cx:pt idx="39">3</cx:pt>
          <cx:pt idx="40">5</cx:pt>
          <cx:pt idx="41">3.5</cx:pt>
          <cx:pt idx="42">3</cx:pt>
          <cx:pt idx="43">4</cx:pt>
          <cx:pt idx="44">4.5</cx:pt>
          <cx:pt idx="45">4.5</cx:pt>
          <cx:pt idx="46">4</cx:pt>
          <cx:pt idx="47">4</cx:pt>
          <cx:pt idx="48">4</cx:pt>
          <cx:pt idx="49">4</cx:pt>
          <cx:pt idx="50">4</cx:pt>
          <cx:pt idx="51">4</cx:pt>
          <cx:pt idx="52">4</cx:pt>
          <cx:pt idx="53">4</cx:pt>
          <cx:pt idx="54">4.5</cx:pt>
          <cx:pt idx="55">4</cx:pt>
          <cx:pt idx="56">4</cx:pt>
          <cx:pt idx="57">4.5</cx:pt>
          <cx:pt idx="58">4</cx:pt>
          <cx:pt idx="59">4</cx:pt>
          <cx:pt idx="60">4</cx:pt>
          <cx:pt idx="61">5</cx:pt>
          <cx:pt idx="62">4</cx:pt>
          <cx:pt idx="63">4</cx:pt>
          <cx:pt idx="64">4</cx:pt>
          <cx:pt idx="65">4</cx:pt>
          <cx:pt idx="66">4.5</cx:pt>
          <cx:pt idx="67">4</cx:pt>
          <cx:pt idx="68">4</cx:pt>
          <cx:pt idx="69">4</cx:pt>
          <cx:pt idx="70">4</cx:pt>
          <cx:pt idx="71">4</cx:pt>
          <cx:pt idx="72">4</cx:pt>
          <cx:pt idx="73">4</cx:pt>
          <cx:pt idx="74">4.5</cx:pt>
          <cx:pt idx="75">4</cx:pt>
          <cx:pt idx="76">2.5</cx:pt>
          <cx:pt idx="77">3.5</cx:pt>
          <cx:pt idx="78">4</cx:pt>
          <cx:pt idx="79">5</cx:pt>
          <cx:pt idx="80">2</cx:pt>
          <cx:pt idx="81">3</cx:pt>
          <cx:pt idx="82">3.6667000000000001</cx:pt>
          <cx:pt idx="83">4</cx:pt>
          <cx:pt idx="84">4</cx:pt>
          <cx:pt idx="85">3.5</cx:pt>
          <cx:pt idx="86">4</cx:pt>
          <cx:pt idx="87">3.5</cx:pt>
          <cx:pt idx="88">4</cx:pt>
          <cx:pt idx="89">3</cx:pt>
          <cx:pt idx="90">4</cx:pt>
          <cx:pt idx="91">4</cx:pt>
          <cx:pt idx="92">4</cx:pt>
          <cx:pt idx="93">3.5</cx:pt>
          <cx:pt idx="94">4</cx:pt>
          <cx:pt idx="95">4.5</cx:pt>
          <cx:pt idx="96">4.5</cx:pt>
          <cx:pt idx="97">5</cx:pt>
          <cx:pt idx="98">4</cx:pt>
          <cx:pt idx="99">4</cx:pt>
          <cx:pt idx="100">4</cx:pt>
          <cx:pt idx="101">4.5</cx:pt>
          <cx:pt idx="102">5</cx:pt>
          <cx:pt idx="103">4</cx:pt>
          <cx:pt idx="104">4</cx:pt>
          <cx:pt idx="105">4</cx:pt>
          <cx:pt idx="106">4</cx:pt>
          <cx:pt idx="107">4.5</cx:pt>
          <cx:pt idx="108">4</cx:pt>
          <cx:pt idx="109">4</cx:pt>
          <cx:pt idx="110">4</cx:pt>
          <cx:pt idx="111">3</cx:pt>
          <cx:pt idx="112">5</cx:pt>
          <cx:pt idx="113">4</cx:pt>
          <cx:pt idx="114">3.5</cx:pt>
          <cx:pt idx="115">4</cx:pt>
          <cx:pt idx="116">5</cx:pt>
          <cx:pt idx="117">4</cx:pt>
          <cx:pt idx="118">4.5</cx:pt>
          <cx:pt idx="119">4.5</cx:pt>
          <cx:pt idx="120">5</cx:pt>
          <cx:pt idx="121">5</cx:pt>
          <cx:pt idx="122">4.5</cx:pt>
          <cx:pt idx="123">5</cx:pt>
          <cx:pt idx="124">4</cx:pt>
          <cx:pt idx="125">4</cx:pt>
          <cx:pt idx="126">3.5</cx:pt>
          <cx:pt idx="127">3.5</cx:pt>
          <cx:pt idx="128">4</cx:pt>
          <cx:pt idx="129">2.5</cx:pt>
          <cx:pt idx="130">5</cx:pt>
          <cx:pt idx="131">3.5</cx:pt>
          <cx:pt idx="132">3</cx:pt>
          <cx:pt idx="133">3.5</cx:pt>
          <cx:pt idx="134">4</cx:pt>
          <cx:pt idx="135">3</cx:pt>
          <cx:pt idx="136">4</cx:pt>
          <cx:pt idx="137">4</cx:pt>
          <cx:pt idx="138">3</cx:pt>
          <cx:pt idx="139">4.5</cx:pt>
          <cx:pt idx="140">4</cx:pt>
          <cx:pt idx="141">3</cx:pt>
          <cx:pt idx="142">3.5</cx:pt>
          <cx:pt idx="143">4</cx:pt>
          <cx:pt idx="144">3.5</cx:pt>
          <cx:pt idx="145">3.5</cx:pt>
          <cx:pt idx="146">3.5</cx:pt>
          <cx:pt idx="147">3.5</cx:pt>
          <cx:pt idx="148">4.5</cx:pt>
          <cx:pt idx="149">4.5</cx:pt>
          <cx:pt idx="150">5</cx:pt>
          <cx:pt idx="151">3.5</cx:pt>
          <cx:pt idx="152">4</cx:pt>
          <cx:pt idx="153">4</cx:pt>
          <cx:pt idx="154">4</cx:pt>
          <cx:pt idx="155">3.5</cx:pt>
          <cx:pt idx="156">3.5</cx:pt>
          <cx:pt idx="157">4</cx:pt>
          <cx:pt idx="158">4</cx:pt>
          <cx:pt idx="159">4</cx:pt>
          <cx:pt idx="160">4</cx:pt>
          <cx:pt idx="161">4</cx:pt>
          <cx:pt idx="162">4</cx:pt>
          <cx:pt idx="163">4</cx:pt>
          <cx:pt idx="164">4.5</cx:pt>
          <cx:pt idx="165">4.5</cx:pt>
          <cx:pt idx="166">4</cx:pt>
          <cx:pt idx="167">4</cx:pt>
          <cx:pt idx="168">4</cx:pt>
          <cx:pt idx="169">4</cx:pt>
          <cx:pt idx="170">2.5</cx:pt>
          <cx:pt idx="171">4</cx:pt>
          <cx:pt idx="172">4</cx:pt>
          <cx:pt idx="173">4</cx:pt>
          <cx:pt idx="174">3.5</cx:pt>
          <cx:pt idx="175">4</cx:pt>
          <cx:pt idx="176">4.5</cx:pt>
          <cx:pt idx="177">4.5</cx:pt>
          <cx:pt idx="178">4</cx:pt>
          <cx:pt idx="179">3.5</cx:pt>
          <cx:pt idx="180">4</cx:pt>
          <cx:pt idx="181">4.5</cx:pt>
          <cx:pt idx="182">2.5</cx:pt>
          <cx:pt idx="183">3.5</cx:pt>
          <cx:pt idx="184">4</cx:pt>
          <cx:pt idx="185">4</cx:pt>
          <cx:pt idx="186">4</cx:pt>
          <cx:pt idx="187">5</cx:pt>
          <cx:pt idx="188">3</cx:pt>
          <cx:pt idx="189">2.5</cx:pt>
          <cx:pt idx="190">4</cx:pt>
          <cx:pt idx="191">4</cx:pt>
          <cx:pt idx="192">2.5</cx:pt>
          <cx:pt idx="193">3</cx:pt>
          <cx:pt idx="194">2.5</cx:pt>
          <cx:pt idx="195">3</cx:pt>
          <cx:pt idx="196">3.5</cx:pt>
          <cx:pt idx="197">3</cx:pt>
          <cx:pt idx="198">3.5</cx:pt>
          <cx:pt idx="199">4</cx:pt>
          <cx:pt idx="200">3.5</cx:pt>
          <cx:pt idx="201">4</cx:pt>
          <cx:pt idx="202">2</cx:pt>
          <cx:pt idx="203">3</cx:pt>
          <cx:pt idx="204">4</cx:pt>
          <cx:pt idx="205">3</cx:pt>
          <cx:pt idx="206">4.5</cx:pt>
          <cx:pt idx="207">4.5</cx:pt>
          <cx:pt idx="208">4.5</cx:pt>
          <cx:pt idx="209">4</cx:pt>
          <cx:pt idx="210">3.5</cx:pt>
          <cx:pt idx="211">3</cx:pt>
          <cx:pt idx="212">3.5</cx:pt>
          <cx:pt idx="213">4</cx:pt>
          <cx:pt idx="214">3</cx:pt>
          <cx:pt idx="215">3.5</cx:pt>
          <cx:pt idx="216">2.5</cx:pt>
          <cx:pt idx="217">3</cx:pt>
          <cx:pt idx="218">3.5</cx:pt>
          <cx:pt idx="219">3</cx:pt>
          <cx:pt idx="220">2.5</cx:pt>
          <cx:pt idx="221">3.5</cx:pt>
          <cx:pt idx="222">3</cx:pt>
          <cx:pt idx="223">4</cx:pt>
          <cx:pt idx="224">3.6667000000000001</cx:pt>
          <cx:pt idx="225">4</cx:pt>
          <cx:pt idx="226">3.3332999999999999</cx:pt>
          <cx:pt idx="227">4</cx:pt>
          <cx:pt idx="228">4</cx:pt>
          <cx:pt idx="229">4</cx:pt>
          <cx:pt idx="230">4.5</cx:pt>
          <cx:pt idx="231">4</cx:pt>
          <cx:pt idx="232">4</cx:pt>
          <cx:pt idx="233">5</cx:pt>
          <cx:pt idx="234">5</cx:pt>
          <cx:pt idx="235">4</cx:pt>
          <cx:pt idx="236">4</cx:pt>
          <cx:pt idx="237">4</cx:pt>
          <cx:pt idx="238">4</cx:pt>
          <cx:pt idx="239">5</cx:pt>
          <cx:pt idx="240">4.5</cx:pt>
          <cx:pt idx="241">4.5</cx:pt>
          <cx:pt idx="242">4</cx:pt>
          <cx:pt idx="243">3.5</cx:pt>
          <cx:pt idx="244">4</cx:pt>
          <cx:pt idx="245">3.5</cx:pt>
          <cx:pt idx="246">3.5</cx:pt>
          <cx:pt idx="247">4.5</cx:pt>
          <cx:pt idx="248">4</cx:pt>
          <cx:pt idx="249">4.5</cx:pt>
          <cx:pt idx="250">3.5</cx:pt>
          <cx:pt idx="251">3.5</cx:pt>
          <cx:pt idx="252">4.5</cx:pt>
          <cx:pt idx="253">4</cx:pt>
          <cx:pt idx="254">4</cx:pt>
          <cx:pt idx="255">4</cx:pt>
          <cx:pt idx="256">4</cx:pt>
          <cx:pt idx="257">4</cx:pt>
          <cx:pt idx="258">4</cx:pt>
          <cx:pt idx="259">4.5</cx:pt>
          <cx:pt idx="260">4</cx:pt>
          <cx:pt idx="261">4</cx:pt>
          <cx:pt idx="262">4</cx:pt>
          <cx:pt idx="263">4.5</cx:pt>
          <cx:pt idx="264">4</cx:pt>
          <cx:pt idx="265">4</cx:pt>
          <cx:pt idx="266">3.5</cx:pt>
          <cx:pt idx="267">4</cx:pt>
          <cx:pt idx="268">4.5</cx:pt>
          <cx:pt idx="269">4</cx:pt>
          <cx:pt idx="270">5</cx:pt>
          <cx:pt idx="271">4.5</cx:pt>
          <cx:pt idx="272">4</cx:pt>
          <cx:pt idx="273">5</cx:pt>
          <cx:pt idx="274">4</cx:pt>
          <cx:pt idx="275">4</cx:pt>
          <cx:pt idx="276">3</cx:pt>
          <cx:pt idx="277">4.5</cx:pt>
          <cx:pt idx="278">4</cx:pt>
          <cx:pt idx="279">4</cx:pt>
          <cx:pt idx="280">4</cx:pt>
          <cx:pt idx="281">4</cx:pt>
          <cx:pt idx="282">4.5</cx:pt>
          <cx:pt idx="283">4.5</cx:pt>
          <cx:pt idx="284">4</cx:pt>
          <cx:pt idx="285">4</cx:pt>
          <cx:pt idx="286">4.5</cx:pt>
          <cx:pt idx="287">3.5</cx:pt>
          <cx:pt idx="288">3</cx:pt>
          <cx:pt idx="289">3.5</cx:pt>
          <cx:pt idx="290">3</cx:pt>
          <cx:pt idx="291">3</cx:pt>
          <cx:pt idx="292">3</cx:pt>
          <cx:pt idx="293">2.5</cx:pt>
          <cx:pt idx="294">3</cx:pt>
          <cx:pt idx="295">4</cx:pt>
          <cx:pt idx="296">4.5</cx:pt>
          <cx:pt idx="297">3</cx:pt>
          <cx:pt idx="298">4</cx:pt>
          <cx:pt idx="299">3</cx:pt>
          <cx:pt idx="300">4.5</cx:pt>
          <cx:pt idx="301">4.5</cx:pt>
          <cx:pt idx="302">4</cx:pt>
          <cx:pt idx="303">4</cx:pt>
          <cx:pt idx="304">3.5</cx:pt>
          <cx:pt idx="305">4.5</cx:pt>
          <cx:pt idx="306">4</cx:pt>
          <cx:pt idx="307">4</cx:pt>
          <cx:pt idx="308">4</cx:pt>
          <cx:pt idx="309">4</cx:pt>
          <cx:pt idx="310">4</cx:pt>
          <cx:pt idx="311">4</cx:pt>
          <cx:pt idx="312">4</cx:pt>
          <cx:pt idx="313">4</cx:pt>
          <cx:pt idx="314">3</cx:pt>
          <cx:pt idx="315">3.5</cx:pt>
          <cx:pt idx="316">3.5</cx:pt>
          <cx:pt idx="317">4.5</cx:pt>
          <cx:pt idx="318">4</cx:pt>
          <cx:pt idx="319">4</cx:pt>
          <cx:pt idx="320">3</cx:pt>
          <cx:pt idx="321">3</cx:pt>
          <cx:pt idx="322">4</cx:pt>
          <cx:pt idx="323">4</cx:pt>
          <cx:pt idx="324">4.5</cx:pt>
          <cx:pt idx="325">3</cx:pt>
          <cx:pt idx="326">2</cx:pt>
          <cx:pt idx="327">1.5</cx:pt>
          <cx:pt idx="328">3.5</cx:pt>
          <cx:pt idx="329">2.5</cx:pt>
          <cx:pt idx="330">2</cx:pt>
          <cx:pt idx="331">4</cx:pt>
          <cx:pt idx="332">4.5</cx:pt>
          <cx:pt idx="333">3</cx:pt>
          <cx:pt idx="334">3.5</cx:pt>
          <cx:pt idx="335">3.5</cx:pt>
          <cx:pt idx="336">4.5</cx:pt>
          <cx:pt idx="337">4</cx:pt>
          <cx:pt idx="338">4</cx:pt>
          <cx:pt idx="339">5</cx:pt>
          <cx:pt idx="340">4.25</cx:pt>
          <cx:pt idx="341">4.25</cx:pt>
          <cx:pt idx="342">4.25</cx:pt>
          <cx:pt idx="343">4.5</cx:pt>
          <cx:pt idx="344">5</cx:pt>
          <cx:pt idx="345">4.5</cx:pt>
          <cx:pt idx="346">4.5</cx:pt>
          <cx:pt idx="347">4.75</cx:pt>
          <cx:pt idx="348">5</cx:pt>
          <cx:pt idx="349">5</cx:pt>
          <cx:pt idx="350">5</cx:pt>
          <cx:pt idx="351">3.5</cx:pt>
          <cx:pt idx="352">4.5</cx:pt>
          <cx:pt idx="353">3</cx:pt>
          <cx:pt idx="354">4.5</cx:pt>
          <cx:pt idx="355">4</cx:pt>
          <cx:pt idx="356">4.5</cx:pt>
          <cx:pt idx="357">4.5</cx:pt>
          <cx:pt idx="358">4.5</cx:pt>
          <cx:pt idx="359">4.5</cx:pt>
          <cx:pt idx="360">4.5</cx:pt>
          <cx:pt idx="361">4.5</cx:pt>
          <cx:pt idx="362">4.5</cx:pt>
          <cx:pt idx="363">4.5</cx:pt>
          <cx:pt idx="364">4.25</cx:pt>
          <cx:pt idx="365">4.75</cx:pt>
          <cx:pt idx="366">4.5</cx:pt>
          <cx:pt idx="367">4</cx:pt>
          <cx:pt idx="368">4</cx:pt>
          <cx:pt idx="369">3.3332999999999999</cx:pt>
          <cx:pt idx="370">4</cx:pt>
          <cx:pt idx="371">4</cx:pt>
          <cx:pt idx="372">4</cx:pt>
          <cx:pt idx="373">4</cx:pt>
          <cx:pt idx="374">4</cx:pt>
          <cx:pt idx="375">4</cx:pt>
          <cx:pt idx="376">4</cx:pt>
          <cx:pt idx="377">4.25</cx:pt>
          <cx:pt idx="378">4</cx:pt>
          <cx:pt idx="379">4.25</cx:pt>
          <cx:pt idx="380">4.75</cx:pt>
          <cx:pt idx="381">4.5</cx:pt>
          <cx:pt idx="382">4.25</cx:pt>
          <cx:pt idx="383">4.5</cx:pt>
          <cx:pt idx="384">4</cx:pt>
          <cx:pt idx="385">4.25</cx:pt>
          <cx:pt idx="386">4.5</cx:pt>
          <cx:pt idx="387">4.5</cx:pt>
          <cx:pt idx="388">4.5</cx:pt>
          <cx:pt idx="389">4.75</cx:pt>
          <cx:pt idx="390">4.5</cx:pt>
          <cx:pt idx="391">4.5</cx:pt>
          <cx:pt idx="392">4.5</cx:pt>
          <cx:pt idx="393">4.5</cx:pt>
          <cx:pt idx="394">4</cx:pt>
          <cx:pt idx="395">3.5</cx:pt>
          <cx:pt idx="396">4</cx:pt>
          <cx:pt idx="397">3.5</cx:pt>
          <cx:pt idx="398">4.5</cx:pt>
          <cx:pt idx="399">4.5</cx:pt>
          <cx:pt idx="400">3.5</cx:pt>
          <cx:pt idx="401">4</cx:pt>
          <cx:pt idx="402">4</cx:pt>
          <cx:pt idx="403">3.5</cx:pt>
          <cx:pt idx="404">3</cx:pt>
          <cx:pt idx="405">4.5</cx:pt>
          <cx:pt idx="406">4</cx:pt>
          <cx:pt idx="407">4</cx:pt>
          <cx:pt idx="408">4.5</cx:pt>
          <cx:pt idx="409">4</cx:pt>
          <cx:pt idx="410">3.5</cx:pt>
          <cx:pt idx="411">3.5</cx:pt>
          <cx:pt idx="412">4</cx:pt>
          <cx:pt idx="413">3.5</cx:pt>
          <cx:pt idx="414">4</cx:pt>
          <cx:pt idx="415">5</cx:pt>
          <cx:pt idx="416">5</cx:pt>
          <cx:pt idx="417">4</cx:pt>
          <cx:pt idx="418">4</cx:pt>
          <cx:pt idx="419">3.5</cx:pt>
          <cx:pt idx="420">4</cx:pt>
          <cx:pt idx="421">3.5</cx:pt>
          <cx:pt idx="422">4.5</cx:pt>
          <cx:pt idx="423">4.5</cx:pt>
          <cx:pt idx="424">4</cx:pt>
          <cx:pt idx="425">4</cx:pt>
          <cx:pt idx="426">4</cx:pt>
          <cx:pt idx="427">4</cx:pt>
          <cx:pt idx="428">4</cx:pt>
          <cx:pt idx="429">4</cx:pt>
          <cx:pt idx="430">4.5</cx:pt>
          <cx:pt idx="431">5</cx:pt>
          <cx:pt idx="432">4.5</cx:pt>
          <cx:pt idx="433">4.5</cx:pt>
          <cx:pt idx="434">4</cx:pt>
          <cx:pt idx="435">4.5</cx:pt>
          <cx:pt idx="436">4</cx:pt>
          <cx:pt idx="437">4.5</cx:pt>
          <cx:pt idx="438">4</cx:pt>
          <cx:pt idx="439">4</cx:pt>
          <cx:pt idx="440">3.5</cx:pt>
          <cx:pt idx="441">4</cx:pt>
          <cx:pt idx="442">4</cx:pt>
          <cx:pt idx="443">4</cx:pt>
          <cx:pt idx="444">4</cx:pt>
          <cx:pt idx="445">5</cx:pt>
          <cx:pt idx="446">4</cx:pt>
          <cx:pt idx="447">4</cx:pt>
          <cx:pt idx="448">3.5</cx:pt>
          <cx:pt idx="449">4</cx:pt>
          <cx:pt idx="450">4</cx:pt>
          <cx:pt idx="451">4.5</cx:pt>
          <cx:pt idx="452">3</cx:pt>
          <cx:pt idx="453">2.5</cx:pt>
          <cx:pt idx="454">3.5</cx:pt>
          <cx:pt idx="455">3</cx:pt>
          <cx:pt idx="456">4</cx:pt>
          <cx:pt idx="457">2.5</cx:pt>
          <cx:pt idx="458">3</cx:pt>
          <cx:pt idx="459">3.5</cx:pt>
          <cx:pt idx="460">3</cx:pt>
          <cx:pt idx="461">3</cx:pt>
          <cx:pt idx="462">2.6667000000000001</cx:pt>
          <cx:pt idx="463">3</cx:pt>
          <cx:pt idx="464">4</cx:pt>
          <cx:pt idx="465">4.5</cx:pt>
          <cx:pt idx="466">4</cx:pt>
          <cx:pt idx="467">4</cx:pt>
          <cx:pt idx="468">3.5</cx:pt>
          <cx:pt idx="469">4</cx:pt>
          <cx:pt idx="470">3.5</cx:pt>
          <cx:pt idx="471">3</cx:pt>
          <cx:pt idx="472">3.5</cx:pt>
          <cx:pt idx="473">3.5</cx:pt>
          <cx:pt idx="474">4.5</cx:pt>
          <cx:pt idx="475">4.5</cx:pt>
          <cx:pt idx="476">4.5</cx:pt>
          <cx:pt idx="477">4</cx:pt>
          <cx:pt idx="478">3.6667000000000001</cx:pt>
          <cx:pt idx="479">2</cx:pt>
          <cx:pt idx="480">4</cx:pt>
          <cx:pt idx="481">4</cx:pt>
          <cx:pt idx="482">4</cx:pt>
          <cx:pt idx="483">4</cx:pt>
          <cx:pt idx="484">4</cx:pt>
          <cx:pt idx="485">4</cx:pt>
          <cx:pt idx="486">4</cx:pt>
          <cx:pt idx="487">4.5</cx:pt>
          <cx:pt idx="488">4</cx:pt>
          <cx:pt idx="489">4</cx:pt>
          <cx:pt idx="490">4</cx:pt>
          <cx:pt idx="491">4</cx:pt>
          <cx:pt idx="492">3</cx:pt>
          <cx:pt idx="493">3</cx:pt>
          <cx:pt idx="494">2</cx:pt>
          <cx:pt idx="495">4</cx:pt>
          <cx:pt idx="496">3.5</cx:pt>
          <cx:pt idx="497">4.5</cx:pt>
          <cx:pt idx="498">4</cx:pt>
          <cx:pt idx="499">3.5</cx:pt>
          <cx:pt idx="500">4</cx:pt>
          <cx:pt idx="501">4.5</cx:pt>
          <cx:pt idx="502">3.5</cx:pt>
          <cx:pt idx="503">3.5</cx:pt>
          <cx:pt idx="504">3</cx:pt>
          <cx:pt idx="505">3.5</cx:pt>
          <cx:pt idx="506">4</cx:pt>
          <cx:pt idx="507">4.5</cx:pt>
          <cx:pt idx="508">4</cx:pt>
          <cx:pt idx="509">3</cx:pt>
          <cx:pt idx="510">4</cx:pt>
          <cx:pt idx="511">4</cx:pt>
          <cx:pt idx="512">5</cx:pt>
          <cx:pt idx="513">4.5</cx:pt>
          <cx:pt idx="514">4.5</cx:pt>
          <cx:pt idx="515">4.5</cx:pt>
          <cx:pt idx="516">4</cx:pt>
          <cx:pt idx="517">3.5</cx:pt>
          <cx:pt idx="518">2.5</cx:pt>
          <cx:pt idx="519">3</cx:pt>
          <cx:pt idx="520">4</cx:pt>
          <cx:pt idx="521">4</cx:pt>
          <cx:pt idx="522">4.5</cx:pt>
          <cx:pt idx="523">4</cx:pt>
          <cx:pt idx="524">4.5</cx:pt>
          <cx:pt idx="525">3.5</cx:pt>
          <cx:pt idx="526">3.5</cx:pt>
          <cx:pt idx="527">4.5</cx:pt>
          <cx:pt idx="528">4</cx:pt>
          <cx:pt idx="529">4.5</cx:pt>
          <cx:pt idx="530">4</cx:pt>
          <cx:pt idx="531">3.5</cx:pt>
          <cx:pt idx="532">4.5</cx:pt>
          <cx:pt idx="533">4.5</cx:pt>
          <cx:pt idx="534">4.5</cx:pt>
          <cx:pt idx="535">4.5</cx:pt>
          <cx:pt idx="536">4</cx:pt>
          <cx:pt idx="537">3.5</cx:pt>
          <cx:pt idx="538">3.5</cx:pt>
          <cx:pt idx="539">3</cx:pt>
          <cx:pt idx="540">3</cx:pt>
          <cx:pt idx="541">3.5</cx:pt>
          <cx:pt idx="542">4.5</cx:pt>
          <cx:pt idx="543">4.5</cx:pt>
          <cx:pt idx="544">5</cx:pt>
          <cx:pt idx="545">4</cx:pt>
          <cx:pt idx="546">4</cx:pt>
          <cx:pt idx="547">3.5</cx:pt>
          <cx:pt idx="548">4</cx:pt>
          <cx:pt idx="549">4.5</cx:pt>
          <cx:pt idx="550">4</cx:pt>
          <cx:pt idx="551">3.5</cx:pt>
          <cx:pt idx="552">4.5</cx:pt>
          <cx:pt idx="553">3.5</cx:pt>
          <cx:pt idx="554">4</cx:pt>
          <cx:pt idx="555">3.5</cx:pt>
          <cx:pt idx="556">4.5</cx:pt>
          <cx:pt idx="557">3.5</cx:pt>
          <cx:pt idx="558">3.5</cx:pt>
          <cx:pt idx="559">3.5</cx:pt>
          <cx:pt idx="560">4</cx:pt>
          <cx:pt idx="561">4</cx:pt>
          <cx:pt idx="562">4</cx:pt>
          <cx:pt idx="563">4</cx:pt>
          <cx:pt idx="564">4</cx:pt>
          <cx:pt idx="565">3.5</cx:pt>
          <cx:pt idx="566">3.5</cx:pt>
          <cx:pt idx="567">3.5</cx:pt>
          <cx:pt idx="568">4</cx:pt>
          <cx:pt idx="569">4</cx:pt>
          <cx:pt idx="570">3</cx:pt>
          <cx:pt idx="571">3.5</cx:pt>
          <cx:pt idx="572">4</cx:pt>
          <cx:pt idx="573">3.5</cx:pt>
          <cx:pt idx="574">2</cx:pt>
          <cx:pt idx="575">4</cx:pt>
          <cx:pt idx="576">4.5</cx:pt>
          <cx:pt idx="577">3.5</cx:pt>
          <cx:pt idx="578">4</cx:pt>
          <cx:pt idx="579">3.5</cx:pt>
          <cx:pt idx="580">4</cx:pt>
          <cx:pt idx="581">4</cx:pt>
          <cx:pt idx="582">4</cx:pt>
          <cx:pt idx="583">4</cx:pt>
          <cx:pt idx="584">4.5</cx:pt>
          <cx:pt idx="585">3.5</cx:pt>
          <cx:pt idx="586">4</cx:pt>
          <cx:pt idx="587">4.5</cx:pt>
          <cx:pt idx="588">4.5</cx:pt>
          <cx:pt idx="589">4</cx:pt>
          <cx:pt idx="590">4</cx:pt>
          <cx:pt idx="591">4</cx:pt>
          <cx:pt idx="592">2.5</cx:pt>
          <cx:pt idx="593">2.5</cx:pt>
          <cx:pt idx="594">3</cx:pt>
          <cx:pt idx="595">3</cx:pt>
          <cx:pt idx="596">4.5</cx:pt>
          <cx:pt idx="597">3</cx:pt>
          <cx:pt idx="598">3.5</cx:pt>
          <cx:pt idx="599">3.5</cx:pt>
          <cx:pt idx="600">4</cx:pt>
          <cx:pt idx="601">4</cx:pt>
          <cx:pt idx="602">3.5</cx:pt>
          <cx:pt idx="603">3.5</cx:pt>
          <cx:pt idx="604">4</cx:pt>
          <cx:pt idx="605">3</cx:pt>
          <cx:pt idx="606">4</cx:pt>
          <cx:pt idx="607">4</cx:pt>
          <cx:pt idx="608">4.5</cx:pt>
          <cx:pt idx="609">4</cx:pt>
          <cx:pt idx="610">4</cx:pt>
          <cx:pt idx="611">3.5</cx:pt>
          <cx:pt idx="612">3.5</cx:pt>
          <cx:pt idx="613">3</cx:pt>
          <cx:pt idx="614">4</cx:pt>
          <cx:pt idx="615">4.5</cx:pt>
          <cx:pt idx="616">3.5</cx:pt>
          <cx:pt idx="617">4</cx:pt>
          <cx:pt idx="618">4</cx:pt>
          <cx:pt idx="619">3.5</cx:pt>
          <cx:pt idx="620">4.5</cx:pt>
          <cx:pt idx="621">4</cx:pt>
          <cx:pt idx="622">4</cx:pt>
          <cx:pt idx="623">4</cx:pt>
          <cx:pt idx="624">3.5</cx:pt>
          <cx:pt idx="625">4</cx:pt>
          <cx:pt idx="626">3.5</cx:pt>
          <cx:pt idx="627">3.5</cx:pt>
          <cx:pt idx="628">4</cx:pt>
          <cx:pt idx="629">4.5</cx:pt>
          <cx:pt idx="630">4.5</cx:pt>
          <cx:pt idx="631">4</cx:pt>
          <cx:pt idx="632">4.5</cx:pt>
          <cx:pt idx="633">4</cx:pt>
          <cx:pt idx="634">3.5</cx:pt>
          <cx:pt idx="635">3</cx:pt>
          <cx:pt idx="636">2.5</cx:pt>
          <cx:pt idx="637">3.5</cx:pt>
          <cx:pt idx="638">4.5</cx:pt>
          <cx:pt idx="639">3.5</cx:pt>
          <cx:pt idx="640">4</cx:pt>
          <cx:pt idx="641">4</cx:pt>
          <cx:pt idx="642">3.5</cx:pt>
          <cx:pt idx="643">4</cx:pt>
          <cx:pt idx="644">4</cx:pt>
          <cx:pt idx="645">4</cx:pt>
          <cx:pt idx="646">4</cx:pt>
          <cx:pt idx="647">4.5</cx:pt>
          <cx:pt idx="648">4</cx:pt>
          <cx:pt idx="649">3</cx:pt>
          <cx:pt idx="650">3.5</cx:pt>
          <cx:pt idx="651">4</cx:pt>
          <cx:pt idx="652">4</cx:pt>
          <cx:pt idx="653">3.5</cx:pt>
          <cx:pt idx="654">4.5</cx:pt>
          <cx:pt idx="655">4</cx:pt>
          <cx:pt idx="656">4</cx:pt>
          <cx:pt idx="657">4</cx:pt>
          <cx:pt idx="658">4</cx:pt>
          <cx:pt idx="659">4</cx:pt>
          <cx:pt idx="660">4</cx:pt>
          <cx:pt idx="661">4</cx:pt>
          <cx:pt idx="662">3.5</cx:pt>
          <cx:pt idx="663">4.5</cx:pt>
          <cx:pt idx="664">4.5</cx:pt>
          <cx:pt idx="665">3</cx:pt>
          <cx:pt idx="666">4</cx:pt>
          <cx:pt idx="667">4</cx:pt>
          <cx:pt idx="668">3.5</cx:pt>
          <cx:pt idx="669">3.5</cx:pt>
          <cx:pt idx="670">2.5</cx:pt>
          <cx:pt idx="671">3</cx:pt>
          <cx:pt idx="672">4</cx:pt>
          <cx:pt idx="673">4.5</cx:pt>
          <cx:pt idx="674">4</cx:pt>
          <cx:pt idx="675">3.5</cx:pt>
          <cx:pt idx="676">4.5</cx:pt>
          <cx:pt idx="677">4</cx:pt>
          <cx:pt idx="678">4</cx:pt>
          <cx:pt idx="679">4</cx:pt>
          <cx:pt idx="680">4</cx:pt>
          <cx:pt idx="681">3.5</cx:pt>
          <cx:pt idx="682">3.5</cx:pt>
          <cx:pt idx="683">3</cx:pt>
          <cx:pt idx="684">3.5</cx:pt>
          <cx:pt idx="685">4.5</cx:pt>
          <cx:pt idx="686">2.5</cx:pt>
          <cx:pt idx="687">4.5</cx:pt>
          <cx:pt idx="688">4</cx:pt>
          <cx:pt idx="689">4.5</cx:pt>
          <cx:pt idx="690">4</cx:pt>
          <cx:pt idx="691">4.5</cx:pt>
          <cx:pt idx="692">4.5</cx:pt>
          <cx:pt idx="693">4</cx:pt>
          <cx:pt idx="694">4</cx:pt>
          <cx:pt idx="695">4</cx:pt>
          <cx:pt idx="696">4</cx:pt>
          <cx:pt idx="697">4</cx:pt>
          <cx:pt idx="698">4.5</cx:pt>
          <cx:pt idx="699">4</cx:pt>
          <cx:pt idx="700">4.5</cx:pt>
          <cx:pt idx="701">3.5</cx:pt>
          <cx:pt idx="702">4.5</cx:pt>
          <cx:pt idx="703">4</cx:pt>
          <cx:pt idx="704">4</cx:pt>
          <cx:pt idx="705">4.5</cx:pt>
          <cx:pt idx="706">4</cx:pt>
          <cx:pt idx="707">4</cx:pt>
          <cx:pt idx="708">3.5</cx:pt>
          <cx:pt idx="709">4.5</cx:pt>
          <cx:pt idx="710">4</cx:pt>
          <cx:pt idx="711">3.5</cx:pt>
          <cx:pt idx="712">4.5</cx:pt>
          <cx:pt idx="713">4.5</cx:pt>
          <cx:pt idx="714">4.5</cx:pt>
          <cx:pt idx="715">4</cx:pt>
          <cx:pt idx="716">4</cx:pt>
          <cx:pt idx="717">4</cx:pt>
          <cx:pt idx="718">4</cx:pt>
          <cx:pt idx="719">4</cx:pt>
          <cx:pt idx="720">4.5</cx:pt>
          <cx:pt idx="721">4.5</cx:pt>
          <cx:pt idx="722">4.5</cx:pt>
          <cx:pt idx="723">4</cx:pt>
          <cx:pt idx="724">3.5</cx:pt>
          <cx:pt idx="725">3.5</cx:pt>
          <cx:pt idx="726">4</cx:pt>
          <cx:pt idx="727">4</cx:pt>
          <cx:pt idx="728">4</cx:pt>
          <cx:pt idx="729">4</cx:pt>
          <cx:pt idx="730">4.5</cx:pt>
          <cx:pt idx="731">4</cx:pt>
          <cx:pt idx="732">3.5</cx:pt>
          <cx:pt idx="733">3.5</cx:pt>
          <cx:pt idx="734">4.5</cx:pt>
          <cx:pt idx="735">4.5</cx:pt>
          <cx:pt idx="736">4.5</cx:pt>
          <cx:pt idx="737">3.3332999999999999</cx:pt>
          <cx:pt idx="738">2.6667000000000001</cx:pt>
          <cx:pt idx="739">2.6667000000000001</cx:pt>
          <cx:pt idx="740">4</cx:pt>
          <cx:pt idx="741">4</cx:pt>
          <cx:pt idx="742">3.6667000000000001</cx:pt>
          <cx:pt idx="743">4</cx:pt>
          <cx:pt idx="744">4</cx:pt>
          <cx:pt idx="745">4</cx:pt>
          <cx:pt idx="746">4</cx:pt>
          <cx:pt idx="747">4</cx:pt>
          <cx:pt idx="748">4.5</cx:pt>
          <cx:pt idx="749">4</cx:pt>
          <cx:pt idx="750">4.5</cx:pt>
          <cx:pt idx="751">4.5</cx:pt>
          <cx:pt idx="752">4.5</cx:pt>
          <cx:pt idx="753">4.5</cx:pt>
          <cx:pt idx="754">4.5</cx:pt>
          <cx:pt idx="755">4</cx:pt>
          <cx:pt idx="756">4</cx:pt>
          <cx:pt idx="757">4</cx:pt>
          <cx:pt idx="758">4</cx:pt>
          <cx:pt idx="759">3.6667000000000001</cx:pt>
          <cx:pt idx="760">5</cx:pt>
          <cx:pt idx="761">3.6667000000000001</cx:pt>
          <cx:pt idx="762">4</cx:pt>
          <cx:pt idx="763">3</cx:pt>
          <cx:pt idx="764">4.5</cx:pt>
          <cx:pt idx="765">4</cx:pt>
          <cx:pt idx="766">5</cx:pt>
          <cx:pt idx="767">4.5</cx:pt>
          <cx:pt idx="768">5</cx:pt>
          <cx:pt idx="769">4.5</cx:pt>
          <cx:pt idx="770">4.5</cx:pt>
          <cx:pt idx="771">4</cx:pt>
          <cx:pt idx="772">5</cx:pt>
          <cx:pt idx="773">3.3332999999999999</cx:pt>
          <cx:pt idx="774">4.5</cx:pt>
          <cx:pt idx="775">4</cx:pt>
          <cx:pt idx="776">4</cx:pt>
          <cx:pt idx="777">4.6666999999999996</cx:pt>
          <cx:pt idx="778">4</cx:pt>
          <cx:pt idx="779">4.3333000000000004</cx:pt>
          <cx:pt idx="780">4</cx:pt>
          <cx:pt idx="781">4</cx:pt>
          <cx:pt idx="782">4.3333000000000004</cx:pt>
          <cx:pt idx="783">4</cx:pt>
          <cx:pt idx="784">4</cx:pt>
          <cx:pt idx="785">3.5</cx:pt>
          <cx:pt idx="786">4</cx:pt>
          <cx:pt idx="787">4.5</cx:pt>
          <cx:pt idx="788">4.5</cx:pt>
          <cx:pt idx="789">3</cx:pt>
          <cx:pt idx="790">3.5</cx:pt>
          <cx:pt idx="791">4.5</cx:pt>
          <cx:pt idx="792">4.5</cx:pt>
          <cx:pt idx="793">4.5</cx:pt>
          <cx:pt idx="794">4.5</cx:pt>
          <cx:pt idx="795">4.5</cx:pt>
          <cx:pt idx="796">5</cx:pt>
          <cx:pt idx="797">4.5</cx:pt>
          <cx:pt idx="798">4.5</cx:pt>
          <cx:pt idx="799">4.5</cx:pt>
          <cx:pt idx="800">4</cx:pt>
          <cx:pt idx="801">4</cx:pt>
          <cx:pt idx="802">4</cx:pt>
          <cx:pt idx="803">3</cx:pt>
          <cx:pt idx="804">4</cx:pt>
          <cx:pt idx="805">4</cx:pt>
          <cx:pt idx="806">3.5</cx:pt>
          <cx:pt idx="807">4</cx:pt>
          <cx:pt idx="808">4.5</cx:pt>
          <cx:pt idx="809">3.5</cx:pt>
          <cx:pt idx="810">4</cx:pt>
          <cx:pt idx="811">4</cx:pt>
          <cx:pt idx="812">5</cx:pt>
          <cx:pt idx="813">2</cx:pt>
          <cx:pt idx="814">4.5</cx:pt>
          <cx:pt idx="815">4</cx:pt>
          <cx:pt idx="816">4.5</cx:pt>
          <cx:pt idx="817">4.5</cx:pt>
          <cx:pt idx="818">4</cx:pt>
          <cx:pt idx="819">3.5</cx:pt>
          <cx:pt idx="820">4.5</cx:pt>
          <cx:pt idx="821">4.5</cx:pt>
          <cx:pt idx="822">4</cx:pt>
          <cx:pt idx="823">4.5</cx:pt>
          <cx:pt idx="824">4</cx:pt>
          <cx:pt idx="825">4</cx:pt>
          <cx:pt idx="826">2.5</cx:pt>
          <cx:pt idx="827">3.5</cx:pt>
          <cx:pt idx="828">4</cx:pt>
          <cx:pt idx="829">4</cx:pt>
          <cx:pt idx="830">4</cx:pt>
          <cx:pt idx="831">4</cx:pt>
          <cx:pt idx="832">3.5</cx:pt>
          <cx:pt idx="833">2</cx:pt>
          <cx:pt idx="834">2</cx:pt>
          <cx:pt idx="835">4.5</cx:pt>
          <cx:pt idx="836">4</cx:pt>
          <cx:pt idx="837">3.5</cx:pt>
          <cx:pt idx="838">4.5</cx:pt>
          <cx:pt idx="839">2</cx:pt>
          <cx:pt idx="840">4</cx:pt>
          <cx:pt idx="841">4.5</cx:pt>
          <cx:pt idx="842">4</cx:pt>
          <cx:pt idx="843">4</cx:pt>
          <cx:pt idx="844">4</cx:pt>
          <cx:pt idx="845">4</cx:pt>
          <cx:pt idx="846">4.5</cx:pt>
          <cx:pt idx="847">4.5</cx:pt>
          <cx:pt idx="848">4</cx:pt>
          <cx:pt idx="849">4.5</cx:pt>
          <cx:pt idx="850">4</cx:pt>
          <cx:pt idx="851">4</cx:pt>
          <cx:pt idx="852">4.5</cx:pt>
          <cx:pt idx="853">4</cx:pt>
          <cx:pt idx="854">4.5</cx:pt>
          <cx:pt idx="855">4</cx:pt>
          <cx:pt idx="856">4</cx:pt>
          <cx:pt idx="857">4</cx:pt>
          <cx:pt idx="858">4.5</cx:pt>
          <cx:pt idx="859">4</cx:pt>
          <cx:pt idx="860">4</cx:pt>
          <cx:pt idx="861">5</cx:pt>
          <cx:pt idx="862">4.5</cx:pt>
          <cx:pt idx="863">4.5</cx:pt>
          <cx:pt idx="864">4</cx:pt>
          <cx:pt idx="865">4</cx:pt>
          <cx:pt idx="866">3.5</cx:pt>
          <cx:pt idx="867">4</cx:pt>
          <cx:pt idx="868">3.5</cx:pt>
          <cx:pt idx="869">4.5</cx:pt>
          <cx:pt idx="870">4.5</cx:pt>
          <cx:pt idx="871">4</cx:pt>
          <cx:pt idx="872">4</cx:pt>
          <cx:pt idx="873">4</cx:pt>
          <cx:pt idx="874">4.5</cx:pt>
          <cx:pt idx="875">4</cx:pt>
          <cx:pt idx="876">4</cx:pt>
          <cx:pt idx="877">4</cx:pt>
          <cx:pt idx="878">4</cx:pt>
          <cx:pt idx="879">4.5</cx:pt>
          <cx:pt idx="880">4.5</cx:pt>
          <cx:pt idx="881">4</cx:pt>
          <cx:pt idx="882">4.5</cx:pt>
          <cx:pt idx="883">4.5</cx:pt>
          <cx:pt idx="884">4</cx:pt>
          <cx:pt idx="885">4</cx:pt>
          <cx:pt idx="886">4</cx:pt>
          <cx:pt idx="887">4.5</cx:pt>
          <cx:pt idx="888">3.5</cx:pt>
          <cx:pt idx="889">4.5</cx:pt>
          <cx:pt idx="890">4</cx:pt>
          <cx:pt idx="891">5</cx:pt>
          <cx:pt idx="892">4.5</cx:pt>
          <cx:pt idx="893">5</cx:pt>
          <cx:pt idx="894">5</cx:pt>
          <cx:pt idx="895">4</cx:pt>
          <cx:pt idx="896">4.5</cx:pt>
          <cx:pt idx="897">4</cx:pt>
          <cx:pt idx="898">4.5</cx:pt>
          <cx:pt idx="899">4</cx:pt>
          <cx:pt idx="900">5</cx:pt>
          <cx:pt idx="901">5</cx:pt>
          <cx:pt idx="902">4</cx:pt>
          <cx:pt idx="903">4</cx:pt>
          <cx:pt idx="904">4</cx:pt>
          <cx:pt idx="905">4</cx:pt>
          <cx:pt idx="906">3</cx:pt>
          <cx:pt idx="907">3.5</cx:pt>
          <cx:pt idx="908">4</cx:pt>
          <cx:pt idx="909">3.5</cx:pt>
          <cx:pt idx="910">3</cx:pt>
          <cx:pt idx="911">3.5</cx:pt>
          <cx:pt idx="912">4</cx:pt>
          <cx:pt idx="913">4</cx:pt>
          <cx:pt idx="914">4.5</cx:pt>
          <cx:pt idx="915">5</cx:pt>
          <cx:pt idx="916">4</cx:pt>
          <cx:pt idx="917">4</cx:pt>
          <cx:pt idx="918">3</cx:pt>
          <cx:pt idx="919">3.5</cx:pt>
          <cx:pt idx="920">3.5</cx:pt>
          <cx:pt idx="921">3</cx:pt>
          <cx:pt idx="922">4</cx:pt>
          <cx:pt idx="923">4</cx:pt>
          <cx:pt idx="924">5.5</cx:pt>
          <cx:pt idx="925">5</cx:pt>
          <cx:pt idx="926">4</cx:pt>
          <cx:pt idx="927">4</cx:pt>
          <cx:pt idx="928">3.6667000000000001</cx:pt>
          <cx:pt idx="929">4</cx:pt>
          <cx:pt idx="930">4.3333000000000004</cx:pt>
          <cx:pt idx="931">4.6666999999999996</cx:pt>
          <cx:pt idx="932">5</cx:pt>
          <cx:pt idx="933">5</cx:pt>
          <cx:pt idx="934">3.5</cx:pt>
          <cx:pt idx="935">4</cx:pt>
          <cx:pt idx="936">5</cx:pt>
          <cx:pt idx="937">5</cx:pt>
          <cx:pt idx="938">5</cx:pt>
          <cx:pt idx="939">5</cx:pt>
          <cx:pt idx="940">5.5</cx:pt>
          <cx:pt idx="941">5</cx:pt>
          <cx:pt idx="942">5.5</cx:pt>
          <cx:pt idx="943">4.5</cx:pt>
          <cx:pt idx="944">4.5</cx:pt>
          <cx:pt idx="945">4.5</cx:pt>
          <cx:pt idx="946">5</cx:pt>
          <cx:pt idx="947">5</cx:pt>
          <cx:pt idx="948">3.5</cx:pt>
          <cx:pt idx="949">4</cx:pt>
          <cx:pt idx="950">4</cx:pt>
          <cx:pt idx="951">4</cx:pt>
          <cx:pt idx="952">4</cx:pt>
          <cx:pt idx="953">4.5</cx:pt>
          <cx:pt idx="954">4</cx:pt>
          <cx:pt idx="955">5</cx:pt>
          <cx:pt idx="956">4</cx:pt>
          <cx:pt idx="957">4</cx:pt>
          <cx:pt idx="958">4</cx:pt>
          <cx:pt idx="959">4</cx:pt>
          <cx:pt idx="960">4</cx:pt>
          <cx:pt idx="961">4</cx:pt>
          <cx:pt idx="962">4</cx:pt>
          <cx:pt idx="963">5</cx:pt>
          <cx:pt idx="964">3.5</cx:pt>
          <cx:pt idx="965">4</cx:pt>
          <cx:pt idx="966">3.5</cx:pt>
          <cx:pt idx="967">4</cx:pt>
          <cx:pt idx="968">4.3333000000000004</cx:pt>
          <cx:pt idx="969">4</cx:pt>
          <cx:pt idx="970">4</cx:pt>
          <cx:pt idx="971">4</cx:pt>
          <cx:pt idx="972">4.3333000000000004</cx:pt>
          <cx:pt idx="973">4.6666999999999996</cx:pt>
          <cx:pt idx="974">4.6666999999999996</cx:pt>
          <cx:pt idx="975">3.5</cx:pt>
          <cx:pt idx="976">3.5</cx:pt>
          <cx:pt idx="977">4</cx:pt>
          <cx:pt idx="978">5</cx:pt>
          <cx:pt idx="979">5</cx:pt>
          <cx:pt idx="980">4.5</cx:pt>
          <cx:pt idx="981">4</cx:pt>
          <cx:pt idx="982">4</cx:pt>
          <cx:pt idx="983">4</cx:pt>
          <cx:pt idx="984">4</cx:pt>
          <cx:pt idx="985">4</cx:pt>
          <cx:pt idx="986">4</cx:pt>
          <cx:pt idx="987">4</cx:pt>
          <cx:pt idx="988">4</cx:pt>
          <cx:pt idx="989">4</cx:pt>
          <cx:pt idx="990">4</cx:pt>
          <cx:pt idx="991">3.5</cx:pt>
          <cx:pt idx="992">3.5</cx:pt>
          <cx:pt idx="993">4</cx:pt>
          <cx:pt idx="994">3.5</cx:pt>
          <cx:pt idx="995">3.5</cx:pt>
          <cx:pt idx="996">4</cx:pt>
          <cx:pt idx="997">4</cx:pt>
          <cx:pt idx="998">4</cx:pt>
          <cx:pt idx="999">4</cx:pt>
          <cx:pt idx="1000">4</cx:pt>
          <cx:pt idx="1001">4</cx:pt>
          <cx:pt idx="1002">4</cx:pt>
          <cx:pt idx="1003">4</cx:pt>
          <cx:pt idx="1004">4</cx:pt>
          <cx:pt idx="1005">3.6667000000000001</cx:pt>
          <cx:pt idx="1006">4</cx:pt>
          <cx:pt idx="1007">5</cx:pt>
          <cx:pt idx="1008">4.3333000000000004</cx:pt>
          <cx:pt idx="1009">4</cx:pt>
          <cx:pt idx="1010">4</cx:pt>
          <cx:pt idx="1011">4</cx:pt>
          <cx:pt idx="1012">4.6666999999999996</cx:pt>
          <cx:pt idx="1013">4.3333000000000004</cx:pt>
          <cx:pt idx="1014">4.3333000000000004</cx:pt>
          <cx:pt idx="1015">4</cx:pt>
          <cx:pt idx="1016">4</cx:pt>
          <cx:pt idx="1017">4.6666999999999996</cx:pt>
          <cx:pt idx="1018">4</cx:pt>
          <cx:pt idx="1019">4</cx:pt>
          <cx:pt idx="1020">4.3333000000000004</cx:pt>
          <cx:pt idx="1021">4</cx:pt>
          <cx:pt idx="1022">4</cx:pt>
          <cx:pt idx="1023">4</cx:pt>
          <cx:pt idx="1024">4</cx:pt>
          <cx:pt idx="1025">4.3333000000000004</cx:pt>
          <cx:pt idx="1026">3.6667000000000001</cx:pt>
          <cx:pt idx="1027">4</cx:pt>
          <cx:pt idx="1028">4</cx:pt>
          <cx:pt idx="1029">4.3333000000000004</cx:pt>
          <cx:pt idx="1030">3.6667000000000001</cx:pt>
          <cx:pt idx="1031">2.6667000000000001</cx:pt>
          <cx:pt idx="1032">5</cx:pt>
          <cx:pt idx="1033">4</cx:pt>
          <cx:pt idx="1034">5</cx:pt>
          <cx:pt idx="1035">4</cx:pt>
          <cx:pt idx="1036">4</cx:pt>
          <cx:pt idx="1037">3.3332999999999999</cx:pt>
          <cx:pt idx="1038">3</cx:pt>
          <cx:pt idx="1039">3</cx:pt>
          <cx:pt idx="1040">4</cx:pt>
          <cx:pt idx="1041">4</cx:pt>
          <cx:pt idx="1042">3.6667000000000001</cx:pt>
          <cx:pt idx="1043">3.6667000000000001</cx:pt>
          <cx:pt idx="1044">2.5</cx:pt>
          <cx:pt idx="1045">3.5</cx:pt>
          <cx:pt idx="1046">4</cx:pt>
          <cx:pt idx="1047">4</cx:pt>
          <cx:pt idx="1048">4</cx:pt>
          <cx:pt idx="1049">4</cx:pt>
          <cx:pt idx="1050">4.5</cx:pt>
          <cx:pt idx="1051">4</cx:pt>
          <cx:pt idx="1052">3.5</cx:pt>
          <cx:pt idx="1053">3.5</cx:pt>
          <cx:pt idx="1054">4</cx:pt>
          <cx:pt idx="1055">3</cx:pt>
          <cx:pt idx="1056">3.5</cx:pt>
          <cx:pt idx="1057">5</cx:pt>
          <cx:pt idx="1058">4</cx:pt>
          <cx:pt idx="1059">4.3333000000000004</cx:pt>
          <cx:pt idx="1060">4</cx:pt>
          <cx:pt idx="1061">4</cx:pt>
          <cx:pt idx="1062">4</cx:pt>
          <cx:pt idx="1063">4.5</cx:pt>
          <cx:pt idx="1064">4</cx:pt>
          <cx:pt idx="1065">4</cx:pt>
          <cx:pt idx="1066">4</cx:pt>
          <cx:pt idx="1067">4</cx:pt>
          <cx:pt idx="1068">4</cx:pt>
          <cx:pt idx="1069">4</cx:pt>
          <cx:pt idx="1070">4.5</cx:pt>
          <cx:pt idx="1071">4</cx:pt>
          <cx:pt idx="1072">4</cx:pt>
          <cx:pt idx="1073">4</cx:pt>
          <cx:pt idx="1074">5</cx:pt>
          <cx:pt idx="1075">4</cx:pt>
          <cx:pt idx="1076">4</cx:pt>
          <cx:pt idx="1077">4</cx:pt>
          <cx:pt idx="1078">3.5</cx:pt>
          <cx:pt idx="1079">4</cx:pt>
          <cx:pt idx="1080">3.5</cx:pt>
          <cx:pt idx="1081">4</cx:pt>
          <cx:pt idx="1082">4</cx:pt>
          <cx:pt idx="1083">4</cx:pt>
          <cx:pt idx="1084">3.5</cx:pt>
          <cx:pt idx="1085">4</cx:pt>
          <cx:pt idx="1086">4</cx:pt>
          <cx:pt idx="1087">4</cx:pt>
          <cx:pt idx="1088">4</cx:pt>
          <cx:pt idx="1089">4</cx:pt>
          <cx:pt idx="1090">4</cx:pt>
          <cx:pt idx="1091">4</cx:pt>
          <cx:pt idx="1092">4</cx:pt>
          <cx:pt idx="1093">4</cx:pt>
          <cx:pt idx="1094">4.3333000000000004</cx:pt>
          <cx:pt idx="1095">4.6666999999999996</cx:pt>
          <cx:pt idx="1096">4</cx:pt>
          <cx:pt idx="1097">4</cx:pt>
          <cx:pt idx="1098">4.3333000000000004</cx:pt>
          <cx:pt idx="1099">4</cx:pt>
          <cx:pt idx="1100">4</cx:pt>
          <cx:pt idx="1101">3.6667000000000001</cx:pt>
          <cx:pt idx="1102">4</cx:pt>
          <cx:pt idx="1103">4.3333000000000004</cx:pt>
          <cx:pt idx="1104">3.6667000000000001</cx:pt>
          <cx:pt idx="1105">4</cx:pt>
          <cx:pt idx="1106">3.6667000000000001</cx:pt>
          <cx:pt idx="1107">4</cx:pt>
          <cx:pt idx="1108">4</cx:pt>
          <cx:pt idx="1109">3.5</cx:pt>
          <cx:pt idx="1110">4</cx:pt>
          <cx:pt idx="1111">4.5</cx:pt>
          <cx:pt idx="1112">4</cx:pt>
          <cx:pt idx="1113">3</cx:pt>
          <cx:pt idx="1114">4</cx:pt>
          <cx:pt idx="1115">3.5</cx:pt>
          <cx:pt idx="1116">4</cx:pt>
          <cx:pt idx="1117">3.3332999999999999</cx:pt>
          <cx:pt idx="1118">4</cx:pt>
          <cx:pt idx="1119">4.3333000000000004</cx:pt>
          <cx:pt idx="1120">4</cx:pt>
          <cx:pt idx="1121">4</cx:pt>
          <cx:pt idx="1122">2.5</cx:pt>
          <cx:pt idx="1123">2.5</cx:pt>
          <cx:pt idx="1124">4</cx:pt>
          <cx:pt idx="1125">4</cx:pt>
          <cx:pt idx="1126">4</cx:pt>
          <cx:pt idx="1127">4</cx:pt>
          <cx:pt idx="1128">2.5</cx:pt>
          <cx:pt idx="1129">3</cx:pt>
          <cx:pt idx="1130">4</cx:pt>
          <cx:pt idx="1131">3.5</cx:pt>
          <cx:pt idx="1132">4</cx:pt>
          <cx:pt idx="1133">3.5</cx:pt>
          <cx:pt idx="1134">3.5</cx:pt>
          <cx:pt idx="1135">2.5</cx:pt>
          <cx:pt idx="1136">3</cx:pt>
          <cx:pt idx="1137">4</cx:pt>
          <cx:pt idx="1138">4</cx:pt>
          <cx:pt idx="1139">4</cx:pt>
          <cx:pt idx="1140">4</cx:pt>
          <cx:pt idx="1141">4.5</cx:pt>
          <cx:pt idx="1142">3.5</cx:pt>
          <cx:pt idx="1143">3</cx:pt>
          <cx:pt idx="1144">3.5</cx:pt>
          <cx:pt idx="1145">3</cx:pt>
          <cx:pt idx="1146">3.5</cx:pt>
          <cx:pt idx="1147">3.5</cx:pt>
          <cx:pt idx="1148">2</cx:pt>
          <cx:pt idx="1149">2.5</cx:pt>
          <cx:pt idx="1150">2</cx:pt>
          <cx:pt idx="1151">4</cx:pt>
          <cx:pt idx="1152">4</cx:pt>
          <cx:pt idx="1153">5</cx:pt>
          <cx:pt idx="1154">5</cx:pt>
          <cx:pt idx="1155">4.5</cx:pt>
          <cx:pt idx="1156">4</cx:pt>
          <cx:pt idx="1157">4</cx:pt>
          <cx:pt idx="1158">4</cx:pt>
          <cx:pt idx="1159">4</cx:pt>
          <cx:pt idx="1160">3.6667000000000001</cx:pt>
          <cx:pt idx="1161">3.6667000000000001</cx:pt>
          <cx:pt idx="1162">4</cx:pt>
          <cx:pt idx="1163">3.3332999999999999</cx:pt>
          <cx:pt idx="1164">4</cx:pt>
          <cx:pt idx="1165">4</cx:pt>
          <cx:pt idx="1166">3.5</cx:pt>
          <cx:pt idx="1167">3.5</cx:pt>
          <cx:pt idx="1168">4</cx:pt>
          <cx:pt idx="1169">4</cx:pt>
          <cx:pt idx="1170">3.3332999999999999</cx:pt>
          <cx:pt idx="1171">3</cx:pt>
          <cx:pt idx="1172">4</cx:pt>
          <cx:pt idx="1173">3.5</cx:pt>
          <cx:pt idx="1174">4</cx:pt>
          <cx:pt idx="1175">4.6666999999999996</cx:pt>
          <cx:pt idx="1176">5</cx:pt>
          <cx:pt idx="1177">4</cx:pt>
          <cx:pt idx="1178">4</cx:pt>
          <cx:pt idx="1179">4</cx:pt>
          <cx:pt idx="1180">4</cx:pt>
          <cx:pt idx="1181">4</cx:pt>
          <cx:pt idx="1182">4.3333000000000004</cx:pt>
          <cx:pt idx="1183">4.6666999999999996</cx:pt>
          <cx:pt idx="1184">4.3333000000000004</cx:pt>
          <cx:pt idx="1185">4</cx:pt>
          <cx:pt idx="1186">4.3333000000000004</cx:pt>
          <cx:pt idx="1187">4.5</cx:pt>
          <cx:pt idx="1188">4</cx:pt>
          <cx:pt idx="1189">4.5</cx:pt>
          <cx:pt idx="1190">4</cx:pt>
          <cx:pt idx="1191">4.5</cx:pt>
          <cx:pt idx="1192">4.3333000000000004</cx:pt>
          <cx:pt idx="1193">4.3333000000000004</cx:pt>
          <cx:pt idx="1194">4.6666999999999996</cx:pt>
          <cx:pt idx="1195">3</cx:pt>
          <cx:pt idx="1196">3.5</cx:pt>
          <cx:pt idx="1197">4</cx:pt>
          <cx:pt idx="1198">3.5</cx:pt>
          <cx:pt idx="1199">4</cx:pt>
          <cx:pt idx="1200">4.5</cx:pt>
          <cx:pt idx="1201">4.5</cx:pt>
          <cx:pt idx="1202">4.6666999999999996</cx:pt>
          <cx:pt idx="1203">4</cx:pt>
          <cx:pt idx="1204">3.5</cx:pt>
          <cx:pt idx="1205">3.5</cx:pt>
          <cx:pt idx="1206">4</cx:pt>
          <cx:pt idx="1207">4</cx:pt>
          <cx:pt idx="1208">4</cx:pt>
          <cx:pt idx="1209">4.3333000000000004</cx:pt>
          <cx:pt idx="1210">4.6666999999999996</cx:pt>
          <cx:pt idx="1211">4.5</cx:pt>
          <cx:pt idx="1212">4.5</cx:pt>
          <cx:pt idx="1213">2.5</cx:pt>
          <cx:pt idx="1214">4</cx:pt>
          <cx:pt idx="1215">4.5</cx:pt>
          <cx:pt idx="1216">5</cx:pt>
          <cx:pt idx="1217">4</cx:pt>
          <cx:pt idx="1218">2.5</cx:pt>
          <cx:pt idx="1219">5</cx:pt>
          <cx:pt idx="1220">3</cx:pt>
          <cx:pt idx="1221">4</cx:pt>
          <cx:pt idx="1222">4</cx:pt>
          <cx:pt idx="1223">4</cx:pt>
          <cx:pt idx="1224">4</cx:pt>
          <cx:pt idx="1225">4</cx:pt>
          <cx:pt idx="1226">4</cx:pt>
          <cx:pt idx="1227">4.5</cx:pt>
          <cx:pt idx="1228">4.5</cx:pt>
          <cx:pt idx="1229">4.5</cx:pt>
          <cx:pt idx="1230">4</cx:pt>
          <cx:pt idx="1231">4</cx:pt>
          <cx:pt idx="1232">4</cx:pt>
          <cx:pt idx="1233">4.5</cx:pt>
          <cx:pt idx="1234">4</cx:pt>
          <cx:pt idx="1235">4.5</cx:pt>
          <cx:pt idx="1236">4</cx:pt>
          <cx:pt idx="1237">3.5</cx:pt>
          <cx:pt idx="1238">4</cx:pt>
          <cx:pt idx="1239">4.5</cx:pt>
          <cx:pt idx="1240">4.5</cx:pt>
          <cx:pt idx="1241">4.5</cx:pt>
          <cx:pt idx="1242">4</cx:pt>
          <cx:pt idx="1243">4.5</cx:pt>
          <cx:pt idx="1244">4.5</cx:pt>
          <cx:pt idx="1245">4</cx:pt>
          <cx:pt idx="1246">4</cx:pt>
          <cx:pt idx="1247">4</cx:pt>
          <cx:pt idx="1248">3.5</cx:pt>
          <cx:pt idx="1249">2.5</cx:pt>
          <cx:pt idx="1250">3.5</cx:pt>
          <cx:pt idx="1251">3.5</cx:pt>
          <cx:pt idx="1252">3</cx:pt>
          <cx:pt idx="1253">4</cx:pt>
          <cx:pt idx="1254">4.3333000000000004</cx:pt>
          <cx:pt idx="1255">4.3333000000000004</cx:pt>
          <cx:pt idx="1256">4.3333000000000004</cx:pt>
          <cx:pt idx="1257">4.5</cx:pt>
          <cx:pt idx="1258">4</cx:pt>
          <cx:pt idx="1259">4</cx:pt>
          <cx:pt idx="1260">4.3333000000000004</cx:pt>
          <cx:pt idx="1261">5</cx:pt>
          <cx:pt idx="1262">4.6666999999999996</cx:pt>
          <cx:pt idx="1263">4.6666999999999996</cx:pt>
          <cx:pt idx="1264">4</cx:pt>
          <cx:pt idx="1265">4</cx:pt>
          <cx:pt idx="1266">3.5</cx:pt>
          <cx:pt idx="1267">3.5</cx:pt>
          <cx:pt idx="1268">4</cx:pt>
          <cx:pt idx="1269">4</cx:pt>
          <cx:pt idx="1270">4</cx:pt>
          <cx:pt idx="1271">4</cx:pt>
          <cx:pt idx="1272">4.5</cx:pt>
          <cx:pt idx="1273">3.5</cx:pt>
          <cx:pt idx="1274">4.5</cx:pt>
          <cx:pt idx="1275">4.5</cx:pt>
          <cx:pt idx="1276">4</cx:pt>
          <cx:pt idx="1277">4</cx:pt>
          <cx:pt idx="1278">5</cx:pt>
          <cx:pt idx="1279">4</cx:pt>
          <cx:pt idx="1280">4</cx:pt>
          <cx:pt idx="1281">2</cx:pt>
          <cx:pt idx="1282">4</cx:pt>
          <cx:pt idx="1283">4</cx:pt>
          <cx:pt idx="1284">3</cx:pt>
          <cx:pt idx="1285">3</cx:pt>
          <cx:pt idx="1286">3.5</cx:pt>
          <cx:pt idx="1287">2.5</cx:pt>
          <cx:pt idx="1288">3</cx:pt>
          <cx:pt idx="1289">2.5</cx:pt>
          <cx:pt idx="1290">3</cx:pt>
          <cx:pt idx="1291">2</cx:pt>
          <cx:pt idx="1292">5</cx:pt>
          <cx:pt idx="1293">3.5</cx:pt>
          <cx:pt idx="1294">3</cx:pt>
          <cx:pt idx="1295">4.5</cx:pt>
          <cx:pt idx="1296">4.5</cx:pt>
          <cx:pt idx="1297">4</cx:pt>
          <cx:pt idx="1298">4</cx:pt>
          <cx:pt idx="1299">4</cx:pt>
          <cx:pt idx="1300">4.5</cx:pt>
          <cx:pt idx="1301">3.5</cx:pt>
          <cx:pt idx="1302">4.5</cx:pt>
          <cx:pt idx="1303">4.5</cx:pt>
          <cx:pt idx="1304">5</cx:pt>
          <cx:pt idx="1305">4</cx:pt>
          <cx:pt idx="1306">5</cx:pt>
          <cx:pt idx="1307">3</cx:pt>
          <cx:pt idx="1308">4.5</cx:pt>
          <cx:pt idx="1309">4</cx:pt>
          <cx:pt idx="1310">5</cx:pt>
          <cx:pt idx="1311">4</cx:pt>
          <cx:pt idx="1312">4</cx:pt>
          <cx:pt idx="1313">4</cx:pt>
          <cx:pt idx="1314">4</cx:pt>
          <cx:pt idx="1315">3</cx:pt>
          <cx:pt idx="1316">4.5</cx:pt>
          <cx:pt idx="1317">3.5</cx:pt>
          <cx:pt idx="1318">3.5</cx:pt>
          <cx:pt idx="1319">4.5</cx:pt>
          <cx:pt idx="1320">4.5</cx:pt>
          <cx:pt idx="1321">5</cx:pt>
          <cx:pt idx="1322">4</cx:pt>
          <cx:pt idx="1323">4.5</cx:pt>
          <cx:pt idx="1324">4.5</cx:pt>
          <cx:pt idx="1325">3.3332999999999999</cx:pt>
          <cx:pt idx="1326">4.3333000000000004</cx:pt>
          <cx:pt idx="1327">3</cx:pt>
          <cx:pt idx="1328">4</cx:pt>
          <cx:pt idx="1329">4</cx:pt>
          <cx:pt idx="1330">4</cx:pt>
          <cx:pt idx="1331">4</cx:pt>
          <cx:pt idx="1332">4</cx:pt>
          <cx:pt idx="1333">4</cx:pt>
          <cx:pt idx="1334">4</cx:pt>
          <cx:pt idx="1335">4.5</cx:pt>
          <cx:pt idx="1336">3</cx:pt>
          <cx:pt idx="1337">3</cx:pt>
          <cx:pt idx="1338">2.5</cx:pt>
          <cx:pt idx="1339">4</cx:pt>
          <cx:pt idx="1340">3.5</cx:pt>
          <cx:pt idx="1341">3.5</cx:pt>
          <cx:pt idx="1342">4.5</cx:pt>
          <cx:pt idx="1343">4.5</cx:pt>
          <cx:pt idx="1344">3.5</cx:pt>
          <cx:pt idx="1345">3.5</cx:pt>
          <cx:pt idx="1346">4</cx:pt>
          <cx:pt idx="1347">3.5</cx:pt>
          <cx:pt idx="1348">3.5</cx:pt>
          <cx:pt idx="1349">3</cx:pt>
          <cx:pt idx="1350">4</cx:pt>
          <cx:pt idx="1351">4</cx:pt>
          <cx:pt idx="1352">4.5</cx:pt>
          <cx:pt idx="1353">4</cx:pt>
          <cx:pt idx="1354">4.5</cx:pt>
          <cx:pt idx="1355">4</cx:pt>
          <cx:pt idx="1356">4</cx:pt>
          <cx:pt idx="1357">3.5</cx:pt>
          <cx:pt idx="1358">4</cx:pt>
          <cx:pt idx="1359">4</cx:pt>
          <cx:pt idx="1360">3</cx:pt>
          <cx:pt idx="1361">3.5</cx:pt>
          <cx:pt idx="1362">3</cx:pt>
          <cx:pt idx="1363">3</cx:pt>
          <cx:pt idx="1364">4</cx:pt>
          <cx:pt idx="1365">4</cx:pt>
          <cx:pt idx="1366">4.5</cx:pt>
          <cx:pt idx="1367">4</cx:pt>
          <cx:pt idx="1368">4</cx:pt>
          <cx:pt idx="1369">4</cx:pt>
          <cx:pt idx="1370">4</cx:pt>
          <cx:pt idx="1371">4.5</cx:pt>
          <cx:pt idx="1372">3.5</cx:pt>
          <cx:pt idx="1373">4</cx:pt>
          <cx:pt idx="1374">4.5</cx:pt>
          <cx:pt idx="1375">4.5</cx:pt>
          <cx:pt idx="1376">4</cx:pt>
          <cx:pt idx="1377">3</cx:pt>
          <cx:pt idx="1378">3.5</cx:pt>
          <cx:pt idx="1379">4.5</cx:pt>
          <cx:pt idx="1380">3.5</cx:pt>
          <cx:pt idx="1381">3.5</cx:pt>
          <cx:pt idx="1382">4</cx:pt>
          <cx:pt idx="1383">5</cx:pt>
          <cx:pt idx="1384">4</cx:pt>
          <cx:pt idx="1385">1.5</cx:pt>
          <cx:pt idx="1386">4</cx:pt>
          <cx:pt idx="1387">5</cx:pt>
          <cx:pt idx="1388">4</cx:pt>
          <cx:pt idx="1389">5</cx:pt>
          <cx:pt idx="1390">4</cx:pt>
          <cx:pt idx="1391">4</cx:pt>
          <cx:pt idx="1392">3.5</cx:pt>
          <cx:pt idx="1393">4</cx:pt>
          <cx:pt idx="1394">2</cx:pt>
          <cx:pt idx="1395">3</cx:pt>
          <cx:pt idx="1396">3</cx:pt>
          <cx:pt idx="1397">4</cx:pt>
          <cx:pt idx="1398">4.5</cx:pt>
          <cx:pt idx="1399">4.5</cx:pt>
          <cx:pt idx="1400">4.5</cx:pt>
          <cx:pt idx="1401">4.5</cx:pt>
          <cx:pt idx="1402">4</cx:pt>
          <cx:pt idx="1403">3.5</cx:pt>
          <cx:pt idx="1404">4.5</cx:pt>
          <cx:pt idx="1405">3.5</cx:pt>
          <cx:pt idx="1406">3.5</cx:pt>
          <cx:pt idx="1407">4</cx:pt>
          <cx:pt idx="1408">4.5</cx:pt>
          <cx:pt idx="1409">4.5</cx:pt>
          <cx:pt idx="1410">4.5</cx:pt>
          <cx:pt idx="1411">4</cx:pt>
          <cx:pt idx="1412">4</cx:pt>
          <cx:pt idx="1413">4</cx:pt>
          <cx:pt idx="1414">4.5</cx:pt>
          <cx:pt idx="1415">4.5</cx:pt>
          <cx:pt idx="1416">4</cx:pt>
          <cx:pt idx="1417">4</cx:pt>
          <cx:pt idx="1418">4</cx:pt>
          <cx:pt idx="1419">3.5</cx:pt>
          <cx:pt idx="1420">4.5</cx:pt>
          <cx:pt idx="1421">3</cx:pt>
          <cx:pt idx="1422">4</cx:pt>
          <cx:pt idx="1423">4</cx:pt>
          <cx:pt idx="1424">4</cx:pt>
          <cx:pt idx="1425">5</cx:pt>
          <cx:pt idx="1426">4</cx:pt>
          <cx:pt idx="1427">4.5</cx:pt>
          <cx:pt idx="1428">4</cx:pt>
          <cx:pt idx="1429">3.5</cx:pt>
          <cx:pt idx="1430">4</cx:pt>
          <cx:pt idx="1431">3</cx:pt>
          <cx:pt idx="1432">3.5</cx:pt>
          <cx:pt idx="1433">4</cx:pt>
          <cx:pt idx="1434">3.5</cx:pt>
          <cx:pt idx="1435">4</cx:pt>
          <cx:pt idx="1436">4</cx:pt>
          <cx:pt idx="1437">4</cx:pt>
          <cx:pt idx="1438">3.5</cx:pt>
          <cx:pt idx="1439">4</cx:pt>
          <cx:pt idx="1440">4</cx:pt>
          <cx:pt idx="1441">3.5</cx:pt>
          <cx:pt idx="1442">3</cx:pt>
          <cx:pt idx="1443">3.5</cx:pt>
          <cx:pt idx="1444">4</cx:pt>
          <cx:pt idx="1445">4.5</cx:pt>
          <cx:pt idx="1446">3.5</cx:pt>
          <cx:pt idx="1447">3.5</cx:pt>
          <cx:pt idx="1448">4</cx:pt>
          <cx:pt idx="1449">4</cx:pt>
          <cx:pt idx="1450">4</cx:pt>
          <cx:pt idx="1451">3.5</cx:pt>
          <cx:pt idx="1452">4</cx:pt>
          <cx:pt idx="1453">3.5</cx:pt>
          <cx:pt idx="1454">4</cx:pt>
          <cx:pt idx="1455">4</cx:pt>
          <cx:pt idx="1456">4</cx:pt>
          <cx:pt idx="1457">3.5</cx:pt>
          <cx:pt idx="1458">3</cx:pt>
          <cx:pt idx="1459">3.5</cx:pt>
          <cx:pt idx="1460">4</cx:pt>
          <cx:pt idx="1461">4</cx:pt>
          <cx:pt idx="1462">4</cx:pt>
          <cx:pt idx="1463">4</cx:pt>
          <cx:pt idx="1464">4</cx:pt>
          <cx:pt idx="1465">3.5</cx:pt>
          <cx:pt idx="1466">4</cx:pt>
          <cx:pt idx="1467">4</cx:pt>
          <cx:pt idx="1468">4.5</cx:pt>
          <cx:pt idx="1469">4</cx:pt>
          <cx:pt idx="1470">3.5</cx:pt>
          <cx:pt idx="1471">5</cx:pt>
          <cx:pt idx="1472">4.5</cx:pt>
          <cx:pt idx="1473">2</cx:pt>
          <cx:pt idx="1474">5</cx:pt>
          <cx:pt idx="1475">4.5</cx:pt>
          <cx:pt idx="1476">4</cx:pt>
          <cx:pt idx="1477">4</cx:pt>
          <cx:pt idx="1478">4.5</cx:pt>
          <cx:pt idx="1479">4</cx:pt>
          <cx:pt idx="1480">4</cx:pt>
          <cx:pt idx="1481">3.5</cx:pt>
          <cx:pt idx="1482">4</cx:pt>
          <cx:pt idx="1483">3.5</cx:pt>
          <cx:pt idx="1484">3</cx:pt>
          <cx:pt idx="1485">2.5</cx:pt>
          <cx:pt idx="1486">2.5</cx:pt>
          <cx:pt idx="1487">4</cx:pt>
          <cx:pt idx="1488">4.5</cx:pt>
          <cx:pt idx="1489">3</cx:pt>
          <cx:pt idx="1490">3.5</cx:pt>
          <cx:pt idx="1491">4</cx:pt>
          <cx:pt idx="1492">3.5</cx:pt>
          <cx:pt idx="1493">4</cx:pt>
          <cx:pt idx="1494">3.5</cx:pt>
          <cx:pt idx="1495">3.5</cx:pt>
          <cx:pt idx="1496">3.5</cx:pt>
          <cx:pt idx="1497">3.5</cx:pt>
          <cx:pt idx="1498">3</cx:pt>
          <cx:pt idx="1499">4</cx:pt>
          <cx:pt idx="1500">4.5</cx:pt>
          <cx:pt idx="1501">4</cx:pt>
          <cx:pt idx="1502">4</cx:pt>
          <cx:pt idx="1503">3.5</cx:pt>
          <cx:pt idx="1504">4.5</cx:pt>
          <cx:pt idx="1505">4.5</cx:pt>
          <cx:pt idx="1506">3</cx:pt>
          <cx:pt idx="1507">4.5</cx:pt>
          <cx:pt idx="1508">4</cx:pt>
          <cx:pt idx="1509">4.5</cx:pt>
          <cx:pt idx="1510">4.5</cx:pt>
          <cx:pt idx="1511">4</cx:pt>
          <cx:pt idx="1512">4.5</cx:pt>
          <cx:pt idx="1513">4</cx:pt>
          <cx:pt idx="1514">4.5</cx:pt>
          <cx:pt idx="1515">4.5</cx:pt>
          <cx:pt idx="1516">4.5</cx:pt>
          <cx:pt idx="1517">4.5</cx:pt>
          <cx:pt idx="1518">4.5</cx:pt>
          <cx:pt idx="1519">4.5</cx:pt>
          <cx:pt idx="1520">3.5</cx:pt>
          <cx:pt idx="1521">4</cx:pt>
          <cx:pt idx="1522">4</cx:pt>
          <cx:pt idx="1523">4.5</cx:pt>
          <cx:pt idx="1524">4</cx:pt>
          <cx:pt idx="1525">4</cx:pt>
          <cx:pt idx="1526">4.5</cx:pt>
          <cx:pt idx="1527">4.5</cx:pt>
          <cx:pt idx="1528">4</cx:pt>
          <cx:pt idx="1529">4</cx:pt>
          <cx:pt idx="1530">3.5</cx:pt>
          <cx:pt idx="1531">4.5</cx:pt>
          <cx:pt idx="1532">4.5</cx:pt>
          <cx:pt idx="1533">4.5</cx:pt>
          <cx:pt idx="1534">4</cx:pt>
          <cx:pt idx="1535">4</cx:pt>
          <cx:pt idx="1536">4</cx:pt>
          <cx:pt idx="1537">4</cx:pt>
          <cx:pt idx="1538">4</cx:pt>
          <cx:pt idx="1539">3.5</cx:pt>
          <cx:pt idx="1540">4.5</cx:pt>
          <cx:pt idx="1541">4.5</cx:pt>
          <cx:pt idx="1542">5</cx:pt>
          <cx:pt idx="1543">4</cx:pt>
          <cx:pt idx="1544">4.3333000000000004</cx:pt>
          <cx:pt idx="1545">4</cx:pt>
          <cx:pt idx="1546">4</cx:pt>
          <cx:pt idx="1547">4</cx:pt>
          <cx:pt idx="1548">4</cx:pt>
          <cx:pt idx="1549">2.5</cx:pt>
          <cx:pt idx="1550">4</cx:pt>
          <cx:pt idx="1551">3.5</cx:pt>
          <cx:pt idx="1552">3.5</cx:pt>
          <cx:pt idx="1553">3.5</cx:pt>
          <cx:pt idx="1554">4</cx:pt>
          <cx:pt idx="1555">3.5</cx:pt>
          <cx:pt idx="1556">4</cx:pt>
          <cx:pt idx="1557">3</cx:pt>
          <cx:pt idx="1558">4</cx:pt>
          <cx:pt idx="1559">3.5</cx:pt>
          <cx:pt idx="1560">4.5</cx:pt>
          <cx:pt idx="1561">4</cx:pt>
          <cx:pt idx="1562">3.5</cx:pt>
          <cx:pt idx="1563">5</cx:pt>
          <cx:pt idx="1564">4.5</cx:pt>
          <cx:pt idx="1565">4</cx:pt>
          <cx:pt idx="1566">4</cx:pt>
          <cx:pt idx="1567">4</cx:pt>
          <cx:pt idx="1568">3.5</cx:pt>
          <cx:pt idx="1569">4</cx:pt>
          <cx:pt idx="1570">4.5</cx:pt>
          <cx:pt idx="1571">4.5</cx:pt>
          <cx:pt idx="1572">3.5</cx:pt>
          <cx:pt idx="1573">4.5</cx:pt>
          <cx:pt idx="1574">3.5</cx:pt>
          <cx:pt idx="1575">3.5</cx:pt>
          <cx:pt idx="1576">3.5</cx:pt>
          <cx:pt idx="1577">3</cx:pt>
          <cx:pt idx="1578">3</cx:pt>
          <cx:pt idx="1579">3.5</cx:pt>
          <cx:pt idx="1580">4</cx:pt>
          <cx:pt idx="1581">3</cx:pt>
          <cx:pt idx="1582">4</cx:pt>
          <cx:pt idx="1583">3</cx:pt>
          <cx:pt idx="1584">4</cx:pt>
          <cx:pt idx="1585">3</cx:pt>
          <cx:pt idx="1586">4.5</cx:pt>
          <cx:pt idx="1587">4.5</cx:pt>
          <cx:pt idx="1588">4</cx:pt>
          <cx:pt idx="1589">4</cx:pt>
          <cx:pt idx="1590">3.5</cx:pt>
          <cx:pt idx="1591">4</cx:pt>
          <cx:pt idx="1592">4.5</cx:pt>
          <cx:pt idx="1593">4</cx:pt>
          <cx:pt idx="1594">4</cx:pt>
          <cx:pt idx="1595">4</cx:pt>
          <cx:pt idx="1596">4</cx:pt>
          <cx:pt idx="1597">4.5</cx:pt>
          <cx:pt idx="1598">4</cx:pt>
          <cx:pt idx="1599">4</cx:pt>
          <cx:pt idx="1600">3</cx:pt>
          <cx:pt idx="1601">3.5</cx:pt>
          <cx:pt idx="1602">3.5</cx:pt>
          <cx:pt idx="1603">3.5</cx:pt>
          <cx:pt idx="1604">4</cx:pt>
          <cx:pt idx="1605">3.5</cx:pt>
          <cx:pt idx="1606">3.5</cx:pt>
          <cx:pt idx="1607">3.5</cx:pt>
          <cx:pt idx="1608">4.5</cx:pt>
          <cx:pt idx="1609">3.5</cx:pt>
          <cx:pt idx="1610">3.5</cx:pt>
          <cx:pt idx="1611">4</cx:pt>
          <cx:pt idx="1612">4</cx:pt>
          <cx:pt idx="1613">4.5</cx:pt>
          <cx:pt idx="1614">3.5</cx:pt>
          <cx:pt idx="1615">4</cx:pt>
          <cx:pt idx="1616">3.5</cx:pt>
          <cx:pt idx="1617">4</cx:pt>
          <cx:pt idx="1618">4.5</cx:pt>
          <cx:pt idx="1619">4</cx:pt>
          <cx:pt idx="1620">4</cx:pt>
          <cx:pt idx="1621">5</cx:pt>
          <cx:pt idx="1622">4.5</cx:pt>
          <cx:pt idx="1623">2.5</cx:pt>
          <cx:pt idx="1624">4.5</cx:pt>
          <cx:pt idx="1625">2.5</cx:pt>
          <cx:pt idx="1626">4</cx:pt>
          <cx:pt idx="1627">4.5</cx:pt>
          <cx:pt idx="1628">4.5</cx:pt>
          <cx:pt idx="1629">4</cx:pt>
          <cx:pt idx="1630">4</cx:pt>
          <cx:pt idx="1631">4.5</cx:pt>
          <cx:pt idx="1632">2.5</cx:pt>
          <cx:pt idx="1633">3</cx:pt>
          <cx:pt idx="1634">4.5</cx:pt>
          <cx:pt idx="1635">4</cx:pt>
        </cx:lvl>
      </cx:numDim>
    </cx:data>
    <cx:data id="1">
      <cx:numDim type="val">
        <cx:f>Sorted_Mapping!$U$2:$U$5532</cx:f>
        <cx:lvl ptCount="5531" formatCode="General">
          <cx:pt idx="0">1.5</cx:pt>
          <cx:pt idx="1">2.5</cx:pt>
          <cx:pt idx="2">2</cx:pt>
          <cx:pt idx="3">3.5</cx:pt>
          <cx:pt idx="4">3</cx:pt>
          <cx:pt idx="5">3</cx:pt>
          <cx:pt idx="6">2.5</cx:pt>
          <cx:pt idx="7">1.5</cx:pt>
          <cx:pt idx="8">2</cx:pt>
          <cx:pt idx="9">2</cx:pt>
          <cx:pt idx="10">2</cx:pt>
          <cx:pt idx="11">2.5</cx:pt>
          <cx:pt idx="12">1.5</cx:pt>
          <cx:pt idx="13">2.5</cx:pt>
          <cx:pt idx="14">2.5</cx:pt>
          <cx:pt idx="15">2</cx:pt>
          <cx:pt idx="16">2</cx:pt>
          <cx:pt idx="17">3.5</cx:pt>
          <cx:pt idx="18">3</cx:pt>
          <cx:pt idx="19">1.5</cx:pt>
          <cx:pt idx="20">2</cx:pt>
          <cx:pt idx="21">1</cx:pt>
          <cx:pt idx="22">1.5</cx:pt>
          <cx:pt idx="23">2</cx:pt>
          <cx:pt idx="24">2</cx:pt>
          <cx:pt idx="25">2</cx:pt>
          <cx:pt idx="26">2.5</cx:pt>
          <cx:pt idx="27">2.5</cx:pt>
          <cx:pt idx="28">1.5</cx:pt>
          <cx:pt idx="29">2.5</cx:pt>
          <cx:pt idx="30">1.5</cx:pt>
          <cx:pt idx="31">2.5</cx:pt>
          <cx:pt idx="32">2.5</cx:pt>
          <cx:pt idx="33">3.5</cx:pt>
          <cx:pt idx="34">3</cx:pt>
          <cx:pt idx="35">2.5</cx:pt>
          <cx:pt idx="36">2.5</cx:pt>
          <cx:pt idx="37">1.5</cx:pt>
          <cx:pt idx="38">1.5</cx:pt>
          <cx:pt idx="39">2</cx:pt>
          <cx:pt idx="40">2.5</cx:pt>
          <cx:pt idx="41">1.5</cx:pt>
          <cx:pt idx="42">2</cx:pt>
          <cx:pt idx="43">2.5</cx:pt>
          <cx:pt idx="44">1.5</cx:pt>
          <cx:pt idx="45">2.5</cx:pt>
          <cx:pt idx="46">1.5</cx:pt>
          <cx:pt idx="47">2</cx:pt>
          <cx:pt idx="48">2</cx:pt>
          <cx:pt idx="49">3</cx:pt>
          <cx:pt idx="50">1.5</cx:pt>
          <cx:pt idx="51">1.5</cx:pt>
          <cx:pt idx="52">1.5</cx:pt>
          <cx:pt idx="53">1.5</cx:pt>
          <cx:pt idx="54">2</cx:pt>
          <cx:pt idx="55">3</cx:pt>
          <cx:pt idx="56">3</cx:pt>
          <cx:pt idx="57">2.5</cx:pt>
          <cx:pt idx="58">2.5</cx:pt>
          <cx:pt idx="59">2.5</cx:pt>
          <cx:pt idx="60">2</cx:pt>
          <cx:pt idx="61">2</cx:pt>
          <cx:pt idx="62">2</cx:pt>
          <cx:pt idx="63">3</cx:pt>
          <cx:pt idx="64">2.5</cx:pt>
          <cx:pt idx="65">2.5</cx:pt>
          <cx:pt idx="66">1.5</cx:pt>
          <cx:pt idx="67">1.5</cx:pt>
          <cx:pt idx="68">2.5</cx:pt>
          <cx:pt idx="69">2.5</cx:pt>
          <cx:pt idx="70">1.5</cx:pt>
          <cx:pt idx="71">1.5</cx:pt>
          <cx:pt idx="72">2</cx:pt>
          <cx:pt idx="73">2</cx:pt>
          <cx:pt idx="74">3</cx:pt>
          <cx:pt idx="75">2.5</cx:pt>
          <cx:pt idx="76">2.5</cx:pt>
          <cx:pt idx="77">2</cx:pt>
          <cx:pt idx="78">2.5</cx:pt>
          <cx:pt idx="79">3</cx:pt>
          <cx:pt idx="80">2.5</cx:pt>
          <cx:pt idx="81">1.5</cx:pt>
          <cx:pt idx="82">1.5</cx:pt>
          <cx:pt idx="83">3.5</cx:pt>
          <cx:pt idx="84">3</cx:pt>
          <cx:pt idx="85">2</cx:pt>
          <cx:pt idx="86">1.5</cx:pt>
          <cx:pt idx="87">1.5</cx:pt>
          <cx:pt idx="88">1.5</cx:pt>
          <cx:pt idx="89">2</cx:pt>
          <cx:pt idx="90">3.5</cx:pt>
          <cx:pt idx="91">1.5</cx:pt>
          <cx:pt idx="92">2.5</cx:pt>
          <cx:pt idx="93">2.5</cx:pt>
          <cx:pt idx="94">1</cx:pt>
          <cx:pt idx="95">3</cx:pt>
          <cx:pt idx="96">2</cx:pt>
          <cx:pt idx="97">2</cx:pt>
          <cx:pt idx="98">1.5</cx:pt>
          <cx:pt idx="99">2.5</cx:pt>
          <cx:pt idx="100">2</cx:pt>
          <cx:pt idx="101">2</cx:pt>
          <cx:pt idx="102">2</cx:pt>
          <cx:pt idx="103">2</cx:pt>
          <cx:pt idx="104">2</cx:pt>
          <cx:pt idx="105">1.5</cx:pt>
          <cx:pt idx="106">2</cx:pt>
          <cx:pt idx="107">2</cx:pt>
          <cx:pt idx="108">2</cx:pt>
          <cx:pt idx="109">3</cx:pt>
          <cx:pt idx="110">2.5</cx:pt>
          <cx:pt idx="111">1.5</cx:pt>
          <cx:pt idx="112">1.5</cx:pt>
          <cx:pt idx="113">2</cx:pt>
          <cx:pt idx="114">1.5</cx:pt>
          <cx:pt idx="115">2.5</cx:pt>
          <cx:pt idx="116">1.5</cx:pt>
          <cx:pt idx="117">1.5</cx:pt>
          <cx:pt idx="118">1.5</cx:pt>
          <cx:pt idx="119">1.5</cx:pt>
          <cx:pt idx="120">1.5</cx:pt>
          <cx:pt idx="121">2</cx:pt>
          <cx:pt idx="122">1.5</cx:pt>
          <cx:pt idx="123">1.5</cx:pt>
          <cx:pt idx="124">2.5</cx:pt>
          <cx:pt idx="125">2</cx:pt>
          <cx:pt idx="126">1.5</cx:pt>
          <cx:pt idx="127">2</cx:pt>
          <cx:pt idx="128">2.5</cx:pt>
          <cx:pt idx="129">2</cx:pt>
          <cx:pt idx="130">1.5</cx:pt>
          <cx:pt idx="131">2.5</cx:pt>
          <cx:pt idx="132">1.5</cx:pt>
          <cx:pt idx="133">1.5</cx:pt>
          <cx:pt idx="134">2</cx:pt>
          <cx:pt idx="135">2</cx:pt>
          <cx:pt idx="136">1.5</cx:pt>
          <cx:pt idx="137">2</cx:pt>
          <cx:pt idx="138">2.5</cx:pt>
          <cx:pt idx="139">2</cx:pt>
          <cx:pt idx="140">1.5</cx:pt>
          <cx:pt idx="141">2</cx:pt>
          <cx:pt idx="142">1.5</cx:pt>
          <cx:pt idx="143">1.5</cx:pt>
          <cx:pt idx="144">1.5</cx:pt>
          <cx:pt idx="145">1</cx:pt>
          <cx:pt idx="146">1</cx:pt>
          <cx:pt idx="147">2.5</cx:pt>
          <cx:pt idx="148">2</cx:pt>
          <cx:pt idx="149">2.5</cx:pt>
          <cx:pt idx="150">2.5</cx:pt>
          <cx:pt idx="151">1.5</cx:pt>
          <cx:pt idx="152">2</cx:pt>
          <cx:pt idx="153">2</cx:pt>
          <cx:pt idx="154">2</cx:pt>
          <cx:pt idx="155">2</cx:pt>
          <cx:pt idx="156">1.5</cx:pt>
          <cx:pt idx="157">4</cx:pt>
          <cx:pt idx="158">1.5</cx:pt>
          <cx:pt idx="159">3</cx:pt>
          <cx:pt idx="160">3</cx:pt>
          <cx:pt idx="161">2</cx:pt>
          <cx:pt idx="162">2</cx:pt>
          <cx:pt idx="163">3</cx:pt>
          <cx:pt idx="164">2</cx:pt>
          <cx:pt idx="165">1.5</cx:pt>
          <cx:pt idx="166">2</cx:pt>
          <cx:pt idx="167">1.5</cx:pt>
          <cx:pt idx="168">1.5</cx:pt>
          <cx:pt idx="169">2</cx:pt>
          <cx:pt idx="170">2</cx:pt>
          <cx:pt idx="171">2</cx:pt>
          <cx:pt idx="172">2.5</cx:pt>
          <cx:pt idx="173">2</cx:pt>
          <cx:pt idx="174">1</cx:pt>
          <cx:pt idx="175">2</cx:pt>
          <cx:pt idx="176">2</cx:pt>
          <cx:pt idx="177">2.5</cx:pt>
          <cx:pt idx="178">2.5</cx:pt>
          <cx:pt idx="179">3</cx:pt>
          <cx:pt idx="180">2</cx:pt>
          <cx:pt idx="181">1.5</cx:pt>
          <cx:pt idx="182">2.5</cx:pt>
          <cx:pt idx="183">1.5</cx:pt>
          <cx:pt idx="184">2</cx:pt>
          <cx:pt idx="185">3.5</cx:pt>
          <cx:pt idx="186">1.5</cx:pt>
          <cx:pt idx="187">2</cx:pt>
          <cx:pt idx="188">2</cx:pt>
          <cx:pt idx="189">1.5</cx:pt>
          <cx:pt idx="190">1.5</cx:pt>
          <cx:pt idx="191">1.5</cx:pt>
          <cx:pt idx="192">1.5</cx:pt>
          <cx:pt idx="193">2</cx:pt>
          <cx:pt idx="194">1</cx:pt>
          <cx:pt idx="195">1.5</cx:pt>
          <cx:pt idx="196">2</cx:pt>
          <cx:pt idx="197">2.5</cx:pt>
          <cx:pt idx="198">1.5</cx:pt>
          <cx:pt idx="199">2.5</cx:pt>
          <cx:pt idx="200">2.5</cx:pt>
          <cx:pt idx="201">1.5</cx:pt>
          <cx:pt idx="202">2</cx:pt>
          <cx:pt idx="203">1.5</cx:pt>
          <cx:pt idx="204">1.5</cx:pt>
          <cx:pt idx="205">1.5</cx:pt>
          <cx:pt idx="206">2</cx:pt>
          <cx:pt idx="207">2</cx:pt>
          <cx:pt idx="208">1.5</cx:pt>
          <cx:pt idx="209">2</cx:pt>
          <cx:pt idx="210">2</cx:pt>
          <cx:pt idx="211">1.5</cx:pt>
          <cx:pt idx="212">1.5</cx:pt>
          <cx:pt idx="213">2</cx:pt>
          <cx:pt idx="214">1</cx:pt>
          <cx:pt idx="215">1</cx:pt>
          <cx:pt idx="216">1.5</cx:pt>
          <cx:pt idx="217">2</cx:pt>
          <cx:pt idx="218">2.3332999999999999</cx:pt>
          <cx:pt idx="219">2.5</cx:pt>
          <cx:pt idx="220">2.5</cx:pt>
          <cx:pt idx="221">2</cx:pt>
          <cx:pt idx="222">2.5</cx:pt>
          <cx:pt idx="223">2.5</cx:pt>
          <cx:pt idx="224">1.5</cx:pt>
          <cx:pt idx="225">1.5</cx:pt>
          <cx:pt idx="226">2</cx:pt>
          <cx:pt idx="227">1.5</cx:pt>
          <cx:pt idx="228">2</cx:pt>
          <cx:pt idx="229">2.5</cx:pt>
          <cx:pt idx="230">1.5</cx:pt>
          <cx:pt idx="231">1</cx:pt>
          <cx:pt idx="232">1.5</cx:pt>
          <cx:pt idx="233">2</cx:pt>
          <cx:pt idx="234">1.5</cx:pt>
          <cx:pt idx="235">1.5</cx:pt>
          <cx:pt idx="236">1.5</cx:pt>
          <cx:pt idx="237">1.5</cx:pt>
          <cx:pt idx="238">1.5</cx:pt>
          <cx:pt idx="239">1.5</cx:pt>
          <cx:pt idx="240">1.5</cx:pt>
          <cx:pt idx="241">2</cx:pt>
          <cx:pt idx="242">1.5</cx:pt>
          <cx:pt idx="243">2.5</cx:pt>
          <cx:pt idx="244">2.5</cx:pt>
          <cx:pt idx="245">2.5</cx:pt>
          <cx:pt idx="246">2</cx:pt>
          <cx:pt idx="247">2.5</cx:pt>
          <cx:pt idx="248">2</cx:pt>
          <cx:pt idx="249">2.5</cx:pt>
          <cx:pt idx="250">1.5</cx:pt>
          <cx:pt idx="251">2.5</cx:pt>
          <cx:pt idx="252">2</cx:pt>
          <cx:pt idx="253">2</cx:pt>
          <cx:pt idx="254">1.5</cx:pt>
          <cx:pt idx="255">2</cx:pt>
          <cx:pt idx="256">2</cx:pt>
          <cx:pt idx="257">2</cx:pt>
          <cx:pt idx="258">2.5</cx:pt>
          <cx:pt idx="259">1.5</cx:pt>
          <cx:pt idx="260">2.5</cx:pt>
          <cx:pt idx="261">2.5</cx:pt>
          <cx:pt idx="262">2.5</cx:pt>
          <cx:pt idx="263">2.5</cx:pt>
          <cx:pt idx="264">2</cx:pt>
          <cx:pt idx="265">2</cx:pt>
          <cx:pt idx="266">3</cx:pt>
          <cx:pt idx="267">3</cx:pt>
          <cx:pt idx="268">3</cx:pt>
          <cx:pt idx="269">4</cx:pt>
          <cx:pt idx="270">2.5</cx:pt>
          <cx:pt idx="271">3</cx:pt>
          <cx:pt idx="272">3</cx:pt>
          <cx:pt idx="273">2.5</cx:pt>
          <cx:pt idx="274">2.5</cx:pt>
          <cx:pt idx="275">3</cx:pt>
          <cx:pt idx="276">2.5</cx:pt>
          <cx:pt idx="277">2</cx:pt>
          <cx:pt idx="278">2.5</cx:pt>
          <cx:pt idx="279">2.5</cx:pt>
          <cx:pt idx="280">1.5</cx:pt>
          <cx:pt idx="281">2.5</cx:pt>
          <cx:pt idx="282">2</cx:pt>
          <cx:pt idx="283">2</cx:pt>
          <cx:pt idx="284">2.5</cx:pt>
          <cx:pt idx="285">2</cx:pt>
          <cx:pt idx="286">2.5</cx:pt>
          <cx:pt idx="287">2.5</cx:pt>
          <cx:pt idx="288">3</cx:pt>
          <cx:pt idx="289">2</cx:pt>
          <cx:pt idx="290">3</cx:pt>
          <cx:pt idx="291">2</cx:pt>
          <cx:pt idx="292">2.3332999999999999</cx:pt>
          <cx:pt idx="293">2.3332999999999999</cx:pt>
          <cx:pt idx="294">2.3332999999999999</cx:pt>
          <cx:pt idx="295">2.3332999999999999</cx:pt>
          <cx:pt idx="296">2.3332999999999999</cx:pt>
          <cx:pt idx="297">2.3332999999999999</cx:pt>
          <cx:pt idx="298">1.5</cx:pt>
          <cx:pt idx="299">2</cx:pt>
          <cx:pt idx="300">1.5</cx:pt>
          <cx:pt idx="301">1</cx:pt>
          <cx:pt idx="302">3.3332999999999999</cx:pt>
          <cx:pt idx="303">2.3332999999999999</cx:pt>
          <cx:pt idx="304">2</cx:pt>
          <cx:pt idx="305">2</cx:pt>
          <cx:pt idx="306">1.6667000000000001</cx:pt>
          <cx:pt idx="307">2</cx:pt>
          <cx:pt idx="308">3</cx:pt>
          <cx:pt idx="309">2.6667000000000001</cx:pt>
          <cx:pt idx="310">2.5</cx:pt>
          <cx:pt idx="311">1.5</cx:pt>
          <cx:pt idx="312">2</cx:pt>
          <cx:pt idx="313">1.5</cx:pt>
          <cx:pt idx="314">2</cx:pt>
          <cx:pt idx="315">1.5</cx:pt>
          <cx:pt idx="316">1</cx:pt>
          <cx:pt idx="317">3</cx:pt>
          <cx:pt idx="318">2.6667000000000001</cx:pt>
          <cx:pt idx="319">2.3332999999999999</cx:pt>
          <cx:pt idx="320">3</cx:pt>
          <cx:pt idx="321">2.6667000000000001</cx:pt>
          <cx:pt idx="322">2</cx:pt>
          <cx:pt idx="323">2.3332999999999999</cx:pt>
          <cx:pt idx="324">1.6667000000000001</cx:pt>
          <cx:pt idx="325">1.6667000000000001</cx:pt>
          <cx:pt idx="326">1.6667000000000001</cx:pt>
          <cx:pt idx="327">3.3332999999999999</cx:pt>
          <cx:pt idx="328">2.6667000000000001</cx:pt>
          <cx:pt idx="329">2.3332999999999999</cx:pt>
          <cx:pt idx="330">2</cx:pt>
          <cx:pt idx="331">2</cx:pt>
          <cx:pt idx="332">1.5</cx:pt>
          <cx:pt idx="333">2</cx:pt>
          <cx:pt idx="334">1.5</cx:pt>
          <cx:pt idx="335">1.5</cx:pt>
          <cx:pt idx="336">2</cx:pt>
          <cx:pt idx="337">1.5</cx:pt>
          <cx:pt idx="338">1.5</cx:pt>
          <cx:pt idx="339">2</cx:pt>
          <cx:pt idx="340">1.5</cx:pt>
          <cx:pt idx="341">2</cx:pt>
          <cx:pt idx="342">2</cx:pt>
          <cx:pt idx="343">4</cx:pt>
          <cx:pt idx="344">2</cx:pt>
          <cx:pt idx="345">2</cx:pt>
          <cx:pt idx="346">2</cx:pt>
          <cx:pt idx="347">3</cx:pt>
          <cx:pt idx="348">2.5</cx:pt>
          <cx:pt idx="349">2</cx:pt>
          <cx:pt idx="350">2.5</cx:pt>
          <cx:pt idx="351">3</cx:pt>
          <cx:pt idx="352">3.5</cx:pt>
          <cx:pt idx="353">2.5</cx:pt>
          <cx:pt idx="354">2.5</cx:pt>
          <cx:pt idx="355">3</cx:pt>
          <cx:pt idx="356">3</cx:pt>
          <cx:pt idx="357">2.5</cx:pt>
          <cx:pt idx="358">2</cx:pt>
          <cx:pt idx="359">1.5</cx:pt>
          <cx:pt idx="360">1.5</cx:pt>
          <cx:pt idx="361">1.5</cx:pt>
          <cx:pt idx="362">2.5</cx:pt>
          <cx:pt idx="363">2.5</cx:pt>
          <cx:pt idx="364">4</cx:pt>
          <cx:pt idx="365">2</cx:pt>
          <cx:pt idx="366">2.5</cx:pt>
          <cx:pt idx="367">2.5</cx:pt>
          <cx:pt idx="368">2</cx:pt>
          <cx:pt idx="369">2.5</cx:pt>
          <cx:pt idx="370">2.5</cx:pt>
          <cx:pt idx="371">2.5</cx:pt>
          <cx:pt idx="372">2</cx:pt>
          <cx:pt idx="373">2</cx:pt>
          <cx:pt idx="374">2</cx:pt>
          <cx:pt idx="375">1.5</cx:pt>
          <cx:pt idx="376">2</cx:pt>
          <cx:pt idx="377">1.5</cx:pt>
          <cx:pt idx="378">3</cx:pt>
          <cx:pt idx="379">1.5</cx:pt>
          <cx:pt idx="380">1.5</cx:pt>
          <cx:pt idx="381">2</cx:pt>
          <cx:pt idx="382">1.5</cx:pt>
          <cx:pt idx="383">1.5</cx:pt>
          <cx:pt idx="384">1.5</cx:pt>
          <cx:pt idx="385">2</cx:pt>
          <cx:pt idx="386">2.5</cx:pt>
          <cx:pt idx="387">1.5</cx:pt>
          <cx:pt idx="388">1.5</cx:pt>
          <cx:pt idx="389">1.5</cx:pt>
          <cx:pt idx="390">3</cx:pt>
          <cx:pt idx="391">2</cx:pt>
          <cx:pt idx="392">1.5</cx:pt>
          <cx:pt idx="393">1.5</cx:pt>
          <cx:pt idx="394">1.5</cx:pt>
          <cx:pt idx="395">1</cx:pt>
          <cx:pt idx="396">1</cx:pt>
          <cx:pt idx="397">1</cx:pt>
          <cx:pt idx="398">1.5</cx:pt>
          <cx:pt idx="399">2</cx:pt>
          <cx:pt idx="400">2</cx:pt>
          <cx:pt idx="401">1.5</cx:pt>
          <cx:pt idx="402">2</cx:pt>
          <cx:pt idx="403">2</cx:pt>
          <cx:pt idx="404">2.5</cx:pt>
          <cx:pt idx="405">2</cx:pt>
          <cx:pt idx="406">1.5</cx:pt>
          <cx:pt idx="407">1.5</cx:pt>
          <cx:pt idx="408">2</cx:pt>
          <cx:pt idx="409">2</cx:pt>
          <cx:pt idx="410">1.5</cx:pt>
          <cx:pt idx="411">1.5</cx:pt>
          <cx:pt idx="412">2</cx:pt>
          <cx:pt idx="413">1.5</cx:pt>
          <cx:pt idx="414">2.5</cx:pt>
          <cx:pt idx="415">2</cx:pt>
          <cx:pt idx="416">2</cx:pt>
          <cx:pt idx="417">2</cx:pt>
          <cx:pt idx="418">2</cx:pt>
          <cx:pt idx="419">2</cx:pt>
          <cx:pt idx="420">2</cx:pt>
          <cx:pt idx="421">1.5</cx:pt>
          <cx:pt idx="422">2.5</cx:pt>
          <cx:pt idx="423">2</cx:pt>
          <cx:pt idx="424">2</cx:pt>
          <cx:pt idx="425">2</cx:pt>
          <cx:pt idx="426">2.5</cx:pt>
          <cx:pt idx="427">2</cx:pt>
          <cx:pt idx="428">1.5</cx:pt>
          <cx:pt idx="429">1.5</cx:pt>
          <cx:pt idx="430">3</cx:pt>
          <cx:pt idx="431">3</cx:pt>
          <cx:pt idx="432">1</cx:pt>
          <cx:pt idx="433">2.5</cx:pt>
          <cx:pt idx="434">2</cx:pt>
          <cx:pt idx="435">2.5</cx:pt>
          <cx:pt idx="436">1.5</cx:pt>
          <cx:pt idx="437">2.5</cx:pt>
          <cx:pt idx="438">4</cx:pt>
          <cx:pt idx="439">2</cx:pt>
          <cx:pt idx="440">1.5</cx:pt>
          <cx:pt idx="441">2</cx:pt>
          <cx:pt idx="442">2</cx:pt>
          <cx:pt idx="443">2.5</cx:pt>
          <cx:pt idx="444">2</cx:pt>
          <cx:pt idx="445">2</cx:pt>
          <cx:pt idx="446">2.5</cx:pt>
          <cx:pt idx="447">2</cx:pt>
          <cx:pt idx="448">2.5</cx:pt>
          <cx:pt idx="449">2.5</cx:pt>
          <cx:pt idx="450">1.5</cx:pt>
          <cx:pt idx="451">2</cx:pt>
          <cx:pt idx="452">2</cx:pt>
          <cx:pt idx="453">1.5</cx:pt>
          <cx:pt idx="454">2</cx:pt>
          <cx:pt idx="455">2</cx:pt>
          <cx:pt idx="456">2.5</cx:pt>
          <cx:pt idx="457">2</cx:pt>
          <cx:pt idx="458">2.5</cx:pt>
          <cx:pt idx="459">2.5</cx:pt>
          <cx:pt idx="460">1</cx:pt>
          <cx:pt idx="461">1.5</cx:pt>
          <cx:pt idx="462">2</cx:pt>
          <cx:pt idx="463">2</cx:pt>
          <cx:pt idx="464">1.5</cx:pt>
          <cx:pt idx="465">1.5</cx:pt>
          <cx:pt idx="466">2</cx:pt>
          <cx:pt idx="467">1.5</cx:pt>
          <cx:pt idx="468">1.5</cx:pt>
          <cx:pt idx="469">2.5</cx:pt>
          <cx:pt idx="470">2.5</cx:pt>
          <cx:pt idx="471">2</cx:pt>
          <cx:pt idx="472">2</cx:pt>
          <cx:pt idx="473">2</cx:pt>
          <cx:pt idx="474">1.5</cx:pt>
          <cx:pt idx="475">1.5</cx:pt>
          <cx:pt idx="476">1.5</cx:pt>
          <cx:pt idx="477">2</cx:pt>
          <cx:pt idx="478">1.5</cx:pt>
          <cx:pt idx="479">1.5</cx:pt>
          <cx:pt idx="480">1.5</cx:pt>
          <cx:pt idx="481">1</cx:pt>
          <cx:pt idx="482">1.5</cx:pt>
          <cx:pt idx="483">1.5</cx:pt>
          <cx:pt idx="484">1.5</cx:pt>
          <cx:pt idx="485">1.5</cx:pt>
          <cx:pt idx="486">1.5</cx:pt>
          <cx:pt idx="487">2</cx:pt>
          <cx:pt idx="488">1.5</cx:pt>
          <cx:pt idx="489">1.5</cx:pt>
          <cx:pt idx="490">2</cx:pt>
          <cx:pt idx="491">2</cx:pt>
          <cx:pt idx="492">1.5</cx:pt>
          <cx:pt idx="493">1.5</cx:pt>
          <cx:pt idx="494">2</cx:pt>
          <cx:pt idx="495">2</cx:pt>
          <cx:pt idx="496">2</cx:pt>
          <cx:pt idx="497">2.5</cx:pt>
          <cx:pt idx="498">2.5</cx:pt>
          <cx:pt idx="499">2.5</cx:pt>
          <cx:pt idx="500">3</cx:pt>
          <cx:pt idx="501">2.5</cx:pt>
          <cx:pt idx="502">2</cx:pt>
          <cx:pt idx="503">2</cx:pt>
          <cx:pt idx="504">2</cx:pt>
          <cx:pt idx="505">2</cx:pt>
          <cx:pt idx="506">2.5</cx:pt>
          <cx:pt idx="507">2.5</cx:pt>
          <cx:pt idx="508">2.5</cx:pt>
          <cx:pt idx="509">3</cx:pt>
          <cx:pt idx="510">2.5</cx:pt>
          <cx:pt idx="511">2.5</cx:pt>
          <cx:pt idx="512">2.5</cx:pt>
          <cx:pt idx="513">1.5</cx:pt>
          <cx:pt idx="514">2</cx:pt>
          <cx:pt idx="515">2</cx:pt>
          <cx:pt idx="516">2</cx:pt>
          <cx:pt idx="517">2</cx:pt>
          <cx:pt idx="518">1.5</cx:pt>
          <cx:pt idx="519">2</cx:pt>
          <cx:pt idx="520">1.5</cx:pt>
          <cx:pt idx="521">2</cx:pt>
          <cx:pt idx="522">2.5</cx:pt>
          <cx:pt idx="523">2</cx:pt>
          <cx:pt idx="524">1.5</cx:pt>
          <cx:pt idx="525">2</cx:pt>
          <cx:pt idx="526">2.5</cx:pt>
          <cx:pt idx="527">2</cx:pt>
          <cx:pt idx="528">1.5</cx:pt>
          <cx:pt idx="529">2</cx:pt>
          <cx:pt idx="530">2.5</cx:pt>
          <cx:pt idx="531">2.5</cx:pt>
          <cx:pt idx="532">2.5</cx:pt>
          <cx:pt idx="533">2.5</cx:pt>
          <cx:pt idx="534">2</cx:pt>
          <cx:pt idx="535">2</cx:pt>
          <cx:pt idx="536">1.5</cx:pt>
          <cx:pt idx="537">3</cx:pt>
          <cx:pt idx="538">2</cx:pt>
          <cx:pt idx="539">2</cx:pt>
          <cx:pt idx="540">1</cx:pt>
          <cx:pt idx="541">2</cx:pt>
          <cx:pt idx="542">1</cx:pt>
          <cx:pt idx="543">2</cx:pt>
          <cx:pt idx="544">1.5</cx:pt>
          <cx:pt idx="545">2</cx:pt>
          <cx:pt idx="546">3.5</cx:pt>
          <cx:pt idx="547">3</cx:pt>
          <cx:pt idx="548">2</cx:pt>
          <cx:pt idx="549">1.6667000000000001</cx:pt>
          <cx:pt idx="550">2.3332999999999999</cx:pt>
          <cx:pt idx="551">1.6667000000000001</cx:pt>
          <cx:pt idx="552">2</cx:pt>
          <cx:pt idx="553">2.3332999999999999</cx:pt>
          <cx:pt idx="554">2</cx:pt>
          <cx:pt idx="555">2</cx:pt>
          <cx:pt idx="556">2</cx:pt>
          <cx:pt idx="557">2.3332999999999999</cx:pt>
          <cx:pt idx="558">2.3332999999999999</cx:pt>
          <cx:pt idx="559">2</cx:pt>
          <cx:pt idx="560">2.3332999999999999</cx:pt>
          <cx:pt idx="561">1.6667000000000001</cx:pt>
          <cx:pt idx="562">2</cx:pt>
          <cx:pt idx="563">2</cx:pt>
          <cx:pt idx="564">2.3332999999999999</cx:pt>
          <cx:pt idx="565">2.5</cx:pt>
          <cx:pt idx="566">2</cx:pt>
          <cx:pt idx="567">2</cx:pt>
          <cx:pt idx="568">2.5</cx:pt>
          <cx:pt idx="569">2</cx:pt>
          <cx:pt idx="570">2.5</cx:pt>
          <cx:pt idx="571">2</cx:pt>
          <cx:pt idx="572">2</cx:pt>
          <cx:pt idx="573">2</cx:pt>
          <cx:pt idx="574">2</cx:pt>
          <cx:pt idx="575">1.6667000000000001</cx:pt>
          <cx:pt idx="576">3</cx:pt>
          <cx:pt idx="577">2.5</cx:pt>
          <cx:pt idx="578">2</cx:pt>
          <cx:pt idx="579">2.5</cx:pt>
          <cx:pt idx="580">1.5</cx:pt>
          <cx:pt idx="581">2.5</cx:pt>
          <cx:pt idx="582">3</cx:pt>
          <cx:pt idx="583">2.5</cx:pt>
          <cx:pt idx="584">2.5</cx:pt>
          <cx:pt idx="585">3</cx:pt>
          <cx:pt idx="586">2.5</cx:pt>
          <cx:pt idx="587">2.5</cx:pt>
          <cx:pt idx="588">2</cx:pt>
          <cx:pt idx="589">2</cx:pt>
          <cx:pt idx="590">2.3332999999999999</cx:pt>
          <cx:pt idx="591">1.6667000000000001</cx:pt>
          <cx:pt idx="592">2</cx:pt>
          <cx:pt idx="593">1.5</cx:pt>
          <cx:pt idx="594">1.5</cx:pt>
          <cx:pt idx="595">3.5</cx:pt>
          <cx:pt idx="596">1.5</cx:pt>
          <cx:pt idx="597">2</cx:pt>
          <cx:pt idx="598">1.5</cx:pt>
          <cx:pt idx="599">2</cx:pt>
          <cx:pt idx="600">2</cx:pt>
          <cx:pt idx="601">1.5</cx:pt>
          <cx:pt idx="602">2</cx:pt>
          <cx:pt idx="603">2.5</cx:pt>
          <cx:pt idx="604">2.5</cx:pt>
          <cx:pt idx="605">2</cx:pt>
          <cx:pt idx="606">2.5</cx:pt>
          <cx:pt idx="607">1</cx:pt>
          <cx:pt idx="608">1.5</cx:pt>
          <cx:pt idx="609">2</cx:pt>
          <cx:pt idx="610">4</cx:pt>
          <cx:pt idx="611">1</cx:pt>
          <cx:pt idx="612">1</cx:pt>
          <cx:pt idx="613">1.5</cx:pt>
          <cx:pt idx="614">1</cx:pt>
          <cx:pt idx="615">2.5</cx:pt>
          <cx:pt idx="616">2</cx:pt>
          <cx:pt idx="617">2</cx:pt>
          <cx:pt idx="618">1.5</cx:pt>
          <cx:pt idx="619">2</cx:pt>
          <cx:pt idx="620">2</cx:pt>
          <cx:pt idx="621">1.6667000000000001</cx:pt>
          <cx:pt idx="622">2.6667000000000001</cx:pt>
          <cx:pt idx="623">2.3332999999999999</cx:pt>
          <cx:pt idx="624">2.3332999999999999</cx:pt>
          <cx:pt idx="625">2</cx:pt>
          <cx:pt idx="626">2</cx:pt>
          <cx:pt idx="627">1.5</cx:pt>
          <cx:pt idx="628">2.5</cx:pt>
          <cx:pt idx="629">2</cx:pt>
          <cx:pt idx="630">1.5</cx:pt>
          <cx:pt idx="631">1.5</cx:pt>
          <cx:pt idx="632">2</cx:pt>
          <cx:pt idx="633">1.5</cx:pt>
          <cx:pt idx="634">1.5</cx:pt>
          <cx:pt idx="635">1</cx:pt>
          <cx:pt idx="636">1.5</cx:pt>
          <cx:pt idx="637">2</cx:pt>
          <cx:pt idx="638">1.5</cx:pt>
          <cx:pt idx="639">1</cx:pt>
          <cx:pt idx="640">1</cx:pt>
          <cx:pt idx="641">1.5</cx:pt>
          <cx:pt idx="642">2</cx:pt>
          <cx:pt idx="643">2</cx:pt>
          <cx:pt idx="644">3</cx:pt>
          <cx:pt idx="645">2</cx:pt>
          <cx:pt idx="646">2</cx:pt>
          <cx:pt idx="647">2</cx:pt>
          <cx:pt idx="648">2.5</cx:pt>
          <cx:pt idx="649">2</cx:pt>
          <cx:pt idx="650">2</cx:pt>
          <cx:pt idx="651">2</cx:pt>
          <cx:pt idx="652">2</cx:pt>
          <cx:pt idx="653">2</cx:pt>
          <cx:pt idx="654">2</cx:pt>
          <cx:pt idx="655">2</cx:pt>
          <cx:pt idx="656">2</cx:pt>
          <cx:pt idx="657">1.5</cx:pt>
          <cx:pt idx="658">1.5</cx:pt>
          <cx:pt idx="659">1.5</cx:pt>
          <cx:pt idx="660">1.5</cx:pt>
          <cx:pt idx="661">2</cx:pt>
          <cx:pt idx="662">2</cx:pt>
          <cx:pt idx="663">1.5</cx:pt>
          <cx:pt idx="664">1.5</cx:pt>
          <cx:pt idx="665">2</cx:pt>
          <cx:pt idx="666">3.6667000000000001</cx:pt>
          <cx:pt idx="667">2</cx:pt>
          <cx:pt idx="668">2.3332999999999999</cx:pt>
          <cx:pt idx="669">2</cx:pt>
          <cx:pt idx="670">1.6667000000000001</cx:pt>
          <cx:pt idx="671">1</cx:pt>
          <cx:pt idx="672">2</cx:pt>
          <cx:pt idx="673">1.6667000000000001</cx:pt>
          <cx:pt idx="674">1.3332999999999999</cx:pt>
          <cx:pt idx="675">2</cx:pt>
          <cx:pt idx="676">2.3332999999999999</cx:pt>
          <cx:pt idx="677">2</cx:pt>
          <cx:pt idx="678">1.6667000000000001</cx:pt>
          <cx:pt idx="679">2</cx:pt>
          <cx:pt idx="680">1.3332999999999999</cx:pt>
          <cx:pt idx="681">1.6667000000000001</cx:pt>
          <cx:pt idx="682">2</cx:pt>
          <cx:pt idx="683">2</cx:pt>
          <cx:pt idx="684">2</cx:pt>
          <cx:pt idx="685">2</cx:pt>
          <cx:pt idx="686">2.3332999999999999</cx:pt>
          <cx:pt idx="687">2.6667000000000001</cx:pt>
          <cx:pt idx="688">2.3332999999999999</cx:pt>
          <cx:pt idx="689">2</cx:pt>
          <cx:pt idx="690">1.5</cx:pt>
          <cx:pt idx="691">1.5</cx:pt>
          <cx:pt idx="692">1.5</cx:pt>
          <cx:pt idx="693">1</cx:pt>
          <cx:pt idx="694">2</cx:pt>
          <cx:pt idx="695">2</cx:pt>
          <cx:pt idx="696">2</cx:pt>
          <cx:pt idx="697">2</cx:pt>
          <cx:pt idx="698">1.5</cx:pt>
          <cx:pt idx="699">2.5</cx:pt>
          <cx:pt idx="700">2</cx:pt>
          <cx:pt idx="701">2.5</cx:pt>
          <cx:pt idx="702">1.5</cx:pt>
          <cx:pt idx="703">1.5</cx:pt>
          <cx:pt idx="704">2</cx:pt>
          <cx:pt idx="705">3</cx:pt>
          <cx:pt idx="706">2.5</cx:pt>
          <cx:pt idx="707">2.5</cx:pt>
          <cx:pt idx="708">2</cx:pt>
          <cx:pt idx="709">2</cx:pt>
          <cx:pt idx="710">2.5</cx:pt>
          <cx:pt idx="711">1.5</cx:pt>
          <cx:pt idx="712">1</cx:pt>
          <cx:pt idx="713">1</cx:pt>
          <cx:pt idx="714">1.5</cx:pt>
          <cx:pt idx="715">1</cx:pt>
          <cx:pt idx="716">1.5</cx:pt>
          <cx:pt idx="717">2</cx:pt>
          <cx:pt idx="718">2</cx:pt>
          <cx:pt idx="719">1.5</cx:pt>
          <cx:pt idx="720">2</cx:pt>
          <cx:pt idx="721">2</cx:pt>
          <cx:pt idx="722">1.5</cx:pt>
          <cx:pt idx="723">1.5</cx:pt>
          <cx:pt idx="724">2.5</cx:pt>
          <cx:pt idx="725">2</cx:pt>
          <cx:pt idx="726">2</cx:pt>
          <cx:pt idx="727">2</cx:pt>
          <cx:pt idx="728">2</cx:pt>
          <cx:pt idx="729">1.5</cx:pt>
          <cx:pt idx="730">2</cx:pt>
          <cx:pt idx="731">1.5</cx:pt>
          <cx:pt idx="732">1.5</cx:pt>
          <cx:pt idx="733">1.5</cx:pt>
          <cx:pt idx="734">2</cx:pt>
          <cx:pt idx="735">2</cx:pt>
          <cx:pt idx="736">2</cx:pt>
          <cx:pt idx="737">1</cx:pt>
          <cx:pt idx="738">1.5</cx:pt>
          <cx:pt idx="739">1</cx:pt>
          <cx:pt idx="740">2</cx:pt>
          <cx:pt idx="741">2</cx:pt>
          <cx:pt idx="742">1.5</cx:pt>
          <cx:pt idx="743">2.5</cx:pt>
          <cx:pt idx="744">2.5</cx:pt>
          <cx:pt idx="745">3.5</cx:pt>
          <cx:pt idx="746">1.5</cx:pt>
          <cx:pt idx="747">2</cx:pt>
          <cx:pt idx="748">1.5</cx:pt>
          <cx:pt idx="749">1.5</cx:pt>
          <cx:pt idx="750">2</cx:pt>
          <cx:pt idx="751">1</cx:pt>
          <cx:pt idx="752">1.5</cx:pt>
          <cx:pt idx="753">1.5</cx:pt>
          <cx:pt idx="754">1</cx:pt>
          <cx:pt idx="755">1</cx:pt>
          <cx:pt idx="756">1</cx:pt>
          <cx:pt idx="757">2.5</cx:pt>
          <cx:pt idx="758">1.5</cx:pt>
          <cx:pt idx="759">2</cx:pt>
          <cx:pt idx="760">1.5</cx:pt>
          <cx:pt idx="761">1.5</cx:pt>
          <cx:pt idx="762">2</cx:pt>
          <cx:pt idx="763">2</cx:pt>
          <cx:pt idx="764">2.5</cx:pt>
          <cx:pt idx="765">3</cx:pt>
          <cx:pt idx="766">3</cx:pt>
          <cx:pt idx="767">1.5</cx:pt>
          <cx:pt idx="768">3</cx:pt>
          <cx:pt idx="769">4</cx:pt>
          <cx:pt idx="770">2</cx:pt>
          <cx:pt idx="771">2.5</cx:pt>
          <cx:pt idx="772">1.5</cx:pt>
          <cx:pt idx="773">1.5</cx:pt>
          <cx:pt idx="774">1.5</cx:pt>
          <cx:pt idx="775">1.5</cx:pt>
          <cx:pt idx="776">2</cx:pt>
          <cx:pt idx="777">2.5</cx:pt>
          <cx:pt idx="778">2</cx:pt>
          <cx:pt idx="779">2</cx:pt>
          <cx:pt idx="780">2.5</cx:pt>
          <cx:pt idx="781">1.5</cx:pt>
          <cx:pt idx="782">1.5</cx:pt>
          <cx:pt idx="783">2</cx:pt>
          <cx:pt idx="784">2</cx:pt>
          <cx:pt idx="785">2.5</cx:pt>
          <cx:pt idx="786">1.5</cx:pt>
          <cx:pt idx="787">4</cx:pt>
          <cx:pt idx="788">3</cx:pt>
          <cx:pt idx="789">1.5</cx:pt>
          <cx:pt idx="790">1.5</cx:pt>
          <cx:pt idx="791">3</cx:pt>
          <cx:pt idx="792">3</cx:pt>
          <cx:pt idx="793">2.5</cx:pt>
          <cx:pt idx="794">3</cx:pt>
          <cx:pt idx="795">3.5</cx:pt>
          <cx:pt idx="796">3</cx:pt>
          <cx:pt idx="797">3</cx:pt>
          <cx:pt idx="798">2.5</cx:pt>
          <cx:pt idx="799">2</cx:pt>
          <cx:pt idx="800">3</cx:pt>
          <cx:pt idx="801">3</cx:pt>
          <cx:pt idx="802">3</cx:pt>
          <cx:pt idx="803">2.5</cx:pt>
          <cx:pt idx="804">2</cx:pt>
          <cx:pt idx="805">2.5</cx:pt>
          <cx:pt idx="806">3</cx:pt>
          <cx:pt idx="807">3</cx:pt>
          <cx:pt idx="808">2</cx:pt>
          <cx:pt idx="809">2</cx:pt>
          <cx:pt idx="810">2</cx:pt>
          <cx:pt idx="811">2</cx:pt>
          <cx:pt idx="812">2.5</cx:pt>
          <cx:pt idx="813">3</cx:pt>
          <cx:pt idx="814">3</cx:pt>
          <cx:pt idx="815">3</cx:pt>
          <cx:pt idx="816">1.5</cx:pt>
          <cx:pt idx="817">3</cx:pt>
          <cx:pt idx="818">2.5</cx:pt>
          <cx:pt idx="819">2.5</cx:pt>
          <cx:pt idx="820">2</cx:pt>
          <cx:pt idx="821">2.5</cx:pt>
          <cx:pt idx="822">2</cx:pt>
          <cx:pt idx="823">2</cx:pt>
          <cx:pt idx="824">1.5</cx:pt>
          <cx:pt idx="825">2</cx:pt>
          <cx:pt idx="826">2</cx:pt>
          <cx:pt idx="827">1.5</cx:pt>
          <cx:pt idx="828">1.5</cx:pt>
          <cx:pt idx="829">2</cx:pt>
          <cx:pt idx="830">2</cx:pt>
          <cx:pt idx="831">1.5</cx:pt>
          <cx:pt idx="832">1.5</cx:pt>
          <cx:pt idx="833">1.5</cx:pt>
          <cx:pt idx="834">2</cx:pt>
          <cx:pt idx="835">1.5</cx:pt>
          <cx:pt idx="836">2.5</cx:pt>
          <cx:pt idx="837">2.5</cx:pt>
          <cx:pt idx="838">2.5</cx:pt>
          <cx:pt idx="839">4</cx:pt>
          <cx:pt idx="840">4</cx:pt>
          <cx:pt idx="841">4</cx:pt>
          <cx:pt idx="842">1.5</cx:pt>
          <cx:pt idx="843">2.5</cx:pt>
          <cx:pt idx="844">2</cx:pt>
          <cx:pt idx="845">2</cx:pt>
          <cx:pt idx="846">3</cx:pt>
          <cx:pt idx="847">3</cx:pt>
          <cx:pt idx="848">2</cx:pt>
          <cx:pt idx="849">1.5</cx:pt>
          <cx:pt idx="850">2.5</cx:pt>
          <cx:pt idx="851">2.5</cx:pt>
          <cx:pt idx="852">1.5</cx:pt>
          <cx:pt idx="853">2</cx:pt>
          <cx:pt idx="854">1.5</cx:pt>
          <cx:pt idx="855">2</cx:pt>
          <cx:pt idx="856">1.5</cx:pt>
          <cx:pt idx="857">2.5</cx:pt>
          <cx:pt idx="858">2</cx:pt>
          <cx:pt idx="859">2</cx:pt>
          <cx:pt idx="860">1.5</cx:pt>
          <cx:pt idx="861">2.5</cx:pt>
          <cx:pt idx="862">1.5</cx:pt>
          <cx:pt idx="863">2.5</cx:pt>
          <cx:pt idx="864">1.5</cx:pt>
          <cx:pt idx="865">2</cx:pt>
          <cx:pt idx="866">1</cx:pt>
          <cx:pt idx="867">1.5</cx:pt>
          <cx:pt idx="868">2</cx:pt>
          <cx:pt idx="869">2</cx:pt>
          <cx:pt idx="870">2</cx:pt>
          <cx:pt idx="871">2</cx:pt>
          <cx:pt idx="872">2.5</cx:pt>
          <cx:pt idx="873">2.5</cx:pt>
          <cx:pt idx="874">2</cx:pt>
          <cx:pt idx="875">1.5</cx:pt>
          <cx:pt idx="876">2</cx:pt>
          <cx:pt idx="877">2.5</cx:pt>
          <cx:pt idx="878">2</cx:pt>
          <cx:pt idx="879">2</cx:pt>
          <cx:pt idx="880">1.5</cx:pt>
          <cx:pt idx="881">1.5</cx:pt>
          <cx:pt idx="882">1.5</cx:pt>
          <cx:pt idx="883">2</cx:pt>
          <cx:pt idx="884">2</cx:pt>
          <cx:pt idx="885">1.5</cx:pt>
          <cx:pt idx="886">1.5</cx:pt>
          <cx:pt idx="887">2</cx:pt>
          <cx:pt idx="888">1</cx:pt>
          <cx:pt idx="889">2.5</cx:pt>
          <cx:pt idx="890">2.5</cx:pt>
          <cx:pt idx="891">2</cx:pt>
          <cx:pt idx="892">2</cx:pt>
          <cx:pt idx="893">2.5</cx:pt>
          <cx:pt idx="894">2.5</cx:pt>
          <cx:pt idx="895">2.5</cx:pt>
          <cx:pt idx="896">2</cx:pt>
          <cx:pt idx="897">2</cx:pt>
          <cx:pt idx="898">2</cx:pt>
          <cx:pt idx="899">1.5</cx:pt>
          <cx:pt idx="900">2</cx:pt>
          <cx:pt idx="901">2</cx:pt>
          <cx:pt idx="902">2</cx:pt>
          <cx:pt idx="903">2</cx:pt>
          <cx:pt idx="904">2.5</cx:pt>
          <cx:pt idx="905">2</cx:pt>
          <cx:pt idx="906">2</cx:pt>
          <cx:pt idx="907">1.5</cx:pt>
          <cx:pt idx="908">1</cx:pt>
          <cx:pt idx="909">2</cx:pt>
          <cx:pt idx="910">1.5</cx:pt>
          <cx:pt idx="911">1.5</cx:pt>
          <cx:pt idx="912">1.5</cx:pt>
          <cx:pt idx="913">1.5</cx:pt>
          <cx:pt idx="914">2.5</cx:pt>
          <cx:pt idx="915">2</cx:pt>
          <cx:pt idx="916">2</cx:pt>
          <cx:pt idx="917">2.5</cx:pt>
          <cx:pt idx="918">2</cx:pt>
          <cx:pt idx="919">2</cx:pt>
          <cx:pt idx="920">2.5</cx:pt>
          <cx:pt idx="921">2.5</cx:pt>
          <cx:pt idx="922">1</cx:pt>
          <cx:pt idx="923">1.5</cx:pt>
          <cx:pt idx="924">2</cx:pt>
          <cx:pt idx="925">2</cx:pt>
          <cx:pt idx="926">2.5</cx:pt>
          <cx:pt idx="927">2.5</cx:pt>
          <cx:pt idx="928">2.5</cx:pt>
          <cx:pt idx="929">3</cx:pt>
          <cx:pt idx="930">2.5</cx:pt>
          <cx:pt idx="931">2.5</cx:pt>
          <cx:pt idx="932">3</cx:pt>
          <cx:pt idx="933">2.5</cx:pt>
          <cx:pt idx="934">3</cx:pt>
          <cx:pt idx="935">2</cx:pt>
          <cx:pt idx="936">2.5</cx:pt>
          <cx:pt idx="937">3</cx:pt>
          <cx:pt idx="938">2.5</cx:pt>
          <cx:pt idx="939">3</cx:pt>
          <cx:pt idx="940">1.5</cx:pt>
          <cx:pt idx="941">2</cx:pt>
          <cx:pt idx="942">2</cx:pt>
          <cx:pt idx="943">2</cx:pt>
          <cx:pt idx="944">3</cx:pt>
          <cx:pt idx="945">2</cx:pt>
          <cx:pt idx="946">2</cx:pt>
          <cx:pt idx="947">2</cx:pt>
          <cx:pt idx="948">2</cx:pt>
          <cx:pt idx="949">3.5</cx:pt>
          <cx:pt idx="950">2</cx:pt>
          <cx:pt idx="951">2.5</cx:pt>
          <cx:pt idx="952">1.5</cx:pt>
          <cx:pt idx="953">2</cx:pt>
          <cx:pt idx="954">1.5</cx:pt>
          <cx:pt idx="955">2</cx:pt>
          <cx:pt idx="956">1.5</cx:pt>
          <cx:pt idx="957">2</cx:pt>
          <cx:pt idx="958">2</cx:pt>
          <cx:pt idx="959">1.5</cx:pt>
          <cx:pt idx="960">1.5</cx:pt>
          <cx:pt idx="961">1.5</cx:pt>
          <cx:pt idx="962">1.5</cx:pt>
          <cx:pt idx="963">2.5</cx:pt>
          <cx:pt idx="964">2.5</cx:pt>
          <cx:pt idx="965">2</cx:pt>
          <cx:pt idx="966">2</cx:pt>
          <cx:pt idx="967">2</cx:pt>
          <cx:pt idx="968">1.5</cx:pt>
          <cx:pt idx="969">1.5</cx:pt>
          <cx:pt idx="970">1.5</cx:pt>
          <cx:pt idx="971">1.5</cx:pt>
          <cx:pt idx="972">2</cx:pt>
          <cx:pt idx="973">2</cx:pt>
          <cx:pt idx="974">2.5</cx:pt>
          <cx:pt idx="975">1.5</cx:pt>
          <cx:pt idx="976">1.5</cx:pt>
          <cx:pt idx="977">2.5</cx:pt>
          <cx:pt idx="978">2</cx:pt>
          <cx:pt idx="979">2.5</cx:pt>
          <cx:pt idx="980">2</cx:pt>
          <cx:pt idx="981">2</cx:pt>
          <cx:pt idx="982">2.5</cx:pt>
          <cx:pt idx="983">2.5</cx:pt>
          <cx:pt idx="984">2.5</cx:pt>
          <cx:pt idx="985">2.5</cx:pt>
          <cx:pt idx="986">1.5</cx:pt>
          <cx:pt idx="987">2</cx:pt>
          <cx:pt idx="988">2</cx:pt>
          <cx:pt idx="989">2</cx:pt>
          <cx:pt idx="990">3</cx:pt>
          <cx:pt idx="991">1.5</cx:pt>
          <cx:pt idx="992">2.5</cx:pt>
          <cx:pt idx="993">1.5</cx:pt>
          <cx:pt idx="994">1.5</cx:pt>
          <cx:pt idx="995">1.5</cx:pt>
          <cx:pt idx="996">1.5</cx:pt>
          <cx:pt idx="997">1.5</cx:pt>
          <cx:pt idx="998">1.5</cx:pt>
          <cx:pt idx="999">2</cx:pt>
          <cx:pt idx="1000">2</cx:pt>
          <cx:pt idx="1001">2</cx:pt>
          <cx:pt idx="1002">1.5</cx:pt>
          <cx:pt idx="1003">1.5</cx:pt>
          <cx:pt idx="1004">1.5</cx:pt>
          <cx:pt idx="1005">1</cx:pt>
          <cx:pt idx="1006">2</cx:pt>
          <cx:pt idx="1007">2</cx:pt>
          <cx:pt idx="1008">1.5</cx:pt>
          <cx:pt idx="1009">1.5</cx:pt>
          <cx:pt idx="1010">1</cx:pt>
          <cx:pt idx="1011">1.5</cx:pt>
          <cx:pt idx="1012">1.5</cx:pt>
          <cx:pt idx="1013">2</cx:pt>
          <cx:pt idx="1014">1.5</cx:pt>
          <cx:pt idx="1015">2</cx:pt>
          <cx:pt idx="1016">2.5</cx:pt>
          <cx:pt idx="1017">2</cx:pt>
          <cx:pt idx="1018">2.5</cx:pt>
          <cx:pt idx="1019">2</cx:pt>
          <cx:pt idx="1020">2.5</cx:pt>
          <cx:pt idx="1021">2.5</cx:pt>
          <cx:pt idx="1022">2.5</cx:pt>
          <cx:pt idx="1023">3.5</cx:pt>
          <cx:pt idx="1024">2.5</cx:pt>
          <cx:pt idx="1025">2.5</cx:pt>
          <cx:pt idx="1026">2.5</cx:pt>
          <cx:pt idx="1027">2</cx:pt>
          <cx:pt idx="1028">2</cx:pt>
          <cx:pt idx="1029">2.5</cx:pt>
          <cx:pt idx="1030">2.5</cx:pt>
          <cx:pt idx="1031">2</cx:pt>
          <cx:pt idx="1032">2.5</cx:pt>
          <cx:pt idx="1033">2.5</cx:pt>
          <cx:pt idx="1034">2.5</cx:pt>
          <cx:pt idx="1035">2.5</cx:pt>
          <cx:pt idx="1036">1.5</cx:pt>
          <cx:pt idx="1037">2</cx:pt>
          <cx:pt idx="1038">2</cx:pt>
          <cx:pt idx="1039">2</cx:pt>
          <cx:pt idx="1040">2</cx:pt>
          <cx:pt idx="1041">2</cx:pt>
          <cx:pt idx="1042">2.5</cx:pt>
          <cx:pt idx="1043">2.5</cx:pt>
          <cx:pt idx="1044">2</cx:pt>
          <cx:pt idx="1045">2</cx:pt>
          <cx:pt idx="1046">2</cx:pt>
          <cx:pt idx="1047">2</cx:pt>
          <cx:pt idx="1048">2</cx:pt>
          <cx:pt idx="1049">2</cx:pt>
          <cx:pt idx="1050">2</cx:pt>
          <cx:pt idx="1051">2</cx:pt>
          <cx:pt idx="1052">2</cx:pt>
          <cx:pt idx="1053">2.5</cx:pt>
          <cx:pt idx="1054">2</cx:pt>
          <cx:pt idx="1055">2</cx:pt>
          <cx:pt idx="1056">2.5</cx:pt>
          <cx:pt idx="1057">2.5</cx:pt>
          <cx:pt idx="1058">2</cx:pt>
          <cx:pt idx="1059">1.5</cx:pt>
          <cx:pt idx="1060">2</cx:pt>
          <cx:pt idx="1061">2</cx:pt>
          <cx:pt idx="1062">2</cx:pt>
          <cx:pt idx="1063">2</cx:pt>
          <cx:pt idx="1064">2.5</cx:pt>
          <cx:pt idx="1065">4</cx:pt>
          <cx:pt idx="1066">2</cx:pt>
          <cx:pt idx="1067">2.5</cx:pt>
          <cx:pt idx="1068">2.5</cx:pt>
          <cx:pt idx="1069">3.5</cx:pt>
          <cx:pt idx="1070">2.5</cx:pt>
          <cx:pt idx="1071">2</cx:pt>
          <cx:pt idx="1072">2</cx:pt>
          <cx:pt idx="1073">2.5</cx:pt>
          <cx:pt idx="1074">2.5</cx:pt>
          <cx:pt idx="1075">2</cx:pt>
          <cx:pt idx="1076">2</cx:pt>
          <cx:pt idx="1077">2.5</cx:pt>
          <cx:pt idx="1078">2</cx:pt>
          <cx:pt idx="1079">3</cx:pt>
          <cx:pt idx="1080">2</cx:pt>
          <cx:pt idx="1081">1.5</cx:pt>
          <cx:pt idx="1082">2</cx:pt>
          <cx:pt idx="1083">2</cx:pt>
          <cx:pt idx="1084">2</cx:pt>
          <cx:pt idx="1085">2</cx:pt>
          <cx:pt idx="1086">2</cx:pt>
          <cx:pt idx="1087">2.5</cx:pt>
          <cx:pt idx="1088">2.3332999999999999</cx:pt>
          <cx:pt idx="1089">2.6667000000000001</cx:pt>
          <cx:pt idx="1090">2.3332999999999999</cx:pt>
          <cx:pt idx="1091">2.6667000000000001</cx:pt>
          <cx:pt idx="1092">2</cx:pt>
          <cx:pt idx="1093">2</cx:pt>
          <cx:pt idx="1094">2</cx:pt>
          <cx:pt idx="1095">2</cx:pt>
          <cx:pt idx="1096">2</cx:pt>
          <cx:pt idx="1097">2</cx:pt>
          <cx:pt idx="1098">2</cx:pt>
          <cx:pt idx="1099">2</cx:pt>
          <cx:pt idx="1100">2.5</cx:pt>
          <cx:pt idx="1101">2</cx:pt>
          <cx:pt idx="1102">2.5</cx:pt>
          <cx:pt idx="1103">2.5</cx:pt>
          <cx:pt idx="1104">2</cx:pt>
          <cx:pt idx="1105">2</cx:pt>
          <cx:pt idx="1106">2.5</cx:pt>
          <cx:pt idx="1107">2.5</cx:pt>
          <cx:pt idx="1108">1.5</cx:pt>
          <cx:pt idx="1109">1.5</cx:pt>
          <cx:pt idx="1110">1.5</cx:pt>
          <cx:pt idx="1111">1.5</cx:pt>
          <cx:pt idx="1112">4</cx:pt>
          <cx:pt idx="1113">2</cx:pt>
          <cx:pt idx="1114">3</cx:pt>
          <cx:pt idx="1115">2</cx:pt>
          <cx:pt idx="1116">1.6667000000000001</cx:pt>
          <cx:pt idx="1117">2</cx:pt>
          <cx:pt idx="1118">2.3332999999999999</cx:pt>
          <cx:pt idx="1119">2.3332999999999999</cx:pt>
          <cx:pt idx="1120">2</cx:pt>
          <cx:pt idx="1121">2.6667000000000001</cx:pt>
          <cx:pt idx="1122">2</cx:pt>
          <cx:pt idx="1123">2</cx:pt>
          <cx:pt idx="1124">1.6667000000000001</cx:pt>
          <cx:pt idx="1125">2</cx:pt>
          <cx:pt idx="1126">2</cx:pt>
          <cx:pt idx="1127">2</cx:pt>
          <cx:pt idx="1128">2.6667000000000001</cx:pt>
          <cx:pt idx="1129">2</cx:pt>
          <cx:pt idx="1130">2</cx:pt>
          <cx:pt idx="1131">2</cx:pt>
          <cx:pt idx="1132">2</cx:pt>
          <cx:pt idx="1133">2</cx:pt>
          <cx:pt idx="1134">1.5</cx:pt>
          <cx:pt idx="1135">2.5</cx:pt>
          <cx:pt idx="1136">2</cx:pt>
          <cx:pt idx="1137">2.5</cx:pt>
          <cx:pt idx="1138">1</cx:pt>
          <cx:pt idx="1139">2</cx:pt>
          <cx:pt idx="1140">2.5</cx:pt>
          <cx:pt idx="1141">3</cx:pt>
          <cx:pt idx="1142">2</cx:pt>
          <cx:pt idx="1143">2</cx:pt>
          <cx:pt idx="1144">2.5</cx:pt>
          <cx:pt idx="1145">1.5</cx:pt>
          <cx:pt idx="1146">1.5</cx:pt>
          <cx:pt idx="1147">2.5</cx:pt>
          <cx:pt idx="1148">2</cx:pt>
          <cx:pt idx="1149">2.5</cx:pt>
          <cx:pt idx="1150">2.5</cx:pt>
          <cx:pt idx="1151">3.5</cx:pt>
          <cx:pt idx="1152">2</cx:pt>
          <cx:pt idx="1153">1.5</cx:pt>
          <cx:pt idx="1154">2.5</cx:pt>
          <cx:pt idx="1155">3</cx:pt>
          <cx:pt idx="1156">2</cx:pt>
          <cx:pt idx="1157">2</cx:pt>
          <cx:pt idx="1158">2</cx:pt>
          <cx:pt idx="1159">1.5</cx:pt>
          <cx:pt idx="1160">2.5</cx:pt>
          <cx:pt idx="1161">2</cx:pt>
          <cx:pt idx="1162">3</cx:pt>
          <cx:pt idx="1163">2.5</cx:pt>
          <cx:pt idx="1164">2</cx:pt>
          <cx:pt idx="1165">2.5</cx:pt>
          <cx:pt idx="1166">2</cx:pt>
          <cx:pt idx="1167">2</cx:pt>
          <cx:pt idx="1168">2.3332999999999999</cx:pt>
          <cx:pt idx="1169">2.5</cx:pt>
          <cx:pt idx="1170">2.3332999999999999</cx:pt>
          <cx:pt idx="1171">2.5</cx:pt>
          <cx:pt idx="1172">2</cx:pt>
          <cx:pt idx="1173">2.3332999999999999</cx:pt>
          <cx:pt idx="1174">2</cx:pt>
          <cx:pt idx="1175">2</cx:pt>
          <cx:pt idx="1176">1.5</cx:pt>
          <cx:pt idx="1177">2.5</cx:pt>
          <cx:pt idx="1178">2.5</cx:pt>
          <cx:pt idx="1179">4</cx:pt>
          <cx:pt idx="1180">3</cx:pt>
          <cx:pt idx="1181">4</cx:pt>
          <cx:pt idx="1182">3</cx:pt>
          <cx:pt idx="1183">2</cx:pt>
          <cx:pt idx="1184">3</cx:pt>
          <cx:pt idx="1185">2</cx:pt>
          <cx:pt idx="1186">2</cx:pt>
          <cx:pt idx="1187">2</cx:pt>
          <cx:pt idx="1188">1.5</cx:pt>
          <cx:pt idx="1189">1.5</cx:pt>
          <cx:pt idx="1190">1.5</cx:pt>
          <cx:pt idx="1191">1.5</cx:pt>
          <cx:pt idx="1192">2.5</cx:pt>
          <cx:pt idx="1193">2</cx:pt>
          <cx:pt idx="1194">2.5</cx:pt>
          <cx:pt idx="1195">2</cx:pt>
          <cx:pt idx="1196">1.6667000000000001</cx:pt>
          <cx:pt idx="1197">3</cx:pt>
          <cx:pt idx="1198">1.6667000000000001</cx:pt>
          <cx:pt idx="1199">1.6667000000000001</cx:pt>
          <cx:pt idx="1200">2</cx:pt>
          <cx:pt idx="1201">1.6667000000000001</cx:pt>
          <cx:pt idx="1202">1.5</cx:pt>
          <cx:pt idx="1203">2</cx:pt>
          <cx:pt idx="1204">1.6667000000000001</cx:pt>
          <cx:pt idx="1205">2.3332999999999999</cx:pt>
          <cx:pt idx="1206">2.3332999999999999</cx:pt>
          <cx:pt idx="1207">2</cx:pt>
          <cx:pt idx="1208">2</cx:pt>
          <cx:pt idx="1209">2</cx:pt>
          <cx:pt idx="1210">2</cx:pt>
          <cx:pt idx="1211">2</cx:pt>
          <cx:pt idx="1212">2</cx:pt>
          <cx:pt idx="1213">2</cx:pt>
          <cx:pt idx="1214">2</cx:pt>
          <cx:pt idx="1215">2</cx:pt>
          <cx:pt idx="1216">2</cx:pt>
          <cx:pt idx="1217">1.5</cx:pt>
          <cx:pt idx="1218">1.6667000000000001</cx:pt>
          <cx:pt idx="1219">1.5</cx:pt>
          <cx:pt idx="1220">2</cx:pt>
          <cx:pt idx="1221">3.5</cx:pt>
          <cx:pt idx="1222">2</cx:pt>
          <cx:pt idx="1223">1.5</cx:pt>
          <cx:pt idx="1224">3</cx:pt>
          <cx:pt idx="1225">1.5</cx:pt>
          <cx:pt idx="1226">2</cx:pt>
          <cx:pt idx="1227">1.5</cx:pt>
          <cx:pt idx="1228">2.5</cx:pt>
          <cx:pt idx="1229">2.5</cx:pt>
          <cx:pt idx="1230">2.5</cx:pt>
          <cx:pt idx="1231">2.5</cx:pt>
          <cx:pt idx="1232">1.5</cx:pt>
          <cx:pt idx="1233">3</cx:pt>
          <cx:pt idx="1234">1.5</cx:pt>
          <cx:pt idx="1235">2</cx:pt>
          <cx:pt idx="1236">1.5</cx:pt>
          <cx:pt idx="1237">2.3332999999999999</cx:pt>
          <cx:pt idx="1238">1.5</cx:pt>
          <cx:pt idx="1239">1.6667000000000001</cx:pt>
          <cx:pt idx="1240">1.6667000000000001</cx:pt>
          <cx:pt idx="1241">2</cx:pt>
          <cx:pt idx="1242">2</cx:pt>
          <cx:pt idx="1243">2.5</cx:pt>
          <cx:pt idx="1244">2</cx:pt>
          <cx:pt idx="1245">2</cx:pt>
          <cx:pt idx="1246">2.5</cx:pt>
          <cx:pt idx="1247">2</cx:pt>
          <cx:pt idx="1248">1.6667000000000001</cx:pt>
          <cx:pt idx="1249">2</cx:pt>
          <cx:pt idx="1250">2</cx:pt>
          <cx:pt idx="1251">2.6667000000000001</cx:pt>
          <cx:pt idx="1252">2.6667000000000001</cx:pt>
          <cx:pt idx="1253">2</cx:pt>
          <cx:pt idx="1254">2.3332999999999999</cx:pt>
          <cx:pt idx="1255">3</cx:pt>
          <cx:pt idx="1256">1.5</cx:pt>
          <cx:pt idx="1257">2</cx:pt>
          <cx:pt idx="1258">1.5</cx:pt>
          <cx:pt idx="1259">2</cx:pt>
          <cx:pt idx="1260">2</cx:pt>
          <cx:pt idx="1261">2.5</cx:pt>
          <cx:pt idx="1262">2</cx:pt>
          <cx:pt idx="1263">3</cx:pt>
          <cx:pt idx="1264">1.5</cx:pt>
          <cx:pt idx="1265">1.5</cx:pt>
          <cx:pt idx="1266">2.5</cx:pt>
          <cx:pt idx="1267">2</cx:pt>
          <cx:pt idx="1268">2</cx:pt>
          <cx:pt idx="1269">2.5</cx:pt>
          <cx:pt idx="1270">1.5</cx:pt>
          <cx:pt idx="1271">2</cx:pt>
          <cx:pt idx="1272">1.5</cx:pt>
          <cx:pt idx="1273">2</cx:pt>
          <cx:pt idx="1274">1.5</cx:pt>
          <cx:pt idx="1275">1.5</cx:pt>
          <cx:pt idx="1276">2</cx:pt>
          <cx:pt idx="1277">2</cx:pt>
          <cx:pt idx="1278">1.5</cx:pt>
          <cx:pt idx="1279">1.6667000000000001</cx:pt>
          <cx:pt idx="1280">2</cx:pt>
          <cx:pt idx="1281">1.3332999999999999</cx:pt>
          <cx:pt idx="1282">1.3332999999999999</cx:pt>
          <cx:pt idx="1283">1.6667000000000001</cx:pt>
          <cx:pt idx="1284">1.6667000000000001</cx:pt>
          <cx:pt idx="1285">1.3332999999999999</cx:pt>
          <cx:pt idx="1286">2.6667000000000001</cx:pt>
          <cx:pt idx="1287">1.5</cx:pt>
          <cx:pt idx="1288">1.3332999999999999</cx:pt>
          <cx:pt idx="1289">2</cx:pt>
          <cx:pt idx="1290">2</cx:pt>
          <cx:pt idx="1291">1.5</cx:pt>
          <cx:pt idx="1292">1.5</cx:pt>
          <cx:pt idx="1293">2</cx:pt>
          <cx:pt idx="1294">2</cx:pt>
          <cx:pt idx="1295">2.6667000000000001</cx:pt>
          <cx:pt idx="1296">3</cx:pt>
          <cx:pt idx="1297">2.3332999999999999</cx:pt>
          <cx:pt idx="1298">2.3332999999999999</cx:pt>
          <cx:pt idx="1299">2.6667000000000001</cx:pt>
          <cx:pt idx="1300">2</cx:pt>
          <cx:pt idx="1301">2.3332999999999999</cx:pt>
          <cx:pt idx="1302">1.6667000000000001</cx:pt>
          <cx:pt idx="1303">2.3332999999999999</cx:pt>
          <cx:pt idx="1304">2</cx:pt>
          <cx:pt idx="1305">1.5</cx:pt>
          <cx:pt idx="1306">3</cx:pt>
          <cx:pt idx="1307">3</cx:pt>
          <cx:pt idx="1308">2</cx:pt>
          <cx:pt idx="1309">3.5</cx:pt>
          <cx:pt idx="1310">1.5</cx:pt>
          <cx:pt idx="1311">1.5</cx:pt>
          <cx:pt idx="1312">2</cx:pt>
          <cx:pt idx="1313">1.5</cx:pt>
          <cx:pt idx="1314">1.6667000000000001</cx:pt>
          <cx:pt idx="1315">2</cx:pt>
          <cx:pt idx="1316">1.5</cx:pt>
          <cx:pt idx="1317">2</cx:pt>
          <cx:pt idx="1318">2</cx:pt>
          <cx:pt idx="1319">2.3332999999999999</cx:pt>
          <cx:pt idx="1320">3</cx:pt>
          <cx:pt idx="1321">2.3332999999999999</cx:pt>
          <cx:pt idx="1322">1.6667000000000001</cx:pt>
          <cx:pt idx="1323">1.5</cx:pt>
          <cx:pt idx="1324">2</cx:pt>
          <cx:pt idx="1325">2</cx:pt>
          <cx:pt idx="1326">2.5</cx:pt>
          <cx:pt idx="1327">1.3332999999999999</cx:pt>
          <cx:pt idx="1328">2.6667000000000001</cx:pt>
          <cx:pt idx="1329">3</cx:pt>
          <cx:pt idx="1330">2</cx:pt>
          <cx:pt idx="1331">1.5</cx:pt>
          <cx:pt idx="1332">1.5</cx:pt>
          <cx:pt idx="1333">2</cx:pt>
          <cx:pt idx="1334">1.5</cx:pt>
          <cx:pt idx="1335">2</cx:pt>
          <cx:pt idx="1336">1.5</cx:pt>
          <cx:pt idx="1337">1.5</cx:pt>
          <cx:pt idx="1338">2</cx:pt>
          <cx:pt idx="1339">1.6667000000000001</cx:pt>
          <cx:pt idx="1340">1</cx:pt>
          <cx:pt idx="1341">2</cx:pt>
          <cx:pt idx="1342">2</cx:pt>
          <cx:pt idx="1343">2</cx:pt>
          <cx:pt idx="1344">1.5</cx:pt>
          <cx:pt idx="1345">1.5</cx:pt>
          <cx:pt idx="1346">2</cx:pt>
          <cx:pt idx="1347">2</cx:pt>
          <cx:pt idx="1348">1.5</cx:pt>
          <cx:pt idx="1349">1</cx:pt>
          <cx:pt idx="1350">1.5</cx:pt>
          <cx:pt idx="1351">1.5</cx:pt>
          <cx:pt idx="1352">1</cx:pt>
          <cx:pt idx="1353">1</cx:pt>
          <cx:pt idx="1354">1</cx:pt>
          <cx:pt idx="1355">2</cx:pt>
          <cx:pt idx="1356">1</cx:pt>
          <cx:pt idx="1357">1.5</cx:pt>
          <cx:pt idx="1358">2.5</cx:pt>
          <cx:pt idx="1359">2.5</cx:pt>
          <cx:pt idx="1360">2.5</cx:pt>
          <cx:pt idx="1361">2.5</cx:pt>
          <cx:pt idx="1362">2.5</cx:pt>
          <cx:pt idx="1363">2.5</cx:pt>
          <cx:pt idx="1364">1.5</cx:pt>
          <cx:pt idx="1365">1.5</cx:pt>
          <cx:pt idx="1366">2</cx:pt>
          <cx:pt idx="1367">2</cx:pt>
          <cx:pt idx="1368">3</cx:pt>
          <cx:pt idx="1369">3.5</cx:pt>
          <cx:pt idx="1370">2.5</cx:pt>
          <cx:pt idx="1371">2</cx:pt>
          <cx:pt idx="1372">2</cx:pt>
          <cx:pt idx="1373">3</cx:pt>
          <cx:pt idx="1374">1</cx:pt>
          <cx:pt idx="1375">2</cx:pt>
          <cx:pt idx="1376">2</cx:pt>
          <cx:pt idx="1377">1.6667000000000001</cx:pt>
          <cx:pt idx="1378">2.5</cx:pt>
          <cx:pt idx="1379">2.3332999999999999</cx:pt>
          <cx:pt idx="1380">1.5</cx:pt>
          <cx:pt idx="1381">3</cx:pt>
          <cx:pt idx="1382">2.3332999999999999</cx:pt>
          <cx:pt idx="1383">2</cx:pt>
          <cx:pt idx="1384">2</cx:pt>
          <cx:pt idx="1385">2</cx:pt>
          <cx:pt idx="1386">2</cx:pt>
          <cx:pt idx="1387">2</cx:pt>
          <cx:pt idx="1388">1.5</cx:pt>
          <cx:pt idx="1389">2</cx:pt>
          <cx:pt idx="1390">2</cx:pt>
          <cx:pt idx="1391">2.5</cx:pt>
          <cx:pt idx="1392">2</cx:pt>
          <cx:pt idx="1393">2.5</cx:pt>
          <cx:pt idx="1394">3</cx:pt>
          <cx:pt idx="1395">2.5</cx:pt>
          <cx:pt idx="1396">2</cx:pt>
          <cx:pt idx="1397">1.6667000000000001</cx:pt>
          <cx:pt idx="1398">2</cx:pt>
          <cx:pt idx="1399">2.6667000000000001</cx:pt>
          <cx:pt idx="1400">2</cx:pt>
          <cx:pt idx="1401">2</cx:pt>
          <cx:pt idx="1402">2</cx:pt>
          <cx:pt idx="1403">2</cx:pt>
          <cx:pt idx="1404">1.5</cx:pt>
          <cx:pt idx="1405">1.3332999999999999</cx:pt>
          <cx:pt idx="1406">2.5</cx:pt>
          <cx:pt idx="1407">2</cx:pt>
          <cx:pt idx="1408">2</cx:pt>
          <cx:pt idx="1409">1.5</cx:pt>
          <cx:pt idx="1410">2</cx:pt>
          <cx:pt idx="1411">1.5</cx:pt>
          <cx:pt idx="1412">1.3332999999999999</cx:pt>
          <cx:pt idx="1413">2.5</cx:pt>
          <cx:pt idx="1414">2</cx:pt>
          <cx:pt idx="1415">2</cx:pt>
          <cx:pt idx="1416">2</cx:pt>
          <cx:pt idx="1417">2.6667000000000001</cx:pt>
          <cx:pt idx="1418">2</cx:pt>
          <cx:pt idx="1419">1.5</cx:pt>
          <cx:pt idx="1420">3</cx:pt>
          <cx:pt idx="1421">2.5</cx:pt>
          <cx:pt idx="1422">2</cx:pt>
          <cx:pt idx="1423">2</cx:pt>
          <cx:pt idx="1424">2</cx:pt>
          <cx:pt idx="1425">2.5</cx:pt>
          <cx:pt idx="1426">2.5</cx:pt>
          <cx:pt idx="1427">2</cx:pt>
          <cx:pt idx="1428">1.5</cx:pt>
          <cx:pt idx="1429">2</cx:pt>
          <cx:pt idx="1430">2</cx:pt>
          <cx:pt idx="1431">1.5</cx:pt>
          <cx:pt idx="1432">3</cx:pt>
          <cx:pt idx="1433">2</cx:pt>
          <cx:pt idx="1434">2</cx:pt>
          <cx:pt idx="1435">2.5</cx:pt>
          <cx:pt idx="1436">3</cx:pt>
          <cx:pt idx="1437">3</cx:pt>
          <cx:pt idx="1438">3</cx:pt>
          <cx:pt idx="1439">3.5</cx:pt>
          <cx:pt idx="1440">2.5</cx:pt>
          <cx:pt idx="1441">3.5</cx:pt>
          <cx:pt idx="1442">1.5</cx:pt>
          <cx:pt idx="1443">3</cx:pt>
          <cx:pt idx="1444">3</cx:pt>
          <cx:pt idx="1445">2.5</cx:pt>
          <cx:pt idx="1446">2</cx:pt>
          <cx:pt idx="1447">2</cx:pt>
          <cx:pt idx="1448">1.5</cx:pt>
          <cx:pt idx="1449">2</cx:pt>
          <cx:pt idx="1450">4</cx:pt>
          <cx:pt idx="1451">3</cx:pt>
          <cx:pt idx="1452">2</cx:pt>
          <cx:pt idx="1453">1.5</cx:pt>
          <cx:pt idx="1454">2.5</cx:pt>
          <cx:pt idx="1455">2.5</cx:pt>
          <cx:pt idx="1456">4</cx:pt>
          <cx:pt idx="1457">2</cx:pt>
          <cx:pt idx="1458">3</cx:pt>
          <cx:pt idx="1459">4</cx:pt>
          <cx:pt idx="1460">3</cx:pt>
          <cx:pt idx="1461">2.5</cx:pt>
          <cx:pt idx="1462">2</cx:pt>
          <cx:pt idx="1463">3.5</cx:pt>
          <cx:pt idx="1464">4</cx:pt>
          <cx:pt idx="1465">3</cx:pt>
          <cx:pt idx="1466">2.5</cx:pt>
          <cx:pt idx="1467">3</cx:pt>
          <cx:pt idx="1468">4</cx:pt>
          <cx:pt idx="1469">2</cx:pt>
          <cx:pt idx="1470">2</cx:pt>
          <cx:pt idx="1471">1.5</cx:pt>
          <cx:pt idx="1472">1.5</cx:pt>
          <cx:pt idx="1473">2.5</cx:pt>
          <cx:pt idx="1474">2.5</cx:pt>
          <cx:pt idx="1475">2</cx:pt>
          <cx:pt idx="1476">2.5</cx:pt>
          <cx:pt idx="1477">2</cx:pt>
          <cx:pt idx="1478">1.5</cx:pt>
          <cx:pt idx="1479">2</cx:pt>
          <cx:pt idx="1480">1.5</cx:pt>
          <cx:pt idx="1481">1.5</cx:pt>
          <cx:pt idx="1482">1.5</cx:pt>
          <cx:pt idx="1483">1.5</cx:pt>
          <cx:pt idx="1484">2.5</cx:pt>
          <cx:pt idx="1485">1.5</cx:pt>
          <cx:pt idx="1486">1.5</cx:pt>
          <cx:pt idx="1487">2.5</cx:pt>
          <cx:pt idx="1488">2.5</cx:pt>
          <cx:pt idx="1489">2</cx:pt>
          <cx:pt idx="1490">1.5</cx:pt>
          <cx:pt idx="1491">2</cx:pt>
          <cx:pt idx="1492">1.5</cx:pt>
          <cx:pt idx="1493">1.5</cx:pt>
          <cx:pt idx="1494">1.5</cx:pt>
          <cx:pt idx="1495">1.5</cx:pt>
          <cx:pt idx="1496">2.5</cx:pt>
          <cx:pt idx="1497">1</cx:pt>
          <cx:pt idx="1498">2</cx:pt>
          <cx:pt idx="1499">1.5</cx:pt>
          <cx:pt idx="1500">2.5</cx:pt>
          <cx:pt idx="1501">1.5</cx:pt>
          <cx:pt idx="1502">2.5</cx:pt>
          <cx:pt idx="1503">2</cx:pt>
          <cx:pt idx="1504">2</cx:pt>
          <cx:pt idx="1505">2.5</cx:pt>
          <cx:pt idx="1506">1</cx:pt>
          <cx:pt idx="1507">2</cx:pt>
          <cx:pt idx="1508">1.5</cx:pt>
          <cx:pt idx="1509">1.5</cx:pt>
          <cx:pt idx="1510">2.5</cx:pt>
          <cx:pt idx="1511">2</cx:pt>
          <cx:pt idx="1512">2</cx:pt>
          <cx:pt idx="1513">1</cx:pt>
          <cx:pt idx="1514">1</cx:pt>
          <cx:pt idx="1515">1</cx:pt>
          <cx:pt idx="1516">1</cx:pt>
          <cx:pt idx="1517">1.5</cx:pt>
          <cx:pt idx="1518">1.5</cx:pt>
          <cx:pt idx="1519">2.5</cx:pt>
          <cx:pt idx="1520">2.5</cx:pt>
          <cx:pt idx="1521">2</cx:pt>
          <cx:pt idx="1522">2.5</cx:pt>
          <cx:pt idx="1523">2</cx:pt>
          <cx:pt idx="1524">2.5</cx:pt>
          <cx:pt idx="1525">2.5</cx:pt>
          <cx:pt idx="1526">1.5</cx:pt>
          <cx:pt idx="1527">2</cx:pt>
          <cx:pt idx="1528">2</cx:pt>
          <cx:pt idx="1529">1.5</cx:pt>
          <cx:pt idx="1530">1.5</cx:pt>
          <cx:pt idx="1531">1.5</cx:pt>
          <cx:pt idx="1532">1.5</cx:pt>
          <cx:pt idx="1533">1.5</cx:pt>
          <cx:pt idx="1534">1.5</cx:pt>
          <cx:pt idx="1535">1.5</cx:pt>
          <cx:pt idx="1536">2</cx:pt>
          <cx:pt idx="1537">2</cx:pt>
          <cx:pt idx="1538">2.5</cx:pt>
          <cx:pt idx="1539">2.5</cx:pt>
          <cx:pt idx="1540">2</cx:pt>
          <cx:pt idx="1541">2.5</cx:pt>
          <cx:pt idx="1542">2.5</cx:pt>
          <cx:pt idx="1543">2.5</cx:pt>
          <cx:pt idx="1544">2</cx:pt>
          <cx:pt idx="1545">2</cx:pt>
          <cx:pt idx="1546">2</cx:pt>
          <cx:pt idx="1547">1.5</cx:pt>
          <cx:pt idx="1548">2.5</cx:pt>
          <cx:pt idx="1549">4</cx:pt>
          <cx:pt idx="1550">3.5</cx:pt>
          <cx:pt idx="1551">4</cx:pt>
          <cx:pt idx="1552">4</cx:pt>
          <cx:pt idx="1553">2.5</cx:pt>
          <cx:pt idx="1554">2</cx:pt>
          <cx:pt idx="1555">3</cx:pt>
          <cx:pt idx="1556">2</cx:pt>
          <cx:pt idx="1557">2</cx:pt>
          <cx:pt idx="1558">3.5</cx:pt>
          <cx:pt idx="1559">1.5</cx:pt>
          <cx:pt idx="1560">2.5</cx:pt>
          <cx:pt idx="1561">2.5</cx:pt>
          <cx:pt idx="1562">2.5</cx:pt>
          <cx:pt idx="1563">2.5</cx:pt>
          <cx:pt idx="1564">1.5</cx:pt>
          <cx:pt idx="1565">1.5</cx:pt>
          <cx:pt idx="1566">1.5</cx:pt>
          <cx:pt idx="1567">1.5</cx:pt>
          <cx:pt idx="1568">1.5</cx:pt>
          <cx:pt idx="1569">1.5</cx:pt>
          <cx:pt idx="1570">2</cx:pt>
          <cx:pt idx="1571">1.5</cx:pt>
          <cx:pt idx="1572">2</cx:pt>
          <cx:pt idx="1573">2</cx:pt>
          <cx:pt idx="1574">1.5</cx:pt>
          <cx:pt idx="1575">2.5</cx:pt>
          <cx:pt idx="1576">3</cx:pt>
          <cx:pt idx="1577">2.5</cx:pt>
          <cx:pt idx="1578">3.5</cx:pt>
          <cx:pt idx="1579">2.5</cx:pt>
          <cx:pt idx="1580">3</cx:pt>
          <cx:pt idx="1581">3.5</cx:pt>
          <cx:pt idx="1582">2.5</cx:pt>
          <cx:pt idx="1583">2</cx:pt>
          <cx:pt idx="1584">2.5</cx:pt>
          <cx:pt idx="1585">2.5</cx:pt>
          <cx:pt idx="1586">2</cx:pt>
          <cx:pt idx="1587">2</cx:pt>
          <cx:pt idx="1588">2.5</cx:pt>
          <cx:pt idx="1589">2</cx:pt>
          <cx:pt idx="1590">2</cx:pt>
          <cx:pt idx="1591">1.5</cx:pt>
          <cx:pt idx="1592">3</cx:pt>
          <cx:pt idx="1593">2</cx:pt>
          <cx:pt idx="1594">2</cx:pt>
          <cx:pt idx="1595">4</cx:pt>
          <cx:pt idx="1596">2.5</cx:pt>
          <cx:pt idx="1597">1.5</cx:pt>
          <cx:pt idx="1598">1.5</cx:pt>
          <cx:pt idx="1599">2.5</cx:pt>
          <cx:pt idx="1600">2.5</cx:pt>
          <cx:pt idx="1601">3</cx:pt>
          <cx:pt idx="1602">2</cx:pt>
          <cx:pt idx="1603">1.6667000000000001</cx:pt>
          <cx:pt idx="1604">1.6667000000000001</cx:pt>
          <cx:pt idx="1605">2</cx:pt>
          <cx:pt idx="1606">2.5</cx:pt>
          <cx:pt idx="1607">1.5</cx:pt>
          <cx:pt idx="1608">1</cx:pt>
          <cx:pt idx="1609">2.5</cx:pt>
          <cx:pt idx="1610">2.5</cx:pt>
          <cx:pt idx="1611">2.5</cx:pt>
          <cx:pt idx="1612">2</cx:pt>
          <cx:pt idx="1613">2.5</cx:pt>
          <cx:pt idx="1614">2</cx:pt>
          <cx:pt idx="1615">1.5</cx:pt>
          <cx:pt idx="1616">1.5</cx:pt>
          <cx:pt idx="1617">1</cx:pt>
          <cx:pt idx="1618">2.5</cx:pt>
          <cx:pt idx="1619">2</cx:pt>
          <cx:pt idx="1620">3</cx:pt>
          <cx:pt idx="1621">2</cx:pt>
          <cx:pt idx="1622">3</cx:pt>
          <cx:pt idx="1623">2.5</cx:pt>
          <cx:pt idx="1624">2</cx:pt>
          <cx:pt idx="1625">1.5</cx:pt>
          <cx:pt idx="1626">1.5</cx:pt>
          <cx:pt idx="1627">1.5</cx:pt>
          <cx:pt idx="1628">1.5</cx:pt>
          <cx:pt idx="1629">1</cx:pt>
          <cx:pt idx="1630">2</cx:pt>
          <cx:pt idx="1631">2</cx:pt>
          <cx:pt idx="1632">2.3332999999999999</cx:pt>
          <cx:pt idx="1633">2</cx:pt>
          <cx:pt idx="1634">2.6667000000000001</cx:pt>
          <cx:pt idx="1635">2</cx:pt>
          <cx:pt idx="1636">4</cx:pt>
          <cx:pt idx="1637">2</cx:pt>
          <cx:pt idx="1638">1.5</cx:pt>
          <cx:pt idx="1639">2</cx:pt>
          <cx:pt idx="1640">3</cx:pt>
          <cx:pt idx="1641">2.5</cx:pt>
          <cx:pt idx="1642">2.5</cx:pt>
          <cx:pt idx="1643">2</cx:pt>
          <cx:pt idx="1644">1.5</cx:pt>
          <cx:pt idx="1645">2</cx:pt>
          <cx:pt idx="1646">2</cx:pt>
          <cx:pt idx="1647">2.5</cx:pt>
          <cx:pt idx="1648">1</cx:pt>
          <cx:pt idx="1649">1</cx:pt>
          <cx:pt idx="1650">1</cx:pt>
          <cx:pt idx="1651">1</cx:pt>
          <cx:pt idx="1652">3</cx:pt>
          <cx:pt idx="1653">3</cx:pt>
          <cx:pt idx="1654">2</cx:pt>
          <cx:pt idx="1655">4</cx:pt>
          <cx:pt idx="1656">3</cx:pt>
          <cx:pt idx="1657">2</cx:pt>
          <cx:pt idx="1658">1.5</cx:pt>
          <cx:pt idx="1659">3</cx:pt>
          <cx:pt idx="1660">2.5</cx:pt>
          <cx:pt idx="1661">3</cx:pt>
          <cx:pt idx="1662">2</cx:pt>
          <cx:pt idx="1663">1.5</cx:pt>
          <cx:pt idx="1664">2</cx:pt>
          <cx:pt idx="1665">2</cx:pt>
          <cx:pt idx="1666">2</cx:pt>
          <cx:pt idx="1667">2</cx:pt>
          <cx:pt idx="1668">1</cx:pt>
          <cx:pt idx="1669">1</cx:pt>
          <cx:pt idx="1670">1.5</cx:pt>
          <cx:pt idx="1671">2.5</cx:pt>
          <cx:pt idx="1672">2.5</cx:pt>
          <cx:pt idx="1673">2</cx:pt>
          <cx:pt idx="1674">4</cx:pt>
          <cx:pt idx="1675">1</cx:pt>
          <cx:pt idx="1676">3</cx:pt>
          <cx:pt idx="1677">2.5</cx:pt>
          <cx:pt idx="1678">2</cx:pt>
          <cx:pt idx="1679">2.5</cx:pt>
          <cx:pt idx="1680">2</cx:pt>
          <cx:pt idx="1681">2</cx:pt>
          <cx:pt idx="1682">2</cx:pt>
          <cx:pt idx="1683">2.5</cx:pt>
          <cx:pt idx="1684">3</cx:pt>
          <cx:pt idx="1685">2</cx:pt>
          <cx:pt idx="1686">2</cx:pt>
          <cx:pt idx="1687">2</cx:pt>
          <cx:pt idx="1688">2</cx:pt>
          <cx:pt idx="1689">1.5</cx:pt>
          <cx:pt idx="1690">1</cx:pt>
          <cx:pt idx="1691">3</cx:pt>
          <cx:pt idx="1692">2</cx:pt>
          <cx:pt idx="1693">2.5</cx:pt>
          <cx:pt idx="1694">1.6667000000000001</cx:pt>
          <cx:pt idx="1695">2</cx:pt>
          <cx:pt idx="1696">1.5</cx:pt>
          <cx:pt idx="1697">2</cx:pt>
          <cx:pt idx="1698">2</cx:pt>
          <cx:pt idx="1699">2</cx:pt>
          <cx:pt idx="1700">1.5</cx:pt>
          <cx:pt idx="1701">2</cx:pt>
          <cx:pt idx="1702">2</cx:pt>
          <cx:pt idx="1703">1.5</cx:pt>
          <cx:pt idx="1704">2</cx:pt>
          <cx:pt idx="1705">1.5</cx:pt>
          <cx:pt idx="1706">1.5</cx:pt>
          <cx:pt idx="1707">1.5</cx:pt>
          <cx:pt idx="1708">1.5</cx:pt>
          <cx:pt idx="1709">1.5</cx:pt>
          <cx:pt idx="1710">1.5</cx:pt>
          <cx:pt idx="1711">1.5</cx:pt>
          <cx:pt idx="1712">1.5</cx:pt>
          <cx:pt idx="1713">3.6667000000000001</cx:pt>
          <cx:pt idx="1714">2</cx:pt>
          <cx:pt idx="1715">2.6667000000000001</cx:pt>
          <cx:pt idx="1716">2.3332999999999999</cx:pt>
          <cx:pt idx="1717">2.3332999999999999</cx:pt>
          <cx:pt idx="1718">2.3332999999999999</cx:pt>
          <cx:pt idx="1719">2</cx:pt>
          <cx:pt idx="1720">1.6667000000000001</cx:pt>
          <cx:pt idx="1721">1.6667000000000001</cx:pt>
          <cx:pt idx="1722">3</cx:pt>
          <cx:pt idx="1723">2.3332999999999999</cx:pt>
          <cx:pt idx="1724">2.3332999999999999</cx:pt>
          <cx:pt idx="1725">1.5</cx:pt>
          <cx:pt idx="1726">1.5</cx:pt>
          <cx:pt idx="1727">1.5</cx:pt>
          <cx:pt idx="1728">2.3332999999999999</cx:pt>
          <cx:pt idx="1729">1.5</cx:pt>
          <cx:pt idx="1730">2.5</cx:pt>
          <cx:pt idx="1731">2</cx:pt>
          <cx:pt idx="1732">2</cx:pt>
          <cx:pt idx="1733">1.5</cx:pt>
          <cx:pt idx="1734">1.5</cx:pt>
          <cx:pt idx="1735">1.5</cx:pt>
          <cx:pt idx="1736">1.5</cx:pt>
          <cx:pt idx="1737">1.5</cx:pt>
          <cx:pt idx="1738">1.5</cx:pt>
          <cx:pt idx="1739">1.5</cx:pt>
          <cx:pt idx="1740">2.5</cx:pt>
          <cx:pt idx="1741">1.5</cx:pt>
          <cx:pt idx="1742">2</cx:pt>
          <cx:pt idx="1743">2</cx:pt>
          <cx:pt idx="1744">1.5</cx:pt>
          <cx:pt idx="1745">2</cx:pt>
          <cx:pt idx="1746">2.5</cx:pt>
          <cx:pt idx="1747">1.5</cx:pt>
          <cx:pt idx="1748">2</cx:pt>
          <cx:pt idx="1749">1.5</cx:pt>
          <cx:pt idx="1750">1.5</cx:pt>
          <cx:pt idx="1751">2</cx:pt>
          <cx:pt idx="1752">1.5</cx:pt>
          <cx:pt idx="1753">2</cx:pt>
          <cx:pt idx="1754">2</cx:pt>
          <cx:pt idx="1755">2.5</cx:pt>
          <cx:pt idx="1756">3.5</cx:pt>
          <cx:pt idx="1757">1.5</cx:pt>
          <cx:pt idx="1758">1.5</cx:pt>
          <cx:pt idx="1759">2</cx:pt>
          <cx:pt idx="1760">2</cx:pt>
          <cx:pt idx="1761">2</cx:pt>
          <cx:pt idx="1762">2</cx:pt>
          <cx:pt idx="1763">2.5</cx:pt>
          <cx:pt idx="1764">3.6667000000000001</cx:pt>
          <cx:pt idx="1765">3.6667000000000001</cx:pt>
          <cx:pt idx="1766">2.5</cx:pt>
          <cx:pt idx="1767">4</cx:pt>
          <cx:pt idx="1768">3</cx:pt>
          <cx:pt idx="1769">2</cx:pt>
          <cx:pt idx="1770">2</cx:pt>
          <cx:pt idx="1771">3</cx:pt>
          <cx:pt idx="1772">2</cx:pt>
          <cx:pt idx="1773">2</cx:pt>
          <cx:pt idx="1774">1.5</cx:pt>
          <cx:pt idx="1775">2.5</cx:pt>
          <cx:pt idx="1776">3.5</cx:pt>
          <cx:pt idx="1777">1.5</cx:pt>
          <cx:pt idx="1778">3.5</cx:pt>
          <cx:pt idx="1779">3.5</cx:pt>
          <cx:pt idx="1780">2.5</cx:pt>
          <cx:pt idx="1781">2</cx:pt>
          <cx:pt idx="1782">2</cx:pt>
          <cx:pt idx="1783">2</cx:pt>
          <cx:pt idx="1784">3</cx:pt>
          <cx:pt idx="1785">2</cx:pt>
          <cx:pt idx="1786">2</cx:pt>
          <cx:pt idx="1787">3</cx:pt>
          <cx:pt idx="1788">2</cx:pt>
          <cx:pt idx="1789">1.5</cx:pt>
          <cx:pt idx="1790">3</cx:pt>
          <cx:pt idx="1791">2.5</cx:pt>
          <cx:pt idx="1792">2.5</cx:pt>
          <cx:pt idx="1793">2</cx:pt>
          <cx:pt idx="1794">1.5</cx:pt>
          <cx:pt idx="1795">1.5</cx:pt>
          <cx:pt idx="1796">3</cx:pt>
          <cx:pt idx="1797">2.5</cx:pt>
          <cx:pt idx="1798">1.5</cx:pt>
          <cx:pt idx="1799">2.5</cx:pt>
          <cx:pt idx="1800">2</cx:pt>
          <cx:pt idx="1801">2.5</cx:pt>
          <cx:pt idx="1802">3.5</cx:pt>
          <cx:pt idx="1803">2</cx:pt>
          <cx:pt idx="1804">3</cx:pt>
          <cx:pt idx="1805">1.5</cx:pt>
          <cx:pt idx="1806">2</cx:pt>
          <cx:pt idx="1807">2</cx:pt>
          <cx:pt idx="1808">2</cx:pt>
          <cx:pt idx="1809">2.5</cx:pt>
          <cx:pt idx="1810">1.5</cx:pt>
          <cx:pt idx="1811">2</cx:pt>
          <cx:pt idx="1812">1.5</cx:pt>
          <cx:pt idx="1813">1.5</cx:pt>
          <cx:pt idx="1814">2</cx:pt>
          <cx:pt idx="1815">2.5</cx:pt>
          <cx:pt idx="1816">1.6667000000000001</cx:pt>
          <cx:pt idx="1817">1.6667000000000001</cx:pt>
          <cx:pt idx="1818">2</cx:pt>
          <cx:pt idx="1819">2</cx:pt>
          <cx:pt idx="1820">2.5</cx:pt>
          <cx:pt idx="1821">2</cx:pt>
          <cx:pt idx="1822">3.5</cx:pt>
          <cx:pt idx="1823">2.5</cx:pt>
          <cx:pt idx="1824">2.5</cx:pt>
          <cx:pt idx="1825">2.5</cx:pt>
          <cx:pt idx="1826">1.5</cx:pt>
          <cx:pt idx="1827">2</cx:pt>
          <cx:pt idx="1828">3</cx:pt>
          <cx:pt idx="1829">3</cx:pt>
          <cx:pt idx="1830">1.5</cx:pt>
          <cx:pt idx="1831">1.5</cx:pt>
          <cx:pt idx="1832">2</cx:pt>
          <cx:pt idx="1833">1.5</cx:pt>
          <cx:pt idx="1834">2</cx:pt>
          <cx:pt idx="1835">2.5</cx:pt>
          <cx:pt idx="1836">1.5</cx:pt>
          <cx:pt idx="1837">2</cx:pt>
          <cx:pt idx="1838">2</cx:pt>
          <cx:pt idx="1839">2</cx:pt>
          <cx:pt idx="1840">2.5</cx:pt>
          <cx:pt idx="1841">2.5</cx:pt>
          <cx:pt idx="1842">2.5</cx:pt>
          <cx:pt idx="1843">2</cx:pt>
          <cx:pt idx="1844">1.5</cx:pt>
          <cx:pt idx="1845">2</cx:pt>
          <cx:pt idx="1846">2</cx:pt>
          <cx:pt idx="1847">2</cx:pt>
          <cx:pt idx="1848">2</cx:pt>
          <cx:pt idx="1849">2</cx:pt>
          <cx:pt idx="1850">2</cx:pt>
          <cx:pt idx="1851">2.5</cx:pt>
          <cx:pt idx="1852">2.5</cx:pt>
          <cx:pt idx="1853">2</cx:pt>
          <cx:pt idx="1854">2</cx:pt>
          <cx:pt idx="1855">1.5</cx:pt>
          <cx:pt idx="1856">2</cx:pt>
          <cx:pt idx="1857">1.5</cx:pt>
          <cx:pt idx="1858">2</cx:pt>
          <cx:pt idx="1859">2.5</cx:pt>
          <cx:pt idx="1860">2.5</cx:pt>
          <cx:pt idx="1861">2.5</cx:pt>
          <cx:pt idx="1862">2</cx:pt>
          <cx:pt idx="1863">2.5</cx:pt>
          <cx:pt idx="1864">2</cx:pt>
          <cx:pt idx="1865">2</cx:pt>
          <cx:pt idx="1866">1.5</cx:pt>
          <cx:pt idx="1867">2</cx:pt>
          <cx:pt idx="1868">1.5</cx:pt>
          <cx:pt idx="1869">1.5</cx:pt>
          <cx:pt idx="1870">1.5</cx:pt>
          <cx:pt idx="1871">2.5</cx:pt>
          <cx:pt idx="1872">1.5</cx:pt>
          <cx:pt idx="1873">1.5</cx:pt>
          <cx:pt idx="1874">2</cx:pt>
          <cx:pt idx="1875">1.5</cx:pt>
          <cx:pt idx="1876">3.5</cx:pt>
          <cx:pt idx="1877">2.5</cx:pt>
          <cx:pt idx="1878">2.5</cx:pt>
          <cx:pt idx="1879">2</cx:pt>
          <cx:pt idx="1880">1.5</cx:pt>
          <cx:pt idx="1881">2.5</cx:pt>
          <cx:pt idx="1882">3</cx:pt>
          <cx:pt idx="1883">2</cx:pt>
          <cx:pt idx="1884">2</cx:pt>
          <cx:pt idx="1885">2.5</cx:pt>
          <cx:pt idx="1886">2</cx:pt>
          <cx:pt idx="1887">2</cx:pt>
          <cx:pt idx="1888">2</cx:pt>
          <cx:pt idx="1889">2.5</cx:pt>
          <cx:pt idx="1890">2.5</cx:pt>
          <cx:pt idx="1891">2.5</cx:pt>
          <cx:pt idx="1892">1.5</cx:pt>
          <cx:pt idx="1893">2</cx:pt>
          <cx:pt idx="1894">3.5</cx:pt>
          <cx:pt idx="1895">2</cx:pt>
          <cx:pt idx="1896">2.5</cx:pt>
          <cx:pt idx="1897">1.5</cx:pt>
          <cx:pt idx="1898">3</cx:pt>
          <cx:pt idx="1899">3</cx:pt>
          <cx:pt idx="1900">4</cx:pt>
          <cx:pt idx="1901">2</cx:pt>
          <cx:pt idx="1902">2</cx:pt>
          <cx:pt idx="1903">2</cx:pt>
          <cx:pt idx="1904">2</cx:pt>
          <cx:pt idx="1905">2.5</cx:pt>
          <cx:pt idx="1906">1.5</cx:pt>
          <cx:pt idx="1907">1.5</cx:pt>
          <cx:pt idx="1908">1.5</cx:pt>
          <cx:pt idx="1909">2</cx:pt>
          <cx:pt idx="1910">2</cx:pt>
          <cx:pt idx="1911">2</cx:pt>
          <cx:pt idx="1912">2</cx:pt>
          <cx:pt idx="1913">1.5</cx:pt>
          <cx:pt idx="1914">2</cx:pt>
          <cx:pt idx="1915">2.5</cx:pt>
          <cx:pt idx="1916">2</cx:pt>
          <cx:pt idx="1917">1.5</cx:pt>
          <cx:pt idx="1918">2.5</cx:pt>
          <cx:pt idx="1919">4</cx:pt>
          <cx:pt idx="1920">3</cx:pt>
          <cx:pt idx="1921">2</cx:pt>
          <cx:pt idx="1922">3</cx:pt>
          <cx:pt idx="1923">3.5</cx:pt>
          <cx:pt idx="1924">1.5</cx:pt>
          <cx:pt idx="1925">2.5</cx:pt>
          <cx:pt idx="1926">2.5</cx:pt>
          <cx:pt idx="1927">3.5</cx:pt>
          <cx:pt idx="1928">1</cx:pt>
          <cx:pt idx="1929">1</cx:pt>
          <cx:pt idx="1930">1.5</cx:pt>
          <cx:pt idx="1931">1.5</cx:pt>
          <cx:pt idx="1932">1.5</cx:pt>
          <cx:pt idx="1933">1</cx:pt>
          <cx:pt idx="1934">1.5</cx:pt>
          <cx:pt idx="1935">1.5</cx:pt>
          <cx:pt idx="1936">2</cx:pt>
          <cx:pt idx="1937">1.5</cx:pt>
          <cx:pt idx="1938">1</cx:pt>
          <cx:pt idx="1939">2</cx:pt>
          <cx:pt idx="1940">2</cx:pt>
          <cx:pt idx="1941">3</cx:pt>
          <cx:pt idx="1942">1.5</cx:pt>
          <cx:pt idx="1943">2</cx:pt>
          <cx:pt idx="1944">1.5</cx:pt>
          <cx:pt idx="1945">2</cx:pt>
          <cx:pt idx="1946">1.5</cx:pt>
          <cx:pt idx="1947">2</cx:pt>
          <cx:pt idx="1948">1.5</cx:pt>
          <cx:pt idx="1949">1.5</cx:pt>
          <cx:pt idx="1950">1.5</cx:pt>
          <cx:pt idx="1951">2</cx:pt>
          <cx:pt idx="1952">2.5</cx:pt>
          <cx:pt idx="1953">1.5</cx:pt>
          <cx:pt idx="1954">2</cx:pt>
          <cx:pt idx="1955">1.5</cx:pt>
          <cx:pt idx="1956">1.5</cx:pt>
          <cx:pt idx="1957">1.5</cx:pt>
          <cx:pt idx="1958">1.5</cx:pt>
          <cx:pt idx="1959">2.5</cx:pt>
          <cx:pt idx="1960">2.5</cx:pt>
          <cx:pt idx="1961">4</cx:pt>
          <cx:pt idx="1962">1.5</cx:pt>
          <cx:pt idx="1963">2.5</cx:pt>
          <cx:pt idx="1964">2.5</cx:pt>
          <cx:pt idx="1965">1.5</cx:pt>
          <cx:pt idx="1966">2.5</cx:pt>
          <cx:pt idx="1967">1.5</cx:pt>
          <cx:pt idx="1968">2</cx:pt>
          <cx:pt idx="1969">1.5</cx:pt>
          <cx:pt idx="1970">1</cx:pt>
          <cx:pt idx="1971">2</cx:pt>
          <cx:pt idx="1972">1.5</cx:pt>
          <cx:pt idx="1973">2</cx:pt>
          <cx:pt idx="1974">1.5</cx:pt>
          <cx:pt idx="1975">2</cx:pt>
          <cx:pt idx="1976">2</cx:pt>
          <cx:pt idx="1977">1.5</cx:pt>
          <cx:pt idx="1978">3.5</cx:pt>
          <cx:pt idx="1979">1.6667000000000001</cx:pt>
          <cx:pt idx="1980">2.5</cx:pt>
          <cx:pt idx="1981">2</cx:pt>
          <cx:pt idx="1982">1.5</cx:pt>
          <cx:pt idx="1983">2</cx:pt>
          <cx:pt idx="1984">1.5</cx:pt>
          <cx:pt idx="1985">1.5</cx:pt>
          <cx:pt idx="1986">1.5</cx:pt>
          <cx:pt idx="1987">2</cx:pt>
          <cx:pt idx="1988">2</cx:pt>
          <cx:pt idx="1989">2.5</cx:pt>
          <cx:pt idx="1990">2.5</cx:pt>
          <cx:pt idx="1991">3</cx:pt>
          <cx:pt idx="1992">2</cx:pt>
          <cx:pt idx="1993">2</cx:pt>
          <cx:pt idx="1994">2</cx:pt>
          <cx:pt idx="1995">1.5</cx:pt>
          <cx:pt idx="1996">2</cx:pt>
          <cx:pt idx="1997">1.5</cx:pt>
          <cx:pt idx="1998">1.5</cx:pt>
          <cx:pt idx="1999">1</cx:pt>
          <cx:pt idx="2000">2.5</cx:pt>
          <cx:pt idx="2001">1.5</cx:pt>
          <cx:pt idx="2002">2.5</cx:pt>
          <cx:pt idx="2003">2</cx:pt>
          <cx:pt idx="2004">2</cx:pt>
          <cx:pt idx="2005">2.5</cx:pt>
          <cx:pt idx="2006">1.3332999999999999</cx:pt>
          <cx:pt idx="2007">2.5</cx:pt>
          <cx:pt idx="2008">2.5</cx:pt>
          <cx:pt idx="2009">1.5</cx:pt>
          <cx:pt idx="2010">1.5</cx:pt>
          <cx:pt idx="2011">1.5</cx:pt>
          <cx:pt idx="2012">1.5</cx:pt>
          <cx:pt idx="2013">1.5</cx:pt>
          <cx:pt idx="2014">1.6667000000000001</cx:pt>
          <cx:pt idx="2015">3.5</cx:pt>
          <cx:pt idx="2016">1.5</cx:pt>
          <cx:pt idx="2017">2.5</cx:pt>
          <cx:pt idx="2018">1.5</cx:pt>
          <cx:pt idx="2019">3</cx:pt>
          <cx:pt idx="2020">1.5</cx:pt>
          <cx:pt idx="2021">2</cx:pt>
          <cx:pt idx="2022">2</cx:pt>
          <cx:pt idx="2023">2.5</cx:pt>
          <cx:pt idx="2024">2</cx:pt>
          <cx:pt idx="2025">2</cx:pt>
          <cx:pt idx="2026">2.5</cx:pt>
          <cx:pt idx="2027">1.5</cx:pt>
          <cx:pt idx="2028">1.5</cx:pt>
          <cx:pt idx="2029">2.5</cx:pt>
          <cx:pt idx="2030">2.5</cx:pt>
          <cx:pt idx="2031">2</cx:pt>
          <cx:pt idx="2032">1.5</cx:pt>
          <cx:pt idx="2033">2</cx:pt>
          <cx:pt idx="2034">2.5</cx:pt>
          <cx:pt idx="2035">2.5</cx:pt>
          <cx:pt idx="2036">2.5</cx:pt>
          <cx:pt idx="2037">2.5</cx:pt>
          <cx:pt idx="2038">2.5</cx:pt>
          <cx:pt idx="2039">3</cx:pt>
          <cx:pt idx="2040">2</cx:pt>
          <cx:pt idx="2041">2.5</cx:pt>
          <cx:pt idx="2042">1.5</cx:pt>
          <cx:pt idx="2043">1.5</cx:pt>
          <cx:pt idx="2044">1.5</cx:pt>
          <cx:pt idx="2045">2.5</cx:pt>
          <cx:pt idx="2046">2</cx:pt>
          <cx:pt idx="2047">2.5</cx:pt>
          <cx:pt idx="2048">1.5</cx:pt>
          <cx:pt idx="2049">4</cx:pt>
          <cx:pt idx="2050">2</cx:pt>
          <cx:pt idx="2051">1.5</cx:pt>
          <cx:pt idx="2052">4</cx:pt>
          <cx:pt idx="2053">4</cx:pt>
          <cx:pt idx="2054">2.5</cx:pt>
          <cx:pt idx="2055">3</cx:pt>
          <cx:pt idx="2056">3.5</cx:pt>
          <cx:pt idx="2057">3.5</cx:pt>
          <cx:pt idx="2058">2.5</cx:pt>
          <cx:pt idx="2059">2</cx:pt>
          <cx:pt idx="2060">3</cx:pt>
          <cx:pt idx="2061">2</cx:pt>
          <cx:pt idx="2062">2.5</cx:pt>
          <cx:pt idx="2063">1.5</cx:pt>
          <cx:pt idx="2064">3</cx:pt>
          <cx:pt idx="2065">2</cx:pt>
          <cx:pt idx="2066">2.5</cx:pt>
          <cx:pt idx="2067">2.5</cx:pt>
          <cx:pt idx="2068">2.5</cx:pt>
          <cx:pt idx="2069">2</cx:pt>
          <cx:pt idx="2070">2</cx:pt>
          <cx:pt idx="2071">2.5</cx:pt>
          <cx:pt idx="2072">2</cx:pt>
          <cx:pt idx="2073">1.5</cx:pt>
          <cx:pt idx="2074">2</cx:pt>
          <cx:pt idx="2075">2.5</cx:pt>
          <cx:pt idx="2076">2</cx:pt>
          <cx:pt idx="2077">2.5</cx:pt>
          <cx:pt idx="2078">2.5</cx:pt>
          <cx:pt idx="2079">2</cx:pt>
          <cx:pt idx="2080">3</cx:pt>
          <cx:pt idx="2081">2.5</cx:pt>
          <cx:pt idx="2082">2.5</cx:pt>
          <cx:pt idx="2083">2.5</cx:pt>
          <cx:pt idx="2084">1.5</cx:pt>
          <cx:pt idx="2085">1.5</cx:pt>
          <cx:pt idx="2086">2</cx:pt>
          <cx:pt idx="2087">2.5</cx:pt>
          <cx:pt idx="2088">1</cx:pt>
          <cx:pt idx="2089">1</cx:pt>
          <cx:pt idx="2090">2.5</cx:pt>
          <cx:pt idx="2091">2</cx:pt>
          <cx:pt idx="2092">4</cx:pt>
          <cx:pt idx="2093">2.5</cx:pt>
          <cx:pt idx="2094">2</cx:pt>
          <cx:pt idx="2095">1.6667000000000001</cx:pt>
          <cx:pt idx="2096">1.6667000000000001</cx:pt>
          <cx:pt idx="2097">1.5</cx:pt>
          <cx:pt idx="2098">1.6667000000000001</cx:pt>
          <cx:pt idx="2099">1.5</cx:pt>
          <cx:pt idx="2100">3</cx:pt>
          <cx:pt idx="2101">3</cx:pt>
          <cx:pt idx="2102">3</cx:pt>
          <cx:pt idx="2103">1.5</cx:pt>
          <cx:pt idx="2104">2.5</cx:pt>
          <cx:pt idx="2105">2</cx:pt>
          <cx:pt idx="2106">3</cx:pt>
          <cx:pt idx="2107">2</cx:pt>
          <cx:pt idx="2108">2.5</cx:pt>
          <cx:pt idx="2109">2</cx:pt>
          <cx:pt idx="2110">3</cx:pt>
          <cx:pt idx="2111">1</cx:pt>
          <cx:pt idx="2112">1.5</cx:pt>
          <cx:pt idx="2113">2</cx:pt>
          <cx:pt idx="2114">2.5</cx:pt>
          <cx:pt idx="2115">1.5</cx:pt>
          <cx:pt idx="2116">2</cx:pt>
          <cx:pt idx="2117">2</cx:pt>
          <cx:pt idx="2118">1</cx:pt>
          <cx:pt idx="2119">1</cx:pt>
          <cx:pt idx="2120">2</cx:pt>
          <cx:pt idx="2121">2</cx:pt>
          <cx:pt idx="2122">2</cx:pt>
          <cx:pt idx="2123">2.5</cx:pt>
          <cx:pt idx="2124">2</cx:pt>
          <cx:pt idx="2125">2.5</cx:pt>
          <cx:pt idx="2126">2</cx:pt>
          <cx:pt idx="2127">2</cx:pt>
          <cx:pt idx="2128">2.5</cx:pt>
          <cx:pt idx="2129">2</cx:pt>
          <cx:pt idx="2130">2</cx:pt>
          <cx:pt idx="2131">2</cx:pt>
          <cx:pt idx="2132">2</cx:pt>
          <cx:pt idx="2133">2</cx:pt>
          <cx:pt idx="2134">2</cx:pt>
          <cx:pt idx="2135">3</cx:pt>
          <cx:pt idx="2136">2.6667000000000001</cx:pt>
          <cx:pt idx="2137">2</cx:pt>
          <cx:pt idx="2138">2.5</cx:pt>
          <cx:pt idx="2139">2</cx:pt>
          <cx:pt idx="2140">1</cx:pt>
          <cx:pt idx="2141">2</cx:pt>
          <cx:pt idx="2142">2.5</cx:pt>
          <cx:pt idx="2143">2</cx:pt>
          <cx:pt idx="2144">3</cx:pt>
          <cx:pt idx="2145">2</cx:pt>
          <cx:pt idx="2146">2</cx:pt>
          <cx:pt idx="2147">3</cx:pt>
          <cx:pt idx="2148">2</cx:pt>
          <cx:pt idx="2149">2</cx:pt>
          <cx:pt idx="2150">1.5</cx:pt>
          <cx:pt idx="2151">3</cx:pt>
          <cx:pt idx="2152">1.5</cx:pt>
          <cx:pt idx="2153">1.5</cx:pt>
          <cx:pt idx="2154">2.5</cx:pt>
          <cx:pt idx="2155">2</cx:pt>
          <cx:pt idx="2156">2</cx:pt>
          <cx:pt idx="2157">1</cx:pt>
          <cx:pt idx="2158">2.6667000000000001</cx:pt>
          <cx:pt idx="2159">3</cx:pt>
          <cx:pt idx="2160">2.5</cx:pt>
          <cx:pt idx="2161">1.5</cx:pt>
          <cx:pt idx="2162">1.5</cx:pt>
          <cx:pt idx="2163">2.5</cx:pt>
          <cx:pt idx="2164">2.5</cx:pt>
          <cx:pt idx="2165">2</cx:pt>
          <cx:pt idx="2166">1</cx:pt>
          <cx:pt idx="2167">1</cx:pt>
          <cx:pt idx="2168">2.5</cx:pt>
          <cx:pt idx="2169">2</cx:pt>
          <cx:pt idx="2170">1.5</cx:pt>
          <cx:pt idx="2171">2</cx:pt>
          <cx:pt idx="2172">1.5</cx:pt>
          <cx:pt idx="2173">2</cx:pt>
          <cx:pt idx="2174">2</cx:pt>
          <cx:pt idx="2175">2</cx:pt>
          <cx:pt idx="2176">2</cx:pt>
          <cx:pt idx="2177">2</cx:pt>
          <cx:pt idx="2178">1.5</cx:pt>
          <cx:pt idx="2179">2</cx:pt>
          <cx:pt idx="2180">2</cx:pt>
          <cx:pt idx="2181">2.6667000000000001</cx:pt>
          <cx:pt idx="2182">2.5</cx:pt>
          <cx:pt idx="2183">1</cx:pt>
          <cx:pt idx="2184">1.5</cx:pt>
          <cx:pt idx="2185">1.5</cx:pt>
          <cx:pt idx="2186">1.5</cx:pt>
        </cx:lvl>
      </cx:numDim>
    </cx:data>
    <cx:data id="2">
      <cx:numDim type="val">
        <cx:f>Sorted_Mapping!$V$2:$V$5532</cx:f>
        <cx:lvl ptCount="5531" formatCode="General">
          <cx:pt idx="0">2.5</cx:pt>
          <cx:pt idx="1">3</cx:pt>
          <cx:pt idx="2">2.5</cx:pt>
          <cx:pt idx="3">3</cx:pt>
          <cx:pt idx="4">2.5</cx:pt>
          <cx:pt idx="5">2.5</cx:pt>
          <cx:pt idx="6">2.5</cx:pt>
          <cx:pt idx="7">2.5</cx:pt>
          <cx:pt idx="8">3</cx:pt>
          <cx:pt idx="9">2.5</cx:pt>
          <cx:pt idx="10">4</cx:pt>
          <cx:pt idx="11">3.5</cx:pt>
          <cx:pt idx="12">3</cx:pt>
          <cx:pt idx="13">3</cx:pt>
          <cx:pt idx="14">2.5</cx:pt>
          <cx:pt idx="15">2.5</cx:pt>
          <cx:pt idx="16">2.6667000000000001</cx:pt>
          <cx:pt idx="17">2.3332999999999999</cx:pt>
          <cx:pt idx="18">3</cx:pt>
          <cx:pt idx="19">2.5</cx:pt>
          <cx:pt idx="20">2.5</cx:pt>
          <cx:pt idx="21">2.5</cx:pt>
          <cx:pt idx="22">3</cx:pt>
          <cx:pt idx="23">2</cx:pt>
          <cx:pt idx="24">3</cx:pt>
          <cx:pt idx="25">2</cx:pt>
          <cx:pt idx="26">2.5</cx:pt>
          <cx:pt idx="27">2.5</cx:pt>
          <cx:pt idx="28">3</cx:pt>
          <cx:pt idx="29">2.5</cx:pt>
          <cx:pt idx="30">2.5</cx:pt>
          <cx:pt idx="31">2.5</cx:pt>
          <cx:pt idx="32">3</cx:pt>
          <cx:pt idx="33">3</cx:pt>
          <cx:pt idx="34">3</cx:pt>
          <cx:pt idx="35">3</cx:pt>
          <cx:pt idx="36">3</cx:pt>
          <cx:pt idx="37">3</cx:pt>
          <cx:pt idx="38">2.5</cx:pt>
          <cx:pt idx="39">3</cx:pt>
          <cx:pt idx="40">3</cx:pt>
          <cx:pt idx="41">3</cx:pt>
          <cx:pt idx="42">2.5</cx:pt>
          <cx:pt idx="43">2</cx:pt>
          <cx:pt idx="44">3</cx:pt>
          <cx:pt idx="45">3</cx:pt>
          <cx:pt idx="46">2.5</cx:pt>
          <cx:pt idx="47">2</cx:pt>
          <cx:pt idx="48">2</cx:pt>
          <cx:pt idx="49">2.5</cx:pt>
          <cx:pt idx="50">2.5</cx:pt>
          <cx:pt idx="51">2.5</cx:pt>
          <cx:pt idx="52">2</cx:pt>
          <cx:pt idx="53">2</cx:pt>
          <cx:pt idx="54">3</cx:pt>
          <cx:pt idx="55">2.5</cx:pt>
          <cx:pt idx="56">3</cx:pt>
          <cx:pt idx="57">2.5</cx:pt>
          <cx:pt idx="58">2.5</cx:pt>
          <cx:pt idx="59">3</cx:pt>
          <cx:pt idx="60">3</cx:pt>
          <cx:pt idx="61">3</cx:pt>
          <cx:pt idx="62">2</cx:pt>
          <cx:pt idx="63">2</cx:pt>
          <cx:pt idx="64">2</cx:pt>
          <cx:pt idx="65">3</cx:pt>
          <cx:pt idx="66">3.5</cx:pt>
          <cx:pt idx="67">3</cx:pt>
          <cx:pt idx="68">2.5</cx:pt>
          <cx:pt idx="69">3</cx:pt>
          <cx:pt idx="70">3.3332999999999999</cx:pt>
          <cx:pt idx="71">3</cx:pt>
          <cx:pt idx="72">4</cx:pt>
          <cx:pt idx="73">3</cx:pt>
          <cx:pt idx="74">3</cx:pt>
          <cx:pt idx="75">3</cx:pt>
          <cx:pt idx="76">4.5</cx:pt>
          <cx:pt idx="77">3.5</cx:pt>
          <cx:pt idx="78">3</cx:pt>
          <cx:pt idx="79">3</cx:pt>
          <cx:pt idx="80">3</cx:pt>
          <cx:pt idx="81">3</cx:pt>
          <cx:pt idx="82">2.5</cx:pt>
          <cx:pt idx="83">3</cx:pt>
          <cx:pt idx="84">2.5</cx:pt>
          <cx:pt idx="85">2.5</cx:pt>
          <cx:pt idx="86">3.5</cx:pt>
          <cx:pt idx="87">3</cx:pt>
          <cx:pt idx="88">2.5</cx:pt>
          <cx:pt idx="89">4</cx:pt>
          <cx:pt idx="90">4</cx:pt>
          <cx:pt idx="91">3</cx:pt>
          <cx:pt idx="92">3.5</cx:pt>
          <cx:pt idx="93">2.5</cx:pt>
          <cx:pt idx="94">3</cx:pt>
          <cx:pt idx="95">2.5</cx:pt>
          <cx:pt idx="96">2.5</cx:pt>
          <cx:pt idx="97">3</cx:pt>
          <cx:pt idx="98">2.5</cx:pt>
          <cx:pt idx="99">3</cx:pt>
          <cx:pt idx="100">2.5</cx:pt>
          <cx:pt idx="101">3</cx:pt>
          <cx:pt idx="102">3</cx:pt>
          <cx:pt idx="103">3.5</cx:pt>
          <cx:pt idx="104">3.5</cx:pt>
          <cx:pt idx="105">2.3332999999999999</cx:pt>
          <cx:pt idx="106">4</cx:pt>
          <cx:pt idx="107">3</cx:pt>
          <cx:pt idx="108">4</cx:pt>
          <cx:pt idx="109">3</cx:pt>
          <cx:pt idx="110">3</cx:pt>
          <cx:pt idx="111">3.5</cx:pt>
          <cx:pt idx="112">2.5</cx:pt>
          <cx:pt idx="113">3</cx:pt>
          <cx:pt idx="114">3</cx:pt>
          <cx:pt idx="115">4</cx:pt>
          <cx:pt idx="116">2.5</cx:pt>
          <cx:pt idx="117">2.5</cx:pt>
          <cx:pt idx="118">2</cx:pt>
          <cx:pt idx="119">2.5</cx:pt>
          <cx:pt idx="120">3</cx:pt>
          <cx:pt idx="121">3.5</cx:pt>
          <cx:pt idx="122">2.5</cx:pt>
          <cx:pt idx="123">4</cx:pt>
          <cx:pt idx="124">3.5</cx:pt>
          <cx:pt idx="125">2.5</cx:pt>
          <cx:pt idx="126">3</cx:pt>
          <cx:pt idx="127">3</cx:pt>
          <cx:pt idx="128">3.5</cx:pt>
          <cx:pt idx="129">3</cx:pt>
          <cx:pt idx="130">3.5</cx:pt>
          <cx:pt idx="131">3</cx:pt>
          <cx:pt idx="132">3.5</cx:pt>
          <cx:pt idx="133">3.5</cx:pt>
          <cx:pt idx="134">2.5</cx:pt>
          <cx:pt idx="135">4</cx:pt>
          <cx:pt idx="136">3</cx:pt>
          <cx:pt idx="137">4</cx:pt>
          <cx:pt idx="138">2.5</cx:pt>
          <cx:pt idx="139">3</cx:pt>
          <cx:pt idx="140">3</cx:pt>
          <cx:pt idx="141">2.5</cx:pt>
          <cx:pt idx="142">2.5</cx:pt>
          <cx:pt idx="143">2.5</cx:pt>
          <cx:pt idx="144">3</cx:pt>
          <cx:pt idx="145">3</cx:pt>
          <cx:pt idx="146">4</cx:pt>
          <cx:pt idx="147">2.5</cx:pt>
          <cx:pt idx="148">3</cx:pt>
          <cx:pt idx="149">3</cx:pt>
          <cx:pt idx="150">3</cx:pt>
          <cx:pt idx="151">3</cx:pt>
          <cx:pt idx="152">3</cx:pt>
          <cx:pt idx="153">3</cx:pt>
          <cx:pt idx="154">3</cx:pt>
          <cx:pt idx="155">3</cx:pt>
          <cx:pt idx="156">3</cx:pt>
          <cx:pt idx="157">3</cx:pt>
          <cx:pt idx="158">3</cx:pt>
          <cx:pt idx="159">3</cx:pt>
          <cx:pt idx="160">3</cx:pt>
          <cx:pt idx="161">2.5</cx:pt>
          <cx:pt idx="162">3</cx:pt>
          <cx:pt idx="163">3</cx:pt>
          <cx:pt idx="164">3</cx:pt>
          <cx:pt idx="165">3</cx:pt>
          <cx:pt idx="166">2.5</cx:pt>
          <cx:pt idx="167">3</cx:pt>
          <cx:pt idx="168">3</cx:pt>
          <cx:pt idx="169">3</cx:pt>
          <cx:pt idx="170">3</cx:pt>
          <cx:pt idx="171">3</cx:pt>
          <cx:pt idx="172">3</cx:pt>
          <cx:pt idx="173">3</cx:pt>
          <cx:pt idx="174">3</cx:pt>
          <cx:pt idx="175">3</cx:pt>
          <cx:pt idx="176">3</cx:pt>
          <cx:pt idx="177">3.5</cx:pt>
          <cx:pt idx="178">3</cx:pt>
          <cx:pt idx="179">3</cx:pt>
          <cx:pt idx="180">2.3332999999999999</cx:pt>
          <cx:pt idx="181">3</cx:pt>
          <cx:pt idx="182">2</cx:pt>
          <cx:pt idx="183">2.5</cx:pt>
          <cx:pt idx="184">2.5</cx:pt>
          <cx:pt idx="185">3</cx:pt>
          <cx:pt idx="186">3</cx:pt>
          <cx:pt idx="187">2.6667000000000001</cx:pt>
          <cx:pt idx="188">3</cx:pt>
          <cx:pt idx="189">3</cx:pt>
          <cx:pt idx="190">2.6667000000000001</cx:pt>
          <cx:pt idx="191">3</cx:pt>
          <cx:pt idx="192">3</cx:pt>
          <cx:pt idx="193">3</cx:pt>
          <cx:pt idx="194">3</cx:pt>
          <cx:pt idx="195">2.5</cx:pt>
          <cx:pt idx="196">3</cx:pt>
          <cx:pt idx="197">3.6667000000000001</cx:pt>
          <cx:pt idx="198">3</cx:pt>
          <cx:pt idx="199">3</cx:pt>
          <cx:pt idx="200">2.6667000000000001</cx:pt>
          <cx:pt idx="201">2</cx:pt>
          <cx:pt idx="202">2.5</cx:pt>
          <cx:pt idx="203">2.5</cx:pt>
          <cx:pt idx="204">2.5</cx:pt>
          <cx:pt idx="205">2.6667000000000001</cx:pt>
          <cx:pt idx="206">3</cx:pt>
          <cx:pt idx="207">2</cx:pt>
          <cx:pt idx="208">4</cx:pt>
          <cx:pt idx="209">4</cx:pt>
          <cx:pt idx="210">3</cx:pt>
          <cx:pt idx="211">4</cx:pt>
          <cx:pt idx="212">2.5</cx:pt>
          <cx:pt idx="213">2.5</cx:pt>
          <cx:pt idx="214">2</cx:pt>
          <cx:pt idx="215">3</cx:pt>
          <cx:pt idx="216">3.5</cx:pt>
          <cx:pt idx="217">3</cx:pt>
          <cx:pt idx="218">3.5</cx:pt>
          <cx:pt idx="219">2.5</cx:pt>
          <cx:pt idx="220">2.6667000000000001</cx:pt>
          <cx:pt idx="221">3</cx:pt>
          <cx:pt idx="222">3</cx:pt>
          <cx:pt idx="223">2.5</cx:pt>
          <cx:pt idx="224">3</cx:pt>
          <cx:pt idx="225">2.3332999999999999</cx:pt>
          <cx:pt idx="226">2.3332999999999999</cx:pt>
          <cx:pt idx="227">3</cx:pt>
          <cx:pt idx="228">3</cx:pt>
          <cx:pt idx="229">3</cx:pt>
          <cx:pt idx="230">3</cx:pt>
          <cx:pt idx="231">3</cx:pt>
          <cx:pt idx="232">3</cx:pt>
          <cx:pt idx="233">2.5</cx:pt>
          <cx:pt idx="234">3</cx:pt>
          <cx:pt idx="235">3</cx:pt>
          <cx:pt idx="236">3</cx:pt>
          <cx:pt idx="237">3</cx:pt>
          <cx:pt idx="238">3</cx:pt>
          <cx:pt idx="239">4</cx:pt>
          <cx:pt idx="240">2</cx:pt>
          <cx:pt idx="241">3.3332999999999999</cx:pt>
          <cx:pt idx="242">3</cx:pt>
          <cx:pt idx="243">3</cx:pt>
          <cx:pt idx="244">3</cx:pt>
          <cx:pt idx="245">3</cx:pt>
          <cx:pt idx="246">3</cx:pt>
          <cx:pt idx="247">3</cx:pt>
          <cx:pt idx="248">2.5</cx:pt>
          <cx:pt idx="249">3</cx:pt>
          <cx:pt idx="250">3</cx:pt>
          <cx:pt idx="251">2.5</cx:pt>
          <cx:pt idx="252">2</cx:pt>
          <cx:pt idx="253">4</cx:pt>
          <cx:pt idx="254">4.3333000000000004</cx:pt>
          <cx:pt idx="255">3</cx:pt>
          <cx:pt idx="256">4</cx:pt>
          <cx:pt idx="257">3.3332999999999999</cx:pt>
          <cx:pt idx="258">3.3332999999999999</cx:pt>
          <cx:pt idx="259">3</cx:pt>
          <cx:pt idx="260">2.6667000000000001</cx:pt>
          <cx:pt idx="261">3.6667000000000001</cx:pt>
          <cx:pt idx="262">4</cx:pt>
          <cx:pt idx="263">3</cx:pt>
          <cx:pt idx="264">3</cx:pt>
          <cx:pt idx="265">2.6667000000000001</cx:pt>
          <cx:pt idx="266">3.3332999999999999</cx:pt>
          <cx:pt idx="267">2.6667000000000001</cx:pt>
          <cx:pt idx="268">2.3332999999999999</cx:pt>
          <cx:pt idx="269">2</cx:pt>
          <cx:pt idx="270">3</cx:pt>
          <cx:pt idx="271">3</cx:pt>
          <cx:pt idx="272">3.5</cx:pt>
          <cx:pt idx="273">3</cx:pt>
          <cx:pt idx="274">3.5</cx:pt>
          <cx:pt idx="275">3.5</cx:pt>
          <cx:pt idx="276">3.5</cx:pt>
          <cx:pt idx="277">3.5</cx:pt>
          <cx:pt idx="278">3</cx:pt>
          <cx:pt idx="279">3</cx:pt>
          <cx:pt idx="280">3</cx:pt>
          <cx:pt idx="281">3.5</cx:pt>
          <cx:pt idx="282">3</cx:pt>
          <cx:pt idx="283">3</cx:pt>
          <cx:pt idx="284">3</cx:pt>
          <cx:pt idx="285">3</cx:pt>
          <cx:pt idx="286">3</cx:pt>
          <cx:pt idx="287">3</cx:pt>
          <cx:pt idx="288">3</cx:pt>
          <cx:pt idx="289">3</cx:pt>
          <cx:pt idx="290">3</cx:pt>
          <cx:pt idx="291">3</cx:pt>
          <cx:pt idx="292">2.5</cx:pt>
          <cx:pt idx="293">3</cx:pt>
          <cx:pt idx="294">3</cx:pt>
          <cx:pt idx="295">3</cx:pt>
          <cx:pt idx="296">3</cx:pt>
          <cx:pt idx="297">3</cx:pt>
          <cx:pt idx="298">3.5</cx:pt>
          <cx:pt idx="299">3</cx:pt>
          <cx:pt idx="300">3</cx:pt>
          <cx:pt idx="301">4</cx:pt>
          <cx:pt idx="302">3</cx:pt>
          <cx:pt idx="303">2.5</cx:pt>
          <cx:pt idx="304">2.5</cx:pt>
          <cx:pt idx="305">3.6667000000000001</cx:pt>
          <cx:pt idx="306">3.6667000000000001</cx:pt>
          <cx:pt idx="307">3.6667000000000001</cx:pt>
          <cx:pt idx="308">3</cx:pt>
          <cx:pt idx="309">3.3332999999999999</cx:pt>
          <cx:pt idx="310">3</cx:pt>
          <cx:pt idx="311">3.6667000000000001</cx:pt>
          <cx:pt idx="312">3</cx:pt>
          <cx:pt idx="313">2.5</cx:pt>
          <cx:pt idx="314">3</cx:pt>
          <cx:pt idx="315">3</cx:pt>
          <cx:pt idx="316">2.5</cx:pt>
          <cx:pt idx="317">3</cx:pt>
          <cx:pt idx="318">3</cx:pt>
          <cx:pt idx="319">2</cx:pt>
          <cx:pt idx="320">3</cx:pt>
          <cx:pt idx="321">3</cx:pt>
          <cx:pt idx="322">3</cx:pt>
          <cx:pt idx="323">3.5</cx:pt>
          <cx:pt idx="324">3</cx:pt>
          <cx:pt idx="325">3</cx:pt>
          <cx:pt idx="326">3</cx:pt>
          <cx:pt idx="327">3</cx:pt>
          <cx:pt idx="328">4</cx:pt>
          <cx:pt idx="329">3.5</cx:pt>
          <cx:pt idx="330">3</cx:pt>
          <cx:pt idx="331">3.5</cx:pt>
          <cx:pt idx="332">3.5</cx:pt>
          <cx:pt idx="333">4</cx:pt>
          <cx:pt idx="334">4</cx:pt>
          <cx:pt idx="335">4.3333000000000004</cx:pt>
          <cx:pt idx="336">2</cx:pt>
          <cx:pt idx="337">2.5</cx:pt>
          <cx:pt idx="338">2.5</cx:pt>
          <cx:pt idx="339">2.5</cx:pt>
          <cx:pt idx="340">2</cx:pt>
          <cx:pt idx="341">2.5</cx:pt>
          <cx:pt idx="342">2</cx:pt>
          <cx:pt idx="343">2.5</cx:pt>
          <cx:pt idx="344">2.5</cx:pt>
          <cx:pt idx="345">3</cx:pt>
          <cx:pt idx="346">3</cx:pt>
          <cx:pt idx="347">2.5</cx:pt>
          <cx:pt idx="348">3</cx:pt>
          <cx:pt idx="349">3.6667000000000001</cx:pt>
          <cx:pt idx="350">3.6667000000000001</cx:pt>
          <cx:pt idx="351">3.6667000000000001</cx:pt>
          <cx:pt idx="352">3.3332999999999999</cx:pt>
          <cx:pt idx="353">2.5</cx:pt>
          <cx:pt idx="354">3.5</cx:pt>
          <cx:pt idx="355">3</cx:pt>
          <cx:pt idx="356">4</cx:pt>
          <cx:pt idx="357">2.5</cx:pt>
          <cx:pt idx="358">2.5</cx:pt>
          <cx:pt idx="359">3</cx:pt>
          <cx:pt idx="360">2</cx:pt>
          <cx:pt idx="361">2</cx:pt>
          <cx:pt idx="362">3.5</cx:pt>
          <cx:pt idx="363">2.5</cx:pt>
          <cx:pt idx="364">3</cx:pt>
          <cx:pt idx="365">3.5</cx:pt>
          <cx:pt idx="366">3</cx:pt>
          <cx:pt idx="367">3.5</cx:pt>
          <cx:pt idx="368">3</cx:pt>
          <cx:pt idx="369">2.5</cx:pt>
          <cx:pt idx="370">2.5</cx:pt>
          <cx:pt idx="371">2.5</cx:pt>
          <cx:pt idx="372">2.5</cx:pt>
          <cx:pt idx="373">2.5</cx:pt>
          <cx:pt idx="374">2.5</cx:pt>
          <cx:pt idx="375">2.5</cx:pt>
          <cx:pt idx="376">2.5</cx:pt>
          <cx:pt idx="377">2.5</cx:pt>
          <cx:pt idx="378">2.5</cx:pt>
          <cx:pt idx="379">2.5</cx:pt>
          <cx:pt idx="380">2.5</cx:pt>
          <cx:pt idx="381">2.5</cx:pt>
          <cx:pt idx="382">2.5</cx:pt>
          <cx:pt idx="383">3</cx:pt>
          <cx:pt idx="384">2.5</cx:pt>
          <cx:pt idx="385">2.5</cx:pt>
          <cx:pt idx="386">2.5</cx:pt>
          <cx:pt idx="387">2.5</cx:pt>
          <cx:pt idx="388">2.5</cx:pt>
          <cx:pt idx="389">3</cx:pt>
          <cx:pt idx="390">3</cx:pt>
          <cx:pt idx="391">2.5</cx:pt>
          <cx:pt idx="392">2.5</cx:pt>
          <cx:pt idx="393">3</cx:pt>
          <cx:pt idx="394">3.5</cx:pt>
          <cx:pt idx="395">3.5</cx:pt>
          <cx:pt idx="396">3.5</cx:pt>
          <cx:pt idx="397">3</cx:pt>
          <cx:pt idx="398">3.5</cx:pt>
          <cx:pt idx="399">3</cx:pt>
          <cx:pt idx="400">3</cx:pt>
          <cx:pt idx="401">3</cx:pt>
          <cx:pt idx="402">3</cx:pt>
          <cx:pt idx="403">3.5</cx:pt>
          <cx:pt idx="404">2.5</cx:pt>
          <cx:pt idx="405">3</cx:pt>
          <cx:pt idx="406">3</cx:pt>
          <cx:pt idx="407">3</cx:pt>
          <cx:pt idx="408">3</cx:pt>
          <cx:pt idx="409">3</cx:pt>
          <cx:pt idx="410">3.5</cx:pt>
          <cx:pt idx="411">3</cx:pt>
          <cx:pt idx="412">2.5</cx:pt>
          <cx:pt idx="413">3.3332999999999999</cx:pt>
          <cx:pt idx="414">3</cx:pt>
          <cx:pt idx="415">3</cx:pt>
          <cx:pt idx="416">3</cx:pt>
          <cx:pt idx="417">3.5</cx:pt>
          <cx:pt idx="418">3.5</cx:pt>
          <cx:pt idx="419">3</cx:pt>
          <cx:pt idx="420">3</cx:pt>
          <cx:pt idx="421">2.5</cx:pt>
          <cx:pt idx="422">2.6667000000000001</cx:pt>
          <cx:pt idx="423">3</cx:pt>
          <cx:pt idx="424">4</cx:pt>
          <cx:pt idx="425">4</cx:pt>
          <cx:pt idx="426">4</cx:pt>
          <cx:pt idx="427">3</cx:pt>
          <cx:pt idx="428">4</cx:pt>
          <cx:pt idx="429">3</cx:pt>
          <cx:pt idx="430">2.5</cx:pt>
          <cx:pt idx="431">3</cx:pt>
          <cx:pt idx="432">3</cx:pt>
          <cx:pt idx="433">2.6667000000000001</cx:pt>
          <cx:pt idx="434">2.5</cx:pt>
          <cx:pt idx="435">2</cx:pt>
          <cx:pt idx="436">2.5</cx:pt>
          <cx:pt idx="437">2.5</cx:pt>
          <cx:pt idx="438">2.5</cx:pt>
          <cx:pt idx="439">3</cx:pt>
          <cx:pt idx="440">3</cx:pt>
          <cx:pt idx="441">3</cx:pt>
          <cx:pt idx="442">3</cx:pt>
          <cx:pt idx="443">3</cx:pt>
          <cx:pt idx="444">3</cx:pt>
          <cx:pt idx="445">3</cx:pt>
          <cx:pt idx="446">3</cx:pt>
          <cx:pt idx="447">2.5</cx:pt>
          <cx:pt idx="448">3</cx:pt>
          <cx:pt idx="449">3.5</cx:pt>
          <cx:pt idx="450">3.5</cx:pt>
          <cx:pt idx="451">4</cx:pt>
          <cx:pt idx="452">3.5</cx:pt>
          <cx:pt idx="453">4</cx:pt>
          <cx:pt idx="454">3</cx:pt>
          <cx:pt idx="455">3</cx:pt>
          <cx:pt idx="456">2.5</cx:pt>
          <cx:pt idx="457">2.5</cx:pt>
          <cx:pt idx="458">4</cx:pt>
          <cx:pt idx="459">3.6667000000000001</cx:pt>
          <cx:pt idx="460">3</cx:pt>
          <cx:pt idx="461">3</cx:pt>
          <cx:pt idx="462">2.5</cx:pt>
          <cx:pt idx="463">2.5</cx:pt>
          <cx:pt idx="464">2.5</cx:pt>
          <cx:pt idx="465">2.5</cx:pt>
          <cx:pt idx="466">2.5</cx:pt>
          <cx:pt idx="467">2.5</cx:pt>
          <cx:pt idx="468">1.5</cx:pt>
          <cx:pt idx="469">3</cx:pt>
          <cx:pt idx="470">4</cx:pt>
          <cx:pt idx="471">4</cx:pt>
          <cx:pt idx="472">3</cx:pt>
          <cx:pt idx="473">3.5</cx:pt>
          <cx:pt idx="474">3.5</cx:pt>
          <cx:pt idx="475">3.5</cx:pt>
          <cx:pt idx="476">3</cx:pt>
          <cx:pt idx="477">3</cx:pt>
          <cx:pt idx="478">2.5</cx:pt>
          <cx:pt idx="479">3.5</cx:pt>
          <cx:pt idx="480">4.3333000000000004</cx:pt>
          <cx:pt idx="481">3.3332999999999999</cx:pt>
          <cx:pt idx="482">3</cx:pt>
          <cx:pt idx="483">2.5</cx:pt>
          <cx:pt idx="484">2.5</cx:pt>
          <cx:pt idx="485">2</cx:pt>
          <cx:pt idx="486">3</cx:pt>
          <cx:pt idx="487">2.5</cx:pt>
          <cx:pt idx="488">3</cx:pt>
          <cx:pt idx="489">2</cx:pt>
          <cx:pt idx="490">2</cx:pt>
          <cx:pt idx="491">4</cx:pt>
          <cx:pt idx="492">3</cx:pt>
          <cx:pt idx="493">3</cx:pt>
          <cx:pt idx="494">3</cx:pt>
          <cx:pt idx="495">3</cx:pt>
          <cx:pt idx="496">3</cx:pt>
          <cx:pt idx="497">2.5</cx:pt>
          <cx:pt idx="498">4.5</cx:pt>
          <cx:pt idx="499">3</cx:pt>
          <cx:pt idx="500">3</cx:pt>
          <cx:pt idx="501">3</cx:pt>
          <cx:pt idx="502">3</cx:pt>
          <cx:pt idx="503">3</cx:pt>
          <cx:pt idx="504">2.5</cx:pt>
          <cx:pt idx="505">2.5</cx:pt>
          <cx:pt idx="506">2.5</cx:pt>
          <cx:pt idx="507">3.5</cx:pt>
          <cx:pt idx="508">3</cx:pt>
          <cx:pt idx="509">3</cx:pt>
          <cx:pt idx="510">3</cx:pt>
          <cx:pt idx="511">2.5</cx:pt>
          <cx:pt idx="512">4</cx:pt>
          <cx:pt idx="513">3</cx:pt>
          <cx:pt idx="514">3</cx:pt>
          <cx:pt idx="515">2.5</cx:pt>
          <cx:pt idx="516">3</cx:pt>
          <cx:pt idx="517">2.5</cx:pt>
          <cx:pt idx="518">2.5</cx:pt>
          <cx:pt idx="519">3</cx:pt>
          <cx:pt idx="520">3</cx:pt>
          <cx:pt idx="521">4</cx:pt>
          <cx:pt idx="522">2.5</cx:pt>
          <cx:pt idx="523">3</cx:pt>
          <cx:pt idx="524">2.5</cx:pt>
          <cx:pt idx="525">2.5</cx:pt>
          <cx:pt idx="526">2</cx:pt>
          <cx:pt idx="527">2.5</cx:pt>
          <cx:pt idx="528">3.5</cx:pt>
          <cx:pt idx="529">2.5</cx:pt>
          <cx:pt idx="530">2.5</cx:pt>
          <cx:pt idx="531">3.5</cx:pt>
          <cx:pt idx="532">2.5</cx:pt>
          <cx:pt idx="533">2.5</cx:pt>
          <cx:pt idx="534">3</cx:pt>
          <cx:pt idx="535">2.5</cx:pt>
          <cx:pt idx="536">3</cx:pt>
          <cx:pt idx="537">3</cx:pt>
          <cx:pt idx="538">2.5</cx:pt>
          <cx:pt idx="539">2.5</cx:pt>
          <cx:pt idx="540">2.5</cx:pt>
          <cx:pt idx="541">2.5</cx:pt>
          <cx:pt idx="542">2.5</cx:pt>
          <cx:pt idx="543">3</cx:pt>
          <cx:pt idx="544">3</cx:pt>
          <cx:pt idx="545">2.5</cx:pt>
          <cx:pt idx="546">3</cx:pt>
          <cx:pt idx="547">2.5</cx:pt>
          <cx:pt idx="548">2.5</cx:pt>
          <cx:pt idx="549">2.5</cx:pt>
          <cx:pt idx="550">3.5</cx:pt>
          <cx:pt idx="551">2</cx:pt>
          <cx:pt idx="552">2.5</cx:pt>
          <cx:pt idx="553">3</cx:pt>
          <cx:pt idx="554">3</cx:pt>
          <cx:pt idx="555">3.5</cx:pt>
          <cx:pt idx="556">4</cx:pt>
          <cx:pt idx="557">4</cx:pt>
          <cx:pt idx="558">3</cx:pt>
          <cx:pt idx="559">2.5</cx:pt>
          <cx:pt idx="560">3</cx:pt>
          <cx:pt idx="561">3</cx:pt>
          <cx:pt idx="562">3.5</cx:pt>
          <cx:pt idx="563">3.5</cx:pt>
          <cx:pt idx="564">3.5</cx:pt>
          <cx:pt idx="565">3</cx:pt>
          <cx:pt idx="566">3.5</cx:pt>
          <cx:pt idx="567">3</cx:pt>
          <cx:pt idx="568">2.5</cx:pt>
          <cx:pt idx="569">2.5</cx:pt>
          <cx:pt idx="570">2.5</cx:pt>
          <cx:pt idx="571">2</cx:pt>
          <cx:pt idx="572">4</cx:pt>
          <cx:pt idx="573">3</cx:pt>
          <cx:pt idx="574">3.5</cx:pt>
          <cx:pt idx="575">3.5</cx:pt>
          <cx:pt idx="576">3</cx:pt>
          <cx:pt idx="577">2.5</cx:pt>
          <cx:pt idx="578">2.5</cx:pt>
          <cx:pt idx="579">3</cx:pt>
          <cx:pt idx="580">3</cx:pt>
          <cx:pt idx="581">4.6666999999999996</cx:pt>
          <cx:pt idx="582">3</cx:pt>
          <cx:pt idx="583">3.5</cx:pt>
          <cx:pt idx="584">3</cx:pt>
          <cx:pt idx="585">2.5</cx:pt>
          <cx:pt idx="586">4</cx:pt>
          <cx:pt idx="587">4</cx:pt>
          <cx:pt idx="588">2.3332999999999999</cx:pt>
          <cx:pt idx="589">2.5</cx:pt>
          <cx:pt idx="590">2</cx:pt>
          <cx:pt idx="591">2.5</cx:pt>
          <cx:pt idx="592">3.5</cx:pt>
          <cx:pt idx="593">4</cx:pt>
          <cx:pt idx="594">2.5</cx:pt>
          <cx:pt idx="595">2.5</cx:pt>
          <cx:pt idx="596">2.5</cx:pt>
          <cx:pt idx="597">4</cx:pt>
          <cx:pt idx="598">3</cx:pt>
          <cx:pt idx="599">3</cx:pt>
          <cx:pt idx="600">4</cx:pt>
          <cx:pt idx="601">3.5</cx:pt>
          <cx:pt idx="602">3</cx:pt>
          <cx:pt idx="603">3</cx:pt>
          <cx:pt idx="604">3</cx:pt>
          <cx:pt idx="605">3</cx:pt>
          <cx:pt idx="606">3</cx:pt>
          <cx:pt idx="607">3</cx:pt>
          <cx:pt idx="608">2.5</cx:pt>
          <cx:pt idx="609">3</cx:pt>
          <cx:pt idx="610">3</cx:pt>
          <cx:pt idx="611">3.5</cx:pt>
          <cx:pt idx="612">3.5</cx:pt>
          <cx:pt idx="613">4</cx:pt>
          <cx:pt idx="614">2.6667000000000001</cx:pt>
          <cx:pt idx="615">2</cx:pt>
          <cx:pt idx="616">3.3332999999999999</cx:pt>
          <cx:pt idx="617">2.5</cx:pt>
          <cx:pt idx="618">2.5</cx:pt>
          <cx:pt idx="619">2</cx:pt>
          <cx:pt idx="620">2.5</cx:pt>
          <cx:pt idx="621">3.5</cx:pt>
          <cx:pt idx="622">2.5</cx:pt>
          <cx:pt idx="623">3</cx:pt>
          <cx:pt idx="624">2.5</cx:pt>
          <cx:pt idx="625">3</cx:pt>
          <cx:pt idx="626">4</cx:pt>
          <cx:pt idx="627">4</cx:pt>
          <cx:pt idx="628">4</cx:pt>
          <cx:pt idx="629">4</cx:pt>
          <cx:pt idx="630">2.5</cx:pt>
          <cx:pt idx="631">2.5</cx:pt>
          <cx:pt idx="632">4</cx:pt>
          <cx:pt idx="633">4</cx:pt>
          <cx:pt idx="634">3</cx:pt>
          <cx:pt idx="635">2.5</cx:pt>
          <cx:pt idx="636">2.5</cx:pt>
          <cx:pt idx="637">2.5</cx:pt>
          <cx:pt idx="638">2.5</cx:pt>
          <cx:pt idx="639">3</cx:pt>
          <cx:pt idx="640">3</cx:pt>
          <cx:pt idx="641">2</cx:pt>
          <cx:pt idx="642">2.5</cx:pt>
          <cx:pt idx="643">2.5</cx:pt>
          <cx:pt idx="644">2.5</cx:pt>
          <cx:pt idx="645">3</cx:pt>
          <cx:pt idx="646">3.5</cx:pt>
          <cx:pt idx="647">3</cx:pt>
          <cx:pt idx="648">3.5</cx:pt>
          <cx:pt idx="649">3</cx:pt>
          <cx:pt idx="650">3</cx:pt>
          <cx:pt idx="651">3</cx:pt>
          <cx:pt idx="652">3</cx:pt>
          <cx:pt idx="653">3.3332999999999999</cx:pt>
          <cx:pt idx="654">4.3333000000000004</cx:pt>
          <cx:pt idx="655">3.3332999999999999</cx:pt>
          <cx:pt idx="656">2.6667000000000001</cx:pt>
          <cx:pt idx="657">3</cx:pt>
          <cx:pt idx="658">3</cx:pt>
          <cx:pt idx="659">3</cx:pt>
          <cx:pt idx="660">2.3332999999999999</cx:pt>
          <cx:pt idx="661">2.3332999999999999</cx:pt>
          <cx:pt idx="662">3</cx:pt>
          <cx:pt idx="663">3</cx:pt>
          <cx:pt idx="664">3</cx:pt>
          <cx:pt idx="665">3</cx:pt>
          <cx:pt idx="666">3</cx:pt>
          <cx:pt idx="667">3</cx:pt>
          <cx:pt idx="668">3</cx:pt>
          <cx:pt idx="669">3</cx:pt>
          <cx:pt idx="670">3</cx:pt>
          <cx:pt idx="671">3</cx:pt>
          <cx:pt idx="672">3</cx:pt>
          <cx:pt idx="673">3</cx:pt>
          <cx:pt idx="674">3</cx:pt>
          <cx:pt idx="675">3</cx:pt>
          <cx:pt idx="676">2.5</cx:pt>
          <cx:pt idx="677">2.5</cx:pt>
          <cx:pt idx="678">2.5</cx:pt>
          <cx:pt idx="679">2.5</cx:pt>
          <cx:pt idx="680">3</cx:pt>
          <cx:pt idx="681">3</cx:pt>
          <cx:pt idx="682">2.5</cx:pt>
          <cx:pt idx="683">3</cx:pt>
          <cx:pt idx="684">3</cx:pt>
          <cx:pt idx="685">2.5</cx:pt>
          <cx:pt idx="686">2.5</cx:pt>
          <cx:pt idx="687">3.5</cx:pt>
          <cx:pt idx="688">3</cx:pt>
          <cx:pt idx="689">3</cx:pt>
          <cx:pt idx="690">3</cx:pt>
          <cx:pt idx="691">2.5</cx:pt>
          <cx:pt idx="692">3</cx:pt>
          <cx:pt idx="693">2.5</cx:pt>
          <cx:pt idx="694">3</cx:pt>
          <cx:pt idx="695">2.5</cx:pt>
          <cx:pt idx="696">3</cx:pt>
          <cx:pt idx="697">2.5</cx:pt>
          <cx:pt idx="698">2.5</cx:pt>
          <cx:pt idx="699">3</cx:pt>
          <cx:pt idx="700">3</cx:pt>
          <cx:pt idx="701">2.5</cx:pt>
          <cx:pt idx="702">3</cx:pt>
          <cx:pt idx="703">2.5</cx:pt>
          <cx:pt idx="704">4</cx:pt>
          <cx:pt idx="705">2.5</cx:pt>
          <cx:pt idx="706">2</cx:pt>
          <cx:pt idx="707">3.5</cx:pt>
          <cx:pt idx="708">4</cx:pt>
          <cx:pt idx="709">3.5</cx:pt>
          <cx:pt idx="710">2.5</cx:pt>
          <cx:pt idx="711">3.5</cx:pt>
          <cx:pt idx="712">3</cx:pt>
          <cx:pt idx="713">2.5</cx:pt>
          <cx:pt idx="714">2.5</cx:pt>
          <cx:pt idx="715">3</cx:pt>
          <cx:pt idx="716">2.5</cx:pt>
          <cx:pt idx="717">3</cx:pt>
          <cx:pt idx="718">2</cx:pt>
          <cx:pt idx="719">2.5</cx:pt>
          <cx:pt idx="720">3</cx:pt>
          <cx:pt idx="721">3</cx:pt>
          <cx:pt idx="722">3</cx:pt>
          <cx:pt idx="723">3</cx:pt>
          <cx:pt idx="724">3</cx:pt>
          <cx:pt idx="725">2.5</cx:pt>
          <cx:pt idx="726">3.5</cx:pt>
          <cx:pt idx="727">4</cx:pt>
          <cx:pt idx="728">2.5</cx:pt>
          <cx:pt idx="729">3.5</cx:pt>
          <cx:pt idx="730">3</cx:pt>
          <cx:pt idx="731">3.5</cx:pt>
          <cx:pt idx="732">2.5</cx:pt>
          <cx:pt idx="733">2.5</cx:pt>
          <cx:pt idx="734">2.5</cx:pt>
          <cx:pt idx="735">2.6667000000000001</cx:pt>
          <cx:pt idx="736">2.6667000000000001</cx:pt>
          <cx:pt idx="737">3</cx:pt>
          <cx:pt idx="738">3</cx:pt>
          <cx:pt idx="739">3</cx:pt>
          <cx:pt idx="740">3</cx:pt>
          <cx:pt idx="741">3.5</cx:pt>
          <cx:pt idx="742">3.5</cx:pt>
          <cx:pt idx="743">3.5</cx:pt>
          <cx:pt idx="744">4</cx:pt>
          <cx:pt idx="745">3.5</cx:pt>
          <cx:pt idx="746">4</cx:pt>
          <cx:pt idx="747">3</cx:pt>
          <cx:pt idx="748">2.5</cx:pt>
          <cx:pt idx="749">2.5</cx:pt>
          <cx:pt idx="750">3</cx:pt>
          <cx:pt idx="751">3.5</cx:pt>
          <cx:pt idx="752">3.5</cx:pt>
          <cx:pt idx="753">4.5</cx:pt>
          <cx:pt idx="754">4</cx:pt>
          <cx:pt idx="755">3</cx:pt>
          <cx:pt idx="756">3</cx:pt>
          <cx:pt idx="757">4</cx:pt>
          <cx:pt idx="758">4</cx:pt>
          <cx:pt idx="759">3</cx:pt>
          <cx:pt idx="760">4</cx:pt>
          <cx:pt idx="761">4</cx:pt>
          <cx:pt idx="762">4</cx:pt>
          <cx:pt idx="763">4</cx:pt>
          <cx:pt idx="764">4</cx:pt>
          <cx:pt idx="765">4</cx:pt>
          <cx:pt idx="766">4</cx:pt>
          <cx:pt idx="767">3</cx:pt>
          <cx:pt idx="768">3</cx:pt>
          <cx:pt idx="769">3</cx:pt>
          <cx:pt idx="770">2.5</cx:pt>
          <cx:pt idx="771">3</cx:pt>
          <cx:pt idx="772">3</cx:pt>
          <cx:pt idx="773">4</cx:pt>
          <cx:pt idx="774">3</cx:pt>
          <cx:pt idx="775">3.5</cx:pt>
          <cx:pt idx="776">3</cx:pt>
          <cx:pt idx="777">3</cx:pt>
          <cx:pt idx="778">4</cx:pt>
          <cx:pt idx="779">2.5</cx:pt>
          <cx:pt idx="780">2.5</cx:pt>
          <cx:pt idx="781">2.5</cx:pt>
          <cx:pt idx="782">2</cx:pt>
          <cx:pt idx="783">4</cx:pt>
          <cx:pt idx="784">3.5</cx:pt>
          <cx:pt idx="785">3.5</cx:pt>
          <cx:pt idx="786">2.5</cx:pt>
          <cx:pt idx="787">3</cx:pt>
          <cx:pt idx="788">3</cx:pt>
          <cx:pt idx="789">3.5</cx:pt>
          <cx:pt idx="790">3.5</cx:pt>
          <cx:pt idx="791">3</cx:pt>
          <cx:pt idx="792">3</cx:pt>
          <cx:pt idx="793">3.5</cx:pt>
          <cx:pt idx="794">2</cx:pt>
          <cx:pt idx="795">2.5</cx:pt>
          <cx:pt idx="796">3</cx:pt>
          <cx:pt idx="797">3</cx:pt>
          <cx:pt idx="798">3.5</cx:pt>
          <cx:pt idx="799">2.5</cx:pt>
          <cx:pt idx="800">3</cx:pt>
          <cx:pt idx="801">4</cx:pt>
          <cx:pt idx="802">3.5</cx:pt>
          <cx:pt idx="803">3</cx:pt>
          <cx:pt idx="804">3.5</cx:pt>
          <cx:pt idx="805">2.5</cx:pt>
          <cx:pt idx="806">3</cx:pt>
          <cx:pt idx="807">3</cx:pt>
          <cx:pt idx="808">3</cx:pt>
          <cx:pt idx="809">3.3332999999999999</cx:pt>
          <cx:pt idx="810">3.3332999999999999</cx:pt>
          <cx:pt idx="811">3</cx:pt>
          <cx:pt idx="812">2</cx:pt>
          <cx:pt idx="813">2</cx:pt>
          <cx:pt idx="814">3.5</cx:pt>
          <cx:pt idx="815">2.5</cx:pt>
          <cx:pt idx="816">2.5</cx:pt>
          <cx:pt idx="817">3</cx:pt>
          <cx:pt idx="818">3</cx:pt>
          <cx:pt idx="819">3</cx:pt>
          <cx:pt idx="820">3</cx:pt>
          <cx:pt idx="821">2.5</cx:pt>
          <cx:pt idx="822">3</cx:pt>
          <cx:pt idx="823">2.5</cx:pt>
          <cx:pt idx="824">3</cx:pt>
          <cx:pt idx="825">3</cx:pt>
          <cx:pt idx="826">3</cx:pt>
          <cx:pt idx="827">2.5</cx:pt>
          <cx:pt idx="828">2</cx:pt>
          <cx:pt idx="829">3</cx:pt>
          <cx:pt idx="830">3</cx:pt>
          <cx:pt idx="831">3</cx:pt>
          <cx:pt idx="832">3</cx:pt>
          <cx:pt idx="833">3</cx:pt>
          <cx:pt idx="834">2.6667000000000001</cx:pt>
          <cx:pt idx="835">3</cx:pt>
          <cx:pt idx="836">2.5</cx:pt>
          <cx:pt idx="837">3.5</cx:pt>
          <cx:pt idx="838">3</cx:pt>
          <cx:pt idx="839">3</cx:pt>
          <cx:pt idx="840">3.3332999999999999</cx:pt>
          <cx:pt idx="841">3</cx:pt>
          <cx:pt idx="842">3.6667000000000001</cx:pt>
          <cx:pt idx="843">3.6667000000000001</cx:pt>
          <cx:pt idx="844">2.5</cx:pt>
          <cx:pt idx="845">3.3332999999999999</cx:pt>
          <cx:pt idx="846">2.5</cx:pt>
          <cx:pt idx="847">3.6667000000000001</cx:pt>
          <cx:pt idx="848">3.6667000000000001</cx:pt>
          <cx:pt idx="849">4</cx:pt>
          <cx:pt idx="850">3</cx:pt>
          <cx:pt idx="851">3</cx:pt>
          <cx:pt idx="852">3.6667000000000001</cx:pt>
          <cx:pt idx="853">3</cx:pt>
          <cx:pt idx="854">3</cx:pt>
          <cx:pt idx="855">3</cx:pt>
          <cx:pt idx="856">3.3332999999999999</cx:pt>
          <cx:pt idx="857">3.3332999999999999</cx:pt>
          <cx:pt idx="858">3</cx:pt>
          <cx:pt idx="859">3</cx:pt>
          <cx:pt idx="860">3</cx:pt>
          <cx:pt idx="861">3</cx:pt>
          <cx:pt idx="862">3</cx:pt>
          <cx:pt idx="863">3</cx:pt>
          <cx:pt idx="864">3</cx:pt>
          <cx:pt idx="865">3.3332999999999999</cx:pt>
          <cx:pt idx="866">3</cx:pt>
          <cx:pt idx="867">3</cx:pt>
          <cx:pt idx="868">3</cx:pt>
          <cx:pt idx="869">3</cx:pt>
          <cx:pt idx="870">3</cx:pt>
          <cx:pt idx="871">3</cx:pt>
          <cx:pt idx="872">2.5</cx:pt>
          <cx:pt idx="873">3</cx:pt>
          <cx:pt idx="874">3</cx:pt>
          <cx:pt idx="875">3.5</cx:pt>
          <cx:pt idx="876">3.5</cx:pt>
          <cx:pt idx="877">3.5</cx:pt>
          <cx:pt idx="878">3</cx:pt>
          <cx:pt idx="879">4</cx:pt>
          <cx:pt idx="880">4</cx:pt>
          <cx:pt idx="881">4</cx:pt>
          <cx:pt idx="882">3.5</cx:pt>
          <cx:pt idx="883">3</cx:pt>
          <cx:pt idx="884">3.5</cx:pt>
          <cx:pt idx="885">3.5</cx:pt>
          <cx:pt idx="886">3.5</cx:pt>
          <cx:pt idx="887">4</cx:pt>
          <cx:pt idx="888">3</cx:pt>
          <cx:pt idx="889">4</cx:pt>
          <cx:pt idx="890">4</cx:pt>
          <cx:pt idx="891">3.5</cx:pt>
          <cx:pt idx="892">5</cx:pt>
          <cx:pt idx="893">3.5</cx:pt>
          <cx:pt idx="894">3.5</cx:pt>
          <cx:pt idx="895">3</cx:pt>
          <cx:pt idx="896">2.5</cx:pt>
          <cx:pt idx="897">2.5</cx:pt>
          <cx:pt idx="898">2.5</cx:pt>
          <cx:pt idx="899">3</cx:pt>
          <cx:pt idx="900">3</cx:pt>
          <cx:pt idx="901">3</cx:pt>
          <cx:pt idx="902">3</cx:pt>
          <cx:pt idx="903">3.5</cx:pt>
          <cx:pt idx="904">2</cx:pt>
          <cx:pt idx="905">4</cx:pt>
          <cx:pt idx="906">2.5</cx:pt>
          <cx:pt idx="907">2</cx:pt>
          <cx:pt idx="908">2</cx:pt>
          <cx:pt idx="909">2.5</cx:pt>
          <cx:pt idx="910">2.5</cx:pt>
          <cx:pt idx="911">2.5</cx:pt>
          <cx:pt idx="912">2.5</cx:pt>
          <cx:pt idx="913">4</cx:pt>
          <cx:pt idx="914">4</cx:pt>
          <cx:pt idx="915">3.5</cx:pt>
          <cx:pt idx="916">3.5</cx:pt>
          <cx:pt idx="917">3</cx:pt>
          <cx:pt idx="918">3</cx:pt>
          <cx:pt idx="919">2.5</cx:pt>
          <cx:pt idx="920">3.5</cx:pt>
          <cx:pt idx="921">3</cx:pt>
          <cx:pt idx="922">3.5</cx:pt>
          <cx:pt idx="923">3.5</cx:pt>
          <cx:pt idx="924">3.5</cx:pt>
          <cx:pt idx="925">3.5</cx:pt>
          <cx:pt idx="926">4</cx:pt>
          <cx:pt idx="927">3</cx:pt>
          <cx:pt idx="928">3</cx:pt>
          <cx:pt idx="929">4</cx:pt>
          <cx:pt idx="930">4</cx:pt>
          <cx:pt idx="931">4</cx:pt>
          <cx:pt idx="932">2.5</cx:pt>
          <cx:pt idx="933">3.5</cx:pt>
          <cx:pt idx="934">3</cx:pt>
          <cx:pt idx="935">3</cx:pt>
          <cx:pt idx="936">2.5</cx:pt>
          <cx:pt idx="937">3</cx:pt>
          <cx:pt idx="938">3.5</cx:pt>
          <cx:pt idx="939">3</cx:pt>
          <cx:pt idx="940">3</cx:pt>
          <cx:pt idx="941">2.5</cx:pt>
          <cx:pt idx="942">2.5</cx:pt>
          <cx:pt idx="943">3</cx:pt>
          <cx:pt idx="944">3</cx:pt>
          <cx:pt idx="945">3</cx:pt>
          <cx:pt idx="946">3</cx:pt>
          <cx:pt idx="947">3</cx:pt>
          <cx:pt idx="948">3.3332999999999999</cx:pt>
          <cx:pt idx="949">3</cx:pt>
          <cx:pt idx="950">2.5</cx:pt>
          <cx:pt idx="951">3</cx:pt>
          <cx:pt idx="952">2.5</cx:pt>
          <cx:pt idx="953">4</cx:pt>
          <cx:pt idx="954">2.5</cx:pt>
          <cx:pt idx="955">2.5</cx:pt>
          <cx:pt idx="956">2</cx:pt>
          <cx:pt idx="957">3</cx:pt>
          <cx:pt idx="958">5</cx:pt>
          <cx:pt idx="959">4.5</cx:pt>
          <cx:pt idx="960">3.5</cx:pt>
          <cx:pt idx="961">4</cx:pt>
          <cx:pt idx="962">3</cx:pt>
          <cx:pt idx="963">3</cx:pt>
          <cx:pt idx="964">2</cx:pt>
          <cx:pt idx="965">2.5</cx:pt>
          <cx:pt idx="966">2</cx:pt>
          <cx:pt idx="967">3</cx:pt>
          <cx:pt idx="968">3</cx:pt>
          <cx:pt idx="969">3</cx:pt>
          <cx:pt idx="970">4</cx:pt>
          <cx:pt idx="971">3</cx:pt>
          <cx:pt idx="972">3</cx:pt>
          <cx:pt idx="973">3</cx:pt>
          <cx:pt idx="974">3</cx:pt>
          <cx:pt idx="975">2.5</cx:pt>
          <cx:pt idx="976">2.5</cx:pt>
          <cx:pt idx="977">2.5</cx:pt>
          <cx:pt idx="978">3</cx:pt>
          <cx:pt idx="979">2</cx:pt>
          <cx:pt idx="980">3</cx:pt>
          <cx:pt idx="981">2.5</cx:pt>
          <cx:pt idx="982">2.5</cx:pt>
          <cx:pt idx="983">3</cx:pt>
          <cx:pt idx="984">3</cx:pt>
          <cx:pt idx="985">2</cx:pt>
          <cx:pt idx="986">2.5</cx:pt>
          <cx:pt idx="987">3</cx:pt>
          <cx:pt idx="988">2.5</cx:pt>
          <cx:pt idx="989">3</cx:pt>
          <cx:pt idx="990">3</cx:pt>
          <cx:pt idx="991">3</cx:pt>
          <cx:pt idx="992">2.5</cx:pt>
          <cx:pt idx="993">2.5</cx:pt>
          <cx:pt idx="994">3</cx:pt>
          <cx:pt idx="995">2</cx:pt>
          <cx:pt idx="996">3</cx:pt>
          <cx:pt idx="997">2.5</cx:pt>
          <cx:pt idx="998">3</cx:pt>
          <cx:pt idx="999">2.5</cx:pt>
          <cx:pt idx="1000">2</cx:pt>
          <cx:pt idx="1001">3.5</cx:pt>
          <cx:pt idx="1002">2.5</cx:pt>
          <cx:pt idx="1003">3</cx:pt>
          <cx:pt idx="1004">3</cx:pt>
          <cx:pt idx="1005">3</cx:pt>
          <cx:pt idx="1006">3</cx:pt>
          <cx:pt idx="1007">3</cx:pt>
          <cx:pt idx="1008">3</cx:pt>
          <cx:pt idx="1009">3</cx:pt>
          <cx:pt idx="1010">3</cx:pt>
          <cx:pt idx="1011">3</cx:pt>
          <cx:pt idx="1012">4</cx:pt>
          <cx:pt idx="1013">4</cx:pt>
          <cx:pt idx="1014">3</cx:pt>
          <cx:pt idx="1015">3</cx:pt>
          <cx:pt idx="1016">3.5</cx:pt>
          <cx:pt idx="1017">3</cx:pt>
          <cx:pt idx="1018">3.5</cx:pt>
          <cx:pt idx="1019">3.5</cx:pt>
          <cx:pt idx="1020">2</cx:pt>
          <cx:pt idx="1021">3</cx:pt>
          <cx:pt idx="1022">2.5</cx:pt>
          <cx:pt idx="1023">3</cx:pt>
          <cx:pt idx="1024">3</cx:pt>
          <cx:pt idx="1025">3</cx:pt>
          <cx:pt idx="1026">3</cx:pt>
          <cx:pt idx="1027">3</cx:pt>
          <cx:pt idx="1028">3</cx:pt>
          <cx:pt idx="1029">2.5</cx:pt>
          <cx:pt idx="1030">3.5</cx:pt>
          <cx:pt idx="1031">3</cx:pt>
          <cx:pt idx="1032">3</cx:pt>
          <cx:pt idx="1033">3</cx:pt>
          <cx:pt idx="1034">2.5</cx:pt>
          <cx:pt idx="1035">3</cx:pt>
          <cx:pt idx="1036">2</cx:pt>
          <cx:pt idx="1037">3</cx:pt>
          <cx:pt idx="1038">2</cx:pt>
          <cx:pt idx="1039">4</cx:pt>
          <cx:pt idx="1040">3</cx:pt>
          <cx:pt idx="1041">3</cx:pt>
          <cx:pt idx="1042">3</cx:pt>
          <cx:pt idx="1043">2.5</cx:pt>
          <cx:pt idx="1044">3</cx:pt>
          <cx:pt idx="1045">2.5</cx:pt>
          <cx:pt idx="1046">2.5</cx:pt>
          <cx:pt idx="1047">2.5</cx:pt>
          <cx:pt idx="1048">3</cx:pt>
          <cx:pt idx="1049">3</cx:pt>
          <cx:pt idx="1050">3</cx:pt>
          <cx:pt idx="1051">3</cx:pt>
          <cx:pt idx="1052">2.5</cx:pt>
          <cx:pt idx="1053">3</cx:pt>
          <cx:pt idx="1054">2.5</cx:pt>
          <cx:pt idx="1055">3</cx:pt>
          <cx:pt idx="1056">2.5</cx:pt>
          <cx:pt idx="1057">3</cx:pt>
          <cx:pt idx="1058">3</cx:pt>
          <cx:pt idx="1059">3</cx:pt>
          <cx:pt idx="1060">3</cx:pt>
          <cx:pt idx="1061">3</cx:pt>
          <cx:pt idx="1062">3</cx:pt>
          <cx:pt idx="1063">3</cx:pt>
          <cx:pt idx="1064">2.5</cx:pt>
          <cx:pt idx="1065">3</cx:pt>
          <cx:pt idx="1066">3</cx:pt>
          <cx:pt idx="1067">3</cx:pt>
          <cx:pt idx="1068">2.6667000000000001</cx:pt>
          <cx:pt idx="1069">2</cx:pt>
          <cx:pt idx="1070">2.3332999999999999</cx:pt>
          <cx:pt idx="1071">2</cx:pt>
          <cx:pt idx="1072">2.6667000000000001</cx:pt>
          <cx:pt idx="1073">2.6667000000000001</cx:pt>
          <cx:pt idx="1074">2.6667000000000001</cx:pt>
          <cx:pt idx="1075">3</cx:pt>
          <cx:pt idx="1076">2.6667000000000001</cx:pt>
          <cx:pt idx="1077">2.6667000000000001</cx:pt>
          <cx:pt idx="1078">2.3332999999999999</cx:pt>
          <cx:pt idx="1079">2.6667000000000001</cx:pt>
          <cx:pt idx="1080">2</cx:pt>
          <cx:pt idx="1081">2.6667000000000001</cx:pt>
          <cx:pt idx="1082">3</cx:pt>
          <cx:pt idx="1083">3</cx:pt>
          <cx:pt idx="1084">3</cx:pt>
          <cx:pt idx="1085">2.6667000000000001</cx:pt>
          <cx:pt idx="1086">2.6667000000000001</cx:pt>
          <cx:pt idx="1087">3</cx:pt>
          <cx:pt idx="1088">2.6667000000000001</cx:pt>
          <cx:pt idx="1089">2.6667000000000001</cx:pt>
          <cx:pt idx="1090">2.6667000000000001</cx:pt>
          <cx:pt idx="1091">2.3332999999999999</cx:pt>
          <cx:pt idx="1092">3</cx:pt>
          <cx:pt idx="1093">3</cx:pt>
          <cx:pt idx="1094">4</cx:pt>
          <cx:pt idx="1095">3</cx:pt>
          <cx:pt idx="1096">3</cx:pt>
          <cx:pt idx="1097">2.6667000000000001</cx:pt>
          <cx:pt idx="1098">3.3332999999999999</cx:pt>
          <cx:pt idx="1099">3</cx:pt>
          <cx:pt idx="1100">3</cx:pt>
          <cx:pt idx="1101">3.5</cx:pt>
          <cx:pt idx="1102">3</cx:pt>
          <cx:pt idx="1103">3</cx:pt>
          <cx:pt idx="1104">3</cx:pt>
          <cx:pt idx="1105">2</cx:pt>
          <cx:pt idx="1106">3</cx:pt>
          <cx:pt idx="1107">3</cx:pt>
          <cx:pt idx="1108">3</cx:pt>
          <cx:pt idx="1109">2.5</cx:pt>
          <cx:pt idx="1110">2</cx:pt>
          <cx:pt idx="1111">3.5</cx:pt>
          <cx:pt idx="1112">2</cx:pt>
          <cx:pt idx="1113">3</cx:pt>
          <cx:pt idx="1114">3</cx:pt>
          <cx:pt idx="1115">3</cx:pt>
          <cx:pt idx="1116">3</cx:pt>
          <cx:pt idx="1117">3</cx:pt>
          <cx:pt idx="1118">3</cx:pt>
          <cx:pt idx="1119">2.5</cx:pt>
          <cx:pt idx="1120">3.5</cx:pt>
          <cx:pt idx="1121">3</cx:pt>
          <cx:pt idx="1122">2.5</cx:pt>
          <cx:pt idx="1123">2.5</cx:pt>
          <cx:pt idx="1124">3</cx:pt>
          <cx:pt idx="1125">3.5</cx:pt>
          <cx:pt idx="1126">3.3332999999999999</cx:pt>
          <cx:pt idx="1127">3</cx:pt>
          <cx:pt idx="1128">3</cx:pt>
          <cx:pt idx="1129">2.3332999999999999</cx:pt>
          <cx:pt idx="1130">2.6667000000000001</cx:pt>
          <cx:pt idx="1131">3</cx:pt>
          <cx:pt idx="1132">3.5</cx:pt>
          <cx:pt idx="1133">3</cx:pt>
          <cx:pt idx="1134">2.5</cx:pt>
          <cx:pt idx="1135">2</cx:pt>
          <cx:pt idx="1136">2.5</cx:pt>
          <cx:pt idx="1137">2</cx:pt>
          <cx:pt idx="1138">3</cx:pt>
          <cx:pt idx="1139">3</cx:pt>
          <cx:pt idx="1140">3</cx:pt>
          <cx:pt idx="1141">3</cx:pt>
          <cx:pt idx="1142">3</cx:pt>
          <cx:pt idx="1143">2</cx:pt>
          <cx:pt idx="1144">3</cx:pt>
          <cx:pt idx="1145">2</cx:pt>
          <cx:pt idx="1146">3</cx:pt>
          <cx:pt idx="1147">2.5</cx:pt>
          <cx:pt idx="1148">3</cx:pt>
          <cx:pt idx="1149">3</cx:pt>
          <cx:pt idx="1150">3</cx:pt>
          <cx:pt idx="1151">2</cx:pt>
          <cx:pt idx="1152">3.3332999999999999</cx:pt>
          <cx:pt idx="1153">3</cx:pt>
          <cx:pt idx="1154">3.5</cx:pt>
          <cx:pt idx="1155">3</cx:pt>
          <cx:pt idx="1156">3</cx:pt>
          <cx:pt idx="1157">3</cx:pt>
          <cx:pt idx="1158">3</cx:pt>
          <cx:pt idx="1159">3</cx:pt>
          <cx:pt idx="1160">3.5</cx:pt>
          <cx:pt idx="1161">2</cx:pt>
          <cx:pt idx="1162">2.3332999999999999</cx:pt>
          <cx:pt idx="1163">3.5</cx:pt>
          <cx:pt idx="1164">3</cx:pt>
          <cx:pt idx="1165">2.3332999999999999</cx:pt>
          <cx:pt idx="1166">2.6667000000000001</cx:pt>
          <cx:pt idx="1167">3</cx:pt>
          <cx:pt idx="1168">3</cx:pt>
          <cx:pt idx="1169">3</cx:pt>
          <cx:pt idx="1170">3</cx:pt>
          <cx:pt idx="1171">3</cx:pt>
          <cx:pt idx="1172">3</cx:pt>
          <cx:pt idx="1173">2.6667000000000001</cx:pt>
          <cx:pt idx="1174">3.3332999999999999</cx:pt>
          <cx:pt idx="1175">2</cx:pt>
          <cx:pt idx="1176">3</cx:pt>
          <cx:pt idx="1177">3</cx:pt>
          <cx:pt idx="1178">2.5</cx:pt>
          <cx:pt idx="1179">3.5</cx:pt>
          <cx:pt idx="1180">2</cx:pt>
          <cx:pt idx="1181">3</cx:pt>
          <cx:pt idx="1182">3</cx:pt>
          <cx:pt idx="1183">2.5</cx:pt>
          <cx:pt idx="1184">3</cx:pt>
          <cx:pt idx="1185">3</cx:pt>
          <cx:pt idx="1186">3</cx:pt>
          <cx:pt idx="1187">2.5</cx:pt>
          <cx:pt idx="1188">3</cx:pt>
          <cx:pt idx="1189">2.5</cx:pt>
          <cx:pt idx="1190">3</cx:pt>
          <cx:pt idx="1191">2.5</cx:pt>
          <cx:pt idx="1192">3.3332999999999999</cx:pt>
          <cx:pt idx="1193">3.6667000000000001</cx:pt>
          <cx:pt idx="1194">2.6667000000000001</cx:pt>
          <cx:pt idx="1195">3</cx:pt>
          <cx:pt idx="1196">3</cx:pt>
          <cx:pt idx="1197">2.6667000000000001</cx:pt>
          <cx:pt idx="1198">1.6667000000000001</cx:pt>
          <cx:pt idx="1199">2.6667000000000001</cx:pt>
          <cx:pt idx="1200">3</cx:pt>
          <cx:pt idx="1201">2.6667000000000001</cx:pt>
          <cx:pt idx="1202">3</cx:pt>
          <cx:pt idx="1203">2.6667000000000001</cx:pt>
          <cx:pt idx="1204">2.3332999999999999</cx:pt>
          <cx:pt idx="1205">4</cx:pt>
          <cx:pt idx="1206">3.5</cx:pt>
          <cx:pt idx="1207">3.5</cx:pt>
          <cx:pt idx="1208">4</cx:pt>
          <cx:pt idx="1209">3</cx:pt>
          <cx:pt idx="1210">4</cx:pt>
          <cx:pt idx="1211">2.5</cx:pt>
          <cx:pt idx="1212">4</cx:pt>
          <cx:pt idx="1213">3.5</cx:pt>
          <cx:pt idx="1214">4</cx:pt>
          <cx:pt idx="1215">3.5</cx:pt>
          <cx:pt idx="1216">2.5</cx:pt>
          <cx:pt idx="1217">3</cx:pt>
          <cx:pt idx="1218">4</cx:pt>
          <cx:pt idx="1219">4</cx:pt>
          <cx:pt idx="1220">3.5</cx:pt>
          <cx:pt idx="1221">3.5</cx:pt>
          <cx:pt idx="1222">3.5</cx:pt>
          <cx:pt idx="1223">3.5</cx:pt>
          <cx:pt idx="1224">3.5</cx:pt>
          <cx:pt idx="1225">2.5</cx:pt>
          <cx:pt idx="1226">3.3332999999999999</cx:pt>
          <cx:pt idx="1227">2.6667000000000001</cx:pt>
          <cx:pt idx="1228">3</cx:pt>
          <cx:pt idx="1229">2.5</cx:pt>
          <cx:pt idx="1230">2.5</cx:pt>
          <cx:pt idx="1231">2.5</cx:pt>
          <cx:pt idx="1232">2.5</cx:pt>
          <cx:pt idx="1233">2.5</cx:pt>
          <cx:pt idx="1234">2.5</cx:pt>
          <cx:pt idx="1235">2.5</cx:pt>
          <cx:pt idx="1236">2.5</cx:pt>
          <cx:pt idx="1237">2.5</cx:pt>
          <cx:pt idx="1238">2.5</cx:pt>
          <cx:pt idx="1239">2.5</cx:pt>
          <cx:pt idx="1240">2.5</cx:pt>
          <cx:pt idx="1241">2.5</cx:pt>
          <cx:pt idx="1242">2.5</cx:pt>
          <cx:pt idx="1243">2.6667000000000001</cx:pt>
          <cx:pt idx="1244">2.5</cx:pt>
          <cx:pt idx="1245">2.5</cx:pt>
          <cx:pt idx="1246">3</cx:pt>
          <cx:pt idx="1247">2</cx:pt>
          <cx:pt idx="1248">3</cx:pt>
          <cx:pt idx="1249">2</cx:pt>
          <cx:pt idx="1250">2</cx:pt>
          <cx:pt idx="1251">2.3332999999999999</cx:pt>
          <cx:pt idx="1252">2.3332999999999999</cx:pt>
          <cx:pt idx="1253">2.6667000000000001</cx:pt>
          <cx:pt idx="1254">3</cx:pt>
          <cx:pt idx="1255">3</cx:pt>
          <cx:pt idx="1256">2.6667000000000001</cx:pt>
          <cx:pt idx="1257">3.5</cx:pt>
          <cx:pt idx="1258">4</cx:pt>
          <cx:pt idx="1259">4</cx:pt>
          <cx:pt idx="1260">2.5</cx:pt>
          <cx:pt idx="1261">3.5</cx:pt>
          <cx:pt idx="1262">2.5</cx:pt>
          <cx:pt idx="1263">2.5</cx:pt>
          <cx:pt idx="1264">3</cx:pt>
          <cx:pt idx="1265">3</cx:pt>
          <cx:pt idx="1266">3</cx:pt>
          <cx:pt idx="1267">2.5</cx:pt>
          <cx:pt idx="1268">3</cx:pt>
          <cx:pt idx="1269">3</cx:pt>
          <cx:pt idx="1270">3</cx:pt>
          <cx:pt idx="1271">2.5</cx:pt>
          <cx:pt idx="1272">2.5</cx:pt>
          <cx:pt idx="1273">2.5</cx:pt>
          <cx:pt idx="1274">2</cx:pt>
          <cx:pt idx="1275">2.5</cx:pt>
          <cx:pt idx="1276">3</cx:pt>
          <cx:pt idx="1277">3</cx:pt>
          <cx:pt idx="1278">2.6667000000000001</cx:pt>
          <cx:pt idx="1279">3</cx:pt>
          <cx:pt idx="1280">3</cx:pt>
          <cx:pt idx="1281">3</cx:pt>
          <cx:pt idx="1282">2.6667000000000001</cx:pt>
          <cx:pt idx="1283">2.5</cx:pt>
          <cx:pt idx="1284">3.5</cx:pt>
          <cx:pt idx="1285">3</cx:pt>
          <cx:pt idx="1286">3</cx:pt>
          <cx:pt idx="1287">3</cx:pt>
          <cx:pt idx="1288">2.6667000000000001</cx:pt>
          <cx:pt idx="1289">2</cx:pt>
          <cx:pt idx="1290">4</cx:pt>
          <cx:pt idx="1291">3.5</cx:pt>
          <cx:pt idx="1292">3</cx:pt>
          <cx:pt idx="1293">4</cx:pt>
          <cx:pt idx="1294">4</cx:pt>
          <cx:pt idx="1295">3.5</cx:pt>
          <cx:pt idx="1296">3.5</cx:pt>
          <cx:pt idx="1297">3.5</cx:pt>
          <cx:pt idx="1298">3.5</cx:pt>
          <cx:pt idx="1299">3.5</cx:pt>
          <cx:pt idx="1300">4</cx:pt>
          <cx:pt idx="1301">3.5</cx:pt>
          <cx:pt idx="1302">4</cx:pt>
          <cx:pt idx="1303">4</cx:pt>
          <cx:pt idx="1304">4</cx:pt>
          <cx:pt idx="1305">3</cx:pt>
          <cx:pt idx="1306">4</cx:pt>
          <cx:pt idx="1307">3.5</cx:pt>
          <cx:pt idx="1308">3</cx:pt>
          <cx:pt idx="1309">3</cx:pt>
          <cx:pt idx="1310">3.5</cx:pt>
          <cx:pt idx="1311">3</cx:pt>
          <cx:pt idx="1312">3</cx:pt>
          <cx:pt idx="1313">2.5</cx:pt>
          <cx:pt idx="1314">2.5</cx:pt>
          <cx:pt idx="1315">3</cx:pt>
          <cx:pt idx="1316">3.5</cx:pt>
          <cx:pt idx="1317">3</cx:pt>
          <cx:pt idx="1318">3</cx:pt>
          <cx:pt idx="1319">3</cx:pt>
          <cx:pt idx="1320">3</cx:pt>
          <cx:pt idx="1321">2.5</cx:pt>
          <cx:pt idx="1322">3</cx:pt>
          <cx:pt idx="1323">3</cx:pt>
          <cx:pt idx="1324">3.5</cx:pt>
          <cx:pt idx="1325">3</cx:pt>
          <cx:pt idx="1326">3</cx:pt>
          <cx:pt idx="1327">2.5</cx:pt>
          <cx:pt idx="1328">2</cx:pt>
          <cx:pt idx="1329">2.5</cx:pt>
          <cx:pt idx="1330">2.5</cx:pt>
          <cx:pt idx="1331">3</cx:pt>
          <cx:pt idx="1332">3</cx:pt>
          <cx:pt idx="1333">2.5</cx:pt>
          <cx:pt idx="1334">3.5</cx:pt>
          <cx:pt idx="1335">2.5</cx:pt>
          <cx:pt idx="1336">3</cx:pt>
          <cx:pt idx="1337">2.5</cx:pt>
          <cx:pt idx="1338">2.5</cx:pt>
          <cx:pt idx="1339">2.5</cx:pt>
          <cx:pt idx="1340">3</cx:pt>
          <cx:pt idx="1341">3.5</cx:pt>
          <cx:pt idx="1342">2.5</cx:pt>
          <cx:pt idx="1343">2.5</cx:pt>
          <cx:pt idx="1344">2.5</cx:pt>
          <cx:pt idx="1345">2</cx:pt>
          <cx:pt idx="1346">3</cx:pt>
          <cx:pt idx="1347">3.5</cx:pt>
          <cx:pt idx="1348">3</cx:pt>
          <cx:pt idx="1349">3</cx:pt>
          <cx:pt idx="1350">2.5</cx:pt>
          <cx:pt idx="1351">2.5</cx:pt>
          <cx:pt idx="1352">3</cx:pt>
          <cx:pt idx="1353">4</cx:pt>
          <cx:pt idx="1354">3</cx:pt>
          <cx:pt idx="1355">3</cx:pt>
          <cx:pt idx="1356">3</cx:pt>
          <cx:pt idx="1357">3</cx:pt>
          <cx:pt idx="1358">2.5</cx:pt>
          <cx:pt idx="1359">3</cx:pt>
          <cx:pt idx="1360">3</cx:pt>
          <cx:pt idx="1361">3</cx:pt>
          <cx:pt idx="1362">3</cx:pt>
          <cx:pt idx="1363">3</cx:pt>
          <cx:pt idx="1364">3</cx:pt>
          <cx:pt idx="1365">2</cx:pt>
          <cx:pt idx="1366">2.5</cx:pt>
          <cx:pt idx="1367">2.5</cx:pt>
          <cx:pt idx="1368">3</cx:pt>
          <cx:pt idx="1369">2.5</cx:pt>
          <cx:pt idx="1370">2.5</cx:pt>
          <cx:pt idx="1371">2.5</cx:pt>
          <cx:pt idx="1372">3</cx:pt>
          <cx:pt idx="1373">2.5</cx:pt>
          <cx:pt idx="1374">3.5</cx:pt>
          <cx:pt idx="1375">2.5</cx:pt>
          <cx:pt idx="1376">3</cx:pt>
          <cx:pt idx="1377">3</cx:pt>
          <cx:pt idx="1378">3</cx:pt>
          <cx:pt idx="1379">3</cx:pt>
          <cx:pt idx="1380">3</cx:pt>
          <cx:pt idx="1381">3.5</cx:pt>
          <cx:pt idx="1382">3</cx:pt>
          <cx:pt idx="1383">2.5</cx:pt>
          <cx:pt idx="1384">3</cx:pt>
          <cx:pt idx="1385">3</cx:pt>
          <cx:pt idx="1386">2.5</cx:pt>
          <cx:pt idx="1387">2.5</cx:pt>
          <cx:pt idx="1388">3</cx:pt>
          <cx:pt idx="1389">3.5</cx:pt>
          <cx:pt idx="1390">2.5</cx:pt>
          <cx:pt idx="1391">2</cx:pt>
          <cx:pt idx="1392">2</cx:pt>
          <cx:pt idx="1393">2.5</cx:pt>
          <cx:pt idx="1394">2.5</cx:pt>
          <cx:pt idx="1395">4</cx:pt>
          <cx:pt idx="1396">2</cx:pt>
          <cx:pt idx="1397">2</cx:pt>
          <cx:pt idx="1398">2.5</cx:pt>
          <cx:pt idx="1399">3</cx:pt>
          <cx:pt idx="1400">4</cx:pt>
          <cx:pt idx="1401">2</cx:pt>
          <cx:pt idx="1402">2.5</cx:pt>
          <cx:pt idx="1403">3.5</cx:pt>
          <cx:pt idx="1404">4</cx:pt>
          <cx:pt idx="1405">3</cx:pt>
          <cx:pt idx="1406">2</cx:pt>
          <cx:pt idx="1407">4</cx:pt>
          <cx:pt idx="1408">3</cx:pt>
          <cx:pt idx="1409">2</cx:pt>
          <cx:pt idx="1410">2</cx:pt>
          <cx:pt idx="1411">3.5</cx:pt>
          <cx:pt idx="1412">3</cx:pt>
          <cx:pt idx="1413">3</cx:pt>
          <cx:pt idx="1414">3</cx:pt>
          <cx:pt idx="1415">3</cx:pt>
          <cx:pt idx="1416">3</cx:pt>
          <cx:pt idx="1417">3</cx:pt>
          <cx:pt idx="1418">3</cx:pt>
          <cx:pt idx="1419">3.75</cx:pt>
          <cx:pt idx="1420">2.5</cx:pt>
          <cx:pt idx="1421">2.5</cx:pt>
          <cx:pt idx="1422">2.5</cx:pt>
          <cx:pt idx="1423">3.5</cx:pt>
          <cx:pt idx="1424">3</cx:pt>
          <cx:pt idx="1425">3</cx:pt>
          <cx:pt idx="1426">3</cx:pt>
          <cx:pt idx="1427">3</cx:pt>
          <cx:pt idx="1428">2.5</cx:pt>
          <cx:pt idx="1429">2.5</cx:pt>
          <cx:pt idx="1430">2</cx:pt>
          <cx:pt idx="1431">2</cx:pt>
          <cx:pt idx="1432">3</cx:pt>
          <cx:pt idx="1433">4.5</cx:pt>
          <cx:pt idx="1434">5</cx:pt>
          <cx:pt idx="1435">3</cx:pt>
          <cx:pt idx="1436">4</cx:pt>
          <cx:pt idx="1437">3</cx:pt>
          <cx:pt idx="1438">3</cx:pt>
          <cx:pt idx="1439">3</cx:pt>
          <cx:pt idx="1440">4</cx:pt>
          <cx:pt idx="1441">2.5</cx:pt>
          <cx:pt idx="1442">3</cx:pt>
          <cx:pt idx="1443">2.5</cx:pt>
          <cx:pt idx="1444">2.5</cx:pt>
          <cx:pt idx="1445">3</cx:pt>
          <cx:pt idx="1446">3.5</cx:pt>
          <cx:pt idx="1447">4</cx:pt>
          <cx:pt idx="1448">4</cx:pt>
          <cx:pt idx="1449">4</cx:pt>
          <cx:pt idx="1450">2</cx:pt>
          <cx:pt idx="1451">3</cx:pt>
          <cx:pt idx="1452">2.5</cx:pt>
          <cx:pt idx="1453">3.5</cx:pt>
          <cx:pt idx="1454">3</cx:pt>
          <cx:pt idx="1455">4</cx:pt>
          <cx:pt idx="1456">4</cx:pt>
          <cx:pt idx="1457">3.5</cx:pt>
          <cx:pt idx="1458">3</cx:pt>
          <cx:pt idx="1459">3</cx:pt>
          <cx:pt idx="1460">3</cx:pt>
          <cx:pt idx="1461">3</cx:pt>
          <cx:pt idx="1462">2.5</cx:pt>
          <cx:pt idx="1463">2.5</cx:pt>
          <cx:pt idx="1464">2.5</cx:pt>
          <cx:pt idx="1465">3.5</cx:pt>
          <cx:pt idx="1466">3</cx:pt>
          <cx:pt idx="1467">3.5</cx:pt>
          <cx:pt idx="1468">3</cx:pt>
          <cx:pt idx="1469">2.5</cx:pt>
          <cx:pt idx="1470">2</cx:pt>
          <cx:pt idx="1471">3</cx:pt>
          <cx:pt idx="1472">2.5</cx:pt>
          <cx:pt idx="1473">3.5</cx:pt>
          <cx:pt idx="1474">3</cx:pt>
          <cx:pt idx="1475">3</cx:pt>
          <cx:pt idx="1476">3</cx:pt>
          <cx:pt idx="1477">2.5</cx:pt>
          <cx:pt idx="1478">3.3332999999999999</cx:pt>
          <cx:pt idx="1479">3</cx:pt>
          <cx:pt idx="1480">3.3332999999999999</cx:pt>
          <cx:pt idx="1481">3.3332999999999999</cx:pt>
          <cx:pt idx="1482">2.6667000000000001</cx:pt>
          <cx:pt idx="1483">3</cx:pt>
          <cx:pt idx="1484">3</cx:pt>
          <cx:pt idx="1485">3</cx:pt>
          <cx:pt idx="1486">4</cx:pt>
          <cx:pt idx="1487">3</cx:pt>
          <cx:pt idx="1488">3</cx:pt>
          <cx:pt idx="1489">3</cx:pt>
          <cx:pt idx="1490">3</cx:pt>
          <cx:pt idx="1491">4</cx:pt>
          <cx:pt idx="1492">3</cx:pt>
          <cx:pt idx="1493">3</cx:pt>
          <cx:pt idx="1494">2.5</cx:pt>
          <cx:pt idx="1495">3</cx:pt>
          <cx:pt idx="1496">3</cx:pt>
          <cx:pt idx="1497">2.5</cx:pt>
          <cx:pt idx="1498">3.5</cx:pt>
          <cx:pt idx="1499">4</cx:pt>
          <cx:pt idx="1500">2.6667000000000001</cx:pt>
          <cx:pt idx="1501">3</cx:pt>
          <cx:pt idx="1502">3.6667000000000001</cx:pt>
          <cx:pt idx="1503">2.6667000000000001</cx:pt>
          <cx:pt idx="1504">4.6666999999999996</cx:pt>
          <cx:pt idx="1505">3.3332999999999999</cx:pt>
          <cx:pt idx="1506">3.3332999999999999</cx:pt>
          <cx:pt idx="1507">4</cx:pt>
          <cx:pt idx="1508">3</cx:pt>
          <cx:pt idx="1509">3</cx:pt>
          <cx:pt idx="1510">3.3332999999999999</cx:pt>
          <cx:pt idx="1511">3.3332999999999999</cx:pt>
          <cx:pt idx="1512">3</cx:pt>
          <cx:pt idx="1513">3</cx:pt>
          <cx:pt idx="1514">3.3332999999999999</cx:pt>
          <cx:pt idx="1515">3.3332999999999999</cx:pt>
          <cx:pt idx="1516">3.3332999999999999</cx:pt>
          <cx:pt idx="1517">3.6667000000000001</cx:pt>
          <cx:pt idx="1518">3</cx:pt>
          <cx:pt idx="1519">2.5</cx:pt>
          <cx:pt idx="1520">2.5</cx:pt>
          <cx:pt idx="1521">2.5</cx:pt>
          <cx:pt idx="1522">3.5</cx:pt>
          <cx:pt idx="1523">2</cx:pt>
          <cx:pt idx="1524">3</cx:pt>
          <cx:pt idx="1525">2</cx:pt>
          <cx:pt idx="1526">2.5</cx:pt>
          <cx:pt idx="1527">3</cx:pt>
          <cx:pt idx="1528">2.5</cx:pt>
          <cx:pt idx="1529">2.5</cx:pt>
          <cx:pt idx="1530">3</cx:pt>
          <cx:pt idx="1531">3</cx:pt>
          <cx:pt idx="1532">2.5</cx:pt>
          <cx:pt idx="1533">3</cx:pt>
          <cx:pt idx="1534">3.5</cx:pt>
          <cx:pt idx="1535">3</cx:pt>
          <cx:pt idx="1536">3</cx:pt>
          <cx:pt idx="1537">3</cx:pt>
          <cx:pt idx="1538">3</cx:pt>
          <cx:pt idx="1539">3</cx:pt>
          <cx:pt idx="1540">3</cx:pt>
          <cx:pt idx="1541">3</cx:pt>
          <cx:pt idx="1542">2</cx:pt>
          <cx:pt idx="1543">2.5</cx:pt>
          <cx:pt idx="1544">3.6667000000000001</cx:pt>
          <cx:pt idx="1545">2.6667000000000001</cx:pt>
          <cx:pt idx="1546">3</cx:pt>
          <cx:pt idx="1547">2.5</cx:pt>
          <cx:pt idx="1548">3</cx:pt>
          <cx:pt idx="1549">3.3332999999999999</cx:pt>
          <cx:pt idx="1550">3</cx:pt>
          <cx:pt idx="1551">2.5</cx:pt>
          <cx:pt idx="1552">3</cx:pt>
          <cx:pt idx="1553">3</cx:pt>
          <cx:pt idx="1554">3</cx:pt>
          <cx:pt idx="1555">3</cx:pt>
          <cx:pt idx="1556">3.3332999999999999</cx:pt>
          <cx:pt idx="1557">3</cx:pt>
          <cx:pt idx="1558">3</cx:pt>
          <cx:pt idx="1559">3</cx:pt>
          <cx:pt idx="1560">3.5</cx:pt>
          <cx:pt idx="1561">3.5</cx:pt>
          <cx:pt idx="1562">3</cx:pt>
          <cx:pt idx="1563">3</cx:pt>
          <cx:pt idx="1564">2.5</cx:pt>
          <cx:pt idx="1565">3</cx:pt>
          <cx:pt idx="1566">2.5</cx:pt>
          <cx:pt idx="1567">2.5</cx:pt>
          <cx:pt idx="1568">3</cx:pt>
          <cx:pt idx="1569">3</cx:pt>
          <cx:pt idx="1570">3</cx:pt>
          <cx:pt idx="1571">2</cx:pt>
          <cx:pt idx="1572">2.5</cx:pt>
          <cx:pt idx="1573">2.5</cx:pt>
          <cx:pt idx="1574">2.5</cx:pt>
          <cx:pt idx="1575">3</cx:pt>
          <cx:pt idx="1576">3</cx:pt>
          <cx:pt idx="1577">2.5</cx:pt>
          <cx:pt idx="1578">2</cx:pt>
          <cx:pt idx="1579">3.5</cx:pt>
          <cx:pt idx="1580">3</cx:pt>
          <cx:pt idx="1581">3</cx:pt>
          <cx:pt idx="1582">2.5</cx:pt>
          <cx:pt idx="1583">3.5</cx:pt>
          <cx:pt idx="1584">3</cx:pt>
          <cx:pt idx="1585">3.5</cx:pt>
          <cx:pt idx="1586">3.5</cx:pt>
          <cx:pt idx="1587">3</cx:pt>
          <cx:pt idx="1588">3.5</cx:pt>
          <cx:pt idx="1589">3</cx:pt>
          <cx:pt idx="1590">3</cx:pt>
          <cx:pt idx="1591">3</cx:pt>
          <cx:pt idx="1592">3</cx:pt>
          <cx:pt idx="1593">3</cx:pt>
          <cx:pt idx="1594">3</cx:pt>
          <cx:pt idx="1595">3.5</cx:pt>
          <cx:pt idx="1596">3</cx:pt>
          <cx:pt idx="1597">2.5</cx:pt>
          <cx:pt idx="1598">2.5</cx:pt>
          <cx:pt idx="1599">3</cx:pt>
          <cx:pt idx="1600">3</cx:pt>
          <cx:pt idx="1601">2.5</cx:pt>
          <cx:pt idx="1602">3</cx:pt>
          <cx:pt idx="1603">3.5</cx:pt>
          <cx:pt idx="1604">3.5</cx:pt>
          <cx:pt idx="1605">3</cx:pt>
          <cx:pt idx="1606">3</cx:pt>
          <cx:pt idx="1607">2.5</cx:pt>
          <cx:pt idx="1608">3.5</cx:pt>
          <cx:pt idx="1609">3</cx:pt>
          <cx:pt idx="1610">3</cx:pt>
          <cx:pt idx="1611">3.5</cx:pt>
          <cx:pt idx="1612">2.5</cx:pt>
          <cx:pt idx="1613">2</cx:pt>
          <cx:pt idx="1614">2.5</cx:pt>
          <cx:pt idx="1615">2.5</cx:pt>
          <cx:pt idx="1616">3</cx:pt>
          <cx:pt idx="1617">3.5</cx:pt>
          <cx:pt idx="1618">3</cx:pt>
          <cx:pt idx="1619">4</cx:pt>
          <cx:pt idx="1620">2.5</cx:pt>
          <cx:pt idx="1621">3.5</cx:pt>
          <cx:pt idx="1622">3</cx:pt>
          <cx:pt idx="1623">3.5</cx:pt>
          <cx:pt idx="1624">2.5</cx:pt>
          <cx:pt idx="1625">2.5</cx:pt>
          <cx:pt idx="1626">2.5</cx:pt>
          <cx:pt idx="1627">2.5</cx:pt>
          <cx:pt idx="1628">3</cx:pt>
          <cx:pt idx="1629">2.5</cx:pt>
          <cx:pt idx="1630">2.5</cx:pt>
          <cx:pt idx="1631">2</cx:pt>
          <cx:pt idx="1632">3</cx:pt>
          <cx:pt idx="1633">3</cx:pt>
          <cx:pt idx="1634">2.5</cx:pt>
          <cx:pt idx="1635">2.5</cx:pt>
          <cx:pt idx="1636">2.5</cx:pt>
          <cx:pt idx="1637">2.5</cx:pt>
          <cx:pt idx="1638">2.5</cx:pt>
          <cx:pt idx="1639">3</cx:pt>
          <cx:pt idx="1640">2.5</cx:pt>
          <cx:pt idx="1641">2.5</cx:pt>
          <cx:pt idx="1642">3</cx:pt>
          <cx:pt idx="1643">3</cx:pt>
          <cx:pt idx="1644">2.5</cx:pt>
          <cx:pt idx="1645">3</cx:pt>
          <cx:pt idx="1646">3.3332999999999999</cx:pt>
          <cx:pt idx="1647">3</cx:pt>
          <cx:pt idx="1648">3.6667000000000001</cx:pt>
          <cx:pt idx="1649">3.3332999999999999</cx:pt>
          <cx:pt idx="1650">3.6667000000000001</cx:pt>
          <cx:pt idx="1651">3.6667000000000001</cx:pt>
          <cx:pt idx="1652">3</cx:pt>
          <cx:pt idx="1653">3.6667000000000001</cx:pt>
          <cx:pt idx="1654">3.6667000000000001</cx:pt>
          <cx:pt idx="1655">3.3332999999999999</cx:pt>
          <cx:pt idx="1656">3.6667000000000001</cx:pt>
          <cx:pt idx="1657">3.6667000000000001</cx:pt>
          <cx:pt idx="1658">3.3332999999999999</cx:pt>
          <cx:pt idx="1659">3</cx:pt>
          <cx:pt idx="1660">3</cx:pt>
          <cx:pt idx="1661">2.6667000000000001</cx:pt>
          <cx:pt idx="1662">4</cx:pt>
          <cx:pt idx="1663">3</cx:pt>
          <cx:pt idx="1664">3.3332999999999999</cx:pt>
          <cx:pt idx="1665">3</cx:pt>
          <cx:pt idx="1666">3.6667000000000001</cx:pt>
          <cx:pt idx="1667">4</cx:pt>
          <cx:pt idx="1668">3.6667000000000001</cx:pt>
          <cx:pt idx="1669">3</cx:pt>
          <cx:pt idx="1670">2.5</cx:pt>
          <cx:pt idx="1671">2.5</cx:pt>
          <cx:pt idx="1672">2.5</cx:pt>
          <cx:pt idx="1673">3</cx:pt>
          <cx:pt idx="1674">2.5</cx:pt>
          <cx:pt idx="1675">3.3332999999999999</cx:pt>
          <cx:pt idx="1676">3.3332999999999999</cx:pt>
          <cx:pt idx="1677">3</cx:pt>
          <cx:pt idx="1678">4</cx:pt>
          <cx:pt idx="1679">4</cx:pt>
          <cx:pt idx="1680">3</cx:pt>
          <cx:pt idx="1681">3</cx:pt>
          <cx:pt idx="1682">3</cx:pt>
          <cx:pt idx="1683">2.5</cx:pt>
          <cx:pt idx="1684">2.5</cx:pt>
          <cx:pt idx="1685">3</cx:pt>
          <cx:pt idx="1686">2.5</cx:pt>
          <cx:pt idx="1687">2</cx:pt>
          <cx:pt idx="1688">2.5</cx:pt>
          <cx:pt idx="1689">2.5</cx:pt>
          <cx:pt idx="1690">3</cx:pt>
          <cx:pt idx="1691">3</cx:pt>
          <cx:pt idx="1692">3</cx:pt>
          <cx:pt idx="1693">3.6667000000000001</cx:pt>
          <cx:pt idx="1694">3</cx:pt>
          <cx:pt idx="1695">3</cx:pt>
          <cx:pt idx="1696">3</cx:pt>
          <cx:pt idx="1697">3</cx:pt>
          <cx:pt idx="1698">3.5</cx:pt>
          <cx:pt idx="1699">2.5</cx:pt>
          <cx:pt idx="1700">3.5</cx:pt>
          <cx:pt idx="1701">4</cx:pt>
          <cx:pt idx="1702">3</cx:pt>
          <cx:pt idx="1703">2.5</cx:pt>
          <cx:pt idx="1704">3.6667000000000001</cx:pt>
          <cx:pt idx="1705">3.6667000000000001</cx:pt>
          <cx:pt idx="1706">4</cx:pt>
          <cx:pt idx="1707">2.5</cx:pt>
        </cx:lvl>
      </cx:numDim>
    </cx:data>
  </cx:chartData>
  <cx:chart>
    <cx:title pos="t" align="ctr" overlay="0">
      <cx:tx>
        <cx:txData>
          <cx:v>Valence Spread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000"/>
          </a:pPr>
          <a:r>
            <a:rPr lang="en-US" sz="20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entury Gothic" panose="020B0502020202020204" pitchFamily="34" charset="0"/>
            </a:rPr>
            <a:t>Valence Spread </a:t>
          </a:r>
        </a:p>
      </cx:txPr>
    </cx:title>
    <cx:plotArea>
      <cx:plotAreaRegion>
        <cx:series layoutId="boxWhisker" uniqueId="{0FCD08A4-02C8-8F41-8A16-AFB486E0F2F4}">
          <cx:tx>
            <cx:txData>
              <cx:f>Sorted_Mapping!$T$1</cx:f>
              <cx:v>Positive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69A07FDC-0EB4-904D-8B66-C599F8AF2792}">
          <cx:tx>
            <cx:txData>
              <cx:f>Sorted_Mapping!$U$1</cx:f>
              <cx:v>Negative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B4795BAE-53F7-734D-8596-AE7EB1BD569B}">
          <cx:tx>
            <cx:txData>
              <cx:f>Sorted_Mapping!$V$1</cx:f>
              <cx:v>Neutral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0.5"/>
        <cx:tickLabels/>
      </cx:axis>
      <cx:axis id="1">
        <cx:valScaling max="5.5" min="0.5"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entury Gothic" panose="020B0502020202020204" pitchFamily="34" charset="0"/>
            </a:endParaRPr>
          </a:p>
        </cx:txPr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40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defRPr>
          </a:pPr>
          <a:endParaRPr lang="en-US" sz="1400" b="0" i="0" u="none" strike="noStrike" baseline="0">
            <a:solidFill>
              <a:srgbClr val="000000">
                <a:lumMod val="65000"/>
                <a:lumOff val="35000"/>
              </a:srgbClr>
            </a:solidFill>
            <a:latin typeface="Century Gothic" panose="020B0502020202020204" pitchFamily="34" charset="0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Sorted_Mapping!$Y$2:$Y$5532</cx:f>
        <cx:lvl ptCount="5531" formatCode="General">
          <cx:pt idx="0">4</cx:pt>
          <cx:pt idx="1">2.6667000000000001</cx:pt>
          <cx:pt idx="2">3</cx:pt>
          <cx:pt idx="3">3</cx:pt>
          <cx:pt idx="4">4</cx:pt>
          <cx:pt idx="5">3</cx:pt>
          <cx:pt idx="6">3.5</cx:pt>
          <cx:pt idx="7">3.5</cx:pt>
          <cx:pt idx="8">3</cx:pt>
          <cx:pt idx="9">3</cx:pt>
          <cx:pt idx="10">3</cx:pt>
          <cx:pt idx="11">4.5</cx:pt>
          <cx:pt idx="12">4.5</cx:pt>
          <cx:pt idx="13">3.5</cx:pt>
          <cx:pt idx="14">2.5</cx:pt>
          <cx:pt idx="15">3.5</cx:pt>
          <cx:pt idx="16">3</cx:pt>
          <cx:pt idx="17">4.5</cx:pt>
          <cx:pt idx="18">2.5</cx:pt>
          <cx:pt idx="19">4</cx:pt>
          <cx:pt idx="20">4</cx:pt>
          <cx:pt idx="21">4.5</cx:pt>
          <cx:pt idx="22">4</cx:pt>
          <cx:pt idx="23">3</cx:pt>
          <cx:pt idx="24">3</cx:pt>
          <cx:pt idx="25">3.5</cx:pt>
          <cx:pt idx="26">3</cx:pt>
          <cx:pt idx="27">3</cx:pt>
          <cx:pt idx="28">2.5</cx:pt>
          <cx:pt idx="29">3.5</cx:pt>
          <cx:pt idx="30">2.5</cx:pt>
          <cx:pt idx="31">3.5</cx:pt>
          <cx:pt idx="32">4</cx:pt>
          <cx:pt idx="33">3.5</cx:pt>
          <cx:pt idx="34">4.5</cx:pt>
          <cx:pt idx="35">4.5</cx:pt>
          <cx:pt idx="36">3.5</cx:pt>
          <cx:pt idx="37">3</cx:pt>
          <cx:pt idx="38">3.5</cx:pt>
          <cx:pt idx="39">3.5</cx:pt>
          <cx:pt idx="40">3.5</cx:pt>
          <cx:pt idx="41">3.5</cx:pt>
          <cx:pt idx="42">3.5</cx:pt>
          <cx:pt idx="43">2.5</cx:pt>
          <cx:pt idx="44">2.5</cx:pt>
          <cx:pt idx="45">3</cx:pt>
          <cx:pt idx="46">3.5</cx:pt>
          <cx:pt idx="47">4</cx:pt>
          <cx:pt idx="48">4</cx:pt>
          <cx:pt idx="49">3</cx:pt>
          <cx:pt idx="50">2.5</cx:pt>
          <cx:pt idx="51">3</cx:pt>
          <cx:pt idx="52">2.5</cx:pt>
          <cx:pt idx="53">3.5</cx:pt>
          <cx:pt idx="54">3.5</cx:pt>
          <cx:pt idx="55">3.5</cx:pt>
          <cx:pt idx="56">3</cx:pt>
          <cx:pt idx="57">4</cx:pt>
          <cx:pt idx="58">2.5</cx:pt>
          <cx:pt idx="59">4</cx:pt>
          <cx:pt idx="60">3.5</cx:pt>
          <cx:pt idx="61">3</cx:pt>
          <cx:pt idx="62">3.5</cx:pt>
          <cx:pt idx="63">3.5</cx:pt>
          <cx:pt idx="64">2.5</cx:pt>
          <cx:pt idx="65">2.5</cx:pt>
          <cx:pt idx="66">3.5</cx:pt>
          <cx:pt idx="67">3</cx:pt>
          <cx:pt idx="68">2.5</cx:pt>
          <cx:pt idx="69">3.5</cx:pt>
          <cx:pt idx="70">2.5</cx:pt>
          <cx:pt idx="71">3.5</cx:pt>
          <cx:pt idx="72">3.5</cx:pt>
          <cx:pt idx="73">3</cx:pt>
          <cx:pt idx="74">3.5</cx:pt>
          <cx:pt idx="75">3.5</cx:pt>
          <cx:pt idx="76">3</cx:pt>
          <cx:pt idx="77">3.5</cx:pt>
          <cx:pt idx="78">3</cx:pt>
          <cx:pt idx="79">4.5</cx:pt>
          <cx:pt idx="80">3.5</cx:pt>
          <cx:pt idx="81">2.5</cx:pt>
          <cx:pt idx="82">2.6667000000000001</cx:pt>
          <cx:pt idx="83">3</cx:pt>
          <cx:pt idx="84">3</cx:pt>
          <cx:pt idx="85">3</cx:pt>
          <cx:pt idx="86">3.5</cx:pt>
          <cx:pt idx="87">3</cx:pt>
          <cx:pt idx="88">3.5</cx:pt>
          <cx:pt idx="89">3.5</cx:pt>
          <cx:pt idx="90">3.5</cx:pt>
          <cx:pt idx="91">3</cx:pt>
          <cx:pt idx="92">4</cx:pt>
          <cx:pt idx="93">4</cx:pt>
          <cx:pt idx="94">4.5</cx:pt>
          <cx:pt idx="95">4</cx:pt>
          <cx:pt idx="96">4</cx:pt>
          <cx:pt idx="97">4</cx:pt>
          <cx:pt idx="98">3.5</cx:pt>
          <cx:pt idx="99">3.5</cx:pt>
          <cx:pt idx="100">4</cx:pt>
          <cx:pt idx="101">4</cx:pt>
          <cx:pt idx="102">4</cx:pt>
          <cx:pt idx="103">3.5</cx:pt>
          <cx:pt idx="104">2.5</cx:pt>
          <cx:pt idx="105">3</cx:pt>
          <cx:pt idx="106">3.5</cx:pt>
          <cx:pt idx="107">3</cx:pt>
          <cx:pt idx="108">2</cx:pt>
          <cx:pt idx="109">3</cx:pt>
          <cx:pt idx="110">2.5</cx:pt>
          <cx:pt idx="111">4</cx:pt>
          <cx:pt idx="112">4.5</cx:pt>
          <cx:pt idx="113">3.5</cx:pt>
          <cx:pt idx="114">3.5</cx:pt>
          <cx:pt idx="115">4</cx:pt>
          <cx:pt idx="116">4</cx:pt>
          <cx:pt idx="117">4</cx:pt>
          <cx:pt idx="118">3.5</cx:pt>
          <cx:pt idx="119">4</cx:pt>
          <cx:pt idx="120">4.5</cx:pt>
          <cx:pt idx="121">5</cx:pt>
          <cx:pt idx="122">4.5</cx:pt>
          <cx:pt idx="123">4.5</cx:pt>
          <cx:pt idx="124">4</cx:pt>
          <cx:pt idx="125">3.5</cx:pt>
          <cx:pt idx="126">4</cx:pt>
          <cx:pt idx="127">3.5</cx:pt>
          <cx:pt idx="128">4</cx:pt>
          <cx:pt idx="129">3.5</cx:pt>
          <cx:pt idx="130">4</cx:pt>
          <cx:pt idx="131">3.5</cx:pt>
          <cx:pt idx="132">3.5</cx:pt>
          <cx:pt idx="133">4</cx:pt>
          <cx:pt idx="134">3.5</cx:pt>
          <cx:pt idx="135">3</cx:pt>
          <cx:pt idx="136">4</cx:pt>
          <cx:pt idx="137">3</cx:pt>
          <cx:pt idx="138">4</cx:pt>
          <cx:pt idx="139">3.5</cx:pt>
          <cx:pt idx="140">3.5</cx:pt>
          <cx:pt idx="141">2.5</cx:pt>
          <cx:pt idx="142">3.5</cx:pt>
          <cx:pt idx="143">2.5</cx:pt>
          <cx:pt idx="144">2.5</cx:pt>
          <cx:pt idx="145">3</cx:pt>
          <cx:pt idx="146">3.5</cx:pt>
          <cx:pt idx="147">3</cx:pt>
          <cx:pt idx="148">4</cx:pt>
          <cx:pt idx="149">4.5</cx:pt>
          <cx:pt idx="150">5</cx:pt>
          <cx:pt idx="151">3.5</cx:pt>
          <cx:pt idx="152">3</cx:pt>
          <cx:pt idx="153">3</cx:pt>
          <cx:pt idx="154">2.5</cx:pt>
          <cx:pt idx="155">3.5</cx:pt>
          <cx:pt idx="156">3</cx:pt>
          <cx:pt idx="157">3</cx:pt>
          <cx:pt idx="158">3</cx:pt>
          <cx:pt idx="159">4</cx:pt>
          <cx:pt idx="160">4</cx:pt>
          <cx:pt idx="161">3.5</cx:pt>
          <cx:pt idx="162">3.5</cx:pt>
          <cx:pt idx="163">4</cx:pt>
          <cx:pt idx="164">3.5</cx:pt>
          <cx:pt idx="165">4</cx:pt>
          <cx:pt idx="166">3</cx:pt>
          <cx:pt idx="167">3.5</cx:pt>
          <cx:pt idx="168">3</cx:pt>
          <cx:pt idx="169">4</cx:pt>
          <cx:pt idx="170">3</cx:pt>
          <cx:pt idx="171">2</cx:pt>
          <cx:pt idx="172">3</cx:pt>
          <cx:pt idx="173">3.5</cx:pt>
          <cx:pt idx="174">2.5</cx:pt>
          <cx:pt idx="175">3</cx:pt>
          <cx:pt idx="176">3.5</cx:pt>
          <cx:pt idx="177">3.5</cx:pt>
          <cx:pt idx="178">3.5</cx:pt>
          <cx:pt idx="179">3.5</cx:pt>
          <cx:pt idx="180">3</cx:pt>
          <cx:pt idx="181">3</cx:pt>
          <cx:pt idx="182">3</cx:pt>
          <cx:pt idx="183">4</cx:pt>
          <cx:pt idx="184">3</cx:pt>
          <cx:pt idx="185">4.5</cx:pt>
          <cx:pt idx="186">3.5</cx:pt>
          <cx:pt idx="187">4</cx:pt>
          <cx:pt idx="188">3.5</cx:pt>
          <cx:pt idx="189">3.5</cx:pt>
          <cx:pt idx="190">3</cx:pt>
          <cx:pt idx="191">4</cx:pt>
          <cx:pt idx="192">3.5</cx:pt>
          <cx:pt idx="193">4</cx:pt>
          <cx:pt idx="194">3.5</cx:pt>
          <cx:pt idx="195">2.5</cx:pt>
          <cx:pt idx="196">3.5</cx:pt>
          <cx:pt idx="197">3.5</cx:pt>
          <cx:pt idx="198">2.5</cx:pt>
          <cx:pt idx="199">3.5</cx:pt>
          <cx:pt idx="200">3</cx:pt>
          <cx:pt idx="201">4</cx:pt>
          <cx:pt idx="202">3.5</cx:pt>
          <cx:pt idx="203">4</cx:pt>
          <cx:pt idx="204">3.5</cx:pt>
          <cx:pt idx="205">3</cx:pt>
          <cx:pt idx="206">3.5</cx:pt>
          <cx:pt idx="207">5</cx:pt>
          <cx:pt idx="208">3</cx:pt>
          <cx:pt idx="209">3</cx:pt>
          <cx:pt idx="210">3.5</cx:pt>
          <cx:pt idx="211">3</cx:pt>
          <cx:pt idx="212">2.5</cx:pt>
          <cx:pt idx="213">4</cx:pt>
          <cx:pt idx="214">3</cx:pt>
          <cx:pt idx="215">2.5</cx:pt>
          <cx:pt idx="216">3.5</cx:pt>
          <cx:pt idx="217">2.5</cx:pt>
          <cx:pt idx="218">2.5</cx:pt>
          <cx:pt idx="219">3</cx:pt>
          <cx:pt idx="220">3</cx:pt>
          <cx:pt idx="221">3</cx:pt>
          <cx:pt idx="222">3</cx:pt>
          <cx:pt idx="223">2.6667000000000001</cx:pt>
          <cx:pt idx="224">2.6667000000000001</cx:pt>
          <cx:pt idx="225">4</cx:pt>
          <cx:pt idx="226">3</cx:pt>
          <cx:pt idx="227">2.5</cx:pt>
          <cx:pt idx="228">2.5</cx:pt>
          <cx:pt idx="229">2.5</cx:pt>
          <cx:pt idx="230">3</cx:pt>
          <cx:pt idx="231">2.5</cx:pt>
          <cx:pt idx="232">3.5</cx:pt>
          <cx:pt idx="233">4.5</cx:pt>
          <cx:pt idx="234">4</cx:pt>
          <cx:pt idx="235">3</cx:pt>
          <cx:pt idx="236">4</cx:pt>
          <cx:pt idx="237">2.5</cx:pt>
          <cx:pt idx="238">3</cx:pt>
          <cx:pt idx="239">3.5</cx:pt>
          <cx:pt idx="240">4.5</cx:pt>
          <cx:pt idx="241">4</cx:pt>
          <cx:pt idx="242">3</cx:pt>
          <cx:pt idx="243">2.5</cx:pt>
          <cx:pt idx="244">2.5</cx:pt>
          <cx:pt idx="245">3.5</cx:pt>
          <cx:pt idx="246">3</cx:pt>
          <cx:pt idx="247">3</cx:pt>
          <cx:pt idx="248">3</cx:pt>
          <cx:pt idx="249">3.5</cx:pt>
          <cx:pt idx="250">2.5</cx:pt>
          <cx:pt idx="251">2.5</cx:pt>
          <cx:pt idx="252">2</cx:pt>
          <cx:pt idx="253">2</cx:pt>
          <cx:pt idx="254">2.5</cx:pt>
          <cx:pt idx="255">2</cx:pt>
          <cx:pt idx="256">3</cx:pt>
          <cx:pt idx="257">3</cx:pt>
          <cx:pt idx="258">2.5</cx:pt>
          <cx:pt idx="259">3.5</cx:pt>
          <cx:pt idx="260">3</cx:pt>
          <cx:pt idx="261">3</cx:pt>
          <cx:pt idx="262">3</cx:pt>
          <cx:pt idx="263">2.5</cx:pt>
          <cx:pt idx="264">3</cx:pt>
          <cx:pt idx="265">3.5</cx:pt>
          <cx:pt idx="266">3</cx:pt>
          <cx:pt idx="267">4</cx:pt>
          <cx:pt idx="268">4</cx:pt>
          <cx:pt idx="269">3.5</cx:pt>
          <cx:pt idx="270">4.5</cx:pt>
          <cx:pt idx="271">4</cx:pt>
          <cx:pt idx="272">3</cx:pt>
          <cx:pt idx="273">4.5</cx:pt>
          <cx:pt idx="274">2.5</cx:pt>
          <cx:pt idx="275">3.5</cx:pt>
          <cx:pt idx="276">3.5</cx:pt>
          <cx:pt idx="277">2.5</cx:pt>
          <cx:pt idx="278">3</cx:pt>
          <cx:pt idx="279">3</cx:pt>
          <cx:pt idx="280">3.5</cx:pt>
          <cx:pt idx="281">3</cx:pt>
          <cx:pt idx="282">4.5</cx:pt>
          <cx:pt idx="283">4</cx:pt>
          <cx:pt idx="284">2</cx:pt>
          <cx:pt idx="285">3</cx:pt>
          <cx:pt idx="286">4.5</cx:pt>
          <cx:pt idx="287">3.5</cx:pt>
          <cx:pt idx="288">4</cx:pt>
          <cx:pt idx="289">3.5</cx:pt>
          <cx:pt idx="290">4</cx:pt>
          <cx:pt idx="291">3.5</cx:pt>
          <cx:pt idx="292">2.5</cx:pt>
          <cx:pt idx="293">3.5</cx:pt>
          <cx:pt idx="294">3.5</cx:pt>
          <cx:pt idx="295">3.5</cx:pt>
          <cx:pt idx="296">3.5</cx:pt>
          <cx:pt idx="297">4.5</cx:pt>
          <cx:pt idx="298">4</cx:pt>
          <cx:pt idx="299">4</cx:pt>
          <cx:pt idx="300">5</cx:pt>
          <cx:pt idx="301">4.5</cx:pt>
          <cx:pt idx="302">4</cx:pt>
          <cx:pt idx="303">2.5</cx:pt>
          <cx:pt idx="304">3</cx:pt>
          <cx:pt idx="305">3.5</cx:pt>
          <cx:pt idx="306">2</cx:pt>
          <cx:pt idx="307">3</cx:pt>
          <cx:pt idx="308">3.5</cx:pt>
          <cx:pt idx="309">2.5</cx:pt>
          <cx:pt idx="310">3.5</cx:pt>
          <cx:pt idx="311">2.5</cx:pt>
          <cx:pt idx="312">3</cx:pt>
          <cx:pt idx="313">3.5</cx:pt>
          <cx:pt idx="314">3.5</cx:pt>
          <cx:pt idx="315">4</cx:pt>
          <cx:pt idx="316">5</cx:pt>
          <cx:pt idx="317">3</cx:pt>
          <cx:pt idx="318">3.5</cx:pt>
          <cx:pt idx="319">4</cx:pt>
          <cx:pt idx="320">4</cx:pt>
          <cx:pt idx="321">4</cx:pt>
          <cx:pt idx="322">2</cx:pt>
          <cx:pt idx="323">4</cx:pt>
          <cx:pt idx="324">3.5</cx:pt>
          <cx:pt idx="325">3</cx:pt>
          <cx:pt idx="326">4</cx:pt>
          <cx:pt idx="327">3</cx:pt>
          <cx:pt idx="328">3.5</cx:pt>
          <cx:pt idx="329">4</cx:pt>
          <cx:pt idx="330">4</cx:pt>
          <cx:pt idx="331">3</cx:pt>
          <cx:pt idx="332">4</cx:pt>
          <cx:pt idx="333">3.5</cx:pt>
          <cx:pt idx="334">4.5</cx:pt>
          <cx:pt idx="335">3.5</cx:pt>
          <cx:pt idx="336">2</cx:pt>
          <cx:pt idx="337">3</cx:pt>
          <cx:pt idx="338">3</cx:pt>
          <cx:pt idx="339">4.75</cx:pt>
          <cx:pt idx="340">3</cx:pt>
          <cx:pt idx="341">3</cx:pt>
          <cx:pt idx="342">3</cx:pt>
          <cx:pt idx="343">3.25</cx:pt>
          <cx:pt idx="344">4.25</cx:pt>
          <cx:pt idx="345">4</cx:pt>
          <cx:pt idx="346">3.75</cx:pt>
          <cx:pt idx="347">3.75</cx:pt>
          <cx:pt idx="348">4.25</cx:pt>
          <cx:pt idx="349">4.5</cx:pt>
          <cx:pt idx="350">4.75</cx:pt>
          <cx:pt idx="351">3.5</cx:pt>
          <cx:pt idx="352">3</cx:pt>
          <cx:pt idx="353">3.5</cx:pt>
          <cx:pt idx="354">4.5</cx:pt>
          <cx:pt idx="355">3</cx:pt>
          <cx:pt idx="356">3</cx:pt>
          <cx:pt idx="357">3</cx:pt>
          <cx:pt idx="358">3.5</cx:pt>
          <cx:pt idx="359">3.5</cx:pt>
          <cx:pt idx="360">3.5</cx:pt>
          <cx:pt idx="361">3</cx:pt>
          <cx:pt idx="362">4</cx:pt>
          <cx:pt idx="363">4</cx:pt>
          <cx:pt idx="364">3</cx:pt>
          <cx:pt idx="365">3.25</cx:pt>
          <cx:pt idx="366">3.5</cx:pt>
          <cx:pt idx="367">2.75</cx:pt>
          <cx:pt idx="368">2.6667000000000001</cx:pt>
          <cx:pt idx="369">2.3332999999999999</cx:pt>
          <cx:pt idx="370">2</cx:pt>
          <cx:pt idx="371">2.6667000000000001</cx:pt>
          <cx:pt idx="372">2.3332999999999999</cx:pt>
          <cx:pt idx="373">2.3332999999999999</cx:pt>
          <cx:pt idx="374">2.75</cx:pt>
          <cx:pt idx="375">3.5</cx:pt>
          <cx:pt idx="376">4.25</cx:pt>
          <cx:pt idx="377">3.75</cx:pt>
          <cx:pt idx="378">3.25</cx:pt>
          <cx:pt idx="379">3.5</cx:pt>
          <cx:pt idx="380">4</cx:pt>
          <cx:pt idx="381">4.5</cx:pt>
          <cx:pt idx="382">3.75</cx:pt>
          <cx:pt idx="383">3.75</cx:pt>
          <cx:pt idx="384">3.25</cx:pt>
          <cx:pt idx="385">3.5</cx:pt>
          <cx:pt idx="386">3.5</cx:pt>
          <cx:pt idx="387">3.5</cx:pt>
          <cx:pt idx="388">3.75</cx:pt>
          <cx:pt idx="389">3.5</cx:pt>
          <cx:pt idx="390">3.25</cx:pt>
          <cx:pt idx="391">2.75</cx:pt>
          <cx:pt idx="392">4.5</cx:pt>
          <cx:pt idx="393">3</cx:pt>
          <cx:pt idx="394">3.5</cx:pt>
          <cx:pt idx="395">3.5</cx:pt>
          <cx:pt idx="396">3.5</cx:pt>
          <cx:pt idx="397">3.5</cx:pt>
          <cx:pt idx="398">4.5</cx:pt>
          <cx:pt idx="399">4</cx:pt>
          <cx:pt idx="400">4</cx:pt>
          <cx:pt idx="401">3.5</cx:pt>
          <cx:pt idx="402">3</cx:pt>
          <cx:pt idx="403">3</cx:pt>
          <cx:pt idx="404">4</cx:pt>
          <cx:pt idx="405">4</cx:pt>
          <cx:pt idx="406">4.5</cx:pt>
          <cx:pt idx="407">4</cx:pt>
          <cx:pt idx="408">4</cx:pt>
          <cx:pt idx="409">3.5</cx:pt>
          <cx:pt idx="410">3</cx:pt>
          <cx:pt idx="411">3.5</cx:pt>
          <cx:pt idx="412">3.5</cx:pt>
          <cx:pt idx="413">3.5</cx:pt>
          <cx:pt idx="414">2</cx:pt>
          <cx:pt idx="415">2.5</cx:pt>
          <cx:pt idx="416">4.5</cx:pt>
          <cx:pt idx="417">3.5</cx:pt>
          <cx:pt idx="418">2.5</cx:pt>
          <cx:pt idx="419">2.5</cx:pt>
          <cx:pt idx="420">3</cx:pt>
          <cx:pt idx="421">3</cx:pt>
          <cx:pt idx="422">4.5</cx:pt>
          <cx:pt idx="423">4.5</cx:pt>
          <cx:pt idx="424">3.5</cx:pt>
          <cx:pt idx="425">3.5</cx:pt>
          <cx:pt idx="426">2</cx:pt>
          <cx:pt idx="427">3</cx:pt>
          <cx:pt idx="428">3</cx:pt>
          <cx:pt idx="429">3.5</cx:pt>
          <cx:pt idx="430">3</cx:pt>
          <cx:pt idx="431">4.5</cx:pt>
          <cx:pt idx="432">3.5</cx:pt>
          <cx:pt idx="433">4</cx:pt>
          <cx:pt idx="434">3.5</cx:pt>
          <cx:pt idx="435">3</cx:pt>
          <cx:pt idx="436">3</cx:pt>
          <cx:pt idx="437">3</cx:pt>
          <cx:pt idx="438">3.5</cx:pt>
          <cx:pt idx="439">3</cx:pt>
          <cx:pt idx="440">2.5</cx:pt>
          <cx:pt idx="441">2.5</cx:pt>
          <cx:pt idx="442">3</cx:pt>
          <cx:pt idx="443">2.5</cx:pt>
          <cx:pt idx="444">2</cx:pt>
          <cx:pt idx="445">4.5</cx:pt>
          <cx:pt idx="446">2.5</cx:pt>
          <cx:pt idx="447">3.5</cx:pt>
          <cx:pt idx="448">4</cx:pt>
          <cx:pt idx="449">3</cx:pt>
          <cx:pt idx="450">3.5</cx:pt>
          <cx:pt idx="451">3.5</cx:pt>
          <cx:pt idx="452">3.5</cx:pt>
          <cx:pt idx="453">3</cx:pt>
          <cx:pt idx="454">3</cx:pt>
          <cx:pt idx="455">2.3332999999999999</cx:pt>
          <cx:pt idx="456">3</cx:pt>
          <cx:pt idx="457">3.5</cx:pt>
          <cx:pt idx="458">2.5</cx:pt>
          <cx:pt idx="459">3</cx:pt>
          <cx:pt idx="460">3.5</cx:pt>
          <cx:pt idx="461">3.5</cx:pt>
          <cx:pt idx="462">3.6667000000000001</cx:pt>
          <cx:pt idx="463">4</cx:pt>
          <cx:pt idx="464">3.6667000000000001</cx:pt>
          <cx:pt idx="465">3</cx:pt>
          <cx:pt idx="466">4</cx:pt>
          <cx:pt idx="467">2.5</cx:pt>
          <cx:pt idx="468">4</cx:pt>
          <cx:pt idx="469">4</cx:pt>
          <cx:pt idx="470">3.5</cx:pt>
          <cx:pt idx="471">3.5</cx:pt>
          <cx:pt idx="472">4</cx:pt>
          <cx:pt idx="473">2.5</cx:pt>
          <cx:pt idx="474">3.5</cx:pt>
          <cx:pt idx="475">4</cx:pt>
          <cx:pt idx="476">4</cx:pt>
          <cx:pt idx="477">3</cx:pt>
          <cx:pt idx="478">3</cx:pt>
          <cx:pt idx="479">3.5</cx:pt>
          <cx:pt idx="480">4</cx:pt>
          <cx:pt idx="481">3.5</cx:pt>
          <cx:pt idx="482">2.5</cx:pt>
          <cx:pt idx="483">3</cx:pt>
          <cx:pt idx="484">3.5</cx:pt>
          <cx:pt idx="485">3.5</cx:pt>
          <cx:pt idx="486">2.5</cx:pt>
          <cx:pt idx="487">3</cx:pt>
          <cx:pt idx="488">3</cx:pt>
          <cx:pt idx="489">2.5</cx:pt>
          <cx:pt idx="490">3.5</cx:pt>
          <cx:pt idx="491">2.5</cx:pt>
          <cx:pt idx="492">2.5</cx:pt>
          <cx:pt idx="493">2.5</cx:pt>
          <cx:pt idx="494">3</cx:pt>
          <cx:pt idx="495">3</cx:pt>
          <cx:pt idx="496">3</cx:pt>
          <cx:pt idx="497">4</cx:pt>
          <cx:pt idx="498">3</cx:pt>
          <cx:pt idx="499">4.5</cx:pt>
          <cx:pt idx="500">3.5</cx:pt>
          <cx:pt idx="501">4</cx:pt>
          <cx:pt idx="502">2.5</cx:pt>
          <cx:pt idx="503">3.5</cx:pt>
          <cx:pt idx="504">3</cx:pt>
          <cx:pt idx="505">3</cx:pt>
          <cx:pt idx="506">3.5</cx:pt>
          <cx:pt idx="507">4</cx:pt>
          <cx:pt idx="508">3</cx:pt>
          <cx:pt idx="509">3.5</cx:pt>
          <cx:pt idx="510">3</cx:pt>
          <cx:pt idx="511">3.5</cx:pt>
          <cx:pt idx="512">4.5</cx:pt>
          <cx:pt idx="513">4</cx:pt>
          <cx:pt idx="514">4.5</cx:pt>
          <cx:pt idx="515">4</cx:pt>
          <cx:pt idx="516">3</cx:pt>
          <cx:pt idx="517">3.5</cx:pt>
          <cx:pt idx="518">4</cx:pt>
          <cx:pt idx="519">3</cx:pt>
          <cx:pt idx="520">3.5</cx:pt>
          <cx:pt idx="521">3</cx:pt>
          <cx:pt idx="522">4.5</cx:pt>
          <cx:pt idx="523">3.5</cx:pt>
          <cx:pt idx="524">4</cx:pt>
          <cx:pt idx="525">4</cx:pt>
          <cx:pt idx="526">4</cx:pt>
          <cx:pt idx="527">4.5</cx:pt>
          <cx:pt idx="528">3.5</cx:pt>
          <cx:pt idx="529">3.5</cx:pt>
          <cx:pt idx="530">4</cx:pt>
          <cx:pt idx="531">4</cx:pt>
          <cx:pt idx="532">4</cx:pt>
          <cx:pt idx="533">4</cx:pt>
          <cx:pt idx="534">3.5</cx:pt>
          <cx:pt idx="535">3.5</cx:pt>
          <cx:pt idx="536">3</cx:pt>
          <cx:pt idx="537">3</cx:pt>
          <cx:pt idx="538">2.5</cx:pt>
          <cx:pt idx="539">3</cx:pt>
          <cx:pt idx="540">4</cx:pt>
          <cx:pt idx="541">3</cx:pt>
          <cx:pt idx="542">4</cx:pt>
          <cx:pt idx="543">4.5</cx:pt>
          <cx:pt idx="544">4</cx:pt>
          <cx:pt idx="545">3</cx:pt>
          <cx:pt idx="546">3</cx:pt>
          <cx:pt idx="547">2.5</cx:pt>
          <cx:pt idx="548">3.5</cx:pt>
          <cx:pt idx="549">4.5</cx:pt>
          <cx:pt idx="550">3.5</cx:pt>
          <cx:pt idx="551">3.5</cx:pt>
          <cx:pt idx="552">4.5</cx:pt>
          <cx:pt idx="553">2.5</cx:pt>
          <cx:pt idx="554">3</cx:pt>
          <cx:pt idx="555">2.5</cx:pt>
          <cx:pt idx="556">4.5</cx:pt>
          <cx:pt idx="557">3</cx:pt>
          <cx:pt idx="558">3</cx:pt>
          <cx:pt idx="559">2.5</cx:pt>
          <cx:pt idx="560">4.5</cx:pt>
          <cx:pt idx="561">3</cx:pt>
          <cx:pt idx="562">3.5</cx:pt>
          <cx:pt idx="563">3</cx:pt>
          <cx:pt idx="564">3</cx:pt>
          <cx:pt idx="565">3</cx:pt>
          <cx:pt idx="566">3.5</cx:pt>
          <cx:pt idx="567">3.5</cx:pt>
          <cx:pt idx="568">2.5</cx:pt>
          <cx:pt idx="569">3.5</cx:pt>
          <cx:pt idx="570">3</cx:pt>
          <cx:pt idx="571">3.5</cx:pt>
          <cx:pt idx="572">3</cx:pt>
          <cx:pt idx="573">3.5</cx:pt>
          <cx:pt idx="574">3</cx:pt>
          <cx:pt idx="575">3.5</cx:pt>
          <cx:pt idx="576">4.5</cx:pt>
          <cx:pt idx="577">3</cx:pt>
          <cx:pt idx="578">2.5</cx:pt>
          <cx:pt idx="579">3</cx:pt>
          <cx:pt idx="580">3.5</cx:pt>
          <cx:pt idx="581">4</cx:pt>
          <cx:pt idx="582">2.5</cx:pt>
          <cx:pt idx="583">3.5</cx:pt>
          <cx:pt idx="584">4.5</cx:pt>
          <cx:pt idx="585">3.5</cx:pt>
          <cx:pt idx="586">4</cx:pt>
          <cx:pt idx="587">4</cx:pt>
          <cx:pt idx="588">4</cx:pt>
          <cx:pt idx="589">3</cx:pt>
          <cx:pt idx="590">4.5</cx:pt>
          <cx:pt idx="591">3</cx:pt>
          <cx:pt idx="592">2.5</cx:pt>
          <cx:pt idx="593">2</cx:pt>
          <cx:pt idx="594">3.5</cx:pt>
          <cx:pt idx="595">4</cx:pt>
          <cx:pt idx="596">3</cx:pt>
          <cx:pt idx="597">4</cx:pt>
          <cx:pt idx="598">3.5</cx:pt>
          <cx:pt idx="599">3.5</cx:pt>
          <cx:pt idx="600">2.5</cx:pt>
          <cx:pt idx="601">3.5</cx:pt>
          <cx:pt idx="602">3</cx:pt>
          <cx:pt idx="603">3</cx:pt>
          <cx:pt idx="604">3</cx:pt>
          <cx:pt idx="605">3</cx:pt>
          <cx:pt idx="606">3</cx:pt>
          <cx:pt idx="607">3</cx:pt>
          <cx:pt idx="608">3.5</cx:pt>
          <cx:pt idx="609">3.5</cx:pt>
          <cx:pt idx="610">3</cx:pt>
          <cx:pt idx="611">3</cx:pt>
          <cx:pt idx="612">3.5</cx:pt>
          <cx:pt idx="613">3.5</cx:pt>
          <cx:pt idx="614">3.5</cx:pt>
          <cx:pt idx="615">3</cx:pt>
          <cx:pt idx="616">2.5</cx:pt>
          <cx:pt idx="617">3</cx:pt>
          <cx:pt idx="618">3.5</cx:pt>
          <cx:pt idx="619">3</cx:pt>
          <cx:pt idx="620">3.5</cx:pt>
          <cx:pt idx="621">2.5</cx:pt>
          <cx:pt idx="622">3</cx:pt>
          <cx:pt idx="623">3</cx:pt>
          <cx:pt idx="624">1.5</cx:pt>
          <cx:pt idx="625">2.5</cx:pt>
          <cx:pt idx="626">3.5</cx:pt>
          <cx:pt idx="627">3.5</cx:pt>
          <cx:pt idx="628">3</cx:pt>
          <cx:pt idx="629">4</cx:pt>
          <cx:pt idx="630">4</cx:pt>
          <cx:pt idx="631">3.5</cx:pt>
          <cx:pt idx="632">3</cx:pt>
          <cx:pt idx="633">2</cx:pt>
          <cx:pt idx="634">3</cx:pt>
          <cx:pt idx="635">3</cx:pt>
          <cx:pt idx="636">3.5</cx:pt>
          <cx:pt idx="637">3</cx:pt>
          <cx:pt idx="638">3</cx:pt>
          <cx:pt idx="639">2.5</cx:pt>
          <cx:pt idx="640">3.5</cx:pt>
          <cx:pt idx="641">2.5</cx:pt>
          <cx:pt idx="642">3.5</cx:pt>
          <cx:pt idx="643">2.5</cx:pt>
          <cx:pt idx="644">2.5</cx:pt>
          <cx:pt idx="645">3</cx:pt>
          <cx:pt idx="646">2.5</cx:pt>
          <cx:pt idx="647">4</cx:pt>
          <cx:pt idx="648">4</cx:pt>
          <cx:pt idx="649">3</cx:pt>
          <cx:pt idx="650">2.5</cx:pt>
          <cx:pt idx="651">3</cx:pt>
          <cx:pt idx="652">3.5</cx:pt>
          <cx:pt idx="653">3.5</cx:pt>
          <cx:pt idx="654">4.5</cx:pt>
          <cx:pt idx="655">4</cx:pt>
          <cx:pt idx="656">4</cx:pt>
          <cx:pt idx="657">3.5</cx:pt>
          <cx:pt idx="658">3.5</cx:pt>
          <cx:pt idx="659">3</cx:pt>
          <cx:pt idx="660">3</cx:pt>
          <cx:pt idx="661">3</cx:pt>
          <cx:pt idx="662">2</cx:pt>
          <cx:pt idx="663">3.5</cx:pt>
          <cx:pt idx="664">4</cx:pt>
          <cx:pt idx="665">2</cx:pt>
          <cx:pt idx="666">3</cx:pt>
          <cx:pt idx="667">3.5</cx:pt>
          <cx:pt idx="668">2</cx:pt>
          <cx:pt idx="669">2.5</cx:pt>
          <cx:pt idx="670">4.5</cx:pt>
          <cx:pt idx="671">2.5</cx:pt>
          <cx:pt idx="672">3.5</cx:pt>
          <cx:pt idx="673">4.5</cx:pt>
          <cx:pt idx="674">4</cx:pt>
          <cx:pt idx="675">2.5</cx:pt>
          <cx:pt idx="676">4.5</cx:pt>
          <cx:pt idx="677">3.5</cx:pt>
          <cx:pt idx="678">4</cx:pt>
          <cx:pt idx="679">3</cx:pt>
          <cx:pt idx="680">2.5</cx:pt>
          <cx:pt idx="681">3</cx:pt>
          <cx:pt idx="682">3.5</cx:pt>
          <cx:pt idx="683">4</cx:pt>
          <cx:pt idx="684">3.5</cx:pt>
          <cx:pt idx="685">4.5</cx:pt>
          <cx:pt idx="686">2.5</cx:pt>
          <cx:pt idx="687">4</cx:pt>
          <cx:pt idx="688">3</cx:pt>
          <cx:pt idx="689">4.5</cx:pt>
          <cx:pt idx="690">3</cx:pt>
          <cx:pt idx="691">3.5</cx:pt>
          <cx:pt idx="692">4</cx:pt>
          <cx:pt idx="693">2.5</cx:pt>
          <cx:pt idx="694">3.3332999999999999</cx:pt>
          <cx:pt idx="695">2.5</cx:pt>
          <cx:pt idx="696">4</cx:pt>
          <cx:pt idx="697">3.5</cx:pt>
          <cx:pt idx="698">3.5</cx:pt>
          <cx:pt idx="699">3</cx:pt>
          <cx:pt idx="700">4</cx:pt>
          <cx:pt idx="701">4</cx:pt>
          <cx:pt idx="702">4</cx:pt>
          <cx:pt idx="703">3</cx:pt>
          <cx:pt idx="704">3.5</cx:pt>
          <cx:pt idx="705">4</cx:pt>
          <cx:pt idx="706">4</cx:pt>
          <cx:pt idx="707">2.5</cx:pt>
          <cx:pt idx="708">4</cx:pt>
          <cx:pt idx="709">4</cx:pt>
          <cx:pt idx="710">3.5</cx:pt>
          <cx:pt idx="711">3</cx:pt>
          <cx:pt idx="712">3.5</cx:pt>
          <cx:pt idx="713">4</cx:pt>
          <cx:pt idx="714">3</cx:pt>
          <cx:pt idx="715">3</cx:pt>
          <cx:pt idx="716">3</cx:pt>
          <cx:pt idx="717">4</cx:pt>
          <cx:pt idx="718">2.5</cx:pt>
          <cx:pt idx="719">3.5</cx:pt>
          <cx:pt idx="720">4</cx:pt>
          <cx:pt idx="721">4</cx:pt>
          <cx:pt idx="722">3.5</cx:pt>
          <cx:pt idx="723">3</cx:pt>
          <cx:pt idx="724">4</cx:pt>
          <cx:pt idx="725">3</cx:pt>
          <cx:pt idx="726">4.5</cx:pt>
          <cx:pt idx="727">4.5</cx:pt>
          <cx:pt idx="728">4</cx:pt>
          <cx:pt idx="729">3</cx:pt>
          <cx:pt idx="730">4</cx:pt>
          <cx:pt idx="731">3.5</cx:pt>
          <cx:pt idx="732">2.5</cx:pt>
          <cx:pt idx="733">3</cx:pt>
          <cx:pt idx="734">4</cx:pt>
          <cx:pt idx="735">3.5</cx:pt>
          <cx:pt idx="736">4.5</cx:pt>
          <cx:pt idx="737">2</cx:pt>
          <cx:pt idx="738">2.6667000000000001</cx:pt>
          <cx:pt idx="739">2.3332999999999999</cx:pt>
          <cx:pt idx="740">3.3332999999999999</cx:pt>
          <cx:pt idx="741">3.3332999999999999</cx:pt>
          <cx:pt idx="742">4</cx:pt>
          <cx:pt idx="743">3</cx:pt>
          <cx:pt idx="744">3</cx:pt>
          <cx:pt idx="745">3</cx:pt>
          <cx:pt idx="746">3.5</cx:pt>
          <cx:pt idx="747">3</cx:pt>
          <cx:pt idx="748">4</cx:pt>
          <cx:pt idx="749">4</cx:pt>
          <cx:pt idx="750">4</cx:pt>
          <cx:pt idx="751">4</cx:pt>
          <cx:pt idx="752">4</cx:pt>
          <cx:pt idx="753">4.5</cx:pt>
          <cx:pt idx="754">4</cx:pt>
          <cx:pt idx="755">3.5</cx:pt>
          <cx:pt idx="756">3.5</cx:pt>
          <cx:pt idx="757">4</cx:pt>
          <cx:pt idx="758">3.3332999999999999</cx:pt>
          <cx:pt idx="759">3.3332999999999999</cx:pt>
          <cx:pt idx="760">4.5</cx:pt>
          <cx:pt idx="761">3</cx:pt>
          <cx:pt idx="762">3.5</cx:pt>
          <cx:pt idx="763">3.5</cx:pt>
          <cx:pt idx="764">3</cx:pt>
          <cx:pt idx="765">3</cx:pt>
          <cx:pt idx="766">3.5</cx:pt>
          <cx:pt idx="767">4</cx:pt>
          <cx:pt idx="768">4</cx:pt>
          <cx:pt idx="769">3.5</cx:pt>
          <cx:pt idx="770">3.5</cx:pt>
          <cx:pt idx="771">4</cx:pt>
          <cx:pt idx="772">4.5</cx:pt>
          <cx:pt idx="773">2.6667000000000001</cx:pt>
          <cx:pt idx="774">3.5</cx:pt>
          <cx:pt idx="775">3</cx:pt>
          <cx:pt idx="776">2.6667000000000001</cx:pt>
          <cx:pt idx="777">4</cx:pt>
          <cx:pt idx="778">3</cx:pt>
          <cx:pt idx="779">4</cx:pt>
          <cx:pt idx="780">3</cx:pt>
          <cx:pt idx="781">2.6667000000000001</cx:pt>
          <cx:pt idx="782">3.3332999999999999</cx:pt>
          <cx:pt idx="783">2.3332999999999999</cx:pt>
          <cx:pt idx="784">2.6667000000000001</cx:pt>
          <cx:pt idx="785">4</cx:pt>
          <cx:pt idx="786">2.5</cx:pt>
          <cx:pt idx="787">4</cx:pt>
          <cx:pt idx="788">4</cx:pt>
          <cx:pt idx="789">3.5</cx:pt>
          <cx:pt idx="790">3</cx:pt>
          <cx:pt idx="791">4.5</cx:pt>
          <cx:pt idx="792">4.5</cx:pt>
          <cx:pt idx="793">4.5</cx:pt>
          <cx:pt idx="794">4</cx:pt>
          <cx:pt idx="795">4.5</cx:pt>
          <cx:pt idx="796">4.5</cx:pt>
          <cx:pt idx="797">4.5</cx:pt>
          <cx:pt idx="798">3.5</cx:pt>
          <cx:pt idx="799">3.5</cx:pt>
          <cx:pt idx="800">3.5</cx:pt>
          <cx:pt idx="801">4</cx:pt>
          <cx:pt idx="802">2</cx:pt>
          <cx:pt idx="803">3</cx:pt>
          <cx:pt idx="804">3</cx:pt>
          <cx:pt idx="805">3</cx:pt>
          <cx:pt idx="806">3</cx:pt>
          <cx:pt idx="807">3.5</cx:pt>
          <cx:pt idx="808">3.5</cx:pt>
          <cx:pt idx="809">3.5</cx:pt>
          <cx:pt idx="810">4</cx:pt>
          <cx:pt idx="811">4.5</cx:pt>
          <cx:pt idx="812">3.5</cx:pt>
          <cx:pt idx="813">3.5</cx:pt>
          <cx:pt idx="814">4</cx:pt>
          <cx:pt idx="815">3</cx:pt>
          <cx:pt idx="816">4.5</cx:pt>
          <cx:pt idx="817">3.5</cx:pt>
          <cx:pt idx="818">4</cx:pt>
          <cx:pt idx="819">3.5</cx:pt>
          <cx:pt idx="820">4</cx:pt>
          <cx:pt idx="821">3.5</cx:pt>
          <cx:pt idx="822">3</cx:pt>
          <cx:pt idx="823">3</cx:pt>
          <cx:pt idx="824">3.5</cx:pt>
          <cx:pt idx="825">3</cx:pt>
          <cx:pt idx="826">4</cx:pt>
          <cx:pt idx="827">3.5</cx:pt>
          <cx:pt idx="828">3.5</cx:pt>
          <cx:pt idx="829">4.5</cx:pt>
          <cx:pt idx="830">4</cx:pt>
          <cx:pt idx="831">3.5</cx:pt>
          <cx:pt idx="832">3.5</cx:pt>
          <cx:pt idx="833">3.5</cx:pt>
          <cx:pt idx="834">3</cx:pt>
          <cx:pt idx="835">3.5</cx:pt>
          <cx:pt idx="836">3.5</cx:pt>
          <cx:pt idx="837">3</cx:pt>
          <cx:pt idx="838">4</cx:pt>
          <cx:pt idx="839">4</cx:pt>
          <cx:pt idx="840">3.5</cx:pt>
          <cx:pt idx="841">3</cx:pt>
          <cx:pt idx="842">3.5</cx:pt>
          <cx:pt idx="843">3.5</cx:pt>
          <cx:pt idx="844">3.5</cx:pt>
          <cx:pt idx="845">2.5</cx:pt>
          <cx:pt idx="846">3.5</cx:pt>
          <cx:pt idx="847">4</cx:pt>
          <cx:pt idx="848">3</cx:pt>
          <cx:pt idx="849">3.5</cx:pt>
          <cx:pt idx="850">4.5</cx:pt>
          <cx:pt idx="851">3</cx:pt>
          <cx:pt idx="852">3.5</cx:pt>
          <cx:pt idx="853">3.5</cx:pt>
          <cx:pt idx="854">4</cx:pt>
          <cx:pt idx="855">3.5</cx:pt>
          <cx:pt idx="856">4</cx:pt>
          <cx:pt idx="857">3.5</cx:pt>
          <cx:pt idx="858">4.5</cx:pt>
          <cx:pt idx="859">3.5</cx:pt>
          <cx:pt idx="860">3.5</cx:pt>
          <cx:pt idx="861">3.5</cx:pt>
          <cx:pt idx="862">4</cx:pt>
          <cx:pt idx="863">3</cx:pt>
          <cx:pt idx="864">3</cx:pt>
          <cx:pt idx="865">3</cx:pt>
          <cx:pt idx="866">3</cx:pt>
          <cx:pt idx="867">4</cx:pt>
          <cx:pt idx="868">2.5</cx:pt>
          <cx:pt idx="869">3.5</cx:pt>
          <cx:pt idx="870">4</cx:pt>
          <cx:pt idx="871">3.5</cx:pt>
          <cx:pt idx="872">3</cx:pt>
          <cx:pt idx="873">2.5</cx:pt>
          <cx:pt idx="874">2.5</cx:pt>
          <cx:pt idx="875">3.5</cx:pt>
          <cx:pt idx="876">3.5</cx:pt>
          <cx:pt idx="877">4</cx:pt>
          <cx:pt idx="878">4</cx:pt>
          <cx:pt idx="879">4.5</cx:pt>
          <cx:pt idx="880">4</cx:pt>
          <cx:pt idx="881">4</cx:pt>
          <cx:pt idx="882">3.5</cx:pt>
          <cx:pt idx="883">4.5</cx:pt>
          <cx:pt idx="884">3.5</cx:pt>
          <cx:pt idx="885">3.5</cx:pt>
          <cx:pt idx="886">3</cx:pt>
          <cx:pt idx="887">3</cx:pt>
          <cx:pt idx="888">3.5</cx:pt>
          <cx:pt idx="889">4</cx:pt>
          <cx:pt idx="890">3</cx:pt>
          <cx:pt idx="891">4</cx:pt>
          <cx:pt idx="892">4.5</cx:pt>
          <cx:pt idx="893">4.5</cx:pt>
          <cx:pt idx="894">4.5</cx:pt>
          <cx:pt idx="895">3.5</cx:pt>
          <cx:pt idx="896">4</cx:pt>
          <cx:pt idx="897">2.5</cx:pt>
          <cx:pt idx="898">3</cx:pt>
          <cx:pt idx="899">3.5</cx:pt>
          <cx:pt idx="900">5</cx:pt>
          <cx:pt idx="901">5</cx:pt>
          <cx:pt idx="902">3.5</cx:pt>
          <cx:pt idx="903">4</cx:pt>
          <cx:pt idx="904">4</cx:pt>
          <cx:pt idx="905">3</cx:pt>
          <cx:pt idx="906">2.5</cx:pt>
          <cx:pt idx="907">3</cx:pt>
          <cx:pt idx="908">3</cx:pt>
          <cx:pt idx="909">3.5</cx:pt>
          <cx:pt idx="910">3.5</cx:pt>
          <cx:pt idx="911">3</cx:pt>
          <cx:pt idx="912">4</cx:pt>
          <cx:pt idx="913">3</cx:pt>
          <cx:pt idx="914">4</cx:pt>
          <cx:pt idx="915">4.5</cx:pt>
          <cx:pt idx="916">2</cx:pt>
          <cx:pt idx="917">3</cx:pt>
          <cx:pt idx="918">3.5</cx:pt>
          <cx:pt idx="919">3.5</cx:pt>
          <cx:pt idx="920">3.5</cx:pt>
          <cx:pt idx="921">4</cx:pt>
          <cx:pt idx="922">3</cx:pt>
          <cx:pt idx="923">3.5</cx:pt>
          <cx:pt idx="924">5</cx:pt>
          <cx:pt idx="925">4.5</cx:pt>
          <cx:pt idx="926">2.5</cx:pt>
          <cx:pt idx="927">2</cx:pt>
          <cx:pt idx="928">3.6667000000000001</cx:pt>
          <cx:pt idx="929">3.6667000000000001</cx:pt>
          <cx:pt idx="930">3.6667000000000001</cx:pt>
          <cx:pt idx="931">3.3332999999999999</cx:pt>
          <cx:pt idx="932">4.5</cx:pt>
          <cx:pt idx="933">4.5</cx:pt>
          <cx:pt idx="934">2.5</cx:pt>
          <cx:pt idx="935">2.5</cx:pt>
          <cx:pt idx="936">4.5</cx:pt>
          <cx:pt idx="937">4.5</cx:pt>
          <cx:pt idx="938">4.5</cx:pt>
          <cx:pt idx="939">4.5</cx:pt>
          <cx:pt idx="940">5</cx:pt>
          <cx:pt idx="941">5</cx:pt>
          <cx:pt idx="942">5</cx:pt>
          <cx:pt idx="943">5</cx:pt>
          <cx:pt idx="944">2.5</cx:pt>
          <cx:pt idx="945">3.5</cx:pt>
          <cx:pt idx="946">5</cx:pt>
          <cx:pt idx="947">4.5</cx:pt>
          <cx:pt idx="948">1.5</cx:pt>
          <cx:pt idx="949">2.5</cx:pt>
          <cx:pt idx="950">3</cx:pt>
          <cx:pt idx="951">3</cx:pt>
          <cx:pt idx="952">3.5</cx:pt>
          <cx:pt idx="953">2.5</cx:pt>
          <cx:pt idx="954">3</cx:pt>
          <cx:pt idx="955">3</cx:pt>
          <cx:pt idx="956">3.5</cx:pt>
          <cx:pt idx="957">3.5</cx:pt>
          <cx:pt idx="958">3</cx:pt>
          <cx:pt idx="959">3.5</cx:pt>
          <cx:pt idx="960">2.5</cx:pt>
          <cx:pt idx="961">3.5</cx:pt>
          <cx:pt idx="962">3</cx:pt>
          <cx:pt idx="963">3.5</cx:pt>
          <cx:pt idx="964">3</cx:pt>
          <cx:pt idx="965">2.5</cx:pt>
          <cx:pt idx="966">2.5</cx:pt>
          <cx:pt idx="967">3.6667000000000001</cx:pt>
          <cx:pt idx="968">3.3332999999999999</cx:pt>
          <cx:pt idx="969">3</cx:pt>
          <cx:pt idx="970">3.3332999999999999</cx:pt>
          <cx:pt idx="971">4</cx:pt>
          <cx:pt idx="972">4</cx:pt>
          <cx:pt idx="973">4</cx:pt>
          <cx:pt idx="974">3.6667000000000001</cx:pt>
          <cx:pt idx="975">3</cx:pt>
          <cx:pt idx="976">3.5</cx:pt>
          <cx:pt idx="977">3</cx:pt>
          <cx:pt idx="978">3.5</cx:pt>
          <cx:pt idx="979">3</cx:pt>
          <cx:pt idx="980">2</cx:pt>
          <cx:pt idx="981">2.5</cx:pt>
          <cx:pt idx="982">3</cx:pt>
          <cx:pt idx="983">3</cx:pt>
          <cx:pt idx="984">2.5</cx:pt>
          <cx:pt idx="985">2</cx:pt>
          <cx:pt idx="986">4</cx:pt>
          <cx:pt idx="987">3</cx:pt>
          <cx:pt idx="988">3.5</cx:pt>
          <cx:pt idx="989">2.5</cx:pt>
          <cx:pt idx="990">3</cx:pt>
          <cx:pt idx="991">3</cx:pt>
          <cx:pt idx="992">2</cx:pt>
          <cx:pt idx="993">2.5</cx:pt>
          <cx:pt idx="994">3</cx:pt>
          <cx:pt idx="995">4.5</cx:pt>
          <cx:pt idx="996">2.5</cx:pt>
          <cx:pt idx="997">2.5</cx:pt>
          <cx:pt idx="998">3.5</cx:pt>
          <cx:pt idx="999">2</cx:pt>
          <cx:pt idx="1000">2.5</cx:pt>
          <cx:pt idx="1001">2</cx:pt>
          <cx:pt idx="1002">2</cx:pt>
          <cx:pt idx="1003">3</cx:pt>
          <cx:pt idx="1004">2.5</cx:pt>
          <cx:pt idx="1005">3.6667000000000001</cx:pt>
          <cx:pt idx="1006">3</cx:pt>
          <cx:pt idx="1007">5</cx:pt>
          <cx:pt idx="1008">3</cx:pt>
          <cx:pt idx="1009">3.3332999999999999</cx:pt>
          <cx:pt idx="1010">3.3332999999999999</cx:pt>
          <cx:pt idx="1011">4</cx:pt>
          <cx:pt idx="1012">3.6667000000000001</cx:pt>
          <cx:pt idx="1013">3.6667000000000001</cx:pt>
          <cx:pt idx="1014">3.6667000000000001</cx:pt>
          <cx:pt idx="1015">2.6667000000000001</cx:pt>
          <cx:pt idx="1016">3</cx:pt>
          <cx:pt idx="1017">4</cx:pt>
          <cx:pt idx="1018">2.3332999999999999</cx:pt>
          <cx:pt idx="1019">3.3332999999999999</cx:pt>
          <cx:pt idx="1020">3.3332999999999999</cx:pt>
          <cx:pt idx="1021">2.6667000000000001</cx:pt>
          <cx:pt idx="1022">2.3332999999999999</cx:pt>
          <cx:pt idx="1023">3.3332999999999999</cx:pt>
          <cx:pt idx="1024">3</cx:pt>
          <cx:pt idx="1025">2.3332999999999999</cx:pt>
          <cx:pt idx="1026">3</cx:pt>
          <cx:pt idx="1027">3</cx:pt>
          <cx:pt idx="1028">3.3332999999999999</cx:pt>
          <cx:pt idx="1029">2.6667000000000001</cx:pt>
          <cx:pt idx="1030">3.3332999999999999</cx:pt>
          <cx:pt idx="1031">3.3332999999999999</cx:pt>
          <cx:pt idx="1032">5</cx:pt>
          <cx:pt idx="1033">4</cx:pt>
          <cx:pt idx="1034">5</cx:pt>
          <cx:pt idx="1035">2.3332999999999999</cx:pt>
          <cx:pt idx="1036">3</cx:pt>
          <cx:pt idx="1037">2.3332999999999999</cx:pt>
          <cx:pt idx="1038">2.6667000000000001</cx:pt>
          <cx:pt idx="1039">2.6667000000000001</cx:pt>
          <cx:pt idx="1040">3</cx:pt>
          <cx:pt idx="1041">3</cx:pt>
          <cx:pt idx="1042">2</cx:pt>
          <cx:pt idx="1043">2.6667000000000001</cx:pt>
          <cx:pt idx="1044">3.5</cx:pt>
          <cx:pt idx="1045">4</cx:pt>
          <cx:pt idx="1046">4</cx:pt>
          <cx:pt idx="1047">3.5</cx:pt>
          <cx:pt idx="1048">4.5</cx:pt>
          <cx:pt idx="1049">3</cx:pt>
          <cx:pt idx="1050">5</cx:pt>
          <cx:pt idx="1051">3.5</cx:pt>
          <cx:pt idx="1052">3.5</cx:pt>
          <cx:pt idx="1053">3.5</cx:pt>
          <cx:pt idx="1054">4</cx:pt>
          <cx:pt idx="1055">3.5</cx:pt>
          <cx:pt idx="1056">2.5</cx:pt>
          <cx:pt idx="1057">5</cx:pt>
          <cx:pt idx="1058">3.6667000000000001</cx:pt>
          <cx:pt idx="1059">4</cx:pt>
          <cx:pt idx="1060">3.6667000000000001</cx:pt>
          <cx:pt idx="1061">3.6667000000000001</cx:pt>
          <cx:pt idx="1062">3</cx:pt>
          <cx:pt idx="1063">3.5</cx:pt>
          <cx:pt idx="1064">3</cx:pt>
          <cx:pt idx="1065">3</cx:pt>
          <cx:pt idx="1066">3.5</cx:pt>
          <cx:pt idx="1067">3.5</cx:pt>
          <cx:pt idx="1068">2.5</cx:pt>
          <cx:pt idx="1069">3</cx:pt>
          <cx:pt idx="1070">3.5</cx:pt>
          <cx:pt idx="1071">3</cx:pt>
          <cx:pt idx="1072">3</cx:pt>
          <cx:pt idx="1073">4</cx:pt>
          <cx:pt idx="1074">4.5</cx:pt>
          <cx:pt idx="1075">3.5</cx:pt>
          <cx:pt idx="1076">3</cx:pt>
          <cx:pt idx="1077">4</cx:pt>
          <cx:pt idx="1078">2</cx:pt>
          <cx:pt idx="1079">3.5</cx:pt>
          <cx:pt idx="1080">3.5</cx:pt>
          <cx:pt idx="1081">3</cx:pt>
          <cx:pt idx="1082">3</cx:pt>
          <cx:pt idx="1083">4</cx:pt>
          <cx:pt idx="1084">2.5</cx:pt>
          <cx:pt idx="1085">3.5</cx:pt>
          <cx:pt idx="1086">3.5</cx:pt>
          <cx:pt idx="1087">4.5</cx:pt>
          <cx:pt idx="1088">2.6667000000000001</cx:pt>
          <cx:pt idx="1089">3.6667000000000001</cx:pt>
          <cx:pt idx="1090">4</cx:pt>
          <cx:pt idx="1091">3.6667000000000001</cx:pt>
          <cx:pt idx="1092">3.6667000000000001</cx:pt>
          <cx:pt idx="1093">3.6667000000000001</cx:pt>
          <cx:pt idx="1094">3.6667000000000001</cx:pt>
          <cx:pt idx="1095">4</cx:pt>
          <cx:pt idx="1096">3.3332999999999999</cx:pt>
          <cx:pt idx="1097">3.3332999999999999</cx:pt>
          <cx:pt idx="1098">3.3332999999999999</cx:pt>
          <cx:pt idx="1099">3.3332999999999999</cx:pt>
          <cx:pt idx="1100">2.5</cx:pt>
          <cx:pt idx="1101">3.3332999999999999</cx:pt>
          <cx:pt idx="1102">2.6667000000000001</cx:pt>
          <cx:pt idx="1103">3</cx:pt>
          <cx:pt idx="1104">3.3332999999999999</cx:pt>
          <cx:pt idx="1105">3.3332999999999999</cx:pt>
          <cx:pt idx="1106">3</cx:pt>
          <cx:pt idx="1107">3.3332999999999999</cx:pt>
          <cx:pt idx="1108">3.5</cx:pt>
          <cx:pt idx="1109">3.5</cx:pt>
          <cx:pt idx="1110">3</cx:pt>
          <cx:pt idx="1111">3</cx:pt>
          <cx:pt idx="1112">2</cx:pt>
          <cx:pt idx="1113">2.3332999999999999</cx:pt>
          <cx:pt idx="1114">3</cx:pt>
          <cx:pt idx="1115">3</cx:pt>
          <cx:pt idx="1116">3</cx:pt>
          <cx:pt idx="1117">2.6667000000000001</cx:pt>
          <cx:pt idx="1118">3</cx:pt>
          <cx:pt idx="1119">3</cx:pt>
          <cx:pt idx="1120">3.3332999999999999</cx:pt>
          <cx:pt idx="1121">2.3332999999999999</cx:pt>
          <cx:pt idx="1122">4</cx:pt>
          <cx:pt idx="1123">3</cx:pt>
          <cx:pt idx="1124">3</cx:pt>
          <cx:pt idx="1125">3</cx:pt>
          <cx:pt idx="1126">4.5</cx:pt>
          <cx:pt idx="1127">3.5</cx:pt>
          <cx:pt idx="1128">3.5</cx:pt>
          <cx:pt idx="1129">3</cx:pt>
          <cx:pt idx="1130">4</cx:pt>
          <cx:pt idx="1131">4</cx:pt>
          <cx:pt idx="1132">3.5</cx:pt>
          <cx:pt idx="1133">3</cx:pt>
          <cx:pt idx="1134">4</cx:pt>
          <cx:pt idx="1135">3.5</cx:pt>
          <cx:pt idx="1136">3.5</cx:pt>
          <cx:pt idx="1137">4</cx:pt>
          <cx:pt idx="1138">3</cx:pt>
          <cx:pt idx="1139">2.5</cx:pt>
          <cx:pt idx="1140">4</cx:pt>
          <cx:pt idx="1141">4</cx:pt>
          <cx:pt idx="1142">3.5</cx:pt>
          <cx:pt idx="1143">3</cx:pt>
          <cx:pt idx="1144">2</cx:pt>
          <cx:pt idx="1145">4.5</cx:pt>
          <cx:pt idx="1146">4.5</cx:pt>
          <cx:pt idx="1147">3</cx:pt>
          <cx:pt idx="1148">3.5</cx:pt>
          <cx:pt idx="1149">3</cx:pt>
          <cx:pt idx="1150">3</cx:pt>
          <cx:pt idx="1151">3</cx:pt>
          <cx:pt idx="1152">4</cx:pt>
          <cx:pt idx="1153">4.5</cx:pt>
          <cx:pt idx="1154">4.5</cx:pt>
          <cx:pt idx="1155">4.5</cx:pt>
          <cx:pt idx="1156">4</cx:pt>
          <cx:pt idx="1157">3.5</cx:pt>
          <cx:pt idx="1158">3</cx:pt>
          <cx:pt idx="1159">2.3332999999999999</cx:pt>
          <cx:pt idx="1160">2.6667000000000001</cx:pt>
          <cx:pt idx="1161">2.6667000000000001</cx:pt>
          <cx:pt idx="1162">3</cx:pt>
          <cx:pt idx="1163">3.6667000000000001</cx:pt>
          <cx:pt idx="1164">4</cx:pt>
          <cx:pt idx="1165">4</cx:pt>
          <cx:pt idx="1166">4</cx:pt>
          <cx:pt idx="1167">4</cx:pt>
          <cx:pt idx="1168">3.5</cx:pt>
          <cx:pt idx="1169">3.5</cx:pt>
          <cx:pt idx="1170">3.6667000000000001</cx:pt>
          <cx:pt idx="1171">2.5</cx:pt>
          <cx:pt idx="1172">3</cx:pt>
          <cx:pt idx="1173">2.5</cx:pt>
          <cx:pt idx="1174">3</cx:pt>
          <cx:pt idx="1175">3.6667000000000001</cx:pt>
          <cx:pt idx="1176">4</cx:pt>
          <cx:pt idx="1177">3.6667000000000001</cx:pt>
          <cx:pt idx="1178">3.3332999999999999</cx:pt>
          <cx:pt idx="1179">2.6667000000000001</cx:pt>
          <cx:pt idx="1180">3.3332999999999999</cx:pt>
          <cx:pt idx="1181">3.3332999999999999</cx:pt>
          <cx:pt idx="1182">4</cx:pt>
          <cx:pt idx="1183">3.6667000000000001</cx:pt>
          <cx:pt idx="1184">3</cx:pt>
          <cx:pt idx="1185">2.6667000000000001</cx:pt>
          <cx:pt idx="1186">2.6667000000000001</cx:pt>
          <cx:pt idx="1187">4</cx:pt>
          <cx:pt idx="1188">3</cx:pt>
          <cx:pt idx="1189">4.5</cx:pt>
          <cx:pt idx="1190">2</cx:pt>
          <cx:pt idx="1191">3.5</cx:pt>
          <cx:pt idx="1192">3</cx:pt>
          <cx:pt idx="1193">3.3332999999999999</cx:pt>
          <cx:pt idx="1194">4</cx:pt>
          <cx:pt idx="1195">4</cx:pt>
          <cx:pt idx="1196">3.5</cx:pt>
          <cx:pt idx="1197">3.5</cx:pt>
          <cx:pt idx="1198">4.5</cx:pt>
          <cx:pt idx="1199">4</cx:pt>
          <cx:pt idx="1200">4.5</cx:pt>
          <cx:pt idx="1201">4.5</cx:pt>
          <cx:pt idx="1202">4.3333000000000004</cx:pt>
          <cx:pt idx="1203">3.3332999999999999</cx:pt>
          <cx:pt idx="1204">3.5</cx:pt>
          <cx:pt idx="1205">3.5</cx:pt>
          <cx:pt idx="1206">3.5</cx:pt>
          <cx:pt idx="1207">4</cx:pt>
          <cx:pt idx="1208">3</cx:pt>
          <cx:pt idx="1209">3.6667000000000001</cx:pt>
          <cx:pt idx="1210">4</cx:pt>
          <cx:pt idx="1211">4</cx:pt>
          <cx:pt idx="1212">4.5</cx:pt>
          <cx:pt idx="1213">3.5</cx:pt>
          <cx:pt idx="1214">3</cx:pt>
          <cx:pt idx="1215">4.5</cx:pt>
          <cx:pt idx="1216">4.6666999999999996</cx:pt>
          <cx:pt idx="1217">3</cx:pt>
          <cx:pt idx="1218">4</cx:pt>
          <cx:pt idx="1219">5</cx:pt>
          <cx:pt idx="1220">3.5</cx:pt>
          <cx:pt idx="1221">3</cx:pt>
          <cx:pt idx="1222">2.5</cx:pt>
          <cx:pt idx="1223">3</cx:pt>
          <cx:pt idx="1224">4</cx:pt>
          <cx:pt idx="1225">3</cx:pt>
          <cx:pt idx="1226">3</cx:pt>
          <cx:pt idx="1227">3.5</cx:pt>
          <cx:pt idx="1228">3.5</cx:pt>
          <cx:pt idx="1229">3.5</cx:pt>
          <cx:pt idx="1230">3.5</cx:pt>
          <cx:pt idx="1231">3</cx:pt>
          <cx:pt idx="1232">3</cx:pt>
          <cx:pt idx="1233">4</cx:pt>
          <cx:pt idx="1234">3.5</cx:pt>
          <cx:pt idx="1235">4</cx:pt>
          <cx:pt idx="1236">4.5</cx:pt>
          <cx:pt idx="1237">4</cx:pt>
          <cx:pt idx="1238">3</cx:pt>
          <cx:pt idx="1239">4.5</cx:pt>
          <cx:pt idx="1240">4.5</cx:pt>
          <cx:pt idx="1241">4.5</cx:pt>
          <cx:pt idx="1242">4</cx:pt>
          <cx:pt idx="1243">3.5</cx:pt>
          <cx:pt idx="1244">4</cx:pt>
          <cx:pt idx="1245">3</cx:pt>
          <cx:pt idx="1246">3.5</cx:pt>
          <cx:pt idx="1247">5</cx:pt>
          <cx:pt idx="1248">2.5</cx:pt>
          <cx:pt idx="1249">3</cx:pt>
          <cx:pt idx="1250">2</cx:pt>
          <cx:pt idx="1251">3</cx:pt>
          <cx:pt idx="1252">3</cx:pt>
          <cx:pt idx="1253">2.3332999999999999</cx:pt>
          <cx:pt idx="1254">3.6667000000000001</cx:pt>
          <cx:pt idx="1255">4</cx:pt>
          <cx:pt idx="1256">3</cx:pt>
          <cx:pt idx="1257">3.5</cx:pt>
          <cx:pt idx="1258">3.5</cx:pt>
          <cx:pt idx="1259">3</cx:pt>
          <cx:pt idx="1260">3.3332999999999999</cx:pt>
          <cx:pt idx="1261">4.3333000000000004</cx:pt>
          <cx:pt idx="1262">4</cx:pt>
          <cx:pt idx="1263">3.6667000000000001</cx:pt>
          <cx:pt idx="1264">3.5</cx:pt>
          <cx:pt idx="1265">2.5</cx:pt>
          <cx:pt idx="1266">3</cx:pt>
          <cx:pt idx="1267">2</cx:pt>
          <cx:pt idx="1268">2.5</cx:pt>
          <cx:pt idx="1269">2.5</cx:pt>
          <cx:pt idx="1270">3.5</cx:pt>
          <cx:pt idx="1271">4.5</cx:pt>
          <cx:pt idx="1272">4.5</cx:pt>
          <cx:pt idx="1273">3</cx:pt>
          <cx:pt idx="1274">3.5</cx:pt>
          <cx:pt idx="1275">4</cx:pt>
          <cx:pt idx="1276">4.5</cx:pt>
          <cx:pt idx="1277">3</cx:pt>
          <cx:pt idx="1278">4.5</cx:pt>
          <cx:pt idx="1279">4</cx:pt>
          <cx:pt idx="1280">4.5</cx:pt>
          <cx:pt idx="1281">4</cx:pt>
          <cx:pt idx="1282">4</cx:pt>
          <cx:pt idx="1283">4</cx:pt>
          <cx:pt idx="1284">4</cx:pt>
          <cx:pt idx="1285">4</cx:pt>
          <cx:pt idx="1286">4</cx:pt>
          <cx:pt idx="1287">4</cx:pt>
          <cx:pt idx="1288">4</cx:pt>
          <cx:pt idx="1289">4</cx:pt>
          <cx:pt idx="1290">4</cx:pt>
          <cx:pt idx="1291">4</cx:pt>
          <cx:pt idx="1292">4.5</cx:pt>
          <cx:pt idx="1293">4</cx:pt>
          <cx:pt idx="1294">4</cx:pt>
          <cx:pt idx="1295">4</cx:pt>
          <cx:pt idx="1296">5</cx:pt>
          <cx:pt idx="1297">2.5</cx:pt>
          <cx:pt idx="1298">2.5</cx:pt>
          <cx:pt idx="1299">3.5</cx:pt>
          <cx:pt idx="1300">4.5</cx:pt>
          <cx:pt idx="1301">4</cx:pt>
          <cx:pt idx="1302">3</cx:pt>
          <cx:pt idx="1303">4</cx:pt>
          <cx:pt idx="1304">4.5</cx:pt>
          <cx:pt idx="1305">3</cx:pt>
          <cx:pt idx="1306">4.5</cx:pt>
          <cx:pt idx="1307">3.5</cx:pt>
          <cx:pt idx="1308">4.5</cx:pt>
          <cx:pt idx="1309">4</cx:pt>
          <cx:pt idx="1310">5</cx:pt>
          <cx:pt idx="1311">2.5</cx:pt>
          <cx:pt idx="1312">2.5</cx:pt>
          <cx:pt idx="1313">3.5</cx:pt>
          <cx:pt idx="1314">3.5</cx:pt>
          <cx:pt idx="1315">3</cx:pt>
          <cx:pt idx="1316">3.5</cx:pt>
          <cx:pt idx="1317">3.5</cx:pt>
          <cx:pt idx="1318">3.5</cx:pt>
          <cx:pt idx="1319">3.5</cx:pt>
          <cx:pt idx="1320">4.5</cx:pt>
          <cx:pt idx="1321">4.5</cx:pt>
          <cx:pt idx="1322">2.5</cx:pt>
          <cx:pt idx="1323">4.5</cx:pt>
          <cx:pt idx="1324">4.5</cx:pt>
          <cx:pt idx="1325">2</cx:pt>
          <cx:pt idx="1326">3</cx:pt>
          <cx:pt idx="1327">2</cx:pt>
          <cx:pt idx="1328">3.5</cx:pt>
          <cx:pt idx="1329">3.5</cx:pt>
          <cx:pt idx="1330">3</cx:pt>
          <cx:pt idx="1331">3.5</cx:pt>
          <cx:pt idx="1332">3.5</cx:pt>
          <cx:pt idx="1333">3.5</cx:pt>
          <cx:pt idx="1334">4</cx:pt>
          <cx:pt idx="1335">3.5</cx:pt>
          <cx:pt idx="1336">3</cx:pt>
          <cx:pt idx="1337">3.5</cx:pt>
          <cx:pt idx="1338">2.5</cx:pt>
          <cx:pt idx="1339">2.5</cx:pt>
          <cx:pt idx="1340">3.5</cx:pt>
          <cx:pt idx="1341">3.5</cx:pt>
          <cx:pt idx="1342">3.5</cx:pt>
          <cx:pt idx="1343">3.5</cx:pt>
          <cx:pt idx="1344">4</cx:pt>
          <cx:pt idx="1345">3.5</cx:pt>
          <cx:pt idx="1346">3.5</cx:pt>
          <cx:pt idx="1347">3</cx:pt>
          <cx:pt idx="1348">3.5</cx:pt>
          <cx:pt idx="1349">3.5</cx:pt>
          <cx:pt idx="1350">2</cx:pt>
          <cx:pt idx="1351">3</cx:pt>
          <cx:pt idx="1352">4.5</cx:pt>
          <cx:pt idx="1353">2.5</cx:pt>
          <cx:pt idx="1354">3</cx:pt>
          <cx:pt idx="1355">4.5</cx:pt>
          <cx:pt idx="1356">3.5</cx:pt>
          <cx:pt idx="1357">3</cx:pt>
          <cx:pt idx="1358">3</cx:pt>
          <cx:pt idx="1359">4</cx:pt>
          <cx:pt idx="1360">4.5</cx:pt>
          <cx:pt idx="1361">4</cx:pt>
          <cx:pt idx="1362">4</cx:pt>
          <cx:pt idx="1363">4</cx:pt>
          <cx:pt idx="1364">4.5</cx:pt>
          <cx:pt idx="1365">3.5</cx:pt>
          <cx:pt idx="1366">4</cx:pt>
          <cx:pt idx="1367">3.5</cx:pt>
          <cx:pt idx="1368">4</cx:pt>
          <cx:pt idx="1369">3.5</cx:pt>
          <cx:pt idx="1370">3</cx:pt>
          <cx:pt idx="1371">3.5</cx:pt>
          <cx:pt idx="1372">3.5</cx:pt>
          <cx:pt idx="1373">3.5</cx:pt>
          <cx:pt idx="1374">4.5</cx:pt>
          <cx:pt idx="1375">3.5</cx:pt>
          <cx:pt idx="1376">2.5</cx:pt>
          <cx:pt idx="1377">3.5</cx:pt>
          <cx:pt idx="1378">2.5</cx:pt>
          <cx:pt idx="1379">4.5</cx:pt>
          <cx:pt idx="1380">3</cx:pt>
          <cx:pt idx="1381">3</cx:pt>
          <cx:pt idx="1382">2.5</cx:pt>
          <cx:pt idx="1383">4</cx:pt>
          <cx:pt idx="1384">3</cx:pt>
          <cx:pt idx="1385">4.5</cx:pt>
          <cx:pt idx="1386">3.5</cx:pt>
          <cx:pt idx="1387">4.5</cx:pt>
          <cx:pt idx="1388">3.5</cx:pt>
          <cx:pt idx="1389">4</cx:pt>
          <cx:pt idx="1390">3.5</cx:pt>
          <cx:pt idx="1391">3.5</cx:pt>
          <cx:pt idx="1392">4</cx:pt>
          <cx:pt idx="1393">2.5</cx:pt>
          <cx:pt idx="1394">4</cx:pt>
          <cx:pt idx="1395">3</cx:pt>
          <cx:pt idx="1396">3</cx:pt>
          <cx:pt idx="1397">3.5</cx:pt>
          <cx:pt idx="1398">3.5</cx:pt>
          <cx:pt idx="1399">3</cx:pt>
          <cx:pt idx="1400">4</cx:pt>
          <cx:pt idx="1401">3</cx:pt>
          <cx:pt idx="1402">3</cx:pt>
          <cx:pt idx="1403">3</cx:pt>
          <cx:pt idx="1404">4</cx:pt>
          <cx:pt idx="1405">3.5</cx:pt>
          <cx:pt idx="1406">3</cx:pt>
          <cx:pt idx="1407">3.5</cx:pt>
          <cx:pt idx="1408">3.5</cx:pt>
          <cx:pt idx="1409">3.5</cx:pt>
          <cx:pt idx="1410">4.5</cx:pt>
          <cx:pt idx="1411">3.5</cx:pt>
          <cx:pt idx="1412">3</cx:pt>
          <cx:pt idx="1413">4</cx:pt>
          <cx:pt idx="1414">4</cx:pt>
          <cx:pt idx="1415">3.5</cx:pt>
          <cx:pt idx="1416">4</cx:pt>
          <cx:pt idx="1417">3</cx:pt>
          <cx:pt idx="1418">4</cx:pt>
          <cx:pt idx="1419">2.5</cx:pt>
          <cx:pt idx="1420">4</cx:pt>
          <cx:pt idx="1421">3</cx:pt>
          <cx:pt idx="1422">3.5</cx:pt>
          <cx:pt idx="1423">4</cx:pt>
          <cx:pt idx="1424">3</cx:pt>
          <cx:pt idx="1425">3.5</cx:pt>
          <cx:pt idx="1426">4</cx:pt>
          <cx:pt idx="1427">3.5</cx:pt>
          <cx:pt idx="1428">2.5</cx:pt>
          <cx:pt idx="1429">2.5</cx:pt>
          <cx:pt idx="1430">3</cx:pt>
          <cx:pt idx="1431">3.5</cx:pt>
          <cx:pt idx="1432">4</cx:pt>
          <cx:pt idx="1433">3.5</cx:pt>
          <cx:pt idx="1434">2.5</cx:pt>
          <cx:pt idx="1435">4</cx:pt>
          <cx:pt idx="1436">3</cx:pt>
          <cx:pt idx="1437">4</cx:pt>
          <cx:pt idx="1438">2</cx:pt>
          <cx:pt idx="1439">4</cx:pt>
          <cx:pt idx="1440">3.5</cx:pt>
          <cx:pt idx="1441">3</cx:pt>
          <cx:pt idx="1442">2.5</cx:pt>
          <cx:pt idx="1443">3</cx:pt>
          <cx:pt idx="1444">3.5</cx:pt>
          <cx:pt idx="1445">4</cx:pt>
          <cx:pt idx="1446">3.5</cx:pt>
          <cx:pt idx="1447">2.5</cx:pt>
          <cx:pt idx="1448">2.5</cx:pt>
          <cx:pt idx="1449">2.5</cx:pt>
          <cx:pt idx="1450">3</cx:pt>
          <cx:pt idx="1451">2.5</cx:pt>
          <cx:pt idx="1452">3</cx:pt>
          <cx:pt idx="1453">2.5</cx:pt>
          <cx:pt idx="1454">3</cx:pt>
          <cx:pt idx="1455">2.5</cx:pt>
          <cx:pt idx="1456">3</cx:pt>
          <cx:pt idx="1457">3</cx:pt>
          <cx:pt idx="1458">3</cx:pt>
          <cx:pt idx="1459">3</cx:pt>
          <cx:pt idx="1460">3.5</cx:pt>
          <cx:pt idx="1461">2.5</cx:pt>
          <cx:pt idx="1462">2</cx:pt>
          <cx:pt idx="1463">3.5</cx:pt>
          <cx:pt idx="1464">3</cx:pt>
          <cx:pt idx="1465">2.5</cx:pt>
          <cx:pt idx="1466">3.5</cx:pt>
          <cx:pt idx="1467">3</cx:pt>
          <cx:pt idx="1468">3.5</cx:pt>
          <cx:pt idx="1469">3.5</cx:pt>
          <cx:pt idx="1470">4</cx:pt>
          <cx:pt idx="1471">4</cx:pt>
          <cx:pt idx="1472">4.5</cx:pt>
          <cx:pt idx="1473">4.5</cx:pt>
          <cx:pt idx="1474">4.5</cx:pt>
          <cx:pt idx="1475">4.5</cx:pt>
          <cx:pt idx="1476">3.5</cx:pt>
          <cx:pt idx="1477">3</cx:pt>
          <cx:pt idx="1478">2.5</cx:pt>
          <cx:pt idx="1479">4</cx:pt>
          <cx:pt idx="1480">2</cx:pt>
          <cx:pt idx="1481">3</cx:pt>
          <cx:pt idx="1482">3</cx:pt>
          <cx:pt idx="1483">3</cx:pt>
          <cx:pt idx="1484">3.5</cx:pt>
          <cx:pt idx="1485">4</cx:pt>
          <cx:pt idx="1486">3</cx:pt>
          <cx:pt idx="1487">4</cx:pt>
          <cx:pt idx="1488">3.5</cx:pt>
          <cx:pt idx="1489">2.5</cx:pt>
          <cx:pt idx="1490">3</cx:pt>
          <cx:pt idx="1491">3</cx:pt>
          <cx:pt idx="1492">2.5</cx:pt>
          <cx:pt idx="1493">3.5</cx:pt>
          <cx:pt idx="1494">3.5</cx:pt>
          <cx:pt idx="1495">2.5</cx:pt>
          <cx:pt idx="1496">2</cx:pt>
          <cx:pt idx="1497">3</cx:pt>
          <cx:pt idx="1498">3</cx:pt>
          <cx:pt idx="1499">3</cx:pt>
          <cx:pt idx="1500">3.5</cx:pt>
          <cx:pt idx="1501">2.5</cx:pt>
          <cx:pt idx="1502">3</cx:pt>
          <cx:pt idx="1503">2.5</cx:pt>
          <cx:pt idx="1504">3</cx:pt>
          <cx:pt idx="1505">2.5</cx:pt>
          <cx:pt idx="1506">4</cx:pt>
          <cx:pt idx="1507">4</cx:pt>
          <cx:pt idx="1508">2</cx:pt>
          <cx:pt idx="1509">3.5</cx:pt>
          <cx:pt idx="1510">3</cx:pt>
          <cx:pt idx="1511">3</cx:pt>
          <cx:pt idx="1512">3.5</cx:pt>
          <cx:pt idx="1513">3.5</cx:pt>
          <cx:pt idx="1514">3.5</cx:pt>
          <cx:pt idx="1515">4</cx:pt>
          <cx:pt idx="1516">4.5</cx:pt>
          <cx:pt idx="1517">4</cx:pt>
          <cx:pt idx="1518">4</cx:pt>
          <cx:pt idx="1519">3.5</cx:pt>
          <cx:pt idx="1520">3</cx:pt>
          <cx:pt idx="1521">2</cx:pt>
          <cx:pt idx="1522">2</cx:pt>
          <cx:pt idx="1523">4</cx:pt>
          <cx:pt idx="1524">4</cx:pt>
          <cx:pt idx="1525">3</cx:pt>
          <cx:pt idx="1526">3.5</cx:pt>
          <cx:pt idx="1527">3</cx:pt>
          <cx:pt idx="1528">3.5</cx:pt>
          <cx:pt idx="1529">3</cx:pt>
          <cx:pt idx="1530">2.5</cx:pt>
          <cx:pt idx="1531">3</cx:pt>
          <cx:pt idx="1532">4</cx:pt>
          <cx:pt idx="1533">4</cx:pt>
          <cx:pt idx="1534">4.5</cx:pt>
          <cx:pt idx="1535">3</cx:pt>
          <cx:pt idx="1536">3.5</cx:pt>
          <cx:pt idx="1537">3.5</cx:pt>
          <cx:pt idx="1538">3</cx:pt>
          <cx:pt idx="1539">3.5</cx:pt>
          <cx:pt idx="1540">3.5</cx:pt>
          <cx:pt idx="1541">3</cx:pt>
          <cx:pt idx="1542">3.5</cx:pt>
          <cx:pt idx="1543">3</cx:pt>
          <cx:pt idx="1544">3.6667000000000001</cx:pt>
          <cx:pt idx="1545">3</cx:pt>
          <cx:pt idx="1546">3</cx:pt>
          <cx:pt idx="1547">2.3332999999999999</cx:pt>
          <cx:pt idx="1548">2.6667000000000001</cx:pt>
          <cx:pt idx="1549">3</cx:pt>
          <cx:pt idx="1550">3.5</cx:pt>
          <cx:pt idx="1551">3</cx:pt>
          <cx:pt idx="1552">3</cx:pt>
          <cx:pt idx="1553">3.5</cx:pt>
          <cx:pt idx="1554">3</cx:pt>
          <cx:pt idx="1555">4.5</cx:pt>
          <cx:pt idx="1556">3.5</cx:pt>
          <cx:pt idx="1557">3.5</cx:pt>
          <cx:pt idx="1558">3.5</cx:pt>
          <cx:pt idx="1559">3.5</cx:pt>
          <cx:pt idx="1560">4.5</cx:pt>
          <cx:pt idx="1561">4.5</cx:pt>
          <cx:pt idx="1562">3</cx:pt>
          <cx:pt idx="1563">4</cx:pt>
          <cx:pt idx="1564">3.5</cx:pt>
          <cx:pt idx="1565">2.5</cx:pt>
          <cx:pt idx="1566">3.5</cx:pt>
          <cx:pt idx="1567">3.5</cx:pt>
          <cx:pt idx="1568">4.5</cx:pt>
          <cx:pt idx="1569">3</cx:pt>
          <cx:pt idx="1570">3</cx:pt>
          <cx:pt idx="1571">2</cx:pt>
          <cx:pt idx="1572">3.5</cx:pt>
          <cx:pt idx="1573">3</cx:pt>
          <cx:pt idx="1574">4</cx:pt>
          <cx:pt idx="1575">4.5</cx:pt>
          <cx:pt idx="1576">3.5</cx:pt>
          <cx:pt idx="1577">3.5</cx:pt>
          <cx:pt idx="1578">3</cx:pt>
          <cx:pt idx="1579">3.5</cx:pt>
          <cx:pt idx="1580">4</cx:pt>
          <cx:pt idx="1581">4.5</cx:pt>
          <cx:pt idx="1582">3.5</cx:pt>
          <cx:pt idx="1583">4</cx:pt>
          <cx:pt idx="1584">3.5</cx:pt>
          <cx:pt idx="1585">3.5</cx:pt>
          <cx:pt idx="1586">4</cx:pt>
          <cx:pt idx="1587">3.5</cx:pt>
          <cx:pt idx="1588">3.5</cx:pt>
          <cx:pt idx="1589">3</cx:pt>
          <cx:pt idx="1590">3.5</cx:pt>
          <cx:pt idx="1591">3.5</cx:pt>
          <cx:pt idx="1592">4.5</cx:pt>
          <cx:pt idx="1593">3</cx:pt>
          <cx:pt idx="1594">3.5</cx:pt>
          <cx:pt idx="1595">3.5</cx:pt>
          <cx:pt idx="1596">2.5</cx:pt>
          <cx:pt idx="1597">5</cx:pt>
          <cx:pt idx="1598">3.5</cx:pt>
          <cx:pt idx="1599">4</cx:pt>
          <cx:pt idx="1600">4</cx:pt>
          <cx:pt idx="1601">3.5</cx:pt>
          <cx:pt idx="1602">3.5</cx:pt>
          <cx:pt idx="1603">4</cx:pt>
          <cx:pt idx="1604">3</cx:pt>
          <cx:pt idx="1605">3.5</cx:pt>
          <cx:pt idx="1606">2</cx:pt>
          <cx:pt idx="1607">4</cx:pt>
          <cx:pt idx="1608">4</cx:pt>
          <cx:pt idx="1609">3</cx:pt>
          <cx:pt idx="1610">3</cx:pt>
          <cx:pt idx="1611">3</cx:pt>
          <cx:pt idx="1612">4</cx:pt>
          <cx:pt idx="1613">4</cx:pt>
          <cx:pt idx="1614">2.5</cx:pt>
          <cx:pt idx="1615">2.5</cx:pt>
          <cx:pt idx="1616">4.5</cx:pt>
          <cx:pt idx="1617">3</cx:pt>
          <cx:pt idx="1618">4</cx:pt>
          <cx:pt idx="1619">4</cx:pt>
          <cx:pt idx="1620">4</cx:pt>
          <cx:pt idx="1621">4.5</cx:pt>
          <cx:pt idx="1622">3.5</cx:pt>
          <cx:pt idx="1623">4</cx:pt>
          <cx:pt idx="1624">2</cx:pt>
          <cx:pt idx="1625">3.5</cx:pt>
          <cx:pt idx="1626">4</cx:pt>
          <cx:pt idx="1627">3.5</cx:pt>
          <cx:pt idx="1628">4</cx:pt>
          <cx:pt idx="1629">4</cx:pt>
          <cx:pt idx="1630">3</cx:pt>
          <cx:pt idx="1631">3.5</cx:pt>
          <cx:pt idx="1632">3.5</cx:pt>
          <cx:pt idx="1633">3.5</cx:pt>
          <cx:pt idx="1634">3.5</cx:pt>
          <cx:pt idx="1635">3.5</cx:pt>
        </cx:lvl>
      </cx:numDim>
    </cx:data>
    <cx:data id="1">
      <cx:numDim type="val">
        <cx:f>Sorted_Mapping!$Z$2:$Z$5532</cx:f>
        <cx:lvl ptCount="5531" formatCode="General">
          <cx:pt idx="0">4</cx:pt>
          <cx:pt idx="1">2.5</cx:pt>
          <cx:pt idx="2">2</cx:pt>
          <cx:pt idx="3">2.5</cx:pt>
          <cx:pt idx="4">2.5</cx:pt>
          <cx:pt idx="5">2</cx:pt>
          <cx:pt idx="6">3</cx:pt>
          <cx:pt idx="7">4</cx:pt>
          <cx:pt idx="8">3</cx:pt>
          <cx:pt idx="9">4</cx:pt>
          <cx:pt idx="10">2</cx:pt>
          <cx:pt idx="11">3.5</cx:pt>
          <cx:pt idx="12">1.5</cx:pt>
          <cx:pt idx="13">2</cx:pt>
          <cx:pt idx="14">2.5</cx:pt>
          <cx:pt idx="15">4.5</cx:pt>
          <cx:pt idx="16">2.5</cx:pt>
          <cx:pt idx="17">2.5</cx:pt>
          <cx:pt idx="18">2.5</cx:pt>
          <cx:pt idx="19">4.5</cx:pt>
          <cx:pt idx="20">3</cx:pt>
          <cx:pt idx="21">5</cx:pt>
          <cx:pt idx="22">4.5</cx:pt>
          <cx:pt idx="23">4</cx:pt>
          <cx:pt idx="24">2.5</cx:pt>
          <cx:pt idx="25">2</cx:pt>
          <cx:pt idx="26">2.5</cx:pt>
          <cx:pt idx="27">2</cx:pt>
          <cx:pt idx="28">4</cx:pt>
          <cx:pt idx="29">2</cx:pt>
          <cx:pt idx="30">4</cx:pt>
          <cx:pt idx="31">3</cx:pt>
          <cx:pt idx="32">3</cx:pt>
          <cx:pt idx="33">2.5</cx:pt>
          <cx:pt idx="34">2</cx:pt>
          <cx:pt idx="35">2.5</cx:pt>
          <cx:pt idx="36">3</cx:pt>
          <cx:pt idx="37">4</cx:pt>
          <cx:pt idx="38">4</cx:pt>
          <cx:pt idx="39">3.5</cx:pt>
          <cx:pt idx="40">4</cx:pt>
          <cx:pt idx="41">4.5</cx:pt>
          <cx:pt idx="42">4</cx:pt>
          <cx:pt idx="43">3.5</cx:pt>
          <cx:pt idx="44">4.5</cx:pt>
          <cx:pt idx="45">2.5</cx:pt>
          <cx:pt idx="46">2.5</cx:pt>
          <cx:pt idx="47">2</cx:pt>
          <cx:pt idx="48">2.5</cx:pt>
          <cx:pt idx="49">3.5</cx:pt>
          <cx:pt idx="50">3.5</cx:pt>
          <cx:pt idx="51">2.5</cx:pt>
          <cx:pt idx="52">4</cx:pt>
          <cx:pt idx="53">3.5</cx:pt>
          <cx:pt idx="54">3.5</cx:pt>
          <cx:pt idx="55">2.5</cx:pt>
          <cx:pt idx="56">2.5</cx:pt>
          <cx:pt idx="57">2.5</cx:pt>
          <cx:pt idx="58">2.5</cx:pt>
          <cx:pt idx="59">3</cx:pt>
          <cx:pt idx="60">2</cx:pt>
          <cx:pt idx="61">4</cx:pt>
          <cx:pt idx="62">2.5</cx:pt>
          <cx:pt idx="63">3</cx:pt>
          <cx:pt idx="64">3.5</cx:pt>
          <cx:pt idx="65">3.5</cx:pt>
          <cx:pt idx="66">4</cx:pt>
          <cx:pt idx="67">4</cx:pt>
          <cx:pt idx="68">3.5</cx:pt>
          <cx:pt idx="69">2</cx:pt>
          <cx:pt idx="70">3</cx:pt>
          <cx:pt idx="71">4</cx:pt>
          <cx:pt idx="72">2.5</cx:pt>
          <cx:pt idx="73">2</cx:pt>
          <cx:pt idx="74">2</cx:pt>
          <cx:pt idx="75">3.5</cx:pt>
          <cx:pt idx="76">3</cx:pt>
          <cx:pt idx="77">2.5</cx:pt>
          <cx:pt idx="78">3</cx:pt>
          <cx:pt idx="79">2.5</cx:pt>
          <cx:pt idx="80">2.5</cx:pt>
          <cx:pt idx="81">3.5</cx:pt>
          <cx:pt idx="82">3</cx:pt>
          <cx:pt idx="83">2.5</cx:pt>
          <cx:pt idx="84">2</cx:pt>
          <cx:pt idx="85">2.5</cx:pt>
          <cx:pt idx="86">3.5</cx:pt>
          <cx:pt idx="87">3.5</cx:pt>
          <cx:pt idx="88">3.5</cx:pt>
          <cx:pt idx="89">2.5</cx:pt>
          <cx:pt idx="90">3</cx:pt>
          <cx:pt idx="91">2.5</cx:pt>
          <cx:pt idx="92">3</cx:pt>
          <cx:pt idx="93">2.5</cx:pt>
          <cx:pt idx="94">5</cx:pt>
          <cx:pt idx="95">2.5</cx:pt>
          <cx:pt idx="96">3</cx:pt>
          <cx:pt idx="97">3</cx:pt>
          <cx:pt idx="98">4.5</cx:pt>
          <cx:pt idx="99">3.5</cx:pt>
          <cx:pt idx="100">4</cx:pt>
          <cx:pt idx="101">2</cx:pt>
          <cx:pt idx="102">3</cx:pt>
          <cx:pt idx="103">3</cx:pt>
          <cx:pt idx="104">2</cx:pt>
          <cx:pt idx="105">2</cx:pt>
          <cx:pt idx="106">3.5</cx:pt>
          <cx:pt idx="107">3</cx:pt>
          <cx:pt idx="108">3</cx:pt>
          <cx:pt idx="109">2</cx:pt>
          <cx:pt idx="110">3.5</cx:pt>
          <cx:pt idx="111">2</cx:pt>
          <cx:pt idx="112">2</cx:pt>
          <cx:pt idx="113">2.5</cx:pt>
          <cx:pt idx="114">4</cx:pt>
          <cx:pt idx="115">1.5</cx:pt>
          <cx:pt idx="116">3</cx:pt>
          <cx:pt idx="117">3.5</cx:pt>
          <cx:pt idx="118">2.5</cx:pt>
          <cx:pt idx="119">3</cx:pt>
          <cx:pt idx="120">2</cx:pt>
          <cx:pt idx="121">3</cx:pt>
          <cx:pt idx="122">2.5</cx:pt>
          <cx:pt idx="123">2.5</cx:pt>
          <cx:pt idx="124">3</cx:pt>
          <cx:pt idx="125">2</cx:pt>
          <cx:pt idx="126">3</cx:pt>
          <cx:pt idx="127">2.5</cx:pt>
          <cx:pt idx="128">2.5</cx:pt>
          <cx:pt idx="129">4</cx:pt>
          <cx:pt idx="130">3</cx:pt>
          <cx:pt idx="131">3.5</cx:pt>
          <cx:pt idx="132">4</cx:pt>
          <cx:pt idx="133">3</cx:pt>
          <cx:pt idx="134">3.5</cx:pt>
          <cx:pt idx="135">2</cx:pt>
          <cx:pt idx="136">4</cx:pt>
          <cx:pt idx="137">3</cx:pt>
          <cx:pt idx="138">3</cx:pt>
          <cx:pt idx="139">3.5</cx:pt>
          <cx:pt idx="140">3.5</cx:pt>
          <cx:pt idx="141">4</cx:pt>
          <cx:pt idx="142">4</cx:pt>
          <cx:pt idx="143">4</cx:pt>
          <cx:pt idx="144">4.5</cx:pt>
          <cx:pt idx="145">5</cx:pt>
          <cx:pt idx="146">4.5</cx:pt>
          <cx:pt idx="147">2.5</cx:pt>
          <cx:pt idx="148">3</cx:pt>
          <cx:pt idx="149">2.5</cx:pt>
          <cx:pt idx="150">3.5</cx:pt>
          <cx:pt idx="151">1.5</cx:pt>
          <cx:pt idx="152">3.5</cx:pt>
          <cx:pt idx="153">3</cx:pt>
          <cx:pt idx="154">2.5</cx:pt>
          <cx:pt idx="155">3</cx:pt>
          <cx:pt idx="156">2</cx:pt>
          <cx:pt idx="157">2.5</cx:pt>
          <cx:pt idx="158">3.5</cx:pt>
          <cx:pt idx="159">2.5</cx:pt>
          <cx:pt idx="160">2.5</cx:pt>
          <cx:pt idx="161">3.5</cx:pt>
          <cx:pt idx="162">4</cx:pt>
          <cx:pt idx="163">2.5</cx:pt>
          <cx:pt idx="164">2.5</cx:pt>
          <cx:pt idx="165">3</cx:pt>
          <cx:pt idx="166">2</cx:pt>
          <cx:pt idx="167">4</cx:pt>
          <cx:pt idx="168">4.5</cx:pt>
          <cx:pt idx="169">2.5</cx:pt>
          <cx:pt idx="170">3</cx:pt>
          <cx:pt idx="171">2</cx:pt>
          <cx:pt idx="172">2.5</cx:pt>
          <cx:pt idx="173">2.5</cx:pt>
          <cx:pt idx="174">4</cx:pt>
          <cx:pt idx="175">3</cx:pt>
          <cx:pt idx="176">2.5</cx:pt>
          <cx:pt idx="177">2.5</cx:pt>
          <cx:pt idx="178">2.5</cx:pt>
          <cx:pt idx="179">2.5</cx:pt>
          <cx:pt idx="180">4</cx:pt>
          <cx:pt idx="181">4.5</cx:pt>
          <cx:pt idx="182">2.5</cx:pt>
          <cx:pt idx="183">4</cx:pt>
          <cx:pt idx="184">3</cx:pt>
          <cx:pt idx="185">2</cx:pt>
          <cx:pt idx="186">2.5</cx:pt>
          <cx:pt idx="187">3</cx:pt>
          <cx:pt idx="188">2.5</cx:pt>
          <cx:pt idx="189">3.5</cx:pt>
          <cx:pt idx="190">2</cx:pt>
          <cx:pt idx="191">1.5</cx:pt>
          <cx:pt idx="192">1</cx:pt>
          <cx:pt idx="193">3.5</cx:pt>
          <cx:pt idx="194">4.5</cx:pt>
          <cx:pt idx="195">4.5</cx:pt>
          <cx:pt idx="196">4</cx:pt>
          <cx:pt idx="197">3</cx:pt>
          <cx:pt idx="198">4.5</cx:pt>
          <cx:pt idx="199">3</cx:pt>
          <cx:pt idx="200">3</cx:pt>
          <cx:pt idx="201">3</cx:pt>
          <cx:pt idx="202">3.5</cx:pt>
          <cx:pt idx="203">4.5</cx:pt>
          <cx:pt idx="204">4.5</cx:pt>
          <cx:pt idx="205">4.5</cx:pt>
          <cx:pt idx="206">3</cx:pt>
          <cx:pt idx="207">4.5</cx:pt>
          <cx:pt idx="208">4</cx:pt>
          <cx:pt idx="209">4.5</cx:pt>
          <cx:pt idx="210">4.5</cx:pt>
          <cx:pt idx="211">4</cx:pt>
          <cx:pt idx="212">4</cx:pt>
          <cx:pt idx="213">4</cx:pt>
          <cx:pt idx="214">3</cx:pt>
          <cx:pt idx="215">4.5</cx:pt>
          <cx:pt idx="216">3</cx:pt>
          <cx:pt idx="217">3.5</cx:pt>
          <cx:pt idx="218">2.6667000000000001</cx:pt>
          <cx:pt idx="219">2.5</cx:pt>
          <cx:pt idx="220">2.5</cx:pt>
          <cx:pt idx="221">2.5</cx:pt>
          <cx:pt idx="222">3</cx:pt>
          <cx:pt idx="223">3</cx:pt>
          <cx:pt idx="224">3.5</cx:pt>
          <cx:pt idx="225">3</cx:pt>
          <cx:pt idx="226">3</cx:pt>
          <cx:pt idx="227">3.5</cx:pt>
          <cx:pt idx="228">3.5</cx:pt>
          <cx:pt idx="229">2</cx:pt>
          <cx:pt idx="230">4.5</cx:pt>
          <cx:pt idx="231">4.5</cx:pt>
          <cx:pt idx="232">4.5</cx:pt>
          <cx:pt idx="233">4</cx:pt>
          <cx:pt idx="234">4.5</cx:pt>
          <cx:pt idx="235">4.5</cx:pt>
          <cx:pt idx="236">4.5</cx:pt>
          <cx:pt idx="237">4.5</cx:pt>
          <cx:pt idx="238">4.5</cx:pt>
          <cx:pt idx="239">4.5</cx:pt>
          <cx:pt idx="240">4.5</cx:pt>
          <cx:pt idx="241">4.5</cx:pt>
          <cx:pt idx="242">4.5</cx:pt>
          <cx:pt idx="243">2</cx:pt>
          <cx:pt idx="244">2.5</cx:pt>
          <cx:pt idx="245">4</cx:pt>
          <cx:pt idx="246">3.5</cx:pt>
          <cx:pt idx="247">2.5</cx:pt>
          <cx:pt idx="248">2.5</cx:pt>
          <cx:pt idx="249">3</cx:pt>
          <cx:pt idx="250">4</cx:pt>
          <cx:pt idx="251">2</cx:pt>
          <cx:pt idx="252">2</cx:pt>
          <cx:pt idx="253">2.5</cx:pt>
          <cx:pt idx="254">3</cx:pt>
          <cx:pt idx="255">2.5</cx:pt>
          <cx:pt idx="256">3</cx:pt>
          <cx:pt idx="257">2.5</cx:pt>
          <cx:pt idx="258">3</cx:pt>
          <cx:pt idx="259">3</cx:pt>
          <cx:pt idx="260">2</cx:pt>
          <cx:pt idx="261">2.5</cx:pt>
          <cx:pt idx="262">1.5</cx:pt>
          <cx:pt idx="263">3</cx:pt>
          <cx:pt idx="264">2</cx:pt>
          <cx:pt idx="265">1.5</cx:pt>
          <cx:pt idx="266">3.5</cx:pt>
          <cx:pt idx="267">2</cx:pt>
          <cx:pt idx="268">2.5</cx:pt>
          <cx:pt idx="269">3</cx:pt>
          <cx:pt idx="270">3</cx:pt>
          <cx:pt idx="271">2.5</cx:pt>
          <cx:pt idx="272">2.5</cx:pt>
          <cx:pt idx="273">2</cx:pt>
          <cx:pt idx="274">3.5</cx:pt>
          <cx:pt idx="275">2</cx:pt>
          <cx:pt idx="276">2.5</cx:pt>
          <cx:pt idx="277">3</cx:pt>
          <cx:pt idx="278">2</cx:pt>
          <cx:pt idx="279">3.5</cx:pt>
          <cx:pt idx="280">3.5</cx:pt>
          <cx:pt idx="281">2.5</cx:pt>
          <cx:pt idx="282">4</cx:pt>
          <cx:pt idx="283">2.5</cx:pt>
          <cx:pt idx="284">3</cx:pt>
          <cx:pt idx="285">3</cx:pt>
          <cx:pt idx="286">4</cx:pt>
          <cx:pt idx="287">2.5</cx:pt>
          <cx:pt idx="288">2.5</cx:pt>
          <cx:pt idx="289">3.6667000000000001</cx:pt>
          <cx:pt idx="290">2.5</cx:pt>
          <cx:pt idx="291">3.5</cx:pt>
          <cx:pt idx="292">3</cx:pt>
          <cx:pt idx="293">3.6667000000000001</cx:pt>
          <cx:pt idx="294">3.6667000000000001</cx:pt>
          <cx:pt idx="295">3.3332999999999999</cx:pt>
          <cx:pt idx="296">3.6667000000000001</cx:pt>
          <cx:pt idx="297">2.6667000000000001</cx:pt>
          <cx:pt idx="298">4</cx:pt>
          <cx:pt idx="299">4</cx:pt>
          <cx:pt idx="300">4.5</cx:pt>
          <cx:pt idx="301">4</cx:pt>
          <cx:pt idx="302">2.3332999999999999</cx:pt>
          <cx:pt idx="303">3</cx:pt>
          <cx:pt idx="304">4</cx:pt>
          <cx:pt idx="305">3.3332999999999999</cx:pt>
          <cx:pt idx="306">3.3332999999999999</cx:pt>
          <cx:pt idx="307">3</cx:pt>
          <cx:pt idx="308">3</cx:pt>
          <cx:pt idx="309">2.6667000000000001</cx:pt>
          <cx:pt idx="310">3</cx:pt>
          <cx:pt idx="311">4.5</cx:pt>
          <cx:pt idx="312">3</cx:pt>
          <cx:pt idx="313">4.5</cx:pt>
          <cx:pt idx="314">4</cx:pt>
          <cx:pt idx="315">2</cx:pt>
          <cx:pt idx="316">4.5</cx:pt>
          <cx:pt idx="317">2</cx:pt>
          <cx:pt idx="318">2.6667000000000001</cx:pt>
          <cx:pt idx="319">2.3332999999999999</cx:pt>
          <cx:pt idx="320">3</cx:pt>
          <cx:pt idx="321">3.6667000000000001</cx:pt>
          <cx:pt idx="322">3.6667000000000001</cx:pt>
          <cx:pt idx="323">3.6667000000000001</cx:pt>
          <cx:pt idx="324">4.3333000000000004</cx:pt>
          <cx:pt idx="325">4.6666999999999996</cx:pt>
          <cx:pt idx="326">4.3333000000000004</cx:pt>
          <cx:pt idx="327">2</cx:pt>
          <cx:pt idx="328">2.6667000000000001</cx:pt>
          <cx:pt idx="329">3</cx:pt>
          <cx:pt idx="330">2.3332999999999999</cx:pt>
          <cx:pt idx="331">3.3332999999999999</cx:pt>
          <cx:pt idx="332">4.5</cx:pt>
          <cx:pt idx="333">4.5</cx:pt>
          <cx:pt idx="334">4</cx:pt>
          <cx:pt idx="335">4.5</cx:pt>
          <cx:pt idx="336">4</cx:pt>
          <cx:pt idx="337">4.5</cx:pt>
          <cx:pt idx="338">4</cx:pt>
          <cx:pt idx="339">4</cx:pt>
          <cx:pt idx="340">4.5</cx:pt>
          <cx:pt idx="341">1.5</cx:pt>
          <cx:pt idx="342">3</cx:pt>
          <cx:pt idx="343">3.5</cx:pt>
          <cx:pt idx="344">2</cx:pt>
          <cx:pt idx="345">2.5</cx:pt>
          <cx:pt idx="346">3</cx:pt>
          <cx:pt idx="347">3.5</cx:pt>
          <cx:pt idx="348">2.5</cx:pt>
          <cx:pt idx="349">2.5</cx:pt>
          <cx:pt idx="350">3</cx:pt>
          <cx:pt idx="351">4</cx:pt>
          <cx:pt idx="352">4</cx:pt>
          <cx:pt idx="353">4</cx:pt>
          <cx:pt idx="354">3.5</cx:pt>
          <cx:pt idx="355">3.5</cx:pt>
          <cx:pt idx="356">4.5</cx:pt>
          <cx:pt idx="357">3.5</cx:pt>
          <cx:pt idx="358">3.5</cx:pt>
          <cx:pt idx="359">3.5</cx:pt>
          <cx:pt idx="360">4.5</cx:pt>
          <cx:pt idx="361">4.5</cx:pt>
          <cx:pt idx="362">2</cx:pt>
          <cx:pt idx="363">2</cx:pt>
          <cx:pt idx="364">2.5</cx:pt>
          <cx:pt idx="365">2.5</cx:pt>
          <cx:pt idx="366">3.5</cx:pt>
          <cx:pt idx="367">2.5</cx:pt>
          <cx:pt idx="368">3</cx:pt>
          <cx:pt idx="369">2</cx:pt>
          <cx:pt idx="370">3</cx:pt>
          <cx:pt idx="371">3</cx:pt>
          <cx:pt idx="372">3</cx:pt>
          <cx:pt idx="373">3</cx:pt>
          <cx:pt idx="374">3.5</cx:pt>
          <cx:pt idx="375">3</cx:pt>
          <cx:pt idx="376">3</cx:pt>
          <cx:pt idx="377">4</cx:pt>
          <cx:pt idx="378">3</cx:pt>
          <cx:pt idx="379">4.5</cx:pt>
          <cx:pt idx="380">4</cx:pt>
          <cx:pt idx="381">3.5</cx:pt>
          <cx:pt idx="382">4</cx:pt>
          <cx:pt idx="383">3.5</cx:pt>
          <cx:pt idx="384">4.5</cx:pt>
          <cx:pt idx="385">3.5</cx:pt>
          <cx:pt idx="386">3.5</cx:pt>
          <cx:pt idx="387">3.5</cx:pt>
          <cx:pt idx="388">4</cx:pt>
          <cx:pt idx="389">4</cx:pt>
          <cx:pt idx="390">2</cx:pt>
          <cx:pt idx="391">2.5</cx:pt>
          <cx:pt idx="392">4</cx:pt>
          <cx:pt idx="393">4</cx:pt>
          <cx:pt idx="394">4</cx:pt>
          <cx:pt idx="395">4.5</cx:pt>
          <cx:pt idx="396">4</cx:pt>
          <cx:pt idx="397">4.5</cx:pt>
          <cx:pt idx="398">4</cx:pt>
          <cx:pt idx="399">3.5</cx:pt>
          <cx:pt idx="400">3.5</cx:pt>
          <cx:pt idx="401">3</cx:pt>
          <cx:pt idx="402">4</cx:pt>
          <cx:pt idx="403">3.5</cx:pt>
          <cx:pt idx="404">3.5</cx:pt>
          <cx:pt idx="405">3.5</cx:pt>
          <cx:pt idx="406">3</cx:pt>
          <cx:pt idx="407">3.5</cx:pt>
          <cx:pt idx="408">3.5</cx:pt>
          <cx:pt idx="409">4.5</cx:pt>
          <cx:pt idx="410">4</cx:pt>
          <cx:pt idx="411">4</cx:pt>
          <cx:pt idx="412">3.5</cx:pt>
          <cx:pt idx="413">4.5</cx:pt>
          <cx:pt idx="414">4</cx:pt>
          <cx:pt idx="415">4</cx:pt>
          <cx:pt idx="416">3.5</cx:pt>
          <cx:pt idx="417">2.5</cx:pt>
          <cx:pt idx="418">3.5</cx:pt>
          <cx:pt idx="419">3.5</cx:pt>
          <cx:pt idx="420">2.5</cx:pt>
          <cx:pt idx="421">3</cx:pt>
          <cx:pt idx="422">2.5</cx:pt>
          <cx:pt idx="423">2</cx:pt>
          <cx:pt idx="424">2.5</cx:pt>
          <cx:pt idx="425">4.5</cx:pt>
          <cx:pt idx="426">2.5</cx:pt>
          <cx:pt idx="427">2.5</cx:pt>
          <cx:pt idx="428">2.5</cx:pt>
          <cx:pt idx="429">3.5</cx:pt>
          <cx:pt idx="430">3</cx:pt>
          <cx:pt idx="431">3</cx:pt>
          <cx:pt idx="432">4</cx:pt>
          <cx:pt idx="433">2.5</cx:pt>
          <cx:pt idx="434">3</cx:pt>
          <cx:pt idx="435">2</cx:pt>
          <cx:pt idx="436">3.5</cx:pt>
          <cx:pt idx="437">3.5</cx:pt>
          <cx:pt idx="438">2.5</cx:pt>
          <cx:pt idx="439">2.5</cx:pt>
          <cx:pt idx="440">3.5</cx:pt>
          <cx:pt idx="441">3</cx:pt>
          <cx:pt idx="442">2.5</cx:pt>
          <cx:pt idx="443">2.5</cx:pt>
          <cx:pt idx="444">2</cx:pt>
          <cx:pt idx="445">2</cx:pt>
          <cx:pt idx="446">2</cx:pt>
          <cx:pt idx="447">2.5</cx:pt>
          <cx:pt idx="448">3.5</cx:pt>
          <cx:pt idx="449">3</cx:pt>
          <cx:pt idx="450">3.5</cx:pt>
          <cx:pt idx="451">3.5</cx:pt>
          <cx:pt idx="452">3.5</cx:pt>
          <cx:pt idx="453">3.5</cx:pt>
          <cx:pt idx="454">4</cx:pt>
          <cx:pt idx="455">4</cx:pt>
          <cx:pt idx="456">4</cx:pt>
          <cx:pt idx="457">3</cx:pt>
          <cx:pt idx="458">4</cx:pt>
          <cx:pt idx="459">4</cx:pt>
          <cx:pt idx="460">4.5</cx:pt>
          <cx:pt idx="461">4</cx:pt>
          <cx:pt idx="462">2</cx:pt>
          <cx:pt idx="463">2.5</cx:pt>
          <cx:pt idx="464">2</cx:pt>
          <cx:pt idx="465">2.5</cx:pt>
          <cx:pt idx="466">2</cx:pt>
          <cx:pt idx="467">4</cx:pt>
          <cx:pt idx="468">4</cx:pt>
          <cx:pt idx="469">2</cx:pt>
          <cx:pt idx="470">2</cx:pt>
          <cx:pt idx="471">2</cx:pt>
          <cx:pt idx="472">1</cx:pt>
          <cx:pt idx="473">1</cx:pt>
          <cx:pt idx="474">3.5</cx:pt>
          <cx:pt idx="475">2.5</cx:pt>
          <cx:pt idx="476">2.5</cx:pt>
          <cx:pt idx="477">3.5</cx:pt>
          <cx:pt idx="478">3.5</cx:pt>
          <cx:pt idx="479">4</cx:pt>
          <cx:pt idx="480">3.5</cx:pt>
          <cx:pt idx="481">3.5</cx:pt>
          <cx:pt idx="482">3.5</cx:pt>
          <cx:pt idx="483">3</cx:pt>
          <cx:pt idx="484">1.5</cx:pt>
          <cx:pt idx="485">3.5</cx:pt>
          <cx:pt idx="486">3</cx:pt>
          <cx:pt idx="487">2.5</cx:pt>
          <cx:pt idx="488">3.5</cx:pt>
          <cx:pt idx="489">3</cx:pt>
          <cx:pt idx="490">2.5</cx:pt>
          <cx:pt idx="491">2.5</cx:pt>
          <cx:pt idx="492">2.5</cx:pt>
          <cx:pt idx="493">2.5</cx:pt>
          <cx:pt idx="494">2</cx:pt>
          <cx:pt idx="495">2.5</cx:pt>
          <cx:pt idx="496">3</cx:pt>
          <cx:pt idx="497">2</cx:pt>
          <cx:pt idx="498">2.5</cx:pt>
          <cx:pt idx="499">3</cx:pt>
          <cx:pt idx="500">2.5</cx:pt>
          <cx:pt idx="501">2</cx:pt>
          <cx:pt idx="502">2.5</cx:pt>
          <cx:pt idx="503">3</cx:pt>
          <cx:pt idx="504">4</cx:pt>
          <cx:pt idx="505">4.5</cx:pt>
          <cx:pt idx="506">3.5</cx:pt>
          <cx:pt idx="507">2.5</cx:pt>
          <cx:pt idx="508">2.5</cx:pt>
          <cx:pt idx="509">2.5</cx:pt>
          <cx:pt idx="510">2</cx:pt>
          <cx:pt idx="511">2.5</cx:pt>
          <cx:pt idx="512">2</cx:pt>
          <cx:pt idx="513">2.5</cx:pt>
          <cx:pt idx="514">3</cx:pt>
          <cx:pt idx="515">3</cx:pt>
          <cx:pt idx="516">2.5</cx:pt>
          <cx:pt idx="517">2</cx:pt>
          <cx:pt idx="518">3</cx:pt>
          <cx:pt idx="519">2.5</cx:pt>
          <cx:pt idx="520">1.5</cx:pt>
          <cx:pt idx="521">2.5</cx:pt>
          <cx:pt idx="522">2.5</cx:pt>
          <cx:pt idx="523">2</cx:pt>
          <cx:pt idx="524">2.5</cx:pt>
          <cx:pt idx="525">3</cx:pt>
          <cx:pt idx="526">2.5</cx:pt>
          <cx:pt idx="527">2</cx:pt>
          <cx:pt idx="528">2</cx:pt>
          <cx:pt idx="529">3</cx:pt>
          <cx:pt idx="530">2.5</cx:pt>
          <cx:pt idx="531">3</cx:pt>
          <cx:pt idx="532">2.5</cx:pt>
          <cx:pt idx="533">3</cx:pt>
          <cx:pt idx="534">3</cx:pt>
          <cx:pt idx="535">3.5</cx:pt>
          <cx:pt idx="536">3</cx:pt>
          <cx:pt idx="537">2</cx:pt>
          <cx:pt idx="538">2</cx:pt>
          <cx:pt idx="539">2.5</cx:pt>
          <cx:pt idx="540">4.5</cx:pt>
          <cx:pt idx="541">3.5</cx:pt>
          <cx:pt idx="542">4</cx:pt>
          <cx:pt idx="543">4</cx:pt>
          <cx:pt idx="544">3.5</cx:pt>
          <cx:pt idx="545">3.5</cx:pt>
          <cx:pt idx="546">3</cx:pt>
          <cx:pt idx="547">2</cx:pt>
          <cx:pt idx="548">2.5</cx:pt>
          <cx:pt idx="549">4.3333000000000004</cx:pt>
          <cx:pt idx="550">3.3332999999999999</cx:pt>
          <cx:pt idx="551">4</cx:pt>
          <cx:pt idx="552">2.6667000000000001</cx:pt>
          <cx:pt idx="553">2.3332999999999999</cx:pt>
          <cx:pt idx="554">2.3332999999999999</cx:pt>
          <cx:pt idx="555">1.6667000000000001</cx:pt>
          <cx:pt idx="556">2</cx:pt>
          <cx:pt idx="557">1.3332999999999999</cx:pt>
          <cx:pt idx="558">2.3332999999999999</cx:pt>
          <cx:pt idx="559">2</cx:pt>
          <cx:pt idx="560">2</cx:pt>
          <cx:pt idx="561">2.6667000000000001</cx:pt>
          <cx:pt idx="562">2.3332999999999999</cx:pt>
          <cx:pt idx="563">2.6667000000000001</cx:pt>
          <cx:pt idx="564">2.3332999999999999</cx:pt>
          <cx:pt idx="565">3.5</cx:pt>
          <cx:pt idx="566">3.5</cx:pt>
          <cx:pt idx="567">2</cx:pt>
          <cx:pt idx="568">3.5</cx:pt>
          <cx:pt idx="569">3</cx:pt>
          <cx:pt idx="570">4</cx:pt>
          <cx:pt idx="571">3.3332999999999999</cx:pt>
          <cx:pt idx="572">3.6667000000000001</cx:pt>
          <cx:pt idx="573">3.6667000000000001</cx:pt>
          <cx:pt idx="574">4</cx:pt>
          <cx:pt idx="575">4</cx:pt>
          <cx:pt idx="576">2</cx:pt>
          <cx:pt idx="577">3</cx:pt>
          <cx:pt idx="578">3</cx:pt>
          <cx:pt idx="579">2</cx:pt>
          <cx:pt idx="580">2.5</cx:pt>
          <cx:pt idx="581">2</cx:pt>
          <cx:pt idx="582">2</cx:pt>
          <cx:pt idx="583">2.5</cx:pt>
          <cx:pt idx="584">3</cx:pt>
          <cx:pt idx="585">3.5</cx:pt>
          <cx:pt idx="586">2.5</cx:pt>
          <cx:pt idx="587">2.5</cx:pt>
          <cx:pt idx="588">3</cx:pt>
          <cx:pt idx="589">2</cx:pt>
          <cx:pt idx="590">1.6667000000000001</cx:pt>
          <cx:pt idx="591">2</cx:pt>
          <cx:pt idx="592">4</cx:pt>
          <cx:pt idx="593">3</cx:pt>
          <cx:pt idx="594">4</cx:pt>
          <cx:pt idx="595">3</cx:pt>
          <cx:pt idx="596">4</cx:pt>
          <cx:pt idx="597">3.5</cx:pt>
          <cx:pt idx="598">4</cx:pt>
          <cx:pt idx="599">4.5</cx:pt>
          <cx:pt idx="600">5</cx:pt>
          <cx:pt idx="601">4</cx:pt>
          <cx:pt idx="602">3.5</cx:pt>
          <cx:pt idx="603">3.5</cx:pt>
          <cx:pt idx="604">3.5</cx:pt>
          <cx:pt idx="605">3.5</cx:pt>
          <cx:pt idx="606">3.5</cx:pt>
          <cx:pt idx="607">4</cx:pt>
          <cx:pt idx="608">4</cx:pt>
          <cx:pt idx="609">3</cx:pt>
          <cx:pt idx="610">4</cx:pt>
          <cx:pt idx="611">4.5</cx:pt>
          <cx:pt idx="612">4.5</cx:pt>
          <cx:pt idx="613">4</cx:pt>
          <cx:pt idx="614">5</cx:pt>
          <cx:pt idx="615">3</cx:pt>
          <cx:pt idx="616">3.5</cx:pt>
          <cx:pt idx="617">2</cx:pt>
          <cx:pt idx="618">4</cx:pt>
          <cx:pt idx="619">4.3333000000000004</cx:pt>
          <cx:pt idx="620">4.3333000000000004</cx:pt>
          <cx:pt idx="621">3.6667000000000001</cx:pt>
          <cx:pt idx="622">2</cx:pt>
          <cx:pt idx="623">2</cx:pt>
          <cx:pt idx="624">2</cx:pt>
          <cx:pt idx="625">2.6667000000000001</cx:pt>
          <cx:pt idx="626">3</cx:pt>
          <cx:pt idx="627">3</cx:pt>
          <cx:pt idx="628">2.5</cx:pt>
          <cx:pt idx="629">3.5</cx:pt>
          <cx:pt idx="630">3.5</cx:pt>
          <cx:pt idx="631">4.5</cx:pt>
          <cx:pt idx="632">3.5</cx:pt>
          <cx:pt idx="633">4.5</cx:pt>
          <cx:pt idx="634">4.5</cx:pt>
          <cx:pt idx="635">4.5</cx:pt>
          <cx:pt idx="636">4.5</cx:pt>
          <cx:pt idx="637">4.5</cx:pt>
          <cx:pt idx="638">4.5</cx:pt>
          <cx:pt idx="639">4.5</cx:pt>
          <cx:pt idx="640">4.5</cx:pt>
          <cx:pt idx="641">3.5</cx:pt>
          <cx:pt idx="642">4.5</cx:pt>
          <cx:pt idx="643">3.5</cx:pt>
          <cx:pt idx="644">3</cx:pt>
          <cx:pt idx="645">2.5</cx:pt>
          <cx:pt idx="646">2.5</cx:pt>
          <cx:pt idx="647">3</cx:pt>
          <cx:pt idx="648">2</cx:pt>
          <cx:pt idx="649">2</cx:pt>
          <cx:pt idx="650">2.5</cx:pt>
          <cx:pt idx="651">2.5</cx:pt>
          <cx:pt idx="652">3</cx:pt>
          <cx:pt idx="653">2</cx:pt>
          <cx:pt idx="654">3</cx:pt>
          <cx:pt idx="655">2</cx:pt>
          <cx:pt idx="656">2</cx:pt>
          <cx:pt idx="657">2</cx:pt>
          <cx:pt idx="658">2</cx:pt>
          <cx:pt idx="659">2.5</cx:pt>
          <cx:pt idx="660">3</cx:pt>
          <cx:pt idx="661">3.5</cx:pt>
          <cx:pt idx="662">3</cx:pt>
          <cx:pt idx="663">3</cx:pt>
          <cx:pt idx="664">3</cx:pt>
          <cx:pt idx="665">3.5</cx:pt>
          <cx:pt idx="666">4</cx:pt>
          <cx:pt idx="667">3</cx:pt>
          <cx:pt idx="668">4</cx:pt>
          <cx:pt idx="669">4</cx:pt>
          <cx:pt idx="670">3</cx:pt>
          <cx:pt idx="671">3.6667000000000001</cx:pt>
          <cx:pt idx="672">3</cx:pt>
          <cx:pt idx="673">3.3332999999999999</cx:pt>
          <cx:pt idx="674">3</cx:pt>
          <cx:pt idx="675">2</cx:pt>
          <cx:pt idx="676">3</cx:pt>
          <cx:pt idx="677">3.6667000000000001</cx:pt>
          <cx:pt idx="678">2.3332999999999999</cx:pt>
          <cx:pt idx="679">3</cx:pt>
          <cx:pt idx="680">4</cx:pt>
          <cx:pt idx="681">3.6667000000000001</cx:pt>
          <cx:pt idx="682">3.3332999999999999</cx:pt>
          <cx:pt idx="683">3</cx:pt>
          <cx:pt idx="684">3</cx:pt>
          <cx:pt idx="685">3.6667000000000001</cx:pt>
          <cx:pt idx="686">3.3332999999999999</cx:pt>
          <cx:pt idx="687">3.3332999999999999</cx:pt>
          <cx:pt idx="688">3</cx:pt>
          <cx:pt idx="689">3</cx:pt>
          <cx:pt idx="690">3</cx:pt>
          <cx:pt idx="691">3</cx:pt>
          <cx:pt idx="692">3</cx:pt>
          <cx:pt idx="693">3.5</cx:pt>
          <cx:pt idx="694">3.5</cx:pt>
          <cx:pt idx="695">4</cx:pt>
          <cx:pt idx="696">3</cx:pt>
          <cx:pt idx="697">4</cx:pt>
          <cx:pt idx="698">4</cx:pt>
          <cx:pt idx="699">3.5</cx:pt>
          <cx:pt idx="700">3</cx:pt>
          <cx:pt idx="701">2.5</cx:pt>
          <cx:pt idx="702">2.5</cx:pt>
          <cx:pt idx="703">3</cx:pt>
          <cx:pt idx="704">4</cx:pt>
          <cx:pt idx="705">3</cx:pt>
          <cx:pt idx="706">2.5</cx:pt>
          <cx:pt idx="707">2.5</cx:pt>
          <cx:pt idx="708">3</cx:pt>
          <cx:pt idx="709">3</cx:pt>
          <cx:pt idx="710">3</cx:pt>
          <cx:pt idx="711">4</cx:pt>
          <cx:pt idx="712">4.5</cx:pt>
          <cx:pt idx="713">4.5</cx:pt>
          <cx:pt idx="714">3.5</cx:pt>
          <cx:pt idx="715">4.5</cx:pt>
          <cx:pt idx="716">4.5</cx:pt>
          <cx:pt idx="717">4</cx:pt>
          <cx:pt idx="718">3</cx:pt>
          <cx:pt idx="719">3</cx:pt>
          <cx:pt idx="720">2.5</cx:pt>
          <cx:pt idx="721">3</cx:pt>
          <cx:pt idx="722">2</cx:pt>
          <cx:pt idx="723">2.5</cx:pt>
          <cx:pt idx="724">2.5</cx:pt>
          <cx:pt idx="725">2.5</cx:pt>
          <cx:pt idx="726">2.5</cx:pt>
          <cx:pt idx="727">2</cx:pt>
          <cx:pt idx="728">3.5</cx:pt>
          <cx:pt idx="729">4</cx:pt>
          <cx:pt idx="730">3</cx:pt>
          <cx:pt idx="731">3.5</cx:pt>
          <cx:pt idx="732">3</cx:pt>
          <cx:pt idx="733">3</cx:pt>
          <cx:pt idx="734">2.5</cx:pt>
          <cx:pt idx="735">3</cx:pt>
          <cx:pt idx="736">4</cx:pt>
          <cx:pt idx="737">4</cx:pt>
          <cx:pt idx="738">4</cx:pt>
          <cx:pt idx="739">3</cx:pt>
          <cx:pt idx="740">2.5</cx:pt>
          <cx:pt idx="741">4</cx:pt>
          <cx:pt idx="742">4</cx:pt>
          <cx:pt idx="743">3.5</cx:pt>
          <cx:pt idx="744">2.5</cx:pt>
          <cx:pt idx="745">4</cx:pt>
          <cx:pt idx="746">4.5</cx:pt>
          <cx:pt idx="747">4</cx:pt>
          <cx:pt idx="748">4</cx:pt>
          <cx:pt idx="749">4.5</cx:pt>
          <cx:pt idx="750">4</cx:pt>
          <cx:pt idx="751">4.5</cx:pt>
          <cx:pt idx="752">4.5</cx:pt>
          <cx:pt idx="753">4.5</cx:pt>
          <cx:pt idx="754">4</cx:pt>
          <cx:pt idx="755">5</cx:pt>
          <cx:pt idx="756">5</cx:pt>
          <cx:pt idx="757">3</cx:pt>
          <cx:pt idx="758">3</cx:pt>
          <cx:pt idx="759">3.5</cx:pt>
          <cx:pt idx="760">4</cx:pt>
          <cx:pt idx="761">3.5</cx:pt>
          <cx:pt idx="762">3</cx:pt>
          <cx:pt idx="763">2.5</cx:pt>
          <cx:pt idx="764">3</cx:pt>
          <cx:pt idx="765">3</cx:pt>
          <cx:pt idx="766">2.5</cx:pt>
          <cx:pt idx="767">3.5</cx:pt>
          <cx:pt idx="768">4</cx:pt>
          <cx:pt idx="769">4</cx:pt>
          <cx:pt idx="770">2.5</cx:pt>
          <cx:pt idx="771">2.5</cx:pt>
          <cx:pt idx="772">4</cx:pt>
          <cx:pt idx="773">4.5</cx:pt>
          <cx:pt idx="774">4.5</cx:pt>
          <cx:pt idx="775">3.5</cx:pt>
          <cx:pt idx="776">4</cx:pt>
          <cx:pt idx="777">2.5</cx:pt>
          <cx:pt idx="778">2.5</cx:pt>
          <cx:pt idx="779">3</cx:pt>
          <cx:pt idx="780">3</cx:pt>
          <cx:pt idx="781">3</cx:pt>
          <cx:pt idx="782">3.5</cx:pt>
          <cx:pt idx="783">3</cx:pt>
          <cx:pt idx="784">3</cx:pt>
          <cx:pt idx="785">3</cx:pt>
          <cx:pt idx="786">4.5</cx:pt>
          <cx:pt idx="787">3.5</cx:pt>
          <cx:pt idx="788">2.5</cx:pt>
          <cx:pt idx="789">3</cx:pt>
          <cx:pt idx="790">3</cx:pt>
          <cx:pt idx="791">2.5</cx:pt>
          <cx:pt idx="792">3</cx:pt>
          <cx:pt idx="793">2</cx:pt>
          <cx:pt idx="794">3</cx:pt>
          <cx:pt idx="795">3.5</cx:pt>
          <cx:pt idx="796">3.5</cx:pt>
          <cx:pt idx="797">3.5</cx:pt>
          <cx:pt idx="798">3.5</cx:pt>
          <cx:pt idx="799">3.5</cx:pt>
          <cx:pt idx="800">2.5</cx:pt>
          <cx:pt idx="801">3</cx:pt>
          <cx:pt idx="802">2</cx:pt>
          <cx:pt idx="803">2</cx:pt>
          <cx:pt idx="804">2</cx:pt>
          <cx:pt idx="805">2</cx:pt>
          <cx:pt idx="806">3</cx:pt>
          <cx:pt idx="807">2.5</cx:pt>
          <cx:pt idx="808">2.5</cx:pt>
          <cx:pt idx="809">2</cx:pt>
          <cx:pt idx="810">3</cx:pt>
          <cx:pt idx="811">3</cx:pt>
          <cx:pt idx="812">2.5</cx:pt>
          <cx:pt idx="813">2.5</cx:pt>
          <cx:pt idx="814">3</cx:pt>
          <cx:pt idx="815">2.5</cx:pt>
          <cx:pt idx="816">3</cx:pt>
          <cx:pt idx="817">2.5</cx:pt>
          <cx:pt idx="818">3</cx:pt>
          <cx:pt idx="819">3</cx:pt>
          <cx:pt idx="820">3.5</cx:pt>
          <cx:pt idx="821">3</cx:pt>
          <cx:pt idx="822">2.5</cx:pt>
          <cx:pt idx="823">3.5</cx:pt>
          <cx:pt idx="824">3</cx:pt>
          <cx:pt idx="825">3.5</cx:pt>
          <cx:pt idx="826">4</cx:pt>
          <cx:pt idx="827">3.5</cx:pt>
          <cx:pt idx="828">3.5</cx:pt>
          <cx:pt idx="829">3.5</cx:pt>
          <cx:pt idx="830">3.5</cx:pt>
          <cx:pt idx="831">3.5</cx:pt>
          <cx:pt idx="832">3.5</cx:pt>
          <cx:pt idx="833">3.5</cx:pt>
          <cx:pt idx="834">1.5</cx:pt>
          <cx:pt idx="835">2.5</cx:pt>
          <cx:pt idx="836">2</cx:pt>
          <cx:pt idx="837">2.5</cx:pt>
          <cx:pt idx="838">2.5</cx:pt>
          <cx:pt idx="839">4</cx:pt>
          <cx:pt idx="840">3.5</cx:pt>
          <cx:pt idx="841">4</cx:pt>
          <cx:pt idx="842">4</cx:pt>
          <cx:pt idx="843">3</cx:pt>
          <cx:pt idx="844">4.5</cx:pt>
          <cx:pt idx="845">3.5</cx:pt>
          <cx:pt idx="846">3.5</cx:pt>
          <cx:pt idx="847">2.5</cx:pt>
          <cx:pt idx="848">3</cx:pt>
          <cx:pt idx="849">3.5</cx:pt>
          <cx:pt idx="850">3.5</cx:pt>
          <cx:pt idx="851">3.5</cx:pt>
          <cx:pt idx="852">4</cx:pt>
          <cx:pt idx="853">3.5</cx:pt>
          <cx:pt idx="854">4</cx:pt>
          <cx:pt idx="855">3</cx:pt>
          <cx:pt idx="856">3.5</cx:pt>
          <cx:pt idx="857">2</cx:pt>
          <cx:pt idx="858">4</cx:pt>
          <cx:pt idx="859">4</cx:pt>
          <cx:pt idx="860">3.5</cx:pt>
          <cx:pt idx="861">2.5</cx:pt>
          <cx:pt idx="862">3.5</cx:pt>
          <cx:pt idx="863">4</cx:pt>
          <cx:pt idx="864">4</cx:pt>
          <cx:pt idx="865">3.5</cx:pt>
          <cx:pt idx="866">4.5</cx:pt>
          <cx:pt idx="867">3.5</cx:pt>
          <cx:pt idx="868">4.5</cx:pt>
          <cx:pt idx="869">4.5</cx:pt>
          <cx:pt idx="870">4.5</cx:pt>
          <cx:pt idx="871">3.5</cx:pt>
          <cx:pt idx="872">3.5</cx:pt>
          <cx:pt idx="873">4</cx:pt>
          <cx:pt idx="874">3</cx:pt>
          <cx:pt idx="875">4</cx:pt>
          <cx:pt idx="876">4</cx:pt>
          <cx:pt idx="877">2.5</cx:pt>
          <cx:pt idx="878">2.5</cx:pt>
          <cx:pt idx="879">3.5</cx:pt>
          <cx:pt idx="880">3.5</cx:pt>
          <cx:pt idx="881">4.5</cx:pt>
          <cx:pt idx="882">4</cx:pt>
          <cx:pt idx="883">4</cx:pt>
          <cx:pt idx="884">3</cx:pt>
          <cx:pt idx="885">3.5</cx:pt>
          <cx:pt idx="886">3.5</cx:pt>
          <cx:pt idx="887">3</cx:pt>
          <cx:pt idx="888">4.5</cx:pt>
          <cx:pt idx="889">3</cx:pt>
          <cx:pt idx="890">3.5</cx:pt>
          <cx:pt idx="891">3.5</cx:pt>
          <cx:pt idx="892">3.5</cx:pt>
          <cx:pt idx="893">3</cx:pt>
          <cx:pt idx="894">3</cx:pt>
          <cx:pt idx="895">2</cx:pt>
          <cx:pt idx="896">3</cx:pt>
          <cx:pt idx="897">3</cx:pt>
          <cx:pt idx="898">3.5</cx:pt>
          <cx:pt idx="899">4</cx:pt>
          <cx:pt idx="900">3.5</cx:pt>
          <cx:pt idx="901">2.5</cx:pt>
          <cx:pt idx="902">2.5</cx:pt>
          <cx:pt idx="903">3</cx:pt>
          <cx:pt idx="904">2</cx:pt>
          <cx:pt idx="905">3.5</cx:pt>
          <cx:pt idx="906">3</cx:pt>
          <cx:pt idx="907">4.5</cx:pt>
          <cx:pt idx="908">4.5</cx:pt>
          <cx:pt idx="909">4.5</cx:pt>
          <cx:pt idx="910">4.5</cx:pt>
          <cx:pt idx="911">4.5</cx:pt>
          <cx:pt idx="912">4.5</cx:pt>
          <cx:pt idx="913">4.5</cx:pt>
          <cx:pt idx="914">2.5</cx:pt>
          <cx:pt idx="915">2.5</cx:pt>
          <cx:pt idx="916">3</cx:pt>
          <cx:pt idx="917">2</cx:pt>
          <cx:pt idx="918">3.5</cx:pt>
          <cx:pt idx="919">4</cx:pt>
          <cx:pt idx="920">3.5</cx:pt>
          <cx:pt idx="921">3.5</cx:pt>
          <cx:pt idx="922">4.5</cx:pt>
          <cx:pt idx="923">4</cx:pt>
          <cx:pt idx="924">2</cx:pt>
          <cx:pt idx="925">3</cx:pt>
          <cx:pt idx="926">2.5</cx:pt>
          <cx:pt idx="927">2.5</cx:pt>
          <cx:pt idx="928">3</cx:pt>
          <cx:pt idx="929">3</cx:pt>
          <cx:pt idx="930">2</cx:pt>
          <cx:pt idx="931">3</cx:pt>
          <cx:pt idx="932">2</cx:pt>
          <cx:pt idx="933">2.5</cx:pt>
          <cx:pt idx="934">3</cx:pt>
          <cx:pt idx="935">3</cx:pt>
          <cx:pt idx="936">3</cx:pt>
          <cx:pt idx="937">3</cx:pt>
          <cx:pt idx="938">3.5</cx:pt>
          <cx:pt idx="939">2.5</cx:pt>
          <cx:pt idx="940">3.5</cx:pt>
          <cx:pt idx="941">4.5</cx:pt>
          <cx:pt idx="942">3</cx:pt>
          <cx:pt idx="943">3.5</cx:pt>
          <cx:pt idx="944">3.5</cx:pt>
          <cx:pt idx="945">4</cx:pt>
          <cx:pt idx="946">2.5</cx:pt>
          <cx:pt idx="947">3.5</cx:pt>
          <cx:pt idx="948">3.5</cx:pt>
          <cx:pt idx="949">3.5</cx:pt>
          <cx:pt idx="950">3.5</cx:pt>
          <cx:pt idx="951">3.5</cx:pt>
          <cx:pt idx="952">4</cx:pt>
          <cx:pt idx="953">4</cx:pt>
          <cx:pt idx="954">4</cx:pt>
          <cx:pt idx="955">4.5</cx:pt>
          <cx:pt idx="956">4</cx:pt>
          <cx:pt idx="957">3.5</cx:pt>
          <cx:pt idx="958">4</cx:pt>
          <cx:pt idx="959">4.5</cx:pt>
          <cx:pt idx="960">5</cx:pt>
          <cx:pt idx="961">4.5</cx:pt>
          <cx:pt idx="962">4.5</cx:pt>
          <cx:pt idx="963">3</cx:pt>
          <cx:pt idx="964">3</cx:pt>
          <cx:pt idx="965">4</cx:pt>
          <cx:pt idx="966">3.5</cx:pt>
          <cx:pt idx="967">3.5</cx:pt>
          <cx:pt idx="968">3.5</cx:pt>
          <cx:pt idx="969">4</cx:pt>
          <cx:pt idx="970">4.5</cx:pt>
          <cx:pt idx="971">3.5</cx:pt>
          <cx:pt idx="972">2.5</cx:pt>
          <cx:pt idx="973">3</cx:pt>
          <cx:pt idx="974">3</cx:pt>
          <cx:pt idx="975">4</cx:pt>
          <cx:pt idx="976">4.5</cx:pt>
          <cx:pt idx="977">3.5</cx:pt>
          <cx:pt idx="978">3</cx:pt>
          <cx:pt idx="979">4</cx:pt>
          <cx:pt idx="980">3</cx:pt>
          <cx:pt idx="981">3.5</cx:pt>
          <cx:pt idx="982">3.5</cx:pt>
          <cx:pt idx="983">3</cx:pt>
          <cx:pt idx="984">3.5</cx:pt>
          <cx:pt idx="985">2.5</cx:pt>
          <cx:pt idx="986">4</cx:pt>
          <cx:pt idx="987">4</cx:pt>
          <cx:pt idx="988">3</cx:pt>
          <cx:pt idx="989">4.5</cx:pt>
          <cx:pt idx="990">2.5</cx:pt>
          <cx:pt idx="991">4.5</cx:pt>
          <cx:pt idx="992">4.5</cx:pt>
          <cx:pt idx="993">4</cx:pt>
          <cx:pt idx="994">4</cx:pt>
          <cx:pt idx="995">4</cx:pt>
          <cx:pt idx="996">4.5</cx:pt>
          <cx:pt idx="997">4</cx:pt>
          <cx:pt idx="998">4</cx:pt>
          <cx:pt idx="999">3</cx:pt>
          <cx:pt idx="1000">1.5</cx:pt>
          <cx:pt idx="1001">2.5</cx:pt>
          <cx:pt idx="1002">2</cx:pt>
          <cx:pt idx="1003">2</cx:pt>
          <cx:pt idx="1004">3.5</cx:pt>
          <cx:pt idx="1005">3</cx:pt>
          <cx:pt idx="1006">2.5</cx:pt>
          <cx:pt idx="1007">2.5</cx:pt>
          <cx:pt idx="1008">2.5</cx:pt>
          <cx:pt idx="1009">3.5</cx:pt>
          <cx:pt idx="1010">3.5</cx:pt>
          <cx:pt idx="1011">1.5</cx:pt>
          <cx:pt idx="1012">3</cx:pt>
          <cx:pt idx="1013">3.5</cx:pt>
          <cx:pt idx="1014">3</cx:pt>
          <cx:pt idx="1015">4.5</cx:pt>
          <cx:pt idx="1016">3.5</cx:pt>
          <cx:pt idx="1017">3</cx:pt>
          <cx:pt idx="1018">3.5</cx:pt>
          <cx:pt idx="1019">3.5</cx:pt>
          <cx:pt idx="1020">4</cx:pt>
          <cx:pt idx="1021">3</cx:pt>
          <cx:pt idx="1022">3.5</cx:pt>
          <cx:pt idx="1023">3</cx:pt>
          <cx:pt idx="1024">3.5</cx:pt>
          <cx:pt idx="1025">3.5</cx:pt>
          <cx:pt idx="1026">3.5</cx:pt>
          <cx:pt idx="1027">4</cx:pt>
          <cx:pt idx="1028">2.5</cx:pt>
          <cx:pt idx="1029">3</cx:pt>
          <cx:pt idx="1030">3</cx:pt>
          <cx:pt idx="1031">4</cx:pt>
          <cx:pt idx="1032">2.5</cx:pt>
          <cx:pt idx="1033">3.5</cx:pt>
          <cx:pt idx="1034">3.5</cx:pt>
          <cx:pt idx="1035">2.5</cx:pt>
          <cx:pt idx="1036">4</cx:pt>
          <cx:pt idx="1037">4.5</cx:pt>
          <cx:pt idx="1038">2</cx:pt>
          <cx:pt idx="1039">2</cx:pt>
          <cx:pt idx="1040">2.5</cx:pt>
          <cx:pt idx="1041">2.5</cx:pt>
          <cx:pt idx="1042">3.5</cx:pt>
          <cx:pt idx="1043">3.5</cx:pt>
          <cx:pt idx="1044">3.5</cx:pt>
          <cx:pt idx="1045">3</cx:pt>
          <cx:pt idx="1046">3.5</cx:pt>
          <cx:pt idx="1047">4</cx:pt>
          <cx:pt idx="1048">3.5</cx:pt>
          <cx:pt idx="1049">2.5</cx:pt>
          <cx:pt idx="1050">4.5</cx:pt>
          <cx:pt idx="1051">4.5</cx:pt>
          <cx:pt idx="1052">4.5</cx:pt>
          <cx:pt idx="1053">3</cx:pt>
          <cx:pt idx="1054">3.5</cx:pt>
          <cx:pt idx="1055">3.5</cx:pt>
          <cx:pt idx="1056">3</cx:pt>
          <cx:pt idx="1057">3.5</cx:pt>
          <cx:pt idx="1058">3.5</cx:pt>
          <cx:pt idx="1059">3.5</cx:pt>
          <cx:pt idx="1060">2</cx:pt>
          <cx:pt idx="1061">4.5</cx:pt>
          <cx:pt idx="1062">4</cx:pt>
          <cx:pt idx="1063">3</cx:pt>
          <cx:pt idx="1064">3</cx:pt>
          <cx:pt idx="1065">3</cx:pt>
          <cx:pt idx="1066">2.5</cx:pt>
          <cx:pt idx="1067">2</cx:pt>
          <cx:pt idx="1068">2.5</cx:pt>
          <cx:pt idx="1069">2.5</cx:pt>
          <cx:pt idx="1070">2</cx:pt>
          <cx:pt idx="1071">2.5</cx:pt>
          <cx:pt idx="1072">2.5</cx:pt>
          <cx:pt idx="1073">1.5</cx:pt>
          <cx:pt idx="1074">1.5</cx:pt>
          <cx:pt idx="1075">2</cx:pt>
          <cx:pt idx="1076">2.5</cx:pt>
          <cx:pt idx="1077">2</cx:pt>
          <cx:pt idx="1078">1.5</cx:pt>
          <cx:pt idx="1079">2</cx:pt>
          <cx:pt idx="1080">2</cx:pt>
          <cx:pt idx="1081">2</cx:pt>
          <cx:pt idx="1082">2</cx:pt>
          <cx:pt idx="1083">2</cx:pt>
          <cx:pt idx="1084">2</cx:pt>
          <cx:pt idx="1085">2</cx:pt>
          <cx:pt idx="1086">2</cx:pt>
          <cx:pt idx="1087">2</cx:pt>
          <cx:pt idx="1088">2.3332999999999999</cx:pt>
          <cx:pt idx="1089">3</cx:pt>
          <cx:pt idx="1090">3</cx:pt>
          <cx:pt idx="1091">2.6667000000000001</cx:pt>
          <cx:pt idx="1092">3</cx:pt>
          <cx:pt idx="1093">3</cx:pt>
          <cx:pt idx="1094">2.5</cx:pt>
          <cx:pt idx="1095">3.5</cx:pt>
          <cx:pt idx="1096">3</cx:pt>
          <cx:pt idx="1097">2.5</cx:pt>
          <cx:pt idx="1098">3.5</cx:pt>
          <cx:pt idx="1099">4</cx:pt>
          <cx:pt idx="1100">2.5</cx:pt>
          <cx:pt idx="1101">3</cx:pt>
          <cx:pt idx="1102">3</cx:pt>
          <cx:pt idx="1103">2.5</cx:pt>
          <cx:pt idx="1104">3.5</cx:pt>
          <cx:pt idx="1105">4</cx:pt>
          <cx:pt idx="1106">3.5</cx:pt>
          <cx:pt idx="1107">3.5</cx:pt>
          <cx:pt idx="1108">4.5</cx:pt>
          <cx:pt idx="1109">3</cx:pt>
          <cx:pt idx="1110">3.5</cx:pt>
          <cx:pt idx="1111">4</cx:pt>
          <cx:pt idx="1112">3.5</cx:pt>
          <cx:pt idx="1113">3</cx:pt>
          <cx:pt idx="1114">3.5</cx:pt>
          <cx:pt idx="1115">2.5</cx:pt>
          <cx:pt idx="1116">4.3333000000000004</cx:pt>
          <cx:pt idx="1117">2.6667000000000001</cx:pt>
          <cx:pt idx="1118">3</cx:pt>
          <cx:pt idx="1119">3</cx:pt>
          <cx:pt idx="1120">3</cx:pt>
          <cx:pt idx="1121">3.3332999999999999</cx:pt>
          <cx:pt idx="1122">3.6667000000000001</cx:pt>
          <cx:pt idx="1123">3.6667000000000001</cx:pt>
          <cx:pt idx="1124">4</cx:pt>
          <cx:pt idx="1125">3.6667000000000001</cx:pt>
          <cx:pt idx="1126">2.6667000000000001</cx:pt>
          <cx:pt idx="1127">3</cx:pt>
          <cx:pt idx="1128">3.3332999999999999</cx:pt>
          <cx:pt idx="1129">3</cx:pt>
          <cx:pt idx="1130">3.3332999999999999</cx:pt>
          <cx:pt idx="1131">3</cx:pt>
          <cx:pt idx="1132">3</cx:pt>
          <cx:pt idx="1133">2</cx:pt>
          <cx:pt idx="1134">3.5</cx:pt>
          <cx:pt idx="1135">2.5</cx:pt>
          <cx:pt idx="1136">2.5</cx:pt>
          <cx:pt idx="1137">2.5</cx:pt>
          <cx:pt idx="1138">5</cx:pt>
          <cx:pt idx="1139">3.5</cx:pt>
          <cx:pt idx="1140">3.5</cx:pt>
          <cx:pt idx="1141">2</cx:pt>
          <cx:pt idx="1142">3.5</cx:pt>
          <cx:pt idx="1143">3</cx:pt>
          <cx:pt idx="1144">4</cx:pt>
          <cx:pt idx="1145">3.5</cx:pt>
          <cx:pt idx="1146">3.5</cx:pt>
          <cx:pt idx="1147">2.5</cx:pt>
          <cx:pt idx="1148">2</cx:pt>
          <cx:pt idx="1149">3</cx:pt>
          <cx:pt idx="1150">2</cx:pt>
          <cx:pt idx="1151">2.5</cx:pt>
          <cx:pt idx="1152">2.5</cx:pt>
          <cx:pt idx="1153">3</cx:pt>
          <cx:pt idx="1154">3</cx:pt>
          <cx:pt idx="1155">3.5</cx:pt>
          <cx:pt idx="1156">3</cx:pt>
          <cx:pt idx="1157">2.5</cx:pt>
          <cx:pt idx="1158">2</cx:pt>
          <cx:pt idx="1159">3</cx:pt>
          <cx:pt idx="1160">3</cx:pt>
          <cx:pt idx="1161">2.5</cx:pt>
          <cx:pt idx="1162">3.5</cx:pt>
          <cx:pt idx="1163">4</cx:pt>
          <cx:pt idx="1164">3.5</cx:pt>
          <cx:pt idx="1165">2.5</cx:pt>
          <cx:pt idx="1166">2</cx:pt>
          <cx:pt idx="1167">2.5</cx:pt>
          <cx:pt idx="1168">3.6667000000000001</cx:pt>
          <cx:pt idx="1169">2</cx:pt>
          <cx:pt idx="1170">3.6667000000000001</cx:pt>
          <cx:pt idx="1171">2</cx:pt>
          <cx:pt idx="1172">4</cx:pt>
          <cx:pt idx="1173">1.6667000000000001</cx:pt>
          <cx:pt idx="1174">3.5</cx:pt>
          <cx:pt idx="1175">2.5</cx:pt>
          <cx:pt idx="1176">3.5</cx:pt>
          <cx:pt idx="1177">3</cx:pt>
          <cx:pt idx="1178">3.5</cx:pt>
          <cx:pt idx="1179">4</cx:pt>
          <cx:pt idx="1180">4</cx:pt>
          <cx:pt idx="1181">4</cx:pt>
          <cx:pt idx="1182">2</cx:pt>
          <cx:pt idx="1183">2.3332999999999999</cx:pt>
          <cx:pt idx="1184">2</cx:pt>
          <cx:pt idx="1185">4</cx:pt>
          <cx:pt idx="1186">1.5</cx:pt>
          <cx:pt idx="1187">3.5</cx:pt>
          <cx:pt idx="1188">4.5</cx:pt>
          <cx:pt idx="1189">2.5</cx:pt>
          <cx:pt idx="1190">4</cx:pt>
          <cx:pt idx="1191">4</cx:pt>
          <cx:pt idx="1192">2</cx:pt>
          <cx:pt idx="1193">2.5</cx:pt>
          <cx:pt idx="1194">2.5</cx:pt>
          <cx:pt idx="1195">1.5</cx:pt>
          <cx:pt idx="1196">4.3333000000000004</cx:pt>
          <cx:pt idx="1197">1.5</cx:pt>
          <cx:pt idx="1198">3.6667000000000001</cx:pt>
          <cx:pt idx="1199">3.6667000000000001</cx:pt>
          <cx:pt idx="1200">2.3332999999999999</cx:pt>
          <cx:pt idx="1201">4.3333000000000004</cx:pt>
          <cx:pt idx="1202">4.5</cx:pt>
          <cx:pt idx="1203">3.3332999999999999</cx:pt>
          <cx:pt idx="1204">3.3332999999999999</cx:pt>
          <cx:pt idx="1205">3.3332999999999999</cx:pt>
          <cx:pt idx="1206">2.3332999999999999</cx:pt>
          <cx:pt idx="1207">2</cx:pt>
          <cx:pt idx="1208">2</cx:pt>
          <cx:pt idx="1209">2.5</cx:pt>
          <cx:pt idx="1210">3.5</cx:pt>
          <cx:pt idx="1211">2.5</cx:pt>
          <cx:pt idx="1212">3.5</cx:pt>
          <cx:pt idx="1213">3.5</cx:pt>
          <cx:pt idx="1214">3</cx:pt>
          <cx:pt idx="1215">3</cx:pt>
          <cx:pt idx="1216">3.5</cx:pt>
          <cx:pt idx="1217">4</cx:pt>
          <cx:pt idx="1218">3.6667000000000001</cx:pt>
          <cx:pt idx="1219">3.5</cx:pt>
          <cx:pt idx="1220">3</cx:pt>
          <cx:pt idx="1221">2</cx:pt>
          <cx:pt idx="1222">3.5</cx:pt>
          <cx:pt idx="1223">3.5</cx:pt>
          <cx:pt idx="1224">2</cx:pt>
          <cx:pt idx="1225">3</cx:pt>
          <cx:pt idx="1226">3</cx:pt>
          <cx:pt idx="1227">4</cx:pt>
          <cx:pt idx="1228">2.5</cx:pt>
          <cx:pt idx="1229">3</cx:pt>
          <cx:pt idx="1230">3</cx:pt>
          <cx:pt idx="1231">3</cx:pt>
          <cx:pt idx="1232">3.5</cx:pt>
          <cx:pt idx="1233">2</cx:pt>
          <cx:pt idx="1234">4</cx:pt>
          <cx:pt idx="1235">2.5</cx:pt>
          <cx:pt idx="1236">3</cx:pt>
          <cx:pt idx="1237">3.3332999999999999</cx:pt>
          <cx:pt idx="1238">2.5</cx:pt>
          <cx:pt idx="1239">3.6667000000000001</cx:pt>
          <cx:pt idx="1240">4</cx:pt>
          <cx:pt idx="1241">2</cx:pt>
          <cx:pt idx="1242">3</cx:pt>
          <cx:pt idx="1243">2.5</cx:pt>
          <cx:pt idx="1244">2.5</cx:pt>
          <cx:pt idx="1245">3</cx:pt>
          <cx:pt idx="1246">3</cx:pt>
          <cx:pt idx="1247">2</cx:pt>
          <cx:pt idx="1248">4</cx:pt>
          <cx:pt idx="1249">4</cx:pt>
          <cx:pt idx="1250">3.3332999999999999</cx:pt>
          <cx:pt idx="1251">3</cx:pt>
          <cx:pt idx="1252">2.3332999999999999</cx:pt>
          <cx:pt idx="1253">3.6667000000000001</cx:pt>
          <cx:pt idx="1254">3</cx:pt>
          <cx:pt idx="1255">2.5</cx:pt>
          <cx:pt idx="1256">4</cx:pt>
          <cx:pt idx="1257">3</cx:pt>
          <cx:pt idx="1258">3.5</cx:pt>
          <cx:pt idx="1259">3</cx:pt>
          <cx:pt idx="1260">3.5</cx:pt>
          <cx:pt idx="1261">3.5</cx:pt>
          <cx:pt idx="1262">3.5</cx:pt>
          <cx:pt idx="1263">2.5</cx:pt>
          <cx:pt idx="1264">4</cx:pt>
          <cx:pt idx="1265">3.5</cx:pt>
          <cx:pt idx="1266">3.5</cx:pt>
          <cx:pt idx="1267">2.5</cx:pt>
          <cx:pt idx="1268">2</cx:pt>
          <cx:pt idx="1269">2</cx:pt>
          <cx:pt idx="1270">3</cx:pt>
          <cx:pt idx="1271">3.5</cx:pt>
          <cx:pt idx="1272">3.5</cx:pt>
          <cx:pt idx="1273">4.5</cx:pt>
          <cx:pt idx="1274">3.5</cx:pt>
          <cx:pt idx="1275">4</cx:pt>
          <cx:pt idx="1276">4</cx:pt>
          <cx:pt idx="1277">4</cx:pt>
          <cx:pt idx="1278">2.5</cx:pt>
          <cx:pt idx="1279">2</cx:pt>
          <cx:pt idx="1280">2.6667000000000001</cx:pt>
          <cx:pt idx="1281">2.6667000000000001</cx:pt>
          <cx:pt idx="1282">1.3332999999999999</cx:pt>
          <cx:pt idx="1283">2.3332999999999999</cx:pt>
          <cx:pt idx="1284">3</cx:pt>
          <cx:pt idx="1285">2</cx:pt>
          <cx:pt idx="1286">3.6667000000000001</cx:pt>
          <cx:pt idx="1287">2</cx:pt>
          <cx:pt idx="1288">4.3333000000000004</cx:pt>
          <cx:pt idx="1289">3.3332999999999999</cx:pt>
          <cx:pt idx="1290">2.5</cx:pt>
          <cx:pt idx="1291">2.5</cx:pt>
          <cx:pt idx="1292">2</cx:pt>
          <cx:pt idx="1293">3</cx:pt>
          <cx:pt idx="1294">2.3332999999999999</cx:pt>
          <cx:pt idx="1295">2.6667000000000001</cx:pt>
          <cx:pt idx="1296">2</cx:pt>
          <cx:pt idx="1297">3</cx:pt>
          <cx:pt idx="1298">3</cx:pt>
          <cx:pt idx="1299">3</cx:pt>
          <cx:pt idx="1300">1.6667000000000001</cx:pt>
          <cx:pt idx="1301">1.6667000000000001</cx:pt>
          <cx:pt idx="1302">3.3332999999999999</cx:pt>
          <cx:pt idx="1303">2.3332999999999999</cx:pt>
          <cx:pt idx="1304">2.3332999999999999</cx:pt>
          <cx:pt idx="1305">2</cx:pt>
          <cx:pt idx="1306">3.5</cx:pt>
          <cx:pt idx="1307">3.5</cx:pt>
          <cx:pt idx="1308">2.5</cx:pt>
          <cx:pt idx="1309">2.5</cx:pt>
          <cx:pt idx="1310">2.5</cx:pt>
          <cx:pt idx="1311">2</cx:pt>
          <cx:pt idx="1312">2.5</cx:pt>
          <cx:pt idx="1313">3</cx:pt>
          <cx:pt idx="1314">4</cx:pt>
          <cx:pt idx="1315">2.3332999999999999</cx:pt>
          <cx:pt idx="1316">4</cx:pt>
          <cx:pt idx="1317">2</cx:pt>
          <cx:pt idx="1318">2.6667000000000001</cx:pt>
          <cx:pt idx="1319">2.3332999999999999</cx:pt>
          <cx:pt idx="1320">2.3332999999999999</cx:pt>
          <cx:pt idx="1321">3.3332999999999999</cx:pt>
          <cx:pt idx="1322">3</cx:pt>
          <cx:pt idx="1323">2</cx:pt>
          <cx:pt idx="1324">3.5</cx:pt>
          <cx:pt idx="1325">2.5</cx:pt>
          <cx:pt idx="1326">2</cx:pt>
          <cx:pt idx="1327">4.6666999999999996</cx:pt>
          <cx:pt idx="1328">3</cx:pt>
          <cx:pt idx="1329">2</cx:pt>
          <cx:pt idx="1330">3.3332999999999999</cx:pt>
          <cx:pt idx="1331">2</cx:pt>
          <cx:pt idx="1332">2</cx:pt>
          <cx:pt idx="1333">3.5</cx:pt>
          <cx:pt idx="1334">2.5</cx:pt>
          <cx:pt idx="1335">2</cx:pt>
          <cx:pt idx="1336">2.5</cx:pt>
          <cx:pt idx="1337">2</cx:pt>
          <cx:pt idx="1338">2</cx:pt>
          <cx:pt idx="1339">4.3333000000000004</cx:pt>
          <cx:pt idx="1340">4.3333000000000004</cx:pt>
          <cx:pt idx="1341">3</cx:pt>
          <cx:pt idx="1342">2</cx:pt>
          <cx:pt idx="1343">2.5</cx:pt>
          <cx:pt idx="1344">3.5</cx:pt>
          <cx:pt idx="1345">4</cx:pt>
          <cx:pt idx="1346">2</cx:pt>
          <cx:pt idx="1347">3</cx:pt>
          <cx:pt idx="1348">1.5</cx:pt>
          <cx:pt idx="1349">5</cx:pt>
          <cx:pt idx="1350">3.5</cx:pt>
          <cx:pt idx="1351">4.5</cx:pt>
          <cx:pt idx="1352">5</cx:pt>
          <cx:pt idx="1353">5</cx:pt>
          <cx:pt idx="1354">4.5</cx:pt>
          <cx:pt idx="1355">4</cx:pt>
          <cx:pt idx="1356">4.5</cx:pt>
          <cx:pt idx="1357">2</cx:pt>
          <cx:pt idx="1358">3</cx:pt>
          <cx:pt idx="1359">2.5</cx:pt>
          <cx:pt idx="1360">3</cx:pt>
          <cx:pt idx="1361">3</cx:pt>
          <cx:pt idx="1362">3.5</cx:pt>
          <cx:pt idx="1363">3.5</cx:pt>
          <cx:pt idx="1364">2.5</cx:pt>
          <cx:pt idx="1365">4</cx:pt>
          <cx:pt idx="1366">3</cx:pt>
          <cx:pt idx="1367">2.5</cx:pt>
          <cx:pt idx="1368">1.5</cx:pt>
          <cx:pt idx="1369">2.5</cx:pt>
          <cx:pt idx="1370">2.5</cx:pt>
          <cx:pt idx="1371">2.5</cx:pt>
          <cx:pt idx="1372">3</cx:pt>
          <cx:pt idx="1373">2.5</cx:pt>
          <cx:pt idx="1374">4.5</cx:pt>
          <cx:pt idx="1375">3</cx:pt>
          <cx:pt idx="1376">2.6667000000000001</cx:pt>
          <cx:pt idx="1377">4</cx:pt>
          <cx:pt idx="1378">2.5</cx:pt>
          <cx:pt idx="1379">2.6667000000000001</cx:pt>
          <cx:pt idx="1380">4.5</cx:pt>
          <cx:pt idx="1381">3.5</cx:pt>
          <cx:pt idx="1382">1.6667000000000001</cx:pt>
          <cx:pt idx="1383">3</cx:pt>
          <cx:pt idx="1384">2.6667000000000001</cx:pt>
          <cx:pt idx="1385">3.5</cx:pt>
          <cx:pt idx="1386">3</cx:pt>
          <cx:pt idx="1387">3.5</cx:pt>
          <cx:pt idx="1388">2</cx:pt>
          <cx:pt idx="1389">2</cx:pt>
          <cx:pt idx="1390">3</cx:pt>
          <cx:pt idx="1391">2</cx:pt>
          <cx:pt idx="1392">1.5</cx:pt>
          <cx:pt idx="1393">2</cx:pt>
          <cx:pt idx="1394">2.5</cx:pt>
          <cx:pt idx="1395">2</cx:pt>
          <cx:pt idx="1396">3</cx:pt>
          <cx:pt idx="1397">3.3332999999999999</cx:pt>
          <cx:pt idx="1398">2.6667000000000001</cx:pt>
          <cx:pt idx="1399">3.3332999999999999</cx:pt>
          <cx:pt idx="1400">4</cx:pt>
          <cx:pt idx="1401">1.6667000000000001</cx:pt>
          <cx:pt idx="1402">3.5</cx:pt>
          <cx:pt idx="1403">3.5</cx:pt>
          <cx:pt idx="1404">4.5</cx:pt>
          <cx:pt idx="1405">3.3332999999999999</cx:pt>
          <cx:pt idx="1406">3.5</cx:pt>
          <cx:pt idx="1407">2</cx:pt>
          <cx:pt idx="1408">3.5</cx:pt>
          <cx:pt idx="1409">2.5</cx:pt>
          <cx:pt idx="1410">2.5</cx:pt>
          <cx:pt idx="1411">4</cx:pt>
          <cx:pt idx="1412">3.3332999999999999</cx:pt>
          <cx:pt idx="1413">3.5</cx:pt>
          <cx:pt idx="1414">3.5</cx:pt>
          <cx:pt idx="1415">2</cx:pt>
          <cx:pt idx="1416">2.5</cx:pt>
          <cx:pt idx="1417">2.6667000000000001</cx:pt>
          <cx:pt idx="1418">2.5</cx:pt>
          <cx:pt idx="1419">3</cx:pt>
          <cx:pt idx="1420">1.5</cx:pt>
          <cx:pt idx="1421">2.5</cx:pt>
          <cx:pt idx="1422">2</cx:pt>
          <cx:pt idx="1423">2.5</cx:pt>
          <cx:pt idx="1424">3</cx:pt>
          <cx:pt idx="1425">2.5</cx:pt>
          <cx:pt idx="1426">2</cx:pt>
          <cx:pt idx="1427">2</cx:pt>
          <cx:pt idx="1428">4.5</cx:pt>
          <cx:pt idx="1429">4</cx:pt>
          <cx:pt idx="1430">4</cx:pt>
          <cx:pt idx="1431">4</cx:pt>
          <cx:pt idx="1432">3</cx:pt>
          <cx:pt idx="1433">2</cx:pt>
          <cx:pt idx="1434">2</cx:pt>
          <cx:pt idx="1435">3</cx:pt>
          <cx:pt idx="1436">2</cx:pt>
          <cx:pt idx="1437">2</cx:pt>
          <cx:pt idx="1438">2</cx:pt>
          <cx:pt idx="1439">1.5</cx:pt>
          <cx:pt idx="1440">2.5</cx:pt>
          <cx:pt idx="1441">3</cx:pt>
          <cx:pt idx="1442">2.5</cx:pt>
          <cx:pt idx="1443">2.5</cx:pt>
          <cx:pt idx="1444">2</cx:pt>
          <cx:pt idx="1445">2</cx:pt>
          <cx:pt idx="1446">3.5</cx:pt>
          <cx:pt idx="1447">3.5</cx:pt>
          <cx:pt idx="1448">4.5</cx:pt>
          <cx:pt idx="1449">2.5</cx:pt>
          <cx:pt idx="1450">3.5</cx:pt>
          <cx:pt idx="1451">3.5</cx:pt>
          <cx:pt idx="1452">3</cx:pt>
          <cx:pt idx="1453">3</cx:pt>
          <cx:pt idx="1454">2</cx:pt>
          <cx:pt idx="1455">2.5</cx:pt>
          <cx:pt idx="1456">3</cx:pt>
          <cx:pt idx="1457">3</cx:pt>
          <cx:pt idx="1458">3</cx:pt>
          <cx:pt idx="1459">2.5</cx:pt>
          <cx:pt idx="1460">2</cx:pt>
          <cx:pt idx="1461">2.5</cx:pt>
          <cx:pt idx="1462">3</cx:pt>
          <cx:pt idx="1463">3</cx:pt>
          <cx:pt idx="1464">2.5</cx:pt>
          <cx:pt idx="1465">2.5</cx:pt>
          <cx:pt idx="1466">2.5</cx:pt>
          <cx:pt idx="1467">2.5</cx:pt>
          <cx:pt idx="1468">2.5</cx:pt>
          <cx:pt idx="1469">3</cx:pt>
          <cx:pt idx="1470">2.5</cx:pt>
          <cx:pt idx="1471">2.5</cx:pt>
          <cx:pt idx="1472">2.5</cx:pt>
          <cx:pt idx="1473">2.5</cx:pt>
          <cx:pt idx="1474">4.5</cx:pt>
          <cx:pt idx="1475">4.5</cx:pt>
          <cx:pt idx="1476">4</cx:pt>
          <cx:pt idx="1477">4</cx:pt>
          <cx:pt idx="1478">4.5</cx:pt>
          <cx:pt idx="1479">3.5</cx:pt>
          <cx:pt idx="1480">4</cx:pt>
          <cx:pt idx="1481">3</cx:pt>
          <cx:pt idx="1482">3.5</cx:pt>
          <cx:pt idx="1483">4.5</cx:pt>
          <cx:pt idx="1484">2.5</cx:pt>
          <cx:pt idx="1485">3</cx:pt>
          <cx:pt idx="1486">2.5</cx:pt>
          <cx:pt idx="1487">3.5</cx:pt>
          <cx:pt idx="1488">2.5</cx:pt>
          <cx:pt idx="1489">3</cx:pt>
          <cx:pt idx="1490">4</cx:pt>
          <cx:pt idx="1491">4.5</cx:pt>
          <cx:pt idx="1492">5</cx:pt>
          <cx:pt idx="1493">4</cx:pt>
          <cx:pt idx="1494">5</cx:pt>
          <cx:pt idx="1495">4.5</cx:pt>
          <cx:pt idx="1496">3.5</cx:pt>
          <cx:pt idx="1497">5</cx:pt>
          <cx:pt idx="1498">2</cx:pt>
          <cx:pt idx="1499">3</cx:pt>
          <cx:pt idx="1500">3.5</cx:pt>
          <cx:pt idx="1501">4</cx:pt>
          <cx:pt idx="1502">2</cx:pt>
          <cx:pt idx="1503">2.5</cx:pt>
          <cx:pt idx="1504">2.5</cx:pt>
          <cx:pt idx="1505">3</cx:pt>
          <cx:pt idx="1506">3.5</cx:pt>
          <cx:pt idx="1507">4.5</cx:pt>
          <cx:pt idx="1508">4</cx:pt>
          <cx:pt idx="1509">4</cx:pt>
          <cx:pt idx="1510">3</cx:pt>
          <cx:pt idx="1511">3</cx:pt>
          <cx:pt idx="1512">4.5</cx:pt>
          <cx:pt idx="1513">4</cx:pt>
          <cx:pt idx="1514">4.5</cx:pt>
          <cx:pt idx="1515">4.5</cx:pt>
          <cx:pt idx="1516">4.5</cx:pt>
          <cx:pt idx="1517">4</cx:pt>
          <cx:pt idx="1518">3</cx:pt>
          <cx:pt idx="1519">3.5</cx:pt>
          <cx:pt idx="1520">2</cx:pt>
          <cx:pt idx="1521">2</cx:pt>
          <cx:pt idx="1522">2.5</cx:pt>
          <cx:pt idx="1523">3</cx:pt>
          <cx:pt idx="1524">3.5</cx:pt>
          <cx:pt idx="1525">3.5</cx:pt>
          <cx:pt idx="1526">4.5</cx:pt>
          <cx:pt idx="1527">4</cx:pt>
          <cx:pt idx="1528">4.5</cx:pt>
          <cx:pt idx="1529">5</cx:pt>
          <cx:pt idx="1530">4.5</cx:pt>
          <cx:pt idx="1531">4</cx:pt>
          <cx:pt idx="1532">4.5</cx:pt>
          <cx:pt idx="1533">4.5</cx:pt>
          <cx:pt idx="1534">4</cx:pt>
          <cx:pt idx="1535">4.5</cx:pt>
          <cx:pt idx="1536">3.5</cx:pt>
          <cx:pt idx="1537">3</cx:pt>
          <cx:pt idx="1538">2</cx:pt>
          <cx:pt idx="1539">2</cx:pt>
          <cx:pt idx="1540">4</cx:pt>
          <cx:pt idx="1541">2.5</cx:pt>
          <cx:pt idx="1542">3</cx:pt>
          <cx:pt idx="1543">3.5</cx:pt>
          <cx:pt idx="1544">4</cx:pt>
          <cx:pt idx="1545">3.5</cx:pt>
          <cx:pt idx="1546">4</cx:pt>
          <cx:pt idx="1547">5</cx:pt>
          <cx:pt idx="1548">3</cx:pt>
          <cx:pt idx="1549">4</cx:pt>
          <cx:pt idx="1550">4</cx:pt>
          <cx:pt idx="1551">4.5</cx:pt>
          <cx:pt idx="1552">4</cx:pt>
          <cx:pt idx="1553">3</cx:pt>
          <cx:pt idx="1554">2.5</cx:pt>
          <cx:pt idx="1555">3</cx:pt>
          <cx:pt idx="1556">3</cx:pt>
          <cx:pt idx="1557">1.5</cx:pt>
          <cx:pt idx="1558">2.5</cx:pt>
          <cx:pt idx="1559">2.5</cx:pt>
          <cx:pt idx="1560">1.5</cx:pt>
          <cx:pt idx="1561">1.5</cx:pt>
          <cx:pt idx="1562">2</cx:pt>
          <cx:pt idx="1563">2</cx:pt>
          <cx:pt idx="1564">2.5</cx:pt>
          <cx:pt idx="1565">2.5</cx:pt>
          <cx:pt idx="1566">2.5</cx:pt>
          <cx:pt idx="1567">2</cx:pt>
          <cx:pt idx="1568">1.5</cx:pt>
          <cx:pt idx="1569">2.5</cx:pt>
          <cx:pt idx="1570">2.5</cx:pt>
          <cx:pt idx="1571">2</cx:pt>
          <cx:pt idx="1572">2.5</cx:pt>
          <cx:pt idx="1573">1.5</cx:pt>
          <cx:pt idx="1574">3.5</cx:pt>
          <cx:pt idx="1575">2</cx:pt>
          <cx:pt idx="1576">2</cx:pt>
          <cx:pt idx="1577">3.5</cx:pt>
          <cx:pt idx="1578">2</cx:pt>
          <cx:pt idx="1579">1.5</cx:pt>
          <cx:pt idx="1580">2.5</cx:pt>
          <cx:pt idx="1581">2</cx:pt>
          <cx:pt idx="1582">2.5</cx:pt>
          <cx:pt idx="1583">2.5</cx:pt>
          <cx:pt idx="1584">1</cx:pt>
          <cx:pt idx="1585">1.5</cx:pt>
          <cx:pt idx="1586">2</cx:pt>
          <cx:pt idx="1587">2</cx:pt>
          <cx:pt idx="1588">2</cx:pt>
          <cx:pt idx="1589">2</cx:pt>
          <cx:pt idx="1590">3</cx:pt>
          <cx:pt idx="1591">4</cx:pt>
          <cx:pt idx="1592">3.5</cx:pt>
          <cx:pt idx="1593">2</cx:pt>
          <cx:pt idx="1594">2.5</cx:pt>
          <cx:pt idx="1595">3</cx:pt>
          <cx:pt idx="1596">3</cx:pt>
          <cx:pt idx="1597">3</cx:pt>
          <cx:pt idx="1598">3</cx:pt>
          <cx:pt idx="1599">2</cx:pt>
          <cx:pt idx="1600">2</cx:pt>
          <cx:pt idx="1601">3</cx:pt>
          <cx:pt idx="1602">3</cx:pt>
          <cx:pt idx="1603">3</cx:pt>
          <cx:pt idx="1604">3.3332999999999999</cx:pt>
          <cx:pt idx="1605">2.5</cx:pt>
          <cx:pt idx="1606">2.5</cx:pt>
          <cx:pt idx="1607">2.5</cx:pt>
          <cx:pt idx="1608">4.5</cx:pt>
          <cx:pt idx="1609">4</cx:pt>
          <cx:pt idx="1610">2.5</cx:pt>
          <cx:pt idx="1611">3</cx:pt>
          <cx:pt idx="1612">2</cx:pt>
          <cx:pt idx="1613">2.5</cx:pt>
          <cx:pt idx="1614">2</cx:pt>
          <cx:pt idx="1615">2.5</cx:pt>
          <cx:pt idx="1616">3</cx:pt>
          <cx:pt idx="1617">3.5</cx:pt>
          <cx:pt idx="1618">3</cx:pt>
          <cx:pt idx="1619">1.5</cx:pt>
          <cx:pt idx="1620">2.5</cx:pt>
          <cx:pt idx="1621">1.5</cx:pt>
          <cx:pt idx="1622">2</cx:pt>
          <cx:pt idx="1623">2</cx:pt>
          <cx:pt idx="1624">2.5</cx:pt>
          <cx:pt idx="1625">2</cx:pt>
          <cx:pt idx="1626">1.5</cx:pt>
          <cx:pt idx="1627">4</cx:pt>
          <cx:pt idx="1628">3.5</cx:pt>
          <cx:pt idx="1629">4.5</cx:pt>
          <cx:pt idx="1630">3</cx:pt>
          <cx:pt idx="1631">2.5</cx:pt>
          <cx:pt idx="1632">2.3332999999999999</cx:pt>
          <cx:pt idx="1633">3.3332999999999999</cx:pt>
          <cx:pt idx="1634">1.6667000000000001</cx:pt>
          <cx:pt idx="1635">4</cx:pt>
          <cx:pt idx="1636">3.5</cx:pt>
          <cx:pt idx="1637">3.5</cx:pt>
          <cx:pt idx="1638">3</cx:pt>
          <cx:pt idx="1639">3.5</cx:pt>
          <cx:pt idx="1640">2.5</cx:pt>
          <cx:pt idx="1641">3</cx:pt>
          <cx:pt idx="1642">3.5</cx:pt>
          <cx:pt idx="1643">3.5</cx:pt>
          <cx:pt idx="1644">4</cx:pt>
          <cx:pt idx="1645">1.3332999999999999</cx:pt>
          <cx:pt idx="1646">4</cx:pt>
          <cx:pt idx="1647">2.5</cx:pt>
          <cx:pt idx="1648">4.5</cx:pt>
          <cx:pt idx="1649">4</cx:pt>
          <cx:pt idx="1650">4.5</cx:pt>
          <cx:pt idx="1651">5</cx:pt>
          <cx:pt idx="1652">3.5</cx:pt>
          <cx:pt idx="1653">4</cx:pt>
          <cx:pt idx="1654">3</cx:pt>
          <cx:pt idx="1655">3</cx:pt>
          <cx:pt idx="1656">2.5</cx:pt>
          <cx:pt idx="1657">3</cx:pt>
          <cx:pt idx="1658">4.5</cx:pt>
          <cx:pt idx="1659">2.5</cx:pt>
          <cx:pt idx="1660">3</cx:pt>
          <cx:pt idx="1661">4.5</cx:pt>
          <cx:pt idx="1662">2.5</cx:pt>
          <cx:pt idx="1663">4</cx:pt>
          <cx:pt idx="1664">4</cx:pt>
          <cx:pt idx="1665">4</cx:pt>
          <cx:pt idx="1666">4.5</cx:pt>
          <cx:pt idx="1667">3.5</cx:pt>
          <cx:pt idx="1668">4</cx:pt>
          <cx:pt idx="1669">4.5</cx:pt>
          <cx:pt idx="1670">2</cx:pt>
          <cx:pt idx="1671">2</cx:pt>
          <cx:pt idx="1672">2</cx:pt>
          <cx:pt idx="1673">2.5</cx:pt>
          <cx:pt idx="1674">3.5</cx:pt>
          <cx:pt idx="1675">5</cx:pt>
          <cx:pt idx="1676">2</cx:pt>
          <cx:pt idx="1677">2.5</cx:pt>
          <cx:pt idx="1678">4.5</cx:pt>
          <cx:pt idx="1679">2.5</cx:pt>
          <cx:pt idx="1680">2.5</cx:pt>
          <cx:pt idx="1681">2</cx:pt>
          <cx:pt idx="1682">3.5</cx:pt>
          <cx:pt idx="1683">3</cx:pt>
          <cx:pt idx="1684">3.5</cx:pt>
          <cx:pt idx="1685">3</cx:pt>
          <cx:pt idx="1686">4</cx:pt>
          <cx:pt idx="1687">4.5</cx:pt>
          <cx:pt idx="1688">4.5</cx:pt>
          <cx:pt idx="1689">4.5</cx:pt>
          <cx:pt idx="1690">4.5</cx:pt>
          <cx:pt idx="1691">2</cx:pt>
          <cx:pt idx="1692">4</cx:pt>
          <cx:pt idx="1693">2.5</cx:pt>
          <cx:pt idx="1694">2</cx:pt>
          <cx:pt idx="1695">4</cx:pt>
          <cx:pt idx="1696">4.5</cx:pt>
          <cx:pt idx="1697">3</cx:pt>
          <cx:pt idx="1698">3</cx:pt>
          <cx:pt idx="1699">3.5</cx:pt>
          <cx:pt idx="1700">4.5</cx:pt>
          <cx:pt idx="1701">3</cx:pt>
          <cx:pt idx="1702">3</cx:pt>
          <cx:pt idx="1703">4.5</cx:pt>
          <cx:pt idx="1704">3</cx:pt>
          <cx:pt idx="1705">4.5</cx:pt>
          <cx:pt idx="1706">4</cx:pt>
          <cx:pt idx="1707">4</cx:pt>
          <cx:pt idx="1708">5</cx:pt>
          <cx:pt idx="1709">4.5</cx:pt>
          <cx:pt idx="1710">4.5</cx:pt>
          <cx:pt idx="1711">3</cx:pt>
          <cx:pt idx="1712">4</cx:pt>
          <cx:pt idx="1713">2.3332999999999999</cx:pt>
          <cx:pt idx="1714">3.6667000000000001</cx:pt>
          <cx:pt idx="1715">2.3332999999999999</cx:pt>
          <cx:pt idx="1716">2.3332999999999999</cx:pt>
          <cx:pt idx="1717">2.3332999999999999</cx:pt>
          <cx:pt idx="1718">1.6667000000000001</cx:pt>
          <cx:pt idx="1719">1.3332999999999999</cx:pt>
          <cx:pt idx="1720">4</cx:pt>
          <cx:pt idx="1721">3</cx:pt>
          <cx:pt idx="1722">2.3332999999999999</cx:pt>
          <cx:pt idx="1723">3.6667000000000001</cx:pt>
          <cx:pt idx="1724">3</cx:pt>
          <cx:pt idx="1725">3</cx:pt>
          <cx:pt idx="1726">3.5</cx:pt>
          <cx:pt idx="1727">4</cx:pt>
          <cx:pt idx="1728">2.6667000000000001</cx:pt>
          <cx:pt idx="1729">4</cx:pt>
          <cx:pt idx="1730">3.5</cx:pt>
          <cx:pt idx="1731">4.5</cx:pt>
          <cx:pt idx="1732">1.5</cx:pt>
          <cx:pt idx="1733">2.5</cx:pt>
          <cx:pt idx="1734">3</cx:pt>
          <cx:pt idx="1735">3.5</cx:pt>
          <cx:pt idx="1736">2.5</cx:pt>
          <cx:pt idx="1737">3.5</cx:pt>
          <cx:pt idx="1738">2.5</cx:pt>
          <cx:pt idx="1739">4</cx:pt>
          <cx:pt idx="1740">2.5</cx:pt>
          <cx:pt idx="1741">4</cx:pt>
          <cx:pt idx="1742">4</cx:pt>
          <cx:pt idx="1743">3.5</cx:pt>
          <cx:pt idx="1744">3.5</cx:pt>
          <cx:pt idx="1745">2.5</cx:pt>
          <cx:pt idx="1746">3</cx:pt>
          <cx:pt idx="1747">2.5</cx:pt>
          <cx:pt idx="1748">2.5</cx:pt>
          <cx:pt idx="1749">2</cx:pt>
          <cx:pt idx="1750">2</cx:pt>
          <cx:pt idx="1751">2.5</cx:pt>
          <cx:pt idx="1752">2</cx:pt>
          <cx:pt idx="1753">2.5</cx:pt>
          <cx:pt idx="1754">1.5</cx:pt>
          <cx:pt idx="1755">2.5</cx:pt>
          <cx:pt idx="1756">2</cx:pt>
          <cx:pt idx="1757">2.5</cx:pt>
          <cx:pt idx="1758">2</cx:pt>
          <cx:pt idx="1759">1.5</cx:pt>
          <cx:pt idx="1760">4.3333000000000004</cx:pt>
          <cx:pt idx="1761">1.5</cx:pt>
          <cx:pt idx="1762">1.5</cx:pt>
          <cx:pt idx="1763">2.5</cx:pt>
          <cx:pt idx="1764">2.3332999999999999</cx:pt>
          <cx:pt idx="1765">2.6667000000000001</cx:pt>
          <cx:pt idx="1766">4</cx:pt>
          <cx:pt idx="1767">4</cx:pt>
          <cx:pt idx="1768">2</cx:pt>
          <cx:pt idx="1769">3.5</cx:pt>
          <cx:pt idx="1770">2</cx:pt>
          <cx:pt idx="1771">2</cx:pt>
          <cx:pt idx="1772">4</cx:pt>
          <cx:pt idx="1773">3.5</cx:pt>
          <cx:pt idx="1774">2.5</cx:pt>
          <cx:pt idx="1775">3</cx:pt>
          <cx:pt idx="1776">3</cx:pt>
          <cx:pt idx="1777">3.5</cx:pt>
          <cx:pt idx="1778">3</cx:pt>
          <cx:pt idx="1779">3</cx:pt>
          <cx:pt idx="1780">3</cx:pt>
          <cx:pt idx="1781">3</cx:pt>
          <cx:pt idx="1782">3.5</cx:pt>
          <cx:pt idx="1783">3.5</cx:pt>
          <cx:pt idx="1784">2</cx:pt>
          <cx:pt idx="1785">3.5</cx:pt>
          <cx:pt idx="1786">3.5</cx:pt>
          <cx:pt idx="1787">4</cx:pt>
          <cx:pt idx="1788">1.5</cx:pt>
          <cx:pt idx="1789">4</cx:pt>
          <cx:pt idx="1790">4</cx:pt>
          <cx:pt idx="1791">3</cx:pt>
          <cx:pt idx="1792">3</cx:pt>
          <cx:pt idx="1793">3.5</cx:pt>
          <cx:pt idx="1794">3.5</cx:pt>
          <cx:pt idx="1795">3.5</cx:pt>
          <cx:pt idx="1796">3</cx:pt>
          <cx:pt idx="1797">2.5</cx:pt>
          <cx:pt idx="1798">3.5</cx:pt>
          <cx:pt idx="1799">3.5</cx:pt>
          <cx:pt idx="1800">2.5</cx:pt>
          <cx:pt idx="1801">2.5</cx:pt>
          <cx:pt idx="1802">3</cx:pt>
          <cx:pt idx="1803">2.5</cx:pt>
          <cx:pt idx="1804">3.5</cx:pt>
          <cx:pt idx="1805">3.5</cx:pt>
          <cx:pt idx="1806">2.5</cx:pt>
          <cx:pt idx="1807">2.5</cx:pt>
          <cx:pt idx="1808">2</cx:pt>
          <cx:pt idx="1809">2</cx:pt>
          <cx:pt idx="1810">1.5</cx:pt>
          <cx:pt idx="1811">3.5</cx:pt>
          <cx:pt idx="1812">1.5</cx:pt>
          <cx:pt idx="1813">1.5</cx:pt>
          <cx:pt idx="1814">1.5</cx:pt>
          <cx:pt idx="1815">2</cx:pt>
          <cx:pt idx="1816">4.3333000000000004</cx:pt>
          <cx:pt idx="1817">3.3332999999999999</cx:pt>
          <cx:pt idx="1818">3.5</cx:pt>
          <cx:pt idx="1819">3</cx:pt>
          <cx:pt idx="1820">3</cx:pt>
          <cx:pt idx="1821">4</cx:pt>
          <cx:pt idx="1822">3</cx:pt>
          <cx:pt idx="1823">2.5</cx:pt>
          <cx:pt idx="1824">3</cx:pt>
          <cx:pt idx="1825">3</cx:pt>
          <cx:pt idx="1826">4</cx:pt>
          <cx:pt idx="1827">3</cx:pt>
          <cx:pt idx="1828">4</cx:pt>
          <cx:pt idx="1829">3</cx:pt>
          <cx:pt idx="1830">3</cx:pt>
          <cx:pt idx="1831">4.5</cx:pt>
          <cx:pt idx="1832">4</cx:pt>
          <cx:pt idx="1833">3</cx:pt>
          <cx:pt idx="1834">3</cx:pt>
          <cx:pt idx="1835">3.5</cx:pt>
          <cx:pt idx="1836">3.5</cx:pt>
          <cx:pt idx="1837">2.5</cx:pt>
          <cx:pt idx="1838">4</cx:pt>
          <cx:pt idx="1839">2.5</cx:pt>
          <cx:pt idx="1840">2</cx:pt>
          <cx:pt idx="1841">2.5</cx:pt>
          <cx:pt idx="1842">3</cx:pt>
          <cx:pt idx="1843">2.5</cx:pt>
          <cx:pt idx="1844">4.5</cx:pt>
          <cx:pt idx="1845">2</cx:pt>
          <cx:pt idx="1846">3</cx:pt>
          <cx:pt idx="1847">3.5</cx:pt>
          <cx:pt idx="1848">3.5</cx:pt>
          <cx:pt idx="1849">3.5</cx:pt>
          <cx:pt idx="1850">3.5</cx:pt>
          <cx:pt idx="1851">1.5</cx:pt>
          <cx:pt idx="1852">2</cx:pt>
          <cx:pt idx="1853">2.5</cx:pt>
          <cx:pt idx="1854">2.5</cx:pt>
          <cx:pt idx="1855">3</cx:pt>
          <cx:pt idx="1856">2.5</cx:pt>
          <cx:pt idx="1857">3.5</cx:pt>
          <cx:pt idx="1858">3.5</cx:pt>
          <cx:pt idx="1859">2</cx:pt>
          <cx:pt idx="1860">2</cx:pt>
          <cx:pt idx="1861">2.5</cx:pt>
          <cx:pt idx="1862">2.5</cx:pt>
          <cx:pt idx="1863">2</cx:pt>
          <cx:pt idx="1864">3</cx:pt>
          <cx:pt idx="1865">2</cx:pt>
          <cx:pt idx="1866">2</cx:pt>
          <cx:pt idx="1867">2.5</cx:pt>
          <cx:pt idx="1868">4.5</cx:pt>
          <cx:pt idx="1869">3.5</cx:pt>
          <cx:pt idx="1870">3</cx:pt>
          <cx:pt idx="1871">1.5</cx:pt>
          <cx:pt idx="1872">3</cx:pt>
          <cx:pt idx="1873">2</cx:pt>
          <cx:pt idx="1874">2</cx:pt>
          <cx:pt idx="1875">2</cx:pt>
          <cx:pt idx="1876">2</cx:pt>
          <cx:pt idx="1877">1.5</cx:pt>
          <cx:pt idx="1878">1.5</cx:pt>
          <cx:pt idx="1879">1.5</cx:pt>
          <cx:pt idx="1880">2</cx:pt>
          <cx:pt idx="1881">2</cx:pt>
          <cx:pt idx="1882">2.5</cx:pt>
          <cx:pt idx="1883">1.5</cx:pt>
          <cx:pt idx="1884">1.5</cx:pt>
          <cx:pt idx="1885">2</cx:pt>
          <cx:pt idx="1886">4.5</cx:pt>
          <cx:pt idx="1887">4</cx:pt>
          <cx:pt idx="1888">3.5</cx:pt>
          <cx:pt idx="1889">3</cx:pt>
          <cx:pt idx="1890">2.5</cx:pt>
          <cx:pt idx="1891">1.5</cx:pt>
          <cx:pt idx="1892">2</cx:pt>
          <cx:pt idx="1893">2.5</cx:pt>
          <cx:pt idx="1894">3</cx:pt>
          <cx:pt idx="1895">4.5</cx:pt>
          <cx:pt idx="1896">1.5</cx:pt>
          <cx:pt idx="1897">4</cx:pt>
          <cx:pt idx="1898">2</cx:pt>
          <cx:pt idx="1899">1.5</cx:pt>
          <cx:pt idx="1900">2</cx:pt>
          <cx:pt idx="1901">2.5</cx:pt>
          <cx:pt idx="1902">3</cx:pt>
          <cx:pt idx="1903">1.5</cx:pt>
          <cx:pt idx="1904">2</cx:pt>
          <cx:pt idx="1905">1.5</cx:pt>
          <cx:pt idx="1906">2.5</cx:pt>
          <cx:pt idx="1907">2</cx:pt>
          <cx:pt idx="1908">3</cx:pt>
          <cx:pt idx="1909">3</cx:pt>
          <cx:pt idx="1910">3</cx:pt>
          <cx:pt idx="1911">3</cx:pt>
          <cx:pt idx="1912">3</cx:pt>
          <cx:pt idx="1913">4</cx:pt>
          <cx:pt idx="1914">3.5</cx:pt>
          <cx:pt idx="1915">4</cx:pt>
          <cx:pt idx="1916">3</cx:pt>
          <cx:pt idx="1917">3.5</cx:pt>
          <cx:pt idx="1918">2.5</cx:pt>
          <cx:pt idx="1919">2.5</cx:pt>
          <cx:pt idx="1920">3.5</cx:pt>
          <cx:pt idx="1921">3.5</cx:pt>
          <cx:pt idx="1922">2.5</cx:pt>
          <cx:pt idx="1923">3</cx:pt>
          <cx:pt idx="1924">3.5</cx:pt>
          <cx:pt idx="1925">2.5</cx:pt>
          <cx:pt idx="1926">3.5</cx:pt>
          <cx:pt idx="1927">3</cx:pt>
          <cx:pt idx="1928">3.5</cx:pt>
          <cx:pt idx="1929">4.5</cx:pt>
          <cx:pt idx="1930">3</cx:pt>
          <cx:pt idx="1931">3.5</cx:pt>
          <cx:pt idx="1932">3</cx:pt>
          <cx:pt idx="1933">4.5</cx:pt>
          <cx:pt idx="1934">4.5</cx:pt>
          <cx:pt idx="1935">3.5</cx:pt>
          <cx:pt idx="1936">3.5</cx:pt>
          <cx:pt idx="1937">4</cx:pt>
          <cx:pt idx="1938">4.5</cx:pt>
          <cx:pt idx="1939">2.5</cx:pt>
          <cx:pt idx="1940">3.5</cx:pt>
          <cx:pt idx="1941">3</cx:pt>
          <cx:pt idx="1942">3.5</cx:pt>
          <cx:pt idx="1943">3</cx:pt>
          <cx:pt idx="1944">2.5</cx:pt>
          <cx:pt idx="1945">4.5</cx:pt>
          <cx:pt idx="1946">3.5</cx:pt>
          <cx:pt idx="1947">2.5</cx:pt>
          <cx:pt idx="1948">3</cx:pt>
          <cx:pt idx="1949">2.5</cx:pt>
          <cx:pt idx="1950">2</cx:pt>
          <cx:pt idx="1951">3.5</cx:pt>
          <cx:pt idx="1952">2.5</cx:pt>
          <cx:pt idx="1953">3</cx:pt>
          <cx:pt idx="1954">4</cx:pt>
          <cx:pt idx="1955">3</cx:pt>
          <cx:pt idx="1956">3.5</cx:pt>
          <cx:pt idx="1957">2.5</cx:pt>
          <cx:pt idx="1958">3</cx:pt>
          <cx:pt idx="1959">4.5</cx:pt>
          <cx:pt idx="1960">3.5</cx:pt>
          <cx:pt idx="1961">3</cx:pt>
          <cx:pt idx="1962">4.5</cx:pt>
          <cx:pt idx="1963">3.5</cx:pt>
          <cx:pt idx="1964">3</cx:pt>
          <cx:pt idx="1965">3.5</cx:pt>
          <cx:pt idx="1966">3.5</cx:pt>
          <cx:pt idx="1967">4.5</cx:pt>
          <cx:pt idx="1968">4</cx:pt>
          <cx:pt idx="1969">4.5</cx:pt>
          <cx:pt idx="1970">4.5</cx:pt>
          <cx:pt idx="1971">3.5</cx:pt>
          <cx:pt idx="1972">4</cx:pt>
          <cx:pt idx="1973">3.5</cx:pt>
          <cx:pt idx="1974">3</cx:pt>
          <cx:pt idx="1975">2.5</cx:pt>
          <cx:pt idx="1976">2</cx:pt>
          <cx:pt idx="1977">3</cx:pt>
          <cx:pt idx="1978">3</cx:pt>
          <cx:pt idx="1979">4.6666999999999996</cx:pt>
          <cx:pt idx="1980">2.5</cx:pt>
          <cx:pt idx="1981">3.5</cx:pt>
          <cx:pt idx="1982">4.5</cx:pt>
          <cx:pt idx="1983">2</cx:pt>
          <cx:pt idx="1984">1.5</cx:pt>
          <cx:pt idx="1985">4.5</cx:pt>
          <cx:pt idx="1986">4</cx:pt>
          <cx:pt idx="1987">2.5</cx:pt>
          <cx:pt idx="1988">4</cx:pt>
          <cx:pt idx="1989">3.5</cx:pt>
          <cx:pt idx="1990">3.5</cx:pt>
          <cx:pt idx="1991">2.5</cx:pt>
          <cx:pt idx="1992">2.5</cx:pt>
          <cx:pt idx="1993">2.5</cx:pt>
          <cx:pt idx="1994">3</cx:pt>
          <cx:pt idx="1995">4.5</cx:pt>
          <cx:pt idx="1996">4</cx:pt>
          <cx:pt idx="1997">4.5</cx:pt>
          <cx:pt idx="1998">3.5</cx:pt>
          <cx:pt idx="1999">3.5</cx:pt>
          <cx:pt idx="2000">1.5</cx:pt>
          <cx:pt idx="2001">3</cx:pt>
          <cx:pt idx="2002">2</cx:pt>
          <cx:pt idx="2003">4</cx:pt>
          <cx:pt idx="2004">3.6667000000000001</cx:pt>
          <cx:pt idx="2005">2.5</cx:pt>
          <cx:pt idx="2006">4.3333000000000004</cx:pt>
          <cx:pt idx="2007">2</cx:pt>
          <cx:pt idx="2008">3</cx:pt>
          <cx:pt idx="2009">2.5</cx:pt>
          <cx:pt idx="2010">4.5</cx:pt>
          <cx:pt idx="2011">3.5</cx:pt>
          <cx:pt idx="2012">3</cx:pt>
          <cx:pt idx="2013">3.5</cx:pt>
          <cx:pt idx="2014">3.6667000000000001</cx:pt>
          <cx:pt idx="2015">3</cx:pt>
          <cx:pt idx="2016">4</cx:pt>
          <cx:pt idx="2017">3</cx:pt>
          <cx:pt idx="2018">4.5</cx:pt>
          <cx:pt idx="2019">3</cx:pt>
          <cx:pt idx="2020">3</cx:pt>
          <cx:pt idx="2021">2</cx:pt>
          <cx:pt idx="2022">2</cx:pt>
          <cx:pt idx="2023">2</cx:pt>
          <cx:pt idx="2024">4.5</cx:pt>
          <cx:pt idx="2025">5</cx:pt>
          <cx:pt idx="2026">4</cx:pt>
          <cx:pt idx="2027">4</cx:pt>
          <cx:pt idx="2028">4.5</cx:pt>
          <cx:pt idx="2029">2</cx:pt>
          <cx:pt idx="2030">2.5</cx:pt>
          <cx:pt idx="2031">3</cx:pt>
          <cx:pt idx="2032">3.5</cx:pt>
          <cx:pt idx="2033">2.5</cx:pt>
          <cx:pt idx="2034">2.5</cx:pt>
          <cx:pt idx="2035">2</cx:pt>
          <cx:pt idx="2036">2.5</cx:pt>
          <cx:pt idx="2037">1.5</cx:pt>
          <cx:pt idx="2038">1.5</cx:pt>
          <cx:pt idx="2039">3</cx:pt>
          <cx:pt idx="2040">2.5</cx:pt>
          <cx:pt idx="2041">2.5</cx:pt>
          <cx:pt idx="2042">3.5</cx:pt>
          <cx:pt idx="2043">4</cx:pt>
          <cx:pt idx="2044">4.5</cx:pt>
          <cx:pt idx="2045">1.5</cx:pt>
          <cx:pt idx="2046">2</cx:pt>
          <cx:pt idx="2047">2.5</cx:pt>
          <cx:pt idx="2048">4.5</cx:pt>
          <cx:pt idx="2049">3.5</cx:pt>
          <cx:pt idx="2050">2</cx:pt>
          <cx:pt idx="2051">2</cx:pt>
          <cx:pt idx="2052">1.5</cx:pt>
          <cx:pt idx="2053">2.5</cx:pt>
          <cx:pt idx="2054">2</cx:pt>
          <cx:pt idx="2055">2</cx:pt>
          <cx:pt idx="2056">2</cx:pt>
          <cx:pt idx="2057">3</cx:pt>
          <cx:pt idx="2058">2</cx:pt>
          <cx:pt idx="2059">3</cx:pt>
          <cx:pt idx="2060">1.5</cx:pt>
          <cx:pt idx="2061">3</cx:pt>
          <cx:pt idx="2062">3</cx:pt>
          <cx:pt idx="2063">2.5</cx:pt>
          <cx:pt idx="2064">2.5</cx:pt>
          <cx:pt idx="2065">2.5</cx:pt>
          <cx:pt idx="2066">2</cx:pt>
          <cx:pt idx="2067">2</cx:pt>
          <cx:pt idx="2068">2.5</cx:pt>
          <cx:pt idx="2069">2.5</cx:pt>
          <cx:pt idx="2070">2</cx:pt>
          <cx:pt idx="2071">2</cx:pt>
          <cx:pt idx="2072">3</cx:pt>
          <cx:pt idx="2073">2</cx:pt>
          <cx:pt idx="2074">4.3333000000000004</cx:pt>
          <cx:pt idx="2075">1.5</cx:pt>
          <cx:pt idx="2076">2.5</cx:pt>
          <cx:pt idx="2077">2</cx:pt>
          <cx:pt idx="2078">2.5</cx:pt>
          <cx:pt idx="2079">1.5</cx:pt>
          <cx:pt idx="2080">2</cx:pt>
          <cx:pt idx="2081">1.5</cx:pt>
          <cx:pt idx="2082">2</cx:pt>
          <cx:pt idx="2083">1.5</cx:pt>
          <cx:pt idx="2084">3.5</cx:pt>
          <cx:pt idx="2085">4.5</cx:pt>
          <cx:pt idx="2086">2.5</cx:pt>
          <cx:pt idx="2087">2.5</cx:pt>
          <cx:pt idx="2088">3.5</cx:pt>
          <cx:pt idx="2089">5</cx:pt>
          <cx:pt idx="2090">3</cx:pt>
          <cx:pt idx="2091">3</cx:pt>
          <cx:pt idx="2092">3</cx:pt>
          <cx:pt idx="2093">2</cx:pt>
          <cx:pt idx="2094">3.6667000000000001</cx:pt>
          <cx:pt idx="2095">2.6667000000000001</cx:pt>
          <cx:pt idx="2096">4</cx:pt>
          <cx:pt idx="2097">2.5</cx:pt>
          <cx:pt idx="2098">4</cx:pt>
          <cx:pt idx="2099">2</cx:pt>
          <cx:pt idx="2100">3.5</cx:pt>
          <cx:pt idx="2101">3</cx:pt>
          <cx:pt idx="2102">3.5</cx:pt>
          <cx:pt idx="2103">2.5</cx:pt>
          <cx:pt idx="2104">2.5</cx:pt>
          <cx:pt idx="2105">3.5</cx:pt>
          <cx:pt idx="2106">3.5</cx:pt>
          <cx:pt idx="2107">3</cx:pt>
          <cx:pt idx="2108">2</cx:pt>
          <cx:pt idx="2109">4.5</cx:pt>
          <cx:pt idx="2110">2.5</cx:pt>
          <cx:pt idx="2111">4.5</cx:pt>
          <cx:pt idx="2112">4.5</cx:pt>
          <cx:pt idx="2113">4</cx:pt>
          <cx:pt idx="2114">3.5</cx:pt>
          <cx:pt idx="2115">2</cx:pt>
          <cx:pt idx="2116">3</cx:pt>
          <cx:pt idx="2117">2.5</cx:pt>
          <cx:pt idx="2118">5</cx:pt>
          <cx:pt idx="2119">5</cx:pt>
          <cx:pt idx="2120">4</cx:pt>
          <cx:pt idx="2121">4</cx:pt>
          <cx:pt idx="2122">3.5</cx:pt>
          <cx:pt idx="2123">3</cx:pt>
          <cx:pt idx="2124">3.5</cx:pt>
          <cx:pt idx="2125">3</cx:pt>
          <cx:pt idx="2126">2</cx:pt>
          <cx:pt idx="2127">4.5</cx:pt>
          <cx:pt idx="2128">3.5</cx:pt>
          <cx:pt idx="2129">2.5</cx:pt>
          <cx:pt idx="2130">3</cx:pt>
          <cx:pt idx="2131">3.5</cx:pt>
          <cx:pt idx="2132">4</cx:pt>
          <cx:pt idx="2133">2</cx:pt>
          <cx:pt idx="2134">1.5</cx:pt>
          <cx:pt idx="2135">3</cx:pt>
          <cx:pt idx="2136">3.6667000000000001</cx:pt>
          <cx:pt idx="2137">4</cx:pt>
          <cx:pt idx="2138">2</cx:pt>
          <cx:pt idx="2139">3</cx:pt>
          <cx:pt idx="2140">4.5</cx:pt>
          <cx:pt idx="2141">4.5</cx:pt>
          <cx:pt idx="2142">3</cx:pt>
          <cx:pt idx="2143">3.5</cx:pt>
          <cx:pt idx="2144">2</cx:pt>
          <cx:pt idx="2145">2.5</cx:pt>
          <cx:pt idx="2146">4.3333000000000004</cx:pt>
          <cx:pt idx="2147">3.5</cx:pt>
          <cx:pt idx="2148">3</cx:pt>
          <cx:pt idx="2149">3</cx:pt>
          <cx:pt idx="2150">4</cx:pt>
          <cx:pt idx="2151">3.5</cx:pt>
          <cx:pt idx="2152">2</cx:pt>
          <cx:pt idx="2153">3.5</cx:pt>
          <cx:pt idx="2154">3.5</cx:pt>
          <cx:pt idx="2155">2.5</cx:pt>
          <cx:pt idx="2156">2.5</cx:pt>
          <cx:pt idx="2157">5</cx:pt>
          <cx:pt idx="2158">3</cx:pt>
          <cx:pt idx="2159">2</cx:pt>
          <cx:pt idx="2160">2.5</cx:pt>
          <cx:pt idx="2161">4.5</cx:pt>
          <cx:pt idx="2162">5</cx:pt>
          <cx:pt idx="2163">3</cx:pt>
          <cx:pt idx="2164">2</cx:pt>
          <cx:pt idx="2165">3.5</cx:pt>
          <cx:pt idx="2166">4.5</cx:pt>
          <cx:pt idx="2167">4</cx:pt>
          <cx:pt idx="2168">2</cx:pt>
          <cx:pt idx="2169">1.5</cx:pt>
          <cx:pt idx="2170">2.5</cx:pt>
          <cx:pt idx="2171">2.5</cx:pt>
          <cx:pt idx="2172">3</cx:pt>
          <cx:pt idx="2173">3.5</cx:pt>
          <cx:pt idx="2174">2.5</cx:pt>
          <cx:pt idx="2175">4</cx:pt>
          <cx:pt idx="2176">4.5</cx:pt>
          <cx:pt idx="2177">4</cx:pt>
          <cx:pt idx="2178">3.5</cx:pt>
          <cx:pt idx="2179">1.5</cx:pt>
          <cx:pt idx="2180">2.6667000000000001</cx:pt>
          <cx:pt idx="2181">2.3332999999999999</cx:pt>
          <cx:pt idx="2182">2</cx:pt>
          <cx:pt idx="2183">4.5</cx:pt>
          <cx:pt idx="2184">2.5</cx:pt>
          <cx:pt idx="2185">4.5</cx:pt>
          <cx:pt idx="2186">3.5</cx:pt>
        </cx:lvl>
      </cx:numDim>
    </cx:data>
    <cx:data id="2">
      <cx:numDim type="val">
        <cx:f>Sorted_Mapping!$AA$2:$AA$5532</cx:f>
        <cx:lvl ptCount="5531" formatCode="General">
          <cx:pt idx="0">2</cx:pt>
          <cx:pt idx="1">2.5</cx:pt>
          <cx:pt idx="2">2</cx:pt>
          <cx:pt idx="3">1.5</cx:pt>
          <cx:pt idx="4">3</cx:pt>
          <cx:pt idx="5">2.5</cx:pt>
          <cx:pt idx="6">3</cx:pt>
          <cx:pt idx="7">3</cx:pt>
          <cx:pt idx="8">2</cx:pt>
          <cx:pt idx="9">2</cx:pt>
          <cx:pt idx="10">2.5</cx:pt>
          <cx:pt idx="11">3</cx:pt>
          <cx:pt idx="12">2</cx:pt>
          <cx:pt idx="13">2.5</cx:pt>
          <cx:pt idx="14">3.5</cx:pt>
          <cx:pt idx="15">3</cx:pt>
          <cx:pt idx="16">2</cx:pt>
          <cx:pt idx="17">2.3332999999999999</cx:pt>
          <cx:pt idx="18">3</cx:pt>
          <cx:pt idx="19">2.5</cx:pt>
          <cx:pt idx="20">3</cx:pt>
          <cx:pt idx="21">2</cx:pt>
          <cx:pt idx="22">2.5</cx:pt>
          <cx:pt idx="23">3.5</cx:pt>
          <cx:pt idx="24">2.5</cx:pt>
          <cx:pt idx="25">2.5</cx:pt>
          <cx:pt idx="26">3</cx:pt>
          <cx:pt idx="27">2.5</cx:pt>
          <cx:pt idx="28">3</cx:pt>
          <cx:pt idx="29">2</cx:pt>
          <cx:pt idx="30">2.5</cx:pt>
          <cx:pt idx="31">2</cx:pt>
          <cx:pt idx="32">2.5</cx:pt>
          <cx:pt idx="33">2</cx:pt>
          <cx:pt idx="34">3</cx:pt>
          <cx:pt idx="35">3</cx:pt>
          <cx:pt idx="36">2.5</cx:pt>
          <cx:pt idx="37">2</cx:pt>
          <cx:pt idx="38">2.5</cx:pt>
          <cx:pt idx="39">2.5</cx:pt>
          <cx:pt idx="40">3</cx:pt>
          <cx:pt idx="41">2.5</cx:pt>
          <cx:pt idx="42">3.5</cx:pt>
          <cx:pt idx="43">1.5</cx:pt>
          <cx:pt idx="44">3</cx:pt>
          <cx:pt idx="45">3</cx:pt>
          <cx:pt idx="46">2.5</cx:pt>
          <cx:pt idx="47">2</cx:pt>
          <cx:pt idx="48">1</cx:pt>
          <cx:pt idx="49">3</cx:pt>
          <cx:pt idx="50">3</cx:pt>
          <cx:pt idx="51">3</cx:pt>
          <cx:pt idx="52">3</cx:pt>
          <cx:pt idx="53">2</cx:pt>
          <cx:pt idx="54">3.5</cx:pt>
          <cx:pt idx="55">3</cx:pt>
          <cx:pt idx="56">3</cx:pt>
          <cx:pt idx="57">3.5</cx:pt>
          <cx:pt idx="58">2.5</cx:pt>
          <cx:pt idx="59">2</cx:pt>
          <cx:pt idx="60">3.5</cx:pt>
          <cx:pt idx="61">4</cx:pt>
          <cx:pt idx="62">2.5</cx:pt>
          <cx:pt idx="63">1.5</cx:pt>
          <cx:pt idx="64">1.5</cx:pt>
          <cx:pt idx="65">2.5</cx:pt>
          <cx:pt idx="66">2</cx:pt>
          <cx:pt idx="67">2</cx:pt>
          <cx:pt idx="68">2.5</cx:pt>
          <cx:pt idx="69">2.5</cx:pt>
          <cx:pt idx="70">2.6667000000000001</cx:pt>
          <cx:pt idx="71">2.5</cx:pt>
          <cx:pt idx="72">3</cx:pt>
          <cx:pt idx="73">2</cx:pt>
          <cx:pt idx="74">2</cx:pt>
          <cx:pt idx="75">2.3332999999999999</cx:pt>
          <cx:pt idx="76">2.5</cx:pt>
          <cx:pt idx="77">2</cx:pt>
          <cx:pt idx="78">3</cx:pt>
          <cx:pt idx="79">2</cx:pt>
          <cx:pt idx="80">3</cx:pt>
          <cx:pt idx="81">2.5</cx:pt>
          <cx:pt idx="82">2</cx:pt>
          <cx:pt idx="83">2.5</cx:pt>
          <cx:pt idx="84">2</cx:pt>
          <cx:pt idx="85">2.5</cx:pt>
          <cx:pt idx="86">3</cx:pt>
          <cx:pt idx="87">2.5</cx:pt>
          <cx:pt idx="88">2.5</cx:pt>
          <cx:pt idx="89">2</cx:pt>
          <cx:pt idx="90">2.5</cx:pt>
          <cx:pt idx="91">2</cx:pt>
          <cx:pt idx="92">2</cx:pt>
          <cx:pt idx="93">3.5</cx:pt>
          <cx:pt idx="94">2</cx:pt>
          <cx:pt idx="95">2.5</cx:pt>
          <cx:pt idx="96">4</cx:pt>
          <cx:pt idx="97">2.5</cx:pt>
          <cx:pt idx="98">2.5</cx:pt>
          <cx:pt idx="99">3.5</cx:pt>
          <cx:pt idx="100">3</cx:pt>
          <cx:pt idx="101">2.5</cx:pt>
          <cx:pt idx="102">3</cx:pt>
          <cx:pt idx="103">2</cx:pt>
          <cx:pt idx="104">2.5</cx:pt>
          <cx:pt idx="105">2.3332999999999999</cx:pt>
          <cx:pt idx="106">2</cx:pt>
          <cx:pt idx="107">2</cx:pt>
          <cx:pt idx="108">3</cx:pt>
          <cx:pt idx="109">2.5</cx:pt>
          <cx:pt idx="110">2.5</cx:pt>
          <cx:pt idx="111">2.5</cx:pt>
          <cx:pt idx="112">3</cx:pt>
          <cx:pt idx="113">2.5</cx:pt>
          <cx:pt idx="114">2.5</cx:pt>
          <cx:pt idx="115">3</cx:pt>
          <cx:pt idx="116">2</cx:pt>
          <cx:pt idx="117">2.5</cx:pt>
          <cx:pt idx="118">3.5</cx:pt>
          <cx:pt idx="119">3</cx:pt>
          <cx:pt idx="120">2.5</cx:pt>
          <cx:pt idx="121">2</cx:pt>
          <cx:pt idx="122">3</cx:pt>
          <cx:pt idx="123">2</cx:pt>
          <cx:pt idx="124">2</cx:pt>
          <cx:pt idx="125">3.5</cx:pt>
          <cx:pt idx="126">3</cx:pt>
          <cx:pt idx="127">2</cx:pt>
          <cx:pt idx="128">2</cx:pt>
          <cx:pt idx="129">3.5</cx:pt>
          <cx:pt idx="130">2</cx:pt>
          <cx:pt idx="131">3</cx:pt>
          <cx:pt idx="132">2.5</cx:pt>
          <cx:pt idx="133">2</cx:pt>
          <cx:pt idx="134">3.5</cx:pt>
          <cx:pt idx="135">2</cx:pt>
          <cx:pt idx="136">2.5</cx:pt>
          <cx:pt idx="137">2</cx:pt>
          <cx:pt idx="138">2</cx:pt>
          <cx:pt idx="139">2</cx:pt>
          <cx:pt idx="140">2</cx:pt>
          <cx:pt idx="141">2</cx:pt>
          <cx:pt idx="142">2</cx:pt>
          <cx:pt idx="143">2.5</cx:pt>
          <cx:pt idx="144">2.5</cx:pt>
          <cx:pt idx="145">2.5</cx:pt>
          <cx:pt idx="146">2</cx:pt>
          <cx:pt idx="147">3</cx:pt>
          <cx:pt idx="148">2.5</cx:pt>
          <cx:pt idx="149">2</cx:pt>
          <cx:pt idx="150">2.5</cx:pt>
          <cx:pt idx="151">2.5</cx:pt>
          <cx:pt idx="152">3</cx:pt>
          <cx:pt idx="153">2</cx:pt>
          <cx:pt idx="154">2</cx:pt>
          <cx:pt idx="155">2</cx:pt>
          <cx:pt idx="156">2.5</cx:pt>
          <cx:pt idx="157">2.5</cx:pt>
          <cx:pt idx="158">2</cx:pt>
          <cx:pt idx="159">2</cx:pt>
          <cx:pt idx="160">2</cx:pt>
          <cx:pt idx="161">3</cx:pt>
          <cx:pt idx="162">2.5</cx:pt>
          <cx:pt idx="163">2.5</cx:pt>
          <cx:pt idx="164">3</cx:pt>
          <cx:pt idx="165">3.5</cx:pt>
          <cx:pt idx="166">3.5</cx:pt>
          <cx:pt idx="167">3.5</cx:pt>
          <cx:pt idx="168">3.5</cx:pt>
          <cx:pt idx="169">2.5</cx:pt>
          <cx:pt idx="170">2</cx:pt>
          <cx:pt idx="171">2</cx:pt>
          <cx:pt idx="172">1.5</cx:pt>
          <cx:pt idx="173">2.5</cx:pt>
          <cx:pt idx="174">2.5</cx:pt>
          <cx:pt idx="175">2.5</cx:pt>
          <cx:pt idx="176">2</cx:pt>
          <cx:pt idx="177">3.5</cx:pt>
          <cx:pt idx="178">1.3332999999999999</cx:pt>
          <cx:pt idx="179">2.3332999999999999</cx:pt>
          <cx:pt idx="180">2.6667000000000001</cx:pt>
          <cx:pt idx="181">2.5</cx:pt>
          <cx:pt idx="182">2.5</cx:pt>
          <cx:pt idx="183">2.5</cx:pt>
          <cx:pt idx="184">2.5</cx:pt>
          <cx:pt idx="185">1.6667000000000001</cx:pt>
          <cx:pt idx="186">2</cx:pt>
          <cx:pt idx="187">3</cx:pt>
          <cx:pt idx="188">2</cx:pt>
          <cx:pt idx="189">2</cx:pt>
          <cx:pt idx="190">3</cx:pt>
          <cx:pt idx="191">3.3332999999999999</cx:pt>
          <cx:pt idx="192">1.6667000000000001</cx:pt>
          <cx:pt idx="193">1.6667000000000001</cx:pt>
          <cx:pt idx="194">2.5</cx:pt>
          <cx:pt idx="195">3</cx:pt>
          <cx:pt idx="196">1.6667000000000001</cx:pt>
          <cx:pt idx="197">2.6667000000000001</cx:pt>
          <cx:pt idx="198">2.6667000000000001</cx:pt>
          <cx:pt idx="199">2</cx:pt>
          <cx:pt idx="200">1.6667000000000001</cx:pt>
          <cx:pt idx="201">3</cx:pt>
          <cx:pt idx="202">3</cx:pt>
          <cx:pt idx="203">3</cx:pt>
          <cx:pt idx="204">2</cx:pt>
          <cx:pt idx="205">2</cx:pt>
          <cx:pt idx="206">2.6667000000000001</cx:pt>
          <cx:pt idx="207">1.6667000000000001</cx:pt>
          <cx:pt idx="208">3</cx:pt>
          <cx:pt idx="209">2.5</cx:pt>
          <cx:pt idx="210">2.5</cx:pt>
          <cx:pt idx="211">3</cx:pt>
          <cx:pt idx="212">2</cx:pt>
          <cx:pt idx="213">2</cx:pt>
          <cx:pt idx="214">2</cx:pt>
          <cx:pt idx="215">3</cx:pt>
          <cx:pt idx="216">2</cx:pt>
          <cx:pt idx="217">2</cx:pt>
          <cx:pt idx="218">2</cx:pt>
          <cx:pt idx="219">3</cx:pt>
          <cx:pt idx="220">3</cx:pt>
          <cx:pt idx="221">3</cx:pt>
          <cx:pt idx="222">2.6667000000000001</cx:pt>
          <cx:pt idx="223">2</cx:pt>
          <cx:pt idx="224">3</cx:pt>
          <cx:pt idx="225">2.3332999999999999</cx:pt>
          <cx:pt idx="226">3.3332999999999999</cx:pt>
          <cx:pt idx="227">2</cx:pt>
          <cx:pt idx="228">2</cx:pt>
          <cx:pt idx="229">2.5</cx:pt>
          <cx:pt idx="230">2.5</cx:pt>
          <cx:pt idx="231">2.5</cx:pt>
          <cx:pt idx="232">2</cx:pt>
          <cx:pt idx="233">2.5</cx:pt>
          <cx:pt idx="234">2.5</cx:pt>
          <cx:pt idx="235">2.5</cx:pt>
          <cx:pt idx="236">3</cx:pt>
          <cx:pt idx="237">2.5</cx:pt>
          <cx:pt idx="238">1.6667000000000001</cx:pt>
          <cx:pt idx="239">3</cx:pt>
          <cx:pt idx="240">4</cx:pt>
          <cx:pt idx="241">2</cx:pt>
          <cx:pt idx="242">2.5</cx:pt>
          <cx:pt idx="243">1.5</cx:pt>
          <cx:pt idx="244">4</cx:pt>
          <cx:pt idx="245">2.5</cx:pt>
          <cx:pt idx="246">2</cx:pt>
          <cx:pt idx="247">1.5</cx:pt>
          <cx:pt idx="248">2.5</cx:pt>
          <cx:pt idx="249">3.5</cx:pt>
          <cx:pt idx="250">3</cx:pt>
          <cx:pt idx="251">3</cx:pt>
          <cx:pt idx="252">3.5</cx:pt>
          <cx:pt idx="253">1.6667000000000001</cx:pt>
          <cx:pt idx="254">2</cx:pt>
          <cx:pt idx="255">1.3332999999999999</cx:pt>
          <cx:pt idx="256">3.5</cx:pt>
          <cx:pt idx="257">2.6667000000000001</cx:pt>
          <cx:pt idx="258">2</cx:pt>
          <cx:pt idx="259">2.3332999999999999</cx:pt>
          <cx:pt idx="260">1.3332999999999999</cx:pt>
          <cx:pt idx="261">2.6667000000000001</cx:pt>
          <cx:pt idx="262">3</cx:pt>
          <cx:pt idx="263">2.6667000000000001</cx:pt>
          <cx:pt idx="264">2</cx:pt>
          <cx:pt idx="265">1.6667000000000001</cx:pt>
          <cx:pt idx="266">1.6667000000000001</cx:pt>
          <cx:pt idx="267">2.3332999999999999</cx:pt>
          <cx:pt idx="268">2</cx:pt>
          <cx:pt idx="269">1</cx:pt>
          <cx:pt idx="270">2</cx:pt>
          <cx:pt idx="271">2.5</cx:pt>
          <cx:pt idx="272">2.5</cx:pt>
          <cx:pt idx="273">3</cx:pt>
          <cx:pt idx="274">3.5</cx:pt>
          <cx:pt idx="275">2.5</cx:pt>
          <cx:pt idx="276">3</cx:pt>
          <cx:pt idx="277">3.5</cx:pt>
          <cx:pt idx="278">3.5</cx:pt>
          <cx:pt idx="279">3.5</cx:pt>
          <cx:pt idx="280">3.5</cx:pt>
          <cx:pt idx="281">3.5</cx:pt>
          <cx:pt idx="282">3.5</cx:pt>
          <cx:pt idx="283">3</cx:pt>
          <cx:pt idx="284">3.5</cx:pt>
          <cx:pt idx="285">3.5</cx:pt>
          <cx:pt idx="286">3.5</cx:pt>
          <cx:pt idx="287">3.5</cx:pt>
          <cx:pt idx="288">3</cx:pt>
          <cx:pt idx="289">3.5</cx:pt>
          <cx:pt idx="290">3</cx:pt>
          <cx:pt idx="291">3</cx:pt>
          <cx:pt idx="292">3</cx:pt>
          <cx:pt idx="293">3</cx:pt>
          <cx:pt idx="294">3</cx:pt>
          <cx:pt idx="295">2.5</cx:pt>
          <cx:pt idx="296">2.5</cx:pt>
          <cx:pt idx="297">3.5</cx:pt>
          <cx:pt idx="298">3.5</cx:pt>
          <cx:pt idx="299">3</cx:pt>
          <cx:pt idx="300">2.5</cx:pt>
          <cx:pt idx="301">3</cx:pt>
          <cx:pt idx="302">3.5</cx:pt>
          <cx:pt idx="303">3</cx:pt>
          <cx:pt idx="304">3</cx:pt>
          <cx:pt idx="305">2.3332999999999999</cx:pt>
          <cx:pt idx="306">3.6667000000000001</cx:pt>
          <cx:pt idx="307">2.6667000000000001</cx:pt>
          <cx:pt idx="308">3</cx:pt>
          <cx:pt idx="309">3</cx:pt>
          <cx:pt idx="310">3.3332999999999999</cx:pt>
          <cx:pt idx="311">2.6667000000000001</cx:pt>
          <cx:pt idx="312">3</cx:pt>
          <cx:pt idx="313">2.5</cx:pt>
          <cx:pt idx="314">2</cx:pt>
          <cx:pt idx="315">3.5</cx:pt>
          <cx:pt idx="316">2.5</cx:pt>
          <cx:pt idx="317">3.5</cx:pt>
          <cx:pt idx="318">2.5</cx:pt>
          <cx:pt idx="319">3</cx:pt>
          <cx:pt idx="320">2.5</cx:pt>
          <cx:pt idx="321">2.5</cx:pt>
          <cx:pt idx="322">2.5</cx:pt>
          <cx:pt idx="323">3.5</cx:pt>
          <cx:pt idx="324">3</cx:pt>
          <cx:pt idx="325">2.5</cx:pt>
          <cx:pt idx="326">3</cx:pt>
          <cx:pt idx="327">3.5</cx:pt>
          <cx:pt idx="328">2.5</cx:pt>
          <cx:pt idx="329">3.5</cx:pt>
          <cx:pt idx="330">2.5</cx:pt>
          <cx:pt idx="331">3</cx:pt>
          <cx:pt idx="332">3</cx:pt>
          <cx:pt idx="333">2.6667000000000001</cx:pt>
          <cx:pt idx="334">2.6667000000000001</cx:pt>
          <cx:pt idx="335">2.6667000000000001</cx:pt>
          <cx:pt idx="336">3</cx:pt>
          <cx:pt idx="337">2.5</cx:pt>
          <cx:pt idx="338">3.5</cx:pt>
          <cx:pt idx="339">3.5</cx:pt>
          <cx:pt idx="340">2</cx:pt>
          <cx:pt idx="341">2.5</cx:pt>
          <cx:pt idx="342">1</cx:pt>
          <cx:pt idx="343">3</cx:pt>
          <cx:pt idx="344">2.5</cx:pt>
          <cx:pt idx="345">3.5</cx:pt>
          <cx:pt idx="346">2.5</cx:pt>
          <cx:pt idx="347">2</cx:pt>
          <cx:pt idx="348">3</cx:pt>
          <cx:pt idx="349">2.6667000000000001</cx:pt>
          <cx:pt idx="350">3</cx:pt>
          <cx:pt idx="351">2.3332999999999999</cx:pt>
          <cx:pt idx="352">2.6667000000000001</cx:pt>
          <cx:pt idx="353">3</cx:pt>
          <cx:pt idx="354">3</cx:pt>
          <cx:pt idx="355">2.3332999999999999</cx:pt>
          <cx:pt idx="356">3</cx:pt>
          <cx:pt idx="357">3</cx:pt>
          <cx:pt idx="358">2</cx:pt>
          <cx:pt idx="359">2</cx:pt>
          <cx:pt idx="360">3.5</cx:pt>
          <cx:pt idx="361">2.5</cx:pt>
          <cx:pt idx="362">3</cx:pt>
          <cx:pt idx="363">3</cx:pt>
          <cx:pt idx="364">2</cx:pt>
          <cx:pt idx="365">3</cx:pt>
          <cx:pt idx="366">3</cx:pt>
          <cx:pt idx="367">2.5</cx:pt>
          <cx:pt idx="368">2.5</cx:pt>
          <cx:pt idx="369">2.5</cx:pt>
          <cx:pt idx="370">2.5</cx:pt>
          <cx:pt idx="371">2.5</cx:pt>
          <cx:pt idx="372">2</cx:pt>
          <cx:pt idx="373">2</cx:pt>
          <cx:pt idx="374">2.5</cx:pt>
          <cx:pt idx="375">2</cx:pt>
          <cx:pt idx="376">2.5</cx:pt>
          <cx:pt idx="377">2.5</cx:pt>
          <cx:pt idx="378">2</cx:pt>
          <cx:pt idx="379">2</cx:pt>
          <cx:pt idx="380">2</cx:pt>
          <cx:pt idx="381">3.5</cx:pt>
          <cx:pt idx="382">3</cx:pt>
          <cx:pt idx="383">3</cx:pt>
          <cx:pt idx="384">2.5</cx:pt>
          <cx:pt idx="385">2.5</cx:pt>
          <cx:pt idx="386">2.5</cx:pt>
          <cx:pt idx="387">2.5</cx:pt>
          <cx:pt idx="388">2.5</cx:pt>
          <cx:pt idx="389">2.5</cx:pt>
          <cx:pt idx="390">2.5</cx:pt>
          <cx:pt idx="391">2.5</cx:pt>
          <cx:pt idx="392">2</cx:pt>
          <cx:pt idx="393">2</cx:pt>
          <cx:pt idx="394">2</cx:pt>
          <cx:pt idx="395">2.5</cx:pt>
          <cx:pt idx="396">2.5</cx:pt>
          <cx:pt idx="397">3</cx:pt>
          <cx:pt idx="398">1.5</cx:pt>
          <cx:pt idx="399">2.5</cx:pt>
          <cx:pt idx="400">3</cx:pt>
          <cx:pt idx="401">3</cx:pt>
          <cx:pt idx="402">2</cx:pt>
          <cx:pt idx="403">3.5</cx:pt>
          <cx:pt idx="404">3.5</cx:pt>
          <cx:pt idx="405">2.5</cx:pt>
          <cx:pt idx="406">3.5</cx:pt>
          <cx:pt idx="407">3.5</cx:pt>
          <cx:pt idx="408">2.5</cx:pt>
          <cx:pt idx="409">2.5</cx:pt>
          <cx:pt idx="410">3.5</cx:pt>
          <cx:pt idx="411">2.5</cx:pt>
          <cx:pt idx="412">2.5</cx:pt>
          <cx:pt idx="413">4</cx:pt>
          <cx:pt idx="414">3</cx:pt>
          <cx:pt idx="415">2.5</cx:pt>
          <cx:pt idx="416">3.5</cx:pt>
          <cx:pt idx="417">3</cx:pt>
          <cx:pt idx="418">3.5</cx:pt>
          <cx:pt idx="419">2.5</cx:pt>
          <cx:pt idx="420">2.5</cx:pt>
          <cx:pt idx="421">2</cx:pt>
          <cx:pt idx="422">2</cx:pt>
          <cx:pt idx="423">2</cx:pt>
          <cx:pt idx="424">2.5</cx:pt>
          <cx:pt idx="425">2.5</cx:pt>
          <cx:pt idx="426">1.6667000000000001</cx:pt>
          <cx:pt idx="427">2</cx:pt>
          <cx:pt idx="428">2.6667000000000001</cx:pt>
          <cx:pt idx="429">2.5</cx:pt>
          <cx:pt idx="430">2.5</cx:pt>
          <cx:pt idx="431">2.5</cx:pt>
          <cx:pt idx="432">3</cx:pt>
          <cx:pt idx="433">2.6667000000000001</cx:pt>
          <cx:pt idx="434">3</cx:pt>
          <cx:pt idx="435">3</cx:pt>
          <cx:pt idx="436">3</cx:pt>
          <cx:pt idx="437">3</cx:pt>
          <cx:pt idx="438">3.5</cx:pt>
          <cx:pt idx="439">3</cx:pt>
          <cx:pt idx="440">2.5</cx:pt>
          <cx:pt idx="441">3</cx:pt>
          <cx:pt idx="442">2.5</cx:pt>
          <cx:pt idx="443">2.5</cx:pt>
          <cx:pt idx="444">3</cx:pt>
          <cx:pt idx="445">2.5</cx:pt>
          <cx:pt idx="446">3.5</cx:pt>
          <cx:pt idx="447">3</cx:pt>
          <cx:pt idx="448">2</cx:pt>
          <cx:pt idx="449">2.5</cx:pt>
          <cx:pt idx="450">3</cx:pt>
          <cx:pt idx="451">3.5</cx:pt>
          <cx:pt idx="452">2.5</cx:pt>
          <cx:pt idx="453">4</cx:pt>
          <cx:pt idx="454">3</cx:pt>
          <cx:pt idx="455">2</cx:pt>
          <cx:pt idx="456">2.5</cx:pt>
          <cx:pt idx="457">2.5</cx:pt>
          <cx:pt idx="458">2.6667000000000001</cx:pt>
          <cx:pt idx="459">2.3332999999999999</cx:pt>
          <cx:pt idx="460">2.5</cx:pt>
          <cx:pt idx="461">4</cx:pt>
          <cx:pt idx="462">2</cx:pt>
          <cx:pt idx="463">2.5</cx:pt>
          <cx:pt idx="464">2.5</cx:pt>
          <cx:pt idx="465">2</cx:pt>
          <cx:pt idx="466">2.5</cx:pt>
          <cx:pt idx="467">3</cx:pt>
          <cx:pt idx="468">3</cx:pt>
          <cx:pt idx="469">2.5</cx:pt>
          <cx:pt idx="470">2.5</cx:pt>
          <cx:pt idx="471">2</cx:pt>
          <cx:pt idx="472">2.5</cx:pt>
          <cx:pt idx="473">3</cx:pt>
          <cx:pt idx="474">3.5</cx:pt>
          <cx:pt idx="475">2</cx:pt>
          <cx:pt idx="476">3</cx:pt>
          <cx:pt idx="477">2.5</cx:pt>
          <cx:pt idx="478">3</cx:pt>
          <cx:pt idx="479">3</cx:pt>
          <cx:pt idx="480">2.3332999999999999</cx:pt>
          <cx:pt idx="481">2.6667000000000001</cx:pt>
          <cx:pt idx="482">3.3332999999999999</cx:pt>
          <cx:pt idx="483">2.5</cx:pt>
          <cx:pt idx="484">3.5</cx:pt>
          <cx:pt idx="485">4</cx:pt>
          <cx:pt idx="486">4</cx:pt>
          <cx:pt idx="487">4</cx:pt>
          <cx:pt idx="488">2.5</cx:pt>
          <cx:pt idx="489">3</cx:pt>
          <cx:pt idx="490">3</cx:pt>
          <cx:pt idx="491">3</cx:pt>
          <cx:pt idx="492">2.5</cx:pt>
          <cx:pt idx="493">3</cx:pt>
          <cx:pt idx="494">3.5</cx:pt>
          <cx:pt idx="495">2.5</cx:pt>
          <cx:pt idx="496">3.5</cx:pt>
          <cx:pt idx="497">3.5</cx:pt>
          <cx:pt idx="498">4.5</cx:pt>
          <cx:pt idx="499">3</cx:pt>
          <cx:pt idx="500">2.5</cx:pt>
          <cx:pt idx="501">2.5</cx:pt>
          <cx:pt idx="502">3.5</cx:pt>
          <cx:pt idx="503">3</cx:pt>
          <cx:pt idx="504">2.5</cx:pt>
          <cx:pt idx="505">2.5</cx:pt>
          <cx:pt idx="506">2</cx:pt>
          <cx:pt idx="507">3</cx:pt>
          <cx:pt idx="508">3.5</cx:pt>
          <cx:pt idx="509">2.5</cx:pt>
          <cx:pt idx="510">2.5</cx:pt>
          <cx:pt idx="511">3.5</cx:pt>
          <cx:pt idx="512">3.5</cx:pt>
          <cx:pt idx="513">3.5</cx:pt>
          <cx:pt idx="514">3</cx:pt>
          <cx:pt idx="515">4</cx:pt>
          <cx:pt idx="516">3.5</cx:pt>
          <cx:pt idx="517">3</cx:pt>
          <cx:pt idx="518">3</cx:pt>
          <cx:pt idx="519">3</cx:pt>
          <cx:pt idx="520">3.5</cx:pt>
          <cx:pt idx="521">3.5</cx:pt>
          <cx:pt idx="522">4</cx:pt>
          <cx:pt idx="523">3</cx:pt>
          <cx:pt idx="524">2.5</cx:pt>
          <cx:pt idx="525">3</cx:pt>
          <cx:pt idx="526">3</cx:pt>
          <cx:pt idx="527">3</cx:pt>
          <cx:pt idx="528">3</cx:pt>
          <cx:pt idx="529">2.5</cx:pt>
          <cx:pt idx="530">2.5</cx:pt>
          <cx:pt idx="531">3</cx:pt>
          <cx:pt idx="532">2</cx:pt>
          <cx:pt idx="533">2.5</cx:pt>
          <cx:pt idx="534">2</cx:pt>
          <cx:pt idx="535">2</cx:pt>
          <cx:pt idx="536">3</cx:pt>
          <cx:pt idx="537">3.5</cx:pt>
          <cx:pt idx="538">2.5</cx:pt>
          <cx:pt idx="539">3</cx:pt>
          <cx:pt idx="540">3.5</cx:pt>
          <cx:pt idx="541">3</cx:pt>
          <cx:pt idx="542">3</cx:pt>
          <cx:pt idx="543">2.5</cx:pt>
          <cx:pt idx="544">2.5</cx:pt>
          <cx:pt idx="545">2.5</cx:pt>
          <cx:pt idx="546">3</cx:pt>
          <cx:pt idx="547">3.5</cx:pt>
          <cx:pt idx="548">3</cx:pt>
          <cx:pt idx="549">3</cx:pt>
          <cx:pt idx="550">2.5</cx:pt>
          <cx:pt idx="551">3.5</cx:pt>
          <cx:pt idx="552">2.5</cx:pt>
          <cx:pt idx="553">3</cx:pt>
          <cx:pt idx="554">1.5</cx:pt>
          <cx:pt idx="555">3</cx:pt>
          <cx:pt idx="556">2</cx:pt>
          <cx:pt idx="557">3</cx:pt>
          <cx:pt idx="558">2</cx:pt>
          <cx:pt idx="559">2</cx:pt>
          <cx:pt idx="560">3</cx:pt>
          <cx:pt idx="561">3</cx:pt>
          <cx:pt idx="562">3</cx:pt>
          <cx:pt idx="563">3</cx:pt>
          <cx:pt idx="564">3</cx:pt>
          <cx:pt idx="565">2.5</cx:pt>
          <cx:pt idx="566">2.5</cx:pt>
          <cx:pt idx="567">2.5</cx:pt>
          <cx:pt idx="568">2</cx:pt>
          <cx:pt idx="569">2.5</cx:pt>
          <cx:pt idx="570">2</cx:pt>
          <cx:pt idx="571">1.5</cx:pt>
          <cx:pt idx="572">1.5</cx:pt>
          <cx:pt idx="573">1.5</cx:pt>
          <cx:pt idx="574">2.5</cx:pt>
          <cx:pt idx="575">2.5</cx:pt>
          <cx:pt idx="576">2</cx:pt>
          <cx:pt idx="577">2.5</cx:pt>
          <cx:pt idx="578">2.5</cx:pt>
          <cx:pt idx="579">3</cx:pt>
          <cx:pt idx="580">2.5</cx:pt>
          <cx:pt idx="581">3.3332999999999999</cx:pt>
          <cx:pt idx="582">3.6667000000000001</cx:pt>
          <cx:pt idx="583">3</cx:pt>
          <cx:pt idx="584">3</cx:pt>
          <cx:pt idx="585">2</cx:pt>
          <cx:pt idx="586">2</cx:pt>
          <cx:pt idx="587">2.6667000000000001</cx:pt>
          <cx:pt idx="588">2.3332999999999999</cx:pt>
          <cx:pt idx="589">2</cx:pt>
          <cx:pt idx="590">3</cx:pt>
          <cx:pt idx="591">1.5</cx:pt>
          <cx:pt idx="592">2</cx:pt>
          <cx:pt idx="593">2</cx:pt>
          <cx:pt idx="594">1.5</cx:pt>
          <cx:pt idx="595">1.5</cx:pt>
          <cx:pt idx="596">1.5</cx:pt>
          <cx:pt idx="597">2</cx:pt>
          <cx:pt idx="598">2.5</cx:pt>
          <cx:pt idx="599">2.5</cx:pt>
          <cx:pt idx="600">2</cx:pt>
          <cx:pt idx="601">2.5</cx:pt>
          <cx:pt idx="602">2.5</cx:pt>
          <cx:pt idx="603">2.5</cx:pt>
          <cx:pt idx="604">2.5</cx:pt>
          <cx:pt idx="605">2.5</cx:pt>
          <cx:pt idx="606">2</cx:pt>
          <cx:pt idx="607">2</cx:pt>
          <cx:pt idx="608">2</cx:pt>
          <cx:pt idx="609">3.5</cx:pt>
          <cx:pt idx="610">3</cx:pt>
          <cx:pt idx="611">1.5</cx:pt>
          <cx:pt idx="612">3</cx:pt>
          <cx:pt idx="613">1.5</cx:pt>
          <cx:pt idx="614">3.6667000000000001</cx:pt>
          <cx:pt idx="615">2.6667000000000001</cx:pt>
          <cx:pt idx="616">3</cx:pt>
          <cx:pt idx="617">1.5</cx:pt>
          <cx:pt idx="618">2.5</cx:pt>
          <cx:pt idx="619">3.5</cx:pt>
          <cx:pt idx="620">2.5</cx:pt>
          <cx:pt idx="621">2.5</cx:pt>
          <cx:pt idx="622">2.5</cx:pt>
          <cx:pt idx="623">3</cx:pt>
          <cx:pt idx="624">3</cx:pt>
          <cx:pt idx="625">3</cx:pt>
          <cx:pt idx="626">2.5</cx:pt>
          <cx:pt idx="627">3</cx:pt>
          <cx:pt idx="628">2.5</cx:pt>
          <cx:pt idx="629">3</cx:pt>
          <cx:pt idx="630">3.5</cx:pt>
          <cx:pt idx="631">3</cx:pt>
          <cx:pt idx="632">2.5</cx:pt>
          <cx:pt idx="633">3</cx:pt>
          <cx:pt idx="634">2.5</cx:pt>
          <cx:pt idx="635">3</cx:pt>
          <cx:pt idx="636">2</cx:pt>
          <cx:pt idx="637">2.5</cx:pt>
          <cx:pt idx="638">2.5</cx:pt>
          <cx:pt idx="639">3.5</cx:pt>
          <cx:pt idx="640">2.5</cx:pt>
          <cx:pt idx="641">3.5</cx:pt>
          <cx:pt idx="642">2</cx:pt>
          <cx:pt idx="643">2</cx:pt>
          <cx:pt idx="644">3</cx:pt>
          <cx:pt idx="645">2.5</cx:pt>
          <cx:pt idx="646">2.5</cx:pt>
          <cx:pt idx="647">3</cx:pt>
          <cx:pt idx="648">2.5</cx:pt>
          <cx:pt idx="649">3</cx:pt>
          <cx:pt idx="650">3</cx:pt>
          <cx:pt idx="651">3</cx:pt>
          <cx:pt idx="652">2.3332999999999999</cx:pt>
          <cx:pt idx="653">3</cx:pt>
          <cx:pt idx="654">3.3332999999999999</cx:pt>
          <cx:pt idx="655">2.3332999999999999</cx:pt>
          <cx:pt idx="656">2.3332999999999999</cx:pt>
          <cx:pt idx="657">3.3332999999999999</cx:pt>
          <cx:pt idx="658">3</cx:pt>
          <cx:pt idx="659">2</cx:pt>
          <cx:pt idx="660">2</cx:pt>
          <cx:pt idx="661">2.3332999999999999</cx:pt>
          <cx:pt idx="662">2</cx:pt>
          <cx:pt idx="663">2</cx:pt>
          <cx:pt idx="664">2.3332999999999999</cx:pt>
          <cx:pt idx="665">1.6667000000000001</cx:pt>
          <cx:pt idx="666">2</cx:pt>
          <cx:pt idx="667">1.6667000000000001</cx:pt>
          <cx:pt idx="668">2.6667000000000001</cx:pt>
          <cx:pt idx="669">2.6667000000000001</cx:pt>
          <cx:pt idx="670">2</cx:pt>
          <cx:pt idx="671">2.6667000000000001</cx:pt>
          <cx:pt idx="672">2.3332999999999999</cx:pt>
          <cx:pt idx="673">1.6667000000000001</cx:pt>
          <cx:pt idx="674">2.6667000000000001</cx:pt>
          <cx:pt idx="675">2.3332999999999999</cx:pt>
          <cx:pt idx="676">2.5</cx:pt>
          <cx:pt idx="677">3</cx:pt>
          <cx:pt idx="678">2</cx:pt>
          <cx:pt idx="679">3</cx:pt>
          <cx:pt idx="680">3</cx:pt>
          <cx:pt idx="681">3</cx:pt>
          <cx:pt idx="682">3</cx:pt>
          <cx:pt idx="683">3</cx:pt>
          <cx:pt idx="684">2.5</cx:pt>
          <cx:pt idx="685">3</cx:pt>
          <cx:pt idx="686">3</cx:pt>
          <cx:pt idx="687">2.5</cx:pt>
          <cx:pt idx="688">2.5</cx:pt>
          <cx:pt idx="689">2.5</cx:pt>
          <cx:pt idx="690">2</cx:pt>
          <cx:pt idx="691">2.5</cx:pt>
          <cx:pt idx="692">2.5</cx:pt>
          <cx:pt idx="693">2.5</cx:pt>
          <cx:pt idx="694">3.5</cx:pt>
          <cx:pt idx="695">2.5</cx:pt>
          <cx:pt idx="696">2.5</cx:pt>
          <cx:pt idx="697">2.5</cx:pt>
          <cx:pt idx="698">2.5</cx:pt>
          <cx:pt idx="699">2</cx:pt>
          <cx:pt idx="700">2.5</cx:pt>
          <cx:pt idx="701">2.5</cx:pt>
          <cx:pt idx="702">3</cx:pt>
          <cx:pt idx="703">2</cx:pt>
          <cx:pt idx="704">2.5</cx:pt>
          <cx:pt idx="705">3.5</cx:pt>
          <cx:pt idx="706">3</cx:pt>
          <cx:pt idx="707">2.5</cx:pt>
          <cx:pt idx="708">3</cx:pt>
          <cx:pt idx="709">2.5</cx:pt>
          <cx:pt idx="710">2</cx:pt>
          <cx:pt idx="711">2</cx:pt>
          <cx:pt idx="712">3</cx:pt>
          <cx:pt idx="713">3</cx:pt>
          <cx:pt idx="714">2.5</cx:pt>
          <cx:pt idx="715">3</cx:pt>
          <cx:pt idx="716">3</cx:pt>
          <cx:pt idx="717">2</cx:pt>
          <cx:pt idx="718">3</cx:pt>
          <cx:pt idx="719">2.5</cx:pt>
          <cx:pt idx="720">3.5</cx:pt>
          <cx:pt idx="721">3</cx:pt>
          <cx:pt idx="722">3</cx:pt>
          <cx:pt idx="723">3</cx:pt>
          <cx:pt idx="724">3</cx:pt>
          <cx:pt idx="725">3</cx:pt>
          <cx:pt idx="726">3</cx:pt>
          <cx:pt idx="727">2.5</cx:pt>
          <cx:pt idx="728">3.5</cx:pt>
          <cx:pt idx="729">3</cx:pt>
          <cx:pt idx="730">2.5</cx:pt>
          <cx:pt idx="731">3</cx:pt>
          <cx:pt idx="732">2.5</cx:pt>
          <cx:pt idx="733">2.5</cx:pt>
          <cx:pt idx="734">3</cx:pt>
          <cx:pt idx="735">2.3332999999999999</cx:pt>
          <cx:pt idx="736">2.3332999999999999</cx:pt>
          <cx:pt idx="737">2.6667000000000001</cx:pt>
          <cx:pt idx="738">3</cx:pt>
          <cx:pt idx="739">2</cx:pt>
          <cx:pt idx="740">2.6667000000000001</cx:pt>
          <cx:pt idx="741">3</cx:pt>
          <cx:pt idx="742">2.5</cx:pt>
          <cx:pt idx="743">2.5</cx:pt>
          <cx:pt idx="744">2</cx:pt>
          <cx:pt idx="745">3.5</cx:pt>
          <cx:pt idx="746">3</cx:pt>
          <cx:pt idx="747">2</cx:pt>
          <cx:pt idx="748">2</cx:pt>
          <cx:pt idx="749">1.5</cx:pt>
          <cx:pt idx="750">2.5</cx:pt>
          <cx:pt idx="751">3</cx:pt>
          <cx:pt idx="752">3</cx:pt>
          <cx:pt idx="753">3</cx:pt>
          <cx:pt idx="754">2.5</cx:pt>
          <cx:pt idx="755">2.5</cx:pt>
          <cx:pt idx="756">3</cx:pt>
          <cx:pt idx="757">2.5</cx:pt>
          <cx:pt idx="758">2.5</cx:pt>
          <cx:pt idx="759">3</cx:pt>
          <cx:pt idx="760">2</cx:pt>
          <cx:pt idx="761">2.5</cx:pt>
          <cx:pt idx="762">2.5</cx:pt>
          <cx:pt idx="763">2.5</cx:pt>
          <cx:pt idx="764">2.5</cx:pt>
          <cx:pt idx="765">2.5</cx:pt>
          <cx:pt idx="766">2.5</cx:pt>
          <cx:pt idx="767">2.5</cx:pt>
          <cx:pt idx="768">2.5</cx:pt>
          <cx:pt idx="769">2.5</cx:pt>
          <cx:pt idx="770">2.5</cx:pt>
          <cx:pt idx="771">2</cx:pt>
          <cx:pt idx="772">2.5</cx:pt>
          <cx:pt idx="773">2.5</cx:pt>
          <cx:pt idx="774">2</cx:pt>
          <cx:pt idx="775">2.5</cx:pt>
          <cx:pt idx="776">3.5</cx:pt>
          <cx:pt idx="777">3</cx:pt>
          <cx:pt idx="778">2.5</cx:pt>
          <cx:pt idx="779">4</cx:pt>
          <cx:pt idx="780">3</cx:pt>
          <cx:pt idx="781">3</cx:pt>
          <cx:pt idx="782">2.5</cx:pt>
          <cx:pt idx="783">2.5</cx:pt>
          <cx:pt idx="784">3</cx:pt>
          <cx:pt idx="785">2.5</cx:pt>
          <cx:pt idx="786">3</cx:pt>
          <cx:pt idx="787">3</cx:pt>
          <cx:pt idx="788">2.5</cx:pt>
          <cx:pt idx="789">2.5</cx:pt>
          <cx:pt idx="790">3</cx:pt>
          <cx:pt idx="791">3</cx:pt>
          <cx:pt idx="792">3</cx:pt>
          <cx:pt idx="793">3</cx:pt>
          <cx:pt idx="794">2.5</cx:pt>
          <cx:pt idx="795">3</cx:pt>
          <cx:pt idx="796">3</cx:pt>
          <cx:pt idx="797">2.5</cx:pt>
          <cx:pt idx="798">2.5</cx:pt>
          <cx:pt idx="799">2.5</cx:pt>
          <cx:pt idx="800">2.5</cx:pt>
          <cx:pt idx="801">3.5</cx:pt>
          <cx:pt idx="802">3</cx:pt>
          <cx:pt idx="803">2.5</cx:pt>
          <cx:pt idx="804">3.5</cx:pt>
          <cx:pt idx="805">3.5</cx:pt>
          <cx:pt idx="806">3</cx:pt>
          <cx:pt idx="807">3</cx:pt>
          <cx:pt idx="808">3.5</cx:pt>
          <cx:pt idx="809">2.6667000000000001</cx:pt>
          <cx:pt idx="810">3</cx:pt>
          <cx:pt idx="811">2.5</cx:pt>
          <cx:pt idx="812">3</cx:pt>
          <cx:pt idx="813">3.5</cx:pt>
          <cx:pt idx="814">3</cx:pt>
          <cx:pt idx="815">2.5</cx:pt>
          <cx:pt idx="816">2.5</cx:pt>
          <cx:pt idx="817">2.5</cx:pt>
          <cx:pt idx="818">3</cx:pt>
          <cx:pt idx="819">2.5</cx:pt>
          <cx:pt idx="820">2.5</cx:pt>
          <cx:pt idx="821">3</cx:pt>
          <cx:pt idx="822">3</cx:pt>
          <cx:pt idx="823">2.5</cx:pt>
          <cx:pt idx="824">2.5</cx:pt>
          <cx:pt idx="825">3</cx:pt>
          <cx:pt idx="826">2.5</cx:pt>
          <cx:pt idx="827">2.5</cx:pt>
          <cx:pt idx="828">3.5</cx:pt>
          <cx:pt idx="829">2.5</cx:pt>
          <cx:pt idx="830">3.5</cx:pt>
          <cx:pt idx="831">3</cx:pt>
          <cx:pt idx="832">3.3332999999999999</cx:pt>
          <cx:pt idx="833">2.6667000000000001</cx:pt>
          <cx:pt idx="834">2.6667000000000001</cx:pt>
          <cx:pt idx="835">2.5</cx:pt>
          <cx:pt idx="836">2.5</cx:pt>
          <cx:pt idx="837">2.5</cx:pt>
          <cx:pt idx="838">3.6667000000000001</cx:pt>
          <cx:pt idx="839">3</cx:pt>
          <cx:pt idx="840">3</cx:pt>
          <cx:pt idx="841">2.6667000000000001</cx:pt>
          <cx:pt idx="842">2.6667000000000001</cx:pt>
          <cx:pt idx="843">3</cx:pt>
          <cx:pt idx="844">2.5</cx:pt>
          <cx:pt idx="845">3</cx:pt>
          <cx:pt idx="846">2.5</cx:pt>
          <cx:pt idx="847">3.3332999999999999</cx:pt>
          <cx:pt idx="848">3.6667000000000001</cx:pt>
          <cx:pt idx="849">3.6667000000000001</cx:pt>
          <cx:pt idx="850">3.3332999999999999</cx:pt>
          <cx:pt idx="851">3.3332999999999999</cx:pt>
          <cx:pt idx="852">3</cx:pt>
          <cx:pt idx="853">3</cx:pt>
          <cx:pt idx="854">3.3332999999999999</cx:pt>
          <cx:pt idx="855">3</cx:pt>
          <cx:pt idx="856">2.6667000000000001</cx:pt>
          <cx:pt idx="857">3.3332999999999999</cx:pt>
          <cx:pt idx="858">3.3332999999999999</cx:pt>
          <cx:pt idx="859">2.6667000000000001</cx:pt>
          <cx:pt idx="860">2</cx:pt>
          <cx:pt idx="861">3</cx:pt>
          <cx:pt idx="862">2.3332999999999999</cx:pt>
          <cx:pt idx="863">2.6667000000000001</cx:pt>
          <cx:pt idx="864">2.3332999999999999</cx:pt>
          <cx:pt idx="865">2.6667000000000001</cx:pt>
          <cx:pt idx="866">2.6667000000000001</cx:pt>
          <cx:pt idx="867">3</cx:pt>
          <cx:pt idx="868">3.3332999999999999</cx:pt>
          <cx:pt idx="869">3.6667000000000001</cx:pt>
          <cx:pt idx="870">2</cx:pt>
          <cx:pt idx="871">2.5</cx:pt>
          <cx:pt idx="872">2.5</cx:pt>
          <cx:pt idx="873">2</cx:pt>
          <cx:pt idx="874">2.5</cx:pt>
          <cx:pt idx="875">3</cx:pt>
          <cx:pt idx="876">3</cx:pt>
          <cx:pt idx="877">3</cx:pt>
          <cx:pt idx="878">3</cx:pt>
          <cx:pt idx="879">3</cx:pt>
          <cx:pt idx="880">3.5</cx:pt>
          <cx:pt idx="881">3</cx:pt>
          <cx:pt idx="882">3.5</cx:pt>
          <cx:pt idx="883">3</cx:pt>
          <cx:pt idx="884">3</cx:pt>
          <cx:pt idx="885">2.5</cx:pt>
          <cx:pt idx="886">3</cx:pt>
          <cx:pt idx="887">2.5</cx:pt>
          <cx:pt idx="888">3</cx:pt>
          <cx:pt idx="889">2.5</cx:pt>
          <cx:pt idx="890">2.5</cx:pt>
          <cx:pt idx="891">3</cx:pt>
          <cx:pt idx="892">4</cx:pt>
          <cx:pt idx="893">3</cx:pt>
          <cx:pt idx="894">3</cx:pt>
          <cx:pt idx="895">2.5</cx:pt>
          <cx:pt idx="896">3.5</cx:pt>
          <cx:pt idx="897">3</cx:pt>
          <cx:pt idx="898">3.5</cx:pt>
          <cx:pt idx="899">4</cx:pt>
          <cx:pt idx="900">3.5</cx:pt>
          <cx:pt idx="901">3.5</cx:pt>
          <cx:pt idx="902">3.5</cx:pt>
          <cx:pt idx="903">3</cx:pt>
          <cx:pt idx="904">2</cx:pt>
          <cx:pt idx="905">2.5</cx:pt>
          <cx:pt idx="906">1.5</cx:pt>
          <cx:pt idx="907">2.5</cx:pt>
          <cx:pt idx="908">3</cx:pt>
          <cx:pt idx="909">2.5</cx:pt>
          <cx:pt idx="910">2.5</cx:pt>
          <cx:pt idx="911">2</cx:pt>
          <cx:pt idx="912">2.5</cx:pt>
          <cx:pt idx="913">3</cx:pt>
          <cx:pt idx="914">2.5</cx:pt>
          <cx:pt idx="915">2.5</cx:pt>
          <cx:pt idx="916">2.5</cx:pt>
          <cx:pt idx="917">2.5</cx:pt>
          <cx:pt idx="918">2.5</cx:pt>
          <cx:pt idx="919">2</cx:pt>
          <cx:pt idx="920">2.5</cx:pt>
          <cx:pt idx="921">3</cx:pt>
          <cx:pt idx="922">3</cx:pt>
          <cx:pt idx="923">3</cx:pt>
          <cx:pt idx="924">2.5</cx:pt>
          <cx:pt idx="925">3</cx:pt>
          <cx:pt idx="926">2.5</cx:pt>
          <cx:pt idx="927">2</cx:pt>
          <cx:pt idx="928">3</cx:pt>
          <cx:pt idx="929">3</cx:pt>
          <cx:pt idx="930">2.5</cx:pt>
          <cx:pt idx="931">3.5</cx:pt>
          <cx:pt idx="932">2</cx:pt>
          <cx:pt idx="933">2.5</cx:pt>
          <cx:pt idx="934">2.5</cx:pt>
          <cx:pt idx="935">3</cx:pt>
          <cx:pt idx="936">3.5</cx:pt>
          <cx:pt idx="937">2.5</cx:pt>
          <cx:pt idx="938">3</cx:pt>
          <cx:pt idx="939">2</cx:pt>
          <cx:pt idx="940">2.5</cx:pt>
          <cx:pt idx="941">2.5</cx:pt>
          <cx:pt idx="942">2.5</cx:pt>
          <cx:pt idx="943">3.5</cx:pt>
          <cx:pt idx="944">2.5</cx:pt>
          <cx:pt idx="945">2.5</cx:pt>
          <cx:pt idx="946">2</cx:pt>
          <cx:pt idx="947">3</cx:pt>
          <cx:pt idx="948">2.3332999999999999</cx:pt>
          <cx:pt idx="949">2.5</cx:pt>
          <cx:pt idx="950">3</cx:pt>
          <cx:pt idx="951">3.5</cx:pt>
          <cx:pt idx="952">2</cx:pt>
          <cx:pt idx="953">3</cx:pt>
          <cx:pt idx="954">3.5</cx:pt>
          <cx:pt idx="955">3</cx:pt>
          <cx:pt idx="956">3.5</cx:pt>
          <cx:pt idx="957">3</cx:pt>
          <cx:pt idx="958">4</cx:pt>
          <cx:pt idx="959">4.5</cx:pt>
          <cx:pt idx="960">3</cx:pt>
          <cx:pt idx="961">2.5</cx:pt>
          <cx:pt idx="962">3.5</cx:pt>
          <cx:pt idx="963">3.5</cx:pt>
          <cx:pt idx="964">2.5</cx:pt>
          <cx:pt idx="965">2.5</cx:pt>
          <cx:pt idx="966">4</cx:pt>
          <cx:pt idx="967">3.5</cx:pt>
          <cx:pt idx="968">4</cx:pt>
          <cx:pt idx="969">3</cx:pt>
          <cx:pt idx="970">2.5</cx:pt>
          <cx:pt idx="971">2.5</cx:pt>
          <cx:pt idx="972">3</cx:pt>
          <cx:pt idx="973">3.5</cx:pt>
          <cx:pt idx="974">3</cx:pt>
          <cx:pt idx="975">2.5</cx:pt>
          <cx:pt idx="976">3</cx:pt>
          <cx:pt idx="977">2.5</cx:pt>
          <cx:pt idx="978">3</cx:pt>
          <cx:pt idx="979">2.5</cx:pt>
          <cx:pt idx="980">2.5</cx:pt>
          <cx:pt idx="981">2.5</cx:pt>
          <cx:pt idx="982">3.5</cx:pt>
          <cx:pt idx="983">3</cx:pt>
          <cx:pt idx="984">2.5</cx:pt>
          <cx:pt idx="985">3</cx:pt>
          <cx:pt idx="986">3</cx:pt>
          <cx:pt idx="987">2.3332999999999999</cx:pt>
          <cx:pt idx="988">2.5</cx:pt>
          <cx:pt idx="989">2</cx:pt>
          <cx:pt idx="990">3.5</cx:pt>
          <cx:pt idx="991">3.5</cx:pt>
          <cx:pt idx="992">3</cx:pt>
          <cx:pt idx="993">2</cx:pt>
          <cx:pt idx="994">3</cx:pt>
          <cx:pt idx="995">3</cx:pt>
          <cx:pt idx="996">3</cx:pt>
          <cx:pt idx="997">2.5</cx:pt>
          <cx:pt idx="998">2</cx:pt>
          <cx:pt idx="999">3</cx:pt>
          <cx:pt idx="1000">3</cx:pt>
          <cx:pt idx="1001">3</cx:pt>
          <cx:pt idx="1002">2.5</cx:pt>
          <cx:pt idx="1003">2.5</cx:pt>
          <cx:pt idx="1004">2</cx:pt>
          <cx:pt idx="1005">2</cx:pt>
          <cx:pt idx="1006">2</cx:pt>
          <cx:pt idx="1007">3</cx:pt>
          <cx:pt idx="1008">2</cx:pt>
          <cx:pt idx="1009">2.5</cx:pt>
          <cx:pt idx="1010">2.5</cx:pt>
          <cx:pt idx="1011">2.5</cx:pt>
          <cx:pt idx="1012">2</cx:pt>
          <cx:pt idx="1013">2.5</cx:pt>
          <cx:pt idx="1014">2</cx:pt>
          <cx:pt idx="1015">2.5</cx:pt>
          <cx:pt idx="1016">2</cx:pt>
          <cx:pt idx="1017">3</cx:pt>
          <cx:pt idx="1018">2.5</cx:pt>
          <cx:pt idx="1019">2</cx:pt>
          <cx:pt idx="1020">2.5</cx:pt>
          <cx:pt idx="1021">2.5</cx:pt>
          <cx:pt idx="1022">3</cx:pt>
          <cx:pt idx="1023">2.5</cx:pt>
          <cx:pt idx="1024">2.5</cx:pt>
          <cx:pt idx="1025">3</cx:pt>
          <cx:pt idx="1026">3</cx:pt>
          <cx:pt idx="1027">3</cx:pt>
          <cx:pt idx="1028">2.5</cx:pt>
          <cx:pt idx="1029">3</cx:pt>
          <cx:pt idx="1030">2.5</cx:pt>
          <cx:pt idx="1031">2</cx:pt>
          <cx:pt idx="1032">2.5</cx:pt>
          <cx:pt idx="1033">2.5</cx:pt>
          <cx:pt idx="1034">3</cx:pt>
          <cx:pt idx="1035">3</cx:pt>
          <cx:pt idx="1036">3</cx:pt>
          <cx:pt idx="1037">3</cx:pt>
          <cx:pt idx="1038">3</cx:pt>
          <cx:pt idx="1039">2.5</cx:pt>
          <cx:pt idx="1040">3.5</cx:pt>
          <cx:pt idx="1041">2.5</cx:pt>
          <cx:pt idx="1042">3</cx:pt>
          <cx:pt idx="1043">2.5</cx:pt>
          <cx:pt idx="1044">3</cx:pt>
          <cx:pt idx="1045">2.5</cx:pt>
          <cx:pt idx="1046">3</cx:pt>
          <cx:pt idx="1047">3.5</cx:pt>
          <cx:pt idx="1048">3</cx:pt>
          <cx:pt idx="1049">2</cx:pt>
          <cx:pt idx="1050">3.5</cx:pt>
          <cx:pt idx="1051">3</cx:pt>
          <cx:pt idx="1052">3.5</cx:pt>
          <cx:pt idx="1053">3.5</cx:pt>
          <cx:pt idx="1054">3</cx:pt>
          <cx:pt idx="1055">3.5</cx:pt>
          <cx:pt idx="1056">3.5</cx:pt>
          <cx:pt idx="1057">3.5</cx:pt>
          <cx:pt idx="1058">3</cx:pt>
          <cx:pt idx="1059">3</cx:pt>
          <cx:pt idx="1060">3</cx:pt>
          <cx:pt idx="1061">3</cx:pt>
          <cx:pt idx="1062">3</cx:pt>
          <cx:pt idx="1063">3</cx:pt>
          <cx:pt idx="1064">3.5</cx:pt>
          <cx:pt idx="1065">3</cx:pt>
          <cx:pt idx="1066">3</cx:pt>
          <cx:pt idx="1067">2.5</cx:pt>
          <cx:pt idx="1068">3</cx:pt>
          <cx:pt idx="1069">1.6667000000000001</cx:pt>
          <cx:pt idx="1070">2.6667000000000001</cx:pt>
          <cx:pt idx="1071">3.6667000000000001</cx:pt>
          <cx:pt idx="1072">2.6667000000000001</cx:pt>
          <cx:pt idx="1073">2.3332999999999999</cx:pt>
          <cx:pt idx="1074">2.3332999999999999</cx:pt>
          <cx:pt idx="1075">2.6667000000000001</cx:pt>
          <cx:pt idx="1076">2.3332999999999999</cx:pt>
          <cx:pt idx="1077">2.3332999999999999</cx:pt>
          <cx:pt idx="1078">2.3332999999999999</cx:pt>
          <cx:pt idx="1079">3</cx:pt>
          <cx:pt idx="1080">2.6667000000000001</cx:pt>
          <cx:pt idx="1081">2</cx:pt>
          <cx:pt idx="1082">2.6667000000000001</cx:pt>
          <cx:pt idx="1083">2</cx:pt>
          <cx:pt idx="1084">3</cx:pt>
          <cx:pt idx="1085">2.6667000000000001</cx:pt>
          <cx:pt idx="1086">2.3332999999999999</cx:pt>
          <cx:pt idx="1087">1.6667000000000001</cx:pt>
          <cx:pt idx="1088">2.3332999999999999</cx:pt>
          <cx:pt idx="1089">2.6667000000000001</cx:pt>
          <cx:pt idx="1090">3</cx:pt>
          <cx:pt idx="1091">3</cx:pt>
          <cx:pt idx="1092">3</cx:pt>
          <cx:pt idx="1093">2.6667000000000001</cx:pt>
          <cx:pt idx="1094">2.6667000000000001</cx:pt>
          <cx:pt idx="1095">3</cx:pt>
          <cx:pt idx="1096">2.3332999999999999</cx:pt>
          <cx:pt idx="1097">3</cx:pt>
          <cx:pt idx="1098">2.6667000000000001</cx:pt>
          <cx:pt idx="1099">2.5</cx:pt>
          <cx:pt idx="1100">2.5</cx:pt>
          <cx:pt idx="1101">3.5</cx:pt>
          <cx:pt idx="1102">3</cx:pt>
          <cx:pt idx="1103">3.5</cx:pt>
          <cx:pt idx="1104">3</cx:pt>
          <cx:pt idx="1105">3</cx:pt>
          <cx:pt idx="1106">3</cx:pt>
          <cx:pt idx="1107">2.5</cx:pt>
          <cx:pt idx="1108">3</cx:pt>
          <cx:pt idx="1109">2.5</cx:pt>
          <cx:pt idx="1110">3.5</cx:pt>
          <cx:pt idx="1111">3.5</cx:pt>
          <cx:pt idx="1112">2</cx:pt>
          <cx:pt idx="1113">4</cx:pt>
          <cx:pt idx="1114">2</cx:pt>
          <cx:pt idx="1115">2.5</cx:pt>
          <cx:pt idx="1116">3</cx:pt>
          <cx:pt idx="1117">2.5</cx:pt>
          <cx:pt idx="1118">2.5</cx:pt>
          <cx:pt idx="1119">3</cx:pt>
          <cx:pt idx="1120">2.5</cx:pt>
          <cx:pt idx="1121">2.5</cx:pt>
          <cx:pt idx="1122">3</cx:pt>
          <cx:pt idx="1123">3.5</cx:pt>
          <cx:pt idx="1124">3</cx:pt>
          <cx:pt idx="1125">3.5</cx:pt>
          <cx:pt idx="1126">2.3332999999999999</cx:pt>
          <cx:pt idx="1127">2</cx:pt>
          <cx:pt idx="1128">3</cx:pt>
          <cx:pt idx="1129">2</cx:pt>
          <cx:pt idx="1130">2.6667000000000001</cx:pt>
          <cx:pt idx="1131">3</cx:pt>
          <cx:pt idx="1132">3</cx:pt>
          <cx:pt idx="1133">3.5</cx:pt>
          <cx:pt idx="1134">2.5</cx:pt>
          <cx:pt idx="1135">2.5</cx:pt>
          <cx:pt idx="1136">3</cx:pt>
          <cx:pt idx="1137">3.5</cx:pt>
          <cx:pt idx="1138">3</cx:pt>
          <cx:pt idx="1139">2.5</cx:pt>
          <cx:pt idx="1140">2.5</cx:pt>
          <cx:pt idx="1141">3</cx:pt>
          <cx:pt idx="1142">2</cx:pt>
          <cx:pt idx="1143">4</cx:pt>
          <cx:pt idx="1144">2.5</cx:pt>
          <cx:pt idx="1145">3.5</cx:pt>
          <cx:pt idx="1146">2.5</cx:pt>
          <cx:pt idx="1147">3</cx:pt>
          <cx:pt idx="1148">3.5</cx:pt>
          <cx:pt idx="1149">3</cx:pt>
          <cx:pt idx="1150">3</cx:pt>
          <cx:pt idx="1151">2.3332999999999999</cx:pt>
          <cx:pt idx="1152">2.6667000000000001</cx:pt>
          <cx:pt idx="1153">3</cx:pt>
          <cx:pt idx="1154">3</cx:pt>
          <cx:pt idx="1155">2.5</cx:pt>
          <cx:pt idx="1156">2.5</cx:pt>
          <cx:pt idx="1157">3.5</cx:pt>
          <cx:pt idx="1158">2.5</cx:pt>
          <cx:pt idx="1159">3</cx:pt>
          <cx:pt idx="1160">3</cx:pt>
          <cx:pt idx="1161">3.5</cx:pt>
          <cx:pt idx="1162">3</cx:pt>
          <cx:pt idx="1163">3.5</cx:pt>
          <cx:pt idx="1164">3</cx:pt>
          <cx:pt idx="1165">2.6667000000000001</cx:pt>
          <cx:pt idx="1166">2.3332999999999999</cx:pt>
          <cx:pt idx="1167">2.3332999999999999</cx:pt>
          <cx:pt idx="1168">3.5</cx:pt>
          <cx:pt idx="1169">3</cx:pt>
          <cx:pt idx="1170">2.6667000000000001</cx:pt>
          <cx:pt idx="1171">2</cx:pt>
          <cx:pt idx="1172">3</cx:pt>
          <cx:pt idx="1173">2.3332999999999999</cx:pt>
          <cx:pt idx="1174">2</cx:pt>
          <cx:pt idx="1175">3</cx:pt>
          <cx:pt idx="1176">3.5</cx:pt>
          <cx:pt idx="1177">3.5</cx:pt>
          <cx:pt idx="1178">3</cx:pt>
          <cx:pt idx="1179">3.5</cx:pt>
          <cx:pt idx="1180">3</cx:pt>
          <cx:pt idx="1181">3</cx:pt>
          <cx:pt idx="1182">2.5</cx:pt>
          <cx:pt idx="1183">3.5</cx:pt>
          <cx:pt idx="1184">2.5</cx:pt>
          <cx:pt idx="1185">2.5</cx:pt>
          <cx:pt idx="1186">3</cx:pt>
          <cx:pt idx="1187">3</cx:pt>
          <cx:pt idx="1188">2.5</cx:pt>
          <cx:pt idx="1189">3.5</cx:pt>
          <cx:pt idx="1190">3</cx:pt>
          <cx:pt idx="1191">2.5</cx:pt>
          <cx:pt idx="1192">2.6667000000000001</cx:pt>
          <cx:pt idx="1193">3.3332999999999999</cx:pt>
          <cx:pt idx="1194">2.6667000000000001</cx:pt>
          <cx:pt idx="1195">2.5</cx:pt>
          <cx:pt idx="1196">2.3332999999999999</cx:pt>
          <cx:pt idx="1197">3</cx:pt>
          <cx:pt idx="1198">2</cx:pt>
          <cx:pt idx="1199">2</cx:pt>
          <cx:pt idx="1200">3</cx:pt>
          <cx:pt idx="1201">2</cx:pt>
          <cx:pt idx="1202">3</cx:pt>
          <cx:pt idx="1203">2.3332999999999999</cx:pt>
          <cx:pt idx="1204">2.3332999999999999</cx:pt>
          <cx:pt idx="1205">3.5</cx:pt>
          <cx:pt idx="1206">2.5</cx:pt>
          <cx:pt idx="1207">3</cx:pt>
          <cx:pt idx="1208">2.5</cx:pt>
          <cx:pt idx="1209">3.5</cx:pt>
          <cx:pt idx="1210">3</cx:pt>
          <cx:pt idx="1211">1.5</cx:pt>
          <cx:pt idx="1212">2.5</cx:pt>
          <cx:pt idx="1213">3</cx:pt>
          <cx:pt idx="1214">3</cx:pt>
          <cx:pt idx="1215">3.5</cx:pt>
          <cx:pt idx="1216">3</cx:pt>
          <cx:pt idx="1217">3</cx:pt>
          <cx:pt idx="1218">2.5</cx:pt>
          <cx:pt idx="1219">3</cx:pt>
          <cx:pt idx="1220">3</cx:pt>
          <cx:pt idx="1221">3</cx:pt>
          <cx:pt idx="1222">3</cx:pt>
          <cx:pt idx="1223">2.5</cx:pt>
          <cx:pt idx="1224">3.5</cx:pt>
          <cx:pt idx="1225">2</cx:pt>
          <cx:pt idx="1226">2.3332999999999999</cx:pt>
          <cx:pt idx="1227">3</cx:pt>
          <cx:pt idx="1228">2.5</cx:pt>
          <cx:pt idx="1229">2.5</cx:pt>
          <cx:pt idx="1230">3</cx:pt>
          <cx:pt idx="1231">2.5</cx:pt>
          <cx:pt idx="1232">3</cx:pt>
          <cx:pt idx="1233">3</cx:pt>
          <cx:pt idx="1234">2</cx:pt>
          <cx:pt idx="1235">2</cx:pt>
          <cx:pt idx="1236">2</cx:pt>
          <cx:pt idx="1237">3</cx:pt>
          <cx:pt idx="1238">2.5</cx:pt>
          <cx:pt idx="1239">3.5</cx:pt>
          <cx:pt idx="1240">3</cx:pt>
          <cx:pt idx="1241">3</cx:pt>
          <cx:pt idx="1242">3</cx:pt>
          <cx:pt idx="1243">2</cx:pt>
          <cx:pt idx="1244">2.5</cx:pt>
          <cx:pt idx="1245">1.5</cx:pt>
          <cx:pt idx="1246">2.5</cx:pt>
          <cx:pt idx="1247">2</cx:pt>
          <cx:pt idx="1248">2.3332999999999999</cx:pt>
          <cx:pt idx="1249">2</cx:pt>
          <cx:pt idx="1250">2.3332999999999999</cx:pt>
          <cx:pt idx="1251">2.3332999999999999</cx:pt>
          <cx:pt idx="1252">2.3332999999999999</cx:pt>
          <cx:pt idx="1253">2</cx:pt>
          <cx:pt idx="1254">2</cx:pt>
          <cx:pt idx="1255">2</cx:pt>
          <cx:pt idx="1256">1.6667000000000001</cx:pt>
          <cx:pt idx="1257">3</cx:pt>
          <cx:pt idx="1258">3</cx:pt>
          <cx:pt idx="1259">2.5</cx:pt>
          <cx:pt idx="1260">2.5</cx:pt>
          <cx:pt idx="1261">2</cx:pt>
          <cx:pt idx="1262">3.5</cx:pt>
          <cx:pt idx="1263">3</cx:pt>
          <cx:pt idx="1264">1.5</cx:pt>
          <cx:pt idx="1265">2.5</cx:pt>
          <cx:pt idx="1266">2.5</cx:pt>
          <cx:pt idx="1267">2.5</cx:pt>
          <cx:pt idx="1268">3</cx:pt>
          <cx:pt idx="1269">2.5</cx:pt>
          <cx:pt idx="1270">2.5</cx:pt>
          <cx:pt idx="1271">2</cx:pt>
          <cx:pt idx="1272">2.5</cx:pt>
          <cx:pt idx="1273">2.5</cx:pt>
          <cx:pt idx="1274">3</cx:pt>
          <cx:pt idx="1275">3</cx:pt>
          <cx:pt idx="1276">3.3332999999999999</cx:pt>
          <cx:pt idx="1277">2.6667000000000001</cx:pt>
          <cx:pt idx="1278">2.6667000000000001</cx:pt>
          <cx:pt idx="1279">2.6667000000000001</cx:pt>
          <cx:pt idx="1280">2.6667000000000001</cx:pt>
          <cx:pt idx="1281">2</cx:pt>
          <cx:pt idx="1282">1.6667000000000001</cx:pt>
          <cx:pt idx="1283">1.5</cx:pt>
          <cx:pt idx="1284">2.5</cx:pt>
          <cx:pt idx="1285">2</cx:pt>
          <cx:pt idx="1286">2.3332999999999999</cx:pt>
          <cx:pt idx="1287">2.6667000000000001</cx:pt>
          <cx:pt idx="1288">2.3332999999999999</cx:pt>
          <cx:pt idx="1289">3</cx:pt>
          <cx:pt idx="1290">2.5</cx:pt>
          <cx:pt idx="1291">2.5</cx:pt>
          <cx:pt idx="1292">3</cx:pt>
          <cx:pt idx="1293">3.5</cx:pt>
          <cx:pt idx="1294">3.5</cx:pt>
          <cx:pt idx="1295">4</cx:pt>
          <cx:pt idx="1296">3</cx:pt>
          <cx:pt idx="1297">2.5</cx:pt>
          <cx:pt idx="1298">3.5</cx:pt>
          <cx:pt idx="1299">3</cx:pt>
          <cx:pt idx="1300">3.5</cx:pt>
          <cx:pt idx="1301">3.5</cx:pt>
          <cx:pt idx="1302">3.5</cx:pt>
          <cx:pt idx="1303">3</cx:pt>
          <cx:pt idx="1304">3</cx:pt>
          <cx:pt idx="1305">2.5</cx:pt>
          <cx:pt idx="1306">2.5</cx:pt>
          <cx:pt idx="1307">2.5</cx:pt>
          <cx:pt idx="1308">4</cx:pt>
          <cx:pt idx="1309">3</cx:pt>
          <cx:pt idx="1310">4</cx:pt>
          <cx:pt idx="1311">4</cx:pt>
          <cx:pt idx="1312">3</cx:pt>
          <cx:pt idx="1313">3.5</cx:pt>
          <cx:pt idx="1314">3</cx:pt>
          <cx:pt idx="1315">3</cx:pt>
          <cx:pt idx="1316">3</cx:pt>
          <cx:pt idx="1317">3</cx:pt>
          <cx:pt idx="1318">3</cx:pt>
          <cx:pt idx="1319">3.5</cx:pt>
          <cx:pt idx="1320">3</cx:pt>
          <cx:pt idx="1321">3</cx:pt>
          <cx:pt idx="1322">2.5</cx:pt>
          <cx:pt idx="1323">3.3332999999999999</cx:pt>
          <cx:pt idx="1324">2.5</cx:pt>
          <cx:pt idx="1325">3</cx:pt>
          <cx:pt idx="1326">3</cx:pt>
          <cx:pt idx="1327">3</cx:pt>
          <cx:pt idx="1328">2.5</cx:pt>
          <cx:pt idx="1329">3</cx:pt>
          <cx:pt idx="1330">3</cx:pt>
          <cx:pt idx="1331">3</cx:pt>
          <cx:pt idx="1332">2.5</cx:pt>
          <cx:pt idx="1333">3</cx:pt>
          <cx:pt idx="1334">3</cx:pt>
          <cx:pt idx="1335">3.5</cx:pt>
          <cx:pt idx="1336">3</cx:pt>
          <cx:pt idx="1337">2.5</cx:pt>
          <cx:pt idx="1338">3</cx:pt>
          <cx:pt idx="1339">3.5</cx:pt>
          <cx:pt idx="1340">3.5</cx:pt>
          <cx:pt idx="1341">4</cx:pt>
          <cx:pt idx="1342">2.5</cx:pt>
          <cx:pt idx="1343">3</cx:pt>
          <cx:pt idx="1344">3</cx:pt>
          <cx:pt idx="1345">2.5</cx:pt>
          <cx:pt idx="1346">3</cx:pt>
          <cx:pt idx="1347">3</cx:pt>
          <cx:pt idx="1348">3.5</cx:pt>
          <cx:pt idx="1349">2.5</cx:pt>
          <cx:pt idx="1350">2</cx:pt>
          <cx:pt idx="1351">2.5</cx:pt>
          <cx:pt idx="1352">3</cx:pt>
          <cx:pt idx="1353">2.5</cx:pt>
          <cx:pt idx="1354">3.5</cx:pt>
          <cx:pt idx="1355">2.5</cx:pt>
          <cx:pt idx="1356">2.5</cx:pt>
          <cx:pt idx="1357">2</cx:pt>
          <cx:pt idx="1358">3</cx:pt>
          <cx:pt idx="1359">3.5</cx:pt>
          <cx:pt idx="1360">2.5</cx:pt>
          <cx:pt idx="1361">3</cx:pt>
          <cx:pt idx="1362">2.5</cx:pt>
          <cx:pt idx="1363">2.5</cx:pt>
          <cx:pt idx="1364">3</cx:pt>
          <cx:pt idx="1365">2</cx:pt>
          <cx:pt idx="1366">3</cx:pt>
          <cx:pt idx="1367">3</cx:pt>
          <cx:pt idx="1368">2</cx:pt>
          <cx:pt idx="1369">2</cx:pt>
          <cx:pt idx="1370">2.5</cx:pt>
          <cx:pt idx="1371">2.5</cx:pt>
          <cx:pt idx="1372">3</cx:pt>
          <cx:pt idx="1373">2.5</cx:pt>
          <cx:pt idx="1374">2.5</cx:pt>
          <cx:pt idx="1375">2.5</cx:pt>
          <cx:pt idx="1376">2</cx:pt>
          <cx:pt idx="1377">2.5</cx:pt>
          <cx:pt idx="1378">3</cx:pt>
          <cx:pt idx="1379">2</cx:pt>
          <cx:pt idx="1380">2</cx:pt>
          <cx:pt idx="1381">2.5</cx:pt>
          <cx:pt idx="1382">3.5</cx:pt>
          <cx:pt idx="1383">2.5</cx:pt>
          <cx:pt idx="1384">3.5</cx:pt>
          <cx:pt idx="1385">3</cx:pt>
          <cx:pt idx="1386">2.5</cx:pt>
          <cx:pt idx="1387">2</cx:pt>
          <cx:pt idx="1388">2.5</cx:pt>
          <cx:pt idx="1389">4</cx:pt>
          <cx:pt idx="1390">3.5</cx:pt>
          <cx:pt idx="1391">3.5</cx:pt>
          <cx:pt idx="1392">4</cx:pt>
          <cx:pt idx="1393">3.5</cx:pt>
          <cx:pt idx="1394">4</cx:pt>
          <cx:pt idx="1395">3.5</cx:pt>
          <cx:pt idx="1396">2.5</cx:pt>
          <cx:pt idx="1397">3</cx:pt>
          <cx:pt idx="1398">3.5</cx:pt>
          <cx:pt idx="1399">3.5</cx:pt>
          <cx:pt idx="1400">4</cx:pt>
          <cx:pt idx="1401">4</cx:pt>
          <cx:pt idx="1402">2.5</cx:pt>
          <cx:pt idx="1403">3.5</cx:pt>
          <cx:pt idx="1404">3.25</cx:pt>
          <cx:pt idx="1405">2.5</cx:pt>
          <cx:pt idx="1406">3.5</cx:pt>
          <cx:pt idx="1407">2.5</cx:pt>
          <cx:pt idx="1408">2.5</cx:pt>
          <cx:pt idx="1409">4</cx:pt>
          <cx:pt idx="1410">3</cx:pt>
          <cx:pt idx="1411">3</cx:pt>
          <cx:pt idx="1412">3</cx:pt>
          <cx:pt idx="1413">2.5</cx:pt>
          <cx:pt idx="1414">2.5</cx:pt>
          <cx:pt idx="1415">2.5</cx:pt>
          <cx:pt idx="1416">2.5</cx:pt>
          <cx:pt idx="1417">2.5</cx:pt>
          <cx:pt idx="1418">3.5</cx:pt>
          <cx:pt idx="1419">2.75</cx:pt>
          <cx:pt idx="1420">2.5</cx:pt>
          <cx:pt idx="1421">2</cx:pt>
          <cx:pt idx="1422">2.5</cx:pt>
          <cx:pt idx="1423">3</cx:pt>
          <cx:pt idx="1424">2</cx:pt>
          <cx:pt idx="1425">2</cx:pt>
          <cx:pt idx="1426">2.5</cx:pt>
          <cx:pt idx="1427">2</cx:pt>
          <cx:pt idx="1428">2</cx:pt>
          <cx:pt idx="1429">2</cx:pt>
          <cx:pt idx="1430">2</cx:pt>
          <cx:pt idx="1431">1.5</cx:pt>
          <cx:pt idx="1432">2.5</cx:pt>
          <cx:pt idx="1433">4.5</cx:pt>
          <cx:pt idx="1434">5</cx:pt>
          <cx:pt idx="1435">2.5</cx:pt>
          <cx:pt idx="1436">3</cx:pt>
          <cx:pt idx="1437">3</cx:pt>
          <cx:pt idx="1438">3</cx:pt>
          <cx:pt idx="1439">3.5</cx:pt>
          <cx:pt idx="1440">3</cx:pt>
          <cx:pt idx="1441">2</cx:pt>
          <cx:pt idx="1442">2.5</cx:pt>
          <cx:pt idx="1443">2</cx:pt>
          <cx:pt idx="1444">2.5</cx:pt>
          <cx:pt idx="1445">2.5</cx:pt>
          <cx:pt idx="1446">3</cx:pt>
          <cx:pt idx="1447">3</cx:pt>
          <cx:pt idx="1448">2.5</cx:pt>
          <cx:pt idx="1449">2.75</cx:pt>
          <cx:pt idx="1450">2.5</cx:pt>
          <cx:pt idx="1451">2</cx:pt>
          <cx:pt idx="1452">3</cx:pt>
          <cx:pt idx="1453">2</cx:pt>
          <cx:pt idx="1454">1.6667000000000001</cx:pt>
          <cx:pt idx="1455">3</cx:pt>
          <cx:pt idx="1456">3</cx:pt>
          <cx:pt idx="1457">2.5</cx:pt>
          <cx:pt idx="1458">3</cx:pt>
          <cx:pt idx="1459">3</cx:pt>
          <cx:pt idx="1460">3</cx:pt>
          <cx:pt idx="1461">3.5</cx:pt>
          <cx:pt idx="1462">3</cx:pt>
          <cx:pt idx="1463">2.5</cx:pt>
          <cx:pt idx="1464">2</cx:pt>
          <cx:pt idx="1465">3</cx:pt>
          <cx:pt idx="1466">3.5</cx:pt>
          <cx:pt idx="1467">3</cx:pt>
          <cx:pt idx="1468">3.5</cx:pt>
          <cx:pt idx="1469">3.5</cx:pt>
          <cx:pt idx="1470">2.5</cx:pt>
          <cx:pt idx="1471">3</cx:pt>
          <cx:pt idx="1472">3.5</cx:pt>
          <cx:pt idx="1473">3.5</cx:pt>
          <cx:pt idx="1474">2.5</cx:pt>
          <cx:pt idx="1475">2.5</cx:pt>
          <cx:pt idx="1476">2.5</cx:pt>
          <cx:pt idx="1477">2.5</cx:pt>
          <cx:pt idx="1478">2.6667000000000001</cx:pt>
          <cx:pt idx="1479">2.3332999999999999</cx:pt>
          <cx:pt idx="1480">2</cx:pt>
          <cx:pt idx="1481">2.3332999999999999</cx:pt>
          <cx:pt idx="1482">3</cx:pt>
          <cx:pt idx="1483">2.6667000000000001</cx:pt>
          <cx:pt idx="1484">2.3332999999999999</cx:pt>
          <cx:pt idx="1485">3</cx:pt>
          <cx:pt idx="1486">2</cx:pt>
          <cx:pt idx="1487">2.5</cx:pt>
          <cx:pt idx="1488">2</cx:pt>
          <cx:pt idx="1489">3</cx:pt>
          <cx:pt idx="1490">2</cx:pt>
          <cx:pt idx="1491">2</cx:pt>
          <cx:pt idx="1492">2</cx:pt>
          <cx:pt idx="1493">2</cx:pt>
          <cx:pt idx="1494">2.5</cx:pt>
          <cx:pt idx="1495">2</cx:pt>
          <cx:pt idx="1496">1.5</cx:pt>
          <cx:pt idx="1497">2</cx:pt>
          <cx:pt idx="1498">2</cx:pt>
          <cx:pt idx="1499">2</cx:pt>
          <cx:pt idx="1500">2.6667000000000001</cx:pt>
          <cx:pt idx="1501">2.6667000000000001</cx:pt>
          <cx:pt idx="1502">3</cx:pt>
          <cx:pt idx="1503">3</cx:pt>
          <cx:pt idx="1504">3.6667000000000001</cx:pt>
          <cx:pt idx="1505">2.6667000000000001</cx:pt>
          <cx:pt idx="1506">2.6667000000000001</cx:pt>
          <cx:pt idx="1507">3</cx:pt>
          <cx:pt idx="1508">2</cx:pt>
          <cx:pt idx="1509">2.6667000000000001</cx:pt>
          <cx:pt idx="1510">2.6667000000000001</cx:pt>
          <cx:pt idx="1511">2.3332999999999999</cx:pt>
          <cx:pt idx="1512">2.6667000000000001</cx:pt>
          <cx:pt idx="1513">2</cx:pt>
          <cx:pt idx="1514">2.6667000000000001</cx:pt>
          <cx:pt idx="1515">2.3332999999999999</cx:pt>
          <cx:pt idx="1516">2.3332999999999999</cx:pt>
          <cx:pt idx="1517">2.3332999999999999</cx:pt>
          <cx:pt idx="1518">3.5</cx:pt>
          <cx:pt idx="1519">3</cx:pt>
          <cx:pt idx="1520">3</cx:pt>
          <cx:pt idx="1521">3</cx:pt>
          <cx:pt idx="1522">3</cx:pt>
          <cx:pt idx="1523">3.5</cx:pt>
          <cx:pt idx="1524">3</cx:pt>
          <cx:pt idx="1525">3.5</cx:pt>
          <cx:pt idx="1526">3</cx:pt>
          <cx:pt idx="1527">3</cx:pt>
          <cx:pt idx="1528">3.5</cx:pt>
          <cx:pt idx="1529">3</cx:pt>
          <cx:pt idx="1530">2.5</cx:pt>
          <cx:pt idx="1531">3.5</cx:pt>
          <cx:pt idx="1532">4.5</cx:pt>
          <cx:pt idx="1533">3.5</cx:pt>
          <cx:pt idx="1534">3</cx:pt>
          <cx:pt idx="1535">2.5</cx:pt>
          <cx:pt idx="1536">3.5</cx:pt>
          <cx:pt idx="1537">2</cx:pt>
          <cx:pt idx="1538">3</cx:pt>
          <cx:pt idx="1539">3</cx:pt>
          <cx:pt idx="1540">2.5</cx:pt>
          <cx:pt idx="1541">3</cx:pt>
          <cx:pt idx="1542">2</cx:pt>
          <cx:pt idx="1543">2</cx:pt>
          <cx:pt idx="1544">3.6667000000000001</cx:pt>
          <cx:pt idx="1545">3.6667000000000001</cx:pt>
          <cx:pt idx="1546">3.6667000000000001</cx:pt>
          <cx:pt idx="1547">3.5</cx:pt>
          <cx:pt idx="1548">3.5</cx:pt>
          <cx:pt idx="1549">2.3332999999999999</cx:pt>
          <cx:pt idx="1550">3</cx:pt>
          <cx:pt idx="1551">3</cx:pt>
          <cx:pt idx="1552">2</cx:pt>
          <cx:pt idx="1553">2</cx:pt>
          <cx:pt idx="1554">3</cx:pt>
          <cx:pt idx="1555">1.6667000000000001</cx:pt>
          <cx:pt idx="1556">2.3332999999999999</cx:pt>
          <cx:pt idx="1557">2.3332999999999999</cx:pt>
          <cx:pt idx="1558">2.6667000000000001</cx:pt>
          <cx:pt idx="1559">3</cx:pt>
          <cx:pt idx="1560">3</cx:pt>
          <cx:pt idx="1561">3</cx:pt>
          <cx:pt idx="1562">2.5</cx:pt>
          <cx:pt idx="1563">3</cx:pt>
          <cx:pt idx="1564">3</cx:pt>
          <cx:pt idx="1565">2.5</cx:pt>
          <cx:pt idx="1566">3</cx:pt>
          <cx:pt idx="1567">3</cx:pt>
          <cx:pt idx="1568">2.5</cx:pt>
          <cx:pt idx="1569">2.5</cx:pt>
          <cx:pt idx="1570">2.5</cx:pt>
          <cx:pt idx="1571">3</cx:pt>
          <cx:pt idx="1572">3</cx:pt>
          <cx:pt idx="1573">3</cx:pt>
          <cx:pt idx="1574">2.5</cx:pt>
          <cx:pt idx="1575">3</cx:pt>
          <cx:pt idx="1576">2.5</cx:pt>
          <cx:pt idx="1577">3</cx:pt>
          <cx:pt idx="1578">2.5</cx:pt>
          <cx:pt idx="1579">2</cx:pt>
          <cx:pt idx="1580">3</cx:pt>
          <cx:pt idx="1581">2.5</cx:pt>
          <cx:pt idx="1582">3</cx:pt>
          <cx:pt idx="1583">3</cx:pt>
          <cx:pt idx="1584">4</cx:pt>
          <cx:pt idx="1585">4</cx:pt>
          <cx:pt idx="1586">3</cx:pt>
          <cx:pt idx="1587">3.5</cx:pt>
          <cx:pt idx="1588">2.5</cx:pt>
          <cx:pt idx="1589">2.5</cx:pt>
          <cx:pt idx="1590">3.5</cx:pt>
          <cx:pt idx="1591">3.5</cx:pt>
          <cx:pt idx="1592">3</cx:pt>
          <cx:pt idx="1593">2.5</cx:pt>
          <cx:pt idx="1594">3</cx:pt>
          <cx:pt idx="1595">2.5</cx:pt>
          <cx:pt idx="1596">3</cx:pt>
          <cx:pt idx="1597">3.5</cx:pt>
          <cx:pt idx="1598">3</cx:pt>
          <cx:pt idx="1599">3</cx:pt>
          <cx:pt idx="1600">2.5</cx:pt>
          <cx:pt idx="1601">3</cx:pt>
          <cx:pt idx="1602">2.5</cx:pt>
          <cx:pt idx="1603">2</cx:pt>
          <cx:pt idx="1604">3.5</cx:pt>
          <cx:pt idx="1605">3.5</cx:pt>
          <cx:pt idx="1606">2</cx:pt>
          <cx:pt idx="1607">2.5</cx:pt>
          <cx:pt idx="1608">3.5</cx:pt>
          <cx:pt idx="1609">3.5</cx:pt>
          <cx:pt idx="1610">3</cx:pt>
          <cx:pt idx="1611">2.5</cx:pt>
          <cx:pt idx="1612">2</cx:pt>
          <cx:pt idx="1613">3</cx:pt>
          <cx:pt idx="1614">3</cx:pt>
          <cx:pt idx="1615">2.5</cx:pt>
          <cx:pt idx="1616">1.6667000000000001</cx:pt>
          <cx:pt idx="1617">3.5</cx:pt>
          <cx:pt idx="1618">3</cx:pt>
          <cx:pt idx="1619">3.5</cx:pt>
          <cx:pt idx="1620">3.5</cx:pt>
          <cx:pt idx="1621">2.5</cx:pt>
          <cx:pt idx="1622">2</cx:pt>
          <cx:pt idx="1623">2.5</cx:pt>
          <cx:pt idx="1624">2.5</cx:pt>
          <cx:pt idx="1625">2.5</cx:pt>
          <cx:pt idx="1626">3</cx:pt>
          <cx:pt idx="1627">4</cx:pt>
          <cx:pt idx="1628">2</cx:pt>
          <cx:pt idx="1629">2.5</cx:pt>
          <cx:pt idx="1630">2.5</cx:pt>
          <cx:pt idx="1631">2.5</cx:pt>
          <cx:pt idx="1632">3</cx:pt>
          <cx:pt idx="1633">3</cx:pt>
          <cx:pt idx="1634">2.5</cx:pt>
          <cx:pt idx="1635">2</cx:pt>
          <cx:pt idx="1636">2</cx:pt>
          <cx:pt idx="1637">2</cx:pt>
          <cx:pt idx="1638">3</cx:pt>
          <cx:pt idx="1639">2</cx:pt>
          <cx:pt idx="1640">3</cx:pt>
          <cx:pt idx="1641">3</cx:pt>
          <cx:pt idx="1642">2.5</cx:pt>
          <cx:pt idx="1643">3.5</cx:pt>
          <cx:pt idx="1644">3</cx:pt>
          <cx:pt idx="1645">2.5</cx:pt>
          <cx:pt idx="1646">2.3332999999999999</cx:pt>
          <cx:pt idx="1647">2</cx:pt>
          <cx:pt idx="1648">2.3332999999999999</cx:pt>
          <cx:pt idx="1649">4</cx:pt>
          <cx:pt idx="1650">2.6667000000000001</cx:pt>
          <cx:pt idx="1651">2.6667000000000001</cx:pt>
          <cx:pt idx="1652">2</cx:pt>
          <cx:pt idx="1653">3</cx:pt>
          <cx:pt idx="1654">3.3332999999999999</cx:pt>
          <cx:pt idx="1655">3.6667000000000001</cx:pt>
          <cx:pt idx="1656">3.6667000000000001</cx:pt>
          <cx:pt idx="1657">2.6667000000000001</cx:pt>
          <cx:pt idx="1658">2</cx:pt>
          <cx:pt idx="1659">2.3332999999999999</cx:pt>
          <cx:pt idx="1660">2.6667000000000001</cx:pt>
          <cx:pt idx="1661">3</cx:pt>
          <cx:pt idx="1662">2.6667000000000001</cx:pt>
          <cx:pt idx="1663">2.6667000000000001</cx:pt>
          <cx:pt idx="1664">3</cx:pt>
          <cx:pt idx="1665">2.6667000000000001</cx:pt>
          <cx:pt idx="1666">3</cx:pt>
          <cx:pt idx="1667">2.6667000000000001</cx:pt>
          <cx:pt idx="1668">2.3332999999999999</cx:pt>
          <cx:pt idx="1669">2</cx:pt>
          <cx:pt idx="1670">3</cx:pt>
          <cx:pt idx="1671">3</cx:pt>
          <cx:pt idx="1672">3</cx:pt>
          <cx:pt idx="1673">2.5</cx:pt>
          <cx:pt idx="1674">3.5</cx:pt>
          <cx:pt idx="1675">3</cx:pt>
          <cx:pt idx="1676">2.6667000000000001</cx:pt>
          <cx:pt idx="1677">3</cx:pt>
          <cx:pt idx="1678">3.5</cx:pt>
          <cx:pt idx="1679">2.5</cx:pt>
          <cx:pt idx="1680">2.5</cx:pt>
          <cx:pt idx="1681">3</cx:pt>
          <cx:pt idx="1682">2.5</cx:pt>
          <cx:pt idx="1683">3.5</cx:pt>
          <cx:pt idx="1684">3.5</cx:pt>
          <cx:pt idx="1685">3</cx:pt>
          <cx:pt idx="1686">4</cx:pt>
          <cx:pt idx="1687">3</cx:pt>
          <cx:pt idx="1688">3.5</cx:pt>
          <cx:pt idx="1689">3</cx:pt>
          <cx:pt idx="1690">4</cx:pt>
          <cx:pt idx="1691">4</cx:pt>
          <cx:pt idx="1692">4</cx:pt>
          <cx:pt idx="1693">2.3332999999999999</cx:pt>
          <cx:pt idx="1694">4</cx:pt>
          <cx:pt idx="1695">3.5</cx:pt>
          <cx:pt idx="1696">3.5</cx:pt>
          <cx:pt idx="1697">3.5</cx:pt>
          <cx:pt idx="1698">4</cx:pt>
          <cx:pt idx="1699">3</cx:pt>
          <cx:pt idx="1700">2.5</cx:pt>
          <cx:pt idx="1701">3.5</cx:pt>
          <cx:pt idx="1702">2.5</cx:pt>
          <cx:pt idx="1703">2.5</cx:pt>
          <cx:pt idx="1704">2.3332999999999999</cx:pt>
          <cx:pt idx="1705">2.6667000000000001</cx:pt>
          <cx:pt idx="1706">2.6667000000000001</cx:pt>
          <cx:pt idx="1707">2.5</cx:pt>
        </cx:lvl>
      </cx:numDim>
    </cx:data>
  </cx:chartData>
  <cx:chart>
    <cx:title pos="t" align="ctr" overlay="0">
      <cx:tx>
        <cx:txData>
          <cx:v>Arousal Spread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00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defRPr>
          </a:pPr>
          <a:r>
            <a:rPr lang="en-US" sz="20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entury Gothic" panose="020B0502020202020204" pitchFamily="34" charset="0"/>
            </a:rPr>
            <a:t>Arousal Spread</a:t>
          </a:r>
        </a:p>
      </cx:txPr>
    </cx:title>
    <cx:plotArea>
      <cx:plotAreaRegion>
        <cx:series layoutId="boxWhisker" uniqueId="{93D23103-C570-3841-BABE-FECB24390BDE}">
          <cx:tx>
            <cx:txData>
              <cx:f>Sorted_Mapping!$Y$1</cx:f>
              <cx:v>Positive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9F842438-D7C8-9142-B12C-8B894F4CFC9C}">
          <cx:tx>
            <cx:txData>
              <cx:f>Sorted_Mapping!$Z$1</cx:f>
              <cx:v>Negative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700C026E-4FA1-8B4B-9BBA-59FCC1969210}">
          <cx:tx>
            <cx:txData>
              <cx:f>Sorted_Mapping!$AA$1</cx:f>
              <cx:v>Neutral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0.5"/>
        <cx:tickLabels/>
      </cx:axis>
      <cx:axis id="1">
        <cx:valScaling max="5.5" min="0.5"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entury Gothic" panose="020B0502020202020204" pitchFamily="34" charset="0"/>
            </a:endParaRPr>
          </a:p>
        </cx:txPr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40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defRPr>
          </a:pPr>
          <a:endParaRPr lang="en-US" sz="1400" b="0" i="0" u="none" strike="noStrike" baseline="0">
            <a:solidFill>
              <a:srgbClr val="000000">
                <a:lumMod val="65000"/>
                <a:lumOff val="35000"/>
              </a:srgbClr>
            </a:solidFill>
            <a:latin typeface="Century Gothic" panose="020B0502020202020204" pitchFamily="34" charset="0"/>
          </a:endParaRPr>
        </a:p>
      </cx:txPr>
    </cx:legend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Sorted_Mapping!$AD$2:$AD$5532</cx:f>
        <cx:lvl ptCount="5531" formatCode="General">
          <cx:pt idx="0">3.5</cx:pt>
          <cx:pt idx="1">2.6667000000000001</cx:pt>
          <cx:pt idx="2">3</cx:pt>
          <cx:pt idx="3">3.5</cx:pt>
          <cx:pt idx="4">4.5</cx:pt>
          <cx:pt idx="5">3.5</cx:pt>
          <cx:pt idx="6">3</cx:pt>
          <cx:pt idx="7">4</cx:pt>
          <cx:pt idx="8">3.5</cx:pt>
          <cx:pt idx="9">2.5</cx:pt>
          <cx:pt idx="10">4</cx:pt>
          <cx:pt idx="11">4</cx:pt>
          <cx:pt idx="12">4</cx:pt>
          <cx:pt idx="13">3</cx:pt>
          <cx:pt idx="14">3.5</cx:pt>
          <cx:pt idx="15">3</cx:pt>
          <cx:pt idx="16">3</cx:pt>
          <cx:pt idx="17">4</cx:pt>
          <cx:pt idx="18">2</cx:pt>
          <cx:pt idx="19">3.5</cx:pt>
          <cx:pt idx="20">3.5</cx:pt>
          <cx:pt idx="21">4.5</cx:pt>
          <cx:pt idx="22">4</cx:pt>
          <cx:pt idx="23">3.5</cx:pt>
          <cx:pt idx="24">2.5</cx:pt>
          <cx:pt idx="25">4</cx:pt>
          <cx:pt idx="26">3.5</cx:pt>
          <cx:pt idx="27">4</cx:pt>
          <cx:pt idx="28">3</cx:pt>
          <cx:pt idx="29">4</cx:pt>
          <cx:pt idx="30">2.5</cx:pt>
          <cx:pt idx="31">3</cx:pt>
          <cx:pt idx="32">3.5</cx:pt>
          <cx:pt idx="33">3.5</cx:pt>
          <cx:pt idx="34">4</cx:pt>
          <cx:pt idx="35">4.5</cx:pt>
          <cx:pt idx="36">3.5</cx:pt>
          <cx:pt idx="37">3.5</cx:pt>
          <cx:pt idx="38">4</cx:pt>
          <cx:pt idx="39">3.5</cx:pt>
          <cx:pt idx="40">2.5</cx:pt>
          <cx:pt idx="41">4.5</cx:pt>
          <cx:pt idx="42">3.5</cx:pt>
          <cx:pt idx="43">3</cx:pt>
          <cx:pt idx="44">2.5</cx:pt>
          <cx:pt idx="45">2.5</cx:pt>
          <cx:pt idx="46">3.5</cx:pt>
          <cx:pt idx="47">4</cx:pt>
          <cx:pt idx="48">4</cx:pt>
          <cx:pt idx="49">3</cx:pt>
          <cx:pt idx="50">2.5</cx:pt>
          <cx:pt idx="51">3</cx:pt>
          <cx:pt idx="52">3.5</cx:pt>
          <cx:pt idx="53">4</cx:pt>
          <cx:pt idx="54">2.5</cx:pt>
          <cx:pt idx="55">3.5</cx:pt>
          <cx:pt idx="56">4</cx:pt>
          <cx:pt idx="57">4.5</cx:pt>
          <cx:pt idx="58">2.5</cx:pt>
          <cx:pt idx="59">3</cx:pt>
          <cx:pt idx="60">2.5</cx:pt>
          <cx:pt idx="61">2.5</cx:pt>
          <cx:pt idx="62">2</cx:pt>
          <cx:pt idx="63">2.5</cx:pt>
          <cx:pt idx="64">2</cx:pt>
          <cx:pt idx="65">2.5</cx:pt>
          <cx:pt idx="66">3</cx:pt>
          <cx:pt idx="67">2.5</cx:pt>
          <cx:pt idx="68">3</cx:pt>
          <cx:pt idx="69">2.5</cx:pt>
          <cx:pt idx="70">2.5</cx:pt>
          <cx:pt idx="71">2.5</cx:pt>
          <cx:pt idx="72">2.5</cx:pt>
          <cx:pt idx="73">3</cx:pt>
          <cx:pt idx="74">2.5</cx:pt>
          <cx:pt idx="75">2.5</cx:pt>
          <cx:pt idx="76">3.5</cx:pt>
          <cx:pt idx="77">3.5</cx:pt>
          <cx:pt idx="78">3.5</cx:pt>
          <cx:pt idx="79">3.5</cx:pt>
          <cx:pt idx="80">3.5</cx:pt>
          <cx:pt idx="81">3.5</cx:pt>
          <cx:pt idx="82">2</cx:pt>
          <cx:pt idx="83">2.5</cx:pt>
          <cx:pt idx="84">2</cx:pt>
          <cx:pt idx="85">4</cx:pt>
          <cx:pt idx="86">3</cx:pt>
          <cx:pt idx="87">4</cx:pt>
          <cx:pt idx="88">4.5</cx:pt>
          <cx:pt idx="89">4</cx:pt>
          <cx:pt idx="90">3.5</cx:pt>
          <cx:pt idx="91">4</cx:pt>
          <cx:pt idx="92">4.5</cx:pt>
          <cx:pt idx="93">4.5</cx:pt>
          <cx:pt idx="94">4.5</cx:pt>
          <cx:pt idx="95">4.5</cx:pt>
          <cx:pt idx="96">4</cx:pt>
          <cx:pt idx="97">3.5</cx:pt>
          <cx:pt idx="98">3</cx:pt>
          <cx:pt idx="99">2.5</cx:pt>
          <cx:pt idx="100">4.5</cx:pt>
          <cx:pt idx="101">4.5</cx:pt>
          <cx:pt idx="102">4</cx:pt>
          <cx:pt idx="103">3</cx:pt>
          <cx:pt idx="104">2.5</cx:pt>
          <cx:pt idx="105">2.5</cx:pt>
          <cx:pt idx="106">2</cx:pt>
          <cx:pt idx="107">2.5</cx:pt>
          <cx:pt idx="108">2</cx:pt>
          <cx:pt idx="109">2.5</cx:pt>
          <cx:pt idx="110">2.5</cx:pt>
          <cx:pt idx="111">4</cx:pt>
          <cx:pt idx="112">4</cx:pt>
          <cx:pt idx="113">3</cx:pt>
          <cx:pt idx="114">4.5</cx:pt>
          <cx:pt idx="115">4</cx:pt>
          <cx:pt idx="116">4.5</cx:pt>
          <cx:pt idx="117">4</cx:pt>
          <cx:pt idx="118">4</cx:pt>
          <cx:pt idx="119">4</cx:pt>
          <cx:pt idx="120">4</cx:pt>
          <cx:pt idx="121">5</cx:pt>
          <cx:pt idx="122">4.5</cx:pt>
          <cx:pt idx="123">4.5</cx:pt>
          <cx:pt idx="124">3.5</cx:pt>
          <cx:pt idx="125">4.5</cx:pt>
          <cx:pt idx="126">4.5</cx:pt>
          <cx:pt idx="127">4</cx:pt>
          <cx:pt idx="128">4</cx:pt>
          <cx:pt idx="129">3.5</cx:pt>
          <cx:pt idx="130">4.5</cx:pt>
          <cx:pt idx="131">4</cx:pt>
          <cx:pt idx="132">4.5</cx:pt>
          <cx:pt idx="133">4</cx:pt>
          <cx:pt idx="134">4</cx:pt>
          <cx:pt idx="135">4.5</cx:pt>
          <cx:pt idx="136">4</cx:pt>
          <cx:pt idx="137">4</cx:pt>
          <cx:pt idx="138">4</cx:pt>
          <cx:pt idx="139">3.5</cx:pt>
          <cx:pt idx="140">4</cx:pt>
          <cx:pt idx="141">3.5</cx:pt>
          <cx:pt idx="142">3.5</cx:pt>
          <cx:pt idx="143">3</cx:pt>
          <cx:pt idx="144">2.5</cx:pt>
          <cx:pt idx="145">4</cx:pt>
          <cx:pt idx="146">3.5</cx:pt>
          <cx:pt idx="147">3.5</cx:pt>
          <cx:pt idx="148">4.5</cx:pt>
          <cx:pt idx="149">4.5</cx:pt>
          <cx:pt idx="150">4</cx:pt>
          <cx:pt idx="151">4</cx:pt>
          <cx:pt idx="152">4</cx:pt>
          <cx:pt idx="153">4</cx:pt>
          <cx:pt idx="154">2.5</cx:pt>
          <cx:pt idx="155">3.5</cx:pt>
          <cx:pt idx="156">4</cx:pt>
          <cx:pt idx="157">3.5</cx:pt>
          <cx:pt idx="158">3.5</cx:pt>
          <cx:pt idx="159">3.5</cx:pt>
          <cx:pt idx="160">3.5</cx:pt>
          <cx:pt idx="161">4</cx:pt>
          <cx:pt idx="162">4</cx:pt>
          <cx:pt idx="163">3.5</cx:pt>
          <cx:pt idx="164">4</cx:pt>
          <cx:pt idx="165">3.5</cx:pt>
          <cx:pt idx="166">4</cx:pt>
          <cx:pt idx="167">3.5</cx:pt>
          <cx:pt idx="168">3.5</cx:pt>
          <cx:pt idx="169">4.5</cx:pt>
          <cx:pt idx="170">3.5</cx:pt>
          <cx:pt idx="171">2.5</cx:pt>
          <cx:pt idx="172">3</cx:pt>
          <cx:pt idx="173">2.5</cx:pt>
          <cx:pt idx="174">3.5</cx:pt>
          <cx:pt idx="175">4</cx:pt>
          <cx:pt idx="176">2.5</cx:pt>
          <cx:pt idx="177">3</cx:pt>
          <cx:pt idx="178">2.5</cx:pt>
          <cx:pt idx="179">2.5</cx:pt>
          <cx:pt idx="180">2.5</cx:pt>
          <cx:pt idx="181">2.5</cx:pt>
          <cx:pt idx="182">3.5</cx:pt>
          <cx:pt idx="183">2.5</cx:pt>
          <cx:pt idx="184">3.5</cx:pt>
          <cx:pt idx="185">4.5</cx:pt>
          <cx:pt idx="186">3.5</cx:pt>
          <cx:pt idx="187">3.5</cx:pt>
          <cx:pt idx="188">3.5</cx:pt>
          <cx:pt idx="189">4</cx:pt>
          <cx:pt idx="190">2.5</cx:pt>
          <cx:pt idx="191">4</cx:pt>
          <cx:pt idx="192">3</cx:pt>
          <cx:pt idx="193">4</cx:pt>
          <cx:pt idx="194">3</cx:pt>
          <cx:pt idx="195">1.5</cx:pt>
          <cx:pt idx="196">2.5</cx:pt>
          <cx:pt idx="197">3.5</cx:pt>
          <cx:pt idx="198">2.5</cx:pt>
          <cx:pt idx="199">4</cx:pt>
          <cx:pt idx="200">3.5</cx:pt>
          <cx:pt idx="201">4</cx:pt>
          <cx:pt idx="202">4.5</cx:pt>
          <cx:pt idx="203">4.5</cx:pt>
          <cx:pt idx="204">3.5</cx:pt>
          <cx:pt idx="205">4</cx:pt>
          <cx:pt idx="206">3.5</cx:pt>
          <cx:pt idx="207">4.5</cx:pt>
          <cx:pt idx="208">3.5</cx:pt>
          <cx:pt idx="209">2.5</cx:pt>
          <cx:pt idx="210">4</cx:pt>
          <cx:pt idx="211">2.5</cx:pt>
          <cx:pt idx="212">2.5</cx:pt>
          <cx:pt idx="213">2.5</cx:pt>
          <cx:pt idx="214">2.5</cx:pt>
          <cx:pt idx="215">2</cx:pt>
          <cx:pt idx="216">2.5</cx:pt>
          <cx:pt idx="217">2.5</cx:pt>
          <cx:pt idx="218">2.5</cx:pt>
          <cx:pt idx="219">2.5</cx:pt>
          <cx:pt idx="220">2.5</cx:pt>
          <cx:pt idx="221">2.5</cx:pt>
          <cx:pt idx="222">2.5</cx:pt>
          <cx:pt idx="223">3</cx:pt>
          <cx:pt idx="224">2.6667000000000001</cx:pt>
          <cx:pt idx="225">3.5</cx:pt>
          <cx:pt idx="226">2.3332999999999999</cx:pt>
          <cx:pt idx="227">2.5</cx:pt>
          <cx:pt idx="228">3</cx:pt>
          <cx:pt idx="229">2</cx:pt>
          <cx:pt idx="230">3</cx:pt>
          <cx:pt idx="231">3</cx:pt>
          <cx:pt idx="232">4.5</cx:pt>
          <cx:pt idx="233">1.5</cx:pt>
          <cx:pt idx="234">1.5</cx:pt>
          <cx:pt idx="235">2.5</cx:pt>
          <cx:pt idx="236">4</cx:pt>
          <cx:pt idx="237">2.5</cx:pt>
          <cx:pt idx="238">3.5</cx:pt>
          <cx:pt idx="239">4</cx:pt>
          <cx:pt idx="240">4</cx:pt>
          <cx:pt idx="241">4</cx:pt>
          <cx:pt idx="242">4</cx:pt>
          <cx:pt idx="243">3.5</cx:pt>
          <cx:pt idx="244">3</cx:pt>
          <cx:pt idx="245">3.5</cx:pt>
          <cx:pt idx="246">3.5</cx:pt>
          <cx:pt idx="247">4</cx:pt>
          <cx:pt idx="248">3</cx:pt>
          <cx:pt idx="249">3.5</cx:pt>
          <cx:pt idx="250">3.5</cx:pt>
          <cx:pt idx="251">3</cx:pt>
          <cx:pt idx="252">2</cx:pt>
          <cx:pt idx="253">2</cx:pt>
          <cx:pt idx="254">2.5</cx:pt>
          <cx:pt idx="255">2.5</cx:pt>
          <cx:pt idx="256">2.5</cx:pt>
          <cx:pt idx="257">3.5</cx:pt>
          <cx:pt idx="258">2.5</cx:pt>
          <cx:pt idx="259">2.5</cx:pt>
          <cx:pt idx="260">4.5</cx:pt>
          <cx:pt idx="261">3</cx:pt>
          <cx:pt idx="262">2.5</cx:pt>
          <cx:pt idx="263">2</cx:pt>
          <cx:pt idx="264">2.5</cx:pt>
          <cx:pt idx="265">2.5</cx:pt>
          <cx:pt idx="266">2</cx:pt>
          <cx:pt idx="267">2</cx:pt>
          <cx:pt idx="268">2.5</cx:pt>
          <cx:pt idx="269">2.5</cx:pt>
          <cx:pt idx="270">3</cx:pt>
          <cx:pt idx="271">3</cx:pt>
          <cx:pt idx="272">2.5</cx:pt>
          <cx:pt idx="273">3</cx:pt>
          <cx:pt idx="274">2</cx:pt>
          <cx:pt idx="275">3</cx:pt>
          <cx:pt idx="276">3</cx:pt>
          <cx:pt idx="277">2</cx:pt>
          <cx:pt idx="278">2.5</cx:pt>
          <cx:pt idx="279">2.5</cx:pt>
          <cx:pt idx="280">3.5</cx:pt>
          <cx:pt idx="281">3</cx:pt>
          <cx:pt idx="282">4.5</cx:pt>
          <cx:pt idx="283">3.5</cx:pt>
          <cx:pt idx="284">3</cx:pt>
          <cx:pt idx="285">4</cx:pt>
          <cx:pt idx="286">4</cx:pt>
          <cx:pt idx="287">4</cx:pt>
          <cx:pt idx="288">4</cx:pt>
          <cx:pt idx="289">4.5</cx:pt>
          <cx:pt idx="290">4</cx:pt>
          <cx:pt idx="291">4</cx:pt>
          <cx:pt idx="292">3.5</cx:pt>
          <cx:pt idx="293">4</cx:pt>
          <cx:pt idx="294">3.5</cx:pt>
          <cx:pt idx="295">4</cx:pt>
          <cx:pt idx="296">4.5</cx:pt>
          <cx:pt idx="297">3</cx:pt>
          <cx:pt idx="298">3.5</cx:pt>
          <cx:pt idx="299">3.5</cx:pt>
          <cx:pt idx="300">4.5</cx:pt>
          <cx:pt idx="301">4</cx:pt>
          <cx:pt idx="302">3.5</cx:pt>
          <cx:pt idx="303">3.5</cx:pt>
          <cx:pt idx="304">2.5</cx:pt>
          <cx:pt idx="305">4</cx:pt>
          <cx:pt idx="306">4</cx:pt>
          <cx:pt idx="307">2.5</cx:pt>
          <cx:pt idx="308">4.5</cx:pt>
          <cx:pt idx="309">3.5</cx:pt>
          <cx:pt idx="310">3.5</cx:pt>
          <cx:pt idx="311">2.5</cx:pt>
          <cx:pt idx="312">3.5</cx:pt>
          <cx:pt idx="313">4</cx:pt>
          <cx:pt idx="314">4.5</cx:pt>
          <cx:pt idx="315">4.5</cx:pt>
          <cx:pt idx="316">5</cx:pt>
          <cx:pt idx="317">2</cx:pt>
          <cx:pt idx="318">2.5</cx:pt>
          <cx:pt idx="319">2.5</cx:pt>
          <cx:pt idx="320">4.5</cx:pt>
          <cx:pt idx="321">4.5</cx:pt>
          <cx:pt idx="322">2</cx:pt>
          <cx:pt idx="323">4</cx:pt>
          <cx:pt idx="324">4.5</cx:pt>
          <cx:pt idx="325">2.5</cx:pt>
          <cx:pt idx="326">4.5</cx:pt>
          <cx:pt idx="327">4</cx:pt>
          <cx:pt idx="328">4.5</cx:pt>
          <cx:pt idx="329">4.5</cx:pt>
          <cx:pt idx="330">4.5</cx:pt>
          <cx:pt idx="331">4</cx:pt>
          <cx:pt idx="332">4.5</cx:pt>
          <cx:pt idx="333">4</cx:pt>
          <cx:pt idx="334">4</cx:pt>
          <cx:pt idx="335">3.5</cx:pt>
          <cx:pt idx="336">1.5</cx:pt>
          <cx:pt idx="337">3</cx:pt>
          <cx:pt idx="338">3</cx:pt>
          <cx:pt idx="339">3.25</cx:pt>
          <cx:pt idx="340">2.75</cx:pt>
          <cx:pt idx="341">2.75</cx:pt>
          <cx:pt idx="342">2.75</cx:pt>
          <cx:pt idx="343">2.75</cx:pt>
          <cx:pt idx="344">2.75</cx:pt>
          <cx:pt idx="345">2.75</cx:pt>
          <cx:pt idx="346">3</cx:pt>
          <cx:pt idx="347">3</cx:pt>
          <cx:pt idx="348">2.75</cx:pt>
          <cx:pt idx="349">2.75</cx:pt>
          <cx:pt idx="350">3.25</cx:pt>
          <cx:pt idx="351">3.5</cx:pt>
          <cx:pt idx="352">2.5</cx:pt>
          <cx:pt idx="353">3</cx:pt>
          <cx:pt idx="354">4.5</cx:pt>
          <cx:pt idx="355">3.5</cx:pt>
          <cx:pt idx="356">3.5</cx:pt>
          <cx:pt idx="357">4</cx:pt>
          <cx:pt idx="358">4</cx:pt>
          <cx:pt idx="359">4</cx:pt>
          <cx:pt idx="360">4</cx:pt>
          <cx:pt idx="361">4</cx:pt>
          <cx:pt idx="362">3.5</cx:pt>
          <cx:pt idx="363">4</cx:pt>
          <cx:pt idx="364">2.5</cx:pt>
          <cx:pt idx="365">2.25</cx:pt>
          <cx:pt idx="366">4.5</cx:pt>
          <cx:pt idx="367">2.75</cx:pt>
          <cx:pt idx="368">2</cx:pt>
          <cx:pt idx="369">2</cx:pt>
          <cx:pt idx="370">2</cx:pt>
          <cx:pt idx="371">2.3332999999999999</cx:pt>
          <cx:pt idx="372">2</cx:pt>
          <cx:pt idx="373">2.3332999999999999</cx:pt>
          <cx:pt idx="374">2.5</cx:pt>
          <cx:pt idx="375">2.75</cx:pt>
          <cx:pt idx="376">3.25</cx:pt>
          <cx:pt idx="377">2.75</cx:pt>
          <cx:pt idx="378">3</cx:pt>
          <cx:pt idx="379">3</cx:pt>
          <cx:pt idx="380">3.5</cx:pt>
          <cx:pt idx="381">2.75</cx:pt>
          <cx:pt idx="382">2.75</cx:pt>
          <cx:pt idx="383">3</cx:pt>
          <cx:pt idx="384">2.5</cx:pt>
          <cx:pt idx="385">3</cx:pt>
          <cx:pt idx="386">2.5</cx:pt>
          <cx:pt idx="387">2.25</cx:pt>
          <cx:pt idx="388">3</cx:pt>
          <cx:pt idx="389">2.5</cx:pt>
          <cx:pt idx="390">2.75</cx:pt>
          <cx:pt idx="391">2.5</cx:pt>
          <cx:pt idx="392">4</cx:pt>
          <cx:pt idx="393">4</cx:pt>
          <cx:pt idx="394">2.5</cx:pt>
          <cx:pt idx="395">4</cx:pt>
          <cx:pt idx="396">3.5</cx:pt>
          <cx:pt idx="397">4.5</cx:pt>
          <cx:pt idx="398">4.5</cx:pt>
          <cx:pt idx="399">4</cx:pt>
          <cx:pt idx="400">4.5</cx:pt>
          <cx:pt idx="401">4</cx:pt>
          <cx:pt idx="402">3.5</cx:pt>
          <cx:pt idx="403">4</cx:pt>
          <cx:pt idx="404">4.5</cx:pt>
          <cx:pt idx="405">4.5</cx:pt>
          <cx:pt idx="406">4.5</cx:pt>
          <cx:pt idx="407">4.5</cx:pt>
          <cx:pt idx="408">4</cx:pt>
          <cx:pt idx="409">4</cx:pt>
          <cx:pt idx="410">3.5</cx:pt>
          <cx:pt idx="411">3.5</cx:pt>
          <cx:pt idx="412">3.5</cx:pt>
          <cx:pt idx="413">3</cx:pt>
          <cx:pt idx="414">2.5</cx:pt>
          <cx:pt idx="415">2</cx:pt>
          <cx:pt idx="416">2.5</cx:pt>
          <cx:pt idx="417">2.5</cx:pt>
          <cx:pt idx="418">1.5</cx:pt>
          <cx:pt idx="419">2.5</cx:pt>
          <cx:pt idx="420">3</cx:pt>
          <cx:pt idx="421">3.5</cx:pt>
          <cx:pt idx="422">3.5</cx:pt>
          <cx:pt idx="423">4</cx:pt>
          <cx:pt idx="424">4</cx:pt>
          <cx:pt idx="425">4</cx:pt>
          <cx:pt idx="426">3</cx:pt>
          <cx:pt idx="427">3</cx:pt>
          <cx:pt idx="428">4</cx:pt>
          <cx:pt idx="429">3.5</cx:pt>
          <cx:pt idx="430">3</cx:pt>
          <cx:pt idx="431">4.5</cx:pt>
          <cx:pt idx="432">4.5</cx:pt>
          <cx:pt idx="433">4</cx:pt>
          <cx:pt idx="434">3</cx:pt>
          <cx:pt idx="435">3.5</cx:pt>
          <cx:pt idx="436">3</cx:pt>
          <cx:pt idx="437">3.5</cx:pt>
          <cx:pt idx="438">3.5</cx:pt>
          <cx:pt idx="439">3</cx:pt>
          <cx:pt idx="440">3</cx:pt>
          <cx:pt idx="441">3</cx:pt>
          <cx:pt idx="442">4</cx:pt>
          <cx:pt idx="443">3</cx:pt>
          <cx:pt idx="444">2.5</cx:pt>
          <cx:pt idx="445">4</cx:pt>
          <cx:pt idx="446">3</cx:pt>
          <cx:pt idx="447">3.5</cx:pt>
          <cx:pt idx="448">4</cx:pt>
          <cx:pt idx="449">3.5</cx:pt>
          <cx:pt idx="450">4</cx:pt>
          <cx:pt idx="451">3.5</cx:pt>
          <cx:pt idx="452">3</cx:pt>
          <cx:pt idx="453">3</cx:pt>
          <cx:pt idx="454">3</cx:pt>
          <cx:pt idx="455">2</cx:pt>
          <cx:pt idx="456">2.3332999999999999</cx:pt>
          <cx:pt idx="457">3.5</cx:pt>
          <cx:pt idx="458">2.5</cx:pt>
          <cx:pt idx="459">3</cx:pt>
          <cx:pt idx="460">3</cx:pt>
          <cx:pt idx="461">3</cx:pt>
          <cx:pt idx="462">3.3332999999999999</cx:pt>
          <cx:pt idx="463">3.3332999999999999</cx:pt>
          <cx:pt idx="464">2.6667000000000001</cx:pt>
          <cx:pt idx="465">4</cx:pt>
          <cx:pt idx="466">3.5</cx:pt>
          <cx:pt idx="467">3.5</cx:pt>
          <cx:pt idx="468">4</cx:pt>
          <cx:pt idx="469">4</cx:pt>
          <cx:pt idx="470">4</cx:pt>
          <cx:pt idx="471">2.5</cx:pt>
          <cx:pt idx="472">2.5</cx:pt>
          <cx:pt idx="473">2.5</cx:pt>
          <cx:pt idx="474">4.5</cx:pt>
          <cx:pt idx="475">4</cx:pt>
          <cx:pt idx="476">3</cx:pt>
          <cx:pt idx="477">3</cx:pt>
          <cx:pt idx="478">2.3332999999999999</cx:pt>
          <cx:pt idx="479">3</cx:pt>
          <cx:pt idx="480">2.5</cx:pt>
          <cx:pt idx="481">3</cx:pt>
          <cx:pt idx="482">3</cx:pt>
          <cx:pt idx="483">3</cx:pt>
          <cx:pt idx="484">2.5</cx:pt>
          <cx:pt idx="485">2.5</cx:pt>
          <cx:pt idx="486">3</cx:pt>
          <cx:pt idx="487">3</cx:pt>
          <cx:pt idx="488">3</cx:pt>
          <cx:pt idx="489">2</cx:pt>
          <cx:pt idx="490">2.5</cx:pt>
          <cx:pt idx="491">3.5</cx:pt>
          <cx:pt idx="492">3.5</cx:pt>
          <cx:pt idx="493">3</cx:pt>
          <cx:pt idx="494">3.5</cx:pt>
          <cx:pt idx="495">3.5</cx:pt>
          <cx:pt idx="496">3</cx:pt>
          <cx:pt idx="497">3.5</cx:pt>
          <cx:pt idx="498">2.5</cx:pt>
          <cx:pt idx="499">3.5</cx:pt>
          <cx:pt idx="500">3.5</cx:pt>
          <cx:pt idx="501">4</cx:pt>
          <cx:pt idx="502">3</cx:pt>
          <cx:pt idx="503">3</cx:pt>
          <cx:pt idx="504">2.5</cx:pt>
          <cx:pt idx="505">3</cx:pt>
          <cx:pt idx="506">3.5</cx:pt>
          <cx:pt idx="507">4</cx:pt>
          <cx:pt idx="508">3</cx:pt>
          <cx:pt idx="509">3</cx:pt>
          <cx:pt idx="510">3</cx:pt>
          <cx:pt idx="511">4</cx:pt>
          <cx:pt idx="512">4</cx:pt>
          <cx:pt idx="513">3.5</cx:pt>
          <cx:pt idx="514">4</cx:pt>
          <cx:pt idx="515">3.5</cx:pt>
          <cx:pt idx="516">2.5</cx:pt>
          <cx:pt idx="517">3</cx:pt>
          <cx:pt idx="518">3.5</cx:pt>
          <cx:pt idx="519">3.5</cx:pt>
          <cx:pt idx="520">2.5</cx:pt>
          <cx:pt idx="521">3</cx:pt>
          <cx:pt idx="522">3.5</cx:pt>
          <cx:pt idx="523">3.5</cx:pt>
          <cx:pt idx="524">3</cx:pt>
          <cx:pt idx="525">3</cx:pt>
          <cx:pt idx="526">3.5</cx:pt>
          <cx:pt idx="527">4.5</cx:pt>
          <cx:pt idx="528">3.5</cx:pt>
          <cx:pt idx="529">3.5</cx:pt>
          <cx:pt idx="530">4</cx:pt>
          <cx:pt idx="531">3.5</cx:pt>
          <cx:pt idx="532">4</cx:pt>
          <cx:pt idx="533">4</cx:pt>
          <cx:pt idx="534">3</cx:pt>
          <cx:pt idx="535">4</cx:pt>
          <cx:pt idx="536">3.5</cx:pt>
          <cx:pt idx="537">3</cx:pt>
          <cx:pt idx="538">2.5</cx:pt>
          <cx:pt idx="539">2.5</cx:pt>
          <cx:pt idx="540">4</cx:pt>
          <cx:pt idx="541">3.5</cx:pt>
          <cx:pt idx="542">4.5</cx:pt>
          <cx:pt idx="543">4.5</cx:pt>
          <cx:pt idx="544">4</cx:pt>
          <cx:pt idx="545">3</cx:pt>
          <cx:pt idx="546">3.5</cx:pt>
          <cx:pt idx="547">3.5</cx:pt>
          <cx:pt idx="548">3.5</cx:pt>
          <cx:pt idx="549">3.5</cx:pt>
          <cx:pt idx="550">3</cx:pt>
          <cx:pt idx="551">3</cx:pt>
          <cx:pt idx="552">3.5</cx:pt>
          <cx:pt idx="553">3</cx:pt>
          <cx:pt idx="554">3</cx:pt>
          <cx:pt idx="555">3.5</cx:pt>
          <cx:pt idx="556">4</cx:pt>
          <cx:pt idx="557">3.5</cx:pt>
          <cx:pt idx="558">3</cx:pt>
          <cx:pt idx="559">3</cx:pt>
          <cx:pt idx="560">3.5</cx:pt>
          <cx:pt idx="561">3</cx:pt>
          <cx:pt idx="562">2.5</cx:pt>
          <cx:pt idx="563">2.5</cx:pt>
          <cx:pt idx="564">3</cx:pt>
          <cx:pt idx="565">4</cx:pt>
          <cx:pt idx="566">4</cx:pt>
          <cx:pt idx="567">2.5</cx:pt>
          <cx:pt idx="568">2.5</cx:pt>
          <cx:pt idx="569">4</cx:pt>
          <cx:pt idx="570">3</cx:pt>
          <cx:pt idx="571">3</cx:pt>
          <cx:pt idx="572">4</cx:pt>
          <cx:pt idx="573">3.5</cx:pt>
          <cx:pt idx="574">3.5</cx:pt>
          <cx:pt idx="575">3.5</cx:pt>
          <cx:pt idx="576">4.5</cx:pt>
          <cx:pt idx="577">3</cx:pt>
          <cx:pt idx="578">2.5</cx:pt>
          <cx:pt idx="579">3.5</cx:pt>
          <cx:pt idx="580">3.5</cx:pt>
          <cx:pt idx="581">4</cx:pt>
          <cx:pt idx="582">3</cx:pt>
          <cx:pt idx="583">4</cx:pt>
          <cx:pt idx="584">4</cx:pt>
          <cx:pt idx="585">3</cx:pt>
          <cx:pt idx="586">3.5</cx:pt>
          <cx:pt idx="587">4</cx:pt>
          <cx:pt idx="588">4.5</cx:pt>
          <cx:pt idx="589">3.5</cx:pt>
          <cx:pt idx="590">4</cx:pt>
          <cx:pt idx="591">3</cx:pt>
          <cx:pt idx="592">2.5</cx:pt>
          <cx:pt idx="593">2</cx:pt>
          <cx:pt idx="594">3</cx:pt>
          <cx:pt idx="595">2.5</cx:pt>
          <cx:pt idx="596">2.5</cx:pt>
          <cx:pt idx="597">3</cx:pt>
          <cx:pt idx="598">3.5</cx:pt>
          <cx:pt idx="599">2.5</cx:pt>
          <cx:pt idx="600">2</cx:pt>
          <cx:pt idx="601">2</cx:pt>
          <cx:pt idx="602">2.5</cx:pt>
          <cx:pt idx="603">2.5</cx:pt>
          <cx:pt idx="604">1.5</cx:pt>
          <cx:pt idx="605">3</cx:pt>
          <cx:pt idx="606">2</cx:pt>
          <cx:pt idx="607">2</cx:pt>
          <cx:pt idx="608">2.5</cx:pt>
          <cx:pt idx="609">2.5</cx:pt>
          <cx:pt idx="610">2.5</cx:pt>
          <cx:pt idx="611">2.5</cx:pt>
          <cx:pt idx="612">2.5</cx:pt>
          <cx:pt idx="613">2.5</cx:pt>
          <cx:pt idx="614">2.5</cx:pt>
          <cx:pt idx="615">2.5</cx:pt>
          <cx:pt idx="616">2.5</cx:pt>
          <cx:pt idx="617">3.5</cx:pt>
          <cx:pt idx="618">3.5</cx:pt>
          <cx:pt idx="619">3</cx:pt>
          <cx:pt idx="620">4</cx:pt>
          <cx:pt idx="621">2</cx:pt>
          <cx:pt idx="622">2.5</cx:pt>
          <cx:pt idx="623">2.5</cx:pt>
          <cx:pt idx="624">2.5</cx:pt>
          <cx:pt idx="625">3.5</cx:pt>
          <cx:pt idx="626">4</cx:pt>
          <cx:pt idx="627">2.5</cx:pt>
          <cx:pt idx="628">3.5</cx:pt>
          <cx:pt idx="629">4</cx:pt>
          <cx:pt idx="630">4.5</cx:pt>
          <cx:pt idx="631">2.5</cx:pt>
          <cx:pt idx="632">2.5</cx:pt>
          <cx:pt idx="633">2</cx:pt>
          <cx:pt idx="634">4.5</cx:pt>
          <cx:pt idx="635">4</cx:pt>
          <cx:pt idx="636">3</cx:pt>
          <cx:pt idx="637">4</cx:pt>
          <cx:pt idx="638">4</cx:pt>
          <cx:pt idx="639">4</cx:pt>
          <cx:pt idx="640">2</cx:pt>
          <cx:pt idx="641">2.5</cx:pt>
          <cx:pt idx="642">1.5</cx:pt>
          <cx:pt idx="643">2.5</cx:pt>
          <cx:pt idx="644">2.5</cx:pt>
          <cx:pt idx="645">3</cx:pt>
          <cx:pt idx="646">2.5</cx:pt>
          <cx:pt idx="647">3.5</cx:pt>
          <cx:pt idx="648">3.5</cx:pt>
          <cx:pt idx="649">3.5</cx:pt>
          <cx:pt idx="650">3</cx:pt>
          <cx:pt idx="651">3.5</cx:pt>
          <cx:pt idx="652">3</cx:pt>
          <cx:pt idx="653">3.5</cx:pt>
          <cx:pt idx="654">3.5</cx:pt>
          <cx:pt idx="655">3.5</cx:pt>
          <cx:pt idx="656">3</cx:pt>
          <cx:pt idx="657">3</cx:pt>
          <cx:pt idx="658">4</cx:pt>
          <cx:pt idx="659">3</cx:pt>
          <cx:pt idx="660">4</cx:pt>
          <cx:pt idx="661">2.5</cx:pt>
          <cx:pt idx="662">3</cx:pt>
          <cx:pt idx="663">3.5</cx:pt>
          <cx:pt idx="664">3.5</cx:pt>
          <cx:pt idx="665">3</cx:pt>
          <cx:pt idx="666">3.5</cx:pt>
          <cx:pt idx="667">3.5</cx:pt>
          <cx:pt idx="668">3</cx:pt>
          <cx:pt idx="669">2.5</cx:pt>
          <cx:pt idx="670">1</cx:pt>
          <cx:pt idx="671">2</cx:pt>
          <cx:pt idx="672">2</cx:pt>
          <cx:pt idx="673">4.5</cx:pt>
          <cx:pt idx="674">3.5</cx:pt>
          <cx:pt idx="675">3</cx:pt>
          <cx:pt idx="676">4</cx:pt>
          <cx:pt idx="677">4</cx:pt>
          <cx:pt idx="678">4</cx:pt>
          <cx:pt idx="679">3</cx:pt>
          <cx:pt idx="680">3</cx:pt>
          <cx:pt idx="681">3</cx:pt>
          <cx:pt idx="682">3</cx:pt>
          <cx:pt idx="683">4</cx:pt>
          <cx:pt idx="684">3.5</cx:pt>
          <cx:pt idx="685">4</cx:pt>
          <cx:pt idx="686">3</cx:pt>
          <cx:pt idx="687">4</cx:pt>
          <cx:pt idx="688">3.5</cx:pt>
          <cx:pt idx="689">4.5</cx:pt>
          <cx:pt idx="690">4</cx:pt>
          <cx:pt idx="691">4</cx:pt>
          <cx:pt idx="692">3.5</cx:pt>
          <cx:pt idx="693">3.5</cx:pt>
          <cx:pt idx="694">3</cx:pt>
          <cx:pt idx="695">3.5</cx:pt>
          <cx:pt idx="696">3</cx:pt>
          <cx:pt idx="697">4</cx:pt>
          <cx:pt idx="698">4</cx:pt>
          <cx:pt idx="699">4.5</cx:pt>
          <cx:pt idx="700">3.5</cx:pt>
          <cx:pt idx="701">3.5</cx:pt>
          <cx:pt idx="702">4.5</cx:pt>
          <cx:pt idx="703">4.3333000000000004</cx:pt>
          <cx:pt idx="704">4</cx:pt>
          <cx:pt idx="705">4</cx:pt>
          <cx:pt idx="706">4</cx:pt>
          <cx:pt idx="707">2.5</cx:pt>
          <cx:pt idx="708">4</cx:pt>
          <cx:pt idx="709">5</cx:pt>
          <cx:pt idx="710">4</cx:pt>
          <cx:pt idx="711">2.5</cx:pt>
          <cx:pt idx="712">3.5</cx:pt>
          <cx:pt idx="713">4</cx:pt>
          <cx:pt idx="714">3.5</cx:pt>
          <cx:pt idx="715">3</cx:pt>
          <cx:pt idx="716">4</cx:pt>
          <cx:pt idx="717">3.5</cx:pt>
          <cx:pt idx="718">4</cx:pt>
          <cx:pt idx="719">4.5</cx:pt>
          <cx:pt idx="720">4.5</cx:pt>
          <cx:pt idx="721">4.5</cx:pt>
          <cx:pt idx="722">4.5</cx:pt>
          <cx:pt idx="723">3.5</cx:pt>
          <cx:pt idx="724">3.5</cx:pt>
          <cx:pt idx="725">3</cx:pt>
          <cx:pt idx="726">4.5</cx:pt>
          <cx:pt idx="727">4</cx:pt>
          <cx:pt idx="728">3.5</cx:pt>
          <cx:pt idx="729">4.6666999999999996</cx:pt>
          <cx:pt idx="730">4</cx:pt>
          <cx:pt idx="731">3.5</cx:pt>
          <cx:pt idx="732">3.5</cx:pt>
          <cx:pt idx="733">3.5</cx:pt>
          <cx:pt idx="734">4.5</cx:pt>
          <cx:pt idx="735">4</cx:pt>
          <cx:pt idx="736">4</cx:pt>
          <cx:pt idx="737">3</cx:pt>
          <cx:pt idx="738">2.6667000000000001</cx:pt>
          <cx:pt idx="739">2</cx:pt>
          <cx:pt idx="740">2.3332999999999999</cx:pt>
          <cx:pt idx="741">1.6667000000000001</cx:pt>
          <cx:pt idx="742">2.3332999999999999</cx:pt>
          <cx:pt idx="743">2.5</cx:pt>
          <cx:pt idx="744">3</cx:pt>
          <cx:pt idx="745">3.5</cx:pt>
          <cx:pt idx="746">3.5</cx:pt>
          <cx:pt idx="747">3</cx:pt>
          <cx:pt idx="748">4.5</cx:pt>
          <cx:pt idx="749">4</cx:pt>
          <cx:pt idx="750">4</cx:pt>
          <cx:pt idx="751">4</cx:pt>
          <cx:pt idx="752">4</cx:pt>
          <cx:pt idx="753">4.5</cx:pt>
          <cx:pt idx="754">4.5</cx:pt>
          <cx:pt idx="755">4</cx:pt>
          <cx:pt idx="756">3.5</cx:pt>
          <cx:pt idx="757">4</cx:pt>
          <cx:pt idx="758">2.6667000000000001</cx:pt>
          <cx:pt idx="759">3.3332999999999999</cx:pt>
          <cx:pt idx="760">4</cx:pt>
          <cx:pt idx="761">4</cx:pt>
          <cx:pt idx="762">4</cx:pt>
          <cx:pt idx="763">3.5</cx:pt>
          <cx:pt idx="764">4</cx:pt>
          <cx:pt idx="765">3.5</cx:pt>
          <cx:pt idx="766">3.5</cx:pt>
          <cx:pt idx="767">4.5</cx:pt>
          <cx:pt idx="768">4</cx:pt>
          <cx:pt idx="769">3</cx:pt>
          <cx:pt idx="770">3</cx:pt>
          <cx:pt idx="771">4.5</cx:pt>
          <cx:pt idx="772">4.5</cx:pt>
          <cx:pt idx="773">3</cx:pt>
          <cx:pt idx="774">4.5</cx:pt>
          <cx:pt idx="775">3.5</cx:pt>
          <cx:pt idx="776">2.6667000000000001</cx:pt>
          <cx:pt idx="777">3</cx:pt>
          <cx:pt idx="778">3.5</cx:pt>
          <cx:pt idx="779">3</cx:pt>
          <cx:pt idx="780">3.3332999999999999</cx:pt>
          <cx:pt idx="781">3</cx:pt>
          <cx:pt idx="782">2.3332999999999999</cx:pt>
          <cx:pt idx="783">2</cx:pt>
          <cx:pt idx="784">3.6667000000000001</cx:pt>
          <cx:pt idx="785">4</cx:pt>
          <cx:pt idx="786">2.5</cx:pt>
          <cx:pt idx="787">3.5</cx:pt>
          <cx:pt idx="788">3.5</cx:pt>
          <cx:pt idx="789">3.5</cx:pt>
          <cx:pt idx="790">3</cx:pt>
          <cx:pt idx="791">4</cx:pt>
          <cx:pt idx="792">4.5</cx:pt>
          <cx:pt idx="793">4</cx:pt>
          <cx:pt idx="794">4</cx:pt>
          <cx:pt idx="795">4</cx:pt>
          <cx:pt idx="796">4.5</cx:pt>
          <cx:pt idx="797">4.5</cx:pt>
          <cx:pt idx="798">3.5</cx:pt>
          <cx:pt idx="799">3.5</cx:pt>
          <cx:pt idx="800">3</cx:pt>
          <cx:pt idx="801">3.5</cx:pt>
          <cx:pt idx="802">1</cx:pt>
          <cx:pt idx="803">1.5</cx:pt>
          <cx:pt idx="804">3</cx:pt>
          <cx:pt idx="805">3.5</cx:pt>
          <cx:pt idx="806">3.5</cx:pt>
          <cx:pt idx="807">4</cx:pt>
          <cx:pt idx="808">4</cx:pt>
          <cx:pt idx="809">4</cx:pt>
          <cx:pt idx="810">4</cx:pt>
          <cx:pt idx="811">4</cx:pt>
          <cx:pt idx="812">3.5</cx:pt>
          <cx:pt idx="813">3.5</cx:pt>
          <cx:pt idx="814">4.5</cx:pt>
          <cx:pt idx="815">3.5</cx:pt>
          <cx:pt idx="816">4.5</cx:pt>
          <cx:pt idx="817">3.5</cx:pt>
          <cx:pt idx="818">4</cx:pt>
          <cx:pt idx="819">3.5</cx:pt>
          <cx:pt idx="820">3.5</cx:pt>
          <cx:pt idx="821">3.5</cx:pt>
          <cx:pt idx="822">3</cx:pt>
          <cx:pt idx="823">3</cx:pt>
          <cx:pt idx="824">3</cx:pt>
          <cx:pt idx="825">3.5</cx:pt>
          <cx:pt idx="826">4.5</cx:pt>
          <cx:pt idx="827">3.5</cx:pt>
          <cx:pt idx="828">3</cx:pt>
          <cx:pt idx="829">4.5</cx:pt>
          <cx:pt idx="830">4</cx:pt>
          <cx:pt idx="831">3.5</cx:pt>
          <cx:pt idx="832">3.5</cx:pt>
          <cx:pt idx="833">4.5</cx:pt>
          <cx:pt idx="834">4.5</cx:pt>
          <cx:pt idx="835">4.5</cx:pt>
          <cx:pt idx="836">4.5</cx:pt>
          <cx:pt idx="837">3</cx:pt>
          <cx:pt idx="838">4.5</cx:pt>
          <cx:pt idx="839">4</cx:pt>
          <cx:pt idx="840">4.5</cx:pt>
          <cx:pt idx="841">3.5</cx:pt>
          <cx:pt idx="842">3.5</cx:pt>
          <cx:pt idx="843">3</cx:pt>
          <cx:pt idx="844">3.5</cx:pt>
          <cx:pt idx="845">2.5</cx:pt>
          <cx:pt idx="846">4.5</cx:pt>
          <cx:pt idx="847">4</cx:pt>
          <cx:pt idx="848">3.5</cx:pt>
          <cx:pt idx="849">4</cx:pt>
          <cx:pt idx="850">4.5</cx:pt>
          <cx:pt idx="851">4</cx:pt>
          <cx:pt idx="852">3.5</cx:pt>
          <cx:pt idx="853">3.5</cx:pt>
          <cx:pt idx="854">3.5</cx:pt>
          <cx:pt idx="855">3</cx:pt>
          <cx:pt idx="856">3.5</cx:pt>
          <cx:pt idx="857">3.5</cx:pt>
          <cx:pt idx="858">4.5</cx:pt>
          <cx:pt idx="859">3.5</cx:pt>
          <cx:pt idx="860">4</cx:pt>
          <cx:pt idx="861">4</cx:pt>
          <cx:pt idx="862">4</cx:pt>
          <cx:pt idx="863">4.5</cx:pt>
          <cx:pt idx="864">3</cx:pt>
          <cx:pt idx="865">4</cx:pt>
          <cx:pt idx="866">3</cx:pt>
          <cx:pt idx="867">4</cx:pt>
          <cx:pt idx="868">3</cx:pt>
          <cx:pt idx="869">3.5</cx:pt>
          <cx:pt idx="870">4</cx:pt>
          <cx:pt idx="871">3.5</cx:pt>
          <cx:pt idx="872">4</cx:pt>
          <cx:pt idx="873">2.5</cx:pt>
          <cx:pt idx="874">3</cx:pt>
          <cx:pt idx="875">4</cx:pt>
          <cx:pt idx="876">3.5</cx:pt>
          <cx:pt idx="877">4</cx:pt>
          <cx:pt idx="878">3.5</cx:pt>
          <cx:pt idx="879">4</cx:pt>
          <cx:pt idx="880">4</cx:pt>
          <cx:pt idx="881">3.5</cx:pt>
          <cx:pt idx="882">3.5</cx:pt>
          <cx:pt idx="883">4.5</cx:pt>
          <cx:pt idx="884">3.5</cx:pt>
          <cx:pt idx="885">3.5</cx:pt>
          <cx:pt idx="886">3</cx:pt>
          <cx:pt idx="887">4</cx:pt>
          <cx:pt idx="888">3.5</cx:pt>
          <cx:pt idx="889">4</cx:pt>
          <cx:pt idx="890">3</cx:pt>
          <cx:pt idx="891">4.5</cx:pt>
          <cx:pt idx="892">3.5</cx:pt>
          <cx:pt idx="893">4</cx:pt>
          <cx:pt idx="894">4</cx:pt>
          <cx:pt idx="895">3.5</cx:pt>
          <cx:pt idx="896">4</cx:pt>
          <cx:pt idx="897">2.5</cx:pt>
          <cx:pt idx="898">2.5</cx:pt>
          <cx:pt idx="899">3</cx:pt>
          <cx:pt idx="900">2</cx:pt>
          <cx:pt idx="901">2</cx:pt>
          <cx:pt idx="902">3</cx:pt>
          <cx:pt idx="903">3.5</cx:pt>
          <cx:pt idx="904">3.5</cx:pt>
          <cx:pt idx="905">3</cx:pt>
          <cx:pt idx="906">2.5</cx:pt>
          <cx:pt idx="907">2.5</cx:pt>
          <cx:pt idx="908">3</cx:pt>
          <cx:pt idx="909">2.5</cx:pt>
          <cx:pt idx="910">3</cx:pt>
          <cx:pt idx="911">2.5</cx:pt>
          <cx:pt idx="912">4</cx:pt>
          <cx:pt idx="913">3</cx:pt>
          <cx:pt idx="914">4</cx:pt>
          <cx:pt idx="915">4.5</cx:pt>
          <cx:pt idx="916">1.5</cx:pt>
          <cx:pt idx="917">2</cx:pt>
          <cx:pt idx="918">2.5</cx:pt>
          <cx:pt idx="919">2.5</cx:pt>
          <cx:pt idx="920">2.5</cx:pt>
          <cx:pt idx="921">2.5</cx:pt>
          <cx:pt idx="922">3</cx:pt>
          <cx:pt idx="923">3</cx:pt>
          <cx:pt idx="924">2</cx:pt>
          <cx:pt idx="925">1.5</cx:pt>
          <cx:pt idx="926">1.5</cx:pt>
          <cx:pt idx="927">2</cx:pt>
          <cx:pt idx="928">2.6667000000000001</cx:pt>
          <cx:pt idx="929">2.6667000000000001</cx:pt>
          <cx:pt idx="930">3</cx:pt>
          <cx:pt idx="931">3</cx:pt>
          <cx:pt idx="932">1.5</cx:pt>
          <cx:pt idx="933">1.5</cx:pt>
          <cx:pt idx="934">1.5</cx:pt>
          <cx:pt idx="935">2</cx:pt>
          <cx:pt idx="936">1.5</cx:pt>
          <cx:pt idx="937">1.5</cx:pt>
          <cx:pt idx="938">2</cx:pt>
          <cx:pt idx="939">2</cx:pt>
          <cx:pt idx="940">2</cx:pt>
          <cx:pt idx="941">1.5</cx:pt>
          <cx:pt idx="942">2</cx:pt>
          <cx:pt idx="943">2</cx:pt>
          <cx:pt idx="944">2</cx:pt>
          <cx:pt idx="945">2.5</cx:pt>
          <cx:pt idx="946">2</cx:pt>
          <cx:pt idx="947">2</cx:pt>
          <cx:pt idx="948">1.5</cx:pt>
          <cx:pt idx="949">2</cx:pt>
          <cx:pt idx="950">2.5</cx:pt>
          <cx:pt idx="951">2</cx:pt>
          <cx:pt idx="952">2</cx:pt>
          <cx:pt idx="953">2</cx:pt>
          <cx:pt idx="954">2</cx:pt>
          <cx:pt idx="955">2.5</cx:pt>
          <cx:pt idx="956">2.5</cx:pt>
          <cx:pt idx="957">2.5</cx:pt>
          <cx:pt idx="958">2</cx:pt>
          <cx:pt idx="959">3</cx:pt>
          <cx:pt idx="960">2</cx:pt>
          <cx:pt idx="961">2.5</cx:pt>
          <cx:pt idx="962">2</cx:pt>
          <cx:pt idx="963">2.5</cx:pt>
          <cx:pt idx="964">2.5</cx:pt>
          <cx:pt idx="965">2.5</cx:pt>
          <cx:pt idx="966">2.5</cx:pt>
          <cx:pt idx="967">2.3332999999999999</cx:pt>
          <cx:pt idx="968">3.6667000000000001</cx:pt>
          <cx:pt idx="969">3.3332999999999999</cx:pt>
          <cx:pt idx="970">2.3332999999999999</cx:pt>
          <cx:pt idx="971">3.3332999999999999</cx:pt>
          <cx:pt idx="972">2.6667000000000001</cx:pt>
          <cx:pt idx="973">2.3332999999999999</cx:pt>
          <cx:pt idx="974">2.6667000000000001</cx:pt>
          <cx:pt idx="975">2.5</cx:pt>
          <cx:pt idx="976">2</cx:pt>
          <cx:pt idx="977">2.5</cx:pt>
          <cx:pt idx="978">3</cx:pt>
          <cx:pt idx="979">2.5</cx:pt>
          <cx:pt idx="980">2</cx:pt>
          <cx:pt idx="981">2</cx:pt>
          <cx:pt idx="982">2.5</cx:pt>
          <cx:pt idx="983">2.5</cx:pt>
          <cx:pt idx="984">2.5</cx:pt>
          <cx:pt idx="985">2</cx:pt>
          <cx:pt idx="986">2.5</cx:pt>
          <cx:pt idx="987">2.5</cx:pt>
          <cx:pt idx="988">2.5</cx:pt>
          <cx:pt idx="989">2</cx:pt>
          <cx:pt idx="990">2.5</cx:pt>
          <cx:pt idx="991">2.5</cx:pt>
          <cx:pt idx="992">2.5</cx:pt>
          <cx:pt idx="993">2.5</cx:pt>
          <cx:pt idx="994">2.5</cx:pt>
          <cx:pt idx="995">2.5</cx:pt>
          <cx:pt idx="996">2.5</cx:pt>
          <cx:pt idx="997">2</cx:pt>
          <cx:pt idx="998">2.5</cx:pt>
          <cx:pt idx="999">2</cx:pt>
          <cx:pt idx="1000">2</cx:pt>
          <cx:pt idx="1001">2</cx:pt>
          <cx:pt idx="1002">2.5</cx:pt>
          <cx:pt idx="1003">2.5</cx:pt>
          <cx:pt idx="1004">2.5</cx:pt>
          <cx:pt idx="1005">2.6667000000000001</cx:pt>
          <cx:pt idx="1006">2</cx:pt>
          <cx:pt idx="1007">2</cx:pt>
          <cx:pt idx="1008">2.6667000000000001</cx:pt>
          <cx:pt idx="1009">2.6667000000000001</cx:pt>
          <cx:pt idx="1010">2.6667000000000001</cx:pt>
          <cx:pt idx="1011">3</cx:pt>
          <cx:pt idx="1012">3</cx:pt>
          <cx:pt idx="1013">3</cx:pt>
          <cx:pt idx="1014">2.6667000000000001</cx:pt>
          <cx:pt idx="1015">2</cx:pt>
          <cx:pt idx="1016">2.6667000000000001</cx:pt>
          <cx:pt idx="1017">2</cx:pt>
          <cx:pt idx="1018">2.3332999999999999</cx:pt>
          <cx:pt idx="1019">2.6667000000000001</cx:pt>
          <cx:pt idx="1020">2.3332999999999999</cx:pt>
          <cx:pt idx="1021">2.3332999999999999</cx:pt>
          <cx:pt idx="1022">2.3332999999999999</cx:pt>
          <cx:pt idx="1023">3</cx:pt>
          <cx:pt idx="1024">2.3332999999999999</cx:pt>
          <cx:pt idx="1025">2.3332999999999999</cx:pt>
          <cx:pt idx="1026">2.6667000000000001</cx:pt>
          <cx:pt idx="1027">2.6667000000000001</cx:pt>
          <cx:pt idx="1028">2.6667000000000001</cx:pt>
          <cx:pt idx="1029">2.6667000000000001</cx:pt>
          <cx:pt idx="1030">2</cx:pt>
          <cx:pt idx="1031">3.3332999999999999</cx:pt>
          <cx:pt idx="1032">2</cx:pt>
          <cx:pt idx="1033">3</cx:pt>
          <cx:pt idx="1034">2</cx:pt>
          <cx:pt idx="1035">2.3332999999999999</cx:pt>
          <cx:pt idx="1036">2.3332999999999999</cx:pt>
          <cx:pt idx="1037">2.3332999999999999</cx:pt>
          <cx:pt idx="1038">2.3332999999999999</cx:pt>
          <cx:pt idx="1039">2.6667000000000001</cx:pt>
          <cx:pt idx="1040">2.6667000000000001</cx:pt>
          <cx:pt idx="1041">2.6667000000000001</cx:pt>
          <cx:pt idx="1042">2.3332999999999999</cx:pt>
          <cx:pt idx="1043">2.3332999999999999</cx:pt>
          <cx:pt idx="1044">2.5</cx:pt>
          <cx:pt idx="1045">4.5</cx:pt>
          <cx:pt idx="1046">3</cx:pt>
          <cx:pt idx="1047">3</cx:pt>
          <cx:pt idx="1048">4</cx:pt>
          <cx:pt idx="1049">3</cx:pt>
          <cx:pt idx="1050">1.5</cx:pt>
          <cx:pt idx="1051">4</cx:pt>
          <cx:pt idx="1052">3.5</cx:pt>
          <cx:pt idx="1053">3.5</cx:pt>
          <cx:pt idx="1054">4.5</cx:pt>
          <cx:pt idx="1055">3</cx:pt>
          <cx:pt idx="1056">3</cx:pt>
          <cx:pt idx="1057">2</cx:pt>
          <cx:pt idx="1058">3</cx:pt>
          <cx:pt idx="1059">3</cx:pt>
          <cx:pt idx="1060">2.6667000000000001</cx:pt>
          <cx:pt idx="1061">3.3332999999999999</cx:pt>
          <cx:pt idx="1062">2.5</cx:pt>
          <cx:pt idx="1063">3</cx:pt>
          <cx:pt idx="1064">2.5</cx:pt>
          <cx:pt idx="1065">2</cx:pt>
          <cx:pt idx="1066">2.5</cx:pt>
          <cx:pt idx="1067">2.5</cx:pt>
          <cx:pt idx="1068">2.5</cx:pt>
          <cx:pt idx="1069">2</cx:pt>
          <cx:pt idx="1070">2.5</cx:pt>
          <cx:pt idx="1071">2</cx:pt>
          <cx:pt idx="1072">2.5</cx:pt>
          <cx:pt idx="1073">2.5</cx:pt>
          <cx:pt idx="1074">2.5</cx:pt>
          <cx:pt idx="1075">3</cx:pt>
          <cx:pt idx="1076">3</cx:pt>
          <cx:pt idx="1077">2.5</cx:pt>
          <cx:pt idx="1078">2</cx:pt>
          <cx:pt idx="1079">2.5</cx:pt>
          <cx:pt idx="1080">2.5</cx:pt>
          <cx:pt idx="1081">2.5</cx:pt>
          <cx:pt idx="1082">2.5</cx:pt>
          <cx:pt idx="1083">2.5</cx:pt>
          <cx:pt idx="1084">2.5</cx:pt>
          <cx:pt idx="1085">2.5</cx:pt>
          <cx:pt idx="1086">2.5</cx:pt>
          <cx:pt idx="1087">2.5</cx:pt>
          <cx:pt idx="1088">2.6667000000000001</cx:pt>
          <cx:pt idx="1089">3</cx:pt>
          <cx:pt idx="1090">3</cx:pt>
          <cx:pt idx="1091">3</cx:pt>
          <cx:pt idx="1092">3</cx:pt>
          <cx:pt idx="1093">3</cx:pt>
          <cx:pt idx="1094">3</cx:pt>
          <cx:pt idx="1095">3.3332999999999999</cx:pt>
          <cx:pt idx="1096">2.6667000000000001</cx:pt>
          <cx:pt idx="1097">2.6667000000000001</cx:pt>
          <cx:pt idx="1098">2.3332999999999999</cx:pt>
          <cx:pt idx="1099">2.6667000000000001</cx:pt>
          <cx:pt idx="1100">2</cx:pt>
          <cx:pt idx="1101">2.6667000000000001</cx:pt>
          <cx:pt idx="1102">2.3332999999999999</cx:pt>
          <cx:pt idx="1103">3</cx:pt>
          <cx:pt idx="1104">3</cx:pt>
          <cx:pt idx="1105">2.6667000000000001</cx:pt>
          <cx:pt idx="1106">3</cx:pt>
          <cx:pt idx="1107">3</cx:pt>
          <cx:pt idx="1108">4</cx:pt>
          <cx:pt idx="1109">4</cx:pt>
          <cx:pt idx="1110">4</cx:pt>
          <cx:pt idx="1111">3</cx:pt>
          <cx:pt idx="1112">2.3332999999999999</cx:pt>
          <cx:pt idx="1113">2.6667000000000001</cx:pt>
          <cx:pt idx="1114">3</cx:pt>
          <cx:pt idx="1115">2.5</cx:pt>
          <cx:pt idx="1116">4</cx:pt>
          <cx:pt idx="1117">2.3332999999999999</cx:pt>
          <cx:pt idx="1118">2.3332999999999999</cx:pt>
          <cx:pt idx="1119">2.6667000000000001</cx:pt>
          <cx:pt idx="1120">2.3332999999999999</cx:pt>
          <cx:pt idx="1121">2</cx:pt>
          <cx:pt idx="1122">3</cx:pt>
          <cx:pt idx="1123">2.5</cx:pt>
          <cx:pt idx="1124">3.5</cx:pt>
          <cx:pt idx="1125">3</cx:pt>
          <cx:pt idx="1126">3.5</cx:pt>
          <cx:pt idx="1127">4</cx:pt>
          <cx:pt idx="1128">3.5</cx:pt>
          <cx:pt idx="1129">3.5</cx:pt>
          <cx:pt idx="1130">3.5</cx:pt>
          <cx:pt idx="1131">4</cx:pt>
          <cx:pt idx="1132">3</cx:pt>
          <cx:pt idx="1133">3</cx:pt>
          <cx:pt idx="1134">4</cx:pt>
          <cx:pt idx="1135">3.5</cx:pt>
          <cx:pt idx="1136">2.5</cx:pt>
          <cx:pt idx="1137">4.5</cx:pt>
          <cx:pt idx="1138">4</cx:pt>
          <cx:pt idx="1139">2.5</cx:pt>
          <cx:pt idx="1140">4.5</cx:pt>
          <cx:pt idx="1141">4</cx:pt>
          <cx:pt idx="1142">3</cx:pt>
          <cx:pt idx="1143">3.5</cx:pt>
          <cx:pt idx="1144">2.5</cx:pt>
          <cx:pt idx="1145">4</cx:pt>
          <cx:pt idx="1146">4</cx:pt>
          <cx:pt idx="1147">2</cx:pt>
          <cx:pt idx="1148">4</cx:pt>
          <cx:pt idx="1149">3.5</cx:pt>
          <cx:pt idx="1150">3.5</cx:pt>
          <cx:pt idx="1151">3</cx:pt>
          <cx:pt idx="1152">3</cx:pt>
          <cx:pt idx="1153">4.5</cx:pt>
          <cx:pt idx="1154">4.5</cx:pt>
          <cx:pt idx="1155">4</cx:pt>
          <cx:pt idx="1156">4</cx:pt>
          <cx:pt idx="1157">3.5</cx:pt>
          <cx:pt idx="1158">3</cx:pt>
          <cx:pt idx="1159">2</cx:pt>
          <cx:pt idx="1160">2.3332999999999999</cx:pt>
          <cx:pt idx="1161">2.3332999999999999</cx:pt>
          <cx:pt idx="1162">2.6667000000000001</cx:pt>
          <cx:pt idx="1163">2.3332999999999999</cx:pt>
          <cx:pt idx="1164">3</cx:pt>
          <cx:pt idx="1165">4</cx:pt>
          <cx:pt idx="1166">4.5</cx:pt>
          <cx:pt idx="1167">4</cx:pt>
          <cx:pt idx="1168">3.5</cx:pt>
          <cx:pt idx="1169">4</cx:pt>
          <cx:pt idx="1170">2.6667000000000001</cx:pt>
          <cx:pt idx="1171">3.5</cx:pt>
          <cx:pt idx="1172">4</cx:pt>
          <cx:pt idx="1173">3</cx:pt>
          <cx:pt idx="1174">2.3332999999999999</cx:pt>
          <cx:pt idx="1175">3</cx:pt>
          <cx:pt idx="1176">3.3332999999999999</cx:pt>
          <cx:pt idx="1177">2.6667000000000001</cx:pt>
          <cx:pt idx="1178">3</cx:pt>
          <cx:pt idx="1179">2.3332999999999999</cx:pt>
          <cx:pt idx="1180">2.3332999999999999</cx:pt>
          <cx:pt idx="1181">2.6667000000000001</cx:pt>
          <cx:pt idx="1182">2.3332999999999999</cx:pt>
          <cx:pt idx="1183">2.3332999999999999</cx:pt>
          <cx:pt idx="1184">2.3332999999999999</cx:pt>
          <cx:pt idx="1185">2.6667000000000001</cx:pt>
          <cx:pt idx="1186">2.6667000000000001</cx:pt>
          <cx:pt idx="1187">3.5</cx:pt>
          <cx:pt idx="1188">3</cx:pt>
          <cx:pt idx="1189">4</cx:pt>
          <cx:pt idx="1190">1.5</cx:pt>
          <cx:pt idx="1191">2</cx:pt>
          <cx:pt idx="1192">2.6667000000000001</cx:pt>
          <cx:pt idx="1193">3.3332999999999999</cx:pt>
          <cx:pt idx="1194">3</cx:pt>
          <cx:pt idx="1195">4</cx:pt>
          <cx:pt idx="1196">3</cx:pt>
          <cx:pt idx="1197">4</cx:pt>
          <cx:pt idx="1198">4</cx:pt>
          <cx:pt idx="1199">4</cx:pt>
          <cx:pt idx="1200">4.5</cx:pt>
          <cx:pt idx="1201">4</cx:pt>
          <cx:pt idx="1202">3.6667000000000001</cx:pt>
          <cx:pt idx="1203">2.6667000000000001</cx:pt>
          <cx:pt idx="1204">3.5</cx:pt>
          <cx:pt idx="1205">3.5</cx:pt>
          <cx:pt idx="1206">3</cx:pt>
          <cx:pt idx="1207">4</cx:pt>
          <cx:pt idx="1208">2.6667000000000001</cx:pt>
          <cx:pt idx="1209">2.6667000000000001</cx:pt>
          <cx:pt idx="1210">3</cx:pt>
          <cx:pt idx="1211">4</cx:pt>
          <cx:pt idx="1212">3.5</cx:pt>
          <cx:pt idx="1213">3.5</cx:pt>
          <cx:pt idx="1214">2.3332999999999999</cx:pt>
          <cx:pt idx="1215">4.5</cx:pt>
          <cx:pt idx="1216">3</cx:pt>
          <cx:pt idx="1217">3.5</cx:pt>
          <cx:pt idx="1218">4</cx:pt>
          <cx:pt idx="1219">5</cx:pt>
          <cx:pt idx="1220">2</cx:pt>
          <cx:pt idx="1221">2.5</cx:pt>
          <cx:pt idx="1222">2</cx:pt>
          <cx:pt idx="1223">2</cx:pt>
          <cx:pt idx="1224">4</cx:pt>
          <cx:pt idx="1225">3</cx:pt>
          <cx:pt idx="1226">3</cx:pt>
          <cx:pt idx="1227">3.5</cx:pt>
          <cx:pt idx="1228">3.5</cx:pt>
          <cx:pt idx="1229">3</cx:pt>
          <cx:pt idx="1230">3</cx:pt>
          <cx:pt idx="1231">3</cx:pt>
          <cx:pt idx="1232">3</cx:pt>
          <cx:pt idx="1233">3</cx:pt>
          <cx:pt idx="1234">2.5</cx:pt>
          <cx:pt idx="1235">3.5</cx:pt>
          <cx:pt idx="1236">3</cx:pt>
          <cx:pt idx="1237">3.5</cx:pt>
          <cx:pt idx="1238">3</cx:pt>
          <cx:pt idx="1239">4.5</cx:pt>
          <cx:pt idx="1240">3.5</cx:pt>
          <cx:pt idx="1241">3.5</cx:pt>
          <cx:pt idx="1242">3</cx:pt>
          <cx:pt idx="1243">2.5</cx:pt>
          <cx:pt idx="1244">4</cx:pt>
          <cx:pt idx="1245">2.5</cx:pt>
          <cx:pt idx="1246">2.5</cx:pt>
          <cx:pt idx="1247">4.5</cx:pt>
          <cx:pt idx="1248">2.5</cx:pt>
          <cx:pt idx="1249">2</cx:pt>
          <cx:pt idx="1250">2.5</cx:pt>
          <cx:pt idx="1251">2</cx:pt>
          <cx:pt idx="1252">2.5</cx:pt>
          <cx:pt idx="1253">3</cx:pt>
          <cx:pt idx="1254">3.6667000000000001</cx:pt>
          <cx:pt idx="1255">3.3332999999999999</cx:pt>
          <cx:pt idx="1256">2.6667000000000001</cx:pt>
          <cx:pt idx="1257">2</cx:pt>
          <cx:pt idx="1258">2.5</cx:pt>
          <cx:pt idx="1259">2</cx:pt>
          <cx:pt idx="1260">2.3332999999999999</cx:pt>
          <cx:pt idx="1261">2.3332999999999999</cx:pt>
          <cx:pt idx="1262">2.6667000000000001</cx:pt>
          <cx:pt idx="1263">2.3332999999999999</cx:pt>
          <cx:pt idx="1264">2.5</cx:pt>
          <cx:pt idx="1265">2.5</cx:pt>
          <cx:pt idx="1266">2</cx:pt>
          <cx:pt idx="1267">2.5</cx:pt>
          <cx:pt idx="1268">2.5</cx:pt>
          <cx:pt idx="1269">2</cx:pt>
          <cx:pt idx="1270">2.5</cx:pt>
          <cx:pt idx="1271">2.5</cx:pt>
          <cx:pt idx="1272">4</cx:pt>
          <cx:pt idx="1273">2</cx:pt>
          <cx:pt idx="1274">3</cx:pt>
          <cx:pt idx="1275">4</cx:pt>
          <cx:pt idx="1276">4.5</cx:pt>
          <cx:pt idx="1277">4.5</cx:pt>
          <cx:pt idx="1278">4</cx:pt>
          <cx:pt idx="1279">4</cx:pt>
          <cx:pt idx="1280">4.5</cx:pt>
          <cx:pt idx="1281">4.5</cx:pt>
          <cx:pt idx="1282">4</cx:pt>
          <cx:pt idx="1283">4</cx:pt>
          <cx:pt idx="1284">4.5</cx:pt>
          <cx:pt idx="1285">4</cx:pt>
          <cx:pt idx="1286">4.5</cx:pt>
          <cx:pt idx="1287">3.5</cx:pt>
          <cx:pt idx="1288">4.5</cx:pt>
          <cx:pt idx="1289">4.5</cx:pt>
          <cx:pt idx="1290">4.5</cx:pt>
          <cx:pt idx="1291">4.5</cx:pt>
          <cx:pt idx="1292">4.5</cx:pt>
          <cx:pt idx="1293">4.5</cx:pt>
          <cx:pt idx="1294">4.5</cx:pt>
          <cx:pt idx="1295">4.5</cx:pt>
          <cx:pt idx="1296">5</cx:pt>
          <cx:pt idx="1297">2</cx:pt>
          <cx:pt idx="1298">2</cx:pt>
          <cx:pt idx="1299">4</cx:pt>
          <cx:pt idx="1300">4</cx:pt>
          <cx:pt idx="1301">3.5</cx:pt>
          <cx:pt idx="1302">2.5</cx:pt>
          <cx:pt idx="1303">3.5</cx:pt>
          <cx:pt idx="1304">4</cx:pt>
          <cx:pt idx="1305">2.5</cx:pt>
          <cx:pt idx="1306">4.5</cx:pt>
          <cx:pt idx="1307">3</cx:pt>
          <cx:pt idx="1308">4.5</cx:pt>
          <cx:pt idx="1309">3</cx:pt>
          <cx:pt idx="1310">4.5</cx:pt>
          <cx:pt idx="1311">2.5</cx:pt>
          <cx:pt idx="1312">3</cx:pt>
          <cx:pt idx="1313">3</cx:pt>
          <cx:pt idx="1314">3.5</cx:pt>
          <cx:pt idx="1315">3.5</cx:pt>
          <cx:pt idx="1316">3</cx:pt>
          <cx:pt idx="1317">3</cx:pt>
          <cx:pt idx="1318">3</cx:pt>
          <cx:pt idx="1319">3</cx:pt>
          <cx:pt idx="1320">4.5</cx:pt>
          <cx:pt idx="1321">4</cx:pt>
          <cx:pt idx="1322">3</cx:pt>
          <cx:pt idx="1323">4</cx:pt>
          <cx:pt idx="1324">4</cx:pt>
          <cx:pt idx="1325">2</cx:pt>
          <cx:pt idx="1326">2</cx:pt>
          <cx:pt idx="1327">3.5</cx:pt>
          <cx:pt idx="1328">2</cx:pt>
          <cx:pt idx="1329">2.5</cx:pt>
          <cx:pt idx="1330">2</cx:pt>
          <cx:pt idx="1331">4</cx:pt>
          <cx:pt idx="1332">4</cx:pt>
          <cx:pt idx="1333">3.5</cx:pt>
          <cx:pt idx="1334">4</cx:pt>
          <cx:pt idx="1335">4.5</cx:pt>
          <cx:pt idx="1336">4</cx:pt>
          <cx:pt idx="1337">3.5</cx:pt>
          <cx:pt idx="1338">3</cx:pt>
          <cx:pt idx="1339">2</cx:pt>
          <cx:pt idx="1340">2.5</cx:pt>
          <cx:pt idx="1341">2.5</cx:pt>
          <cx:pt idx="1342">2.5</cx:pt>
          <cx:pt idx="1343">2.5</cx:pt>
          <cx:pt idx="1344">2.5</cx:pt>
          <cx:pt idx="1345">2.5</cx:pt>
          <cx:pt idx="1346">2.5</cx:pt>
          <cx:pt idx="1347">4</cx:pt>
          <cx:pt idx="1348">2</cx:pt>
          <cx:pt idx="1349">3</cx:pt>
          <cx:pt idx="1350">3</cx:pt>
          <cx:pt idx="1351">2</cx:pt>
          <cx:pt idx="1352">4.5</cx:pt>
          <cx:pt idx="1353">3</cx:pt>
          <cx:pt idx="1354">3</cx:pt>
          <cx:pt idx="1355">4</cx:pt>
          <cx:pt idx="1356">3.5</cx:pt>
          <cx:pt idx="1357">3.5</cx:pt>
          <cx:pt idx="1358">3</cx:pt>
          <cx:pt idx="1359">4</cx:pt>
          <cx:pt idx="1360">4</cx:pt>
          <cx:pt idx="1361">4</cx:pt>
          <cx:pt idx="1362">3</cx:pt>
          <cx:pt idx="1363">3.5</cx:pt>
          <cx:pt idx="1364">4.5</cx:pt>
          <cx:pt idx="1365">3.5</cx:pt>
          <cx:pt idx="1366">4</cx:pt>
          <cx:pt idx="1367">3.5</cx:pt>
          <cx:pt idx="1368">2.5</cx:pt>
          <cx:pt idx="1369">4.5</cx:pt>
          <cx:pt idx="1370">2.5</cx:pt>
          <cx:pt idx="1371">2.5</cx:pt>
          <cx:pt idx="1372">2.5</cx:pt>
          <cx:pt idx="1373">4</cx:pt>
          <cx:pt idx="1374">4.5</cx:pt>
          <cx:pt idx="1375">4</cx:pt>
          <cx:pt idx="1376">2.5</cx:pt>
          <cx:pt idx="1377">4</cx:pt>
          <cx:pt idx="1378">3</cx:pt>
          <cx:pt idx="1379">4</cx:pt>
          <cx:pt idx="1380">3.5</cx:pt>
          <cx:pt idx="1381">3.5</cx:pt>
          <cx:pt idx="1382">3</cx:pt>
          <cx:pt idx="1383">4</cx:pt>
          <cx:pt idx="1384">3.5</cx:pt>
          <cx:pt idx="1385">3.5</cx:pt>
          <cx:pt idx="1386">3.5</cx:pt>
          <cx:pt idx="1387">4</cx:pt>
          <cx:pt idx="1388">3.5</cx:pt>
          <cx:pt idx="1389">4</cx:pt>
          <cx:pt idx="1390">3.5</cx:pt>
          <cx:pt idx="1391">3.5</cx:pt>
          <cx:pt idx="1392">4</cx:pt>
          <cx:pt idx="1393">3.5</cx:pt>
          <cx:pt idx="1394">4</cx:pt>
          <cx:pt idx="1395">3</cx:pt>
          <cx:pt idx="1396">3.5</cx:pt>
          <cx:pt idx="1397">3.5</cx:pt>
          <cx:pt idx="1398">4.5</cx:pt>
          <cx:pt idx="1399">4</cx:pt>
          <cx:pt idx="1400">4</cx:pt>
          <cx:pt idx="1401">4</cx:pt>
          <cx:pt idx="1402">3.5</cx:pt>
          <cx:pt idx="1403">3</cx:pt>
          <cx:pt idx="1404">4</cx:pt>
          <cx:pt idx="1405">4.5</cx:pt>
          <cx:pt idx="1406">3.5</cx:pt>
          <cx:pt idx="1407">1.5</cx:pt>
          <cx:pt idx="1408">4</cx:pt>
          <cx:pt idx="1409">4</cx:pt>
          <cx:pt idx="1410">4</cx:pt>
          <cx:pt idx="1411">3.5</cx:pt>
          <cx:pt idx="1412">3.5</cx:pt>
          <cx:pt idx="1413">2.5</cx:pt>
          <cx:pt idx="1414">3</cx:pt>
          <cx:pt idx="1415">3.5</cx:pt>
          <cx:pt idx="1416">4</cx:pt>
          <cx:pt idx="1417">4</cx:pt>
          <cx:pt idx="1418">4.5</cx:pt>
          <cx:pt idx="1419">2.5</cx:pt>
          <cx:pt idx="1420">3</cx:pt>
          <cx:pt idx="1421">3</cx:pt>
          <cx:pt idx="1422">3.5</cx:pt>
          <cx:pt idx="1423">3</cx:pt>
          <cx:pt idx="1424">3</cx:pt>
          <cx:pt idx="1425">4</cx:pt>
          <cx:pt idx="1426">3</cx:pt>
          <cx:pt idx="1427">2.5</cx:pt>
          <cx:pt idx="1428">3.5</cx:pt>
          <cx:pt idx="1429">2.5</cx:pt>
          <cx:pt idx="1430">3.5</cx:pt>
          <cx:pt idx="1431">2.5</cx:pt>
          <cx:pt idx="1432">3.5</cx:pt>
          <cx:pt idx="1433">2</cx:pt>
          <cx:pt idx="1434">2</cx:pt>
          <cx:pt idx="1435">3</cx:pt>
          <cx:pt idx="1436">2</cx:pt>
          <cx:pt idx="1437">2.5</cx:pt>
          <cx:pt idx="1438">2.5</cx:pt>
          <cx:pt idx="1439">3.5</cx:pt>
          <cx:pt idx="1440">2.5</cx:pt>
          <cx:pt idx="1441">2.5</cx:pt>
          <cx:pt idx="1442">2.5</cx:pt>
          <cx:pt idx="1443">3</cx:pt>
          <cx:pt idx="1444">3</cx:pt>
          <cx:pt idx="1445">3</cx:pt>
          <cx:pt idx="1446">3</cx:pt>
          <cx:pt idx="1447">3</cx:pt>
          <cx:pt idx="1448">3</cx:pt>
          <cx:pt idx="1449">3.5</cx:pt>
          <cx:pt idx="1450">2.5</cx:pt>
          <cx:pt idx="1451">2.5</cx:pt>
          <cx:pt idx="1452">2.5</cx:pt>
          <cx:pt idx="1453">2.5</cx:pt>
          <cx:pt idx="1454">3</cx:pt>
          <cx:pt idx="1455">2.5</cx:pt>
          <cx:pt idx="1456">2.5</cx:pt>
          <cx:pt idx="1457">2.5</cx:pt>
          <cx:pt idx="1458">4</cx:pt>
          <cx:pt idx="1459">2.5</cx:pt>
          <cx:pt idx="1460">3.5</cx:pt>
          <cx:pt idx="1461">2.5</cx:pt>
          <cx:pt idx="1462">3</cx:pt>
          <cx:pt idx="1463">2.5</cx:pt>
          <cx:pt idx="1464">2.5</cx:pt>
          <cx:pt idx="1465">2.5</cx:pt>
          <cx:pt idx="1466">3</cx:pt>
          <cx:pt idx="1467">3</cx:pt>
          <cx:pt idx="1468">3</cx:pt>
          <cx:pt idx="1469">3</cx:pt>
          <cx:pt idx="1470">2.5</cx:pt>
          <cx:pt idx="1471">4.5</cx:pt>
          <cx:pt idx="1472">4.5</cx:pt>
          <cx:pt idx="1473">4.5</cx:pt>
          <cx:pt idx="1474">4.5</cx:pt>
          <cx:pt idx="1475">4</cx:pt>
          <cx:pt idx="1476">3</cx:pt>
          <cx:pt idx="1477">3</cx:pt>
          <cx:pt idx="1478">3.5</cx:pt>
          <cx:pt idx="1479">3</cx:pt>
          <cx:pt idx="1480">2</cx:pt>
          <cx:pt idx="1481">2.5</cx:pt>
          <cx:pt idx="1482">2.5</cx:pt>
          <cx:pt idx="1483">2</cx:pt>
          <cx:pt idx="1484">3</cx:pt>
          <cx:pt idx="1485">3</cx:pt>
          <cx:pt idx="1486">3</cx:pt>
          <cx:pt idx="1487">3.5</cx:pt>
          <cx:pt idx="1488">3.5</cx:pt>
          <cx:pt idx="1489">2.5</cx:pt>
          <cx:pt idx="1490">3</cx:pt>
          <cx:pt idx="1491">2.5</cx:pt>
          <cx:pt idx="1492">2.5</cx:pt>
          <cx:pt idx="1493">2.5</cx:pt>
          <cx:pt idx="1494">3</cx:pt>
          <cx:pt idx="1495">2.5</cx:pt>
          <cx:pt idx="1496">3</cx:pt>
          <cx:pt idx="1497">2.5</cx:pt>
          <cx:pt idx="1498">3.5</cx:pt>
          <cx:pt idx="1499">3</cx:pt>
          <cx:pt idx="1500">3</cx:pt>
          <cx:pt idx="1501">3.5</cx:pt>
          <cx:pt idx="1502">2.5</cx:pt>
          <cx:pt idx="1503">1.5</cx:pt>
          <cx:pt idx="1504">3.5</cx:pt>
          <cx:pt idx="1505">2.5</cx:pt>
          <cx:pt idx="1506">5</cx:pt>
          <cx:pt idx="1507">3</cx:pt>
          <cx:pt idx="1508">3</cx:pt>
          <cx:pt idx="1509">4</cx:pt>
          <cx:pt idx="1510">4</cx:pt>
          <cx:pt idx="1511">3.5</cx:pt>
          <cx:pt idx="1512">4</cx:pt>
          <cx:pt idx="1513">4</cx:pt>
          <cx:pt idx="1514">4</cx:pt>
          <cx:pt idx="1515">4</cx:pt>
          <cx:pt idx="1516">4.5</cx:pt>
          <cx:pt idx="1517">4</cx:pt>
          <cx:pt idx="1518">4.5</cx:pt>
          <cx:pt idx="1519">4</cx:pt>
          <cx:pt idx="1520">1.5</cx:pt>
          <cx:pt idx="1521">1.5</cx:pt>
          <cx:pt idx="1522">2</cx:pt>
          <cx:pt idx="1523">4</cx:pt>
          <cx:pt idx="1524">3.5</cx:pt>
          <cx:pt idx="1525">3.5</cx:pt>
          <cx:pt idx="1526">4</cx:pt>
          <cx:pt idx="1527">3.5</cx:pt>
          <cx:pt idx="1528">3.5</cx:pt>
          <cx:pt idx="1529">2.5</cx:pt>
          <cx:pt idx="1530">2.5</cx:pt>
          <cx:pt idx="1531">3.5</cx:pt>
          <cx:pt idx="1532">3.5</cx:pt>
          <cx:pt idx="1533">4</cx:pt>
          <cx:pt idx="1534">4</cx:pt>
          <cx:pt idx="1535">3</cx:pt>
          <cx:pt idx="1536">3</cx:pt>
          <cx:pt idx="1537">3.5</cx:pt>
          <cx:pt idx="1538">2.5</cx:pt>
          <cx:pt idx="1539">2.5</cx:pt>
          <cx:pt idx="1540">2</cx:pt>
          <cx:pt idx="1541">2.5</cx:pt>
          <cx:pt idx="1542">2.5</cx:pt>
          <cx:pt idx="1543">3</cx:pt>
          <cx:pt idx="1544">2.6667000000000001</cx:pt>
          <cx:pt idx="1545">3</cx:pt>
          <cx:pt idx="1546">2.3332999999999999</cx:pt>
          <cx:pt idx="1547">2.3332999999999999</cx:pt>
          <cx:pt idx="1548">2.3332999999999999</cx:pt>
          <cx:pt idx="1549">3</cx:pt>
          <cx:pt idx="1550">3</cx:pt>
          <cx:pt idx="1551">2.5</cx:pt>
          <cx:pt idx="1552">3</cx:pt>
          <cx:pt idx="1553">3</cx:pt>
          <cx:pt idx="1554">3.5</cx:pt>
          <cx:pt idx="1555">3.5</cx:pt>
          <cx:pt idx="1556">3.5</cx:pt>
          <cx:pt idx="1557">4</cx:pt>
          <cx:pt idx="1558">3.5</cx:pt>
          <cx:pt idx="1559">3.5</cx:pt>
          <cx:pt idx="1560">4</cx:pt>
          <cx:pt idx="1561">4.5</cx:pt>
          <cx:pt idx="1562">3</cx:pt>
          <cx:pt idx="1563">4.5</cx:pt>
          <cx:pt idx="1564">3.5</cx:pt>
          <cx:pt idx="1565">3.5</cx:pt>
          <cx:pt idx="1566">4</cx:pt>
          <cx:pt idx="1567">3</cx:pt>
          <cx:pt idx="1568">4</cx:pt>
          <cx:pt idx="1569">3</cx:pt>
          <cx:pt idx="1570">3</cx:pt>
          <cx:pt idx="1571">2.5</cx:pt>
          <cx:pt idx="1572">3</cx:pt>
          <cx:pt idx="1573">4</cx:pt>
          <cx:pt idx="1574">4</cx:pt>
          <cx:pt idx="1575">3.5</cx:pt>
          <cx:pt idx="1576">3</cx:pt>
          <cx:pt idx="1577">3.5</cx:pt>
          <cx:pt idx="1578">3</cx:pt>
          <cx:pt idx="1579">3</cx:pt>
          <cx:pt idx="1580">4</cx:pt>
          <cx:pt idx="1581">4.5</cx:pt>
          <cx:pt idx="1582">3</cx:pt>
          <cx:pt idx="1583">3.5</cx:pt>
          <cx:pt idx="1584">3.5</cx:pt>
          <cx:pt idx="1585">3.5</cx:pt>
          <cx:pt idx="1586">3.5</cx:pt>
          <cx:pt idx="1587">3.5</cx:pt>
          <cx:pt idx="1588">3.5</cx:pt>
          <cx:pt idx="1589">3</cx:pt>
          <cx:pt idx="1590">3.5</cx:pt>
          <cx:pt idx="1591">3</cx:pt>
          <cx:pt idx="1592">4</cx:pt>
          <cx:pt idx="1593">2.5</cx:pt>
          <cx:pt idx="1594">3</cx:pt>
          <cx:pt idx="1595">3</cx:pt>
          <cx:pt idx="1596">3</cx:pt>
          <cx:pt idx="1597">5</cx:pt>
          <cx:pt idx="1598">5</cx:pt>
          <cx:pt idx="1599">5</cx:pt>
          <cx:pt idx="1600">5</cx:pt>
          <cx:pt idx="1601">3</cx:pt>
          <cx:pt idx="1602">3</cx:pt>
          <cx:pt idx="1603">3</cx:pt>
          <cx:pt idx="1604">3</cx:pt>
          <cx:pt idx="1605">3.5</cx:pt>
          <cx:pt idx="1606">2.5</cx:pt>
          <cx:pt idx="1607">4</cx:pt>
          <cx:pt idx="1608">4</cx:pt>
          <cx:pt idx="1609">3.5</cx:pt>
          <cx:pt idx="1610">2.5</cx:pt>
          <cx:pt idx="1611">3.5</cx:pt>
          <cx:pt idx="1612">3</cx:pt>
          <cx:pt idx="1613">3.5</cx:pt>
          <cx:pt idx="1614">3</cx:pt>
          <cx:pt idx="1615">3</cx:pt>
          <cx:pt idx="1616">4</cx:pt>
          <cx:pt idx="1617">3</cx:pt>
          <cx:pt idx="1618">3.5</cx:pt>
          <cx:pt idx="1619">3.5</cx:pt>
          <cx:pt idx="1620">3.5</cx:pt>
          <cx:pt idx="1621">4.5</cx:pt>
          <cx:pt idx="1622">3.5</cx:pt>
          <cx:pt idx="1623">3.5</cx:pt>
          <cx:pt idx="1624">2.5</cx:pt>
          <cx:pt idx="1625">4</cx:pt>
          <cx:pt idx="1626">3.5</cx:pt>
          <cx:pt idx="1627">3</cx:pt>
          <cx:pt idx="1628">4</cx:pt>
          <cx:pt idx="1629">3</cx:pt>
          <cx:pt idx="1630">3</cx:pt>
          <cx:pt idx="1631">3.5</cx:pt>
          <cx:pt idx="1632">4</cx:pt>
          <cx:pt idx="1633">3</cx:pt>
          <cx:pt idx="1634">3</cx:pt>
          <cx:pt idx="1635">4.5</cx:pt>
        </cx:lvl>
      </cx:numDim>
    </cx:data>
    <cx:data id="1">
      <cx:numDim type="val">
        <cx:f>Sorted_Mapping!$AE$2:$AE$5532</cx:f>
        <cx:lvl ptCount="5531" formatCode="General">
          <cx:pt idx="0">4.5</cx:pt>
          <cx:pt idx="1">3</cx:pt>
          <cx:pt idx="2">3</cx:pt>
          <cx:pt idx="3">3.5</cx:pt>
          <cx:pt idx="4">4</cx:pt>
          <cx:pt idx="5">3</cx:pt>
          <cx:pt idx="6">3.5</cx:pt>
          <cx:pt idx="7">4.5</cx:pt>
          <cx:pt idx="8">3.5</cx:pt>
          <cx:pt idx="9">4.5</cx:pt>
          <cx:pt idx="10">3.5</cx:pt>
          <cx:pt idx="11">4.5</cx:pt>
          <cx:pt idx="12">4</cx:pt>
          <cx:pt idx="13">3</cx:pt>
          <cx:pt idx="14">3</cx:pt>
          <cx:pt idx="15">4.5</cx:pt>
          <cx:pt idx="16">3</cx:pt>
          <cx:pt idx="17">3.5</cx:pt>
          <cx:pt idx="18">2.5</cx:pt>
          <cx:pt idx="19">4.5</cx:pt>
          <cx:pt idx="20">4</cx:pt>
          <cx:pt idx="21">5</cx:pt>
          <cx:pt idx="22">5</cx:pt>
          <cx:pt idx="23">4.5</cx:pt>
          <cx:pt idx="24">3.5</cx:pt>
          <cx:pt idx="25">3.5</cx:pt>
          <cx:pt idx="26">3.5</cx:pt>
          <cx:pt idx="27">3</cx:pt>
          <cx:pt idx="28">4.5</cx:pt>
          <cx:pt idx="29">3</cx:pt>
          <cx:pt idx="30">4.5</cx:pt>
          <cx:pt idx="31">4</cx:pt>
          <cx:pt idx="32">3</cx:pt>
          <cx:pt idx="33">2.5</cx:pt>
          <cx:pt idx="34">2.5</cx:pt>
          <cx:pt idx="35">3</cx:pt>
          <cx:pt idx="36">3.5</cx:pt>
          <cx:pt idx="37">4.5</cx:pt>
          <cx:pt idx="38">3.5</cx:pt>
          <cx:pt idx="39">4</cx:pt>
          <cx:pt idx="40">3.5</cx:pt>
          <cx:pt idx="41">4.5</cx:pt>
          <cx:pt idx="42">4.5</cx:pt>
          <cx:pt idx="43">4</cx:pt>
          <cx:pt idx="44">4.5</cx:pt>
          <cx:pt idx="45">3.5</cx:pt>
          <cx:pt idx="46">3.5</cx:pt>
          <cx:pt idx="47">2.5</cx:pt>
          <cx:pt idx="48">4</cx:pt>
          <cx:pt idx="49">3.5</cx:pt>
          <cx:pt idx="50">4.5</cx:pt>
          <cx:pt idx="51">4.5</cx:pt>
          <cx:pt idx="52">4.5</cx:pt>
          <cx:pt idx="53">4.5</cx:pt>
          <cx:pt idx="54">4.5</cx:pt>
          <cx:pt idx="55">3</cx:pt>
          <cx:pt idx="56">3.5</cx:pt>
          <cx:pt idx="57">4.5</cx:pt>
          <cx:pt idx="58">4.5</cx:pt>
          <cx:pt idx="59">3</cx:pt>
          <cx:pt idx="60">3</cx:pt>
          <cx:pt idx="61">4.5</cx:pt>
          <cx:pt idx="62">2</cx:pt>
          <cx:pt idx="63">4.5</cx:pt>
          <cx:pt idx="64">4.5</cx:pt>
          <cx:pt idx="65">4.5</cx:pt>
          <cx:pt idx="66">4.5</cx:pt>
          <cx:pt idx="67">4.5</cx:pt>
          <cx:pt idx="68">4.5</cx:pt>
          <cx:pt idx="69">3</cx:pt>
          <cx:pt idx="70">4.5</cx:pt>
          <cx:pt idx="71">4.5</cx:pt>
          <cx:pt idx="72">3</cx:pt>
          <cx:pt idx="73">3</cx:pt>
          <cx:pt idx="74">2.5</cx:pt>
          <cx:pt idx="75">4</cx:pt>
          <cx:pt idx="76">3.5</cx:pt>
          <cx:pt idx="77">2.5</cx:pt>
          <cx:pt idx="78">3</cx:pt>
          <cx:pt idx="79">3.5</cx:pt>
          <cx:pt idx="80">3.5</cx:pt>
          <cx:pt idx="81">4.5</cx:pt>
          <cx:pt idx="82">4.5</cx:pt>
          <cx:pt idx="83">2.5</cx:pt>
          <cx:pt idx="84">3</cx:pt>
          <cx:pt idx="85">4</cx:pt>
          <cx:pt idx="86">4.5</cx:pt>
          <cx:pt idx="87">4.5</cx:pt>
          <cx:pt idx="88">4.5</cx:pt>
          <cx:pt idx="89">3.5</cx:pt>
          <cx:pt idx="90">2.5</cx:pt>
          <cx:pt idx="91">4</cx:pt>
          <cx:pt idx="92">3.5</cx:pt>
          <cx:pt idx="93">2.5</cx:pt>
          <cx:pt idx="94">5</cx:pt>
          <cx:pt idx="95">3.5</cx:pt>
          <cx:pt idx="96">3.5</cx:pt>
          <cx:pt idx="97">4</cx:pt>
          <cx:pt idx="98">4.5</cx:pt>
          <cx:pt idx="99">4.5</cx:pt>
          <cx:pt idx="100">4.5</cx:pt>
          <cx:pt idx="101">2.5</cx:pt>
          <cx:pt idx="102">4</cx:pt>
          <cx:pt idx="103">4</cx:pt>
          <cx:pt idx="104">2.5</cx:pt>
          <cx:pt idx="105">2</cx:pt>
          <cx:pt idx="106">3</cx:pt>
          <cx:pt idx="107">2.5</cx:pt>
          <cx:pt idx="108">3</cx:pt>
          <cx:pt idx="109">2.5</cx:pt>
          <cx:pt idx="110">3</cx:pt>
          <cx:pt idx="111">2.5</cx:pt>
          <cx:pt idx="112">2</cx:pt>
          <cx:pt idx="113">2</cx:pt>
          <cx:pt idx="114">4.5</cx:pt>
          <cx:pt idx="115">2</cx:pt>
          <cx:pt idx="116">1</cx:pt>
          <cx:pt idx="117">2</cx:pt>
          <cx:pt idx="118">2.5</cx:pt>
          <cx:pt idx="119">2.5</cx:pt>
          <cx:pt idx="120">2</cx:pt>
          <cx:pt idx="121">3.5</cx:pt>
          <cx:pt idx="122">2</cx:pt>
          <cx:pt idx="123">2.5</cx:pt>
          <cx:pt idx="124">3</cx:pt>
          <cx:pt idx="125">3</cx:pt>
          <cx:pt idx="126">3</cx:pt>
          <cx:pt idx="127">3</cx:pt>
          <cx:pt idx="128">3.5</cx:pt>
          <cx:pt idx="129">3.5</cx:pt>
          <cx:pt idx="130">4.5</cx:pt>
          <cx:pt idx="131">4</cx:pt>
          <cx:pt idx="132">4.5</cx:pt>
          <cx:pt idx="133">4</cx:pt>
          <cx:pt idx="134">4.5</cx:pt>
          <cx:pt idx="135">3.5</cx:pt>
          <cx:pt idx="136">4.5</cx:pt>
          <cx:pt idx="137">4</cx:pt>
          <cx:pt idx="138">4</cx:pt>
          <cx:pt idx="139">4</cx:pt>
          <cx:pt idx="140">4</cx:pt>
          <cx:pt idx="141">4.5</cx:pt>
          <cx:pt idx="142">4.5</cx:pt>
          <cx:pt idx="143">4.5</cx:pt>
          <cx:pt idx="144">4.5</cx:pt>
          <cx:pt idx="145">5</cx:pt>
          <cx:pt idx="146">5</cx:pt>
          <cx:pt idx="147">3.5</cx:pt>
          <cx:pt idx="148">4.5</cx:pt>
          <cx:pt idx="149">4</cx:pt>
          <cx:pt idx="150">3.5</cx:pt>
          <cx:pt idx="151">3.5</cx:pt>
          <cx:pt idx="152">4.5</cx:pt>
          <cx:pt idx="153">4</cx:pt>
          <cx:pt idx="154">4</cx:pt>
          <cx:pt idx="155">3.5</cx:pt>
          <cx:pt idx="156">2.5</cx:pt>
          <cx:pt idx="157">3</cx:pt>
          <cx:pt idx="158">4</cx:pt>
          <cx:pt idx="159">2.5</cx:pt>
          <cx:pt idx="160">2.5</cx:pt>
          <cx:pt idx="161">3</cx:pt>
          <cx:pt idx="162">4</cx:pt>
          <cx:pt idx="163">3</cx:pt>
          <cx:pt idx="164">3</cx:pt>
          <cx:pt idx="165">4.5</cx:pt>
          <cx:pt idx="166">4</cx:pt>
          <cx:pt idx="167">4.5</cx:pt>
          <cx:pt idx="168">4.5</cx:pt>
          <cx:pt idx="169">3</cx:pt>
          <cx:pt idx="170">3.5</cx:pt>
          <cx:pt idx="171">4</cx:pt>
          <cx:pt idx="172">3.5</cx:pt>
          <cx:pt idx="173">4.5</cx:pt>
          <cx:pt idx="174">4.5</cx:pt>
          <cx:pt idx="175">4</cx:pt>
          <cx:pt idx="176">3.5</cx:pt>
          <cx:pt idx="177">3</cx:pt>
          <cx:pt idx="178">3</cx:pt>
          <cx:pt idx="179">3</cx:pt>
          <cx:pt idx="180">3.5</cx:pt>
          <cx:pt idx="181">4</cx:pt>
          <cx:pt idx="182">2.5</cx:pt>
          <cx:pt idx="183">4</cx:pt>
          <cx:pt idx="184">2</cx:pt>
          <cx:pt idx="185">2</cx:pt>
          <cx:pt idx="186">4</cx:pt>
          <cx:pt idx="187">4</cx:pt>
          <cx:pt idx="188">2.5</cx:pt>
          <cx:pt idx="189">4.5</cx:pt>
          <cx:pt idx="190">2</cx:pt>
          <cx:pt idx="191">2</cx:pt>
          <cx:pt idx="192">2</cx:pt>
          <cx:pt idx="193">4</cx:pt>
          <cx:pt idx="194">5</cx:pt>
          <cx:pt idx="195">5</cx:pt>
          <cx:pt idx="196">4.5</cx:pt>
          <cx:pt idx="197">4</cx:pt>
          <cx:pt idx="198">4.5</cx:pt>
          <cx:pt idx="199">3.5</cx:pt>
          <cx:pt idx="200">3.5</cx:pt>
          <cx:pt idx="201">5</cx:pt>
          <cx:pt idx="202">4.5</cx:pt>
          <cx:pt idx="203">4.5</cx:pt>
          <cx:pt idx="204">5</cx:pt>
          <cx:pt idx="205">4.5</cx:pt>
          <cx:pt idx="206">4</cx:pt>
          <cx:pt idx="207">4.5</cx:pt>
          <cx:pt idx="208">5</cx:pt>
          <cx:pt idx="209">5</cx:pt>
          <cx:pt idx="210">4.5</cx:pt>
          <cx:pt idx="211">4.5</cx:pt>
          <cx:pt idx="212">4.5</cx:pt>
          <cx:pt idx="213">4.5</cx:pt>
          <cx:pt idx="214">3.5</cx:pt>
          <cx:pt idx="215">5</cx:pt>
          <cx:pt idx="216">4</cx:pt>
          <cx:pt idx="217">4</cx:pt>
          <cx:pt idx="218">2.3332999999999999</cx:pt>
          <cx:pt idx="219">3.5</cx:pt>
          <cx:pt idx="220">3</cx:pt>
          <cx:pt idx="221">3</cx:pt>
          <cx:pt idx="222">3.5</cx:pt>
          <cx:pt idx="223">3.5</cx:pt>
          <cx:pt idx="224">3.5</cx:pt>
          <cx:pt idx="225">3.5</cx:pt>
          <cx:pt idx="226">2.5</cx:pt>
          <cx:pt idx="227">2.5</cx:pt>
          <cx:pt idx="228">3</cx:pt>
          <cx:pt idx="229">2.5</cx:pt>
          <cx:pt idx="230">5</cx:pt>
          <cx:pt idx="231">4.5</cx:pt>
          <cx:pt idx="232">4.5</cx:pt>
          <cx:pt idx="233">4</cx:pt>
          <cx:pt idx="234">5</cx:pt>
          <cx:pt idx="235">4.5</cx:pt>
          <cx:pt idx="236">4.5</cx:pt>
          <cx:pt idx="237">4.5</cx:pt>
          <cx:pt idx="238">5</cx:pt>
          <cx:pt idx="239">4.5</cx:pt>
          <cx:pt idx="240">5</cx:pt>
          <cx:pt idx="241">4.5</cx:pt>
          <cx:pt idx="242">4.5</cx:pt>
          <cx:pt idx="243">3</cx:pt>
          <cx:pt idx="244">3</cx:pt>
          <cx:pt idx="245">2.5</cx:pt>
          <cx:pt idx="246">2.5</cx:pt>
          <cx:pt idx="247">2.5</cx:pt>
          <cx:pt idx="248">2.5</cx:pt>
          <cx:pt idx="249">4</cx:pt>
          <cx:pt idx="250">5</cx:pt>
          <cx:pt idx="251">2.5</cx:pt>
          <cx:pt idx="252">3</cx:pt>
          <cx:pt idx="253">3.5</cx:pt>
          <cx:pt idx="254">3</cx:pt>
          <cx:pt idx="255">3.5</cx:pt>
          <cx:pt idx="256">3.5</cx:pt>
          <cx:pt idx="257">3</cx:pt>
          <cx:pt idx="258">3.5</cx:pt>
          <cx:pt idx="259">4.5</cx:pt>
          <cx:pt idx="260">3</cx:pt>
          <cx:pt idx="261">4</cx:pt>
          <cx:pt idx="262">3.5</cx:pt>
          <cx:pt idx="263">3.5</cx:pt>
          <cx:pt idx="264">3.5</cx:pt>
          <cx:pt idx="265">3.5</cx:pt>
          <cx:pt idx="266">2.5</cx:pt>
          <cx:pt idx="267">3.5</cx:pt>
          <cx:pt idx="268">2.5</cx:pt>
          <cx:pt idx="269">3</cx:pt>
          <cx:pt idx="270">3</cx:pt>
          <cx:pt idx="271">2.5</cx:pt>
          <cx:pt idx="272">3</cx:pt>
          <cx:pt idx="273">2.5</cx:pt>
          <cx:pt idx="274">3</cx:pt>
          <cx:pt idx="275">2.5</cx:pt>
          <cx:pt idx="276">2.5</cx:pt>
          <cx:pt idx="277">3</cx:pt>
          <cx:pt idx="278">2.5</cx:pt>
          <cx:pt idx="279">3</cx:pt>
          <cx:pt idx="280">4.5</cx:pt>
          <cx:pt idx="281">3.5</cx:pt>
          <cx:pt idx="282">4.5</cx:pt>
          <cx:pt idx="283">3.5</cx:pt>
          <cx:pt idx="284">3.5</cx:pt>
          <cx:pt idx="285">4</cx:pt>
          <cx:pt idx="286">4</cx:pt>
          <cx:pt idx="287">3.5</cx:pt>
          <cx:pt idx="288">3.5</cx:pt>
          <cx:pt idx="289">3</cx:pt>
          <cx:pt idx="290">3.5</cx:pt>
          <cx:pt idx="291">3</cx:pt>
          <cx:pt idx="292">2</cx:pt>
          <cx:pt idx="293">2.6667000000000001</cx:pt>
          <cx:pt idx="294">3</cx:pt>
          <cx:pt idx="295">2.6667000000000001</cx:pt>
          <cx:pt idx="296">2.3332999999999999</cx:pt>
          <cx:pt idx="297">2.3332999999999999</cx:pt>
          <cx:pt idx="298">4.5</cx:pt>
          <cx:pt idx="299">5</cx:pt>
          <cx:pt idx="300">4</cx:pt>
          <cx:pt idx="301">4.5</cx:pt>
          <cx:pt idx="302">2.3332999999999999</cx:pt>
          <cx:pt idx="303">3.3332999999999999</cx:pt>
          <cx:pt idx="304">4.3333000000000004</cx:pt>
          <cx:pt idx="305">3.3332999999999999</cx:pt>
          <cx:pt idx="306">4.3333000000000004</cx:pt>
          <cx:pt idx="307">4</cx:pt>
          <cx:pt idx="308">3.3332999999999999</cx:pt>
          <cx:pt idx="309">2</cx:pt>
          <cx:pt idx="310">3.5</cx:pt>
          <cx:pt idx="311">4.5</cx:pt>
          <cx:pt idx="312">4</cx:pt>
          <cx:pt idx="313">4.5</cx:pt>
          <cx:pt idx="314">4.5</cx:pt>
          <cx:pt idx="315">3</cx:pt>
          <cx:pt idx="316">5</cx:pt>
          <cx:pt idx="317">2.5</cx:pt>
          <cx:pt idx="318">2.3332999999999999</cx:pt>
          <cx:pt idx="319">2.6667000000000001</cx:pt>
          <cx:pt idx="320">3.3332999999999999</cx:pt>
          <cx:pt idx="321">3</cx:pt>
          <cx:pt idx="322">3</cx:pt>
          <cx:pt idx="323">3</cx:pt>
          <cx:pt idx="324">4.3333000000000004</cx:pt>
          <cx:pt idx="325">3.6667000000000001</cx:pt>
          <cx:pt idx="326">3.6667000000000001</cx:pt>
          <cx:pt idx="327">2.3332999999999999</cx:pt>
          <cx:pt idx="328">2.3332999999999999</cx:pt>
          <cx:pt idx="329">2</cx:pt>
          <cx:pt idx="330">2</cx:pt>
          <cx:pt idx="331">2.6667000000000001</cx:pt>
          <cx:pt idx="332">4.5</cx:pt>
          <cx:pt idx="333">4</cx:pt>
          <cx:pt idx="334">4.5</cx:pt>
          <cx:pt idx="335">5</cx:pt>
          <cx:pt idx="336">4</cx:pt>
          <cx:pt idx="337">4.5</cx:pt>
          <cx:pt idx="338">4</cx:pt>
          <cx:pt idx="339">3.5</cx:pt>
          <cx:pt idx="340">4.5</cx:pt>
          <cx:pt idx="341">1.5</cx:pt>
          <cx:pt idx="342">4</cx:pt>
          <cx:pt idx="343">3</cx:pt>
          <cx:pt idx="344">2.5</cx:pt>
          <cx:pt idx="345">3.5</cx:pt>
          <cx:pt idx="346">2</cx:pt>
          <cx:pt idx="347">3</cx:pt>
          <cx:pt idx="348">3.5</cx:pt>
          <cx:pt idx="349">3</cx:pt>
          <cx:pt idx="350">3.5</cx:pt>
          <cx:pt idx="351">4</cx:pt>
          <cx:pt idx="352">4</cx:pt>
          <cx:pt idx="353">4.5</cx:pt>
          <cx:pt idx="354">4</cx:pt>
          <cx:pt idx="355">4.5</cx:pt>
          <cx:pt idx="356">4.5</cx:pt>
          <cx:pt idx="357">4</cx:pt>
          <cx:pt idx="358">4</cx:pt>
          <cx:pt idx="359">4.5</cx:pt>
          <cx:pt idx="360">4.5</cx:pt>
          <cx:pt idx="361">3.5</cx:pt>
          <cx:pt idx="362">3.5</cx:pt>
          <cx:pt idx="363">3.5</cx:pt>
          <cx:pt idx="364">3.5</cx:pt>
          <cx:pt idx="365">3.5</cx:pt>
          <cx:pt idx="366">4.5</cx:pt>
          <cx:pt idx="367">2.5</cx:pt>
          <cx:pt idx="368">2.5</cx:pt>
          <cx:pt idx="369">3</cx:pt>
          <cx:pt idx="370">3.5</cx:pt>
          <cx:pt idx="371">3</cx:pt>
          <cx:pt idx="372">3</cx:pt>
          <cx:pt idx="373">2.5</cx:pt>
          <cx:pt idx="374">3.5</cx:pt>
          <cx:pt idx="375">4</cx:pt>
          <cx:pt idx="376">4</cx:pt>
          <cx:pt idx="377">4.5</cx:pt>
          <cx:pt idx="378">3.5</cx:pt>
          <cx:pt idx="379">4.5</cx:pt>
          <cx:pt idx="380">4</cx:pt>
          <cx:pt idx="381">3.5</cx:pt>
          <cx:pt idx="382">4.5</cx:pt>
          <cx:pt idx="383">4</cx:pt>
          <cx:pt idx="384">5</cx:pt>
          <cx:pt idx="385">4</cx:pt>
          <cx:pt idx="386">3.5</cx:pt>
          <cx:pt idx="387">3.5</cx:pt>
          <cx:pt idx="388">4.5</cx:pt>
          <cx:pt idx="389">5</cx:pt>
          <cx:pt idx="390">2.5</cx:pt>
          <cx:pt idx="391">2.5</cx:pt>
          <cx:pt idx="392">4</cx:pt>
          <cx:pt idx="393">4.5</cx:pt>
          <cx:pt idx="394">4</cx:pt>
          <cx:pt idx="395">5</cx:pt>
          <cx:pt idx="396">5</cx:pt>
          <cx:pt idx="397">5</cx:pt>
          <cx:pt idx="398">5</cx:pt>
          <cx:pt idx="399">3.5</cx:pt>
          <cx:pt idx="400">3.5</cx:pt>
          <cx:pt idx="401">4.5</cx:pt>
          <cx:pt idx="402">4.5</cx:pt>
          <cx:pt idx="403">4.5</cx:pt>
          <cx:pt idx="404">3.5</cx:pt>
          <cx:pt idx="405">4.5</cx:pt>
          <cx:pt idx="406">5</cx:pt>
          <cx:pt idx="407">4</cx:pt>
          <cx:pt idx="408">4</cx:pt>
          <cx:pt idx="409">4.5</cx:pt>
          <cx:pt idx="410">4.5</cx:pt>
          <cx:pt idx="411">4.5</cx:pt>
          <cx:pt idx="412">4</cx:pt>
          <cx:pt idx="413">4</cx:pt>
          <cx:pt idx="414">4</cx:pt>
          <cx:pt idx="415">4.5</cx:pt>
          <cx:pt idx="416">4</cx:pt>
          <cx:pt idx="417">4</cx:pt>
          <cx:pt idx="418">4</cx:pt>
          <cx:pt idx="419">4</cx:pt>
          <cx:pt idx="420">3</cx:pt>
          <cx:pt idx="421">3</cx:pt>
          <cx:pt idx="422">2</cx:pt>
          <cx:pt idx="423">3.5</cx:pt>
          <cx:pt idx="424">3.5</cx:pt>
          <cx:pt idx="425">4.5</cx:pt>
          <cx:pt idx="426">2.5</cx:pt>
          <cx:pt idx="427">3</cx:pt>
          <cx:pt idx="428">2.5</cx:pt>
          <cx:pt idx="429">4</cx:pt>
          <cx:pt idx="430">3.5</cx:pt>
          <cx:pt idx="431">3</cx:pt>
          <cx:pt idx="432">4.5</cx:pt>
          <cx:pt idx="433">3</cx:pt>
          <cx:pt idx="434">4.5</cx:pt>
          <cx:pt idx="435">3</cx:pt>
          <cx:pt idx="436">4</cx:pt>
          <cx:pt idx="437">3.5</cx:pt>
          <cx:pt idx="438">3.5</cx:pt>
          <cx:pt idx="439">4</cx:pt>
          <cx:pt idx="440">4.5</cx:pt>
          <cx:pt idx="441">3</cx:pt>
          <cx:pt idx="442">2.5</cx:pt>
          <cx:pt idx="443">3</cx:pt>
          <cx:pt idx="444">3.5</cx:pt>
          <cx:pt idx="445">3.5</cx:pt>
          <cx:pt idx="446">2.5</cx:pt>
          <cx:pt idx="447">3.5</cx:pt>
          <cx:pt idx="448">3.5</cx:pt>
          <cx:pt idx="449">3</cx:pt>
          <cx:pt idx="450">4.5</cx:pt>
          <cx:pt idx="451">4.5</cx:pt>
          <cx:pt idx="452">4</cx:pt>
          <cx:pt idx="453">4</cx:pt>
          <cx:pt idx="454">4</cx:pt>
          <cx:pt idx="455">4</cx:pt>
          <cx:pt idx="456">4</cx:pt>
          <cx:pt idx="457">4.5</cx:pt>
          <cx:pt idx="458">4</cx:pt>
          <cx:pt idx="459">3.5</cx:pt>
          <cx:pt idx="460">4.5</cx:pt>
          <cx:pt idx="461">4.5</cx:pt>
          <cx:pt idx="462">3</cx:pt>
          <cx:pt idx="463">3</cx:pt>
          <cx:pt idx="464">3</cx:pt>
          <cx:pt idx="465">3</cx:pt>
          <cx:pt idx="466">2.5</cx:pt>
          <cx:pt idx="467">4.5</cx:pt>
          <cx:pt idx="468">4.5</cx:pt>
          <cx:pt idx="469">3</cx:pt>
          <cx:pt idx="470">2</cx:pt>
          <cx:pt idx="471">1.5</cx:pt>
          <cx:pt idx="472">1</cx:pt>
          <cx:pt idx="473">1</cx:pt>
          <cx:pt idx="474">1.5</cx:pt>
          <cx:pt idx="475">1</cx:pt>
          <cx:pt idx="476">2</cx:pt>
          <cx:pt idx="477">2.5</cx:pt>
          <cx:pt idx="478">2.5</cx:pt>
          <cx:pt idx="479">3.5</cx:pt>
          <cx:pt idx="480">1.5</cx:pt>
          <cx:pt idx="481">1</cx:pt>
          <cx:pt idx="482">1.5</cx:pt>
          <cx:pt idx="483">1</cx:pt>
          <cx:pt idx="484">1</cx:pt>
          <cx:pt idx="485">1</cx:pt>
          <cx:pt idx="486">1</cx:pt>
          <cx:pt idx="487">1.5</cx:pt>
          <cx:pt idx="488">1.5</cx:pt>
          <cx:pt idx="489">2</cx:pt>
          <cx:pt idx="490">2</cx:pt>
          <cx:pt idx="491">2.5</cx:pt>
          <cx:pt idx="492">2.5</cx:pt>
          <cx:pt idx="493">4</cx:pt>
          <cx:pt idx="494">3.5</cx:pt>
          <cx:pt idx="495">3</cx:pt>
          <cx:pt idx="496">3.5</cx:pt>
          <cx:pt idx="497">2.5</cx:pt>
          <cx:pt idx="498">3.5</cx:pt>
          <cx:pt idx="499">3</cx:pt>
          <cx:pt idx="500">2.5</cx:pt>
          <cx:pt idx="501">3.5</cx:pt>
          <cx:pt idx="502">3.5</cx:pt>
          <cx:pt idx="503">3</cx:pt>
          <cx:pt idx="504">3.5</cx:pt>
          <cx:pt idx="505">3.5</cx:pt>
          <cx:pt idx="506">2.5</cx:pt>
          <cx:pt idx="507">2.5</cx:pt>
          <cx:pt idx="508">3</cx:pt>
          <cx:pt idx="509">2.5</cx:pt>
          <cx:pt idx="510">2.5</cx:pt>
          <cx:pt idx="511">3</cx:pt>
          <cx:pt idx="512">2.5</cx:pt>
          <cx:pt idx="513">4</cx:pt>
          <cx:pt idx="514">2.5</cx:pt>
          <cx:pt idx="515">3.5</cx:pt>
          <cx:pt idx="516">2.5</cx:pt>
          <cx:pt idx="517">3.5</cx:pt>
          <cx:pt idx="518">3</cx:pt>
          <cx:pt idx="519">3</cx:pt>
          <cx:pt idx="520">3.5</cx:pt>
          <cx:pt idx="521">3</cx:pt>
          <cx:pt idx="522">3</cx:pt>
          <cx:pt idx="523">2.5</cx:pt>
          <cx:pt idx="524">3</cx:pt>
          <cx:pt idx="525">4</cx:pt>
          <cx:pt idx="526">3</cx:pt>
          <cx:pt idx="527">2.5</cx:pt>
          <cx:pt idx="528">3</cx:pt>
          <cx:pt idx="529">3</cx:pt>
          <cx:pt idx="530">2.5</cx:pt>
          <cx:pt idx="531">3</cx:pt>
          <cx:pt idx="532">2.5</cx:pt>
          <cx:pt idx="533">3</cx:pt>
          <cx:pt idx="534">3.5</cx:pt>
          <cx:pt idx="535">3</cx:pt>
          <cx:pt idx="536">2</cx:pt>
          <cx:pt idx="537">2.5</cx:pt>
          <cx:pt idx="538">3</cx:pt>
          <cx:pt idx="539">2.5</cx:pt>
          <cx:pt idx="540">5</cx:pt>
          <cx:pt idx="541">4.5</cx:pt>
          <cx:pt idx="542">1.5</cx:pt>
          <cx:pt idx="543">4</cx:pt>
          <cx:pt idx="544">4</cx:pt>
          <cx:pt idx="545">3</cx:pt>
          <cx:pt idx="546">3.5</cx:pt>
          <cx:pt idx="547">2.5</cx:pt>
          <cx:pt idx="548">3</cx:pt>
          <cx:pt idx="549">3.6667000000000001</cx:pt>
          <cx:pt idx="550">3</cx:pt>
          <cx:pt idx="551">4</cx:pt>
          <cx:pt idx="552">2.3332999999999999</cx:pt>
          <cx:pt idx="553">2.6667000000000001</cx:pt>
          <cx:pt idx="554">2.3332999999999999</cx:pt>
          <cx:pt idx="555">1.6667000000000001</cx:pt>
          <cx:pt idx="556">2</cx:pt>
          <cx:pt idx="557">1.6667000000000001</cx:pt>
          <cx:pt idx="558">1.6667000000000001</cx:pt>
          <cx:pt idx="559">1.6667000000000001</cx:pt>
          <cx:pt idx="560">2</cx:pt>
          <cx:pt idx="561">2.3332999999999999</cx:pt>
          <cx:pt idx="562">2</cx:pt>
          <cx:pt idx="563">2</cx:pt>
          <cx:pt idx="564">2</cx:pt>
          <cx:pt idx="565">4</cx:pt>
          <cx:pt idx="566">3.5</cx:pt>
          <cx:pt idx="567">2</cx:pt>
          <cx:pt idx="568">3.5</cx:pt>
          <cx:pt idx="569">4.5</cx:pt>
          <cx:pt idx="570">4</cx:pt>
          <cx:pt idx="571">3</cx:pt>
          <cx:pt idx="572">3.6667000000000001</cx:pt>
          <cx:pt idx="573">2.6667000000000001</cx:pt>
          <cx:pt idx="574">4</cx:pt>
          <cx:pt idx="575">4.3333000000000004</cx:pt>
          <cx:pt idx="576">2.5</cx:pt>
          <cx:pt idx="577">3.5</cx:pt>
          <cx:pt idx="578">2</cx:pt>
          <cx:pt idx="579">2.5</cx:pt>
          <cx:pt idx="580">3</cx:pt>
          <cx:pt idx="581">2.5</cx:pt>
          <cx:pt idx="582">2</cx:pt>
          <cx:pt idx="583">3.5</cx:pt>
          <cx:pt idx="584">2.5</cx:pt>
          <cx:pt idx="585">2.5</cx:pt>
          <cx:pt idx="586">2.5</cx:pt>
          <cx:pt idx="587">2.5</cx:pt>
          <cx:pt idx="588">3.5</cx:pt>
          <cx:pt idx="589">3</cx:pt>
          <cx:pt idx="590">2</cx:pt>
          <cx:pt idx="591">2</cx:pt>
          <cx:pt idx="592">4</cx:pt>
          <cx:pt idx="593">3.5</cx:pt>
          <cx:pt idx="594">4.5</cx:pt>
          <cx:pt idx="595">3.5</cx:pt>
          <cx:pt idx="596">4.5</cx:pt>
          <cx:pt idx="597">4.5</cx:pt>
          <cx:pt idx="598">5</cx:pt>
          <cx:pt idx="599">4.5</cx:pt>
          <cx:pt idx="600">4.5</cx:pt>
          <cx:pt idx="601">4.5</cx:pt>
          <cx:pt idx="602">3.5</cx:pt>
          <cx:pt idx="603">3.5</cx:pt>
          <cx:pt idx="604">3.5</cx:pt>
          <cx:pt idx="605">4</cx:pt>
          <cx:pt idx="606">3.5</cx:pt>
          <cx:pt idx="607">4.5</cx:pt>
          <cx:pt idx="608">4.5</cx:pt>
          <cx:pt idx="609">4</cx:pt>
          <cx:pt idx="610">3.5</cx:pt>
          <cx:pt idx="611">5</cx:pt>
          <cx:pt idx="612">4.5</cx:pt>
          <cx:pt idx="613">4.5</cx:pt>
          <cx:pt idx="614">5</cx:pt>
          <cx:pt idx="615">3.5</cx:pt>
          <cx:pt idx="616">4</cx:pt>
          <cx:pt idx="617">2.3332999999999999</cx:pt>
          <cx:pt idx="618">4.5</cx:pt>
          <cx:pt idx="619">3.3332999999999999</cx:pt>
          <cx:pt idx="620">3.3332999999999999</cx:pt>
          <cx:pt idx="621">4.3333000000000004</cx:pt>
          <cx:pt idx="622">2</cx:pt>
          <cx:pt idx="623">2</cx:pt>
          <cx:pt idx="624">2</cx:pt>
          <cx:pt idx="625">2</cx:pt>
          <cx:pt idx="626">3.5</cx:pt>
          <cx:pt idx="627">4</cx:pt>
          <cx:pt idx="628">3.5</cx:pt>
          <cx:pt idx="629">4</cx:pt>
          <cx:pt idx="630">3.5</cx:pt>
          <cx:pt idx="631">4</cx:pt>
          <cx:pt idx="632">4.5</cx:pt>
          <cx:pt idx="633">4.5</cx:pt>
          <cx:pt idx="634">4.5</cx:pt>
          <cx:pt idx="635">5</cx:pt>
          <cx:pt idx="636">5</cx:pt>
          <cx:pt idx="637">4.5</cx:pt>
          <cx:pt idx="638">5</cx:pt>
          <cx:pt idx="639">5</cx:pt>
          <cx:pt idx="640">5</cx:pt>
          <cx:pt idx="641">4.5</cx:pt>
          <cx:pt idx="642">4</cx:pt>
          <cx:pt idx="643">3.5</cx:pt>
          <cx:pt idx="644">3.5</cx:pt>
          <cx:pt idx="645">3.5</cx:pt>
          <cx:pt idx="646">1.5</cx:pt>
          <cx:pt idx="647">1.5</cx:pt>
          <cx:pt idx="648">2</cx:pt>
          <cx:pt idx="649">2</cx:pt>
          <cx:pt idx="650">1.5</cx:pt>
          <cx:pt idx="651">1.5</cx:pt>
          <cx:pt idx="652">2.5</cx:pt>
          <cx:pt idx="653">2.5</cx:pt>
          <cx:pt idx="654">2.5</cx:pt>
          <cx:pt idx="655">2</cx:pt>
          <cx:pt idx="656">2</cx:pt>
          <cx:pt idx="657">2</cx:pt>
          <cx:pt idx="658">2</cx:pt>
          <cx:pt idx="659">2.5</cx:pt>
          <cx:pt idx="660">2.5</cx:pt>
          <cx:pt idx="661">2.5</cx:pt>
          <cx:pt idx="662">2.5</cx:pt>
          <cx:pt idx="663">2</cx:pt>
          <cx:pt idx="664">2</cx:pt>
          <cx:pt idx="665">4</cx:pt>
          <cx:pt idx="666">2.3332999999999999</cx:pt>
          <cx:pt idx="667">4</cx:pt>
          <cx:pt idx="668">2.6667000000000001</cx:pt>
          <cx:pt idx="669">3.5</cx:pt>
          <cx:pt idx="670">2.6667000000000001</cx:pt>
          <cx:pt idx="671">2</cx:pt>
          <cx:pt idx="672">3</cx:pt>
          <cx:pt idx="673">1.3332999999999999</cx:pt>
          <cx:pt idx="674">1.3332999999999999</cx:pt>
          <cx:pt idx="675">2.6667000000000001</cx:pt>
          <cx:pt idx="676">2.3332999999999999</cx:pt>
          <cx:pt idx="677">2.3332999999999999</cx:pt>
          <cx:pt idx="678">1.6667000000000001</cx:pt>
          <cx:pt idx="679">2</cx:pt>
          <cx:pt idx="680">3</cx:pt>
          <cx:pt idx="681">2.3332999999999999</cx:pt>
          <cx:pt idx="682">2.3332999999999999</cx:pt>
          <cx:pt idx="683">2.3332999999999999</cx:pt>
          <cx:pt idx="684">2.3332999999999999</cx:pt>
          <cx:pt idx="685">3</cx:pt>
          <cx:pt idx="686">2.6667000000000001</cx:pt>
          <cx:pt idx="687">3.3332999999999999</cx:pt>
          <cx:pt idx="688">3.6667000000000001</cx:pt>
          <cx:pt idx="689">2</cx:pt>
          <cx:pt idx="690">2.5</cx:pt>
          <cx:pt idx="691">2</cx:pt>
          <cx:pt idx="692">2</cx:pt>
          <cx:pt idx="693">2.5</cx:pt>
          <cx:pt idx="694">4</cx:pt>
          <cx:pt idx="695">4.5</cx:pt>
          <cx:pt idx="696">4</cx:pt>
          <cx:pt idx="697">3.5</cx:pt>
          <cx:pt idx="698">4.5</cx:pt>
          <cx:pt idx="699">4</cx:pt>
          <cx:pt idx="700">3.5</cx:pt>
          <cx:pt idx="701">2.5</cx:pt>
          <cx:pt idx="702">3.5</cx:pt>
          <cx:pt idx="703">4</cx:pt>
          <cx:pt idx="704">4</cx:pt>
          <cx:pt idx="705">3.5</cx:pt>
          <cx:pt idx="706">2.5</cx:pt>
          <cx:pt idx="707">3.5</cx:pt>
          <cx:pt idx="708">3.5</cx:pt>
          <cx:pt idx="709">3</cx:pt>
          <cx:pt idx="710">4</cx:pt>
          <cx:pt idx="711">4.5</cx:pt>
          <cx:pt idx="712">5</cx:pt>
          <cx:pt idx="713">4.5</cx:pt>
          <cx:pt idx="714">4.5</cx:pt>
          <cx:pt idx="715">5</cx:pt>
          <cx:pt idx="716">4.5</cx:pt>
          <cx:pt idx="717">4.5</cx:pt>
          <cx:pt idx="718">4</cx:pt>
          <cx:pt idx="719">2.5</cx:pt>
          <cx:pt idx="720">2</cx:pt>
          <cx:pt idx="721">2.5</cx:pt>
          <cx:pt idx="722">2</cx:pt>
          <cx:pt idx="723">1.5</cx:pt>
          <cx:pt idx="724">3</cx:pt>
          <cx:pt idx="725">3</cx:pt>
          <cx:pt idx="726">2.5</cx:pt>
          <cx:pt idx="727">2.5</cx:pt>
          <cx:pt idx="728">3.5</cx:pt>
          <cx:pt idx="729">4</cx:pt>
          <cx:pt idx="730">3</cx:pt>
          <cx:pt idx="731">4</cx:pt>
          <cx:pt idx="732">3.5</cx:pt>
          <cx:pt idx="733">4</cx:pt>
          <cx:pt idx="734">3.5</cx:pt>
          <cx:pt idx="735">3</cx:pt>
          <cx:pt idx="736">4</cx:pt>
          <cx:pt idx="737">4.5</cx:pt>
          <cx:pt idx="738">4.5</cx:pt>
          <cx:pt idx="739">2</cx:pt>
          <cx:pt idx="740">2.5</cx:pt>
          <cx:pt idx="741">4</cx:pt>
          <cx:pt idx="742">4</cx:pt>
          <cx:pt idx="743">4.5</cx:pt>
          <cx:pt idx="744">3</cx:pt>
          <cx:pt idx="745">3</cx:pt>
          <cx:pt idx="746">4.5</cx:pt>
          <cx:pt idx="747">4.5</cx:pt>
          <cx:pt idx="748">4</cx:pt>
          <cx:pt idx="749">4.5</cx:pt>
          <cx:pt idx="750">3.5</cx:pt>
          <cx:pt idx="751">5</cx:pt>
          <cx:pt idx="752">4.5</cx:pt>
          <cx:pt idx="753">4.5</cx:pt>
          <cx:pt idx="754">4.5</cx:pt>
          <cx:pt idx="755">5</cx:pt>
          <cx:pt idx="756">5</cx:pt>
          <cx:pt idx="757">4</cx:pt>
          <cx:pt idx="758">4.5</cx:pt>
          <cx:pt idx="759">4.5</cx:pt>
          <cx:pt idx="760">4.5</cx:pt>
          <cx:pt idx="761">4.5</cx:pt>
          <cx:pt idx="762">3.5</cx:pt>
          <cx:pt idx="763">4</cx:pt>
          <cx:pt idx="764">3.5</cx:pt>
          <cx:pt idx="765">3.5</cx:pt>
          <cx:pt idx="766">3</cx:pt>
          <cx:pt idx="767">4.5</cx:pt>
          <cx:pt idx="768">4</cx:pt>
          <cx:pt idx="769">3</cx:pt>
          <cx:pt idx="770">2.5</cx:pt>
          <cx:pt idx="771">3</cx:pt>
          <cx:pt idx="772">4.5</cx:pt>
          <cx:pt idx="773">4.5</cx:pt>
          <cx:pt idx="774">4.5</cx:pt>
          <cx:pt idx="775">3</cx:pt>
          <cx:pt idx="776">3</cx:pt>
          <cx:pt idx="777">2.5</cx:pt>
          <cx:pt idx="778">3</cx:pt>
          <cx:pt idx="779">4</cx:pt>
          <cx:pt idx="780">3.5</cx:pt>
          <cx:pt idx="781">4.5</cx:pt>
          <cx:pt idx="782">4.5</cx:pt>
          <cx:pt idx="783">4</cx:pt>
          <cx:pt idx="784">4.5</cx:pt>
          <cx:pt idx="785">3.5</cx:pt>
          <cx:pt idx="786">4.5</cx:pt>
          <cx:pt idx="787">4</cx:pt>
          <cx:pt idx="788">3.5</cx:pt>
          <cx:pt idx="789">4</cx:pt>
          <cx:pt idx="790">4.5</cx:pt>
          <cx:pt idx="791">2.5</cx:pt>
          <cx:pt idx="792">3.5</cx:pt>
          <cx:pt idx="793">2</cx:pt>
          <cx:pt idx="794">3.5</cx:pt>
          <cx:pt idx="795">3</cx:pt>
          <cx:pt idx="796">3.5</cx:pt>
          <cx:pt idx="797">3.5</cx:pt>
          <cx:pt idx="798">3.5</cx:pt>
          <cx:pt idx="799">3.5</cx:pt>
          <cx:pt idx="800">2.5</cx:pt>
          <cx:pt idx="801">3.5</cx:pt>
          <cx:pt idx="802">1.5</cx:pt>
          <cx:pt idx="803">1.5</cx:pt>
          <cx:pt idx="804">2</cx:pt>
          <cx:pt idx="805">2.5</cx:pt>
          <cx:pt idx="806">3</cx:pt>
          <cx:pt idx="807">2</cx:pt>
          <cx:pt idx="808">2.5</cx:pt>
          <cx:pt idx="809">2</cx:pt>
          <cx:pt idx="810">3</cx:pt>
          <cx:pt idx="811">2.5</cx:pt>
          <cx:pt idx="812">3</cx:pt>
          <cx:pt idx="813">3</cx:pt>
          <cx:pt idx="814">4</cx:pt>
          <cx:pt idx="815">3.5</cx:pt>
          <cx:pt idx="816">4.5</cx:pt>
          <cx:pt idx="817">3</cx:pt>
          <cx:pt idx="818">3</cx:pt>
          <cx:pt idx="819">3.5</cx:pt>
          <cx:pt idx="820">4.5</cx:pt>
          <cx:pt idx="821">4</cx:pt>
          <cx:pt idx="822">4</cx:pt>
          <cx:pt idx="823">4</cx:pt>
          <cx:pt idx="824">4</cx:pt>
          <cx:pt idx="825">4</cx:pt>
          <cx:pt idx="826">4.5</cx:pt>
          <cx:pt idx="827">4.5</cx:pt>
          <cx:pt idx="828">4.5</cx:pt>
          <cx:pt idx="829">4</cx:pt>
          <cx:pt idx="830">4</cx:pt>
          <cx:pt idx="831">4.5</cx:pt>
          <cx:pt idx="832">4</cx:pt>
          <cx:pt idx="833">3.5</cx:pt>
          <cx:pt idx="834">1.5</cx:pt>
          <cx:pt idx="835">3</cx:pt>
          <cx:pt idx="836">1.5</cx:pt>
          <cx:pt idx="837">3.5</cx:pt>
          <cx:pt idx="838">3</cx:pt>
          <cx:pt idx="839">4</cx:pt>
          <cx:pt idx="840">4</cx:pt>
          <cx:pt idx="841">3.5</cx:pt>
          <cx:pt idx="842">4.5</cx:pt>
          <cx:pt idx="843">4</cx:pt>
          <cx:pt idx="844">4</cx:pt>
          <cx:pt idx="845">4.5</cx:pt>
          <cx:pt idx="846">3.5</cx:pt>
          <cx:pt idx="847">3</cx:pt>
          <cx:pt idx="848">3</cx:pt>
          <cx:pt idx="849">4</cx:pt>
          <cx:pt idx="850">4</cx:pt>
          <cx:pt idx="851">4.5</cx:pt>
          <cx:pt idx="852">4.5</cx:pt>
          <cx:pt idx="853">4.5</cx:pt>
          <cx:pt idx="854">4</cx:pt>
          <cx:pt idx="855">3.5</cx:pt>
          <cx:pt idx="856">4</cx:pt>
          <cx:pt idx="857">3</cx:pt>
          <cx:pt idx="858">4</cx:pt>
          <cx:pt idx="859">4</cx:pt>
          <cx:pt idx="860">4.5</cx:pt>
          <cx:pt idx="861">3.5</cx:pt>
          <cx:pt idx="862">4</cx:pt>
          <cx:pt idx="863">4</cx:pt>
          <cx:pt idx="864">4</cx:pt>
          <cx:pt idx="865">3.5</cx:pt>
          <cx:pt idx="866">5</cx:pt>
          <cx:pt idx="867">4.5</cx:pt>
          <cx:pt idx="868">4</cx:pt>
          <cx:pt idx="869">3.5</cx:pt>
          <cx:pt idx="870">4.5</cx:pt>
          <cx:pt idx="871">4.5</cx:pt>
          <cx:pt idx="872">4.5</cx:pt>
          <cx:pt idx="873">4.5</cx:pt>
          <cx:pt idx="874">4</cx:pt>
          <cx:pt idx="875">4.5</cx:pt>
          <cx:pt idx="876">4</cx:pt>
          <cx:pt idx="877">3</cx:pt>
          <cx:pt idx="878">4.5</cx:pt>
          <cx:pt idx="879">4.5</cx:pt>
          <cx:pt idx="880">4</cx:pt>
          <cx:pt idx="881">4.5</cx:pt>
          <cx:pt idx="882">4.5</cx:pt>
          <cx:pt idx="883">4</cx:pt>
          <cx:pt idx="884">4.5</cx:pt>
          <cx:pt idx="885">4.5</cx:pt>
          <cx:pt idx="886">5</cx:pt>
          <cx:pt idx="887">4</cx:pt>
          <cx:pt idx="888">4.5</cx:pt>
          <cx:pt idx="889">3.5</cx:pt>
          <cx:pt idx="890">3.5</cx:pt>
          <cx:pt idx="891">4.5</cx:pt>
          <cx:pt idx="892">3</cx:pt>
          <cx:pt idx="893">4</cx:pt>
          <cx:pt idx="894">4.5</cx:pt>
          <cx:pt idx="895">3.5</cx:pt>
          <cx:pt idx="896">2.5</cx:pt>
          <cx:pt idx="897">3</cx:pt>
          <cx:pt idx="898">3.5</cx:pt>
          <cx:pt idx="899">3.5</cx:pt>
          <cx:pt idx="900">3.5</cx:pt>
          <cx:pt idx="901">2.5</cx:pt>
          <cx:pt idx="902">3</cx:pt>
          <cx:pt idx="903">3</cx:pt>
          <cx:pt idx="904">2.5</cx:pt>
          <cx:pt idx="905">3.5</cx:pt>
          <cx:pt idx="906">4</cx:pt>
          <cx:pt idx="907">4</cx:pt>
          <cx:pt idx="908">5</cx:pt>
          <cx:pt idx="909">4</cx:pt>
          <cx:pt idx="910">4.5</cx:pt>
          <cx:pt idx="911">4.5</cx:pt>
          <cx:pt idx="912">4.5</cx:pt>
          <cx:pt idx="913">4.5</cx:pt>
          <cx:pt idx="914">4</cx:pt>
          <cx:pt idx="915">4</cx:pt>
          <cx:pt idx="916">4</cx:pt>
          <cx:pt idx="917">2.5</cx:pt>
          <cx:pt idx="918">4.5</cx:pt>
          <cx:pt idx="919">4</cx:pt>
          <cx:pt idx="920">3.5</cx:pt>
          <cx:pt idx="921">4</cx:pt>
          <cx:pt idx="922">5</cx:pt>
          <cx:pt idx="923">4</cx:pt>
          <cx:pt idx="924">2.5</cx:pt>
          <cx:pt idx="925">3</cx:pt>
          <cx:pt idx="926">3</cx:pt>
          <cx:pt idx="927">3</cx:pt>
          <cx:pt idx="928">4</cx:pt>
          <cx:pt idx="929">3</cx:pt>
          <cx:pt idx="930">3</cx:pt>
          <cx:pt idx="931">3.5</cx:pt>
          <cx:pt idx="932">3.5</cx:pt>
          <cx:pt idx="933">4</cx:pt>
          <cx:pt idx="934">4</cx:pt>
          <cx:pt idx="935">4.5</cx:pt>
          <cx:pt idx="936">4</cx:pt>
          <cx:pt idx="937">4</cx:pt>
          <cx:pt idx="938">3.5</cx:pt>
          <cx:pt idx="939">2.5</cx:pt>
          <cx:pt idx="940">2</cx:pt>
          <cx:pt idx="941">3.5</cx:pt>
          <cx:pt idx="942">3.5</cx:pt>
          <cx:pt idx="943">3</cx:pt>
          <cx:pt idx="944">3</cx:pt>
          <cx:pt idx="945">3.5</cx:pt>
          <cx:pt idx="946">3.5</cx:pt>
          <cx:pt idx="947">3</cx:pt>
          <cx:pt idx="948">2.5</cx:pt>
          <cx:pt idx="949">3</cx:pt>
          <cx:pt idx="950">3.5</cx:pt>
          <cx:pt idx="951">3.5</cx:pt>
          <cx:pt idx="952">3.5</cx:pt>
          <cx:pt idx="953">3</cx:pt>
          <cx:pt idx="954">3.5</cx:pt>
          <cx:pt idx="955">2.5</cx:pt>
          <cx:pt idx="956">3</cx:pt>
          <cx:pt idx="957">3.5</cx:pt>
          <cx:pt idx="958">3.5</cx:pt>
          <cx:pt idx="959">4</cx:pt>
          <cx:pt idx="960">3</cx:pt>
          <cx:pt idx="961">4</cx:pt>
          <cx:pt idx="962">3.5</cx:pt>
          <cx:pt idx="963">3.5</cx:pt>
          <cx:pt idx="964">3.5</cx:pt>
          <cx:pt idx="965">3</cx:pt>
          <cx:pt idx="966">3</cx:pt>
          <cx:pt idx="967">4.5</cx:pt>
          <cx:pt idx="968">4</cx:pt>
          <cx:pt idx="969">4.5</cx:pt>
          <cx:pt idx="970">4.5</cx:pt>
          <cx:pt idx="971">4.5</cx:pt>
          <cx:pt idx="972">4</cx:pt>
          <cx:pt idx="973">3.5</cx:pt>
          <cx:pt idx="974">4.5</cx:pt>
          <cx:pt idx="975">4.5</cx:pt>
          <cx:pt idx="976">4.5</cx:pt>
          <cx:pt idx="977">3.5</cx:pt>
          <cx:pt idx="978">3</cx:pt>
          <cx:pt idx="979">4.5</cx:pt>
          <cx:pt idx="980">3</cx:pt>
          <cx:pt idx="981">4.5</cx:pt>
          <cx:pt idx="982">3</cx:pt>
          <cx:pt idx="983">3</cx:pt>
          <cx:pt idx="984">2.5</cx:pt>
          <cx:pt idx="985">2.5</cx:pt>
          <cx:pt idx="986">3.5</cx:pt>
          <cx:pt idx="987">3</cx:pt>
          <cx:pt idx="988">2.5</cx:pt>
          <cx:pt idx="989">3</cx:pt>
          <cx:pt idx="990">2.5</cx:pt>
          <cx:pt idx="991">4</cx:pt>
          <cx:pt idx="992">4</cx:pt>
          <cx:pt idx="993">4</cx:pt>
          <cx:pt idx="994">4</cx:pt>
          <cx:pt idx="995">4</cx:pt>
          <cx:pt idx="996">4.5</cx:pt>
          <cx:pt idx="997">4</cx:pt>
          <cx:pt idx="998">4</cx:pt>
          <cx:pt idx="999">4</cx:pt>
          <cx:pt idx="1000">1.5</cx:pt>
          <cx:pt idx="1001">1.5</cx:pt>
          <cx:pt idx="1002">1.5</cx:pt>
          <cx:pt idx="1003">2</cx:pt>
          <cx:pt idx="1004">1.5</cx:pt>
          <cx:pt idx="1005">1.5</cx:pt>
          <cx:pt idx="1006">2</cx:pt>
          <cx:pt idx="1007">1.5</cx:pt>
          <cx:pt idx="1008">2</cx:pt>
          <cx:pt idx="1009">1.5</cx:pt>
          <cx:pt idx="1010">2</cx:pt>
          <cx:pt idx="1011">1.5</cx:pt>
          <cx:pt idx="1012">2</cx:pt>
          <cx:pt idx="1013">4</cx:pt>
          <cx:pt idx="1014">3</cx:pt>
          <cx:pt idx="1015">2.5</cx:pt>
          <cx:pt idx="1016">3</cx:pt>
          <cx:pt idx="1017">2.5</cx:pt>
          <cx:pt idx="1018">2.5</cx:pt>
          <cx:pt idx="1019">3</cx:pt>
          <cx:pt idx="1020">3</cx:pt>
          <cx:pt idx="1021">2.5</cx:pt>
          <cx:pt idx="1022">2.5</cx:pt>
          <cx:pt idx="1023">3</cx:pt>
          <cx:pt idx="1024">3.5</cx:pt>
          <cx:pt idx="1025">3</cx:pt>
          <cx:pt idx="1026">3.5</cx:pt>
          <cx:pt idx="1027">3.5</cx:pt>
          <cx:pt idx="1028">3.5</cx:pt>
          <cx:pt idx="1029">3</cx:pt>
          <cx:pt idx="1030">3.5</cx:pt>
          <cx:pt idx="1031">3.5</cx:pt>
          <cx:pt idx="1032">3.5</cx:pt>
          <cx:pt idx="1033">3.5</cx:pt>
          <cx:pt idx="1034">3.5</cx:pt>
          <cx:pt idx="1035">3</cx:pt>
          <cx:pt idx="1036">3.5</cx:pt>
          <cx:pt idx="1037">4</cx:pt>
          <cx:pt idx="1038">3</cx:pt>
          <cx:pt idx="1039">2.5</cx:pt>
          <cx:pt idx="1040">3.5</cx:pt>
          <cx:pt idx="1041">1</cx:pt>
          <cx:pt idx="1042">3</cx:pt>
          <cx:pt idx="1043">2</cx:pt>
          <cx:pt idx="1044">3.5</cx:pt>
          <cx:pt idx="1045">3</cx:pt>
          <cx:pt idx="1046">3.5</cx:pt>
          <cx:pt idx="1047">3.5</cx:pt>
          <cx:pt idx="1048">3.5</cx:pt>
          <cx:pt idx="1049">3</cx:pt>
          <cx:pt idx="1050">3.5</cx:pt>
          <cx:pt idx="1051">3.5</cx:pt>
          <cx:pt idx="1052">3.5</cx:pt>
          <cx:pt idx="1053">3</cx:pt>
          <cx:pt idx="1054">3.5</cx:pt>
          <cx:pt idx="1055">3.5</cx:pt>
          <cx:pt idx="1056">3.5</cx:pt>
          <cx:pt idx="1057">3.5</cx:pt>
          <cx:pt idx="1058">3.5</cx:pt>
          <cx:pt idx="1059">3.5</cx:pt>
          <cx:pt idx="1060">2.5</cx:pt>
          <cx:pt idx="1061">3.5</cx:pt>
          <cx:pt idx="1062">3.5</cx:pt>
          <cx:pt idx="1063">2.5</cx:pt>
          <cx:pt idx="1064">3</cx:pt>
          <cx:pt idx="1065">3</cx:pt>
          <cx:pt idx="1066">3</cx:pt>
          <cx:pt idx="1067">1.5</cx:pt>
          <cx:pt idx="1068">2.5</cx:pt>
          <cx:pt idx="1069">3</cx:pt>
          <cx:pt idx="1070">2</cx:pt>
          <cx:pt idx="1071">3</cx:pt>
          <cx:pt idx="1072">2.5</cx:pt>
          <cx:pt idx="1073">1.5</cx:pt>
          <cx:pt idx="1074">1.5</cx:pt>
          <cx:pt idx="1075">2.5</cx:pt>
          <cx:pt idx="1076">2</cx:pt>
          <cx:pt idx="1077">2.5</cx:pt>
          <cx:pt idx="1078">2.5</cx:pt>
          <cx:pt idx="1079">2</cx:pt>
          <cx:pt idx="1080">2.5</cx:pt>
          <cx:pt idx="1081">2</cx:pt>
          <cx:pt idx="1082">2.5</cx:pt>
          <cx:pt idx="1083">3</cx:pt>
          <cx:pt idx="1084">2</cx:pt>
          <cx:pt idx="1085">2</cx:pt>
          <cx:pt idx="1086">2.5</cx:pt>
          <cx:pt idx="1087">1.5</cx:pt>
          <cx:pt idx="1088">3.3332999999999999</cx:pt>
          <cx:pt idx="1089">3.6667000000000001</cx:pt>
          <cx:pt idx="1090">3.6667000000000001</cx:pt>
          <cx:pt idx="1091">3</cx:pt>
          <cx:pt idx="1092">4</cx:pt>
          <cx:pt idx="1093">4.5</cx:pt>
          <cx:pt idx="1094">4.5</cx:pt>
          <cx:pt idx="1095">4.5</cx:pt>
          <cx:pt idx="1096">4</cx:pt>
          <cx:pt idx="1097">3.5</cx:pt>
          <cx:pt idx="1098">3</cx:pt>
          <cx:pt idx="1099">3</cx:pt>
          <cx:pt idx="1100">3</cx:pt>
          <cx:pt idx="1101">2.5</cx:pt>
          <cx:pt idx="1102">3.5</cx:pt>
          <cx:pt idx="1103">2.5</cx:pt>
          <cx:pt idx="1104">2.5</cx:pt>
          <cx:pt idx="1105">3</cx:pt>
          <cx:pt idx="1106">3</cx:pt>
          <cx:pt idx="1107">3.5</cx:pt>
          <cx:pt idx="1108">4.5</cx:pt>
          <cx:pt idx="1109">4.5</cx:pt>
          <cx:pt idx="1110">4.5</cx:pt>
          <cx:pt idx="1111">4.5</cx:pt>
          <cx:pt idx="1112">3.5</cx:pt>
          <cx:pt idx="1113">4</cx:pt>
          <cx:pt idx="1114">4</cx:pt>
          <cx:pt idx="1115">4</cx:pt>
          <cx:pt idx="1116">4</cx:pt>
          <cx:pt idx="1117">3.3332999999999999</cx:pt>
          <cx:pt idx="1118">3.3332999999999999</cx:pt>
          <cx:pt idx="1119">3.6667000000000001</cx:pt>
          <cx:pt idx="1120">3.6667000000000001</cx:pt>
          <cx:pt idx="1121">3.6667000000000001</cx:pt>
          <cx:pt idx="1122">3.6667000000000001</cx:pt>
          <cx:pt idx="1123">4.3333000000000004</cx:pt>
          <cx:pt idx="1124">4</cx:pt>
          <cx:pt idx="1125">3.3332999999999999</cx:pt>
          <cx:pt idx="1126">2.6667000000000001</cx:pt>
          <cx:pt idx="1127">3</cx:pt>
          <cx:pt idx="1128">4</cx:pt>
          <cx:pt idx="1129">2</cx:pt>
          <cx:pt idx="1130">3.3332999999999999</cx:pt>
          <cx:pt idx="1131">3</cx:pt>
          <cx:pt idx="1132">3.5</cx:pt>
          <cx:pt idx="1133">3</cx:pt>
          <cx:pt idx="1134">4</cx:pt>
          <cx:pt idx="1135">3.5</cx:pt>
          <cx:pt idx="1136">3.5</cx:pt>
          <cx:pt idx="1137">3.5</cx:pt>
          <cx:pt idx="1138">5</cx:pt>
          <cx:pt idx="1139">3.5</cx:pt>
          <cx:pt idx="1140">4.5</cx:pt>
          <cx:pt idx="1141">2.5</cx:pt>
          <cx:pt idx="1142">4.5</cx:pt>
          <cx:pt idx="1143">4.5</cx:pt>
          <cx:pt idx="1144">4.5</cx:pt>
          <cx:pt idx="1145">4.5</cx:pt>
          <cx:pt idx="1146">4.5</cx:pt>
          <cx:pt idx="1147">4.5</cx:pt>
          <cx:pt idx="1148">2</cx:pt>
          <cx:pt idx="1149">3.5</cx:pt>
          <cx:pt idx="1150">2.5</cx:pt>
          <cx:pt idx="1151">4</cx:pt>
          <cx:pt idx="1152">3</cx:pt>
          <cx:pt idx="1153">4.5</cx:pt>
          <cx:pt idx="1154">2</cx:pt>
          <cx:pt idx="1155">4</cx:pt>
          <cx:pt idx="1156">3.5</cx:pt>
          <cx:pt idx="1157">3</cx:pt>
          <cx:pt idx="1158">3</cx:pt>
          <cx:pt idx="1159">3.5</cx:pt>
          <cx:pt idx="1160">3</cx:pt>
          <cx:pt idx="1161">2.5</cx:pt>
          <cx:pt idx="1162">3.5</cx:pt>
          <cx:pt idx="1163">4</cx:pt>
          <cx:pt idx="1164">4.5</cx:pt>
          <cx:pt idx="1165">3.5</cx:pt>
          <cx:pt idx="1166">3.5</cx:pt>
          <cx:pt idx="1167">3.5</cx:pt>
          <cx:pt idx="1168">3.6667000000000001</cx:pt>
          <cx:pt idx="1169">3.5</cx:pt>
          <cx:pt idx="1170">3.3332999999999999</cx:pt>
          <cx:pt idx="1171">3</cx:pt>
          <cx:pt idx="1172">3.5</cx:pt>
          <cx:pt idx="1173">2.3332999999999999</cx:pt>
          <cx:pt idx="1174">3.5</cx:pt>
          <cx:pt idx="1175">3.5</cx:pt>
          <cx:pt idx="1176">4.5</cx:pt>
          <cx:pt idx="1177">3</cx:pt>
          <cx:pt idx="1178">4</cx:pt>
          <cx:pt idx="1179">4.5</cx:pt>
          <cx:pt idx="1180">4</cx:pt>
          <cx:pt idx="1181">4</cx:pt>
          <cx:pt idx="1182">2</cx:pt>
          <cx:pt idx="1183">1.6667000000000001</cx:pt>
          <cx:pt idx="1184">2.5</cx:pt>
          <cx:pt idx="1185">4</cx:pt>
          <cx:pt idx="1186">2.5</cx:pt>
          <cx:pt idx="1187">4</cx:pt>
          <cx:pt idx="1188">4</cx:pt>
          <cx:pt idx="1189">2.5</cx:pt>
          <cx:pt idx="1190">4.5</cx:pt>
          <cx:pt idx="1191">4.5</cx:pt>
          <cx:pt idx="1192">2</cx:pt>
          <cx:pt idx="1193">2</cx:pt>
          <cx:pt idx="1194">1.5</cx:pt>
          <cx:pt idx="1195">2</cx:pt>
          <cx:pt idx="1196">4.3333000000000004</cx:pt>
          <cx:pt idx="1197">2</cx:pt>
          <cx:pt idx="1198">4.3333000000000004</cx:pt>
          <cx:pt idx="1199">4</cx:pt>
          <cx:pt idx="1200">2.6667000000000001</cx:pt>
          <cx:pt idx="1201">4.3333000000000004</cx:pt>
          <cx:pt idx="1202">4.5</cx:pt>
          <cx:pt idx="1203">4.3333000000000004</cx:pt>
          <cx:pt idx="1204">4</cx:pt>
          <cx:pt idx="1205">3.3332999999999999</cx:pt>
          <cx:pt idx="1206">2.6667000000000001</cx:pt>
          <cx:pt idx="1207">3</cx:pt>
          <cx:pt idx="1208">2.5</cx:pt>
          <cx:pt idx="1209">3</cx:pt>
          <cx:pt idx="1210">4.5</cx:pt>
          <cx:pt idx="1211">3.5</cx:pt>
          <cx:pt idx="1212">4.5</cx:pt>
          <cx:pt idx="1213">4</cx:pt>
          <cx:pt idx="1214">4</cx:pt>
          <cx:pt idx="1215">4.5</cx:pt>
          <cx:pt idx="1216">4</cx:pt>
          <cx:pt idx="1217">4.5</cx:pt>
          <cx:pt idx="1218">2.6667000000000001</cx:pt>
          <cx:pt idx="1219">4.5</cx:pt>
          <cx:pt idx="1220">4.5</cx:pt>
          <cx:pt idx="1221">2.5</cx:pt>
          <cx:pt idx="1222">4</cx:pt>
          <cx:pt idx="1223">3.5</cx:pt>
          <cx:pt idx="1224">2.5</cx:pt>
          <cx:pt idx="1225">4</cx:pt>
          <cx:pt idx="1226">4</cx:pt>
          <cx:pt idx="1227">4.5</cx:pt>
          <cx:pt idx="1228">3</cx:pt>
          <cx:pt idx="1229">3</cx:pt>
          <cx:pt idx="1230">3.5</cx:pt>
          <cx:pt idx="1231">3</cx:pt>
          <cx:pt idx="1232">4</cx:pt>
          <cx:pt idx="1233">2.5</cx:pt>
          <cx:pt idx="1234">4.5</cx:pt>
          <cx:pt idx="1235">3</cx:pt>
          <cx:pt idx="1236">3</cx:pt>
          <cx:pt idx="1237">3.6667000000000001</cx:pt>
          <cx:pt idx="1238">2.5</cx:pt>
          <cx:pt idx="1239">3.6667000000000001</cx:pt>
          <cx:pt idx="1240">3.6667000000000001</cx:pt>
          <cx:pt idx="1241">3</cx:pt>
          <cx:pt idx="1242">3.5</cx:pt>
          <cx:pt idx="1243">3.5</cx:pt>
          <cx:pt idx="1244">3</cx:pt>
          <cx:pt idx="1245">4</cx:pt>
          <cx:pt idx="1246">2.5</cx:pt>
          <cx:pt idx="1247">3.5</cx:pt>
          <cx:pt idx="1248">3.6667000000000001</cx:pt>
          <cx:pt idx="1249">4</cx:pt>
          <cx:pt idx="1250">3.3332999999999999</cx:pt>
          <cx:pt idx="1251">3</cx:pt>
          <cx:pt idx="1252">3.3332999999999999</cx:pt>
          <cx:pt idx="1253">3.3332999999999999</cx:pt>
          <cx:pt idx="1254">3.3332999999999999</cx:pt>
          <cx:pt idx="1255">3.5</cx:pt>
          <cx:pt idx="1256">5</cx:pt>
          <cx:pt idx="1257">4.5</cx:pt>
          <cx:pt idx="1258">4.5</cx:pt>
          <cx:pt idx="1259">4</cx:pt>
          <cx:pt idx="1260">4.5</cx:pt>
          <cx:pt idx="1261">4.5</cx:pt>
          <cx:pt idx="1262">3.5</cx:pt>
          <cx:pt idx="1263">2</cx:pt>
          <cx:pt idx="1264">5</cx:pt>
          <cx:pt idx="1265">4.5</cx:pt>
          <cx:pt idx="1266">3.5</cx:pt>
          <cx:pt idx="1267">3</cx:pt>
          <cx:pt idx="1268">1</cx:pt>
          <cx:pt idx="1269">3</cx:pt>
          <cx:pt idx="1270">4.5</cx:pt>
          <cx:pt idx="1271">3.5</cx:pt>
          <cx:pt idx="1272">4</cx:pt>
          <cx:pt idx="1273">4.5</cx:pt>
          <cx:pt idx="1274">4</cx:pt>
          <cx:pt idx="1275">4.5</cx:pt>
          <cx:pt idx="1276">4.5</cx:pt>
          <cx:pt idx="1277">4</cx:pt>
          <cx:pt idx="1278">3.5</cx:pt>
          <cx:pt idx="1279">2</cx:pt>
          <cx:pt idx="1280">2.3332999999999999</cx:pt>
          <cx:pt idx="1281">2</cx:pt>
          <cx:pt idx="1282">1.6667000000000001</cx:pt>
          <cx:pt idx="1283">1.3332999999999999</cx:pt>
          <cx:pt idx="1284">2.6667000000000001</cx:pt>
          <cx:pt idx="1285">1.6667000000000001</cx:pt>
          <cx:pt idx="1286">3.6667000000000001</cx:pt>
          <cx:pt idx="1287">1</cx:pt>
          <cx:pt idx="1288">4.3333000000000004</cx:pt>
          <cx:pt idx="1289">4.3333000000000004</cx:pt>
          <cx:pt idx="1290">1.5</cx:pt>
          <cx:pt idx="1291">1.5</cx:pt>
          <cx:pt idx="1292">2</cx:pt>
          <cx:pt idx="1293">1.5</cx:pt>
          <cx:pt idx="1294">2</cx:pt>
          <cx:pt idx="1295">2.6667000000000001</cx:pt>
          <cx:pt idx="1296">2</cx:pt>
          <cx:pt idx="1297">2.3332999999999999</cx:pt>
          <cx:pt idx="1298">2.3332999999999999</cx:pt>
          <cx:pt idx="1299">2.3332999999999999</cx:pt>
          <cx:pt idx="1300">2.3332999999999999</cx:pt>
          <cx:pt idx="1301">2.6667000000000001</cx:pt>
          <cx:pt idx="1302">3.6667000000000001</cx:pt>
          <cx:pt idx="1303">2.6667000000000001</cx:pt>
          <cx:pt idx="1304">3.6667000000000001</cx:pt>
          <cx:pt idx="1305">1.5</cx:pt>
          <cx:pt idx="1306">2</cx:pt>
          <cx:pt idx="1307">2</cx:pt>
          <cx:pt idx="1308">1</cx:pt>
          <cx:pt idx="1309">3</cx:pt>
          <cx:pt idx="1310">1.5</cx:pt>
          <cx:pt idx="1311">1.5</cx:pt>
          <cx:pt idx="1312">2</cx:pt>
          <cx:pt idx="1313">3.5</cx:pt>
          <cx:pt idx="1314">4.3333000000000004</cx:pt>
          <cx:pt idx="1315">1.6667000000000001</cx:pt>
          <cx:pt idx="1316">4.5</cx:pt>
          <cx:pt idx="1317">2.3332999999999999</cx:pt>
          <cx:pt idx="1318">2.3332999999999999</cx:pt>
          <cx:pt idx="1319">1.6667000000000001</cx:pt>
          <cx:pt idx="1320">2</cx:pt>
          <cx:pt idx="1321">4.3333000000000004</cx:pt>
          <cx:pt idx="1322">4</cx:pt>
          <cx:pt idx="1323">1.5</cx:pt>
          <cx:pt idx="1324">4</cx:pt>
          <cx:pt idx="1325">3.5</cx:pt>
          <cx:pt idx="1326">3</cx:pt>
          <cx:pt idx="1327">4.3333000000000004</cx:pt>
          <cx:pt idx="1328">2.3332999999999999</cx:pt>
          <cx:pt idx="1329">2.3332999999999999</cx:pt>
          <cx:pt idx="1330">2.6667000000000001</cx:pt>
          <cx:pt idx="1331">2</cx:pt>
          <cx:pt idx="1332">2</cx:pt>
          <cx:pt idx="1333">2.5</cx:pt>
          <cx:pt idx="1334">2.5</cx:pt>
          <cx:pt idx="1335">3</cx:pt>
          <cx:pt idx="1336">1.5</cx:pt>
          <cx:pt idx="1337">2</cx:pt>
          <cx:pt idx="1338">1.5</cx:pt>
          <cx:pt idx="1339">4</cx:pt>
          <cx:pt idx="1340">4.3333000000000004</cx:pt>
          <cx:pt idx="1341">2</cx:pt>
          <cx:pt idx="1342">2</cx:pt>
          <cx:pt idx="1343">2</cx:pt>
          <cx:pt idx="1344">1.5</cx:pt>
          <cx:pt idx="1345">2</cx:pt>
          <cx:pt idx="1346">1.5</cx:pt>
          <cx:pt idx="1347">2</cx:pt>
          <cx:pt idx="1348">1.5</cx:pt>
          <cx:pt idx="1349">5</cx:pt>
          <cx:pt idx="1350">4.5</cx:pt>
          <cx:pt idx="1351">4.5</cx:pt>
          <cx:pt idx="1352">5</cx:pt>
          <cx:pt idx="1353">5</cx:pt>
          <cx:pt idx="1354">5</cx:pt>
          <cx:pt idx="1355">4.5</cx:pt>
          <cx:pt idx="1356">4.5</cx:pt>
          <cx:pt idx="1357">2</cx:pt>
          <cx:pt idx="1358">3.5</cx:pt>
          <cx:pt idx="1359">4.5</cx:pt>
          <cx:pt idx="1360">3.5</cx:pt>
          <cx:pt idx="1361">4.5</cx:pt>
          <cx:pt idx="1362">4</cx:pt>
          <cx:pt idx="1363">4</cx:pt>
          <cx:pt idx="1364">4</cx:pt>
          <cx:pt idx="1365">4.5</cx:pt>
          <cx:pt idx="1366">3.5</cx:pt>
          <cx:pt idx="1367">4</cx:pt>
          <cx:pt idx="1368">2.5</cx:pt>
          <cx:pt idx="1369">2.5</cx:pt>
          <cx:pt idx="1370">2</cx:pt>
          <cx:pt idx="1371">3.5</cx:pt>
          <cx:pt idx="1372">2</cx:pt>
          <cx:pt idx="1373">3</cx:pt>
          <cx:pt idx="1374">4.5</cx:pt>
          <cx:pt idx="1375">4</cx:pt>
          <cx:pt idx="1376">3.3332999999999999</cx:pt>
          <cx:pt idx="1377">4</cx:pt>
          <cx:pt idx="1378">3</cx:pt>
          <cx:pt idx="1379">3.3332999999999999</cx:pt>
          <cx:pt idx="1380">4</cx:pt>
          <cx:pt idx="1381">4</cx:pt>
          <cx:pt idx="1382">2</cx:pt>
          <cx:pt idx="1383">1.6667000000000001</cx:pt>
          <cx:pt idx="1384">2.3332999999999999</cx:pt>
          <cx:pt idx="1385">2.5</cx:pt>
          <cx:pt idx="1386">1.5</cx:pt>
          <cx:pt idx="1387">1.5</cx:pt>
          <cx:pt idx="1388">1.5</cx:pt>
          <cx:pt idx="1389">1.5</cx:pt>
          <cx:pt idx="1390">2.5</cx:pt>
          <cx:pt idx="1391">1.5</cx:pt>
          <cx:pt idx="1392">1</cx:pt>
          <cx:pt idx="1393">1.5</cx:pt>
          <cx:pt idx="1394">1.5</cx:pt>
          <cx:pt idx="1395">1.5</cx:pt>
          <cx:pt idx="1396">3.3332999999999999</cx:pt>
          <cx:pt idx="1397">3.3332999999999999</cx:pt>
          <cx:pt idx="1398">2.3332999999999999</cx:pt>
          <cx:pt idx="1399">2.6667000000000001</cx:pt>
          <cx:pt idx="1400">4</cx:pt>
          <cx:pt idx="1401">1.6667000000000001</cx:pt>
          <cx:pt idx="1402">3</cx:pt>
          <cx:pt idx="1403">2.5</cx:pt>
          <cx:pt idx="1404">5</cx:pt>
          <cx:pt idx="1405">2</cx:pt>
          <cx:pt idx="1406">4</cx:pt>
          <cx:pt idx="1407">2.5</cx:pt>
          <cx:pt idx="1408">3.5</cx:pt>
          <cx:pt idx="1409">4</cx:pt>
          <cx:pt idx="1410">4</cx:pt>
          <cx:pt idx="1411">4.5</cx:pt>
          <cx:pt idx="1412">2.3332999999999999</cx:pt>
          <cx:pt idx="1413">3</cx:pt>
          <cx:pt idx="1414">4</cx:pt>
          <cx:pt idx="1415">2.5</cx:pt>
          <cx:pt idx="1416">3</cx:pt>
          <cx:pt idx="1417">3</cx:pt>
          <cx:pt idx="1418">3</cx:pt>
          <cx:pt idx="1419">3.5</cx:pt>
          <cx:pt idx="1420">1.5</cx:pt>
          <cx:pt idx="1421">3.5</cx:pt>
          <cx:pt idx="1422">2.5</cx:pt>
          <cx:pt idx="1423">3.5</cx:pt>
          <cx:pt idx="1424">3</cx:pt>
          <cx:pt idx="1425">2.5</cx:pt>
          <cx:pt idx="1426">2.5</cx:pt>
          <cx:pt idx="1427">3.5</cx:pt>
          <cx:pt idx="1428">4</cx:pt>
          <cx:pt idx="1429">3.5</cx:pt>
          <cx:pt idx="1430">3.5</cx:pt>
          <cx:pt idx="1431">4</cx:pt>
          <cx:pt idx="1432">3</cx:pt>
          <cx:pt idx="1433">3.5</cx:pt>
          <cx:pt idx="1434">2.5</cx:pt>
          <cx:pt idx="1435">3.5</cx:pt>
          <cx:pt idx="1436">3</cx:pt>
          <cx:pt idx="1437">3.5</cx:pt>
          <cx:pt idx="1438">3</cx:pt>
          <cx:pt idx="1439">3</cx:pt>
          <cx:pt idx="1440">2.5</cx:pt>
          <cx:pt idx="1441">2.5</cx:pt>
          <cx:pt idx="1442">3.5</cx:pt>
          <cx:pt idx="1443">3.5</cx:pt>
          <cx:pt idx="1444">2.5</cx:pt>
          <cx:pt idx="1445">3.5</cx:pt>
          <cx:pt idx="1446">4</cx:pt>
          <cx:pt idx="1447">3.5</cx:pt>
          <cx:pt idx="1448">4</cx:pt>
          <cx:pt idx="1449">3</cx:pt>
          <cx:pt idx="1450">3</cx:pt>
          <cx:pt idx="1451">3.5</cx:pt>
          <cx:pt idx="1452">4.5</cx:pt>
          <cx:pt idx="1453">4</cx:pt>
          <cx:pt idx="1454">3</cx:pt>
          <cx:pt idx="1455">3</cx:pt>
          <cx:pt idx="1456">3</cx:pt>
          <cx:pt idx="1457">4</cx:pt>
          <cx:pt idx="1458">4</cx:pt>
          <cx:pt idx="1459">3</cx:pt>
          <cx:pt idx="1460">3</cx:pt>
          <cx:pt idx="1461">3</cx:pt>
          <cx:pt idx="1462">4</cx:pt>
          <cx:pt idx="1463">3.5</cx:pt>
          <cx:pt idx="1464">2.5</cx:pt>
          <cx:pt idx="1465">3.5</cx:pt>
          <cx:pt idx="1466">3.5</cx:pt>
          <cx:pt idx="1467">4</cx:pt>
          <cx:pt idx="1468">3.5</cx:pt>
          <cx:pt idx="1469">4</cx:pt>
          <cx:pt idx="1470">3</cx:pt>
          <cx:pt idx="1471">4</cx:pt>
          <cx:pt idx="1472">4.5</cx:pt>
          <cx:pt idx="1473">3.5</cx:pt>
          <cx:pt idx="1474">4</cx:pt>
          <cx:pt idx="1475">4</cx:pt>
          <cx:pt idx="1476">3.5</cx:pt>
          <cx:pt idx="1477">3.5</cx:pt>
          <cx:pt idx="1478">4</cx:pt>
          <cx:pt idx="1479">3.5</cx:pt>
          <cx:pt idx="1480">4</cx:pt>
          <cx:pt idx="1481">4</cx:pt>
          <cx:pt idx="1482">4.5</cx:pt>
          <cx:pt idx="1483">4.5</cx:pt>
          <cx:pt idx="1484">2.5</cx:pt>
          <cx:pt idx="1485">4</cx:pt>
          <cx:pt idx="1486">3.5</cx:pt>
          <cx:pt idx="1487">3</cx:pt>
          <cx:pt idx="1488">2.5</cx:pt>
          <cx:pt idx="1489">3</cx:pt>
          <cx:pt idx="1490">4.5</cx:pt>
          <cx:pt idx="1491">4</cx:pt>
          <cx:pt idx="1492">4.5</cx:pt>
          <cx:pt idx="1493">4</cx:pt>
          <cx:pt idx="1494">4.5</cx:pt>
          <cx:pt idx="1495">4.5</cx:pt>
          <cx:pt idx="1496">3</cx:pt>
          <cx:pt idx="1497">4.5</cx:pt>
          <cx:pt idx="1498">2.5</cx:pt>
          <cx:pt idx="1499">3.5</cx:pt>
          <cx:pt idx="1500">3</cx:pt>
          <cx:pt idx="1501">3.5</cx:pt>
          <cx:pt idx="1502">2.5</cx:pt>
          <cx:pt idx="1503">3.5</cx:pt>
          <cx:pt idx="1504">3.5</cx:pt>
          <cx:pt idx="1505">3</cx:pt>
          <cx:pt idx="1506">5</cx:pt>
          <cx:pt idx="1507">5</cx:pt>
          <cx:pt idx="1508">4.5</cx:pt>
          <cx:pt idx="1509">4.5</cx:pt>
          <cx:pt idx="1510">4</cx:pt>
          <cx:pt idx="1511">3.5</cx:pt>
          <cx:pt idx="1512">4.5</cx:pt>
          <cx:pt idx="1513">5</cx:pt>
          <cx:pt idx="1514">4.5</cx:pt>
          <cx:pt idx="1515">5</cx:pt>
          <cx:pt idx="1516">5</cx:pt>
          <cx:pt idx="1517">4.5</cx:pt>
          <cx:pt idx="1518">4.5</cx:pt>
          <cx:pt idx="1519">3.5</cx:pt>
          <cx:pt idx="1520">2</cx:pt>
          <cx:pt idx="1521">2.5</cx:pt>
          <cx:pt idx="1522">2</cx:pt>
          <cx:pt idx="1523">3</cx:pt>
          <cx:pt idx="1524">3</cx:pt>
          <cx:pt idx="1525">3.5</cx:pt>
          <cx:pt idx="1526">4.5</cx:pt>
          <cx:pt idx="1527">2</cx:pt>
          <cx:pt idx="1528">3</cx:pt>
          <cx:pt idx="1529">4</cx:pt>
          <cx:pt idx="1530">4</cx:pt>
          <cx:pt idx="1531">4</cx:pt>
          <cx:pt idx="1532">4</cx:pt>
          <cx:pt idx="1533">3.5</cx:pt>
          <cx:pt idx="1534">3.5</cx:pt>
          <cx:pt idx="1535">3.5</cx:pt>
          <cx:pt idx="1536">3.5</cx:pt>
          <cx:pt idx="1537">3</cx:pt>
          <cx:pt idx="1538">3</cx:pt>
          <cx:pt idx="1539">2.5</cx:pt>
          <cx:pt idx="1540">3.5</cx:pt>
          <cx:pt idx="1541">3</cx:pt>
          <cx:pt idx="1542">3.5</cx:pt>
          <cx:pt idx="1543">3.5</cx:pt>
          <cx:pt idx="1544">3</cx:pt>
          <cx:pt idx="1545">3</cx:pt>
          <cx:pt idx="1546">4</cx:pt>
          <cx:pt idx="1547">5</cx:pt>
          <cx:pt idx="1548">4</cx:pt>
          <cx:pt idx="1549">3.5</cx:pt>
          <cx:pt idx="1550">4.5</cx:pt>
          <cx:pt idx="1551">4</cx:pt>
          <cx:pt idx="1552">4</cx:pt>
          <cx:pt idx="1553">3.5</cx:pt>
          <cx:pt idx="1554">3</cx:pt>
          <cx:pt idx="1555">4.5</cx:pt>
          <cx:pt idx="1556">3.5</cx:pt>
          <cx:pt idx="1557">2.5</cx:pt>
          <cx:pt idx="1558">3.5</cx:pt>
          <cx:pt idx="1559">4</cx:pt>
          <cx:pt idx="1560">2.5</cx:pt>
          <cx:pt idx="1561">2.5</cx:pt>
          <cx:pt idx="1562">2.5</cx:pt>
          <cx:pt idx="1563">3</cx:pt>
          <cx:pt idx="1564">2.5</cx:pt>
          <cx:pt idx="1565">3.5</cx:pt>
          <cx:pt idx="1566">3.5</cx:pt>
          <cx:pt idx="1567">3.5</cx:pt>
          <cx:pt idx="1568">4</cx:pt>
          <cx:pt idx="1569">3.5</cx:pt>
          <cx:pt idx="1570">4</cx:pt>
          <cx:pt idx="1571">3.5</cx:pt>
          <cx:pt idx="1572">3.5</cx:pt>
          <cx:pt idx="1573">2.5</cx:pt>
          <cx:pt idx="1574">4.5</cx:pt>
          <cx:pt idx="1575">3</cx:pt>
          <cx:pt idx="1576">3.5</cx:pt>
          <cx:pt idx="1577">4</cx:pt>
          <cx:pt idx="1578">2.5</cx:pt>
          <cx:pt idx="1579">2.5</cx:pt>
          <cx:pt idx="1580">2.5</cx:pt>
          <cx:pt idx="1581">3</cx:pt>
          <cx:pt idx="1582">3</cx:pt>
          <cx:pt idx="1583">3</cx:pt>
          <cx:pt idx="1584">2</cx:pt>
          <cx:pt idx="1585">2.5</cx:pt>
          <cx:pt idx="1586">3</cx:pt>
          <cx:pt idx="1587">3</cx:pt>
          <cx:pt idx="1588">4</cx:pt>
          <cx:pt idx="1589">3.5</cx:pt>
          <cx:pt idx="1590">4</cx:pt>
          <cx:pt idx="1591">4.5</cx:pt>
          <cx:pt idx="1592">3.5</cx:pt>
          <cx:pt idx="1593">3</cx:pt>
          <cx:pt idx="1594">3.5</cx:pt>
          <cx:pt idx="1595">4.5</cx:pt>
          <cx:pt idx="1596">4</cx:pt>
          <cx:pt idx="1597">4.5</cx:pt>
          <cx:pt idx="1598">4</cx:pt>
          <cx:pt idx="1599">3.5</cx:pt>
          <cx:pt idx="1600">2.5</cx:pt>
          <cx:pt idx="1601">3.5</cx:pt>
          <cx:pt idx="1602">4</cx:pt>
          <cx:pt idx="1603">4</cx:pt>
          <cx:pt idx="1604">3.3332999999999999</cx:pt>
          <cx:pt idx="1605">2.5</cx:pt>
          <cx:pt idx="1606">2.5</cx:pt>
          <cx:pt idx="1607">4</cx:pt>
          <cx:pt idx="1608">5</cx:pt>
          <cx:pt idx="1609">5</cx:pt>
          <cx:pt idx="1610">2.5</cx:pt>
          <cx:pt idx="1611">3</cx:pt>
          <cx:pt idx="1612">3</cx:pt>
          <cx:pt idx="1613">2.5</cx:pt>
          <cx:pt idx="1614">4</cx:pt>
          <cx:pt idx="1615">3.5</cx:pt>
          <cx:pt idx="1616">4.5</cx:pt>
          <cx:pt idx="1617">4.5</cx:pt>
          <cx:pt idx="1618">4.5</cx:pt>
          <cx:pt idx="1619">3</cx:pt>
          <cx:pt idx="1620">3</cx:pt>
          <cx:pt idx="1621">3</cx:pt>
          <cx:pt idx="1622">3.5</cx:pt>
          <cx:pt idx="1623">3.5</cx:pt>
          <cx:pt idx="1624">3.5</cx:pt>
          <cx:pt idx="1625">3.5</cx:pt>
          <cx:pt idx="1626">2.5</cx:pt>
          <cx:pt idx="1627">5</cx:pt>
          <cx:pt idx="1628">4.5</cx:pt>
          <cx:pt idx="1629">5</cx:pt>
          <cx:pt idx="1630">3.5</cx:pt>
          <cx:pt idx="1631">3.5</cx:pt>
          <cx:pt idx="1632">2.3332999999999999</cx:pt>
          <cx:pt idx="1633">3</cx:pt>
          <cx:pt idx="1634">1.6667000000000001</cx:pt>
          <cx:pt idx="1635">4</cx:pt>
          <cx:pt idx="1636">3.5</cx:pt>
          <cx:pt idx="1637">4</cx:pt>
          <cx:pt idx="1638">4.5</cx:pt>
          <cx:pt idx="1639">3.5</cx:pt>
          <cx:pt idx="1640">3.5</cx:pt>
          <cx:pt idx="1641">3</cx:pt>
          <cx:pt idx="1642">3.5</cx:pt>
          <cx:pt idx="1643">4</cx:pt>
          <cx:pt idx="1644">4.5</cx:pt>
          <cx:pt idx="1645">2</cx:pt>
          <cx:pt idx="1646">4.5</cx:pt>
          <cx:pt idx="1647">4</cx:pt>
          <cx:pt idx="1648">4.5</cx:pt>
          <cx:pt idx="1649">5</cx:pt>
          <cx:pt idx="1650">5</cx:pt>
          <cx:pt idx="1651">5</cx:pt>
          <cx:pt idx="1652">5</cx:pt>
          <cx:pt idx="1653">5</cx:pt>
          <cx:pt idx="1654">4.5</cx:pt>
          <cx:pt idx="1655">4</cx:pt>
          <cx:pt idx="1656">3.5</cx:pt>
          <cx:pt idx="1657">4.5</cx:pt>
          <cx:pt idx="1658">4</cx:pt>
          <cx:pt idx="1659">2</cx:pt>
          <cx:pt idx="1660">3.5</cx:pt>
          <cx:pt idx="1661">4.5</cx:pt>
          <cx:pt idx="1662">3.5</cx:pt>
          <cx:pt idx="1663">4.5</cx:pt>
          <cx:pt idx="1664">4</cx:pt>
          <cx:pt idx="1665">4</cx:pt>
          <cx:pt idx="1666">4</cx:pt>
          <cx:pt idx="1667">3.5</cx:pt>
          <cx:pt idx="1668">5</cx:pt>
          <cx:pt idx="1669">5</cx:pt>
          <cx:pt idx="1670">4.5</cx:pt>
          <cx:pt idx="1671">2.5</cx:pt>
          <cx:pt idx="1672">2</cx:pt>
          <cx:pt idx="1673">3.5</cx:pt>
          <cx:pt idx="1674">3.5</cx:pt>
          <cx:pt idx="1675">5</cx:pt>
          <cx:pt idx="1676">3.5</cx:pt>
          <cx:pt idx="1677">3.5</cx:pt>
          <cx:pt idx="1678">4.5</cx:pt>
          <cx:pt idx="1679">3</cx:pt>
          <cx:pt idx="1680">3</cx:pt>
          <cx:pt idx="1681">3</cx:pt>
          <cx:pt idx="1682">4</cx:pt>
          <cx:pt idx="1683">4</cx:pt>
          <cx:pt idx="1684">4</cx:pt>
          <cx:pt idx="1685">4</cx:pt>
          <cx:pt idx="1686">4.5</cx:pt>
          <cx:pt idx="1687">3.5</cx:pt>
          <cx:pt idx="1688">4.5</cx:pt>
          <cx:pt idx="1689">4.5</cx:pt>
          <cx:pt idx="1690">4.5</cx:pt>
          <cx:pt idx="1691">3</cx:pt>
          <cx:pt idx="1692">4.5</cx:pt>
          <cx:pt idx="1693">2.5</cx:pt>
          <cx:pt idx="1694">2</cx:pt>
          <cx:pt idx="1695">4.6666999999999996</cx:pt>
          <cx:pt idx="1696">4</cx:pt>
          <cx:pt idx="1697">2</cx:pt>
          <cx:pt idx="1698">4</cx:pt>
          <cx:pt idx="1699">3.5</cx:pt>
          <cx:pt idx="1700">4.5</cx:pt>
          <cx:pt idx="1701">4</cx:pt>
          <cx:pt idx="1702">4</cx:pt>
          <cx:pt idx="1703">4.5</cx:pt>
          <cx:pt idx="1704">3.5</cx:pt>
          <cx:pt idx="1705">4.5</cx:pt>
          <cx:pt idx="1706">4.5</cx:pt>
          <cx:pt idx="1707">4</cx:pt>
          <cx:pt idx="1708">4.5</cx:pt>
          <cx:pt idx="1709">4</cx:pt>
          <cx:pt idx="1710">4.5</cx:pt>
          <cx:pt idx="1711">3.5</cx:pt>
          <cx:pt idx="1712">3.5</cx:pt>
          <cx:pt idx="1713">2</cx:pt>
          <cx:pt idx="1714">3.6667000000000001</cx:pt>
          <cx:pt idx="1715">2</cx:pt>
          <cx:pt idx="1716">2</cx:pt>
          <cx:pt idx="1717">2</cx:pt>
          <cx:pt idx="1718">2</cx:pt>
          <cx:pt idx="1719">2</cx:pt>
          <cx:pt idx="1720">4</cx:pt>
          <cx:pt idx="1721">2.6667000000000001</cx:pt>
          <cx:pt idx="1722">1.6667000000000001</cx:pt>
          <cx:pt idx="1723">2</cx:pt>
          <cx:pt idx="1724">2.3332999999999999</cx:pt>
          <cx:pt idx="1725">3</cx:pt>
          <cx:pt idx="1726">2.5</cx:pt>
          <cx:pt idx="1727">3.5</cx:pt>
          <cx:pt idx="1728">2.3332999999999999</cx:pt>
          <cx:pt idx="1729">4</cx:pt>
          <cx:pt idx="1730">3</cx:pt>
          <cx:pt idx="1731">3.5</cx:pt>
          <cx:pt idx="1732">2</cx:pt>
          <cx:pt idx="1733">1</cx:pt>
          <cx:pt idx="1734">1.5</cx:pt>
          <cx:pt idx="1735">2.5</cx:pt>
          <cx:pt idx="1736">1.5</cx:pt>
          <cx:pt idx="1737">2.5</cx:pt>
          <cx:pt idx="1738">2.5</cx:pt>
          <cx:pt idx="1739">4</cx:pt>
          <cx:pt idx="1740">3.5</cx:pt>
          <cx:pt idx="1741">3</cx:pt>
          <cx:pt idx="1742">4</cx:pt>
          <cx:pt idx="1743">4.5</cx:pt>
          <cx:pt idx="1744">4</cx:pt>
          <cx:pt idx="1745">3.5</cx:pt>
          <cx:pt idx="1746">3</cx:pt>
          <cx:pt idx="1747">2</cx:pt>
          <cx:pt idx="1748">1.5</cx:pt>
          <cx:pt idx="1749">2.5</cx:pt>
          <cx:pt idx="1750">1</cx:pt>
          <cx:pt idx="1751">2.5</cx:pt>
          <cx:pt idx="1752">2</cx:pt>
          <cx:pt idx="1753">2</cx:pt>
          <cx:pt idx="1754">1.5</cx:pt>
          <cx:pt idx="1755">2</cx:pt>
          <cx:pt idx="1756">2</cx:pt>
          <cx:pt idx="1757">1.5</cx:pt>
          <cx:pt idx="1758">1.5</cx:pt>
          <cx:pt idx="1759">1.5</cx:pt>
          <cx:pt idx="1760">3.6667000000000001</cx:pt>
          <cx:pt idx="1761">1</cx:pt>
          <cx:pt idx="1762">2</cx:pt>
          <cx:pt idx="1763">3.5</cx:pt>
          <cx:pt idx="1764">3</cx:pt>
          <cx:pt idx="1765">2.6667000000000001</cx:pt>
          <cx:pt idx="1766">4.5</cx:pt>
          <cx:pt idx="1767">4.5</cx:pt>
          <cx:pt idx="1768">2.5</cx:pt>
          <cx:pt idx="1769">2.5</cx:pt>
          <cx:pt idx="1770">3</cx:pt>
          <cx:pt idx="1771">2.5</cx:pt>
          <cx:pt idx="1772">4</cx:pt>
          <cx:pt idx="1773">4.5</cx:pt>
          <cx:pt idx="1774">4.5</cx:pt>
          <cx:pt idx="1775">3</cx:pt>
          <cx:pt idx="1776">3</cx:pt>
          <cx:pt idx="1777">4.5</cx:pt>
          <cx:pt idx="1778">3</cx:pt>
          <cx:pt idx="1779">2.5</cx:pt>
          <cx:pt idx="1780">3.5</cx:pt>
          <cx:pt idx="1781">2.5</cx:pt>
          <cx:pt idx="1782">3.5</cx:pt>
          <cx:pt idx="1783">3.5</cx:pt>
          <cx:pt idx="1784">2.3332999999999999</cx:pt>
          <cx:pt idx="1785">3.5</cx:pt>
          <cx:pt idx="1786">3.5</cx:pt>
          <cx:pt idx="1787">4</cx:pt>
          <cx:pt idx="1788">2.5</cx:pt>
          <cx:pt idx="1789">4</cx:pt>
          <cx:pt idx="1790">4</cx:pt>
          <cx:pt idx="1791">3.5</cx:pt>
          <cx:pt idx="1792">4</cx:pt>
          <cx:pt idx="1793">2.5</cx:pt>
          <cx:pt idx="1794">4</cx:pt>
          <cx:pt idx="1795">5</cx:pt>
          <cx:pt idx="1796">3</cx:pt>
          <cx:pt idx="1797">3.5</cx:pt>
          <cx:pt idx="1798">4.5</cx:pt>
          <cx:pt idx="1799">3</cx:pt>
          <cx:pt idx="1800">3</cx:pt>
          <cx:pt idx="1801">3.5</cx:pt>
          <cx:pt idx="1802">3.5</cx:pt>
          <cx:pt idx="1803">2.5</cx:pt>
          <cx:pt idx="1804">4</cx:pt>
          <cx:pt idx="1805">4.5</cx:pt>
          <cx:pt idx="1806">3.5</cx:pt>
          <cx:pt idx="1807">2</cx:pt>
          <cx:pt idx="1808">2</cx:pt>
          <cx:pt idx="1809">2</cx:pt>
          <cx:pt idx="1810">1.5</cx:pt>
          <cx:pt idx="1811">4</cx:pt>
          <cx:pt idx="1812">1.5</cx:pt>
          <cx:pt idx="1813">2</cx:pt>
          <cx:pt idx="1814">2.5</cx:pt>
          <cx:pt idx="1815">2</cx:pt>
          <cx:pt idx="1816">3.6667000000000001</cx:pt>
          <cx:pt idx="1817">3.6667000000000001</cx:pt>
          <cx:pt idx="1818">4.5</cx:pt>
          <cx:pt idx="1819">4</cx:pt>
          <cx:pt idx="1820">3.5</cx:pt>
          <cx:pt idx="1821">4</cx:pt>
          <cx:pt idx="1822">2.5</cx:pt>
          <cx:pt idx="1823">3</cx:pt>
          <cx:pt idx="1824">3.5</cx:pt>
          <cx:pt idx="1825">3.5</cx:pt>
          <cx:pt idx="1826">4</cx:pt>
          <cx:pt idx="1827">4</cx:pt>
          <cx:pt idx="1828">4.5</cx:pt>
          <cx:pt idx="1829">4.5</cx:pt>
          <cx:pt idx="1830">4</cx:pt>
          <cx:pt idx="1831">5</cx:pt>
          <cx:pt idx="1832">4</cx:pt>
          <cx:pt idx="1833">4</cx:pt>
          <cx:pt idx="1834">3.5</cx:pt>
          <cx:pt idx="1835">2.5</cx:pt>
          <cx:pt idx="1836">4.5</cx:pt>
          <cx:pt idx="1837">4</cx:pt>
          <cx:pt idx="1838">3.5</cx:pt>
          <cx:pt idx="1839">3.5</cx:pt>
          <cx:pt idx="1840">2.5</cx:pt>
          <cx:pt idx="1841">3</cx:pt>
          <cx:pt idx="1842">2.5</cx:pt>
          <cx:pt idx="1843">2.5</cx:pt>
          <cx:pt idx="1844">3.5</cx:pt>
          <cx:pt idx="1845">2</cx:pt>
          <cx:pt idx="1846">3</cx:pt>
          <cx:pt idx="1847">2</cx:pt>
          <cx:pt idx="1848">2.5</cx:pt>
          <cx:pt idx="1849">3</cx:pt>
          <cx:pt idx="1850">3</cx:pt>
          <cx:pt idx="1851">2</cx:pt>
          <cx:pt idx="1852">2</cx:pt>
          <cx:pt idx="1853">3</cx:pt>
          <cx:pt idx="1854">2.5</cx:pt>
          <cx:pt idx="1855">4.5</cx:pt>
          <cx:pt idx="1856">3</cx:pt>
          <cx:pt idx="1857">4</cx:pt>
          <cx:pt idx="1858">4</cx:pt>
          <cx:pt idx="1859">2.5</cx:pt>
          <cx:pt idx="1860">2</cx:pt>
          <cx:pt idx="1861">3</cx:pt>
          <cx:pt idx="1862">3</cx:pt>
          <cx:pt idx="1863">2.5</cx:pt>
          <cx:pt idx="1864">3.5</cx:pt>
          <cx:pt idx="1865">3</cx:pt>
          <cx:pt idx="1866">3</cx:pt>
          <cx:pt idx="1867">3.5</cx:pt>
          <cx:pt idx="1868">4</cx:pt>
          <cx:pt idx="1869">3</cx:pt>
          <cx:pt idx="1870">3</cx:pt>
          <cx:pt idx="1871">2</cx:pt>
          <cx:pt idx="1872">1.5</cx:pt>
          <cx:pt idx="1873">2</cx:pt>
          <cx:pt idx="1874">2.5</cx:pt>
          <cx:pt idx="1875">2</cx:pt>
          <cx:pt idx="1876">1.5</cx:pt>
          <cx:pt idx="1877">1.5</cx:pt>
          <cx:pt idx="1878">2</cx:pt>
          <cx:pt idx="1879">2</cx:pt>
          <cx:pt idx="1880">1.5</cx:pt>
          <cx:pt idx="1881">2.5</cx:pt>
          <cx:pt idx="1882">2.5</cx:pt>
          <cx:pt idx="1883">1.5</cx:pt>
          <cx:pt idx="1884">1.5</cx:pt>
          <cx:pt idx="1885">1.5</cx:pt>
          <cx:pt idx="1886">4.5</cx:pt>
          <cx:pt idx="1887">4</cx:pt>
          <cx:pt idx="1888">3.5</cx:pt>
          <cx:pt idx="1889">3</cx:pt>
          <cx:pt idx="1890">3</cx:pt>
          <cx:pt idx="1891">1.5</cx:pt>
          <cx:pt idx="1892">2</cx:pt>
          <cx:pt idx="1893">2.5</cx:pt>
          <cx:pt idx="1894">2.5</cx:pt>
          <cx:pt idx="1895">3.5</cx:pt>
          <cx:pt idx="1896">2</cx:pt>
          <cx:pt idx="1897">4</cx:pt>
          <cx:pt idx="1898">1.5</cx:pt>
          <cx:pt idx="1899">1.5</cx:pt>
          <cx:pt idx="1900">2.5</cx:pt>
          <cx:pt idx="1901">2.5</cx:pt>
          <cx:pt idx="1902">1.5</cx:pt>
          <cx:pt idx="1903">2.5</cx:pt>
          <cx:pt idx="1904">1.5</cx:pt>
          <cx:pt idx="1905">2.5</cx:pt>
          <cx:pt idx="1906">3.5</cx:pt>
          <cx:pt idx="1907">3</cx:pt>
          <cx:pt idx="1908">4</cx:pt>
          <cx:pt idx="1909">4.5</cx:pt>
          <cx:pt idx="1910">4</cx:pt>
          <cx:pt idx="1911">4</cx:pt>
          <cx:pt idx="1912">3.5</cx:pt>
          <cx:pt idx="1913">4</cx:pt>
          <cx:pt idx="1914">3.5</cx:pt>
          <cx:pt idx="1915">3.5</cx:pt>
          <cx:pt idx="1916">4.5</cx:pt>
          <cx:pt idx="1917">4.5</cx:pt>
          <cx:pt idx="1918">3</cx:pt>
          <cx:pt idx="1919">3</cx:pt>
          <cx:pt idx="1920">3</cx:pt>
          <cx:pt idx="1921">4.5</cx:pt>
          <cx:pt idx="1922">4.5</cx:pt>
          <cx:pt idx="1923">4</cx:pt>
          <cx:pt idx="1924">4</cx:pt>
          <cx:pt idx="1925">4</cx:pt>
          <cx:pt idx="1926">3.5</cx:pt>
          <cx:pt idx="1927">3.5</cx:pt>
          <cx:pt idx="1928">5</cx:pt>
          <cx:pt idx="1929">5</cx:pt>
          <cx:pt idx="1930">4</cx:pt>
          <cx:pt idx="1931">4.5</cx:pt>
          <cx:pt idx="1932">3.5</cx:pt>
          <cx:pt idx="1933">5</cx:pt>
          <cx:pt idx="1934">4.5</cx:pt>
          <cx:pt idx="1935">4.5</cx:pt>
          <cx:pt idx="1936">3.5</cx:pt>
          <cx:pt idx="1937">4.5</cx:pt>
          <cx:pt idx="1938">5</cx:pt>
          <cx:pt idx="1939">3.5</cx:pt>
          <cx:pt idx="1940">3.5</cx:pt>
          <cx:pt idx="1941">4</cx:pt>
          <cx:pt idx="1942">4.5</cx:pt>
          <cx:pt idx="1943">3.5</cx:pt>
          <cx:pt idx="1944">3.5</cx:pt>
          <cx:pt idx="1945">4.5</cx:pt>
          <cx:pt idx="1946">4.5</cx:pt>
          <cx:pt idx="1947">3</cx:pt>
          <cx:pt idx="1948">3.5</cx:pt>
          <cx:pt idx="1949">3.5</cx:pt>
          <cx:pt idx="1950">3</cx:pt>
          <cx:pt idx="1951">3.5</cx:pt>
          <cx:pt idx="1952">3</cx:pt>
          <cx:pt idx="1953">3.5</cx:pt>
          <cx:pt idx="1954">4</cx:pt>
          <cx:pt idx="1955">3.5</cx:pt>
          <cx:pt idx="1956">4</cx:pt>
          <cx:pt idx="1957">2</cx:pt>
          <cx:pt idx="1958">4</cx:pt>
          <cx:pt idx="1959">4</cx:pt>
          <cx:pt idx="1960">3.5</cx:pt>
          <cx:pt idx="1961">3.5</cx:pt>
          <cx:pt idx="1962">3.5</cx:pt>
          <cx:pt idx="1963">3</cx:pt>
          <cx:pt idx="1964">3.5</cx:pt>
          <cx:pt idx="1965">4</cx:pt>
          <cx:pt idx="1966">4</cx:pt>
          <cx:pt idx="1967">4.5</cx:pt>
          <cx:pt idx="1968">3.5</cx:pt>
          <cx:pt idx="1969">5</cx:pt>
          <cx:pt idx="1970">5</cx:pt>
          <cx:pt idx="1971">4.5</cx:pt>
          <cx:pt idx="1972">4.5</cx:pt>
          <cx:pt idx="1973">3.5</cx:pt>
          <cx:pt idx="1974">4</cx:pt>
          <cx:pt idx="1975">3</cx:pt>
          <cx:pt idx="1976">4</cx:pt>
          <cx:pt idx="1977">4.5</cx:pt>
          <cx:pt idx="1978">4</cx:pt>
          <cx:pt idx="1979">4.3333000000000004</cx:pt>
          <cx:pt idx="1980">3.5</cx:pt>
          <cx:pt idx="1981">3</cx:pt>
          <cx:pt idx="1982">4</cx:pt>
          <cx:pt idx="1983">3.5</cx:pt>
          <cx:pt idx="1984">3.5</cx:pt>
          <cx:pt idx="1985">4.5</cx:pt>
          <cx:pt idx="1986">4</cx:pt>
          <cx:pt idx="1987">4</cx:pt>
          <cx:pt idx="1988">3.6667000000000001</cx:pt>
          <cx:pt idx="1989">3.5</cx:pt>
          <cx:pt idx="1990">3</cx:pt>
          <cx:pt idx="1991">2.5</cx:pt>
          <cx:pt idx="1992">2.5</cx:pt>
          <cx:pt idx="1993">3</cx:pt>
          <cx:pt idx="1994">2.5</cx:pt>
          <cx:pt idx="1995">5</cx:pt>
          <cx:pt idx="1996">4</cx:pt>
          <cx:pt idx="1997">5</cx:pt>
          <cx:pt idx="1998">4.5</cx:pt>
          <cx:pt idx="1999">4.5</cx:pt>
          <cx:pt idx="2000">3</cx:pt>
          <cx:pt idx="2001">4.5</cx:pt>
          <cx:pt idx="2002">2.5</cx:pt>
          <cx:pt idx="2003">3.5</cx:pt>
          <cx:pt idx="2004">3.6667000000000001</cx:pt>
          <cx:pt idx="2005">3</cx:pt>
          <cx:pt idx="2006">4.3333000000000004</cx:pt>
          <cx:pt idx="2007">3.5</cx:pt>
          <cx:pt idx="2008">3</cx:pt>
          <cx:pt idx="2009">3</cx:pt>
          <cx:pt idx="2010">4.5</cx:pt>
          <cx:pt idx="2011">4.5</cx:pt>
          <cx:pt idx="2012">3.5</cx:pt>
          <cx:pt idx="2013">2.5</cx:pt>
          <cx:pt idx="2014">4</cx:pt>
          <cx:pt idx="2015">2.5</cx:pt>
          <cx:pt idx="2016">4</cx:pt>
          <cx:pt idx="2017">1.5</cx:pt>
          <cx:pt idx="2018">5</cx:pt>
          <cx:pt idx="2019">3</cx:pt>
          <cx:pt idx="2020">3</cx:pt>
          <cx:pt idx="2021">3</cx:pt>
          <cx:pt idx="2022">3</cx:pt>
          <cx:pt idx="2023">2.5</cx:pt>
          <cx:pt idx="2024">4.5</cx:pt>
          <cx:pt idx="2025">3.5</cx:pt>
          <cx:pt idx="2026">4</cx:pt>
          <cx:pt idx="2027">4.5</cx:pt>
          <cx:pt idx="2028">4</cx:pt>
          <cx:pt idx="2029">2</cx:pt>
          <cx:pt idx="2030">2.5</cx:pt>
          <cx:pt idx="2031">3</cx:pt>
          <cx:pt idx="2032">4</cx:pt>
          <cx:pt idx="2033">3</cx:pt>
          <cx:pt idx="2034">3</cx:pt>
          <cx:pt idx="2035">3</cx:pt>
          <cx:pt idx="2036">3.5</cx:pt>
          <cx:pt idx="2037">2.5</cx:pt>
          <cx:pt idx="2038">2.5</cx:pt>
          <cx:pt idx="2039">2</cx:pt>
          <cx:pt idx="2040">4</cx:pt>
          <cx:pt idx="2041">3.5</cx:pt>
          <cx:pt idx="2042">4.5</cx:pt>
          <cx:pt idx="2043">4.5</cx:pt>
          <cx:pt idx="2044">4.5</cx:pt>
          <cx:pt idx="2045">1.5</cx:pt>
          <cx:pt idx="2046">2</cx:pt>
          <cx:pt idx="2047">3.5</cx:pt>
          <cx:pt idx="2048">4.5</cx:pt>
          <cx:pt idx="2049">3</cx:pt>
          <cx:pt idx="2050">3.5</cx:pt>
          <cx:pt idx="2051">3</cx:pt>
          <cx:pt idx="2052">2.5</cx:pt>
          <cx:pt idx="2053">3</cx:pt>
          <cx:pt idx="2054">3</cx:pt>
          <cx:pt idx="2055">2</cx:pt>
          <cx:pt idx="2056">2</cx:pt>
          <cx:pt idx="2057">4</cx:pt>
          <cx:pt idx="2058">3</cx:pt>
          <cx:pt idx="2059">3</cx:pt>
          <cx:pt idx="2060">2.5</cx:pt>
          <cx:pt idx="2061">3</cx:pt>
          <cx:pt idx="2062">3</cx:pt>
          <cx:pt idx="2063">3</cx:pt>
          <cx:pt idx="2064">3</cx:pt>
          <cx:pt idx="2065">2.5</cx:pt>
          <cx:pt idx="2066">3</cx:pt>
          <cx:pt idx="2067">2</cx:pt>
          <cx:pt idx="2068">3</cx:pt>
          <cx:pt idx="2069">3</cx:pt>
          <cx:pt idx="2070">3.5</cx:pt>
          <cx:pt idx="2071">2</cx:pt>
          <cx:pt idx="2072">3</cx:pt>
          <cx:pt idx="2073">3</cx:pt>
          <cx:pt idx="2074">4</cx:pt>
          <cx:pt idx="2075">2</cx:pt>
          <cx:pt idx="2076">3.5</cx:pt>
          <cx:pt idx="2077">2.5</cx:pt>
          <cx:pt idx="2078">3.5</cx:pt>
          <cx:pt idx="2079">2</cx:pt>
          <cx:pt idx="2080">1.5</cx:pt>
          <cx:pt idx="2081">2</cx:pt>
          <cx:pt idx="2082">1.5</cx:pt>
          <cx:pt idx="2083">2.5</cx:pt>
          <cx:pt idx="2084">4.5</cx:pt>
          <cx:pt idx="2085">4.5</cx:pt>
          <cx:pt idx="2086">3.5</cx:pt>
          <cx:pt idx="2087">2.5</cx:pt>
          <cx:pt idx="2088">4.5</cx:pt>
          <cx:pt idx="2089">5</cx:pt>
          <cx:pt idx="2090">4</cx:pt>
          <cx:pt idx="2091">4</cx:pt>
          <cx:pt idx="2092">3.5</cx:pt>
          <cx:pt idx="2093">2.5</cx:pt>
          <cx:pt idx="2094">3.6667000000000001</cx:pt>
          <cx:pt idx="2095">2.3332999999999999</cx:pt>
          <cx:pt idx="2096">4</cx:pt>
          <cx:pt idx="2097">3.5</cx:pt>
          <cx:pt idx="2098">3.3332999999999999</cx:pt>
          <cx:pt idx="2099">3</cx:pt>
          <cx:pt idx="2100">4.5</cx:pt>
          <cx:pt idx="2101">3.5</cx:pt>
          <cx:pt idx="2102">2</cx:pt>
          <cx:pt idx="2103">4.5</cx:pt>
          <cx:pt idx="2104">3.5</cx:pt>
          <cx:pt idx="2105">4.5</cx:pt>
          <cx:pt idx="2106">4</cx:pt>
          <cx:pt idx="2107">3.5</cx:pt>
          <cx:pt idx="2108">3</cx:pt>
          <cx:pt idx="2109">4.5</cx:pt>
          <cx:pt idx="2110">2.5</cx:pt>
          <cx:pt idx="2111">5</cx:pt>
          <cx:pt idx="2112">4.5</cx:pt>
          <cx:pt idx="2113">4</cx:pt>
          <cx:pt idx="2114">3.5</cx:pt>
          <cx:pt idx="2115">2.5</cx:pt>
          <cx:pt idx="2116">3</cx:pt>
          <cx:pt idx="2117">3.5</cx:pt>
          <cx:pt idx="2118">4.5</cx:pt>
          <cx:pt idx="2119">5</cx:pt>
          <cx:pt idx="2120">4</cx:pt>
          <cx:pt idx="2121">3.5</cx:pt>
          <cx:pt idx="2122">4</cx:pt>
          <cx:pt idx="2123">3.5</cx:pt>
          <cx:pt idx="2124">3.5</cx:pt>
          <cx:pt idx="2125">4</cx:pt>
          <cx:pt idx="2126">2.5</cx:pt>
          <cx:pt idx="2127">4</cx:pt>
          <cx:pt idx="2128">4</cx:pt>
          <cx:pt idx="2129">3.5</cx:pt>
          <cx:pt idx="2130">4</cx:pt>
          <cx:pt idx="2131">4.5</cx:pt>
          <cx:pt idx="2132">4</cx:pt>
          <cx:pt idx="2133">2</cx:pt>
          <cx:pt idx="2134">3</cx:pt>
          <cx:pt idx="2135">2.5</cx:pt>
          <cx:pt idx="2136">4</cx:pt>
          <cx:pt idx="2137">4.5</cx:pt>
          <cx:pt idx="2138">3</cx:pt>
          <cx:pt idx="2139">4.5</cx:pt>
          <cx:pt idx="2140">4.5</cx:pt>
          <cx:pt idx="2141">4.5</cx:pt>
          <cx:pt idx="2142">3.5</cx:pt>
          <cx:pt idx="2143">4.5</cx:pt>
          <cx:pt idx="2144">2.5</cx:pt>
          <cx:pt idx="2145">3</cx:pt>
          <cx:pt idx="2146">4</cx:pt>
          <cx:pt idx="2147">3</cx:pt>
          <cx:pt idx="2148">3.5</cx:pt>
          <cx:pt idx="2149">4.5</cx:pt>
          <cx:pt idx="2150">4.5</cx:pt>
          <cx:pt idx="2151">3.5</cx:pt>
          <cx:pt idx="2152">4.5</cx:pt>
          <cx:pt idx="2153">4.5</cx:pt>
          <cx:pt idx="2154">3.5</cx:pt>
          <cx:pt idx="2155">4</cx:pt>
          <cx:pt idx="2156">3.5</cx:pt>
          <cx:pt idx="2157">5</cx:pt>
          <cx:pt idx="2158">3.6667000000000001</cx:pt>
          <cx:pt idx="2159">3.3332999999999999</cx:pt>
          <cx:pt idx="2160">3</cx:pt>
          <cx:pt idx="2161">3.5</cx:pt>
          <cx:pt idx="2162">3.5</cx:pt>
          <cx:pt idx="2163">3.5</cx:pt>
          <cx:pt idx="2164">3</cx:pt>
          <cx:pt idx="2165">4.5</cx:pt>
          <cx:pt idx="2166">5</cx:pt>
          <cx:pt idx="2167">4.5</cx:pt>
          <cx:pt idx="2168">3.5</cx:pt>
          <cx:pt idx="2169">3</cx:pt>
          <cx:pt idx="2170">3.5</cx:pt>
          <cx:pt idx="2171">3.5</cx:pt>
          <cx:pt idx="2172">3.5</cx:pt>
          <cx:pt idx="2173">4</cx:pt>
          <cx:pt idx="2174">3</cx:pt>
          <cx:pt idx="2175">3.5</cx:pt>
          <cx:pt idx="2176">4</cx:pt>
          <cx:pt idx="2177">4.5</cx:pt>
          <cx:pt idx="2178">5</cx:pt>
          <cx:pt idx="2179">3</cx:pt>
          <cx:pt idx="2180">2.6667000000000001</cx:pt>
          <cx:pt idx="2181">3</cx:pt>
          <cx:pt idx="2182">3</cx:pt>
          <cx:pt idx="2183">5</cx:pt>
          <cx:pt idx="2184">3</cx:pt>
          <cx:pt idx="2185">5</cx:pt>
          <cx:pt idx="2186">4.5</cx:pt>
        </cx:lvl>
      </cx:numDim>
    </cx:data>
    <cx:data id="2">
      <cx:numDim type="val">
        <cx:f>Sorted_Mapping!$AF$2:$AF$5532</cx:f>
        <cx:lvl ptCount="5531" formatCode="General">
          <cx:pt idx="0">2.5</cx:pt>
          <cx:pt idx="1">1.5</cx:pt>
          <cx:pt idx="2">2.5</cx:pt>
          <cx:pt idx="3">2.5</cx:pt>
          <cx:pt idx="4">3</cx:pt>
          <cx:pt idx="5">2.5</cx:pt>
          <cx:pt idx="6">3</cx:pt>
          <cx:pt idx="7">3</cx:pt>
          <cx:pt idx="8">3</cx:pt>
          <cx:pt idx="9">2</cx:pt>
          <cx:pt idx="10">3</cx:pt>
          <cx:pt idx="11">3.5</cx:pt>
          <cx:pt idx="12">2.5</cx:pt>
          <cx:pt idx="13">2</cx:pt>
          <cx:pt idx="14">2.5</cx:pt>
          <cx:pt idx="15">3.5</cx:pt>
          <cx:pt idx="16">2</cx:pt>
          <cx:pt idx="17">1.6667000000000001</cx:pt>
          <cx:pt idx="18">3.3332999999999999</cx:pt>
          <cx:pt idx="19">4</cx:pt>
          <cx:pt idx="20">3.5</cx:pt>
          <cx:pt idx="21">3</cx:pt>
          <cx:pt idx="22">3</cx:pt>
          <cx:pt idx="23">3.5</cx:pt>
          <cx:pt idx="24">3</cx:pt>
          <cx:pt idx="25">3.5</cx:pt>
          <cx:pt idx="26">2.5</cx:pt>
          <cx:pt idx="27">3.5</cx:pt>
          <cx:pt idx="28">3.5</cx:pt>
          <cx:pt idx="29">3</cx:pt>
          <cx:pt idx="30">2.5</cx:pt>
          <cx:pt idx="31">3</cx:pt>
          <cx:pt idx="32">2.5</cx:pt>
          <cx:pt idx="33">3</cx:pt>
          <cx:pt idx="34">3</cx:pt>
          <cx:pt idx="35">3.5</cx:pt>
          <cx:pt idx="36">3</cx:pt>
          <cx:pt idx="37">2.5</cx:pt>
          <cx:pt idx="38">3.5</cx:pt>
          <cx:pt idx="39">2.5</cx:pt>
          <cx:pt idx="40">3</cx:pt>
          <cx:pt idx="41">2.5</cx:pt>
          <cx:pt idx="42">4</cx:pt>
          <cx:pt idx="43">2</cx:pt>
          <cx:pt idx="44">2.5</cx:pt>
          <cx:pt idx="45">3.5</cx:pt>
          <cx:pt idx="46">3</cx:pt>
          <cx:pt idx="47">2</cx:pt>
          <cx:pt idx="48">2.5</cx:pt>
          <cx:pt idx="49">4</cx:pt>
          <cx:pt idx="50">2.5</cx:pt>
          <cx:pt idx="51">3.5</cx:pt>
          <cx:pt idx="52">4</cx:pt>
          <cx:pt idx="53">2</cx:pt>
          <cx:pt idx="54">4</cx:pt>
          <cx:pt idx="55">3.5</cx:pt>
          <cx:pt idx="56">3</cx:pt>
          <cx:pt idx="57">3.5</cx:pt>
          <cx:pt idx="58">4</cx:pt>
          <cx:pt idx="59">2.5</cx:pt>
          <cx:pt idx="60">2.5</cx:pt>
          <cx:pt idx="61">2.5</cx:pt>
          <cx:pt idx="62">2.5</cx:pt>
          <cx:pt idx="63">2</cx:pt>
          <cx:pt idx="64">2</cx:pt>
          <cx:pt idx="65">2.5</cx:pt>
          <cx:pt idx="66">2.5</cx:pt>
          <cx:pt idx="67">2.5</cx:pt>
          <cx:pt idx="68">2</cx:pt>
          <cx:pt idx="69">3</cx:pt>
          <cx:pt idx="70">3</cx:pt>
          <cx:pt idx="71">2</cx:pt>
          <cx:pt idx="72">2</cx:pt>
          <cx:pt idx="73">2.5</cx:pt>
          <cx:pt idx="74">2.5</cx:pt>
          <cx:pt idx="75">3</cx:pt>
          <cx:pt idx="76">3</cx:pt>
          <cx:pt idx="77">1.5</cx:pt>
          <cx:pt idx="78">1.5</cx:pt>
          <cx:pt idx="79">1.5</cx:pt>
          <cx:pt idx="80">3</cx:pt>
          <cx:pt idx="81">2.5</cx:pt>
          <cx:pt idx="82">2.5</cx:pt>
          <cx:pt idx="83">2</cx:pt>
          <cx:pt idx="84">2.5</cx:pt>
          <cx:pt idx="85">3</cx:pt>
          <cx:pt idx="86">2.5</cx:pt>
          <cx:pt idx="87">3</cx:pt>
          <cx:pt idx="88">2.5</cx:pt>
          <cx:pt idx="89">2</cx:pt>
          <cx:pt idx="90">2.5</cx:pt>
          <cx:pt idx="91">2.5</cx:pt>
          <cx:pt idx="92">2</cx:pt>
          <cx:pt idx="93">4</cx:pt>
          <cx:pt idx="94">2.5</cx:pt>
          <cx:pt idx="95">3.5</cx:pt>
          <cx:pt idx="96">3</cx:pt>
          <cx:pt idx="97">2.5</cx:pt>
          <cx:pt idx="98">3</cx:pt>
          <cx:pt idx="99">3</cx:pt>
          <cx:pt idx="100">3.5</cx:pt>
          <cx:pt idx="101">2</cx:pt>
          <cx:pt idx="102">3.5</cx:pt>
          <cx:pt idx="103">1.5</cx:pt>
          <cx:pt idx="104">3</cx:pt>
          <cx:pt idx="105">2.6667000000000001</cx:pt>
          <cx:pt idx="106">2.5</cx:pt>
          <cx:pt idx="107">2</cx:pt>
          <cx:pt idx="108">2.5</cx:pt>
          <cx:pt idx="109">3</cx:pt>
          <cx:pt idx="110">2.5</cx:pt>
          <cx:pt idx="111">2.5</cx:pt>
          <cx:pt idx="112">2.5</cx:pt>
          <cx:pt idx="113">2.5</cx:pt>
          <cx:pt idx="114">1.5</cx:pt>
          <cx:pt idx="115">4</cx:pt>
          <cx:pt idx="116">2.5</cx:pt>
          <cx:pt idx="117">3</cx:pt>
          <cx:pt idx="118">4</cx:pt>
          <cx:pt idx="119">3</cx:pt>
          <cx:pt idx="120">2</cx:pt>
          <cx:pt idx="121">2.5</cx:pt>
          <cx:pt idx="122">3</cx:pt>
          <cx:pt idx="123">2.5</cx:pt>
          <cx:pt idx="124">2.5</cx:pt>
          <cx:pt idx="125">2.5</cx:pt>
          <cx:pt idx="126">2.5</cx:pt>
          <cx:pt idx="127">2.5</cx:pt>
          <cx:pt idx="128">2</cx:pt>
          <cx:pt idx="129">3</cx:pt>
          <cx:pt idx="130">2.5</cx:pt>
          <cx:pt idx="131">3</cx:pt>
          <cx:pt idx="132">2.5</cx:pt>
          <cx:pt idx="133">2.5</cx:pt>
          <cx:pt idx="134">4</cx:pt>
          <cx:pt idx="135">2.5</cx:pt>
          <cx:pt idx="136">2.5</cx:pt>
          <cx:pt idx="137">2.5</cx:pt>
          <cx:pt idx="138">2.5</cx:pt>
          <cx:pt idx="139">3</cx:pt>
          <cx:pt idx="140">2.5</cx:pt>
          <cx:pt idx="141">2.5</cx:pt>
          <cx:pt idx="142">2.5</cx:pt>
          <cx:pt idx="143">3.5</cx:pt>
          <cx:pt idx="144">3</cx:pt>
          <cx:pt idx="145">3</cx:pt>
          <cx:pt idx="146">2</cx:pt>
          <cx:pt idx="147">3</cx:pt>
          <cx:pt idx="148">2</cx:pt>
          <cx:pt idx="149">2.5</cx:pt>
          <cx:pt idx="150">2.5</cx:pt>
          <cx:pt idx="151">2.5</cx:pt>
          <cx:pt idx="152">2.5</cx:pt>
          <cx:pt idx="153">2.5</cx:pt>
          <cx:pt idx="154">2.5</cx:pt>
          <cx:pt idx="155">2.5</cx:pt>
          <cx:pt idx="156">2.5</cx:pt>
          <cx:pt idx="157">2.5</cx:pt>
          <cx:pt idx="158">2.5</cx:pt>
          <cx:pt idx="159">2.5</cx:pt>
          <cx:pt idx="160">2.5</cx:pt>
          <cx:pt idx="161">3</cx:pt>
          <cx:pt idx="162">2.5</cx:pt>
          <cx:pt idx="163">2.5</cx:pt>
          <cx:pt idx="164">2.5</cx:pt>
          <cx:pt idx="165">3</cx:pt>
          <cx:pt idx="166">3</cx:pt>
          <cx:pt idx="167">3</cx:pt>
          <cx:pt idx="168">2.5</cx:pt>
          <cx:pt idx="169">3</cx:pt>
          <cx:pt idx="170">2.5</cx:pt>
          <cx:pt idx="171">2.5</cx:pt>
          <cx:pt idx="172">2</cx:pt>
          <cx:pt idx="173">2</cx:pt>
          <cx:pt idx="174">2.5</cx:pt>
          <cx:pt idx="175">3</cx:pt>
          <cx:pt idx="176">2</cx:pt>
          <cx:pt idx="177">4</cx:pt>
          <cx:pt idx="178">2</cx:pt>
          <cx:pt idx="179">3</cx:pt>
          <cx:pt idx="180">2.3332999999999999</cx:pt>
          <cx:pt idx="181">4</cx:pt>
          <cx:pt idx="182">3</cx:pt>
          <cx:pt idx="183">3.5</cx:pt>
          <cx:pt idx="184">3.5</cx:pt>
          <cx:pt idx="185">2.3332999999999999</cx:pt>
          <cx:pt idx="186">2.3332999999999999</cx:pt>
          <cx:pt idx="187">2.3332999999999999</cx:pt>
          <cx:pt idx="188">2</cx:pt>
          <cx:pt idx="189">2</cx:pt>
          <cx:pt idx="190">3</cx:pt>
          <cx:pt idx="191">3.6667000000000001</cx:pt>
          <cx:pt idx="192">2.3332999999999999</cx:pt>
          <cx:pt idx="193">2</cx:pt>
          <cx:pt idx="194">4</cx:pt>
          <cx:pt idx="195">3</cx:pt>
          <cx:pt idx="196">2.6667000000000001</cx:pt>
          <cx:pt idx="197">2.3332999999999999</cx:pt>
          <cx:pt idx="198">2.6667000000000001</cx:pt>
          <cx:pt idx="199">2.3332999999999999</cx:pt>
          <cx:pt idx="200">2</cx:pt>
          <cx:pt idx="201">3.5</cx:pt>
          <cx:pt idx="202">3</cx:pt>
          <cx:pt idx="203">3.5</cx:pt>
          <cx:pt idx="204">2.5</cx:pt>
          <cx:pt idx="205">3</cx:pt>
          <cx:pt idx="206">3.3332999999999999</cx:pt>
          <cx:pt idx="207">2</cx:pt>
          <cx:pt idx="208">3</cx:pt>
          <cx:pt idx="209">2.5</cx:pt>
          <cx:pt idx="210">3</cx:pt>
          <cx:pt idx="211">3.5</cx:pt>
          <cx:pt idx="212">2</cx:pt>
          <cx:pt idx="213">2.5</cx:pt>
          <cx:pt idx="214">3.5</cx:pt>
          <cx:pt idx="215">3</cx:pt>
          <cx:pt idx="216">3</cx:pt>
          <cx:pt idx="217">3</cx:pt>
          <cx:pt idx="218">2.5</cx:pt>
          <cx:pt idx="219">3.5</cx:pt>
          <cx:pt idx="220">2.6667000000000001</cx:pt>
          <cx:pt idx="221">2.6667000000000001</cx:pt>
          <cx:pt idx="222">2.3332999999999999</cx:pt>
          <cx:pt idx="223">3</cx:pt>
          <cx:pt idx="224">2.5</cx:pt>
          <cx:pt idx="225">2.6667000000000001</cx:pt>
          <cx:pt idx="226">3.6667000000000001</cx:pt>
          <cx:pt idx="227">2.5</cx:pt>
          <cx:pt idx="228">2.5</cx:pt>
          <cx:pt idx="229">2.5</cx:pt>
          <cx:pt idx="230">2.5</cx:pt>
          <cx:pt idx="231">3</cx:pt>
          <cx:pt idx="232">3</cx:pt>
          <cx:pt idx="233">2.5</cx:pt>
          <cx:pt idx="234">2.5</cx:pt>
          <cx:pt idx="235">2</cx:pt>
          <cx:pt idx="236">2.5</cx:pt>
          <cx:pt idx="237">2.5</cx:pt>
          <cx:pt idx="238">2</cx:pt>
          <cx:pt idx="239">3</cx:pt>
          <cx:pt idx="240">4</cx:pt>
          <cx:pt idx="241">2.3332999999999999</cx:pt>
          <cx:pt idx="242">2.5</cx:pt>
          <cx:pt idx="243">2.5</cx:pt>
          <cx:pt idx="244">3</cx:pt>
          <cx:pt idx="245">2.5</cx:pt>
          <cx:pt idx="246">2.5</cx:pt>
          <cx:pt idx="247">2</cx:pt>
          <cx:pt idx="248">3</cx:pt>
          <cx:pt idx="249">3</cx:pt>
          <cx:pt idx="250">2.5</cx:pt>
          <cx:pt idx="251">2.5</cx:pt>
          <cx:pt idx="252">3</cx:pt>
          <cx:pt idx="253">2.3332999999999999</cx:pt>
          <cx:pt idx="254">2.3332999999999999</cx:pt>
          <cx:pt idx="255">2.3332999999999999</cx:pt>
          <cx:pt idx="256">3</cx:pt>
          <cx:pt idx="257">2.6667000000000001</cx:pt>
          <cx:pt idx="258">1.6667000000000001</cx:pt>
          <cx:pt idx="259">2.3332999999999999</cx:pt>
          <cx:pt idx="260">2.3332999999999999</cx:pt>
          <cx:pt idx="261">3</cx:pt>
          <cx:pt idx="262">2</cx:pt>
          <cx:pt idx="263">3</cx:pt>
          <cx:pt idx="264">2.3332999999999999</cx:pt>
          <cx:pt idx="265">1.6667000000000001</cx:pt>
          <cx:pt idx="266">3</cx:pt>
          <cx:pt idx="267">1.6667000000000001</cx:pt>
          <cx:pt idx="268">2</cx:pt>
          <cx:pt idx="269">1.3332999999999999</cx:pt>
          <cx:pt idx="270">2.5</cx:pt>
          <cx:pt idx="271">2.5</cx:pt>
          <cx:pt idx="272">2.5</cx:pt>
          <cx:pt idx="273">2.5</cx:pt>
          <cx:pt idx="274">3</cx:pt>
          <cx:pt idx="275">3</cx:pt>
          <cx:pt idx="276">3</cx:pt>
          <cx:pt idx="277">3</cx:pt>
          <cx:pt idx="278">3</cx:pt>
          <cx:pt idx="279">3</cx:pt>
          <cx:pt idx="280">3</cx:pt>
          <cx:pt idx="281">3</cx:pt>
          <cx:pt idx="282">2.5</cx:pt>
          <cx:pt idx="283">3</cx:pt>
          <cx:pt idx="284">3</cx:pt>
          <cx:pt idx="285">3</cx:pt>
          <cx:pt idx="286">3</cx:pt>
          <cx:pt idx="287">3</cx:pt>
          <cx:pt idx="288">3</cx:pt>
          <cx:pt idx="289">3</cx:pt>
          <cx:pt idx="290">3</cx:pt>
          <cx:pt idx="291">3</cx:pt>
          <cx:pt idx="292">3</cx:pt>
          <cx:pt idx="293">2.5</cx:pt>
          <cx:pt idx="294">2.5</cx:pt>
          <cx:pt idx="295">2.5</cx:pt>
          <cx:pt idx="296">2.5</cx:pt>
          <cx:pt idx="297">3</cx:pt>
          <cx:pt idx="298">3</cx:pt>
          <cx:pt idx="299">3.5</cx:pt>
          <cx:pt idx="300">2.5</cx:pt>
          <cx:pt idx="301">3.5</cx:pt>
          <cx:pt idx="302">2.5</cx:pt>
          <cx:pt idx="303">3.5</cx:pt>
          <cx:pt idx="304">2.5</cx:pt>
          <cx:pt idx="305">2.3332999999999999</cx:pt>
          <cx:pt idx="306">2.6667000000000001</cx:pt>
          <cx:pt idx="307">2.6667000000000001</cx:pt>
          <cx:pt idx="308">2.3332999999999999</cx:pt>
          <cx:pt idx="309">2.6667000000000001</cx:pt>
          <cx:pt idx="310">2.6667000000000001</cx:pt>
          <cx:pt idx="311">2.3332999999999999</cx:pt>
          <cx:pt idx="312">3</cx:pt>
          <cx:pt idx="313">3</cx:pt>
          <cx:pt idx="314">2.5</cx:pt>
          <cx:pt idx="315">3.5</cx:pt>
          <cx:pt idx="316">2.5</cx:pt>
          <cx:pt idx="317">3.5</cx:pt>
          <cx:pt idx="318">2.5</cx:pt>
          <cx:pt idx="319">2.5</cx:pt>
          <cx:pt idx="320">2</cx:pt>
          <cx:pt idx="321">3</cx:pt>
          <cx:pt idx="322">2.5</cx:pt>
          <cx:pt idx="323">3.5</cx:pt>
          <cx:pt idx="324">3</cx:pt>
          <cx:pt idx="325">2.5</cx:pt>
          <cx:pt idx="326">3</cx:pt>
          <cx:pt idx="327">2.5</cx:pt>
          <cx:pt idx="328">2.5</cx:pt>
          <cx:pt idx="329">3</cx:pt>
          <cx:pt idx="330">2.5</cx:pt>
          <cx:pt idx="331">3</cx:pt>
          <cx:pt idx="332">3</cx:pt>
          <cx:pt idx="333">2</cx:pt>
          <cx:pt idx="334">2.3332999999999999</cx:pt>
          <cx:pt idx="335">2.3332999999999999</cx:pt>
          <cx:pt idx="336">3.5</cx:pt>
          <cx:pt idx="337">2.5</cx:pt>
          <cx:pt idx="338">2</cx:pt>
          <cx:pt idx="339">3.5</cx:pt>
          <cx:pt idx="340">2</cx:pt>
          <cx:pt idx="341">2.5</cx:pt>
          <cx:pt idx="342">2.5</cx:pt>
          <cx:pt idx="343">4</cx:pt>
          <cx:pt idx="344">2.5</cx:pt>
          <cx:pt idx="345">3</cx:pt>
          <cx:pt idx="346">2</cx:pt>
          <cx:pt idx="347">2</cx:pt>
          <cx:pt idx="348">1.5</cx:pt>
          <cx:pt idx="349">2.3332999999999999</cx:pt>
          <cx:pt idx="350">2</cx:pt>
          <cx:pt idx="351">2</cx:pt>
          <cx:pt idx="352">2</cx:pt>
          <cx:pt idx="353">3</cx:pt>
          <cx:pt idx="354">3.5</cx:pt>
          <cx:pt idx="355">2</cx:pt>
          <cx:pt idx="356">2.6667000000000001</cx:pt>
          <cx:pt idx="357">3</cx:pt>
          <cx:pt idx="358">3</cx:pt>
          <cx:pt idx="359">2.5</cx:pt>
          <cx:pt idx="360">4</cx:pt>
          <cx:pt idx="361">3</cx:pt>
          <cx:pt idx="362">3</cx:pt>
          <cx:pt idx="363">3</cx:pt>
          <cx:pt idx="364">3.5</cx:pt>
          <cx:pt idx="365">2.5</cx:pt>
          <cx:pt idx="366">2.5</cx:pt>
          <cx:pt idx="367">2</cx:pt>
          <cx:pt idx="368">2</cx:pt>
          <cx:pt idx="369">2</cx:pt>
          <cx:pt idx="370">2</cx:pt>
          <cx:pt idx="371">2</cx:pt>
          <cx:pt idx="372">1.5</cx:pt>
          <cx:pt idx="373">1.5</cx:pt>
          <cx:pt idx="374">1.5</cx:pt>
          <cx:pt idx="375">1.5</cx:pt>
          <cx:pt idx="376">2</cx:pt>
          <cx:pt idx="377">2.5</cx:pt>
          <cx:pt idx="378">2</cx:pt>
          <cx:pt idx="379">2</cx:pt>
          <cx:pt idx="380">2</cx:pt>
          <cx:pt idx="381">2.5</cx:pt>
          <cx:pt idx="382">2.5</cx:pt>
          <cx:pt idx="383">2.5</cx:pt>
          <cx:pt idx="384">2</cx:pt>
          <cx:pt idx="385">2.5</cx:pt>
          <cx:pt idx="386">2</cx:pt>
          <cx:pt idx="387">2</cx:pt>
          <cx:pt idx="388">2.5</cx:pt>
          <cx:pt idx="389">2</cx:pt>
          <cx:pt idx="390">2.5</cx:pt>
          <cx:pt idx="391">2.5</cx:pt>
          <cx:pt idx="392">1.5</cx:pt>
          <cx:pt idx="393">2.5</cx:pt>
          <cx:pt idx="394">3</cx:pt>
          <cx:pt idx="395">2</cx:pt>
          <cx:pt idx="396">2</cx:pt>
          <cx:pt idx="397">3</cx:pt>
          <cx:pt idx="398">2</cx:pt>
          <cx:pt idx="399">2</cx:pt>
          <cx:pt idx="400">2.5</cx:pt>
          <cx:pt idx="401">2.5</cx:pt>
          <cx:pt idx="402">3</cx:pt>
          <cx:pt idx="403">3.5</cx:pt>
          <cx:pt idx="404">3</cx:pt>
          <cx:pt idx="405">2.5</cx:pt>
          <cx:pt idx="406">3</cx:pt>
          <cx:pt idx="407">3</cx:pt>
          <cx:pt idx="408">2.5</cx:pt>
          <cx:pt idx="409">2.5</cx:pt>
          <cx:pt idx="410">3</cx:pt>
          <cx:pt idx="411">2.5</cx:pt>
          <cx:pt idx="412">2</cx:pt>
          <cx:pt idx="413">3</cx:pt>
          <cx:pt idx="414">2</cx:pt>
          <cx:pt idx="415">3</cx:pt>
          <cx:pt idx="416">3.5</cx:pt>
          <cx:pt idx="417">3</cx:pt>
          <cx:pt idx="418">3.5</cx:pt>
          <cx:pt idx="419">2</cx:pt>
          <cx:pt idx="420">2.5</cx:pt>
          <cx:pt idx="421">1.5</cx:pt>
          <cx:pt idx="422">2</cx:pt>
          <cx:pt idx="423">2</cx:pt>
          <cx:pt idx="424">2</cx:pt>
          <cx:pt idx="425">2</cx:pt>
          <cx:pt idx="426">2</cx:pt>
          <cx:pt idx="427">2.3332999999999999</cx:pt>
          <cx:pt idx="428">1.6667000000000001</cx:pt>
          <cx:pt idx="429">2.5</cx:pt>
          <cx:pt idx="430">3.5</cx:pt>
          <cx:pt idx="431">3</cx:pt>
          <cx:pt idx="432">4</cx:pt>
          <cx:pt idx="433">2</cx:pt>
          <cx:pt idx="434">2.5</cx:pt>
          <cx:pt idx="435">3</cx:pt>
          <cx:pt idx="436">3</cx:pt>
          <cx:pt idx="437">2.5</cx:pt>
          <cx:pt idx="438">4</cx:pt>
          <cx:pt idx="439">3</cx:pt>
          <cx:pt idx="440">3</cx:pt>
          <cx:pt idx="441">3</cx:pt>
          <cx:pt idx="442">3</cx:pt>
          <cx:pt idx="443">2.5</cx:pt>
          <cx:pt idx="444">3.5</cx:pt>
          <cx:pt idx="445">2.5</cx:pt>
          <cx:pt idx="446">3</cx:pt>
          <cx:pt idx="447">3</cx:pt>
          <cx:pt idx="448">2.5</cx:pt>
          <cx:pt idx="449">3</cx:pt>
          <cx:pt idx="450">3.5</cx:pt>
          <cx:pt idx="451">3.5</cx:pt>
          <cx:pt idx="452">2.5</cx:pt>
          <cx:pt idx="453">3</cx:pt>
          <cx:pt idx="454">3</cx:pt>
          <cx:pt idx="455">2.5</cx:pt>
          <cx:pt idx="456">3.5</cx:pt>
          <cx:pt idx="457">3.5</cx:pt>
          <cx:pt idx="458">2</cx:pt>
          <cx:pt idx="459">1.6667000000000001</cx:pt>
          <cx:pt idx="460">3.5</cx:pt>
          <cx:pt idx="461">3.5</cx:pt>
          <cx:pt idx="462">2.5</cx:pt>
          <cx:pt idx="463">3.5</cx:pt>
          <cx:pt idx="464">4</cx:pt>
          <cx:pt idx="465">2.5</cx:pt>
          <cx:pt idx="466">3</cx:pt>
          <cx:pt idx="467">2.5</cx:pt>
          <cx:pt idx="468">3.5</cx:pt>
          <cx:pt idx="469">2.5</cx:pt>
          <cx:pt idx="470">2.5</cx:pt>
          <cx:pt idx="471">2.5</cx:pt>
          <cx:pt idx="472">2</cx:pt>
          <cx:pt idx="473">2.5</cx:pt>
          <cx:pt idx="474">4.5</cx:pt>
          <cx:pt idx="475">3.5</cx:pt>
          <cx:pt idx="476">2.6667000000000001</cx:pt>
          <cx:pt idx="477">2</cx:pt>
          <cx:pt idx="478">3.5</cx:pt>
          <cx:pt idx="479">3.5</cx:pt>
          <cx:pt idx="480">2</cx:pt>
          <cx:pt idx="481">2.6667000000000001</cx:pt>
          <cx:pt idx="482">2.3332999999999999</cx:pt>
          <cx:pt idx="483">3</cx:pt>
          <cx:pt idx="484">3</cx:pt>
          <cx:pt idx="485">4</cx:pt>
          <cx:pt idx="486">3</cx:pt>
          <cx:pt idx="487">3</cx:pt>
          <cx:pt idx="488">2.5</cx:pt>
          <cx:pt idx="489">3.5</cx:pt>
          <cx:pt idx="490">3.5</cx:pt>
          <cx:pt idx="491">4</cx:pt>
          <cx:pt idx="492">2.5</cx:pt>
          <cx:pt idx="493">3</cx:pt>
          <cx:pt idx="494">2.5</cx:pt>
          <cx:pt idx="495">2.5</cx:pt>
          <cx:pt idx="496">3</cx:pt>
          <cx:pt idx="497">3</cx:pt>
          <cx:pt idx="498">1</cx:pt>
          <cx:pt idx="499">3</cx:pt>
          <cx:pt idx="500">3.5</cx:pt>
          <cx:pt idx="501">3.5</cx:pt>
          <cx:pt idx="502">2.5</cx:pt>
          <cx:pt idx="503">3.5</cx:pt>
          <cx:pt idx="504">3</cx:pt>
          <cx:pt idx="505">3</cx:pt>
          <cx:pt idx="506">3</cx:pt>
          <cx:pt idx="507">3.5</cx:pt>
          <cx:pt idx="508">3.5</cx:pt>
          <cx:pt idx="509">3.5</cx:pt>
          <cx:pt idx="510">3</cx:pt>
          <cx:pt idx="511">4</cx:pt>
          <cx:pt idx="512">2.5</cx:pt>
          <cx:pt idx="513">3</cx:pt>
          <cx:pt idx="514">3.5</cx:pt>
          <cx:pt idx="515">3</cx:pt>
          <cx:pt idx="516">3</cx:pt>
          <cx:pt idx="517">4</cx:pt>
          <cx:pt idx="518">3</cx:pt>
          <cx:pt idx="519">3.5</cx:pt>
          <cx:pt idx="520">3</cx:pt>
          <cx:pt idx="521">3</cx:pt>
          <cx:pt idx="522">3</cx:pt>
          <cx:pt idx="523">3.5</cx:pt>
          <cx:pt idx="524">3</cx:pt>
          <cx:pt idx="525">3.5</cx:pt>
          <cx:pt idx="526">3.5</cx:pt>
          <cx:pt idx="527">3</cx:pt>
          <cx:pt idx="528">3.5</cx:pt>
          <cx:pt idx="529">3.5</cx:pt>
          <cx:pt idx="530">3</cx:pt>
          <cx:pt idx="531">3</cx:pt>
          <cx:pt idx="532">3</cx:pt>
          <cx:pt idx="533">2.5</cx:pt>
          <cx:pt idx="534">2.5</cx:pt>
          <cx:pt idx="535">3</cx:pt>
          <cx:pt idx="536">2.5</cx:pt>
          <cx:pt idx="537">3</cx:pt>
          <cx:pt idx="538">3.5</cx:pt>
          <cx:pt idx="539">3.5</cx:pt>
          <cx:pt idx="540">3.5</cx:pt>
          <cx:pt idx="541">3.5</cx:pt>
          <cx:pt idx="542">2.5</cx:pt>
          <cx:pt idx="543">3.5</cx:pt>
          <cx:pt idx="544">2.5</cx:pt>
          <cx:pt idx="545">2.5</cx:pt>
          <cx:pt idx="546">2.5</cx:pt>
          <cx:pt idx="547">3.5</cx:pt>
          <cx:pt idx="548">4</cx:pt>
          <cx:pt idx="549">3.5</cx:pt>
          <cx:pt idx="550">3</cx:pt>
          <cx:pt idx="551">4</cx:pt>
          <cx:pt idx="552">3</cx:pt>
          <cx:pt idx="553">2.6667000000000001</cx:pt>
          <cx:pt idx="554">2.5</cx:pt>
          <cx:pt idx="555">2.5</cx:pt>
          <cx:pt idx="556">2.5</cx:pt>
          <cx:pt idx="557">2.5</cx:pt>
          <cx:pt idx="558">2.5</cx:pt>
          <cx:pt idx="559">1.5</cx:pt>
          <cx:pt idx="560">2.5</cx:pt>
          <cx:pt idx="561">2.5</cx:pt>
          <cx:pt idx="562">3</cx:pt>
          <cx:pt idx="563">2.5</cx:pt>
          <cx:pt idx="564">2</cx:pt>
          <cx:pt idx="565">2</cx:pt>
          <cx:pt idx="566">3</cx:pt>
          <cx:pt idx="567">3</cx:pt>
          <cx:pt idx="568">3</cx:pt>
          <cx:pt idx="569">3.5</cx:pt>
          <cx:pt idx="570">2</cx:pt>
          <cx:pt idx="571">2.5</cx:pt>
          <cx:pt idx="572">3</cx:pt>
          <cx:pt idx="573">2.5</cx:pt>
          <cx:pt idx="574">2</cx:pt>
          <cx:pt idx="575">2</cx:pt>
          <cx:pt idx="576">1.5</cx:pt>
          <cx:pt idx="577">2.5</cx:pt>
          <cx:pt idx="578">2.5</cx:pt>
          <cx:pt idx="579">2.5</cx:pt>
          <cx:pt idx="580">1.5</cx:pt>
          <cx:pt idx="581">2.6667000000000001</cx:pt>
          <cx:pt idx="582">2.6667000000000001</cx:pt>
          <cx:pt idx="583">2</cx:pt>
          <cx:pt idx="584">2</cx:pt>
          <cx:pt idx="585">2</cx:pt>
          <cx:pt idx="586">2</cx:pt>
          <cx:pt idx="587">2.3332999999999999</cx:pt>
          <cx:pt idx="588">2.3332999999999999</cx:pt>
          <cx:pt idx="589">2</cx:pt>
          <cx:pt idx="590">3</cx:pt>
          <cx:pt idx="591">3</cx:pt>
          <cx:pt idx="592">2</cx:pt>
          <cx:pt idx="593">2</cx:pt>
          <cx:pt idx="594">2.5</cx:pt>
          <cx:pt idx="595">2.5</cx:pt>
          <cx:pt idx="596">2</cx:pt>
          <cx:pt idx="597">2</cx:pt>
          <cx:pt idx="598">2.5</cx:pt>
          <cx:pt idx="599">2.5</cx:pt>
          <cx:pt idx="600">2.5</cx:pt>
          <cx:pt idx="601">2.5</cx:pt>
          <cx:pt idx="602">2</cx:pt>
          <cx:pt idx="603">2.5</cx:pt>
          <cx:pt idx="604">2.5</cx:pt>
          <cx:pt idx="605">2.5</cx:pt>
          <cx:pt idx="606">2</cx:pt>
          <cx:pt idx="607">2</cx:pt>
          <cx:pt idx="608">2</cx:pt>
          <cx:pt idx="609">1.5</cx:pt>
          <cx:pt idx="610">2.5</cx:pt>
          <cx:pt idx="611">2</cx:pt>
          <cx:pt idx="612">2.5</cx:pt>
          <cx:pt idx="613">2</cx:pt>
          <cx:pt idx="614">3</cx:pt>
          <cx:pt idx="615">2.6667000000000001</cx:pt>
          <cx:pt idx="616">2.3332999999999999</cx:pt>
          <cx:pt idx="617">2.5</cx:pt>
          <cx:pt idx="618">3</cx:pt>
          <cx:pt idx="619">4</cx:pt>
          <cx:pt idx="620">3</cx:pt>
          <cx:pt idx="621">3.5</cx:pt>
          <cx:pt idx="622">3</cx:pt>
          <cx:pt idx="623">3.5</cx:pt>
          <cx:pt idx="624">4</cx:pt>
          <cx:pt idx="625">3.5</cx:pt>
          <cx:pt idx="626">3</cx:pt>
          <cx:pt idx="627">3.5</cx:pt>
          <cx:pt idx="628">3.5</cx:pt>
          <cx:pt idx="629">3</cx:pt>
          <cx:pt idx="630">3</cx:pt>
          <cx:pt idx="631">3.5</cx:pt>
          <cx:pt idx="632">3.5</cx:pt>
          <cx:pt idx="633">3</cx:pt>
          <cx:pt idx="634">3.5</cx:pt>
          <cx:pt idx="635">2.5</cx:pt>
          <cx:pt idx="636">3</cx:pt>
          <cx:pt idx="637">3.5</cx:pt>
          <cx:pt idx="638">3</cx:pt>
          <cx:pt idx="639">3</cx:pt>
          <cx:pt idx="640">3.5</cx:pt>
          <cx:pt idx="641">3</cx:pt>
          <cx:pt idx="642">3.5</cx:pt>
          <cx:pt idx="643">3</cx:pt>
          <cx:pt idx="644">3</cx:pt>
          <cx:pt idx="645">3.5</cx:pt>
          <cx:pt idx="646">2</cx:pt>
          <cx:pt idx="647">2.6667000000000001</cx:pt>
          <cx:pt idx="648">1.5</cx:pt>
          <cx:pt idx="649">2.3332999999999999</cx:pt>
          <cx:pt idx="650">2.3332999999999999</cx:pt>
          <cx:pt idx="651">2.3332999999999999</cx:pt>
          <cx:pt idx="652">2.3332999999999999</cx:pt>
          <cx:pt idx="653">2.3332999999999999</cx:pt>
          <cx:pt idx="654">2</cx:pt>
          <cx:pt idx="655">2.6667000000000001</cx:pt>
          <cx:pt idx="656">2.6667000000000001</cx:pt>
          <cx:pt idx="657">3</cx:pt>
          <cx:pt idx="658">2.6667000000000001</cx:pt>
          <cx:pt idx="659">2.3332999999999999</cx:pt>
          <cx:pt idx="660">2</cx:pt>
          <cx:pt idx="661">2.6667000000000001</cx:pt>
          <cx:pt idx="662">2.6667000000000001</cx:pt>
          <cx:pt idx="663">2</cx:pt>
          <cx:pt idx="664">2.3332999999999999</cx:pt>
          <cx:pt idx="665">2.6667000000000001</cx:pt>
          <cx:pt idx="666">2.6667000000000001</cx:pt>
          <cx:pt idx="667">2</cx:pt>
          <cx:pt idx="668">2.3332999999999999</cx:pt>
          <cx:pt idx="669">3</cx:pt>
          <cx:pt idx="670">2.6667000000000001</cx:pt>
          <cx:pt idx="671">3</cx:pt>
          <cx:pt idx="672">2.6667000000000001</cx:pt>
          <cx:pt idx="673">2</cx:pt>
          <cx:pt idx="674">1.6667000000000001</cx:pt>
          <cx:pt idx="675">2</cx:pt>
          <cx:pt idx="676">3.5</cx:pt>
          <cx:pt idx="677">3</cx:pt>
          <cx:pt idx="678">3.5</cx:pt>
          <cx:pt idx="679">3</cx:pt>
          <cx:pt idx="680">3</cx:pt>
          <cx:pt idx="681">3</cx:pt>
          <cx:pt idx="682">3</cx:pt>
          <cx:pt idx="683">2.5</cx:pt>
          <cx:pt idx="684">2.5</cx:pt>
          <cx:pt idx="685">3</cx:pt>
          <cx:pt idx="686">3</cx:pt>
          <cx:pt idx="687">3</cx:pt>
          <cx:pt idx="688">2.5</cx:pt>
          <cx:pt idx="689">3.5</cx:pt>
          <cx:pt idx="690">3</cx:pt>
          <cx:pt idx="691">2</cx:pt>
          <cx:pt idx="692">3</cx:pt>
          <cx:pt idx="693">3</cx:pt>
          <cx:pt idx="694">3.5</cx:pt>
          <cx:pt idx="695">3.5</cx:pt>
          <cx:pt idx="696">2.5</cx:pt>
          <cx:pt idx="697">3.5</cx:pt>
          <cx:pt idx="698">2</cx:pt>
          <cx:pt idx="699">2</cx:pt>
          <cx:pt idx="700">3</cx:pt>
          <cx:pt idx="701">3</cx:pt>
          <cx:pt idx="702">3</cx:pt>
          <cx:pt idx="703">2</cx:pt>
          <cx:pt idx="704">3</cx:pt>
          <cx:pt idx="705">4.5</cx:pt>
          <cx:pt idx="706">4</cx:pt>
          <cx:pt idx="707">3.5</cx:pt>
          <cx:pt idx="708">4</cx:pt>
          <cx:pt idx="709">3</cx:pt>
          <cx:pt idx="710">3</cx:pt>
          <cx:pt idx="711">1</cx:pt>
          <cx:pt idx="712">3</cx:pt>
          <cx:pt idx="713">3.5</cx:pt>
          <cx:pt idx="714">3</cx:pt>
          <cx:pt idx="715">3</cx:pt>
          <cx:pt idx="716">3.5</cx:pt>
          <cx:pt idx="717">3</cx:pt>
          <cx:pt idx="718">3</cx:pt>
          <cx:pt idx="719">3.5</cx:pt>
          <cx:pt idx="720">4</cx:pt>
          <cx:pt idx="721">3</cx:pt>
          <cx:pt idx="722">4</cx:pt>
          <cx:pt idx="723">2.5</cx:pt>
          <cx:pt idx="724">3.5</cx:pt>
          <cx:pt idx="725">4</cx:pt>
          <cx:pt idx="726">3.5</cx:pt>
          <cx:pt idx="727">1</cx:pt>
          <cx:pt idx="728">3.5</cx:pt>
          <cx:pt idx="729">3.5</cx:pt>
          <cx:pt idx="730">3</cx:pt>
          <cx:pt idx="731">2.5</cx:pt>
          <cx:pt idx="732">3.5</cx:pt>
          <cx:pt idx="733">3</cx:pt>
          <cx:pt idx="734">3</cx:pt>
          <cx:pt idx="735">2.3332999999999999</cx:pt>
          <cx:pt idx="736">2</cx:pt>
          <cx:pt idx="737">3.3332999999999999</cx:pt>
          <cx:pt idx="738">3</cx:pt>
          <cx:pt idx="739">2.6667000000000001</cx:pt>
          <cx:pt idx="740">2.6667000000000001</cx:pt>
          <cx:pt idx="741">3.5</cx:pt>
          <cx:pt idx="742">2</cx:pt>
          <cx:pt idx="743">2.5</cx:pt>
          <cx:pt idx="744">2</cx:pt>
          <cx:pt idx="745">3.5</cx:pt>
          <cx:pt idx="746">4</cx:pt>
          <cx:pt idx="747">2</cx:pt>
          <cx:pt idx="748">2.5</cx:pt>
          <cx:pt idx="749">2.5</cx:pt>
          <cx:pt idx="750">2.5</cx:pt>
          <cx:pt idx="751">3</cx:pt>
          <cx:pt idx="752">3</cx:pt>
          <cx:pt idx="753">2</cx:pt>
          <cx:pt idx="754">3</cx:pt>
          <cx:pt idx="755">3</cx:pt>
          <cx:pt idx="756">3.5</cx:pt>
          <cx:pt idx="757">2</cx:pt>
          <cx:pt idx="758">2.5</cx:pt>
          <cx:pt idx="759">3</cx:pt>
          <cx:pt idx="760">2</cx:pt>
          <cx:pt idx="761">2</cx:pt>
          <cx:pt idx="762">2.5</cx:pt>
          <cx:pt idx="763">4</cx:pt>
          <cx:pt idx="764">3</cx:pt>
          <cx:pt idx="765">2.5</cx:pt>
          <cx:pt idx="766">2.5</cx:pt>
          <cx:pt idx="767">2.5</cx:pt>
          <cx:pt idx="768">2</cx:pt>
          <cx:pt idx="769">3</cx:pt>
          <cx:pt idx="770">3.5</cx:pt>
          <cx:pt idx="771">2.5</cx:pt>
          <cx:pt idx="772">3.5</cx:pt>
          <cx:pt idx="773">3</cx:pt>
          <cx:pt idx="774">3</cx:pt>
          <cx:pt idx="775">2.5</cx:pt>
          <cx:pt idx="776">3</cx:pt>
          <cx:pt idx="777">3.5</cx:pt>
          <cx:pt idx="778">3</cx:pt>
          <cx:pt idx="779">4</cx:pt>
          <cx:pt idx="780">3.5</cx:pt>
          <cx:pt idx="781">3.5</cx:pt>
          <cx:pt idx="782">3</cx:pt>
          <cx:pt idx="783">3</cx:pt>
          <cx:pt idx="784">3.5</cx:pt>
          <cx:pt idx="785">3</cx:pt>
          <cx:pt idx="786">3</cx:pt>
          <cx:pt idx="787">3</cx:pt>
          <cx:pt idx="788">3</cx:pt>
          <cx:pt idx="789">2.5</cx:pt>
          <cx:pt idx="790">3</cx:pt>
          <cx:pt idx="791">3</cx:pt>
          <cx:pt idx="792">2.5</cx:pt>
          <cx:pt idx="793">4</cx:pt>
          <cx:pt idx="794">3.5</cx:pt>
          <cx:pt idx="795">4</cx:pt>
          <cx:pt idx="796">3</cx:pt>
          <cx:pt idx="797">3</cx:pt>
          <cx:pt idx="798">2.5</cx:pt>
          <cx:pt idx="799">3</cx:pt>
          <cx:pt idx="800">3</cx:pt>
          <cx:pt idx="801">3.5</cx:pt>
          <cx:pt idx="802">3</cx:pt>
          <cx:pt idx="803">3</cx:pt>
          <cx:pt idx="804">3</cx:pt>
          <cx:pt idx="805">4</cx:pt>
          <cx:pt idx="806">2.5</cx:pt>
          <cx:pt idx="807">3.5</cx:pt>
          <cx:pt idx="808">3.5</cx:pt>
          <cx:pt idx="809">2.6667000000000001</cx:pt>
          <cx:pt idx="810">2.3332999999999999</cx:pt>
          <cx:pt idx="811">3</cx:pt>
          <cx:pt idx="812">2.5</cx:pt>
          <cx:pt idx="813">4.5</cx:pt>
          <cx:pt idx="814">3.5</cx:pt>
          <cx:pt idx="815">3.5</cx:pt>
          <cx:pt idx="816">3.5</cx:pt>
          <cx:pt idx="817">3.5</cx:pt>
          <cx:pt idx="818">3</cx:pt>
          <cx:pt idx="819">3.5</cx:pt>
          <cx:pt idx="820">4</cx:pt>
          <cx:pt idx="821">3</cx:pt>
          <cx:pt idx="822">1.5</cx:pt>
          <cx:pt idx="823">2.5</cx:pt>
          <cx:pt idx="824">2.5</cx:pt>
          <cx:pt idx="825">2.5</cx:pt>
          <cx:pt idx="826">3.5</cx:pt>
          <cx:pt idx="827">3</cx:pt>
          <cx:pt idx="828">3.5</cx:pt>
          <cx:pt idx="829">3.5</cx:pt>
          <cx:pt idx="830">4</cx:pt>
          <cx:pt idx="831">3</cx:pt>
          <cx:pt idx="832">2.6667000000000001</cx:pt>
          <cx:pt idx="833">2.6667000000000001</cx:pt>
          <cx:pt idx="834">3</cx:pt>
          <cx:pt idx="835">3.5</cx:pt>
          <cx:pt idx="836">3</cx:pt>
          <cx:pt idx="837">3.5</cx:pt>
          <cx:pt idx="838">3.3332999999999999</cx:pt>
          <cx:pt idx="839">3</cx:pt>
          <cx:pt idx="840">3</cx:pt>
          <cx:pt idx="841">2.6667000000000001</cx:pt>
          <cx:pt idx="842">2</cx:pt>
          <cx:pt idx="843">2.6667000000000001</cx:pt>
          <cx:pt idx="844">2.5</cx:pt>
          <cx:pt idx="845">2.6667000000000001</cx:pt>
          <cx:pt idx="846">2.5</cx:pt>
          <cx:pt idx="847">3</cx:pt>
          <cx:pt idx="848">3</cx:pt>
          <cx:pt idx="849">2.6667000000000001</cx:pt>
          <cx:pt idx="850">2.6667000000000001</cx:pt>
          <cx:pt idx="851">2.6667000000000001</cx:pt>
          <cx:pt idx="852">2.6667000000000001</cx:pt>
          <cx:pt idx="853">3</cx:pt>
          <cx:pt idx="854">3</cx:pt>
          <cx:pt idx="855">2.6667000000000001</cx:pt>
          <cx:pt idx="856">2.6667000000000001</cx:pt>
          <cx:pt idx="857">2.3332999999999999</cx:pt>
          <cx:pt idx="858">2.6667000000000001</cx:pt>
          <cx:pt idx="859">2.6667000000000001</cx:pt>
          <cx:pt idx="860">1.5</cx:pt>
          <cx:pt idx="861">3</cx:pt>
          <cx:pt idx="862">2.3332999999999999</cx:pt>
          <cx:pt idx="863">2.6667000000000001</cx:pt>
          <cx:pt idx="864">3</cx:pt>
          <cx:pt idx="865">3</cx:pt>
          <cx:pt idx="866">2.6667000000000001</cx:pt>
          <cx:pt idx="867">2</cx:pt>
          <cx:pt idx="868">2.6667000000000001</cx:pt>
          <cx:pt idx="869">2.6667000000000001</cx:pt>
          <cx:pt idx="870">2.5</cx:pt>
          <cx:pt idx="871">3.5</cx:pt>
          <cx:pt idx="872">2</cx:pt>
          <cx:pt idx="873">2.5</cx:pt>
          <cx:pt idx="874">2.5</cx:pt>
          <cx:pt idx="875">2.5</cx:pt>
          <cx:pt idx="876">3</cx:pt>
          <cx:pt idx="877">2.5</cx:pt>
          <cx:pt idx="878">2.5</cx:pt>
          <cx:pt idx="879">3</cx:pt>
          <cx:pt idx="880">2.5</cx:pt>
          <cx:pt idx="881">3</cx:pt>
          <cx:pt idx="882">2.5</cx:pt>
          <cx:pt idx="883">2.5</cx:pt>
          <cx:pt idx="884">4</cx:pt>
          <cx:pt idx="885">2.5</cx:pt>
          <cx:pt idx="886">3</cx:pt>
          <cx:pt idx="887">3.5</cx:pt>
          <cx:pt idx="888">3.5</cx:pt>
          <cx:pt idx="889">2</cx:pt>
          <cx:pt idx="890">3.5</cx:pt>
          <cx:pt idx="891">3.5</cx:pt>
          <cx:pt idx="892">0.5</cx:pt>
          <cx:pt idx="893">2.5</cx:pt>
          <cx:pt idx="894">3</cx:pt>
          <cx:pt idx="895">3</cx:pt>
          <cx:pt idx="896">4</cx:pt>
          <cx:pt idx="897">4</cx:pt>
          <cx:pt idx="898">3.5</cx:pt>
          <cx:pt idx="899">3.5</cx:pt>
          <cx:pt idx="900">3.5</cx:pt>
          <cx:pt idx="901">3.5</cx:pt>
          <cx:pt idx="902">3</cx:pt>
          <cx:pt idx="903">3</cx:pt>
          <cx:pt idx="904">2</cx:pt>
          <cx:pt idx="905">2.5</cx:pt>
          <cx:pt idx="906">2</cx:pt>
          <cx:pt idx="907">2.5</cx:pt>
          <cx:pt idx="908">3</cx:pt>
          <cx:pt idx="909">2.5</cx:pt>
          <cx:pt idx="910">2.5</cx:pt>
          <cx:pt idx="911">3</cx:pt>
          <cx:pt idx="912">3</cx:pt>
          <cx:pt idx="913">2.5</cx:pt>
          <cx:pt idx="914">2.5</cx:pt>
          <cx:pt idx="915">2</cx:pt>
          <cx:pt idx="916">2.5</cx:pt>
          <cx:pt idx="917">2.5</cx:pt>
          <cx:pt idx="918">2.5</cx:pt>
          <cx:pt idx="919">2</cx:pt>
          <cx:pt idx="920">3</cx:pt>
          <cx:pt idx="921">2.5</cx:pt>
          <cx:pt idx="922">3.5</cx:pt>
          <cx:pt idx="923">3.5</cx:pt>
          <cx:pt idx="924">3.5</cx:pt>
          <cx:pt idx="925">2.5</cx:pt>
          <cx:pt idx="926">3</cx:pt>
          <cx:pt idx="927">3.5</cx:pt>
          <cx:pt idx="928">3.5</cx:pt>
          <cx:pt idx="929">3</cx:pt>
          <cx:pt idx="930">2.5</cx:pt>
          <cx:pt idx="931">3.5</cx:pt>
          <cx:pt idx="932">2.5</cx:pt>
          <cx:pt idx="933">3</cx:pt>
          <cx:pt idx="934">3</cx:pt>
          <cx:pt idx="935">3</cx:pt>
          <cx:pt idx="936">3.5</cx:pt>
          <cx:pt idx="937">4</cx:pt>
          <cx:pt idx="938">2.5</cx:pt>
          <cx:pt idx="939">3</cx:pt>
          <cx:pt idx="940">3</cx:pt>
          <cx:pt idx="941">3.5</cx:pt>
          <cx:pt idx="942">3</cx:pt>
          <cx:pt idx="943">3.5</cx:pt>
          <cx:pt idx="944">3</cx:pt>
          <cx:pt idx="945">3.5</cx:pt>
          <cx:pt idx="946">3</cx:pt>
          <cx:pt idx="947">2.5</cx:pt>
          <cx:pt idx="948">2.3332999999999999</cx:pt>
          <cx:pt idx="949">2</cx:pt>
          <cx:pt idx="950">2.5</cx:pt>
          <cx:pt idx="951">3.5</cx:pt>
          <cx:pt idx="952">2</cx:pt>
          <cx:pt idx="953">3</cx:pt>
          <cx:pt idx="954">4</cx:pt>
          <cx:pt idx="955">3.5</cx:pt>
          <cx:pt idx="956">3.5</cx:pt>
          <cx:pt idx="957">3.5</cx:pt>
          <cx:pt idx="958">1.5</cx:pt>
          <cx:pt idx="959">1.5</cx:pt>
          <cx:pt idx="960">3</cx:pt>
          <cx:pt idx="961">3</cx:pt>
          <cx:pt idx="962">3</cx:pt>
          <cx:pt idx="963">3</cx:pt>
          <cx:pt idx="964">3.5</cx:pt>
          <cx:pt idx="965">3.5</cx:pt>
          <cx:pt idx="966">4</cx:pt>
          <cx:pt idx="967">3.5</cx:pt>
          <cx:pt idx="968">4</cx:pt>
          <cx:pt idx="969">4</cx:pt>
          <cx:pt idx="970">2.5</cx:pt>
          <cx:pt idx="971">4</cx:pt>
          <cx:pt idx="972">3</cx:pt>
          <cx:pt idx="973">4</cx:pt>
          <cx:pt idx="974">3</cx:pt>
          <cx:pt idx="975">3</cx:pt>
          <cx:pt idx="976">3.5</cx:pt>
          <cx:pt idx="977">3.5</cx:pt>
          <cx:pt idx="978">4</cx:pt>
          <cx:pt idx="979">3</cx:pt>
          <cx:pt idx="980">3</cx:pt>
          <cx:pt idx="981">3</cx:pt>
          <cx:pt idx="982">3.5</cx:pt>
          <cx:pt idx="983">3</cx:pt>
          <cx:pt idx="984">2.5</cx:pt>
          <cx:pt idx="985">3.5</cx:pt>
          <cx:pt idx="986">3</cx:pt>
          <cx:pt idx="987">1.6667000000000001</cx:pt>
          <cx:pt idx="988">4</cx:pt>
          <cx:pt idx="989">3</cx:pt>
          <cx:pt idx="990">3</cx:pt>
          <cx:pt idx="991">2.5</cx:pt>
          <cx:pt idx="992">3.5</cx:pt>
          <cx:pt idx="993">3</cx:pt>
          <cx:pt idx="994">4</cx:pt>
          <cx:pt idx="995">3.5</cx:pt>
          <cx:pt idx="996">3.5</cx:pt>
          <cx:pt idx="997">3</cx:pt>
          <cx:pt idx="998">2.5</cx:pt>
          <cx:pt idx="999">3.5</cx:pt>
          <cx:pt idx="1000">4</cx:pt>
          <cx:pt idx="1001">3.5</cx:pt>
          <cx:pt idx="1002">2.5</cx:pt>
          <cx:pt idx="1003">2.5</cx:pt>
          <cx:pt idx="1004">2</cx:pt>
          <cx:pt idx="1005">2</cx:pt>
          <cx:pt idx="1006">2</cx:pt>
          <cx:pt idx="1007">2.5</cx:pt>
          <cx:pt idx="1008">2</cx:pt>
          <cx:pt idx="1009">2.5</cx:pt>
          <cx:pt idx="1010">3</cx:pt>
          <cx:pt idx="1011">2.5</cx:pt>
          <cx:pt idx="1012">2.5</cx:pt>
          <cx:pt idx="1013">2</cx:pt>
          <cx:pt idx="1014">1.5</cx:pt>
          <cx:pt idx="1015">1.5</cx:pt>
          <cx:pt idx="1016">2</cx:pt>
          <cx:pt idx="1017">3</cx:pt>
          <cx:pt idx="1018">2.5</cx:pt>
          <cx:pt idx="1019">2.5</cx:pt>
          <cx:pt idx="1020">3</cx:pt>
          <cx:pt idx="1021">2</cx:pt>
          <cx:pt idx="1022">3</cx:pt>
          <cx:pt idx="1023">3</cx:pt>
          <cx:pt idx="1024">3.5</cx:pt>
          <cx:pt idx="1025">3</cx:pt>
          <cx:pt idx="1026">3</cx:pt>
          <cx:pt idx="1027">2.5</cx:pt>
          <cx:pt idx="1028">3</cx:pt>
          <cx:pt idx="1029">3</cx:pt>
          <cx:pt idx="1030">2.5</cx:pt>
          <cx:pt idx="1031">2.5</cx:pt>
          <cx:pt idx="1032">3.5</cx:pt>
          <cx:pt idx="1033">3</cx:pt>
          <cx:pt idx="1034">2.5</cx:pt>
          <cx:pt idx="1035">3.5</cx:pt>
          <cx:pt idx="1036">4.5</cx:pt>
          <cx:pt idx="1037">2</cx:pt>
          <cx:pt idx="1038">3.5</cx:pt>
          <cx:pt idx="1039">3</cx:pt>
          <cx:pt idx="1040">2</cx:pt>
          <cx:pt idx="1041">2</cx:pt>
          <cx:pt idx="1042">2.5</cx:pt>
          <cx:pt idx="1043">1.5</cx:pt>
          <cx:pt idx="1044">3</cx:pt>
          <cx:pt idx="1045">2.5</cx:pt>
          <cx:pt idx="1046">3</cx:pt>
          <cx:pt idx="1047">2.5</cx:pt>
          <cx:pt idx="1048">2.5</cx:pt>
          <cx:pt idx="1049">3</cx:pt>
          <cx:pt idx="1050">2.5</cx:pt>
          <cx:pt idx="1051">2.5</cx:pt>
          <cx:pt idx="1052">2.5</cx:pt>
          <cx:pt idx="1053">2.5</cx:pt>
          <cx:pt idx="1054">3</cx:pt>
          <cx:pt idx="1055">2.5</cx:pt>
          <cx:pt idx="1056">3.5</cx:pt>
          <cx:pt idx="1057">2.5</cx:pt>
          <cx:pt idx="1058">3</cx:pt>
          <cx:pt idx="1059">2.5</cx:pt>
          <cx:pt idx="1060">2.5</cx:pt>
          <cx:pt idx="1061">2.5</cx:pt>
          <cx:pt idx="1062">2.5</cx:pt>
          <cx:pt idx="1063">3</cx:pt>
          <cx:pt idx="1064">4</cx:pt>
          <cx:pt idx="1065">2.5</cx:pt>
          <cx:pt idx="1066">3</cx:pt>
          <cx:pt idx="1067">3.5</cx:pt>
          <cx:pt idx="1068">2.6667000000000001</cx:pt>
          <cx:pt idx="1069">2.3332999999999999</cx:pt>
          <cx:pt idx="1070">3</cx:pt>
          <cx:pt idx="1071">2.6667000000000001</cx:pt>
          <cx:pt idx="1072">2.3332999999999999</cx:pt>
          <cx:pt idx="1073">3</cx:pt>
          <cx:pt idx="1074">2.6667000000000001</cx:pt>
          <cx:pt idx="1075">2.3332999999999999</cx:pt>
          <cx:pt idx="1076">2</cx:pt>
          <cx:pt idx="1077">2.6667000000000001</cx:pt>
          <cx:pt idx="1078">3</cx:pt>
          <cx:pt idx="1079">2.6667000000000001</cx:pt>
          <cx:pt idx="1080">1.6667000000000001</cx:pt>
          <cx:pt idx="1081">1.3332999999999999</cx:pt>
          <cx:pt idx="1082">2</cx:pt>
          <cx:pt idx="1083">2</cx:pt>
          <cx:pt idx="1084">2.6667000000000001</cx:pt>
          <cx:pt idx="1085">2.3332999999999999</cx:pt>
          <cx:pt idx="1086">2.3332999999999999</cx:pt>
          <cx:pt idx="1087">2.3332999999999999</cx:pt>
          <cx:pt idx="1088">2</cx:pt>
          <cx:pt idx="1089">2.3332999999999999</cx:pt>
          <cx:pt idx="1090">3</cx:pt>
          <cx:pt idx="1091">3.3332999999999999</cx:pt>
          <cx:pt idx="1092">3</cx:pt>
          <cx:pt idx="1093">3</cx:pt>
          <cx:pt idx="1094">2.3332999999999999</cx:pt>
          <cx:pt idx="1095">2.6667000000000001</cx:pt>
          <cx:pt idx="1096">2.6667000000000001</cx:pt>
          <cx:pt idx="1097">2.6667000000000001</cx:pt>
          <cx:pt idx="1098">2</cx:pt>
          <cx:pt idx="1099">3</cx:pt>
          <cx:pt idx="1100">4</cx:pt>
          <cx:pt idx="1101">4</cx:pt>
          <cx:pt idx="1102">2.5</cx:pt>
          <cx:pt idx="1103">3</cx:pt>
          <cx:pt idx="1104">3.5</cx:pt>
          <cx:pt idx="1105">2.5</cx:pt>
          <cx:pt idx="1106">3</cx:pt>
          <cx:pt idx="1107">3.5</cx:pt>
          <cx:pt idx="1108">3</cx:pt>
          <cx:pt idx="1109">3.5</cx:pt>
          <cx:pt idx="1110">3</cx:pt>
          <cx:pt idx="1111">3.5</cx:pt>
          <cx:pt idx="1112">3.5</cx:pt>
          <cx:pt idx="1113">3.5</cx:pt>
          <cx:pt idx="1114">2.6667000000000001</cx:pt>
          <cx:pt idx="1115">3.5</cx:pt>
          <cx:pt idx="1116">2.5</cx:pt>
          <cx:pt idx="1117">3</cx:pt>
          <cx:pt idx="1118">2.5</cx:pt>
          <cx:pt idx="1119">2.5</cx:pt>
          <cx:pt idx="1120">3</cx:pt>
          <cx:pt idx="1121">3</cx:pt>
          <cx:pt idx="1122">3</cx:pt>
          <cx:pt idx="1123">4</cx:pt>
          <cx:pt idx="1124">3</cx:pt>
          <cx:pt idx="1125">3.5</cx:pt>
          <cx:pt idx="1126">3</cx:pt>
          <cx:pt idx="1127">2.3332999999999999</cx:pt>
          <cx:pt idx="1128">2.3332999999999999</cx:pt>
          <cx:pt idx="1129">2</cx:pt>
          <cx:pt idx="1130">2.3332999999999999</cx:pt>
          <cx:pt idx="1131">3</cx:pt>
          <cx:pt idx="1132">3</cx:pt>
          <cx:pt idx="1133">3.5</cx:pt>
          <cx:pt idx="1134">3.5</cx:pt>
          <cx:pt idx="1135">2.5</cx:pt>
          <cx:pt idx="1136">3</cx:pt>
          <cx:pt idx="1137">4</cx:pt>
          <cx:pt idx="1138">3</cx:pt>
          <cx:pt idx="1139">3</cx:pt>
          <cx:pt idx="1140">2.5</cx:pt>
          <cx:pt idx="1141">2.5</cx:pt>
          <cx:pt idx="1142">2</cx:pt>
          <cx:pt idx="1143">3.5</cx:pt>
          <cx:pt idx="1144">3.5</cx:pt>
          <cx:pt idx="1145">3</cx:pt>
          <cx:pt idx="1146">3.5</cx:pt>
          <cx:pt idx="1147">2.5</cx:pt>
          <cx:pt idx="1148">2.5</cx:pt>
          <cx:pt idx="1149">2.6667000000000001</cx:pt>
          <cx:pt idx="1150">2</cx:pt>
          <cx:pt idx="1151">1.6667000000000001</cx:pt>
          <cx:pt idx="1152">2.3332999999999999</cx:pt>
          <cx:pt idx="1153">3</cx:pt>
          <cx:pt idx="1154">3.5</cx:pt>
          <cx:pt idx="1155">3</cx:pt>
          <cx:pt idx="1156">3</cx:pt>
          <cx:pt idx="1157">4</cx:pt>
          <cx:pt idx="1158">3</cx:pt>
          <cx:pt idx="1159">3.5</cx:pt>
          <cx:pt idx="1160">2.5</cx:pt>
          <cx:pt idx="1161">3</cx:pt>
          <cx:pt idx="1162">2.6667000000000001</cx:pt>
          <cx:pt idx="1163">3</cx:pt>
          <cx:pt idx="1164">3</cx:pt>
          <cx:pt idx="1165">2</cx:pt>
          <cx:pt idx="1166">3.3332999999999999</cx:pt>
          <cx:pt idx="1167">3.3332999999999999</cx:pt>
          <cx:pt idx="1168">3</cx:pt>
          <cx:pt idx="1169">2.6667000000000001</cx:pt>
          <cx:pt idx="1170">3.3332999999999999</cx:pt>
          <cx:pt idx="1171">2.3332999999999999</cx:pt>
          <cx:pt idx="1172">2</cx:pt>
          <cx:pt idx="1173">2.6667000000000001</cx:pt>
          <cx:pt idx="1174">3</cx:pt>
          <cx:pt idx="1175">3.5</cx:pt>
          <cx:pt idx="1176">3</cx:pt>
          <cx:pt idx="1177">3</cx:pt>
          <cx:pt idx="1178">3</cx:pt>
          <cx:pt idx="1179">2.5</cx:pt>
          <cx:pt idx="1180">3</cx:pt>
          <cx:pt idx="1181">2.5</cx:pt>
          <cx:pt idx="1182">2.5</cx:pt>
          <cx:pt idx="1183">3</cx:pt>
          <cx:pt idx="1184">3.5</cx:pt>
          <cx:pt idx="1185">2</cx:pt>
          <cx:pt idx="1186">2.5</cx:pt>
          <cx:pt idx="1187">3</cx:pt>
          <cx:pt idx="1188">3</cx:pt>
          <cx:pt idx="1189">3</cx:pt>
          <cx:pt idx="1190">3.5</cx:pt>
          <cx:pt idx="1191">3</cx:pt>
          <cx:pt idx="1192">2</cx:pt>
          <cx:pt idx="1193">2.3332999999999999</cx:pt>
          <cx:pt idx="1194">2</cx:pt>
          <cx:pt idx="1195">2.5</cx:pt>
          <cx:pt idx="1196">2.6667000000000001</cx:pt>
          <cx:pt idx="1197">3</cx:pt>
          <cx:pt idx="1198">2</cx:pt>
          <cx:pt idx="1199">2.3332999999999999</cx:pt>
          <cx:pt idx="1200">3</cx:pt>
          <cx:pt idx="1201">2.6667000000000001</cx:pt>
          <cx:pt idx="1202">2</cx:pt>
          <cx:pt idx="1203">2.6667000000000001</cx:pt>
          <cx:pt idx="1204">2.6667000000000001</cx:pt>
          <cx:pt idx="1205">3.5</cx:pt>
          <cx:pt idx="1206">2</cx:pt>
          <cx:pt idx="1207">3.5</cx:pt>
          <cx:pt idx="1208">3.5</cx:pt>
          <cx:pt idx="1209">4</cx:pt>
          <cx:pt idx="1210">4</cx:pt>
          <cx:pt idx="1211">2</cx:pt>
          <cx:pt idx="1212">3</cx:pt>
          <cx:pt idx="1213">4</cx:pt>
          <cx:pt idx="1214">4</cx:pt>
          <cx:pt idx="1215">4</cx:pt>
          <cx:pt idx="1216">3.5</cx:pt>
          <cx:pt idx="1217">3.5</cx:pt>
          <cx:pt idx="1218">3.5</cx:pt>
          <cx:pt idx="1219">3.5</cx:pt>
          <cx:pt idx="1220">3</cx:pt>
          <cx:pt idx="1221">3.5</cx:pt>
          <cx:pt idx="1222">4</cx:pt>
          <cx:pt idx="1223">3.5</cx:pt>
          <cx:pt idx="1224">4</cx:pt>
          <cx:pt idx="1225">2</cx:pt>
          <cx:pt idx="1226">2.6667000000000001</cx:pt>
          <cx:pt idx="1227">2.3332999999999999</cx:pt>
          <cx:pt idx="1228">3</cx:pt>
          <cx:pt idx="1229">2.5</cx:pt>
          <cx:pt idx="1230">2</cx:pt>
          <cx:pt idx="1231">3</cx:pt>
          <cx:pt idx="1232">2.5</cx:pt>
          <cx:pt idx="1233">3.5</cx:pt>
          <cx:pt idx="1234">2</cx:pt>
          <cx:pt idx="1235">2.5</cx:pt>
          <cx:pt idx="1236">1.5</cx:pt>
          <cx:pt idx="1237">3</cx:pt>
          <cx:pt idx="1238">1.5</cx:pt>
          <cx:pt idx="1239">3.5</cx:pt>
          <cx:pt idx="1240">3</cx:pt>
          <cx:pt idx="1241">3</cx:pt>
          <cx:pt idx="1242">3.5</cx:pt>
          <cx:pt idx="1243">2.6667000000000001</cx:pt>
          <cx:pt idx="1244">2.5</cx:pt>
          <cx:pt idx="1245">0.5</cx:pt>
          <cx:pt idx="1246">2</cx:pt>
          <cx:pt idx="1247">1.5</cx:pt>
          <cx:pt idx="1248">1.6667000000000001</cx:pt>
          <cx:pt idx="1249">1.6667000000000001</cx:pt>
          <cx:pt idx="1250">2.3332999999999999</cx:pt>
          <cx:pt idx="1251">1.6667000000000001</cx:pt>
          <cx:pt idx="1252">2.3332999999999999</cx:pt>
          <cx:pt idx="1253">2.6667000000000001</cx:pt>
          <cx:pt idx="1254">2.6667000000000001</cx:pt>
          <cx:pt idx="1255">2.3332999999999999</cx:pt>
          <cx:pt idx="1256">2</cx:pt>
          <cx:pt idx="1257">4</cx:pt>
          <cx:pt idx="1258">3</cx:pt>
          <cx:pt idx="1259">3</cx:pt>
          <cx:pt idx="1260">3.5</cx:pt>
          <cx:pt idx="1261">3</cx:pt>
          <cx:pt idx="1262">3.5</cx:pt>
          <cx:pt idx="1263">3</cx:pt>
          <cx:pt idx="1264">2.5</cx:pt>
          <cx:pt idx="1265">3.5</cx:pt>
          <cx:pt idx="1266">3.5</cx:pt>
          <cx:pt idx="1267">2</cx:pt>
          <cx:pt idx="1268">2.5</cx:pt>
          <cx:pt idx="1269">2</cx:pt>
          <cx:pt idx="1270">2.5</cx:pt>
          <cx:pt idx="1271">2</cx:pt>
          <cx:pt idx="1272">4</cx:pt>
          <cx:pt idx="1273">4</cx:pt>
          <cx:pt idx="1274">3</cx:pt>
          <cx:pt idx="1275">3.5</cx:pt>
          <cx:pt idx="1276">3</cx:pt>
          <cx:pt idx="1277">3.3332999999999999</cx:pt>
          <cx:pt idx="1278">2.6667000000000001</cx:pt>
          <cx:pt idx="1279">2</cx:pt>
          <cx:pt idx="1280">2.6667000000000001</cx:pt>
          <cx:pt idx="1281">3</cx:pt>
          <cx:pt idx="1282">2.6667000000000001</cx:pt>
          <cx:pt idx="1283">2</cx:pt>
          <cx:pt idx="1284">2.5</cx:pt>
          <cx:pt idx="1285">2.3332999999999999</cx:pt>
          <cx:pt idx="1286">3</cx:pt>
          <cx:pt idx="1287">2.3332999999999999</cx:pt>
          <cx:pt idx="1288">2</cx:pt>
          <cx:pt idx="1289">3.5</cx:pt>
          <cx:pt idx="1290">2.5</cx:pt>
          <cx:pt idx="1291">3</cx:pt>
          <cx:pt idx="1292">3</cx:pt>
          <cx:pt idx="1293">3.5</cx:pt>
          <cx:pt idx="1294">3.5</cx:pt>
          <cx:pt idx="1295">4</cx:pt>
          <cx:pt idx="1296">3</cx:pt>
          <cx:pt idx="1297">4</cx:pt>
          <cx:pt idx="1298">4</cx:pt>
          <cx:pt idx="1299">4</cx:pt>
          <cx:pt idx="1300">4</cx:pt>
          <cx:pt idx="1301">4</cx:pt>
          <cx:pt idx="1302">4</cx:pt>
          <cx:pt idx="1303">4</cx:pt>
          <cx:pt idx="1304">4</cx:pt>
          <cx:pt idx="1305">3.5</cx:pt>
          <cx:pt idx="1306">3</cx:pt>
          <cx:pt idx="1307">3</cx:pt>
          <cx:pt idx="1308">4</cx:pt>
          <cx:pt idx="1309">3</cx:pt>
          <cx:pt idx="1310">3.5</cx:pt>
          <cx:pt idx="1311">3.5</cx:pt>
          <cx:pt idx="1312">3</cx:pt>
          <cx:pt idx="1313">3.5</cx:pt>
          <cx:pt idx="1314">4</cx:pt>
          <cx:pt idx="1315">3.5</cx:pt>
          <cx:pt idx="1316">2.5</cx:pt>
          <cx:pt idx="1317">3</cx:pt>
          <cx:pt idx="1318">3</cx:pt>
          <cx:pt idx="1319">3</cx:pt>
          <cx:pt idx="1320">2.5</cx:pt>
          <cx:pt idx="1321">2.5</cx:pt>
          <cx:pt idx="1322">1.5</cx:pt>
          <cx:pt idx="1323">2</cx:pt>
          <cx:pt idx="1324">2.5</cx:pt>
          <cx:pt idx="1325">3</cx:pt>
          <cx:pt idx="1326">3.5</cx:pt>
          <cx:pt idx="1327">4</cx:pt>
          <cx:pt idx="1328">3.5</cx:pt>
          <cx:pt idx="1329">3.5</cx:pt>
          <cx:pt idx="1330">4</cx:pt>
          <cx:pt idx="1331">3</cx:pt>
          <cx:pt idx="1332">3.5</cx:pt>
          <cx:pt idx="1333">3.5</cx:pt>
          <cx:pt idx="1334">3</cx:pt>
          <cx:pt idx="1335">3.5</cx:pt>
          <cx:pt idx="1336">2.5</cx:pt>
          <cx:pt idx="1337">3</cx:pt>
          <cx:pt idx="1338">3.5</cx:pt>
          <cx:pt idx="1339">3</cx:pt>
          <cx:pt idx="1340">3</cx:pt>
          <cx:pt idx="1341">3.5</cx:pt>
          <cx:pt idx="1342">3.5</cx:pt>
          <cx:pt idx="1343">3</cx:pt>
          <cx:pt idx="1344">3.5</cx:pt>
          <cx:pt idx="1345">3</cx:pt>
          <cx:pt idx="1346">2.5</cx:pt>
          <cx:pt idx="1347">3.5</cx:pt>
          <cx:pt idx="1348">3</cx:pt>
          <cx:pt idx="1349">3</cx:pt>
          <cx:pt idx="1350">2.5</cx:pt>
          <cx:pt idx="1351">2.5</cx:pt>
          <cx:pt idx="1352">2.5</cx:pt>
          <cx:pt idx="1353">2.5</cx:pt>
          <cx:pt idx="1354">3</cx:pt>
          <cx:pt idx="1355">2.5</cx:pt>
          <cx:pt idx="1356">3</cx:pt>
          <cx:pt idx="1357">2.5</cx:pt>
          <cx:pt idx="1358">3.5</cx:pt>
          <cx:pt idx="1359">3.5</cx:pt>
          <cx:pt idx="1360">3</cx:pt>
          <cx:pt idx="1361">3</cx:pt>
          <cx:pt idx="1362">3</cx:pt>
          <cx:pt idx="1363">3</cx:pt>
          <cx:pt idx="1364">3</cx:pt>
          <cx:pt idx="1365">2</cx:pt>
          <cx:pt idx="1366">3.5</cx:pt>
          <cx:pt idx="1367">3</cx:pt>
          <cx:pt idx="1368">2.5</cx:pt>
          <cx:pt idx="1369">2.5</cx:pt>
          <cx:pt idx="1370">2.5</cx:pt>
          <cx:pt idx="1371">3</cx:pt>
          <cx:pt idx="1372">3</cx:pt>
          <cx:pt idx="1373">3</cx:pt>
          <cx:pt idx="1374">3</cx:pt>
          <cx:pt idx="1375">3</cx:pt>
          <cx:pt idx="1376">3</cx:pt>
          <cx:pt idx="1377">3.5</cx:pt>
          <cx:pt idx="1378">3.5</cx:pt>
          <cx:pt idx="1379">2.5</cx:pt>
          <cx:pt idx="1380">3</cx:pt>
          <cx:pt idx="1381">2.5</cx:pt>
          <cx:pt idx="1382">3.5</cx:pt>
          <cx:pt idx="1383">3</cx:pt>
          <cx:pt idx="1384">3.5</cx:pt>
          <cx:pt idx="1385">3</cx:pt>
          <cx:pt idx="1386">1.5</cx:pt>
          <cx:pt idx="1387">2</cx:pt>
          <cx:pt idx="1388">2.5</cx:pt>
          <cx:pt idx="1389">4</cx:pt>
          <cx:pt idx="1390">4</cx:pt>
          <cx:pt idx="1391">3</cx:pt>
          <cx:pt idx="1392">4.5</cx:pt>
          <cx:pt idx="1393">4</cx:pt>
          <cx:pt idx="1394">4</cx:pt>
          <cx:pt idx="1395">4</cx:pt>
          <cx:pt idx="1396">3.5</cx:pt>
          <cx:pt idx="1397">3.5</cx:pt>
          <cx:pt idx="1398">4</cx:pt>
          <cx:pt idx="1399">4</cx:pt>
          <cx:pt idx="1400">4.5</cx:pt>
          <cx:pt idx="1401">3.5</cx:pt>
          <cx:pt idx="1402">4</cx:pt>
          <cx:pt idx="1403">4</cx:pt>
          <cx:pt idx="1404">2.5</cx:pt>
          <cx:pt idx="1405">2.5</cx:pt>
          <cx:pt idx="1406">3.5</cx:pt>
          <cx:pt idx="1407">3</cx:pt>
          <cx:pt idx="1408">3.5</cx:pt>
          <cx:pt idx="1409">4</cx:pt>
          <cx:pt idx="1410">3</cx:pt>
          <cx:pt idx="1411">2.5</cx:pt>
          <cx:pt idx="1412">2.5</cx:pt>
          <cx:pt idx="1413">2.5</cx:pt>
          <cx:pt idx="1414">2</cx:pt>
          <cx:pt idx="1415">2.5</cx:pt>
          <cx:pt idx="1416">2</cx:pt>
          <cx:pt idx="1417">2.5</cx:pt>
          <cx:pt idx="1418">2.5</cx:pt>
          <cx:pt idx="1419">2.5</cx:pt>
          <cx:pt idx="1420">2.5</cx:pt>
          <cx:pt idx="1421">3</cx:pt>
          <cx:pt idx="1422">2.5</cx:pt>
          <cx:pt idx="1423">2.5</cx:pt>
          <cx:pt idx="1424">2.5</cx:pt>
          <cx:pt idx="1425">1.5</cx:pt>
          <cx:pt idx="1426">2</cx:pt>
          <cx:pt idx="1427">1.5</cx:pt>
          <cx:pt idx="1428">2</cx:pt>
          <cx:pt idx="1429">1.5</cx:pt>
          <cx:pt idx="1430">2</cx:pt>
          <cx:pt idx="1431">1</cx:pt>
          <cx:pt idx="1432">1.5</cx:pt>
          <cx:pt idx="1433">1</cx:pt>
          <cx:pt idx="1434">1.5</cx:pt>
          <cx:pt idx="1435">3.5</cx:pt>
          <cx:pt idx="1436">2.5</cx:pt>
          <cx:pt idx="1437">3.5</cx:pt>
          <cx:pt idx="1438">3.5</cx:pt>
          <cx:pt idx="1439">3</cx:pt>
          <cx:pt idx="1440">2</cx:pt>
          <cx:pt idx="1441">2</cx:pt>
          <cx:pt idx="1442">2.5</cx:pt>
          <cx:pt idx="1443">2.5</cx:pt>
          <cx:pt idx="1444">2</cx:pt>
          <cx:pt idx="1445">1.5</cx:pt>
          <cx:pt idx="1446">2.25</cx:pt>
          <cx:pt idx="1447">2.5</cx:pt>
          <cx:pt idx="1448">2.25</cx:pt>
          <cx:pt idx="1449">2.25</cx:pt>
          <cx:pt idx="1450">3</cx:pt>
          <cx:pt idx="1451">2.5</cx:pt>
          <cx:pt idx="1452">3</cx:pt>
          <cx:pt idx="1453">3</cx:pt>
          <cx:pt idx="1454">2.3332999999999999</cx:pt>
          <cx:pt idx="1455">3</cx:pt>
          <cx:pt idx="1456">3</cx:pt>
          <cx:pt idx="1457">2.5</cx:pt>
          <cx:pt idx="1458">3</cx:pt>
          <cx:pt idx="1459">3</cx:pt>
          <cx:pt idx="1460">3</cx:pt>
          <cx:pt idx="1461">3</cx:pt>
          <cx:pt idx="1462">2.5</cx:pt>
          <cx:pt idx="1463">3</cx:pt>
          <cx:pt idx="1464">2.5</cx:pt>
          <cx:pt idx="1465">2.5</cx:pt>
          <cx:pt idx="1466">2.5</cx:pt>
          <cx:pt idx="1467">2.5</cx:pt>
          <cx:pt idx="1468">3</cx:pt>
          <cx:pt idx="1469">2.5</cx:pt>
          <cx:pt idx="1470">2.5</cx:pt>
          <cx:pt idx="1471">3</cx:pt>
          <cx:pt idx="1472">3.5</cx:pt>
          <cx:pt idx="1473">4</cx:pt>
          <cx:pt idx="1474">3</cx:pt>
          <cx:pt idx="1475">3.5</cx:pt>
          <cx:pt idx="1476">3</cx:pt>
          <cx:pt idx="1477">3.5</cx:pt>
          <cx:pt idx="1478">2.3332999999999999</cx:pt>
          <cx:pt idx="1479">2.3332999999999999</cx:pt>
          <cx:pt idx="1480">2.6667000000000001</cx:pt>
          <cx:pt idx="1481">3</cx:pt>
          <cx:pt idx="1482">2.3332999999999999</cx:pt>
          <cx:pt idx="1483">2.6667000000000001</cx:pt>
          <cx:pt idx="1484">2.6667000000000001</cx:pt>
          <cx:pt idx="1485">3</cx:pt>
          <cx:pt idx="1486">2.6667000000000001</cx:pt>
          <cx:pt idx="1487">2.5</cx:pt>
          <cx:pt idx="1488">2.5</cx:pt>
          <cx:pt idx="1489">2.5</cx:pt>
          <cx:pt idx="1490">3</cx:pt>
          <cx:pt idx="1491">2.5</cx:pt>
          <cx:pt idx="1492">2.5</cx:pt>
          <cx:pt idx="1493">2.5</cx:pt>
          <cx:pt idx="1494">2.5</cx:pt>
          <cx:pt idx="1495">2.5</cx:pt>
          <cx:pt idx="1496">1.5</cx:pt>
          <cx:pt idx="1497">2</cx:pt>
          <cx:pt idx="1498">1.5</cx:pt>
          <cx:pt idx="1499">2.5</cx:pt>
          <cx:pt idx="1500">2.3332999999999999</cx:pt>
          <cx:pt idx="1501">2.6667000000000001</cx:pt>
          <cx:pt idx="1502">2.3332999999999999</cx:pt>
          <cx:pt idx="1503">2.6667000000000001</cx:pt>
          <cx:pt idx="1504">2</cx:pt>
          <cx:pt idx="1505">3.6667000000000001</cx:pt>
          <cx:pt idx="1506">3.3332999999999999</cx:pt>
          <cx:pt idx="1507">3</cx:pt>
          <cx:pt idx="1508">3</cx:pt>
          <cx:pt idx="1509">3</cx:pt>
          <cx:pt idx="1510">2.3332999999999999</cx:pt>
          <cx:pt idx="1511">3.3332999999999999</cx:pt>
          <cx:pt idx="1512">3.6667000000000001</cx:pt>
          <cx:pt idx="1513">3.3332999999999999</cx:pt>
          <cx:pt idx="1514">3</cx:pt>
          <cx:pt idx="1515">2.6667000000000001</cx:pt>
          <cx:pt idx="1516">2.3332999999999999</cx:pt>
          <cx:pt idx="1517">3</cx:pt>
          <cx:pt idx="1518">2.5</cx:pt>
          <cx:pt idx="1519">3</cx:pt>
          <cx:pt idx="1520">3.5</cx:pt>
          <cx:pt idx="1521">3.5</cx:pt>
          <cx:pt idx="1522">2.5</cx:pt>
          <cx:pt idx="1523">4</cx:pt>
          <cx:pt idx="1524">3</cx:pt>
          <cx:pt idx="1525">4.5</cx:pt>
          <cx:pt idx="1526">4</cx:pt>
          <cx:pt idx="1527">3.5</cx:pt>
          <cx:pt idx="1528">3.5</cx:pt>
          <cx:pt idx="1529">4</cx:pt>
          <cx:pt idx="1530">3</cx:pt>
          <cx:pt idx="1531">3</cx:pt>
          <cx:pt idx="1532">4</cx:pt>
          <cx:pt idx="1533">3</cx:pt>
          <cx:pt idx="1534">3.5</cx:pt>
          <cx:pt idx="1535">3.5</cx:pt>
          <cx:pt idx="1536">2.5</cx:pt>
          <cx:pt idx="1537">3</cx:pt>
          <cx:pt idx="1538">3</cx:pt>
          <cx:pt idx="1539">4</cx:pt>
          <cx:pt idx="1540">3</cx:pt>
          <cx:pt idx="1541">3</cx:pt>
          <cx:pt idx="1542">2.5</cx:pt>
          <cx:pt idx="1543">2</cx:pt>
          <cx:pt idx="1544">2.3332999999999999</cx:pt>
          <cx:pt idx="1545">2.6667000000000001</cx:pt>
          <cx:pt idx="1546">2.6667000000000001</cx:pt>
          <cx:pt idx="1547">3</cx:pt>
          <cx:pt idx="1548">3.5</cx:pt>
          <cx:pt idx="1549">3</cx:pt>
          <cx:pt idx="1550">3</cx:pt>
          <cx:pt idx="1551">3.5</cx:pt>
          <cx:pt idx="1552">3</cx:pt>
          <cx:pt idx="1553">3.3332999999999999</cx:pt>
          <cx:pt idx="1554">2.5</cx:pt>
          <cx:pt idx="1555">3.6667000000000001</cx:pt>
          <cx:pt idx="1556">3.3332999999999999</cx:pt>
          <cx:pt idx="1557">3.3332999999999999</cx:pt>
          <cx:pt idx="1558">3</cx:pt>
          <cx:pt idx="1559">3.5</cx:pt>
          <cx:pt idx="1560">2.5</cx:pt>
          <cx:pt idx="1561">3</cx:pt>
          <cx:pt idx="1562">2.5</cx:pt>
          <cx:pt idx="1563">3</cx:pt>
          <cx:pt idx="1564">3</cx:pt>
          <cx:pt idx="1565">3</cx:pt>
          <cx:pt idx="1566">3.5</cx:pt>
          <cx:pt idx="1567">3.5</cx:pt>
          <cx:pt idx="1568">2.5</cx:pt>
          <cx:pt idx="1569">2.5</cx:pt>
          <cx:pt idx="1570">2.5</cx:pt>
          <cx:pt idx="1571">3.5</cx:pt>
          <cx:pt idx="1572">3</cx:pt>
          <cx:pt idx="1573">3</cx:pt>
          <cx:pt idx="1574">2.5</cx:pt>
          <cx:pt idx="1575">3.5</cx:pt>
          <cx:pt idx="1576">2.5</cx:pt>
          <cx:pt idx="1577">2.5</cx:pt>
          <cx:pt idx="1578">3</cx:pt>
          <cx:pt idx="1579">3</cx:pt>
          <cx:pt idx="1580">3</cx:pt>
          <cx:pt idx="1581">2.5</cx:pt>
          <cx:pt idx="1582">3.5</cx:pt>
          <cx:pt idx="1583">3</cx:pt>
          <cx:pt idx="1584">2.5</cx:pt>
          <cx:pt idx="1585">3</cx:pt>
          <cx:pt idx="1586">2.5</cx:pt>
          <cx:pt idx="1587">3</cx:pt>
          <cx:pt idx="1588">3</cx:pt>
          <cx:pt idx="1589">2.5</cx:pt>
          <cx:pt idx="1590">3</cx:pt>
          <cx:pt idx="1591">3.5</cx:pt>
          <cx:pt idx="1592">3</cx:pt>
          <cx:pt idx="1593">3</cx:pt>
          <cx:pt idx="1594">3</cx:pt>
          <cx:pt idx="1595">2.5</cx:pt>
          <cx:pt idx="1596">3.5</cx:pt>
          <cx:pt idx="1597">2</cx:pt>
          <cx:pt idx="1598">3</cx:pt>
          <cx:pt idx="1599">3.5</cx:pt>
          <cx:pt idx="1600">3</cx:pt>
          <cx:pt idx="1601">2.5</cx:pt>
          <cx:pt idx="1602">2.5</cx:pt>
          <cx:pt idx="1603">2.5</cx:pt>
          <cx:pt idx="1604">2</cx:pt>
          <cx:pt idx="1605">3</cx:pt>
          <cx:pt idx="1606">2.5</cx:pt>
          <cx:pt idx="1607">3.5</cx:pt>
          <cx:pt idx="1608">3.5</cx:pt>
          <cx:pt idx="1609">4</cx:pt>
          <cx:pt idx="1610">4</cx:pt>
          <cx:pt idx="1611">3</cx:pt>
          <cx:pt idx="1612">1.5</cx:pt>
          <cx:pt idx="1613">3</cx:pt>
          <cx:pt idx="1614">3</cx:pt>
          <cx:pt idx="1615">2</cx:pt>
          <cx:pt idx="1616">2</cx:pt>
          <cx:pt idx="1617">4</cx:pt>
          <cx:pt idx="1618">3.5</cx:pt>
          <cx:pt idx="1619">4</cx:pt>
          <cx:pt idx="1620">3</cx:pt>
          <cx:pt idx="1621">2.5</cx:pt>
          <cx:pt idx="1622">2</cx:pt>
          <cx:pt idx="1623">3</cx:pt>
          <cx:pt idx="1624">3</cx:pt>
          <cx:pt idx="1625">2.5</cx:pt>
          <cx:pt idx="1626">4</cx:pt>
          <cx:pt idx="1627">4</cx:pt>
          <cx:pt idx="1628">2</cx:pt>
          <cx:pt idx="1629">2.5</cx:pt>
          <cx:pt idx="1630">2.5</cx:pt>
          <cx:pt idx="1631">3</cx:pt>
          <cx:pt idx="1632">3</cx:pt>
          <cx:pt idx="1633">3</cx:pt>
          <cx:pt idx="1634">2.5</cx:pt>
          <cx:pt idx="1635">2.5</cx:pt>
          <cx:pt idx="1636">2.5</cx:pt>
          <cx:pt idx="1637">3</cx:pt>
          <cx:pt idx="1638">2.5</cx:pt>
          <cx:pt idx="1639">2.5</cx:pt>
          <cx:pt idx="1640">2.5</cx:pt>
          <cx:pt idx="1641">2.5</cx:pt>
          <cx:pt idx="1642">2.5</cx:pt>
          <cx:pt idx="1643">3</cx:pt>
          <cx:pt idx="1644">3</cx:pt>
          <cx:pt idx="1645">3</cx:pt>
          <cx:pt idx="1646">3</cx:pt>
          <cx:pt idx="1647">2.6667000000000001</cx:pt>
          <cx:pt idx="1648">4</cx:pt>
          <cx:pt idx="1649">2.6667000000000001</cx:pt>
          <cx:pt idx="1650">3</cx:pt>
          <cx:pt idx="1651">3</cx:pt>
          <cx:pt idx="1652">3.6667000000000001</cx:pt>
          <cx:pt idx="1653">2.6667000000000001</cx:pt>
          <cx:pt idx="1654">3.6667000000000001</cx:pt>
          <cx:pt idx="1655">3.6667000000000001</cx:pt>
          <cx:pt idx="1656">3.6667000000000001</cx:pt>
          <cx:pt idx="1657">3.3332999999999999</cx:pt>
          <cx:pt idx="1658">2.6667000000000001</cx:pt>
          <cx:pt idx="1659">2.6667000000000001</cx:pt>
          <cx:pt idx="1660">3</cx:pt>
          <cx:pt idx="1661">2.3332999999999999</cx:pt>
          <cx:pt idx="1662">3.3332999999999999</cx:pt>
          <cx:pt idx="1663">2.6667000000000001</cx:pt>
          <cx:pt idx="1664">2.3332999999999999</cx:pt>
          <cx:pt idx="1665">2.6667000000000001</cx:pt>
          <cx:pt idx="1666">3.3332999999999999</cx:pt>
          <cx:pt idx="1667">3</cx:pt>
          <cx:pt idx="1668">3</cx:pt>
          <cx:pt idx="1669">3.3332999999999999</cx:pt>
          <cx:pt idx="1670">2.5</cx:pt>
          <cx:pt idx="1671">3</cx:pt>
          <cx:pt idx="1672">2.5</cx:pt>
          <cx:pt idx="1673">2.5</cx:pt>
          <cx:pt idx="1674">2.5</cx:pt>
          <cx:pt idx="1675">3.3332999999999999</cx:pt>
          <cx:pt idx="1676">2</cx:pt>
          <cx:pt idx="1677">3.5</cx:pt>
          <cx:pt idx="1678">3.5</cx:pt>
          <cx:pt idx="1679">3</cx:pt>
          <cx:pt idx="1680">3.5</cx:pt>
          <cx:pt idx="1681">3.5</cx:pt>
          <cx:pt idx="1682">3.5</cx:pt>
          <cx:pt idx="1683">4</cx:pt>
          <cx:pt idx="1684">3</cx:pt>
          <cx:pt idx="1685">2.5</cx:pt>
          <cx:pt idx="1686">4</cx:pt>
          <cx:pt idx="1687">3</cx:pt>
          <cx:pt idx="1688">3.5</cx:pt>
          <cx:pt idx="1689">3.5</cx:pt>
          <cx:pt idx="1690">4</cx:pt>
          <cx:pt idx="1691">3.5</cx:pt>
          <cx:pt idx="1692">4</cx:pt>
          <cx:pt idx="1693">2.3332999999999999</cx:pt>
          <cx:pt idx="1694">4</cx:pt>
          <cx:pt idx="1695">3.5</cx:pt>
          <cx:pt idx="1696">3</cx:pt>
          <cx:pt idx="1697">2.5</cx:pt>
          <cx:pt idx="1698">3.5</cx:pt>
          <cx:pt idx="1699">3</cx:pt>
          <cx:pt idx="1700">3</cx:pt>
          <cx:pt idx="1701">3.5</cx:pt>
          <cx:pt idx="1702">3</cx:pt>
          <cx:pt idx="1703">4</cx:pt>
          <cx:pt idx="1704">2.6667000000000001</cx:pt>
          <cx:pt idx="1705">2.3332999999999999</cx:pt>
          <cx:pt idx="1706">2</cx:pt>
          <cx:pt idx="1707">2.5</cx:pt>
        </cx:lvl>
      </cx:numDim>
    </cx:data>
  </cx:chartData>
  <cx:chart>
    <cx:title pos="t" align="ctr" overlay="0">
      <cx:tx>
        <cx:txData>
          <cx:v>Dominance Spread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00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defRPr>
          </a:pPr>
          <a:r>
            <a:rPr lang="en-US" sz="20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entury Gothic" panose="020B0502020202020204" pitchFamily="34" charset="0"/>
            </a:rPr>
            <a:t>Dominance Spread</a:t>
          </a:r>
        </a:p>
      </cx:txPr>
    </cx:title>
    <cx:plotArea>
      <cx:plotAreaRegion>
        <cx:series layoutId="boxWhisker" uniqueId="{3C643623-3A54-3B44-B214-147FE26333D3}">
          <cx:tx>
            <cx:txData>
              <cx:f>Sorted_Mapping!$AD$1</cx:f>
              <cx:v>Positive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139FCAF-7DCF-E74E-A3EA-867BFE9EDBFB}">
          <cx:tx>
            <cx:txData>
              <cx:f>Sorted_Mapping!$AE$1</cx:f>
              <cx:v>Negative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76778CEB-68DD-9E4A-9CEA-0EEF3B066D98}">
          <cx:tx>
            <cx:txData>
              <cx:f>Sorted_Mapping!$AF$1</cx:f>
              <cx:v>Neutral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0.5"/>
        <cx:tickLabels/>
      </cx:axis>
      <cx:axis id="1">
        <cx:valScaling max="5.5" min="0.5"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entury Gothic" panose="020B0502020202020204" pitchFamily="34" charset="0"/>
            </a:endParaRPr>
          </a:p>
        </cx:txPr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40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defRPr>
          </a:pPr>
          <a:endParaRPr lang="en-US" sz="1400" b="0" i="0" u="none" strike="noStrike" baseline="0">
            <a:solidFill>
              <a:srgbClr val="000000">
                <a:lumMod val="65000"/>
                <a:lumOff val="35000"/>
              </a:srgbClr>
            </a:solidFill>
            <a:latin typeface="Century Gothic" panose="020B0502020202020204" pitchFamily="34" charset="0"/>
          </a:endParaRPr>
        </a:p>
      </cx:txPr>
    </cx:legend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Sorted_Cardiffnlp!$T$2:$T$5532</cx:f>
        <cx:lvl ptCount="5531" formatCode="General">
          <cx:pt idx="0">2.5</cx:pt>
          <cx:pt idx="1">2</cx:pt>
          <cx:pt idx="2">1.5</cx:pt>
          <cx:pt idx="3">4</cx:pt>
          <cx:pt idx="4">4</cx:pt>
          <cx:pt idx="5">4.5</cx:pt>
          <cx:pt idx="6">4</cx:pt>
          <cx:pt idx="7">2.5</cx:pt>
          <cx:pt idx="8">4.5</cx:pt>
          <cx:pt idx="9">4.5</cx:pt>
          <cx:pt idx="10">4</cx:pt>
          <cx:pt idx="11">3</cx:pt>
          <cx:pt idx="12">4</cx:pt>
          <cx:pt idx="13">2</cx:pt>
          <cx:pt idx="14">2</cx:pt>
          <cx:pt idx="15">4</cx:pt>
          <cx:pt idx="16">4</cx:pt>
          <cx:pt idx="17">3</cx:pt>
          <cx:pt idx="18">4</cx:pt>
          <cx:pt idx="19">5</cx:pt>
          <cx:pt idx="20">4.5</cx:pt>
          <cx:pt idx="21">4</cx:pt>
          <cx:pt idx="22">2</cx:pt>
          <cx:pt idx="23">4</cx:pt>
          <cx:pt idx="24">1</cx:pt>
          <cx:pt idx="25">3.5</cx:pt>
          <cx:pt idx="26">3.5</cx:pt>
          <cx:pt idx="27">3</cx:pt>
          <cx:pt idx="28">4</cx:pt>
          <cx:pt idx="29">4</cx:pt>
          <cx:pt idx="30">5</cx:pt>
          <cx:pt idx="31">5.5</cx:pt>
          <cx:pt idx="32">4</cx:pt>
          <cx:pt idx="33">5</cx:pt>
          <cx:pt idx="34">4</cx:pt>
          <cx:pt idx="35">4</cx:pt>
          <cx:pt idx="36">4</cx:pt>
          <cx:pt idx="37">4</cx:pt>
          <cx:pt idx="38">4</cx:pt>
          <cx:pt idx="39">2.5</cx:pt>
          <cx:pt idx="40">4</cx:pt>
          <cx:pt idx="41">1.5</cx:pt>
          <cx:pt idx="42">1.5</cx:pt>
          <cx:pt idx="43">3.5</cx:pt>
          <cx:pt idx="44">4.5</cx:pt>
          <cx:pt idx="45">2</cx:pt>
          <cx:pt idx="46">4</cx:pt>
          <cx:pt idx="47">2</cx:pt>
          <cx:pt idx="48">3.6667000000000001</cx:pt>
          <cx:pt idx="49">2</cx:pt>
          <cx:pt idx="50">3</cx:pt>
          <cx:pt idx="51">2.5</cx:pt>
          <cx:pt idx="52">2</cx:pt>
          <cx:pt idx="53">4</cx:pt>
          <cx:pt idx="54">2</cx:pt>
          <cx:pt idx="55">4</cx:pt>
          <cx:pt idx="56">3</cx:pt>
          <cx:pt idx="57">3</cx:pt>
          <cx:pt idx="58">4</cx:pt>
          <cx:pt idx="59">4</cx:pt>
          <cx:pt idx="60">2.5</cx:pt>
          <cx:pt idx="61">2</cx:pt>
          <cx:pt idx="62">3</cx:pt>
          <cx:pt idx="63">3</cx:pt>
          <cx:pt idx="64">4.5</cx:pt>
          <cx:pt idx="65">2</cx:pt>
          <cx:pt idx="66">1.5</cx:pt>
          <cx:pt idx="67">4</cx:pt>
          <cx:pt idx="68">4</cx:pt>
          <cx:pt idx="69">4</cx:pt>
          <cx:pt idx="70">2.5</cx:pt>
          <cx:pt idx="71">3.5</cx:pt>
          <cx:pt idx="72">4.5</cx:pt>
          <cx:pt idx="73">4.5</cx:pt>
          <cx:pt idx="74">4</cx:pt>
          <cx:pt idx="75">2</cx:pt>
          <cx:pt idx="76">2.5</cx:pt>
          <cx:pt idx="77">3.5</cx:pt>
          <cx:pt idx="78">4</cx:pt>
          <cx:pt idx="79">2.5</cx:pt>
          <cx:pt idx="80">5</cx:pt>
          <cx:pt idx="81">2.5</cx:pt>
          <cx:pt idx="82">4</cx:pt>
          <cx:pt idx="83">2</cx:pt>
          <cx:pt idx="84">4.5</cx:pt>
          <cx:pt idx="85">4.5</cx:pt>
          <cx:pt idx="86">4.75</cx:pt>
          <cx:pt idx="87">4.5</cx:pt>
          <cx:pt idx="88">4.5</cx:pt>
          <cx:pt idx="89">4.75</cx:pt>
          <cx:pt idx="90">4.75</cx:pt>
          <cx:pt idx="91">3.5</cx:pt>
          <cx:pt idx="92">4.25</cx:pt>
          <cx:pt idx="93">4.25</cx:pt>
          <cx:pt idx="94">4.25</cx:pt>
          <cx:pt idx="95">4</cx:pt>
          <cx:pt idx="96">5</cx:pt>
          <cx:pt idx="97">3.5</cx:pt>
          <cx:pt idx="98">3.5</cx:pt>
          <cx:pt idx="99">3</cx:pt>
          <cx:pt idx="100">5</cx:pt>
          <cx:pt idx="101">4</cx:pt>
          <cx:pt idx="102">4.5</cx:pt>
          <cx:pt idx="103">4.5</cx:pt>
          <cx:pt idx="104">4</cx:pt>
          <cx:pt idx="105">2.5</cx:pt>
          <cx:pt idx="106">4</cx:pt>
          <cx:pt idx="107">2</cx:pt>
          <cx:pt idx="108">4</cx:pt>
          <cx:pt idx="109">4</cx:pt>
          <cx:pt idx="110">2</cx:pt>
          <cx:pt idx="111">4</cx:pt>
          <cx:pt idx="112">4.25</cx:pt>
          <cx:pt idx="113">4.5</cx:pt>
          <cx:pt idx="114">3.5</cx:pt>
          <cx:pt idx="115">3.75</cx:pt>
          <cx:pt idx="116">4</cx:pt>
          <cx:pt idx="117">4</cx:pt>
          <cx:pt idx="118">4.5</cx:pt>
          <cx:pt idx="119">4.25</cx:pt>
          <cx:pt idx="120">4.5</cx:pt>
          <cx:pt idx="121">4</cx:pt>
          <cx:pt idx="122">5</cx:pt>
          <cx:pt idx="123">3.6667000000000001</cx:pt>
          <cx:pt idx="124">2</cx:pt>
          <cx:pt idx="125">4</cx:pt>
          <cx:pt idx="126">3</cx:pt>
          <cx:pt idx="127">3</cx:pt>
          <cx:pt idx="128">5</cx:pt>
          <cx:pt idx="129">4</cx:pt>
          <cx:pt idx="130">4</cx:pt>
          <cx:pt idx="131">2</cx:pt>
          <cx:pt idx="132">5</cx:pt>
          <cx:pt idx="133">4.5</cx:pt>
          <cx:pt idx="134">1.5</cx:pt>
          <cx:pt idx="135">5</cx:pt>
          <cx:pt idx="136">3.5</cx:pt>
          <cx:pt idx="137">4</cx:pt>
          <cx:pt idx="138">4</cx:pt>
          <cx:pt idx="139">2.5</cx:pt>
          <cx:pt idx="140">3</cx:pt>
          <cx:pt idx="141">4.5</cx:pt>
          <cx:pt idx="142">5</cx:pt>
          <cx:pt idx="143">4</cx:pt>
          <cx:pt idx="144">3</cx:pt>
          <cx:pt idx="145">3.5</cx:pt>
          <cx:pt idx="146">3</cx:pt>
          <cx:pt idx="147">4.5</cx:pt>
          <cx:pt idx="148">3.5</cx:pt>
          <cx:pt idx="149">5</cx:pt>
          <cx:pt idx="150">3.5</cx:pt>
          <cx:pt idx="151">4.5</cx:pt>
          <cx:pt idx="152">2</cx:pt>
          <cx:pt idx="153">4.5</cx:pt>
          <cx:pt idx="154">3.5</cx:pt>
          <cx:pt idx="155">2</cx:pt>
          <cx:pt idx="156">4</cx:pt>
          <cx:pt idx="157">4.5</cx:pt>
          <cx:pt idx="158">3</cx:pt>
          <cx:pt idx="159">4</cx:pt>
          <cx:pt idx="160">4</cx:pt>
          <cx:pt idx="161">4.3333000000000004</cx:pt>
          <cx:pt idx="162">4</cx:pt>
          <cx:pt idx="163">4.3333000000000004</cx:pt>
          <cx:pt idx="164">4</cx:pt>
          <cx:pt idx="165">2.5</cx:pt>
          <cx:pt idx="166">2.5</cx:pt>
          <cx:pt idx="167">4</cx:pt>
          <cx:pt idx="168">3.5</cx:pt>
          <cx:pt idx="169">2.5</cx:pt>
          <cx:pt idx="170">2.5</cx:pt>
          <cx:pt idx="171">2</cx:pt>
          <cx:pt idx="172">2.5</cx:pt>
          <cx:pt idx="173">3</cx:pt>
          <cx:pt idx="174">2.5</cx:pt>
          <cx:pt idx="175">1.5</cx:pt>
          <cx:pt idx="176">2.5</cx:pt>
          <cx:pt idx="177">2.5</cx:pt>
          <cx:pt idx="178">2</cx:pt>
          <cx:pt idx="179">2.5</cx:pt>
          <cx:pt idx="180">3</cx:pt>
          <cx:pt idx="181">1.5</cx:pt>
          <cx:pt idx="182">4</cx:pt>
          <cx:pt idx="183">4.5</cx:pt>
          <cx:pt idx="184">4</cx:pt>
          <cx:pt idx="185">4</cx:pt>
          <cx:pt idx="186">3.5</cx:pt>
          <cx:pt idx="187">3.5</cx:pt>
          <cx:pt idx="188">5</cx:pt>
          <cx:pt idx="189">3</cx:pt>
          <cx:pt idx="190">4.5</cx:pt>
          <cx:pt idx="191">2.5</cx:pt>
          <cx:pt idx="192">3</cx:pt>
          <cx:pt idx="193">2</cx:pt>
          <cx:pt idx="194">3.5</cx:pt>
          <cx:pt idx="195">3.5</cx:pt>
          <cx:pt idx="196">3.5</cx:pt>
          <cx:pt idx="197">4.5</cx:pt>
          <cx:pt idx="198">4</cx:pt>
          <cx:pt idx="199">3.5</cx:pt>
          <cx:pt idx="200">2.5</cx:pt>
          <cx:pt idx="201">4</cx:pt>
          <cx:pt idx="202">2.5</cx:pt>
          <cx:pt idx="203">3</cx:pt>
          <cx:pt idx="204">3</cx:pt>
          <cx:pt idx="205">2</cx:pt>
          <cx:pt idx="206">2</cx:pt>
          <cx:pt idx="207">2.5</cx:pt>
          <cx:pt idx="208">2.5</cx:pt>
          <cx:pt idx="209">1.5</cx:pt>
          <cx:pt idx="210">3.5</cx:pt>
          <cx:pt idx="211">1.5</cx:pt>
          <cx:pt idx="212">2.5</cx:pt>
          <cx:pt idx="213">4</cx:pt>
          <cx:pt idx="214">1</cx:pt>
          <cx:pt idx="215">4</cx:pt>
          <cx:pt idx="216">4.5</cx:pt>
          <cx:pt idx="217">4</cx:pt>
          <cx:pt idx="218">2.5</cx:pt>
          <cx:pt idx="219">4.5</cx:pt>
          <cx:pt idx="220">4.5</cx:pt>
          <cx:pt idx="221">2.5</cx:pt>
          <cx:pt idx="222">3</cx:pt>
          <cx:pt idx="223">2</cx:pt>
          <cx:pt idx="224">5</cx:pt>
          <cx:pt idx="225">3.3332999999999999</cx:pt>
          <cx:pt idx="226">4.5</cx:pt>
          <cx:pt idx="227">4</cx:pt>
          <cx:pt idx="228">4</cx:pt>
          <cx:pt idx="229">2.5</cx:pt>
          <cx:pt idx="230">3.5</cx:pt>
          <cx:pt idx="231">2</cx:pt>
          <cx:pt idx="232">3</cx:pt>
          <cx:pt idx="233">4</cx:pt>
          <cx:pt idx="234">2</cx:pt>
          <cx:pt idx="235">2.6667000000000001</cx:pt>
          <cx:pt idx="236">4.6666999999999996</cx:pt>
          <cx:pt idx="237">2.5</cx:pt>
          <cx:pt idx="238">1.5</cx:pt>
          <cx:pt idx="239">4.5</cx:pt>
          <cx:pt idx="240">2.5</cx:pt>
          <cx:pt idx="241">2.5</cx:pt>
          <cx:pt idx="242">4</cx:pt>
          <cx:pt idx="243">4.5</cx:pt>
          <cx:pt idx="244">2</cx:pt>
          <cx:pt idx="245">4</cx:pt>
          <cx:pt idx="246">1.5</cx:pt>
          <cx:pt idx="247">4</cx:pt>
          <cx:pt idx="248">1.5</cx:pt>
          <cx:pt idx="249">4</cx:pt>
          <cx:pt idx="250">2.5</cx:pt>
          <cx:pt idx="251">4.6666999999999996</cx:pt>
          <cx:pt idx="252">4</cx:pt>
          <cx:pt idx="253">4</cx:pt>
          <cx:pt idx="254">4.3333000000000004</cx:pt>
          <cx:pt idx="255">4</cx:pt>
          <cx:pt idx="256">3.6667000000000001</cx:pt>
          <cx:pt idx="257">4</cx:pt>
          <cx:pt idx="258">4</cx:pt>
          <cx:pt idx="259">4</cx:pt>
          <cx:pt idx="260">4.3333000000000004</cx:pt>
          <cx:pt idx="261">4</cx:pt>
          <cx:pt idx="262">4</cx:pt>
          <cx:pt idx="263">4.3333000000000004</cx:pt>
          <cx:pt idx="264">3.5</cx:pt>
          <cx:pt idx="265">1.5</cx:pt>
          <cx:pt idx="266">3.5</cx:pt>
          <cx:pt idx="267">2</cx:pt>
          <cx:pt idx="268">1.5</cx:pt>
          <cx:pt idx="269">4.6666999999999996</cx:pt>
          <cx:pt idx="270">3</cx:pt>
          <cx:pt idx="271">2</cx:pt>
          <cx:pt idx="272">4</cx:pt>
          <cx:pt idx="273">1.5</cx:pt>
          <cx:pt idx="274">2</cx:pt>
          <cx:pt idx="275">4.3333000000000004</cx:pt>
          <cx:pt idx="276">3</cx:pt>
          <cx:pt idx="277">4</cx:pt>
          <cx:pt idx="278">1.5</cx:pt>
          <cx:pt idx="279">4</cx:pt>
          <cx:pt idx="280">4</cx:pt>
          <cx:pt idx="281">4</cx:pt>
          <cx:pt idx="282">1.5</cx:pt>
          <cx:pt idx="283">1</cx:pt>
          <cx:pt idx="284">3</cx:pt>
          <cx:pt idx="285">4.5</cx:pt>
          <cx:pt idx="286">3.5</cx:pt>
          <cx:pt idx="287">2</cx:pt>
          <cx:pt idx="288">4</cx:pt>
          <cx:pt idx="289">1.5</cx:pt>
          <cx:pt idx="290">3</cx:pt>
          <cx:pt idx="291">2.5</cx:pt>
          <cx:pt idx="292">2</cx:pt>
          <cx:pt idx="293">4</cx:pt>
          <cx:pt idx="294">4</cx:pt>
          <cx:pt idx="295">1.5</cx:pt>
          <cx:pt idx="296">3.5</cx:pt>
          <cx:pt idx="297">4</cx:pt>
          <cx:pt idx="298">4</cx:pt>
          <cx:pt idx="299">3</cx:pt>
          <cx:pt idx="300">4</cx:pt>
          <cx:pt idx="301">5</cx:pt>
          <cx:pt idx="302">5</cx:pt>
          <cx:pt idx="303">1.5</cx:pt>
          <cx:pt idx="304">3.3332999999999999</cx:pt>
          <cx:pt idx="305">3</cx:pt>
          <cx:pt idx="306">2.5</cx:pt>
          <cx:pt idx="307">4</cx:pt>
          <cx:pt idx="308">4.3333000000000004</cx:pt>
          <cx:pt idx="309">2.3332999999999999</cx:pt>
          <cx:pt idx="310">2</cx:pt>
          <cx:pt idx="311">4.6666999999999996</cx:pt>
          <cx:pt idx="312">4.5</cx:pt>
          <cx:pt idx="313">2</cx:pt>
          <cx:pt idx="314">4</cx:pt>
          <cx:pt idx="315">2.5</cx:pt>
          <cx:pt idx="316">4</cx:pt>
          <cx:pt idx="317">3</cx:pt>
          <cx:pt idx="318">2.5</cx:pt>
          <cx:pt idx="319">3.5</cx:pt>
          <cx:pt idx="320">2</cx:pt>
          <cx:pt idx="321">3</cx:pt>
          <cx:pt idx="322">3.5</cx:pt>
          <cx:pt idx="323">2.5</cx:pt>
          <cx:pt idx="324">3</cx:pt>
          <cx:pt idx="325">2.5</cx:pt>
          <cx:pt idx="326">4.5</cx:pt>
          <cx:pt idx="327">2</cx:pt>
          <cx:pt idx="328">4</cx:pt>
          <cx:pt idx="329">3</cx:pt>
          <cx:pt idx="330">4.5</cx:pt>
          <cx:pt idx="331">4</cx:pt>
          <cx:pt idx="332">3</cx:pt>
          <cx:pt idx="333">3</cx:pt>
          <cx:pt idx="334">3.5</cx:pt>
          <cx:pt idx="335">2</cx:pt>
          <cx:pt idx="336">4</cx:pt>
          <cx:pt idx="337">2.5</cx:pt>
          <cx:pt idx="338">3</cx:pt>
          <cx:pt idx="339">4</cx:pt>
          <cx:pt idx="340">4</cx:pt>
          <cx:pt idx="341">2.5</cx:pt>
          <cx:pt idx="342">3.5</cx:pt>
          <cx:pt idx="343">2</cx:pt>
          <cx:pt idx="344">2</cx:pt>
          <cx:pt idx="345">2</cx:pt>
          <cx:pt idx="346">4</cx:pt>
          <cx:pt idx="347">2.5</cx:pt>
          <cx:pt idx="348">3.6667000000000001</cx:pt>
          <cx:pt idx="349">3.6667000000000001</cx:pt>
          <cx:pt idx="350">3.6667000000000001</cx:pt>
          <cx:pt idx="351">3.5</cx:pt>
          <cx:pt idx="352">4</cx:pt>
          <cx:pt idx="353">2</cx:pt>
          <cx:pt idx="354">4.3333000000000004</cx:pt>
          <cx:pt idx="355">2</cx:pt>
          <cx:pt idx="356">2.5</cx:pt>
          <cx:pt idx="357">3.6667000000000001</cx:pt>
          <cx:pt idx="358">4</cx:pt>
          <cx:pt idx="359">4</cx:pt>
          <cx:pt idx="360">2.5</cx:pt>
          <cx:pt idx="361">2</cx:pt>
          <cx:pt idx="362">2</cx:pt>
          <cx:pt idx="363">2</cx:pt>
          <cx:pt idx="364">2</cx:pt>
          <cx:pt idx="365">4</cx:pt>
          <cx:pt idx="366">3.5</cx:pt>
          <cx:pt idx="367">3.5</cx:pt>
          <cx:pt idx="368">4.5</cx:pt>
          <cx:pt idx="369">4</cx:pt>
          <cx:pt idx="370">4.5</cx:pt>
          <cx:pt idx="371">4</cx:pt>
          <cx:pt idx="372">3.5</cx:pt>
          <cx:pt idx="373">4</cx:pt>
          <cx:pt idx="374">4</cx:pt>
          <cx:pt idx="375">4.5</cx:pt>
          <cx:pt idx="376">4</cx:pt>
          <cx:pt idx="377">3.5</cx:pt>
          <cx:pt idx="378">4</cx:pt>
          <cx:pt idx="379">4</cx:pt>
          <cx:pt idx="380">4</cx:pt>
          <cx:pt idx="381">4</cx:pt>
          <cx:pt idx="382">3.5</cx:pt>
          <cx:pt idx="383">4.5</cx:pt>
          <cx:pt idx="384">4</cx:pt>
          <cx:pt idx="385">2.5</cx:pt>
          <cx:pt idx="386">4</cx:pt>
          <cx:pt idx="387">4.5</cx:pt>
          <cx:pt idx="388">3.5</cx:pt>
          <cx:pt idx="389">2.5</cx:pt>
          <cx:pt idx="390">4</cx:pt>
          <cx:pt idx="391">3.5</cx:pt>
          <cx:pt idx="392">4</cx:pt>
          <cx:pt idx="393">2.5</cx:pt>
          <cx:pt idx="394">4.5</cx:pt>
          <cx:pt idx="395">4</cx:pt>
          <cx:pt idx="396">2.5</cx:pt>
          <cx:pt idx="397">4</cx:pt>
          <cx:pt idx="398">2.5</cx:pt>
          <cx:pt idx="399">4</cx:pt>
          <cx:pt idx="400">3</cx:pt>
          <cx:pt idx="401">3.5</cx:pt>
          <cx:pt idx="402">4</cx:pt>
          <cx:pt idx="403">4.5</cx:pt>
          <cx:pt idx="404">4</cx:pt>
          <cx:pt idx="405">4</cx:pt>
          <cx:pt idx="406">4</cx:pt>
          <cx:pt idx="407">3.6667000000000001</cx:pt>
          <cx:pt idx="408">4.5</cx:pt>
          <cx:pt idx="409">2.5</cx:pt>
          <cx:pt idx="410">4</cx:pt>
          <cx:pt idx="411">4.5</cx:pt>
          <cx:pt idx="412">4.5</cx:pt>
          <cx:pt idx="413">4.5</cx:pt>
          <cx:pt idx="414">4</cx:pt>
          <cx:pt idx="415">4</cx:pt>
          <cx:pt idx="416">4</cx:pt>
          <cx:pt idx="417">5</cx:pt>
          <cx:pt idx="418">4</cx:pt>
          <cx:pt idx="419">2.5</cx:pt>
          <cx:pt idx="420">2</cx:pt>
          <cx:pt idx="421">3</cx:pt>
          <cx:pt idx="422">4.5</cx:pt>
          <cx:pt idx="423">3.5</cx:pt>
          <cx:pt idx="424">5</cx:pt>
          <cx:pt idx="425">4</cx:pt>
          <cx:pt idx="426">2</cx:pt>
          <cx:pt idx="427">4</cx:pt>
          <cx:pt idx="428">4</cx:pt>
          <cx:pt idx="429">4.5</cx:pt>
          <cx:pt idx="430">4</cx:pt>
          <cx:pt idx="431">5</cx:pt>
          <cx:pt idx="432">4.5</cx:pt>
          <cx:pt idx="433">4.5</cx:pt>
          <cx:pt idx="434">2.5</cx:pt>
          <cx:pt idx="435">4.5</cx:pt>
          <cx:pt idx="436">3</cx:pt>
          <cx:pt idx="437">4</cx:pt>
          <cx:pt idx="438">2.5</cx:pt>
          <cx:pt idx="439">4.5</cx:pt>
          <cx:pt idx="440">4.5</cx:pt>
          <cx:pt idx="441">4.5</cx:pt>
          <cx:pt idx="442">3.5</cx:pt>
          <cx:pt idx="443">2</cx:pt>
          <cx:pt idx="444">3</cx:pt>
          <cx:pt idx="445">4</cx:pt>
          <cx:pt idx="446">4</cx:pt>
          <cx:pt idx="447">3</cx:pt>
          <cx:pt idx="448">2</cx:pt>
          <cx:pt idx="449">2.6667000000000001</cx:pt>
          <cx:pt idx="450">1.5</cx:pt>
          <cx:pt idx="451">4.5</cx:pt>
          <cx:pt idx="452">4.5</cx:pt>
          <cx:pt idx="453">4</cx:pt>
          <cx:pt idx="454">3.5</cx:pt>
          <cx:pt idx="455">3</cx:pt>
          <cx:pt idx="456">3.5</cx:pt>
          <cx:pt idx="457">1.5</cx:pt>
          <cx:pt idx="458">1.5</cx:pt>
          <cx:pt idx="459">4</cx:pt>
          <cx:pt idx="460">3</cx:pt>
          <cx:pt idx="461">4</cx:pt>
          <cx:pt idx="462">4</cx:pt>
          <cx:pt idx="463">4</cx:pt>
          <cx:pt idx="464">4</cx:pt>
          <cx:pt idx="465">2.5</cx:pt>
          <cx:pt idx="466">3.3332999999999999</cx:pt>
          <cx:pt idx="467">3</cx:pt>
          <cx:pt idx="468">3.3332999999999999</cx:pt>
          <cx:pt idx="469">3</cx:pt>
          <cx:pt idx="470">4.5</cx:pt>
          <cx:pt idx="471">2.5</cx:pt>
          <cx:pt idx="472">3.5</cx:pt>
          <cx:pt idx="473">4</cx:pt>
          <cx:pt idx="474">2</cx:pt>
          <cx:pt idx="475">4.5</cx:pt>
          <cx:pt idx="476">3</cx:pt>
          <cx:pt idx="477">4.5</cx:pt>
          <cx:pt idx="478">4.5</cx:pt>
          <cx:pt idx="479">3.6667000000000001</cx:pt>
          <cx:pt idx="480">4</cx:pt>
          <cx:pt idx="481">3.3332999999999999</cx:pt>
          <cx:pt idx="482">4.5</cx:pt>
          <cx:pt idx="483">4</cx:pt>
          <cx:pt idx="484">4.5</cx:pt>
          <cx:pt idx="485">4</cx:pt>
          <cx:pt idx="486">4.5</cx:pt>
          <cx:pt idx="487">3.5</cx:pt>
          <cx:pt idx="488">4.5</cx:pt>
          <cx:pt idx="489">3.5</cx:pt>
          <cx:pt idx="490">4</cx:pt>
          <cx:pt idx="491">3</cx:pt>
          <cx:pt idx="492">3.5</cx:pt>
          <cx:pt idx="493">4</cx:pt>
          <cx:pt idx="494">4.5</cx:pt>
          <cx:pt idx="495">4.5</cx:pt>
          <cx:pt idx="496">4.5</cx:pt>
          <cx:pt idx="497">4.5</cx:pt>
          <cx:pt idx="498">5</cx:pt>
          <cx:pt idx="499">3.5</cx:pt>
          <cx:pt idx="500">2.3332999999999999</cx:pt>
          <cx:pt idx="501">4.5</cx:pt>
          <cx:pt idx="502">4.5</cx:pt>
          <cx:pt idx="503">2.3332999999999999</cx:pt>
          <cx:pt idx="504">2.6667000000000001</cx:pt>
          <cx:pt idx="505">1.5</cx:pt>
          <cx:pt idx="506">4.5</cx:pt>
          <cx:pt idx="507">4</cx:pt>
          <cx:pt idx="508">4</cx:pt>
          <cx:pt idx="509">4</cx:pt>
          <cx:pt idx="510">4</cx:pt>
          <cx:pt idx="511">4</cx:pt>
          <cx:pt idx="512">5</cx:pt>
          <cx:pt idx="513">4</cx:pt>
          <cx:pt idx="514">4</cx:pt>
          <cx:pt idx="515">3</cx:pt>
          <cx:pt idx="516">4</cx:pt>
          <cx:pt idx="517">4.5</cx:pt>
          <cx:pt idx="518">3</cx:pt>
          <cx:pt idx="519">3.5</cx:pt>
          <cx:pt idx="520">3.5</cx:pt>
          <cx:pt idx="521">3</cx:pt>
          <cx:pt idx="522">5</cx:pt>
          <cx:pt idx="523">4</cx:pt>
          <cx:pt idx="524">4</cx:pt>
          <cx:pt idx="525">4</cx:pt>
          <cx:pt idx="526">3</cx:pt>
          <cx:pt idx="527">2.6667000000000001</cx:pt>
          <cx:pt idx="528">3</cx:pt>
          <cx:pt idx="529">4</cx:pt>
          <cx:pt idx="530">3.5</cx:pt>
          <cx:pt idx="531">2.5</cx:pt>
          <cx:pt idx="532">4.5</cx:pt>
          <cx:pt idx="533">2</cx:pt>
          <cx:pt idx="534">2</cx:pt>
          <cx:pt idx="535">4</cx:pt>
          <cx:pt idx="536">4</cx:pt>
          <cx:pt idx="537">3</cx:pt>
          <cx:pt idx="538">2.5</cx:pt>
          <cx:pt idx="539">3.5</cx:pt>
          <cx:pt idx="540">3</cx:pt>
          <cx:pt idx="541">3.5</cx:pt>
          <cx:pt idx="542">3.5</cx:pt>
          <cx:pt idx="543">4.5</cx:pt>
          <cx:pt idx="544">4.5</cx:pt>
          <cx:pt idx="545">2.6667000000000001</cx:pt>
          <cx:pt idx="546">4</cx:pt>
          <cx:pt idx="547">4</cx:pt>
          <cx:pt idx="548">2.6667000000000001</cx:pt>
          <cx:pt idx="549">2.5</cx:pt>
          <cx:pt idx="550">3</cx:pt>
          <cx:pt idx="551">2.6667000000000001</cx:pt>
          <cx:pt idx="552">3</cx:pt>
          <cx:pt idx="553">3</cx:pt>
          <cx:pt idx="554">2.6667000000000001</cx:pt>
          <cx:pt idx="555">2.3332999999999999</cx:pt>
          <cx:pt idx="556">3</cx:pt>
          <cx:pt idx="557">2.3332999999999999</cx:pt>
          <cx:pt idx="558">1.6667000000000001</cx:pt>
          <cx:pt idx="559">3</cx:pt>
          <cx:pt idx="560">2.6667000000000001</cx:pt>
          <cx:pt idx="561">2.3332999999999999</cx:pt>
          <cx:pt idx="562">2</cx:pt>
          <cx:pt idx="563">4</cx:pt>
          <cx:pt idx="564">4</cx:pt>
          <cx:pt idx="565">4</cx:pt>
          <cx:pt idx="566">3.5</cx:pt>
          <cx:pt idx="567">4</cx:pt>
          <cx:pt idx="568">2</cx:pt>
          <cx:pt idx="569">4.5</cx:pt>
          <cx:pt idx="570">3.5</cx:pt>
          <cx:pt idx="571">4</cx:pt>
          <cx:pt idx="572">2.5</cx:pt>
          <cx:pt idx="573">3.5</cx:pt>
          <cx:pt idx="574">3.3332999999999999</cx:pt>
          <cx:pt idx="575">1.5</cx:pt>
          <cx:pt idx="576">3</cx:pt>
          <cx:pt idx="577">4</cx:pt>
          <cx:pt idx="578">3.5</cx:pt>
          <cx:pt idx="579">3.6667000000000001</cx:pt>
          <cx:pt idx="580">3.6667000000000001</cx:pt>
          <cx:pt idx="581">2</cx:pt>
          <cx:pt idx="582">4.5</cx:pt>
          <cx:pt idx="583">3</cx:pt>
          <cx:pt idx="584">3</cx:pt>
          <cx:pt idx="585">4</cx:pt>
          <cx:pt idx="586">3.5</cx:pt>
          <cx:pt idx="587">4</cx:pt>
          <cx:pt idx="588">1.5</cx:pt>
          <cx:pt idx="589">3</cx:pt>
          <cx:pt idx="590">1.5</cx:pt>
          <cx:pt idx="591">3.5</cx:pt>
          <cx:pt idx="592">3.5</cx:pt>
          <cx:pt idx="593">4.5</cx:pt>
          <cx:pt idx="594">4.5</cx:pt>
          <cx:pt idx="595">3</cx:pt>
          <cx:pt idx="596">4.5</cx:pt>
          <cx:pt idx="597">4.5</cx:pt>
          <cx:pt idx="598">3.5</cx:pt>
          <cx:pt idx="599">2.5</cx:pt>
          <cx:pt idx="600">4</cx:pt>
          <cx:pt idx="601">4</cx:pt>
          <cx:pt idx="602">4.5</cx:pt>
          <cx:pt idx="603">4</cx:pt>
          <cx:pt idx="604">3.5</cx:pt>
          <cx:pt idx="605">2.5</cx:pt>
          <cx:pt idx="606">2</cx:pt>
          <cx:pt idx="607">4.5</cx:pt>
          <cx:pt idx="608">3</cx:pt>
          <cx:pt idx="609">5</cx:pt>
          <cx:pt idx="610">4</cx:pt>
          <cx:pt idx="611">3.5</cx:pt>
          <cx:pt idx="612">3</cx:pt>
          <cx:pt idx="613">3.5</cx:pt>
          <cx:pt idx="614">2.5</cx:pt>
          <cx:pt idx="615">4</cx:pt>
          <cx:pt idx="616">3.5</cx:pt>
          <cx:pt idx="617">4</cx:pt>
          <cx:pt idx="618">4</cx:pt>
          <cx:pt idx="619">4</cx:pt>
          <cx:pt idx="620">3.5</cx:pt>
          <cx:pt idx="621">3</cx:pt>
          <cx:pt idx="622">4</cx:pt>
          <cx:pt idx="623">4</cx:pt>
          <cx:pt idx="624">4</cx:pt>
          <cx:pt idx="625">2</cx:pt>
          <cx:pt idx="626">4</cx:pt>
          <cx:pt idx="627">3.5</cx:pt>
          <cx:pt idx="628">2.5</cx:pt>
          <cx:pt idx="629">3.5</cx:pt>
          <cx:pt idx="630">4</cx:pt>
          <cx:pt idx="631">3.5</cx:pt>
          <cx:pt idx="632">4</cx:pt>
          <cx:pt idx="633">5</cx:pt>
          <cx:pt idx="634">4.5</cx:pt>
          <cx:pt idx="635">3.5</cx:pt>
          <cx:pt idx="636">4.5</cx:pt>
          <cx:pt idx="637">4</cx:pt>
          <cx:pt idx="638">4</cx:pt>
          <cx:pt idx="639">3.5</cx:pt>
          <cx:pt idx="640">4</cx:pt>
          <cx:pt idx="641">4</cx:pt>
          <cx:pt idx="642">3</cx:pt>
          <cx:pt idx="643">2.6667000000000001</cx:pt>
          <cx:pt idx="644">3.5</cx:pt>
          <cx:pt idx="645">3.5</cx:pt>
          <cx:pt idx="646">3.5</cx:pt>
          <cx:pt idx="647">4.5</cx:pt>
          <cx:pt idx="648">4.5</cx:pt>
          <cx:pt idx="649">4</cx:pt>
          <cx:pt idx="650">3</cx:pt>
          <cx:pt idx="651">4</cx:pt>
          <cx:pt idx="652">4.5</cx:pt>
          <cx:pt idx="653">3</cx:pt>
          <cx:pt idx="654">4</cx:pt>
          <cx:pt idx="655">2</cx:pt>
          <cx:pt idx="656">4.5</cx:pt>
          <cx:pt idx="657">4.5</cx:pt>
          <cx:pt idx="658">4.5</cx:pt>
          <cx:pt idx="659">1.5</cx:pt>
          <cx:pt idx="660">2.5</cx:pt>
          <cx:pt idx="661">3.5</cx:pt>
          <cx:pt idx="662">3.3332999999999999</cx:pt>
          <cx:pt idx="663">4.3333000000000004</cx:pt>
          <cx:pt idx="664">4</cx:pt>
          <cx:pt idx="665">3.5</cx:pt>
          <cx:pt idx="666">4</cx:pt>
          <cx:pt idx="667">4</cx:pt>
          <cx:pt idx="668">4.3333000000000004</cx:pt>
          <cx:pt idx="669">4</cx:pt>
          <cx:pt idx="670">2.5</cx:pt>
          <cx:pt idx="671">4.5</cx:pt>
          <cx:pt idx="672">4.5</cx:pt>
          <cx:pt idx="673">1</cx:pt>
          <cx:pt idx="674">2</cx:pt>
          <cx:pt idx="675">2.5</cx:pt>
          <cx:pt idx="676">4</cx:pt>
          <cx:pt idx="677">4.5</cx:pt>
          <cx:pt idx="678">3.5</cx:pt>
          <cx:pt idx="679">4.6666999999999996</cx:pt>
          <cx:pt idx="680">4.5</cx:pt>
          <cx:pt idx="681">2</cx:pt>
          <cx:pt idx="682">4.5</cx:pt>
          <cx:pt idx="683">4.5</cx:pt>
          <cx:pt idx="684">3.5</cx:pt>
          <cx:pt idx="685">2.5</cx:pt>
          <cx:pt idx="686">4</cx:pt>
          <cx:pt idx="687">4</cx:pt>
          <cx:pt idx="688">4</cx:pt>
          <cx:pt idx="689">3.3332999999999999</cx:pt>
          <cx:pt idx="690">4</cx:pt>
          <cx:pt idx="691">3</cx:pt>
          <cx:pt idx="692">3.5</cx:pt>
          <cx:pt idx="693">4.5</cx:pt>
          <cx:pt idx="694">3.3332999999999999</cx:pt>
          <cx:pt idx="695">5</cx:pt>
          <cx:pt idx="696">4.5</cx:pt>
          <cx:pt idx="697">4</cx:pt>
          <cx:pt idx="698">4.5</cx:pt>
          <cx:pt idx="699">4.5</cx:pt>
          <cx:pt idx="700">4</cx:pt>
          <cx:pt idx="701">3</cx:pt>
          <cx:pt idx="702">4</cx:pt>
          <cx:pt idx="703">4.5</cx:pt>
          <cx:pt idx="704">3.5</cx:pt>
          <cx:pt idx="705">1.5</cx:pt>
          <cx:pt idx="706">2</cx:pt>
          <cx:pt idx="707">4</cx:pt>
          <cx:pt idx="708">4.5</cx:pt>
          <cx:pt idx="709">4.5</cx:pt>
          <cx:pt idx="710">5</cx:pt>
          <cx:pt idx="711">4</cx:pt>
          <cx:pt idx="712">4.5</cx:pt>
          <cx:pt idx="713">1.5</cx:pt>
          <cx:pt idx="714">3.6667000000000001</cx:pt>
          <cx:pt idx="715">2.3332999999999999</cx:pt>
          <cx:pt idx="716">2.5</cx:pt>
          <cx:pt idx="717">2</cx:pt>
          <cx:pt idx="718">3.5</cx:pt>
          <cx:pt idx="719">4</cx:pt>
          <cx:pt idx="720">3</cx:pt>
          <cx:pt idx="721">2</cx:pt>
          <cx:pt idx="722">2.5</cx:pt>
          <cx:pt idx="723">2</cx:pt>
          <cx:pt idx="724">4</cx:pt>
          <cx:pt idx="725">2.5</cx:pt>
          <cx:pt idx="726">5</cx:pt>
          <cx:pt idx="727">4</cx:pt>
          <cx:pt idx="728">2</cx:pt>
          <cx:pt idx="729">2</cx:pt>
          <cx:pt idx="730">4</cx:pt>
          <cx:pt idx="731">2.5</cx:pt>
          <cx:pt idx="732">3</cx:pt>
          <cx:pt idx="733">3.5</cx:pt>
          <cx:pt idx="734">4</cx:pt>
          <cx:pt idx="735">4.5</cx:pt>
          <cx:pt idx="736">4</cx:pt>
          <cx:pt idx="737">3.3332999999999999</cx:pt>
          <cx:pt idx="738">1.5</cx:pt>
          <cx:pt idx="739">3.5</cx:pt>
          <cx:pt idx="740">3.5</cx:pt>
          <cx:pt idx="741">2.5</cx:pt>
          <cx:pt idx="742">4.5</cx:pt>
          <cx:pt idx="743">3</cx:pt>
          <cx:pt idx="744">1.6667000000000001</cx:pt>
          <cx:pt idx="745">4.5</cx:pt>
          <cx:pt idx="746">2.5</cx:pt>
          <cx:pt idx="747">2.5</cx:pt>
          <cx:pt idx="748">4</cx:pt>
          <cx:pt idx="749">4</cx:pt>
          <cx:pt idx="750">3.5</cx:pt>
          <cx:pt idx="751">2.5</cx:pt>
          <cx:pt idx="752">4</cx:pt>
          <cx:pt idx="753">2</cx:pt>
          <cx:pt idx="754">3</cx:pt>
          <cx:pt idx="755">4</cx:pt>
          <cx:pt idx="756">3</cx:pt>
          <cx:pt idx="757">2.5</cx:pt>
          <cx:pt idx="758">3</cx:pt>
          <cx:pt idx="759">3</cx:pt>
          <cx:pt idx="760">2.5</cx:pt>
          <cx:pt idx="761">3</cx:pt>
          <cx:pt idx="762">3.5</cx:pt>
          <cx:pt idx="763">3.5</cx:pt>
          <cx:pt idx="764">3</cx:pt>
          <cx:pt idx="765">4.5</cx:pt>
          <cx:pt idx="766">3.5</cx:pt>
          <cx:pt idx="767">4</cx:pt>
          <cx:pt idx="768">2.5</cx:pt>
          <cx:pt idx="769">4</cx:pt>
          <cx:pt idx="770">4.5</cx:pt>
          <cx:pt idx="771">3</cx:pt>
          <cx:pt idx="772">2.5</cx:pt>
          <cx:pt idx="773">2</cx:pt>
          <cx:pt idx="774">3.5</cx:pt>
          <cx:pt idx="775">3</cx:pt>
          <cx:pt idx="776">4</cx:pt>
          <cx:pt idx="777">2</cx:pt>
          <cx:pt idx="778">2.5</cx:pt>
          <cx:pt idx="779">2.5</cx:pt>
          <cx:pt idx="780">4.5</cx:pt>
          <cx:pt idx="781">4</cx:pt>
          <cx:pt idx="782">2.5</cx:pt>
          <cx:pt idx="783">3.5</cx:pt>
          <cx:pt idx="784">2.5</cx:pt>
          <cx:pt idx="785">4</cx:pt>
          <cx:pt idx="786">1.5</cx:pt>
          <cx:pt idx="787">3.5</cx:pt>
          <cx:pt idx="788">3</cx:pt>
          <cx:pt idx="789">2.5</cx:pt>
          <cx:pt idx="790">3</cx:pt>
          <cx:pt idx="791">2.6667000000000001</cx:pt>
          <cx:pt idx="792">4.5</cx:pt>
          <cx:pt idx="793">4</cx:pt>
          <cx:pt idx="794">4</cx:pt>
          <cx:pt idx="795">2.5</cx:pt>
          <cx:pt idx="796">4</cx:pt>
          <cx:pt idx="797">2.5</cx:pt>
          <cx:pt idx="798">4</cx:pt>
          <cx:pt idx="799">3</cx:pt>
          <cx:pt idx="800">3.5</cx:pt>
          <cx:pt idx="801">3.5</cx:pt>
          <cx:pt idx="802">4</cx:pt>
          <cx:pt idx="803">4</cx:pt>
          <cx:pt idx="804">2.5</cx:pt>
          <cx:pt idx="805">2</cx:pt>
          <cx:pt idx="806">2</cx:pt>
          <cx:pt idx="807">4.5</cx:pt>
          <cx:pt idx="808">2</cx:pt>
          <cx:pt idx="809">3</cx:pt>
          <cx:pt idx="810">2</cx:pt>
          <cx:pt idx="811">3.5</cx:pt>
          <cx:pt idx="812">3</cx:pt>
          <cx:pt idx="813">4.5</cx:pt>
          <cx:pt idx="814">4</cx:pt>
          <cx:pt idx="815">3</cx:pt>
          <cx:pt idx="816">3</cx:pt>
          <cx:pt idx="817">4.5</cx:pt>
          <cx:pt idx="818">3</cx:pt>
          <cx:pt idx="819">1.5</cx:pt>
          <cx:pt idx="820">4</cx:pt>
          <cx:pt idx="821">1.5</cx:pt>
          <cx:pt idx="822">4</cx:pt>
          <cx:pt idx="823">4.5</cx:pt>
          <cx:pt idx="824">3.5</cx:pt>
          <cx:pt idx="825">2.5</cx:pt>
          <cx:pt idx="826">3.6667000000000001</cx:pt>
          <cx:pt idx="827">1.5</cx:pt>
          <cx:pt idx="828">1.5</cx:pt>
          <cx:pt idx="829">3</cx:pt>
          <cx:pt idx="830">4.5</cx:pt>
          <cx:pt idx="831">3.5</cx:pt>
          <cx:pt idx="832">4</cx:pt>
          <cx:pt idx="833">1.5</cx:pt>
          <cx:pt idx="834">3.5</cx:pt>
          <cx:pt idx="835">4.5</cx:pt>
          <cx:pt idx="836">3.5</cx:pt>
          <cx:pt idx="837">3</cx:pt>
          <cx:pt idx="838">4</cx:pt>
          <cx:pt idx="839">5</cx:pt>
          <cx:pt idx="840">2</cx:pt>
          <cx:pt idx="841">2</cx:pt>
          <cx:pt idx="842">4</cx:pt>
          <cx:pt idx="843">5</cx:pt>
          <cx:pt idx="844">4</cx:pt>
          <cx:pt idx="845">3</cx:pt>
          <cx:pt idx="846">4</cx:pt>
          <cx:pt idx="847">4</cx:pt>
          <cx:pt idx="848">4.6666999999999996</cx:pt>
          <cx:pt idx="849">4</cx:pt>
          <cx:pt idx="850">2.5</cx:pt>
          <cx:pt idx="851">4</cx:pt>
          <cx:pt idx="852">4</cx:pt>
          <cx:pt idx="853">4</cx:pt>
          <cx:pt idx="854">3</cx:pt>
          <cx:pt idx="855">3.5</cx:pt>
          <cx:pt idx="856">3.5</cx:pt>
          <cx:pt idx="857">4</cx:pt>
          <cx:pt idx="858">4.3333000000000004</cx:pt>
          <cx:pt idx="859">4</cx:pt>
          <cx:pt idx="860">3.5</cx:pt>
          <cx:pt idx="861">1.5</cx:pt>
          <cx:pt idx="862">4</cx:pt>
          <cx:pt idx="863">4</cx:pt>
          <cx:pt idx="864">4</cx:pt>
          <cx:pt idx="865">3</cx:pt>
          <cx:pt idx="866">2</cx:pt>
          <cx:pt idx="867">3.5</cx:pt>
          <cx:pt idx="868">4</cx:pt>
          <cx:pt idx="869">4</cx:pt>
          <cx:pt idx="870">4</cx:pt>
          <cx:pt idx="871">2.5</cx:pt>
          <cx:pt idx="872">1.6667000000000001</cx:pt>
          <cx:pt idx="873">2.3332999999999999</cx:pt>
          <cx:pt idx="874">2</cx:pt>
          <cx:pt idx="875">3.5</cx:pt>
          <cx:pt idx="876">3</cx:pt>
          <cx:pt idx="877">1.6667000000000001</cx:pt>
          <cx:pt idx="878">2</cx:pt>
          <cx:pt idx="879">4</cx:pt>
          <cx:pt idx="880">4.5</cx:pt>
          <cx:pt idx="881">2</cx:pt>
          <cx:pt idx="882">3</cx:pt>
          <cx:pt idx="883">3.5</cx:pt>
          <cx:pt idx="884">3</cx:pt>
          <cx:pt idx="885">5</cx:pt>
          <cx:pt idx="886">3</cx:pt>
          <cx:pt idx="887">3</cx:pt>
          <cx:pt idx="888">4</cx:pt>
          <cx:pt idx="889">3</cx:pt>
          <cx:pt idx="890">2.5</cx:pt>
          <cx:pt idx="891">5</cx:pt>
          <cx:pt idx="892">3</cx:pt>
          <cx:pt idx="893">3.5</cx:pt>
          <cx:pt idx="894">4</cx:pt>
          <cx:pt idx="895">4.5</cx:pt>
          <cx:pt idx="896">2.6667000000000001</cx:pt>
          <cx:pt idx="897">4.5</cx:pt>
          <cx:pt idx="898">4</cx:pt>
          <cx:pt idx="899">2.5</cx:pt>
          <cx:pt idx="900">1.5</cx:pt>
          <cx:pt idx="901">3</cx:pt>
          <cx:pt idx="902">4</cx:pt>
          <cx:pt idx="903">2.5</cx:pt>
          <cx:pt idx="904">4</cx:pt>
          <cx:pt idx="905">1.5</cx:pt>
          <cx:pt idx="906">2</cx:pt>
          <cx:pt idx="907">3.5</cx:pt>
          <cx:pt idx="908">4</cx:pt>
          <cx:pt idx="909">3</cx:pt>
          <cx:pt idx="910">1.5</cx:pt>
          <cx:pt idx="911">3.5</cx:pt>
          <cx:pt idx="912">3.5</cx:pt>
          <cx:pt idx="913">3.5</cx:pt>
          <cx:pt idx="914">3</cx:pt>
          <cx:pt idx="915">3</cx:pt>
          <cx:pt idx="916">3.5</cx:pt>
          <cx:pt idx="917">4.5</cx:pt>
          <cx:pt idx="918">4</cx:pt>
          <cx:pt idx="919">4.5</cx:pt>
          <cx:pt idx="920">4.5</cx:pt>
          <cx:pt idx="921">4.5</cx:pt>
          <cx:pt idx="922">3</cx:pt>
          <cx:pt idx="923">4.5</cx:pt>
          <cx:pt idx="924">2</cx:pt>
          <cx:pt idx="925">4.5</cx:pt>
          <cx:pt idx="926">2</cx:pt>
          <cx:pt idx="927">2.3332999999999999</cx:pt>
          <cx:pt idx="928">4.5</cx:pt>
          <cx:pt idx="929">4.5</cx:pt>
          <cx:pt idx="930">4</cx:pt>
          <cx:pt idx="931">3.5</cx:pt>
          <cx:pt idx="932">4</cx:pt>
          <cx:pt idx="933">3.5</cx:pt>
          <cx:pt idx="934">2</cx:pt>
          <cx:pt idx="935">4</cx:pt>
          <cx:pt idx="936">1.6667000000000001</cx:pt>
          <cx:pt idx="937">4</cx:pt>
          <cx:pt idx="938">4</cx:pt>
          <cx:pt idx="939">3.5</cx:pt>
          <cx:pt idx="940">4.5</cx:pt>
          <cx:pt idx="941">1.5</cx:pt>
          <cx:pt idx="942">3</cx:pt>
          <cx:pt idx="943">4</cx:pt>
          <cx:pt idx="944">4</cx:pt>
          <cx:pt idx="945">4</cx:pt>
          <cx:pt idx="946">4</cx:pt>
          <cx:pt idx="947">5</cx:pt>
          <cx:pt idx="948">3</cx:pt>
          <cx:pt idx="949">5</cx:pt>
          <cx:pt idx="950">3.5</cx:pt>
          <cx:pt idx="951">3.5</cx:pt>
          <cx:pt idx="952">4</cx:pt>
          <cx:pt idx="953">3.5</cx:pt>
          <cx:pt idx="954">3</cx:pt>
          <cx:pt idx="955">3.5</cx:pt>
          <cx:pt idx="956">3</cx:pt>
          <cx:pt idx="957">4.5</cx:pt>
          <cx:pt idx="958">3</cx:pt>
          <cx:pt idx="959">4.5</cx:pt>
          <cx:pt idx="960">3</cx:pt>
          <cx:pt idx="961">4.5</cx:pt>
          <cx:pt idx="962">4</cx:pt>
          <cx:pt idx="963">1.5</cx:pt>
          <cx:pt idx="964">3.5</cx:pt>
          <cx:pt idx="965">1.5</cx:pt>
          <cx:pt idx="966">4</cx:pt>
          <cx:pt idx="967">4</cx:pt>
          <cx:pt idx="968">3</cx:pt>
          <cx:pt idx="969">4.5</cx:pt>
          <cx:pt idx="970">4</cx:pt>
          <cx:pt idx="971">4</cx:pt>
          <cx:pt idx="972">4.5</cx:pt>
          <cx:pt idx="973">4</cx:pt>
          <cx:pt idx="974">3.5</cx:pt>
          <cx:pt idx="975">4.5</cx:pt>
          <cx:pt idx="976">4</cx:pt>
          <cx:pt idx="977">4.5</cx:pt>
          <cx:pt idx="978">4</cx:pt>
          <cx:pt idx="979">4</cx:pt>
          <cx:pt idx="980">3.5</cx:pt>
          <cx:pt idx="981">4</cx:pt>
          <cx:pt idx="982">4</cx:pt>
          <cx:pt idx="983">4</cx:pt>
          <cx:pt idx="984">2.5</cx:pt>
          <cx:pt idx="985">4</cx:pt>
          <cx:pt idx="986">4</cx:pt>
          <cx:pt idx="987">4.5</cx:pt>
          <cx:pt idx="988">4</cx:pt>
          <cx:pt idx="989">4.5</cx:pt>
          <cx:pt idx="990">4</cx:pt>
          <cx:pt idx="991">4</cx:pt>
          <cx:pt idx="992">4</cx:pt>
          <cx:pt idx="993">3.5</cx:pt>
          <cx:pt idx="994">4.5</cx:pt>
          <cx:pt idx="995">4</cx:pt>
          <cx:pt idx="996">3.5</cx:pt>
          <cx:pt idx="997">3.5</cx:pt>
          <cx:pt idx="998">4</cx:pt>
          <cx:pt idx="999">4.5</cx:pt>
          <cx:pt idx="1000">4</cx:pt>
          <cx:pt idx="1001">4</cx:pt>
          <cx:pt idx="1002">3</cx:pt>
          <cx:pt idx="1003">4</cx:pt>
          <cx:pt idx="1004">3.5</cx:pt>
          <cx:pt idx="1005">4</cx:pt>
          <cx:pt idx="1006">4</cx:pt>
          <cx:pt idx="1007">4</cx:pt>
          <cx:pt idx="1008">4</cx:pt>
          <cx:pt idx="1009">4</cx:pt>
          <cx:pt idx="1010">4</cx:pt>
          <cx:pt idx="1011">1</cx:pt>
          <cx:pt idx="1012">5</cx:pt>
          <cx:pt idx="1013">4</cx:pt>
          <cx:pt idx="1014">2.5</cx:pt>
          <cx:pt idx="1015">4</cx:pt>
          <cx:pt idx="1016">4</cx:pt>
          <cx:pt idx="1017">4</cx:pt>
          <cx:pt idx="1018">3</cx:pt>
          <cx:pt idx="1019">4</cx:pt>
          <cx:pt idx="1020">1.5</cx:pt>
          <cx:pt idx="1021">2</cx:pt>
          <cx:pt idx="1022">5</cx:pt>
          <cx:pt idx="1023">4</cx:pt>
          <cx:pt idx="1024">4</cx:pt>
          <cx:pt idx="1025">4</cx:pt>
          <cx:pt idx="1026">4</cx:pt>
          <cx:pt idx="1027">5</cx:pt>
          <cx:pt idx="1028">4.5</cx:pt>
          <cx:pt idx="1029">2</cx:pt>
          <cx:pt idx="1030">4</cx:pt>
          <cx:pt idx="1031">3</cx:pt>
          <cx:pt idx="1032">2</cx:pt>
          <cx:pt idx="1033">2.5</cx:pt>
          <cx:pt idx="1034">4</cx:pt>
          <cx:pt idx="1035">1.5</cx:pt>
          <cx:pt idx="1036">2</cx:pt>
          <cx:pt idx="1037">3</cx:pt>
          <cx:pt idx="1038">4</cx:pt>
          <cx:pt idx="1039">4</cx:pt>
          <cx:pt idx="1040">3.5</cx:pt>
          <cx:pt idx="1041">2.5</cx:pt>
          <cx:pt idx="1042">4</cx:pt>
          <cx:pt idx="1043">3.5</cx:pt>
          <cx:pt idx="1044">4.5</cx:pt>
          <cx:pt idx="1045">3</cx:pt>
          <cx:pt idx="1046">2</cx:pt>
          <cx:pt idx="1047">4</cx:pt>
          <cx:pt idx="1048">4.5</cx:pt>
          <cx:pt idx="1049">4</cx:pt>
          <cx:pt idx="1050">1.5</cx:pt>
          <cx:pt idx="1051">3</cx:pt>
        </cx:lvl>
      </cx:numDim>
    </cx:data>
    <cx:data id="1">
      <cx:numDim type="val">
        <cx:f>Sorted_Cardiffnlp!$U$2:$U$5532</cx:f>
        <cx:lvl ptCount="5531" formatCode="General">
          <cx:pt idx="0">2.5</cx:pt>
          <cx:pt idx="1">1.5</cx:pt>
          <cx:pt idx="2">2.5</cx:pt>
          <cx:pt idx="3">3.5</cx:pt>
          <cx:pt idx="4">2</cx:pt>
          <cx:pt idx="5">2</cx:pt>
          <cx:pt idx="6">3</cx:pt>
          <cx:pt idx="7">2.5</cx:pt>
          <cx:pt idx="8">1.5</cx:pt>
          <cx:pt idx="9">2</cx:pt>
          <cx:pt idx="10">2</cx:pt>
          <cx:pt idx="11">2</cx:pt>
          <cx:pt idx="12">2.5</cx:pt>
          <cx:pt idx="13">2</cx:pt>
          <cx:pt idx="14">1.5</cx:pt>
          <cx:pt idx="15">1.5</cx:pt>
          <cx:pt idx="16">1.5</cx:pt>
          <cx:pt idx="17">3</cx:pt>
          <cx:pt idx="18">2</cx:pt>
          <cx:pt idx="19">1.5</cx:pt>
          <cx:pt idx="20">2</cx:pt>
          <cx:pt idx="21">3.5</cx:pt>
          <cx:pt idx="22">2</cx:pt>
          <cx:pt idx="23">2.5</cx:pt>
          <cx:pt idx="24">4</cx:pt>
          <cx:pt idx="25">2.5</cx:pt>
          <cx:pt idx="26">1</cx:pt>
          <cx:pt idx="27">2.5</cx:pt>
          <cx:pt idx="28">2</cx:pt>
          <cx:pt idx="29">2</cx:pt>
          <cx:pt idx="30">2.5</cx:pt>
          <cx:pt idx="31">1.6667000000000001</cx:pt>
          <cx:pt idx="32">1.5</cx:pt>
          <cx:pt idx="33">3</cx:pt>
          <cx:pt idx="34">2.5</cx:pt>
          <cx:pt idx="35">3.5</cx:pt>
          <cx:pt idx="36">2.5</cx:pt>
          <cx:pt idx="37">2</cx:pt>
          <cx:pt idx="38">2</cx:pt>
          <cx:pt idx="39">2.5</cx:pt>
          <cx:pt idx="40">1.5</cx:pt>
          <cx:pt idx="41">2</cx:pt>
          <cx:pt idx="42">1.5</cx:pt>
          <cx:pt idx="43">3</cx:pt>
          <cx:pt idx="44">2</cx:pt>
          <cx:pt idx="45">2.3332999999999999</cx:pt>
          <cx:pt idx="46">3</cx:pt>
          <cx:pt idx="47">2.5</cx:pt>
          <cx:pt idx="48">3</cx:pt>
          <cx:pt idx="49">1.5</cx:pt>
          <cx:pt idx="50">2</cx:pt>
          <cx:pt idx="51">3</cx:pt>
          <cx:pt idx="52">2.5</cx:pt>
          <cx:pt idx="53">1.5</cx:pt>
          <cx:pt idx="54">3.5</cx:pt>
          <cx:pt idx="55">2</cx:pt>
          <cx:pt idx="56">1.5</cx:pt>
          <cx:pt idx="57">2</cx:pt>
          <cx:pt idx="58">2</cx:pt>
          <cx:pt idx="59">4</cx:pt>
          <cx:pt idx="60">4</cx:pt>
          <cx:pt idx="61">2.5</cx:pt>
          <cx:pt idx="62">1.5</cx:pt>
          <cx:pt idx="63">2.5</cx:pt>
          <cx:pt idx="64">4</cx:pt>
          <cx:pt idx="65">2.5</cx:pt>
          <cx:pt idx="66">3.3332999999999999</cx:pt>
          <cx:pt idx="67">2</cx:pt>
          <cx:pt idx="68">4.5</cx:pt>
          <cx:pt idx="69">4</cx:pt>
          <cx:pt idx="70">3</cx:pt>
          <cx:pt idx="71">2.6667000000000001</cx:pt>
          <cx:pt idx="72">2.5</cx:pt>
          <cx:pt idx="73">2.5</cx:pt>
          <cx:pt idx="74">4.5</cx:pt>
          <cx:pt idx="75">2.3332999999999999</cx:pt>
          <cx:pt idx="76">2.5</cx:pt>
          <cx:pt idx="77">2.5</cx:pt>
          <cx:pt idx="78">1.5</cx:pt>
          <cx:pt idx="79">4</cx:pt>
          <cx:pt idx="80">4.5</cx:pt>
          <cx:pt idx="81">2</cx:pt>
          <cx:pt idx="82">2</cx:pt>
          <cx:pt idx="83">2.5</cx:pt>
          <cx:pt idx="84">1</cx:pt>
          <cx:pt idx="85">3</cx:pt>
          <cx:pt idx="86">1.5</cx:pt>
          <cx:pt idx="87">1.5</cx:pt>
          <cx:pt idx="88">2</cx:pt>
          <cx:pt idx="89">2.5</cx:pt>
          <cx:pt idx="90">3</cx:pt>
          <cx:pt idx="91">4.5</cx:pt>
          <cx:pt idx="92">2</cx:pt>
          <cx:pt idx="93">2</cx:pt>
          <cx:pt idx="94">2</cx:pt>
          <cx:pt idx="95">1.5</cx:pt>
          <cx:pt idx="96">3</cx:pt>
          <cx:pt idx="97">1.5</cx:pt>
          <cx:pt idx="98">1.5</cx:pt>
          <cx:pt idx="99">3</cx:pt>
          <cx:pt idx="100">1</cx:pt>
          <cx:pt idx="101">2</cx:pt>
          <cx:pt idx="102">2.5</cx:pt>
          <cx:pt idx="103">2.6667000000000001</cx:pt>
          <cx:pt idx="104">3</cx:pt>
          <cx:pt idx="105">2</cx:pt>
          <cx:pt idx="106">2</cx:pt>
          <cx:pt idx="107">2</cx:pt>
          <cx:pt idx="108">2.3332999999999999</cx:pt>
          <cx:pt idx="109">3</cx:pt>
          <cx:pt idx="110">3.5</cx:pt>
          <cx:pt idx="111">2</cx:pt>
          <cx:pt idx="112">2</cx:pt>
          <cx:pt idx="113">3</cx:pt>
          <cx:pt idx="114">3</cx:pt>
          <cx:pt idx="115">2.5</cx:pt>
          <cx:pt idx="116">1.5</cx:pt>
          <cx:pt idx="117">2</cx:pt>
          <cx:pt idx="118">3.3332999999999999</cx:pt>
          <cx:pt idx="119">1.5</cx:pt>
          <cx:pt idx="120">1.5</cx:pt>
          <cx:pt idx="121">2.5</cx:pt>
          <cx:pt idx="122">2.5</cx:pt>
          <cx:pt idx="123">2.5</cx:pt>
          <cx:pt idx="124">2</cx:pt>
          <cx:pt idx="125">1.5</cx:pt>
          <cx:pt idx="126">2.5</cx:pt>
          <cx:pt idx="127">3</cx:pt>
          <cx:pt idx="128">1.5</cx:pt>
          <cx:pt idx="129">1.5</cx:pt>
          <cx:pt idx="130">2.5</cx:pt>
          <cx:pt idx="131">2.5</cx:pt>
          <cx:pt idx="132">2</cx:pt>
          <cx:pt idx="133">2</cx:pt>
          <cx:pt idx="134">2.5</cx:pt>
          <cx:pt idx="135">1.5</cx:pt>
          <cx:pt idx="136">3</cx:pt>
          <cx:pt idx="137">1.5</cx:pt>
          <cx:pt idx="138">2.5</cx:pt>
          <cx:pt idx="139">3.5</cx:pt>
          <cx:pt idx="140">2.5</cx:pt>
          <cx:pt idx="141">3</cx:pt>
          <cx:pt idx="142">2.5</cx:pt>
          <cx:pt idx="143">2</cx:pt>
          <cx:pt idx="144">2.5</cx:pt>
          <cx:pt idx="145">1.5</cx:pt>
          <cx:pt idx="146">2.5</cx:pt>
          <cx:pt idx="147">2.5</cx:pt>
          <cx:pt idx="148">4.5</cx:pt>
          <cx:pt idx="149">2</cx:pt>
          <cx:pt idx="150">2</cx:pt>
          <cx:pt idx="151">3</cx:pt>
          <cx:pt idx="152">4.5</cx:pt>
          <cx:pt idx="153">4</cx:pt>
          <cx:pt idx="154">1.5</cx:pt>
          <cx:pt idx="155">2</cx:pt>
          <cx:pt idx="156">4</cx:pt>
          <cx:pt idx="157">2</cx:pt>
          <cx:pt idx="158">2.5</cx:pt>
          <cx:pt idx="159">1.5</cx:pt>
          <cx:pt idx="160">4</cx:pt>
          <cx:pt idx="161">4.5</cx:pt>
          <cx:pt idx="162">3</cx:pt>
          <cx:pt idx="163">3</cx:pt>
          <cx:pt idx="164">2</cx:pt>
          <cx:pt idx="165">4</cx:pt>
          <cx:pt idx="166">2</cx:pt>
          <cx:pt idx="167">2.5</cx:pt>
          <cx:pt idx="168">2.5</cx:pt>
          <cx:pt idx="169">1.5</cx:pt>
          <cx:pt idx="170">2.5</cx:pt>
          <cx:pt idx="171">4</cx:pt>
          <cx:pt idx="172">2.5</cx:pt>
          <cx:pt idx="173">4.5</cx:pt>
          <cx:pt idx="174">2</cx:pt>
          <cx:pt idx="175">4.5</cx:pt>
          <cx:pt idx="176">3</cx:pt>
          <cx:pt idx="177">4</cx:pt>
          <cx:pt idx="178">1.5</cx:pt>
          <cx:pt idx="179">2</cx:pt>
          <cx:pt idx="180">4.5</cx:pt>
          <cx:pt idx="181">2</cx:pt>
          <cx:pt idx="182">2.5</cx:pt>
          <cx:pt idx="183">2.5</cx:pt>
          <cx:pt idx="184">1.5</cx:pt>
          <cx:pt idx="185">2</cx:pt>
          <cx:pt idx="186">1.5</cx:pt>
          <cx:pt idx="187">2</cx:pt>
          <cx:pt idx="188">2</cx:pt>
          <cx:pt idx="189">1.5</cx:pt>
          <cx:pt idx="190">2</cx:pt>
          <cx:pt idx="191">2.5</cx:pt>
          <cx:pt idx="192">2</cx:pt>
          <cx:pt idx="193">2.5</cx:pt>
          <cx:pt idx="194">2</cx:pt>
          <cx:pt idx="195">1.5</cx:pt>
          <cx:pt idx="196">1.5</cx:pt>
          <cx:pt idx="197">1.5</cx:pt>
          <cx:pt idx="198">2</cx:pt>
          <cx:pt idx="199">1.5</cx:pt>
          <cx:pt idx="200">1.5</cx:pt>
          <cx:pt idx="201">1.5</cx:pt>
          <cx:pt idx="202">1.5</cx:pt>
          <cx:pt idx="203">2.5</cx:pt>
          <cx:pt idx="204">2</cx:pt>
          <cx:pt idx="205">1.5</cx:pt>
          <cx:pt idx="206">2</cx:pt>
          <cx:pt idx="207">2</cx:pt>
          <cx:pt idx="208">1.5</cx:pt>
          <cx:pt idx="209">1.5</cx:pt>
          <cx:pt idx="210">1</cx:pt>
          <cx:pt idx="211">1</cx:pt>
          <cx:pt idx="212">2.5</cx:pt>
          <cx:pt idx="213">1.5</cx:pt>
          <cx:pt idx="214">2</cx:pt>
          <cx:pt idx="215">2</cx:pt>
          <cx:pt idx="216">2.5</cx:pt>
          <cx:pt idx="217">2</cx:pt>
          <cx:pt idx="218">1.5</cx:pt>
          <cx:pt idx="219">2.5</cx:pt>
          <cx:pt idx="220">2</cx:pt>
          <cx:pt idx="221">1.5</cx:pt>
          <cx:pt idx="222">2</cx:pt>
          <cx:pt idx="223">2.5</cx:pt>
          <cx:pt idx="224">2.5</cx:pt>
          <cx:pt idx="225">1.5</cx:pt>
          <cx:pt idx="226">1.5</cx:pt>
          <cx:pt idx="227">1.5</cx:pt>
          <cx:pt idx="228">2</cx:pt>
          <cx:pt idx="229">2</cx:pt>
          <cx:pt idx="230">2</cx:pt>
          <cx:pt idx="231">2</cx:pt>
          <cx:pt idx="232">4</cx:pt>
          <cx:pt idx="233">2.5</cx:pt>
          <cx:pt idx="234">2</cx:pt>
          <cx:pt idx="235">1.5</cx:pt>
          <cx:pt idx="236">1.5</cx:pt>
          <cx:pt idx="237">2</cx:pt>
          <cx:pt idx="238">2</cx:pt>
          <cx:pt idx="239">2</cx:pt>
          <cx:pt idx="240">3</cx:pt>
          <cx:pt idx="241">3</cx:pt>
          <cx:pt idx="242">2</cx:pt>
          <cx:pt idx="243">2.5</cx:pt>
          <cx:pt idx="244">2</cx:pt>
          <cx:pt idx="245">2.5</cx:pt>
          <cx:pt idx="246">1.5</cx:pt>
          <cx:pt idx="247">2</cx:pt>
          <cx:pt idx="248">2</cx:pt>
          <cx:pt idx="249">1.5</cx:pt>
          <cx:pt idx="250">1.5</cx:pt>
          <cx:pt idx="251">2</cx:pt>
          <cx:pt idx="252">1.5</cx:pt>
          <cx:pt idx="253">1.5</cx:pt>
          <cx:pt idx="254">2</cx:pt>
          <cx:pt idx="255">4</cx:pt>
          <cx:pt idx="256">2.5</cx:pt>
          <cx:pt idx="257">2.5</cx:pt>
          <cx:pt idx="258">2.5</cx:pt>
          <cx:pt idx="259">2</cx:pt>
          <cx:pt idx="260">4.5</cx:pt>
          <cx:pt idx="261">2.5</cx:pt>
          <cx:pt idx="262">4</cx:pt>
          <cx:pt idx="263">1.5</cx:pt>
          <cx:pt idx="264">3</cx:pt>
          <cx:pt idx="265">3</cx:pt>
          <cx:pt idx="266">5.5</cx:pt>
          <cx:pt idx="267">1.5</cx:pt>
          <cx:pt idx="268">2</cx:pt>
          <cx:pt idx="269">2</cx:pt>
          <cx:pt idx="270">2.5</cx:pt>
          <cx:pt idx="271">1.5</cx:pt>
          <cx:pt idx="272">2.5</cx:pt>
          <cx:pt idx="273">5</cx:pt>
          <cx:pt idx="274">1.5</cx:pt>
          <cx:pt idx="275">2.5</cx:pt>
          <cx:pt idx="276">2</cx:pt>
          <cx:pt idx="277">3</cx:pt>
          <cx:pt idx="278">1.5</cx:pt>
          <cx:pt idx="279">2</cx:pt>
          <cx:pt idx="280">2</cx:pt>
          <cx:pt idx="281">4.5</cx:pt>
          <cx:pt idx="282">4.5</cx:pt>
          <cx:pt idx="283">4</cx:pt>
          <cx:pt idx="284">3.5</cx:pt>
          <cx:pt idx="285">4</cx:pt>
          <cx:pt idx="286">2</cx:pt>
          <cx:pt idx="287">2</cx:pt>
          <cx:pt idx="288">4</cx:pt>
          <cx:pt idx="289">3</cx:pt>
          <cx:pt idx="290">2.5</cx:pt>
          <cx:pt idx="291">3.3332999999999999</cx:pt>
          <cx:pt idx="292">3</cx:pt>
          <cx:pt idx="293">2</cx:pt>
          <cx:pt idx="294">4</cx:pt>
          <cx:pt idx="295">2</cx:pt>
          <cx:pt idx="296">1.5</cx:pt>
          <cx:pt idx="297">4.5</cx:pt>
          <cx:pt idx="298">3.5</cx:pt>
          <cx:pt idx="299">2.5</cx:pt>
          <cx:pt idx="300">3</cx:pt>
          <cx:pt idx="301">2</cx:pt>
          <cx:pt idx="302">3.5</cx:pt>
          <cx:pt idx="303">2</cx:pt>
          <cx:pt idx="304">3</cx:pt>
          <cx:pt idx="305">2</cx:pt>
          <cx:pt idx="306">3.5</cx:pt>
          <cx:pt idx="307">4</cx:pt>
          <cx:pt idx="308">2</cx:pt>
          <cx:pt idx="309">3</cx:pt>
          <cx:pt idx="310">2</cx:pt>
          <cx:pt idx="311">1.5</cx:pt>
          <cx:pt idx="312">1.5</cx:pt>
          <cx:pt idx="313">2.5</cx:pt>
          <cx:pt idx="314">2</cx:pt>
          <cx:pt idx="315">4.5</cx:pt>
          <cx:pt idx="316">2.5</cx:pt>
          <cx:pt idx="317">2</cx:pt>
          <cx:pt idx="318">2</cx:pt>
          <cx:pt idx="319">2</cx:pt>
          <cx:pt idx="320">3.5</cx:pt>
          <cx:pt idx="321">1.5</cx:pt>
          <cx:pt idx="322">2</cx:pt>
          <cx:pt idx="323">3.5</cx:pt>
          <cx:pt idx="324">2</cx:pt>
          <cx:pt idx="325">3.5</cx:pt>
          <cx:pt idx="326">2</cx:pt>
          <cx:pt idx="327">4</cx:pt>
          <cx:pt idx="328">1.5</cx:pt>
          <cx:pt idx="329">1.5</cx:pt>
          <cx:pt idx="330">2</cx:pt>
          <cx:pt idx="331">3</cx:pt>
          <cx:pt idx="332">1.5</cx:pt>
          <cx:pt idx="333">2</cx:pt>
          <cx:pt idx="334">1.5</cx:pt>
          <cx:pt idx="335">2</cx:pt>
          <cx:pt idx="336">1.5</cx:pt>
          <cx:pt idx="337">4.5</cx:pt>
          <cx:pt idx="338">1.5</cx:pt>
          <cx:pt idx="339">2</cx:pt>
          <cx:pt idx="340">3</cx:pt>
          <cx:pt idx="341">1</cx:pt>
          <cx:pt idx="342">4</cx:pt>
          <cx:pt idx="343">4.5</cx:pt>
          <cx:pt idx="344">1.6667000000000001</cx:pt>
          <cx:pt idx="345">4.5</cx:pt>
          <cx:pt idx="346">4</cx:pt>
          <cx:pt idx="347">3</cx:pt>
          <cx:pt idx="348">4</cx:pt>
          <cx:pt idx="349">3</cx:pt>
          <cx:pt idx="350">2.6667000000000001</cx:pt>
          <cx:pt idx="351">2</cx:pt>
          <cx:pt idx="352">2.5</cx:pt>
          <cx:pt idx="353">2.5</cx:pt>
          <cx:pt idx="354">1</cx:pt>
          <cx:pt idx="355">1</cx:pt>
          <cx:pt idx="356">4</cx:pt>
          <cx:pt idx="357">1.5</cx:pt>
          <cx:pt idx="358">2.3332999999999999</cx:pt>
          <cx:pt idx="359">1</cx:pt>
          <cx:pt idx="360">1</cx:pt>
          <cx:pt idx="361">1.5</cx:pt>
          <cx:pt idx="362">2</cx:pt>
          <cx:pt idx="363">1.6667000000000001</cx:pt>
          <cx:pt idx="364">2.6667000000000001</cx:pt>
          <cx:pt idx="365">3</cx:pt>
          <cx:pt idx="366">3</cx:pt>
          <cx:pt idx="367">2.6667000000000001</cx:pt>
          <cx:pt idx="368">2.6667000000000001</cx:pt>
          <cx:pt idx="369">1.5</cx:pt>
          <cx:pt idx="370">3.3332999999999999</cx:pt>
          <cx:pt idx="371">2.5</cx:pt>
          <cx:pt idx="372">3.3332999999999999</cx:pt>
          <cx:pt idx="373">3</cx:pt>
          <cx:pt idx="374">2</cx:pt>
          <cx:pt idx="375">1.5</cx:pt>
          <cx:pt idx="376">2.6667000000000001</cx:pt>
          <cx:pt idx="377">4</cx:pt>
          <cx:pt idx="378">2.5</cx:pt>
          <cx:pt idx="379">3</cx:pt>
          <cx:pt idx="380">3</cx:pt>
          <cx:pt idx="381">4</cx:pt>
          <cx:pt idx="382">2.5</cx:pt>
          <cx:pt idx="383">2.6667000000000001</cx:pt>
          <cx:pt idx="384">1.5</cx:pt>
          <cx:pt idx="385">2.5</cx:pt>
          <cx:pt idx="386">2.5</cx:pt>
          <cx:pt idx="387">3</cx:pt>
          <cx:pt idx="388">3.5</cx:pt>
          <cx:pt idx="389">2</cx:pt>
          <cx:pt idx="390">2</cx:pt>
          <cx:pt idx="391">4</cx:pt>
          <cx:pt idx="392">3.3332999999999999</cx:pt>
          <cx:pt idx="393">2</cx:pt>
          <cx:pt idx="394">4</cx:pt>
          <cx:pt idx="395">4</cx:pt>
          <cx:pt idx="396">1</cx:pt>
          <cx:pt idx="397">1</cx:pt>
          <cx:pt idx="398">4.5</cx:pt>
          <cx:pt idx="399">4</cx:pt>
          <cx:pt idx="400">4</cx:pt>
          <cx:pt idx="401">4</cx:pt>
          <cx:pt idx="402">3.5</cx:pt>
          <cx:pt idx="403">4</cx:pt>
          <cx:pt idx="404">1.5</cx:pt>
          <cx:pt idx="405">2.5</cx:pt>
          <cx:pt idx="406">1.5</cx:pt>
          <cx:pt idx="407">1.5</cx:pt>
          <cx:pt idx="408">3</cx:pt>
          <cx:pt idx="409">1.5</cx:pt>
          <cx:pt idx="410">2</cx:pt>
          <cx:pt idx="411">2.5</cx:pt>
          <cx:pt idx="412">2.5</cx:pt>
          <cx:pt idx="413">3</cx:pt>
          <cx:pt idx="414">2</cx:pt>
          <cx:pt idx="415">2.5</cx:pt>
          <cx:pt idx="416">4</cx:pt>
          <cx:pt idx="417">4.5</cx:pt>
          <cx:pt idx="418">2.5</cx:pt>
          <cx:pt idx="419">3</cx:pt>
          <cx:pt idx="420">1.5</cx:pt>
          <cx:pt idx="421">2.5</cx:pt>
          <cx:pt idx="422">4</cx:pt>
          <cx:pt idx="423">2.5</cx:pt>
          <cx:pt idx="424">2.5</cx:pt>
          <cx:pt idx="425">1.5</cx:pt>
          <cx:pt idx="426">1.5</cx:pt>
          <cx:pt idx="427">2</cx:pt>
          <cx:pt idx="428">4.5</cx:pt>
          <cx:pt idx="429">4.5</cx:pt>
          <cx:pt idx="430">2</cx:pt>
          <cx:pt idx="431">2</cx:pt>
          <cx:pt idx="432">3</cx:pt>
          <cx:pt idx="433">1.5</cx:pt>
          <cx:pt idx="434">2</cx:pt>
          <cx:pt idx="435">2</cx:pt>
          <cx:pt idx="436">1.5</cx:pt>
          <cx:pt idx="437">2</cx:pt>
          <cx:pt idx="438">1.5</cx:pt>
          <cx:pt idx="439">1.6667000000000001</cx:pt>
          <cx:pt idx="440">2</cx:pt>
          <cx:pt idx="441">2</cx:pt>
          <cx:pt idx="442">1.5</cx:pt>
          <cx:pt idx="443">2</cx:pt>
          <cx:pt idx="444">2</cx:pt>
          <cx:pt idx="445">2</cx:pt>
          <cx:pt idx="446">2.5</cx:pt>
          <cx:pt idx="447">2</cx:pt>
          <cx:pt idx="448">1.5</cx:pt>
          <cx:pt idx="449">2</cx:pt>
          <cx:pt idx="450">2</cx:pt>
          <cx:pt idx="451">2.6667000000000001</cx:pt>
          <cx:pt idx="452">4</cx:pt>
          <cx:pt idx="453">3.5</cx:pt>
          <cx:pt idx="454">3.5</cx:pt>
          <cx:pt idx="455">2.5</cx:pt>
          <cx:pt idx="456">3</cx:pt>
          <cx:pt idx="457">2.5</cx:pt>
          <cx:pt idx="458">2.3332999999999999</cx:pt>
          <cx:pt idx="459">1.5</cx:pt>
          <cx:pt idx="460">3</cx:pt>
          <cx:pt idx="461">1.5</cx:pt>
          <cx:pt idx="462">3</cx:pt>
          <cx:pt idx="463">2</cx:pt>
          <cx:pt idx="464">1.5</cx:pt>
          <cx:pt idx="465">4.5</cx:pt>
          <cx:pt idx="466">1.6667000000000001</cx:pt>
          <cx:pt idx="467">2</cx:pt>
          <cx:pt idx="468">2.5</cx:pt>
          <cx:pt idx="469">2</cx:pt>
          <cx:pt idx="470">2</cx:pt>
          <cx:pt idx="471">2</cx:pt>
          <cx:pt idx="472">1.5</cx:pt>
          <cx:pt idx="473">2</cx:pt>
          <cx:pt idx="474">3.5</cx:pt>
          <cx:pt idx="475">2.3332999999999999</cx:pt>
          <cx:pt idx="476">1.5</cx:pt>
          <cx:pt idx="477">2.5</cx:pt>
          <cx:pt idx="478">2</cx:pt>
          <cx:pt idx="479">5</cx:pt>
          <cx:pt idx="480">1.5</cx:pt>
          <cx:pt idx="481">3</cx:pt>
          <cx:pt idx="482">1.5</cx:pt>
          <cx:pt idx="483">2</cx:pt>
          <cx:pt idx="484">2</cx:pt>
          <cx:pt idx="485">2</cx:pt>
          <cx:pt idx="486">3</cx:pt>
          <cx:pt idx="487">3</cx:pt>
          <cx:pt idx="488">2</cx:pt>
          <cx:pt idx="489">4</cx:pt>
          <cx:pt idx="490">4</cx:pt>
          <cx:pt idx="491">1.5</cx:pt>
          <cx:pt idx="492">2</cx:pt>
          <cx:pt idx="493">1.5</cx:pt>
          <cx:pt idx="494">1.5</cx:pt>
          <cx:pt idx="495">2</cx:pt>
          <cx:pt idx="496">3</cx:pt>
          <cx:pt idx="497">2</cx:pt>
          <cx:pt idx="498">2.6667000000000001</cx:pt>
          <cx:pt idx="499">1.6667000000000001</cx:pt>
          <cx:pt idx="500">2</cx:pt>
          <cx:pt idx="501">1.5</cx:pt>
          <cx:pt idx="502">3</cx:pt>
          <cx:pt idx="503">2.5</cx:pt>
          <cx:pt idx="504">1.5</cx:pt>
          <cx:pt idx="505">2</cx:pt>
          <cx:pt idx="506">2</cx:pt>
          <cx:pt idx="507">2</cx:pt>
          <cx:pt idx="508">2</cx:pt>
          <cx:pt idx="509">3</cx:pt>
          <cx:pt idx="510">3</cx:pt>
          <cx:pt idx="511">2.5</cx:pt>
          <cx:pt idx="512">2</cx:pt>
          <cx:pt idx="513">3</cx:pt>
          <cx:pt idx="514">1.5</cx:pt>
          <cx:pt idx="515">2</cx:pt>
          <cx:pt idx="516">2</cx:pt>
          <cx:pt idx="517">2.5</cx:pt>
          <cx:pt idx="518">1.5</cx:pt>
          <cx:pt idx="519">2</cx:pt>
          <cx:pt idx="520">2</cx:pt>
          <cx:pt idx="521">1.5</cx:pt>
          <cx:pt idx="522">1.5</cx:pt>
          <cx:pt idx="523">2.5</cx:pt>
          <cx:pt idx="524">1.5</cx:pt>
          <cx:pt idx="525">2.5</cx:pt>
          <cx:pt idx="526">2.5</cx:pt>
          <cx:pt idx="527">1.5</cx:pt>
          <cx:pt idx="528">2</cx:pt>
          <cx:pt idx="529">2.5</cx:pt>
          <cx:pt idx="530">2.5</cx:pt>
          <cx:pt idx="531">2</cx:pt>
          <cx:pt idx="532">2</cx:pt>
          <cx:pt idx="533">1.5</cx:pt>
          <cx:pt idx="534">2.5</cx:pt>
          <cx:pt idx="535">2</cx:pt>
          <cx:pt idx="536">4</cx:pt>
          <cx:pt idx="537">2</cx:pt>
          <cx:pt idx="538">1.5</cx:pt>
          <cx:pt idx="539">1.5</cx:pt>
          <cx:pt idx="540">2</cx:pt>
          <cx:pt idx="541">2.5</cx:pt>
          <cx:pt idx="542">2.5</cx:pt>
          <cx:pt idx="543">3.5</cx:pt>
          <cx:pt idx="544">1.5</cx:pt>
          <cx:pt idx="545">2</cx:pt>
          <cx:pt idx="546">2</cx:pt>
          <cx:pt idx="547">3</cx:pt>
          <cx:pt idx="548">1.5</cx:pt>
          <cx:pt idx="549">2.5</cx:pt>
          <cx:pt idx="550">1.5</cx:pt>
          <cx:pt idx="551">1.5</cx:pt>
          <cx:pt idx="552">2</cx:pt>
          <cx:pt idx="553">2</cx:pt>
          <cx:pt idx="554">2</cx:pt>
          <cx:pt idx="555">2</cx:pt>
          <cx:pt idx="556">2</cx:pt>
          <cx:pt idx="557">2</cx:pt>
          <cx:pt idx="558">2</cx:pt>
          <cx:pt idx="559">2.5</cx:pt>
          <cx:pt idx="560">1.5</cx:pt>
          <cx:pt idx="561">3.5</cx:pt>
          <cx:pt idx="562">1</cx:pt>
          <cx:pt idx="563">1.5</cx:pt>
          <cx:pt idx="564">3</cx:pt>
          <cx:pt idx="565">2.6667000000000001</cx:pt>
          <cx:pt idx="566">1.5</cx:pt>
          <cx:pt idx="567">1</cx:pt>
          <cx:pt idx="568">3</cx:pt>
          <cx:pt idx="569">3</cx:pt>
          <cx:pt idx="570">2</cx:pt>
          <cx:pt idx="571">4</cx:pt>
          <cx:pt idx="572">2.5</cx:pt>
          <cx:pt idx="573">2</cx:pt>
          <cx:pt idx="574">2.5</cx:pt>
          <cx:pt idx="575">1.5</cx:pt>
          <cx:pt idx="576">2</cx:pt>
          <cx:pt idx="577">3</cx:pt>
          <cx:pt idx="578">2</cx:pt>
          <cx:pt idx="579">2.5</cx:pt>
          <cx:pt idx="580">2</cx:pt>
          <cx:pt idx="581">1</cx:pt>
          <cx:pt idx="582">2</cx:pt>
          <cx:pt idx="583">2.5</cx:pt>
          <cx:pt idx="584">3.5</cx:pt>
          <cx:pt idx="585">2</cx:pt>
          <cx:pt idx="586">4</cx:pt>
          <cx:pt idx="587">4</cx:pt>
          <cx:pt idx="588">2</cx:pt>
          <cx:pt idx="589">2.5</cx:pt>
          <cx:pt idx="590">4.5</cx:pt>
          <cx:pt idx="591">1</cx:pt>
          <cx:pt idx="592">2</cx:pt>
          <cx:pt idx="593">3</cx:pt>
          <cx:pt idx="594">2.5</cx:pt>
          <cx:pt idx="595">2.5</cx:pt>
          <cx:pt idx="596">2</cx:pt>
          <cx:pt idx="597">2</cx:pt>
          <cx:pt idx="598">2.5</cx:pt>
          <cx:pt idx="599">3</cx:pt>
          <cx:pt idx="600">4</cx:pt>
          <cx:pt idx="601">2.5</cx:pt>
          <cx:pt idx="602">2</cx:pt>
          <cx:pt idx="603">2</cx:pt>
          <cx:pt idx="604">3.5</cx:pt>
          <cx:pt idx="605">2.5</cx:pt>
          <cx:pt idx="606">3</cx:pt>
          <cx:pt idx="607">1.5</cx:pt>
          <cx:pt idx="608">3</cx:pt>
          <cx:pt idx="609">2.5</cx:pt>
          <cx:pt idx="610">2</cx:pt>
          <cx:pt idx="611">2.5</cx:pt>
          <cx:pt idx="612">4</cx:pt>
          <cx:pt idx="613">4</cx:pt>
          <cx:pt idx="614">2.5</cx:pt>
          <cx:pt idx="615">4</cx:pt>
          <cx:pt idx="616">4</cx:pt>
          <cx:pt idx="617">2.5</cx:pt>
          <cx:pt idx="618">1.5</cx:pt>
          <cx:pt idx="619">4</cx:pt>
          <cx:pt idx="620">2.5</cx:pt>
          <cx:pt idx="621">2.5</cx:pt>
          <cx:pt idx="622">2</cx:pt>
          <cx:pt idx="623">2</cx:pt>
          <cx:pt idx="624">2.5</cx:pt>
          <cx:pt idx="625">2</cx:pt>
          <cx:pt idx="626">2</cx:pt>
          <cx:pt idx="627">2</cx:pt>
          <cx:pt idx="628">2.5</cx:pt>
          <cx:pt idx="629">2</cx:pt>
          <cx:pt idx="630">1.5</cx:pt>
          <cx:pt idx="631">2</cx:pt>
          <cx:pt idx="632">1.5</cx:pt>
          <cx:pt idx="633">2</cx:pt>
          <cx:pt idx="634">1.5</cx:pt>
          <cx:pt idx="635">1</cx:pt>
          <cx:pt idx="636">1.5</cx:pt>
          <cx:pt idx="637">2.5</cx:pt>
          <cx:pt idx="638">1</cx:pt>
          <cx:pt idx="639">1</cx:pt>
          <cx:pt idx="640">1.5</cx:pt>
          <cx:pt idx="641">2</cx:pt>
          <cx:pt idx="642">1.5</cx:pt>
          <cx:pt idx="643">2</cx:pt>
          <cx:pt idx="644">2.5</cx:pt>
          <cx:pt idx="645">2.5</cx:pt>
          <cx:pt idx="646">3</cx:pt>
          <cx:pt idx="647">1.5</cx:pt>
          <cx:pt idx="648">1</cx:pt>
          <cx:pt idx="649">2</cx:pt>
          <cx:pt idx="650">2.5</cx:pt>
          <cx:pt idx="651">3</cx:pt>
          <cx:pt idx="652">1</cx:pt>
          <cx:pt idx="653">2.5</cx:pt>
          <cx:pt idx="654">2.5</cx:pt>
          <cx:pt idx="655">2.5</cx:pt>
          <cx:pt idx="656">3</cx:pt>
          <cx:pt idx="657">1</cx:pt>
          <cx:pt idx="658">2</cx:pt>
          <cx:pt idx="659">2</cx:pt>
          <cx:pt idx="660">2</cx:pt>
          <cx:pt idx="661">3</cx:pt>
          <cx:pt idx="662">2</cx:pt>
          <cx:pt idx="663">4.5</cx:pt>
          <cx:pt idx="664">1</cx:pt>
          <cx:pt idx="665">1</cx:pt>
          <cx:pt idx="666">4.5</cx:pt>
          <cx:pt idx="667">2</cx:pt>
          <cx:pt idx="668">2.5</cx:pt>
          <cx:pt idx="669">2.5</cx:pt>
          <cx:pt idx="670">2.5</cx:pt>
          <cx:pt idx="671">2</cx:pt>
          <cx:pt idx="672">1.5</cx:pt>
          <cx:pt idx="673">2</cx:pt>
          <cx:pt idx="674">1</cx:pt>
          <cx:pt idx="675">1.5</cx:pt>
          <cx:pt idx="676">3</cx:pt>
          <cx:pt idx="677">1.5</cx:pt>
          <cx:pt idx="678">3.5</cx:pt>
          <cx:pt idx="679">2.5</cx:pt>
          <cx:pt idx="680">3</cx:pt>
          <cx:pt idx="681">2</cx:pt>
          <cx:pt idx="682">1.5</cx:pt>
          <cx:pt idx="683">4</cx:pt>
          <cx:pt idx="684">2.5</cx:pt>
          <cx:pt idx="685">1.5</cx:pt>
          <cx:pt idx="686">1.5</cx:pt>
          <cx:pt idx="687">1.5</cx:pt>
          <cx:pt idx="688">3.5</cx:pt>
          <cx:pt idx="689">2.5</cx:pt>
          <cx:pt idx="690">3.5</cx:pt>
          <cx:pt idx="691">2</cx:pt>
          <cx:pt idx="692">2</cx:pt>
          <cx:pt idx="693">1.5</cx:pt>
          <cx:pt idx="694">3</cx:pt>
          <cx:pt idx="695">3</cx:pt>
          <cx:pt idx="696">2.5</cx:pt>
          <cx:pt idx="697">3</cx:pt>
          <cx:pt idx="698">2.5</cx:pt>
          <cx:pt idx="699">1.5</cx:pt>
          <cx:pt idx="700">1.5</cx:pt>
          <cx:pt idx="701">1.5</cx:pt>
          <cx:pt idx="702">3</cx:pt>
          <cx:pt idx="703">3</cx:pt>
          <cx:pt idx="704">1</cx:pt>
          <cx:pt idx="705">1</cx:pt>
          <cx:pt idx="706">1</cx:pt>
          <cx:pt idx="707">2</cx:pt>
          <cx:pt idx="708">2</cx:pt>
          <cx:pt idx="709">4.5</cx:pt>
          <cx:pt idx="710">1.5</cx:pt>
          <cx:pt idx="711">1.5</cx:pt>
          <cx:pt idx="712">4</cx:pt>
          <cx:pt idx="713">1</cx:pt>
          <cx:pt idx="714">4</cx:pt>
          <cx:pt idx="715">1.5</cx:pt>
          <cx:pt idx="716">2</cx:pt>
          <cx:pt idx="717">2.5</cx:pt>
          <cx:pt idx="718">2.5</cx:pt>
          <cx:pt idx="719">4.5</cx:pt>
          <cx:pt idx="720">4</cx:pt>
          <cx:pt idx="721">3</cx:pt>
          <cx:pt idx="722">4</cx:pt>
          <cx:pt idx="723">4</cx:pt>
          <cx:pt idx="724">1.5</cx:pt>
          <cx:pt idx="725">3.5</cx:pt>
          <cx:pt idx="726">1</cx:pt>
          <cx:pt idx="727">1.5</cx:pt>
          <cx:pt idx="728">2.5</cx:pt>
          <cx:pt idx="729">1.5</cx:pt>
          <cx:pt idx="730">1.5</cx:pt>
          <cx:pt idx="731">2.5</cx:pt>
          <cx:pt idx="732">1.5</cx:pt>
          <cx:pt idx="733">2.6667000000000001</cx:pt>
          <cx:pt idx="734">1.3332999999999999</cx:pt>
          <cx:pt idx="735">2.3332999999999999</cx:pt>
          <cx:pt idx="736">1.6667000000000001</cx:pt>
          <cx:pt idx="737">2</cx:pt>
          <cx:pt idx="738">1.5</cx:pt>
          <cx:pt idx="739">4.5</cx:pt>
          <cx:pt idx="740">2</cx:pt>
          <cx:pt idx="741">2</cx:pt>
          <cx:pt idx="742">1</cx:pt>
          <cx:pt idx="743">2.5</cx:pt>
          <cx:pt idx="744">2</cx:pt>
          <cx:pt idx="745">2</cx:pt>
          <cx:pt idx="746">4.6666999999999996</cx:pt>
          <cx:pt idx="747">1.5</cx:pt>
          <cx:pt idx="748">1.5</cx:pt>
          <cx:pt idx="749">2</cx:pt>
          <cx:pt idx="750">1.5</cx:pt>
          <cx:pt idx="751">1.5</cx:pt>
          <cx:pt idx="752">1.5</cx:pt>
          <cx:pt idx="753">1.5</cx:pt>
          <cx:pt idx="754">1</cx:pt>
          <cx:pt idx="755">1.5</cx:pt>
          <cx:pt idx="756">1.5</cx:pt>
          <cx:pt idx="757">1.5</cx:pt>
          <cx:pt idx="758">1</cx:pt>
          <cx:pt idx="759">1.5</cx:pt>
          <cx:pt idx="760">2</cx:pt>
          <cx:pt idx="761">1.5</cx:pt>
          <cx:pt idx="762">1.5</cx:pt>
          <cx:pt idx="763">2</cx:pt>
          <cx:pt idx="764">1.5</cx:pt>
          <cx:pt idx="765">1.5</cx:pt>
          <cx:pt idx="766">2</cx:pt>
          <cx:pt idx="767">2</cx:pt>
          <cx:pt idx="768">2</cx:pt>
          <cx:pt idx="769">2.5</cx:pt>
          <cx:pt idx="770">2.5</cx:pt>
          <cx:pt idx="771">2.5</cx:pt>
          <cx:pt idx="772">4</cx:pt>
          <cx:pt idx="773">4</cx:pt>
          <cx:pt idx="774">3.5</cx:pt>
          <cx:pt idx="775">2</cx:pt>
          <cx:pt idx="776">4.5</cx:pt>
          <cx:pt idx="777">2</cx:pt>
          <cx:pt idx="778">1.5</cx:pt>
          <cx:pt idx="779">2</cx:pt>
          <cx:pt idx="780">3</cx:pt>
          <cx:pt idx="781">1.5</cx:pt>
          <cx:pt idx="782">2.5</cx:pt>
          <cx:pt idx="783">2</cx:pt>
          <cx:pt idx="784">2</cx:pt>
          <cx:pt idx="785">2.5</cx:pt>
          <cx:pt idx="786">2</cx:pt>
          <cx:pt idx="787">1.5</cx:pt>
          <cx:pt idx="788">2</cx:pt>
          <cx:pt idx="789">2</cx:pt>
          <cx:pt idx="790">2.3332999999999999</cx:pt>
          <cx:pt idx="791">2</cx:pt>
          <cx:pt idx="792">2</cx:pt>
          <cx:pt idx="793">3</cx:pt>
          <cx:pt idx="794">3</cx:pt>
          <cx:pt idx="795">2</cx:pt>
          <cx:pt idx="796">3</cx:pt>
          <cx:pt idx="797">4</cx:pt>
          <cx:pt idx="798">3</cx:pt>
          <cx:pt idx="799">2</cx:pt>
          <cx:pt idx="800">4</cx:pt>
          <cx:pt idx="801">1.5</cx:pt>
          <cx:pt idx="802">2</cx:pt>
          <cx:pt idx="803">2</cx:pt>
          <cx:pt idx="804">1</cx:pt>
          <cx:pt idx="805">1.6667000000000001</cx:pt>
          <cx:pt idx="806">1.3332999999999999</cx:pt>
          <cx:pt idx="807">3</cx:pt>
          <cx:pt idx="808">2</cx:pt>
          <cx:pt idx="809">2</cx:pt>
          <cx:pt idx="810">1.6667000000000001</cx:pt>
          <cx:pt idx="811">2.3332999999999999</cx:pt>
          <cx:pt idx="812">1.6667000000000001</cx:pt>
          <cx:pt idx="813">1.6667000000000001</cx:pt>
          <cx:pt idx="814">1.6667000000000001</cx:pt>
          <cx:pt idx="815">2.5</cx:pt>
          <cx:pt idx="816">2</cx:pt>
          <cx:pt idx="817">3</cx:pt>
          <cx:pt idx="818">2</cx:pt>
          <cx:pt idx="819">2.5</cx:pt>
          <cx:pt idx="820">1.5</cx:pt>
          <cx:pt idx="821">2.5</cx:pt>
          <cx:pt idx="822">2</cx:pt>
          <cx:pt idx="823">3.5</cx:pt>
          <cx:pt idx="824">2</cx:pt>
          <cx:pt idx="825">1.5</cx:pt>
          <cx:pt idx="826">2</cx:pt>
          <cx:pt idx="827">1.5</cx:pt>
          <cx:pt idx="828">3</cx:pt>
          <cx:pt idx="829">1.5</cx:pt>
          <cx:pt idx="830">3</cx:pt>
          <cx:pt idx="831">2.5</cx:pt>
          <cx:pt idx="832">2.5</cx:pt>
          <cx:pt idx="833">2.5</cx:pt>
          <cx:pt idx="834">1.5</cx:pt>
          <cx:pt idx="835">2.5</cx:pt>
          <cx:pt idx="836">2.5</cx:pt>
          <cx:pt idx="837">2.5</cx:pt>
          <cx:pt idx="838">2.5</cx:pt>
          <cx:pt idx="839">2.5</cx:pt>
          <cx:pt idx="840">3</cx:pt>
          <cx:pt idx="841">4</cx:pt>
          <cx:pt idx="842">3.5</cx:pt>
          <cx:pt idx="843">3</cx:pt>
          <cx:pt idx="844">2</cx:pt>
          <cx:pt idx="845">1.5</cx:pt>
          <cx:pt idx="846">1.5</cx:pt>
          <cx:pt idx="847">2.5</cx:pt>
          <cx:pt idx="848">2</cx:pt>
          <cx:pt idx="849">4</cx:pt>
          <cx:pt idx="850">1.5</cx:pt>
          <cx:pt idx="851">4</cx:pt>
          <cx:pt idx="852">3</cx:pt>
          <cx:pt idx="853">1.5</cx:pt>
          <cx:pt idx="854">1.5</cx:pt>
          <cx:pt idx="855">1.5</cx:pt>
          <cx:pt idx="856">2</cx:pt>
          <cx:pt idx="857">2.3332999999999999</cx:pt>
          <cx:pt idx="858">2</cx:pt>
          <cx:pt idx="859">3.5</cx:pt>
          <cx:pt idx="860">4.5</cx:pt>
          <cx:pt idx="861">2</cx:pt>
          <cx:pt idx="862">3</cx:pt>
          <cx:pt idx="863">4</cx:pt>
          <cx:pt idx="864">4.5</cx:pt>
          <cx:pt idx="865">4</cx:pt>
          <cx:pt idx="866">2</cx:pt>
          <cx:pt idx="867">3.5</cx:pt>
          <cx:pt idx="868">2.6667000000000001</cx:pt>
          <cx:pt idx="869">1.6667000000000001</cx:pt>
          <cx:pt idx="870">2.5</cx:pt>
          <cx:pt idx="871">2.5</cx:pt>
          <cx:pt idx="872">3</cx:pt>
          <cx:pt idx="873">1.6667000000000001</cx:pt>
          <cx:pt idx="874">1.5</cx:pt>
          <cx:pt idx="875">4</cx:pt>
          <cx:pt idx="876">2.5</cx:pt>
          <cx:pt idx="877">1.5</cx:pt>
          <cx:pt idx="878">2</cx:pt>
          <cx:pt idx="879">1.5</cx:pt>
          <cx:pt idx="880">3.5</cx:pt>
          <cx:pt idx="881">2</cx:pt>
          <cx:pt idx="882">1</cx:pt>
          <cx:pt idx="883">2</cx:pt>
          <cx:pt idx="884">2</cx:pt>
          <cx:pt idx="885">2</cx:pt>
          <cx:pt idx="886">3.5</cx:pt>
          <cx:pt idx="887">4.5</cx:pt>
          <cx:pt idx="888">4</cx:pt>
          <cx:pt idx="889">1.5</cx:pt>
          <cx:pt idx="890">1.5</cx:pt>
          <cx:pt idx="891">1.5</cx:pt>
          <cx:pt idx="892">2.5</cx:pt>
          <cx:pt idx="893">2</cx:pt>
          <cx:pt idx="894">2.5</cx:pt>
          <cx:pt idx="895">4</cx:pt>
          <cx:pt idx="896">1.5</cx:pt>
          <cx:pt idx="897">1.5</cx:pt>
          <cx:pt idx="898">2</cx:pt>
          <cx:pt idx="899">2</cx:pt>
          <cx:pt idx="900">2</cx:pt>
          <cx:pt idx="901">2</cx:pt>
          <cx:pt idx="902">4</cx:pt>
          <cx:pt idx="903">2.5</cx:pt>
          <cx:pt idx="904">3</cx:pt>
          <cx:pt idx="905">2</cx:pt>
          <cx:pt idx="906">1.5</cx:pt>
          <cx:pt idx="907">2</cx:pt>
          <cx:pt idx="908">1</cx:pt>
          <cx:pt idx="909">2</cx:pt>
          <cx:pt idx="910">1</cx:pt>
          <cx:pt idx="911">2</cx:pt>
          <cx:pt idx="912">1</cx:pt>
          <cx:pt idx="913">2</cx:pt>
          <cx:pt idx="914">1</cx:pt>
          <cx:pt idx="915">2</cx:pt>
          <cx:pt idx="916">1.5</cx:pt>
          <cx:pt idx="917">1.5</cx:pt>
          <cx:pt idx="918">2</cx:pt>
          <cx:pt idx="919">2.5</cx:pt>
          <cx:pt idx="920">3.5</cx:pt>
          <cx:pt idx="921">2.5</cx:pt>
          <cx:pt idx="922">2</cx:pt>
          <cx:pt idx="923">4</cx:pt>
          <cx:pt idx="924">3.5</cx:pt>
          <cx:pt idx="925">3.5</cx:pt>
          <cx:pt idx="926">3.5</cx:pt>
          <cx:pt idx="927">3.5</cx:pt>
          <cx:pt idx="928">3</cx:pt>
          <cx:pt idx="929">4</cx:pt>
          <cx:pt idx="930">4.5</cx:pt>
          <cx:pt idx="931">3.5</cx:pt>
          <cx:pt idx="932">1.5</cx:pt>
          <cx:pt idx="933">1.5</cx:pt>
          <cx:pt idx="934">3</cx:pt>
          <cx:pt idx="935">4.5</cx:pt>
          <cx:pt idx="936">2.5</cx:pt>
          <cx:pt idx="937">2.5</cx:pt>
          <cx:pt idx="938">3.3332999999999999</cx:pt>
          <cx:pt idx="939">3</cx:pt>
          <cx:pt idx="940">2</cx:pt>
          <cx:pt idx="941">2</cx:pt>
          <cx:pt idx="942">1.5</cx:pt>
          <cx:pt idx="943">2.5</cx:pt>
          <cx:pt idx="944">2</cx:pt>
          <cx:pt idx="945">1.6667000000000001</cx:pt>
          <cx:pt idx="946">1.5</cx:pt>
          <cx:pt idx="947">1.5</cx:pt>
          <cx:pt idx="948">2</cx:pt>
          <cx:pt idx="949">2</cx:pt>
          <cx:pt idx="950">3</cx:pt>
          <cx:pt idx="951">2</cx:pt>
          <cx:pt idx="952">2</cx:pt>
          <cx:pt idx="953">1</cx:pt>
          <cx:pt idx="954">2</cx:pt>
          <cx:pt idx="955">1.5</cx:pt>
          <cx:pt idx="956">1.5</cx:pt>
          <cx:pt idx="957">2.5</cx:pt>
          <cx:pt idx="958">2</cx:pt>
          <cx:pt idx="959">1.5</cx:pt>
          <cx:pt idx="960">1.5</cx:pt>
          <cx:pt idx="961">3</cx:pt>
          <cx:pt idx="962">2</cx:pt>
          <cx:pt idx="963">1.5</cx:pt>
          <cx:pt idx="964">1</cx:pt>
          <cx:pt idx="965">3</cx:pt>
          <cx:pt idx="966">2</cx:pt>
          <cx:pt idx="967">3.5</cx:pt>
          <cx:pt idx="968">3.5</cx:pt>
          <cx:pt idx="969">2.5</cx:pt>
          <cx:pt idx="970">1.5</cx:pt>
          <cx:pt idx="971">2</cx:pt>
          <cx:pt idx="972">2.5</cx:pt>
          <cx:pt idx="973">3</cx:pt>
          <cx:pt idx="974">1.5</cx:pt>
          <cx:pt idx="975">2.5</cx:pt>
          <cx:pt idx="976">3</cx:pt>
          <cx:pt idx="977">2</cx:pt>
          <cx:pt idx="978">3</cx:pt>
          <cx:pt idx="979">4.5</cx:pt>
          <cx:pt idx="980">1.5</cx:pt>
          <cx:pt idx="981">4</cx:pt>
          <cx:pt idx="982">1.5</cx:pt>
          <cx:pt idx="983">1.5</cx:pt>
          <cx:pt idx="984">1.5</cx:pt>
          <cx:pt idx="985">4</cx:pt>
          <cx:pt idx="986">1.5</cx:pt>
          <cx:pt idx="987">2.5</cx:pt>
          <cx:pt idx="988">1.5</cx:pt>
          <cx:pt idx="989">4</cx:pt>
          <cx:pt idx="990">3</cx:pt>
          <cx:pt idx="991">1</cx:pt>
          <cx:pt idx="992">1.5</cx:pt>
          <cx:pt idx="993">4</cx:pt>
          <cx:pt idx="994">3.5</cx:pt>
          <cx:pt idx="995">2</cx:pt>
          <cx:pt idx="996">1.5</cx:pt>
          <cx:pt idx="997">1.5</cx:pt>
          <cx:pt idx="998">1.5</cx:pt>
          <cx:pt idx="999">2</cx:pt>
          <cx:pt idx="1000">2</cx:pt>
          <cx:pt idx="1001">4</cx:pt>
          <cx:pt idx="1002">4.5</cx:pt>
          <cx:pt idx="1003">2</cx:pt>
          <cx:pt idx="1004">3</cx:pt>
          <cx:pt idx="1005">1.3332999999999999</cx:pt>
          <cx:pt idx="1006">2</cx:pt>
          <cx:pt idx="1007">1.5</cx:pt>
          <cx:pt idx="1008">3</cx:pt>
          <cx:pt idx="1009">1.5</cx:pt>
          <cx:pt idx="1010">1.5</cx:pt>
          <cx:pt idx="1011">1.5</cx:pt>
          <cx:pt idx="1012">1.5</cx:pt>
          <cx:pt idx="1013">1.5</cx:pt>
          <cx:pt idx="1014">1.5</cx:pt>
          <cx:pt idx="1015">1.5</cx:pt>
          <cx:pt idx="1016">1.5</cx:pt>
          <cx:pt idx="1017">2</cx:pt>
          <cx:pt idx="1018">3.5</cx:pt>
          <cx:pt idx="1019">1.5</cx:pt>
          <cx:pt idx="1020">2.5</cx:pt>
          <cx:pt idx="1021">2</cx:pt>
          <cx:pt idx="1022">2.5</cx:pt>
          <cx:pt idx="1023">2</cx:pt>
          <cx:pt idx="1024">2.5</cx:pt>
          <cx:pt idx="1025">2.6667000000000001</cx:pt>
          <cx:pt idx="1026">2.5</cx:pt>
          <cx:pt idx="1027">2</cx:pt>
          <cx:pt idx="1028">2</cx:pt>
          <cx:pt idx="1029">1.5</cx:pt>
          <cx:pt idx="1030">2</cx:pt>
          <cx:pt idx="1031">1.6667000000000001</cx:pt>
          <cx:pt idx="1032">1.5</cx:pt>
          <cx:pt idx="1033">3</cx:pt>
          <cx:pt idx="1034">2</cx:pt>
          <cx:pt idx="1035">3.5</cx:pt>
          <cx:pt idx="1036">4</cx:pt>
          <cx:pt idx="1037">2.5</cx:pt>
          <cx:pt idx="1038">2</cx:pt>
          <cx:pt idx="1039">2</cx:pt>
          <cx:pt idx="1040">1.5</cx:pt>
          <cx:pt idx="1041">2</cx:pt>
          <cx:pt idx="1042">1</cx:pt>
          <cx:pt idx="1043">2</cx:pt>
          <cx:pt idx="1044">1</cx:pt>
          <cx:pt idx="1045">1.6667000000000001</cx:pt>
          <cx:pt idx="1046">2</cx:pt>
          <cx:pt idx="1047">2.3332999999999999</cx:pt>
          <cx:pt idx="1048">1.5</cx:pt>
          <cx:pt idx="1049">4.5</cx:pt>
          <cx:pt idx="1050">4</cx:pt>
          <cx:pt idx="1051">4.3333000000000004</cx:pt>
          <cx:pt idx="1052">4.6666999999999996</cx:pt>
          <cx:pt idx="1053">4</cx:pt>
          <cx:pt idx="1054">3</cx:pt>
          <cx:pt idx="1055">1.6667000000000001</cx:pt>
          <cx:pt idx="1056">2.6667000000000001</cx:pt>
          <cx:pt idx="1057">1.6667000000000001</cx:pt>
          <cx:pt idx="1058">4.3333000000000004</cx:pt>
          <cx:pt idx="1059">3</cx:pt>
          <cx:pt idx="1060">3.5</cx:pt>
          <cx:pt idx="1061">1.5</cx:pt>
          <cx:pt idx="1062">3</cx:pt>
          <cx:pt idx="1063">3</cx:pt>
          <cx:pt idx="1064">2.6667000000000001</cx:pt>
          <cx:pt idx="1065">1.5</cx:pt>
          <cx:pt idx="1066">2.5</cx:pt>
          <cx:pt idx="1067">4.5</cx:pt>
          <cx:pt idx="1068">1.5</cx:pt>
          <cx:pt idx="1069">1.5</cx:pt>
          <cx:pt idx="1070">2</cx:pt>
          <cx:pt idx="1071">2</cx:pt>
          <cx:pt idx="1072">3</cx:pt>
          <cx:pt idx="1073">3</cx:pt>
          <cx:pt idx="1074">2.5</cx:pt>
          <cx:pt idx="1075">1.5</cx:pt>
          <cx:pt idx="1076">1.6667000000000001</cx:pt>
          <cx:pt idx="1077">1.6667000000000001</cx:pt>
          <cx:pt idx="1078">1.5</cx:pt>
          <cx:pt idx="1079">2.5</cx:pt>
          <cx:pt idx="1080">3</cx:pt>
          <cx:pt idx="1081">1.5</cx:pt>
          <cx:pt idx="1082">2</cx:pt>
          <cx:pt idx="1083">2</cx:pt>
          <cx:pt idx="1084">2</cx:pt>
          <cx:pt idx="1085">2</cx:pt>
          <cx:pt idx="1086">4</cx:pt>
          <cx:pt idx="1087">1.5</cx:pt>
          <cx:pt idx="1088">3.5</cx:pt>
          <cx:pt idx="1089">2</cx:pt>
          <cx:pt idx="1090">2.5</cx:pt>
          <cx:pt idx="1091">3</cx:pt>
          <cx:pt idx="1092">2</cx:pt>
          <cx:pt idx="1093">2</cx:pt>
          <cx:pt idx="1094">1.5</cx:pt>
          <cx:pt idx="1095">1.5</cx:pt>
          <cx:pt idx="1096">3</cx:pt>
          <cx:pt idx="1097">4</cx:pt>
          <cx:pt idx="1098">3</cx:pt>
          <cx:pt idx="1099">1.5</cx:pt>
          <cx:pt idx="1100">3</cx:pt>
          <cx:pt idx="1101">2</cx:pt>
          <cx:pt idx="1102">2.5</cx:pt>
          <cx:pt idx="1103">1.5</cx:pt>
          <cx:pt idx="1104">2</cx:pt>
          <cx:pt idx="1105">2</cx:pt>
          <cx:pt idx="1106">2</cx:pt>
          <cx:pt idx="1107">2</cx:pt>
          <cx:pt idx="1108">2</cx:pt>
          <cx:pt idx="1109">3</cx:pt>
          <cx:pt idx="1110">2</cx:pt>
          <cx:pt idx="1111">2</cx:pt>
          <cx:pt idx="1112">1.5</cx:pt>
          <cx:pt idx="1113">2</cx:pt>
          <cx:pt idx="1114">2</cx:pt>
          <cx:pt idx="1115">3.5</cx:pt>
          <cx:pt idx="1116">2</cx:pt>
          <cx:pt idx="1117">2</cx:pt>
          <cx:pt idx="1118">3</cx:pt>
          <cx:pt idx="1119">1.5</cx:pt>
          <cx:pt idx="1120">4.5</cx:pt>
          <cx:pt idx="1121">3</cx:pt>
          <cx:pt idx="1122">2</cx:pt>
          <cx:pt idx="1123">2.5</cx:pt>
          <cx:pt idx="1124">3.5</cx:pt>
          <cx:pt idx="1125">2.3332999999999999</cx:pt>
          <cx:pt idx="1126">3</cx:pt>
          <cx:pt idx="1127">3.5</cx:pt>
          <cx:pt idx="1128">2</cx:pt>
          <cx:pt idx="1129">3.5</cx:pt>
          <cx:pt idx="1130">4</cx:pt>
          <cx:pt idx="1131">3.5</cx:pt>
          <cx:pt idx="1132">2.3332999999999999</cx:pt>
          <cx:pt idx="1133">4.5</cx:pt>
          <cx:pt idx="1134">2.6667000000000001</cx:pt>
          <cx:pt idx="1135">4.5</cx:pt>
          <cx:pt idx="1136">1.5</cx:pt>
          <cx:pt idx="1137">2</cx:pt>
          <cx:pt idx="1138">2</cx:pt>
          <cx:pt idx="1139">2</cx:pt>
          <cx:pt idx="1140">1.3332999999999999</cx:pt>
          <cx:pt idx="1141">1.3332999999999999</cx:pt>
          <cx:pt idx="1142">2</cx:pt>
          <cx:pt idx="1143">3.3332999999999999</cx:pt>
          <cx:pt idx="1144">1.3332999999999999</cx:pt>
          <cx:pt idx="1145">1.5</cx:pt>
          <cx:pt idx="1146">1.6667000000000001</cx:pt>
          <cx:pt idx="1147">2</cx:pt>
          <cx:pt idx="1148">1.5</cx:pt>
          <cx:pt idx="1149">2.5</cx:pt>
          <cx:pt idx="1150">4</cx:pt>
          <cx:pt idx="1151">4</cx:pt>
          <cx:pt idx="1152">3.5</cx:pt>
          <cx:pt idx="1153">5</cx:pt>
          <cx:pt idx="1154">3</cx:pt>
          <cx:pt idx="1155">4</cx:pt>
          <cx:pt idx="1156">4.5</cx:pt>
          <cx:pt idx="1157">3</cx:pt>
          <cx:pt idx="1158">4.5</cx:pt>
          <cx:pt idx="1159">2</cx:pt>
          <cx:pt idx="1160">2</cx:pt>
          <cx:pt idx="1161">2.3332999999999999</cx:pt>
          <cx:pt idx="1162">2</cx:pt>
          <cx:pt idx="1163">3.5</cx:pt>
          <cx:pt idx="1164">2.5</cx:pt>
          <cx:pt idx="1165">2.5</cx:pt>
          <cx:pt idx="1166">2.5</cx:pt>
          <cx:pt idx="1167">2</cx:pt>
          <cx:pt idx="1168">1.5</cx:pt>
          <cx:pt idx="1169">3.5</cx:pt>
          <cx:pt idx="1170">1.5</cx:pt>
          <cx:pt idx="1171">4</cx:pt>
          <cx:pt idx="1172">1.6667000000000001</cx:pt>
          <cx:pt idx="1173">1.6667000000000001</cx:pt>
          <cx:pt idx="1174">1.6667000000000001</cx:pt>
          <cx:pt idx="1175">3.5</cx:pt>
          <cx:pt idx="1176">2</cx:pt>
          <cx:pt idx="1177">2</cx:pt>
          <cx:pt idx="1178">2.6667000000000001</cx:pt>
          <cx:pt idx="1179">2.5</cx:pt>
          <cx:pt idx="1180">2</cx:pt>
          <cx:pt idx="1181">2.5</cx:pt>
          <cx:pt idx="1182">2.5</cx:pt>
          <cx:pt idx="1183">1</cx:pt>
          <cx:pt idx="1184">2.5</cx:pt>
          <cx:pt idx="1185">1.5</cx:pt>
          <cx:pt idx="1186">1.5</cx:pt>
          <cx:pt idx="1187">1.5</cx:pt>
          <cx:pt idx="1188">1.5</cx:pt>
          <cx:pt idx="1189">1.5</cx:pt>
          <cx:pt idx="1190">1.5</cx:pt>
          <cx:pt idx="1191">2</cx:pt>
          <cx:pt idx="1192">2</cx:pt>
          <cx:pt idx="1193">1</cx:pt>
          <cx:pt idx="1194">2.5</cx:pt>
          <cx:pt idx="1195">2.5</cx:pt>
          <cx:pt idx="1196">2</cx:pt>
          <cx:pt idx="1197">2.5</cx:pt>
          <cx:pt idx="1198">2.5</cx:pt>
          <cx:pt idx="1199">4</cx:pt>
          <cx:pt idx="1200">3.6667000000000001</cx:pt>
          <cx:pt idx="1201">4</cx:pt>
          <cx:pt idx="1202">3</cx:pt>
          <cx:pt idx="1203">4</cx:pt>
          <cx:pt idx="1204">3.6667000000000001</cx:pt>
          <cx:pt idx="1205">3.6667000000000001</cx:pt>
          <cx:pt idx="1206">3.3332999999999999</cx:pt>
          <cx:pt idx="1207">3.6667000000000001</cx:pt>
          <cx:pt idx="1208">2.5</cx:pt>
          <cx:pt idx="1209">2.5</cx:pt>
          <cx:pt idx="1210">3.6667000000000001</cx:pt>
          <cx:pt idx="1211">1.5</cx:pt>
          <cx:pt idx="1212">2</cx:pt>
          <cx:pt idx="1213">2.5</cx:pt>
          <cx:pt idx="1214">1</cx:pt>
          <cx:pt idx="1215">1.5</cx:pt>
          <cx:pt idx="1216">3</cx:pt>
          <cx:pt idx="1217">2.5</cx:pt>
          <cx:pt idx="1218">2</cx:pt>
          <cx:pt idx="1219">4</cx:pt>
          <cx:pt idx="1220">1.5</cx:pt>
          <cx:pt idx="1221">1.5</cx:pt>
          <cx:pt idx="1222">2.5</cx:pt>
          <cx:pt idx="1223">1.5</cx:pt>
          <cx:pt idx="1224">2.5</cx:pt>
          <cx:pt idx="1225">2.5</cx:pt>
          <cx:pt idx="1226">2.5</cx:pt>
          <cx:pt idx="1227">1.5</cx:pt>
          <cx:pt idx="1228">3</cx:pt>
          <cx:pt idx="1229">1.5</cx:pt>
          <cx:pt idx="1230">4</cx:pt>
          <cx:pt idx="1231">1.5</cx:pt>
          <cx:pt idx="1232">2</cx:pt>
          <cx:pt idx="1233">2</cx:pt>
          <cx:pt idx="1234">2.5</cx:pt>
          <cx:pt idx="1235">2</cx:pt>
          <cx:pt idx="1236">1.5</cx:pt>
          <cx:pt idx="1237">3</cx:pt>
          <cx:pt idx="1238">4</cx:pt>
          <cx:pt idx="1239">2</cx:pt>
          <cx:pt idx="1240">2</cx:pt>
          <cx:pt idx="1241">1.5</cx:pt>
          <cx:pt idx="1242">2.5</cx:pt>
          <cx:pt idx="1243">2.5</cx:pt>
          <cx:pt idx="1244">3</cx:pt>
          <cx:pt idx="1245">3</cx:pt>
          <cx:pt idx="1246">2.5</cx:pt>
          <cx:pt idx="1247">2</cx:pt>
          <cx:pt idx="1248">2</cx:pt>
          <cx:pt idx="1249">1.5</cx:pt>
          <cx:pt idx="1250">2.5</cx:pt>
          <cx:pt idx="1251">1.5</cx:pt>
          <cx:pt idx="1252">2.5</cx:pt>
          <cx:pt idx="1253">2.5</cx:pt>
          <cx:pt idx="1254">2.5</cx:pt>
          <cx:pt idx="1255">1.5</cx:pt>
          <cx:pt idx="1256">1.5</cx:pt>
          <cx:pt idx="1257">4</cx:pt>
          <cx:pt idx="1258">2.5</cx:pt>
          <cx:pt idx="1259">3.5</cx:pt>
          <cx:pt idx="1260">2.5</cx:pt>
          <cx:pt idx="1261">3</cx:pt>
          <cx:pt idx="1262">2.5</cx:pt>
          <cx:pt idx="1263">2</cx:pt>
          <cx:pt idx="1264">2.5</cx:pt>
          <cx:pt idx="1265">1.5</cx:pt>
          <cx:pt idx="1266">2</cx:pt>
          <cx:pt idx="1267">3</cx:pt>
          <cx:pt idx="1268">4.6666999999999996</cx:pt>
          <cx:pt idx="1269">1.5</cx:pt>
          <cx:pt idx="1270">1</cx:pt>
          <cx:pt idx="1271">4.3333000000000004</cx:pt>
          <cx:pt idx="1272">4</cx:pt>
          <cx:pt idx="1273">4</cx:pt>
          <cx:pt idx="1274">3.5</cx:pt>
          <cx:pt idx="1275">4</cx:pt>
          <cx:pt idx="1276">4</cx:pt>
          <cx:pt idx="1277">4.5</cx:pt>
          <cx:pt idx="1278">4</cx:pt>
          <cx:pt idx="1279">3.6667000000000001</cx:pt>
          <cx:pt idx="1280">4</cx:pt>
          <cx:pt idx="1281">1.5</cx:pt>
          <cx:pt idx="1282">1.5</cx:pt>
          <cx:pt idx="1283">2.6667000000000001</cx:pt>
          <cx:pt idx="1284">2.6667000000000001</cx:pt>
          <cx:pt idx="1285">3.6667000000000001</cx:pt>
          <cx:pt idx="1286">2.5</cx:pt>
          <cx:pt idx="1287">2</cx:pt>
          <cx:pt idx="1288">2</cx:pt>
          <cx:pt idx="1289">2</cx:pt>
          <cx:pt idx="1290">1.5</cx:pt>
          <cx:pt idx="1291">2.5</cx:pt>
          <cx:pt idx="1292">3</cx:pt>
          <cx:pt idx="1293">2.5</cx:pt>
          <cx:pt idx="1294">2.5</cx:pt>
          <cx:pt idx="1295">4</cx:pt>
          <cx:pt idx="1296">2.5</cx:pt>
          <cx:pt idx="1297">3.5</cx:pt>
          <cx:pt idx="1298">2</cx:pt>
          <cx:pt idx="1299">2</cx:pt>
          <cx:pt idx="1300">3</cx:pt>
          <cx:pt idx="1301">1.5</cx:pt>
          <cx:pt idx="1302">2.5</cx:pt>
          <cx:pt idx="1303">1</cx:pt>
          <cx:pt idx="1304">1.5</cx:pt>
          <cx:pt idx="1305">3</cx:pt>
          <cx:pt idx="1306">3</cx:pt>
          <cx:pt idx="1307">1</cx:pt>
          <cx:pt idx="1308">2.5</cx:pt>
          <cx:pt idx="1309">2</cx:pt>
          <cx:pt idx="1310">3</cx:pt>
          <cx:pt idx="1311">2</cx:pt>
          <cx:pt idx="1312">2</cx:pt>
          <cx:pt idx="1313">2</cx:pt>
          <cx:pt idx="1314">1.5</cx:pt>
          <cx:pt idx="1315">1.5</cx:pt>
          <cx:pt idx="1316">2</cx:pt>
          <cx:pt idx="1317">1</cx:pt>
          <cx:pt idx="1318">1</cx:pt>
          <cx:pt idx="1319">1.5</cx:pt>
          <cx:pt idx="1320">2</cx:pt>
          <cx:pt idx="1321">3</cx:pt>
          <cx:pt idx="1322">3</cx:pt>
          <cx:pt idx="1323">2</cx:pt>
          <cx:pt idx="1324">1</cx:pt>
          <cx:pt idx="1325">3.5</cx:pt>
          <cx:pt idx="1326">3.5</cx:pt>
          <cx:pt idx="1327">1</cx:pt>
          <cx:pt idx="1328">2.5</cx:pt>
          <cx:pt idx="1329">4</cx:pt>
          <cx:pt idx="1330">2.5</cx:pt>
          <cx:pt idx="1331">4</cx:pt>
          <cx:pt idx="1332">1.5</cx:pt>
          <cx:pt idx="1333">5</cx:pt>
          <cx:pt idx="1334">2.5</cx:pt>
          <cx:pt idx="1335">2.5</cx:pt>
          <cx:pt idx="1336">2.6667000000000001</cx:pt>
          <cx:pt idx="1337">1</cx:pt>
          <cx:pt idx="1338">2</cx:pt>
          <cx:pt idx="1339">1</cx:pt>
          <cx:pt idx="1340">2</cx:pt>
          <cx:pt idx="1341">2</cx:pt>
          <cx:pt idx="1342">2.5</cx:pt>
          <cx:pt idx="1343">2</cx:pt>
          <cx:pt idx="1344">4</cx:pt>
          <cx:pt idx="1345">1</cx:pt>
          <cx:pt idx="1346">2.5</cx:pt>
          <cx:pt idx="1347">1.5</cx:pt>
          <cx:pt idx="1348">2</cx:pt>
          <cx:pt idx="1349">3</cx:pt>
          <cx:pt idx="1350">1.5</cx:pt>
          <cx:pt idx="1351">2</cx:pt>
          <cx:pt idx="1352">2</cx:pt>
          <cx:pt idx="1353">1.5</cx:pt>
          <cx:pt idx="1354">4</cx:pt>
          <cx:pt idx="1355">2.5</cx:pt>
          <cx:pt idx="1356">1</cx:pt>
          <cx:pt idx="1357">1</cx:pt>
          <cx:pt idx="1358">1</cx:pt>
          <cx:pt idx="1359">2</cx:pt>
          <cx:pt idx="1360">4</cx:pt>
          <cx:pt idx="1361">1.5</cx:pt>
          <cx:pt idx="1362">1.5</cx:pt>
          <cx:pt idx="1363">4</cx:pt>
          <cx:pt idx="1364">3.5</cx:pt>
          <cx:pt idx="1365">4</cx:pt>
          <cx:pt idx="1366">2.5</cx:pt>
          <cx:pt idx="1367">4</cx:pt>
          <cx:pt idx="1368">4.5</cx:pt>
          <cx:pt idx="1369">2.5</cx:pt>
          <cx:pt idx="1370">4</cx:pt>
          <cx:pt idx="1371">4</cx:pt>
          <cx:pt idx="1372">4.5</cx:pt>
          <cx:pt idx="1373">3</cx:pt>
          <cx:pt idx="1374">2</cx:pt>
          <cx:pt idx="1375">1.5</cx:pt>
          <cx:pt idx="1376">1.5</cx:pt>
          <cx:pt idx="1377">3</cx:pt>
          <cx:pt idx="1378">1.5</cx:pt>
          <cx:pt idx="1379">1</cx:pt>
          <cx:pt idx="1380">2</cx:pt>
          <cx:pt idx="1381">4</cx:pt>
          <cx:pt idx="1382">1.5</cx:pt>
          <cx:pt idx="1383">1.5</cx:pt>
          <cx:pt idx="1384">2.5</cx:pt>
          <cx:pt idx="1385">2</cx:pt>
          <cx:pt idx="1386">2.5</cx:pt>
          <cx:pt idx="1387">2.5</cx:pt>
          <cx:pt idx="1388">1.5</cx:pt>
          <cx:pt idx="1389">2.5</cx:pt>
          <cx:pt idx="1390">2</cx:pt>
          <cx:pt idx="1391">2</cx:pt>
          <cx:pt idx="1392">4.5</cx:pt>
          <cx:pt idx="1393">1.5</cx:pt>
          <cx:pt idx="1394">4</cx:pt>
          <cx:pt idx="1395">1.5</cx:pt>
          <cx:pt idx="1396">2.5</cx:pt>
          <cx:pt idx="1397">1.5</cx:pt>
          <cx:pt idx="1398">2</cx:pt>
          <cx:pt idx="1399">2</cx:pt>
          <cx:pt idx="1400">3</cx:pt>
          <cx:pt idx="1401">1.6667000000000001</cx:pt>
          <cx:pt idx="1402">2.5</cx:pt>
          <cx:pt idx="1403">2</cx:pt>
          <cx:pt idx="1404">2</cx:pt>
          <cx:pt idx="1405">2</cx:pt>
          <cx:pt idx="1406">4</cx:pt>
          <cx:pt idx="1407">2</cx:pt>
          <cx:pt idx="1408">2</cx:pt>
          <cx:pt idx="1409">2</cx:pt>
          <cx:pt idx="1410">1.5</cx:pt>
          <cx:pt idx="1411">2</cx:pt>
          <cx:pt idx="1412">3</cx:pt>
          <cx:pt idx="1413">4.5</cx:pt>
          <cx:pt idx="1414">3.5</cx:pt>
          <cx:pt idx="1415">4</cx:pt>
          <cx:pt idx="1416">2</cx:pt>
          <cx:pt idx="1417">2</cx:pt>
          <cx:pt idx="1418">3.5</cx:pt>
          <cx:pt idx="1419">2.5</cx:pt>
          <cx:pt idx="1420">1.5</cx:pt>
          <cx:pt idx="1421">4.5</cx:pt>
          <cx:pt idx="1422">2</cx:pt>
          <cx:pt idx="1423">4</cx:pt>
          <cx:pt idx="1424">2.5</cx:pt>
          <cx:pt idx="1425">1.5</cx:pt>
          <cx:pt idx="1426">2</cx:pt>
          <cx:pt idx="1427">4</cx:pt>
          <cx:pt idx="1428">1.5</cx:pt>
          <cx:pt idx="1429">2</cx:pt>
          <cx:pt idx="1430">2</cx:pt>
          <cx:pt idx="1431">1.6667000000000001</cx:pt>
          <cx:pt idx="1432">2.3332999999999999</cx:pt>
          <cx:pt idx="1433">4.5</cx:pt>
          <cx:pt idx="1434">4.5</cx:pt>
          <cx:pt idx="1435">2.3332999999999999</cx:pt>
          <cx:pt idx="1436">2.5</cx:pt>
          <cx:pt idx="1437">3.5</cx:pt>
          <cx:pt idx="1438">2.5</cx:pt>
          <cx:pt idx="1439">2.5</cx:pt>
          <cx:pt idx="1440">4</cx:pt>
          <cx:pt idx="1441">4</cx:pt>
          <cx:pt idx="1442">3</cx:pt>
          <cx:pt idx="1443">2</cx:pt>
          <cx:pt idx="1444">2</cx:pt>
          <cx:pt idx="1445">2</cx:pt>
          <cx:pt idx="1446">2</cx:pt>
          <cx:pt idx="1447">3</cx:pt>
          <cx:pt idx="1448">3</cx:pt>
          <cx:pt idx="1449">2</cx:pt>
          <cx:pt idx="1450">1.5</cx:pt>
          <cx:pt idx="1451">3.3332999999999999</cx:pt>
          <cx:pt idx="1452">3.5</cx:pt>
          <cx:pt idx="1453">2.3332999999999999</cx:pt>
          <cx:pt idx="1454">4</cx:pt>
        </cx:lvl>
      </cx:numDim>
    </cx:data>
    <cx:data id="2">
      <cx:numDim type="val">
        <cx:f>Sorted_Cardiffnlp!$V$2:$V$5532</cx:f>
        <cx:lvl ptCount="5531" formatCode="General">
          <cx:pt idx="0">4</cx:pt>
          <cx:pt idx="1">1.5</cx:pt>
          <cx:pt idx="2">1.5</cx:pt>
          <cx:pt idx="3">2</cx:pt>
          <cx:pt idx="4">3.5</cx:pt>
          <cx:pt idx="5">2</cx:pt>
          <cx:pt idx="6">3</cx:pt>
          <cx:pt idx="7">3</cx:pt>
          <cx:pt idx="8">4</cx:pt>
          <cx:pt idx="9">1.5</cx:pt>
          <cx:pt idx="10">1.5</cx:pt>
          <cx:pt idx="11">2.5</cx:pt>
          <cx:pt idx="12">2.5</cx:pt>
          <cx:pt idx="13">3.5</cx:pt>
          <cx:pt idx="14">4</cx:pt>
          <cx:pt idx="15">3</cx:pt>
          <cx:pt idx="16">3.5</cx:pt>
          <cx:pt idx="17">4</cx:pt>
          <cx:pt idx="18">2</cx:pt>
          <cx:pt idx="19">2</cx:pt>
          <cx:pt idx="20">3.5</cx:pt>
          <cx:pt idx="21">4</cx:pt>
          <cx:pt idx="22">3.5</cx:pt>
          <cx:pt idx="23">4.6666999999999996</cx:pt>
          <cx:pt idx="24">2.5</cx:pt>
          <cx:pt idx="25">4</cx:pt>
          <cx:pt idx="26">3</cx:pt>
          <cx:pt idx="27">3.5</cx:pt>
          <cx:pt idx="28">3.5</cx:pt>
          <cx:pt idx="29">2</cx:pt>
          <cx:pt idx="30">2.5</cx:pt>
          <cx:pt idx="31">2</cx:pt>
          <cx:pt idx="32">2.5</cx:pt>
          <cx:pt idx="33">2</cx:pt>
          <cx:pt idx="34">4</cx:pt>
          <cx:pt idx="35">2.5</cx:pt>
          <cx:pt idx="36">1.5</cx:pt>
          <cx:pt idx="37">4.5</cx:pt>
          <cx:pt idx="38">2.5</cx:pt>
          <cx:pt idx="39">1.5</cx:pt>
          <cx:pt idx="40">2</cx:pt>
          <cx:pt idx="41">2.5</cx:pt>
          <cx:pt idx="42">3</cx:pt>
          <cx:pt idx="43">2</cx:pt>
          <cx:pt idx="44">2.5</cx:pt>
          <cx:pt idx="45">4</cx:pt>
          <cx:pt idx="46">1.5</cx:pt>
          <cx:pt idx="47">4</cx:pt>
          <cx:pt idx="48">1.5</cx:pt>
          <cx:pt idx="49">3.5</cx:pt>
          <cx:pt idx="50">2</cx:pt>
          <cx:pt idx="51">4</cx:pt>
          <cx:pt idx="52">2</cx:pt>
          <cx:pt idx="53">1</cx:pt>
          <cx:pt idx="54">3</cx:pt>
          <cx:pt idx="55">1.5</cx:pt>
          <cx:pt idx="56">2</cx:pt>
          <cx:pt idx="57">4</cx:pt>
          <cx:pt idx="58">4</cx:pt>
          <cx:pt idx="59">2.5</cx:pt>
          <cx:pt idx="60">4.5</cx:pt>
          <cx:pt idx="61">1.5</cx:pt>
          <cx:pt idx="62">3.5</cx:pt>
          <cx:pt idx="63">1.5</cx:pt>
          <cx:pt idx="64">2</cx:pt>
          <cx:pt idx="65">1.5</cx:pt>
          <cx:pt idx="66">3.5</cx:pt>
          <cx:pt idx="67">2.5</cx:pt>
          <cx:pt idx="68">4.5</cx:pt>
          <cx:pt idx="69">2</cx:pt>
          <cx:pt idx="70">3.3332999999999999</cx:pt>
          <cx:pt idx="71">2.5</cx:pt>
          <cx:pt idx="72">3.5</cx:pt>
          <cx:pt idx="73">4</cx:pt>
          <cx:pt idx="74">3</cx:pt>
          <cx:pt idx="75">2.5</cx:pt>
          <cx:pt idx="76">3</cx:pt>
          <cx:pt idx="77">3</cx:pt>
          <cx:pt idx="78">4</cx:pt>
          <cx:pt idx="79">2.5</cx:pt>
          <cx:pt idx="80">4.5</cx:pt>
          <cx:pt idx="81">3</cx:pt>
          <cx:pt idx="82">4</cx:pt>
          <cx:pt idx="83">3</cx:pt>
          <cx:pt idx="84">2.5</cx:pt>
          <cx:pt idx="85">2.5</cx:pt>
          <cx:pt idx="86">3</cx:pt>
          <cx:pt idx="87">4</cx:pt>
          <cx:pt idx="88">3.5</cx:pt>
          <cx:pt idx="89">3</cx:pt>
          <cx:pt idx="90">2</cx:pt>
          <cx:pt idx="91">3</cx:pt>
          <cx:pt idx="92">1.5</cx:pt>
          <cx:pt idx="93">4</cx:pt>
          <cx:pt idx="94">2.5</cx:pt>
          <cx:pt idx="95">3</cx:pt>
          <cx:pt idx="96">4</cx:pt>
          <cx:pt idx="97">4</cx:pt>
          <cx:pt idx="98">3</cx:pt>
          <cx:pt idx="99">3</cx:pt>
          <cx:pt idx="100">3</cx:pt>
          <cx:pt idx="101">1</cx:pt>
          <cx:pt idx="102">2.5</cx:pt>
          <cx:pt idx="103">3</cx:pt>
          <cx:pt idx="104">2.5</cx:pt>
          <cx:pt idx="105">4</cx:pt>
          <cx:pt idx="106">3</cx:pt>
          <cx:pt idx="107">4.5</cx:pt>
          <cx:pt idx="108">3</cx:pt>
          <cx:pt idx="109">3.5</cx:pt>
          <cx:pt idx="110">2.5</cx:pt>
          <cx:pt idx="111">3.5</cx:pt>
          <cx:pt idx="112">4</cx:pt>
          <cx:pt idx="113">4</cx:pt>
          <cx:pt idx="114">2.5</cx:pt>
          <cx:pt idx="115">3</cx:pt>
          <cx:pt idx="116">3</cx:pt>
          <cx:pt idx="117">4</cx:pt>
          <cx:pt idx="118">4</cx:pt>
          <cx:pt idx="119">3</cx:pt>
          <cx:pt idx="120">3.5</cx:pt>
          <cx:pt idx="121">4</cx:pt>
          <cx:pt idx="122">3</cx:pt>
          <cx:pt idx="123">4</cx:pt>
          <cx:pt idx="124">2.5</cx:pt>
          <cx:pt idx="125">4</cx:pt>
          <cx:pt idx="126">3</cx:pt>
          <cx:pt idx="127">2.5</cx:pt>
          <cx:pt idx="128">3.5</cx:pt>
          <cx:pt idx="129">3.5</cx:pt>
          <cx:pt idx="130">2</cx:pt>
          <cx:pt idx="131">2</cx:pt>
          <cx:pt idx="132">2</cx:pt>
          <cx:pt idx="133">2.5</cx:pt>
          <cx:pt idx="134">3.5</cx:pt>
          <cx:pt idx="135">3.5</cx:pt>
          <cx:pt idx="136">4</cx:pt>
          <cx:pt idx="137">2.5</cx:pt>
          <cx:pt idx="138">4</cx:pt>
          <cx:pt idx="139">4.5</cx:pt>
          <cx:pt idx="140">4</cx:pt>
          <cx:pt idx="141">4</cx:pt>
          <cx:pt idx="142">3.5</cx:pt>
          <cx:pt idx="143">3</cx:pt>
          <cx:pt idx="144">3</cx:pt>
          <cx:pt idx="145">2</cx:pt>
          <cx:pt idx="146">4.5</cx:pt>
          <cx:pt idx="147">2.5</cx:pt>
          <cx:pt idx="148">1.5</cx:pt>
          <cx:pt idx="149">2</cx:pt>
          <cx:pt idx="150">3</cx:pt>
          <cx:pt idx="151">2.5</cx:pt>
          <cx:pt idx="152">3</cx:pt>
          <cx:pt idx="153">4</cx:pt>
          <cx:pt idx="154">2</cx:pt>
          <cx:pt idx="155">2.5</cx:pt>
          <cx:pt idx="156">2</cx:pt>
          <cx:pt idx="157">2.5</cx:pt>
          <cx:pt idx="158">2</cx:pt>
          <cx:pt idx="159">3</cx:pt>
          <cx:pt idx="160">3</cx:pt>
          <cx:pt idx="161">2.5</cx:pt>
          <cx:pt idx="162">3</cx:pt>
          <cx:pt idx="163">3</cx:pt>
          <cx:pt idx="164">3</cx:pt>
          <cx:pt idx="165">3</cx:pt>
          <cx:pt idx="166">3</cx:pt>
          <cx:pt idx="167">2.5</cx:pt>
          <cx:pt idx="168">3</cx:pt>
          <cx:pt idx="169">4</cx:pt>
          <cx:pt idx="170">3</cx:pt>
          <cx:pt idx="171">2.5</cx:pt>
          <cx:pt idx="172">2</cx:pt>
          <cx:pt idx="173">4</cx:pt>
          <cx:pt idx="174">3</cx:pt>
          <cx:pt idx="175">3</cx:pt>
          <cx:pt idx="176">2.5</cx:pt>
          <cx:pt idx="177">4</cx:pt>
          <cx:pt idx="178">5</cx:pt>
          <cx:pt idx="179">5</cx:pt>
          <cx:pt idx="180">2</cx:pt>
          <cx:pt idx="181">3</cx:pt>
          <cx:pt idx="182">2</cx:pt>
          <cx:pt idx="183">3</cx:pt>
          <cx:pt idx="184">3</cx:pt>
          <cx:pt idx="185">3.5</cx:pt>
          <cx:pt idx="186">2</cx:pt>
          <cx:pt idx="187">1.5</cx:pt>
          <cx:pt idx="188">3</cx:pt>
          <cx:pt idx="189">2.5</cx:pt>
          <cx:pt idx="190">3</cx:pt>
          <cx:pt idx="191">2.5</cx:pt>
          <cx:pt idx="192">2.5</cx:pt>
          <cx:pt idx="193">2.5</cx:pt>
          <cx:pt idx="194">2</cx:pt>
          <cx:pt idx="195">2</cx:pt>
          <cx:pt idx="196">2</cx:pt>
          <cx:pt idx="197">3</cx:pt>
          <cx:pt idx="198">2</cx:pt>
          <cx:pt idx="199">2.5</cx:pt>
          <cx:pt idx="200">2.5</cx:pt>
          <cx:pt idx="201">3</cx:pt>
          <cx:pt idx="202">2.5</cx:pt>
          <cx:pt idx="203">1.5</cx:pt>
          <cx:pt idx="204">2</cx:pt>
          <cx:pt idx="205">2.5</cx:pt>
          <cx:pt idx="206">1.5</cx:pt>
          <cx:pt idx="207">3</cx:pt>
          <cx:pt idx="208">2</cx:pt>
          <cx:pt idx="209">3</cx:pt>
          <cx:pt idx="210">1.5</cx:pt>
          <cx:pt idx="211">2</cx:pt>
          <cx:pt idx="212">3</cx:pt>
          <cx:pt idx="213">2.5</cx:pt>
          <cx:pt idx="214">2</cx:pt>
          <cx:pt idx="215">2</cx:pt>
          <cx:pt idx="216">2</cx:pt>
          <cx:pt idx="217">2.5</cx:pt>
          <cx:pt idx="218">3</cx:pt>
          <cx:pt idx="219">3</cx:pt>
          <cx:pt idx="220">3</cx:pt>
          <cx:pt idx="221">1.5</cx:pt>
          <cx:pt idx="222">4</cx:pt>
          <cx:pt idx="223">4.3333000000000004</cx:pt>
          <cx:pt idx="224">4</cx:pt>
          <cx:pt idx="225">3</cx:pt>
          <cx:pt idx="226">3.6667000000000001</cx:pt>
          <cx:pt idx="227">3.6667000000000001</cx:pt>
          <cx:pt idx="228">4</cx:pt>
          <cx:pt idx="229">4</cx:pt>
          <cx:pt idx="230">3.6667000000000001</cx:pt>
          <cx:pt idx="231">3.6667000000000001</cx:pt>
          <cx:pt idx="232">2.5</cx:pt>
          <cx:pt idx="233">4</cx:pt>
          <cx:pt idx="234">2.5</cx:pt>
          <cx:pt idx="235">2.5</cx:pt>
          <cx:pt idx="236">2.5</cx:pt>
          <cx:pt idx="237">2.5</cx:pt>
          <cx:pt idx="238">2.5</cx:pt>
          <cx:pt idx="239">2.5</cx:pt>
          <cx:pt idx="240">2.5</cx:pt>
          <cx:pt idx="241">2.5</cx:pt>
          <cx:pt idx="242">2</cx:pt>
          <cx:pt idx="243">3</cx:pt>
          <cx:pt idx="244">4</cx:pt>
          <cx:pt idx="245">4</cx:pt>
          <cx:pt idx="246">2</cx:pt>
          <cx:pt idx="247">4</cx:pt>
          <cx:pt idx="248">2.3332999999999999</cx:pt>
          <cx:pt idx="249">3.6667000000000001</cx:pt>
          <cx:pt idx="250">2.6667000000000001</cx:pt>
          <cx:pt idx="251">4</cx:pt>
          <cx:pt idx="252">4.3333000000000004</cx:pt>
          <cx:pt idx="253">4</cx:pt>
          <cx:pt idx="254">4.3333000000000004</cx:pt>
          <cx:pt idx="255">3.6667000000000001</cx:pt>
          <cx:pt idx="256">4</cx:pt>
          <cx:pt idx="257">4</cx:pt>
          <cx:pt idx="258">4</cx:pt>
          <cx:pt idx="259">4</cx:pt>
          <cx:pt idx="260">4.3333000000000004</cx:pt>
          <cx:pt idx="261">4</cx:pt>
          <cx:pt idx="262">4</cx:pt>
          <cx:pt idx="263">4.3333000000000004</cx:pt>
          <cx:pt idx="264">3.6667000000000001</cx:pt>
          <cx:pt idx="265">4</cx:pt>
          <cx:pt idx="266">3</cx:pt>
          <cx:pt idx="267">3.3332999999999999</cx:pt>
          <cx:pt idx="268">4.3333000000000004</cx:pt>
          <cx:pt idx="269">3.6667000000000001</cx:pt>
          <cx:pt idx="270">2.5</cx:pt>
          <cx:pt idx="271">2.5</cx:pt>
          <cx:pt idx="272">2.5</cx:pt>
          <cx:pt idx="273">2</cx:pt>
          <cx:pt idx="274">2.3332999999999999</cx:pt>
          <cx:pt idx="275">3</cx:pt>
          <cx:pt idx="276">2.6667000000000001</cx:pt>
          <cx:pt idx="277">3.3332999999999999</cx:pt>
          <cx:pt idx="278">4.3333000000000004</cx:pt>
          <cx:pt idx="279">3.3332999999999999</cx:pt>
          <cx:pt idx="280">3</cx:pt>
          <cx:pt idx="281">3</cx:pt>
          <cx:pt idx="282">3</cx:pt>
          <cx:pt idx="283">3</cx:pt>
          <cx:pt idx="284">2.5</cx:pt>
          <cx:pt idx="285">3</cx:pt>
          <cx:pt idx="286">2</cx:pt>
          <cx:pt idx="287">1.5</cx:pt>
          <cx:pt idx="288">2</cx:pt>
          <cx:pt idx="289">1.5</cx:pt>
          <cx:pt idx="290">1.5</cx:pt>
          <cx:pt idx="291">1.5</cx:pt>
          <cx:pt idx="292">2</cx:pt>
          <cx:pt idx="293">1.5</cx:pt>
          <cx:pt idx="294">4</cx:pt>
          <cx:pt idx="295">4</cx:pt>
          <cx:pt idx="296">3</cx:pt>
          <cx:pt idx="297">3</cx:pt>
          <cx:pt idx="298">3</cx:pt>
          <cx:pt idx="299">3</cx:pt>
          <cx:pt idx="300">4</cx:pt>
          <cx:pt idx="301">4</cx:pt>
          <cx:pt idx="302">2.5</cx:pt>
          <cx:pt idx="303">2.5</cx:pt>
          <cx:pt idx="304">4</cx:pt>
          <cx:pt idx="305">4</cx:pt>
          <cx:pt idx="306">4</cx:pt>
          <cx:pt idx="307">3</cx:pt>
          <cx:pt idx="308">2.5</cx:pt>
          <cx:pt idx="309">2</cx:pt>
          <cx:pt idx="310">2.5</cx:pt>
          <cx:pt idx="311">3</cx:pt>
          <cx:pt idx="312">2</cx:pt>
          <cx:pt idx="313">3</cx:pt>
          <cx:pt idx="314">3</cx:pt>
          <cx:pt idx="315">3</cx:pt>
          <cx:pt idx="316">3</cx:pt>
          <cx:pt idx="317">3</cx:pt>
          <cx:pt idx="318">3</cx:pt>
          <cx:pt idx="319">3</cx:pt>
          <cx:pt idx="320">3</cx:pt>
          <cx:pt idx="321">2.3332999999999999</cx:pt>
          <cx:pt idx="322">2</cx:pt>
          <cx:pt idx="323">2.5</cx:pt>
          <cx:pt idx="324">3.5</cx:pt>
          <cx:pt idx="325">4</cx:pt>
          <cx:pt idx="326">2</cx:pt>
          <cx:pt idx="327">2</cx:pt>
          <cx:pt idx="328">2</cx:pt>
          <cx:pt idx="329">2.5</cx:pt>
          <cx:pt idx="330">4</cx:pt>
          <cx:pt idx="331">4</cx:pt>
          <cx:pt idx="332">3</cx:pt>
          <cx:pt idx="333">4</cx:pt>
          <cx:pt idx="334">3.5</cx:pt>
          <cx:pt idx="335">2</cx:pt>
          <cx:pt idx="336">4</cx:pt>
          <cx:pt idx="337">2.5</cx:pt>
          <cx:pt idx="338">2</cx:pt>
          <cx:pt idx="339">4</cx:pt>
          <cx:pt idx="340">4</cx:pt>
          <cx:pt idx="341">4</cx:pt>
          <cx:pt idx="342">3.5</cx:pt>
          <cx:pt idx="343">4</cx:pt>
          <cx:pt idx="344">3</cx:pt>
          <cx:pt idx="345">3</cx:pt>
          <cx:pt idx="346">3</cx:pt>
          <cx:pt idx="347">2.5</cx:pt>
          <cx:pt idx="348">4</cx:pt>
          <cx:pt idx="349">2</cx:pt>
          <cx:pt idx="350">3</cx:pt>
          <cx:pt idx="351">3</cx:pt>
          <cx:pt idx="352">2.5</cx:pt>
          <cx:pt idx="353">4.5</cx:pt>
          <cx:pt idx="354">3</cx:pt>
          <cx:pt idx="355">3.5</cx:pt>
          <cx:pt idx="356">3</cx:pt>
          <cx:pt idx="357">2</cx:pt>
          <cx:pt idx="358">3</cx:pt>
          <cx:pt idx="359">2</cx:pt>
          <cx:pt idx="360">2.5</cx:pt>
          <cx:pt idx="361">3</cx:pt>
          <cx:pt idx="362">4</cx:pt>
          <cx:pt idx="363">2</cx:pt>
          <cx:pt idx="364">2</cx:pt>
          <cx:pt idx="365">2</cx:pt>
          <cx:pt idx="366">2</cx:pt>
          <cx:pt idx="367">2.5</cx:pt>
          <cx:pt idx="368">4</cx:pt>
          <cx:pt idx="369">4</cx:pt>
          <cx:pt idx="370">4</cx:pt>
          <cx:pt idx="371">4</cx:pt>
          <cx:pt idx="372">3.5</cx:pt>
          <cx:pt idx="373">3</cx:pt>
          <cx:pt idx="374">4</cx:pt>
          <cx:pt idx="375">3</cx:pt>
          <cx:pt idx="376">2.5</cx:pt>
          <cx:pt idx="377">3</cx:pt>
          <cx:pt idx="378">2</cx:pt>
          <cx:pt idx="379">1.5</cx:pt>
          <cx:pt idx="380">1.5</cx:pt>
          <cx:pt idx="381">2</cx:pt>
          <cx:pt idx="382">1.5</cx:pt>
          <cx:pt idx="383">2</cx:pt>
          <cx:pt idx="384">1.5</cx:pt>
          <cx:pt idx="385">3</cx:pt>
          <cx:pt idx="386">3</cx:pt>
          <cx:pt idx="387">2.5</cx:pt>
          <cx:pt idx="388">3</cx:pt>
          <cx:pt idx="389">2.5</cx:pt>
          <cx:pt idx="390">1.5</cx:pt>
          <cx:pt idx="391">2</cx:pt>
          <cx:pt idx="392">1.6667000000000001</cx:pt>
          <cx:pt idx="393">2</cx:pt>
          <cx:pt idx="394">1.6667000000000001</cx:pt>
          <cx:pt idx="395">1.3332999999999999</cx:pt>
          <cx:pt idx="396">2</cx:pt>
          <cx:pt idx="397">1.6667000000000001</cx:pt>
          <cx:pt idx="398">1.3332999999999999</cx:pt>
          <cx:pt idx="399">2.5</cx:pt>
          <cx:pt idx="400">2</cx:pt>
          <cx:pt idx="401">2</cx:pt>
          <cx:pt idx="402">2</cx:pt>
          <cx:pt idx="403">3</cx:pt>
          <cx:pt idx="404">3.5</cx:pt>
          <cx:pt idx="405">4</cx:pt>
          <cx:pt idx="406">3</cx:pt>
          <cx:pt idx="407">4.5</cx:pt>
          <cx:pt idx="408">4.5</cx:pt>
          <cx:pt idx="409">4</cx:pt>
          <cx:pt idx="410">2.5</cx:pt>
          <cx:pt idx="411">2.5</cx:pt>
          <cx:pt idx="412">2</cx:pt>
          <cx:pt idx="413">2.5</cx:pt>
          <cx:pt idx="414">2.5</cx:pt>
          <cx:pt idx="415">2</cx:pt>
          <cx:pt idx="416">2.5</cx:pt>
          <cx:pt idx="417">4</cx:pt>
          <cx:pt idx="418">2.5</cx:pt>
          <cx:pt idx="419">1.5</cx:pt>
          <cx:pt idx="420">2.5</cx:pt>
          <cx:pt idx="421">4</cx:pt>
          <cx:pt idx="422">2</cx:pt>
          <cx:pt idx="423">2</cx:pt>
          <cx:pt idx="424">4</cx:pt>
          <cx:pt idx="425">4</cx:pt>
          <cx:pt idx="426">4</cx:pt>
          <cx:pt idx="427">4</cx:pt>
          <cx:pt idx="428">3</cx:pt>
          <cx:pt idx="429">4</cx:pt>
          <cx:pt idx="430">4</cx:pt>
          <cx:pt idx="431">4</cx:pt>
          <cx:pt idx="432">3.5</cx:pt>
          <cx:pt idx="433">2.5</cx:pt>
          <cx:pt idx="434">2</cx:pt>
          <cx:pt idx="435">3.5</cx:pt>
          <cx:pt idx="436">3</cx:pt>
          <cx:pt idx="437">5</cx:pt>
          <cx:pt idx="438">3</cx:pt>
          <cx:pt idx="439">2</cx:pt>
          <cx:pt idx="440">2.3332999999999999</cx:pt>
          <cx:pt idx="441">2</cx:pt>
          <cx:pt idx="442">2.3332999999999999</cx:pt>
          <cx:pt idx="443">2</cx:pt>
          <cx:pt idx="444">2.3332999999999999</cx:pt>
          <cx:pt idx="445">2.3332999999999999</cx:pt>
          <cx:pt idx="446">2</cx:pt>
          <cx:pt idx="447">2.3332999999999999</cx:pt>
          <cx:pt idx="448">2</cx:pt>
          <cx:pt idx="449">3.6667000000000001</cx:pt>
          <cx:pt idx="450">4</cx:pt>
          <cx:pt idx="451">2</cx:pt>
          <cx:pt idx="452">4</cx:pt>
          <cx:pt idx="453">2.5</cx:pt>
          <cx:pt idx="454">2.3332999999999999</cx:pt>
          <cx:pt idx="455">2</cx:pt>
          <cx:pt idx="456">2</cx:pt>
          <cx:pt idx="457">3</cx:pt>
          <cx:pt idx="458">2</cx:pt>
          <cx:pt idx="459">3.5</cx:pt>
          <cx:pt idx="460">3</cx:pt>
          <cx:pt idx="461">3</cx:pt>
          <cx:pt idx="462">4.5</cx:pt>
          <cx:pt idx="463">3</cx:pt>
          <cx:pt idx="464">2.5</cx:pt>
          <cx:pt idx="465">2.5</cx:pt>
          <cx:pt idx="466">2.5</cx:pt>
          <cx:pt idx="467">2.5</cx:pt>
          <cx:pt idx="468">3</cx:pt>
          <cx:pt idx="469">2.5</cx:pt>
          <cx:pt idx="470">4.5</cx:pt>
          <cx:pt idx="471">3.5</cx:pt>
          <cx:pt idx="472">3</cx:pt>
          <cx:pt idx="473">4.5</cx:pt>
          <cx:pt idx="474">2.5</cx:pt>
          <cx:pt idx="475">3</cx:pt>
          <cx:pt idx="476">3.6667000000000001</cx:pt>
          <cx:pt idx="477">4</cx:pt>
          <cx:pt idx="478">3.3332999999999999</cx:pt>
          <cx:pt idx="479">3</cx:pt>
          <cx:pt idx="480">3.5</cx:pt>
          <cx:pt idx="481">2</cx:pt>
          <cx:pt idx="482">3</cx:pt>
          <cx:pt idx="483">2.5</cx:pt>
          <cx:pt idx="484">2</cx:pt>
          <cx:pt idx="485">3.5</cx:pt>
          <cx:pt idx="486">2.5</cx:pt>
          <cx:pt idx="487">1</cx:pt>
          <cx:pt idx="488">1</cx:pt>
          <cx:pt idx="489">3</cx:pt>
          <cx:pt idx="490">1.5</cx:pt>
          <cx:pt idx="491">3</cx:pt>
          <cx:pt idx="492">1.5</cx:pt>
          <cx:pt idx="493">2.5</cx:pt>
          <cx:pt idx="494">2</cx:pt>
          <cx:pt idx="495">1.5</cx:pt>
          <cx:pt idx="496">2</cx:pt>
          <cx:pt idx="497">2</cx:pt>
          <cx:pt idx="498">2.5</cx:pt>
          <cx:pt idx="499">2.5</cx:pt>
          <cx:pt idx="500">1.5</cx:pt>
          <cx:pt idx="501">1.5</cx:pt>
          <cx:pt idx="502">2</cx:pt>
          <cx:pt idx="503">4</cx:pt>
          <cx:pt idx="504">4.5</cx:pt>
          <cx:pt idx="505">4</cx:pt>
          <cx:pt idx="506">3.3332999999999999</cx:pt>
          <cx:pt idx="507">2</cx:pt>
          <cx:pt idx="508">2</cx:pt>
          <cx:pt idx="509">1.6667000000000001</cx:pt>
          <cx:pt idx="510">2.6667000000000001</cx:pt>
          <cx:pt idx="511">2.3332999999999999</cx:pt>
          <cx:pt idx="512">3.3332999999999999</cx:pt>
          <cx:pt idx="513">4.3333000000000004</cx:pt>
          <cx:pt idx="514">4</cx:pt>
          <cx:pt idx="515">4</cx:pt>
          <cx:pt idx="516">2.5</cx:pt>
          <cx:pt idx="517">4</cx:pt>
          <cx:pt idx="518">3.5</cx:pt>
          <cx:pt idx="519">4</cx:pt>
          <cx:pt idx="520">3</cx:pt>
          <cx:pt idx="521">3</cx:pt>
          <cx:pt idx="522">4</cx:pt>
          <cx:pt idx="523">3.5</cx:pt>
          <cx:pt idx="524">4</cx:pt>
          <cx:pt idx="525">4</cx:pt>
          <cx:pt idx="526">3.5</cx:pt>
          <cx:pt idx="527">2.3332999999999999</cx:pt>
          <cx:pt idx="528">2</cx:pt>
          <cx:pt idx="529">2</cx:pt>
          <cx:pt idx="530">3.5</cx:pt>
          <cx:pt idx="531">4</cx:pt>
          <cx:pt idx="532">4</cx:pt>
          <cx:pt idx="533">3</cx:pt>
          <cx:pt idx="534">2.5</cx:pt>
          <cx:pt idx="535">3.5</cx:pt>
          <cx:pt idx="536">3.5</cx:pt>
          <cx:pt idx="537">4.5</cx:pt>
          <cx:pt idx="538">4</cx:pt>
          <cx:pt idx="539">4</cx:pt>
          <cx:pt idx="540">3.5</cx:pt>
          <cx:pt idx="541">3</cx:pt>
          <cx:pt idx="542">3</cx:pt>
          <cx:pt idx="543">3</cx:pt>
          <cx:pt idx="544">3</cx:pt>
          <cx:pt idx="545">3</cx:pt>
          <cx:pt idx="546">3</cx:pt>
          <cx:pt idx="547">3</cx:pt>
          <cx:pt idx="548">3</cx:pt>
          <cx:pt idx="549">3</cx:pt>
          <cx:pt idx="550">3</cx:pt>
          <cx:pt idx="551">3.5</cx:pt>
          <cx:pt idx="552">3</cx:pt>
          <cx:pt idx="553">3.5</cx:pt>
          <cx:pt idx="554">4</cx:pt>
          <cx:pt idx="555">4</cx:pt>
          <cx:pt idx="556">4</cx:pt>
          <cx:pt idx="557">4</cx:pt>
          <cx:pt idx="558">4</cx:pt>
          <cx:pt idx="559">3.5</cx:pt>
          <cx:pt idx="560">3.5</cx:pt>
          <cx:pt idx="561">3.5</cx:pt>
          <cx:pt idx="562">3.5</cx:pt>
          <cx:pt idx="563">3</cx:pt>
          <cx:pt idx="564">3</cx:pt>
          <cx:pt idx="565">3</cx:pt>
          <cx:pt idx="566">3</cx:pt>
          <cx:pt idx="567">3.5</cx:pt>
          <cx:pt idx="568">4</cx:pt>
          <cx:pt idx="569">3</cx:pt>
          <cx:pt idx="570">4</cx:pt>
          <cx:pt idx="571">4</cx:pt>
          <cx:pt idx="572">4</cx:pt>
          <cx:pt idx="573">3.5</cx:pt>
          <cx:pt idx="574">4</cx:pt>
          <cx:pt idx="575">4.5</cx:pt>
          <cx:pt idx="576">5</cx:pt>
          <cx:pt idx="577">4</cx:pt>
          <cx:pt idx="578">3</cx:pt>
          <cx:pt idx="579">4</cx:pt>
          <cx:pt idx="580">2</cx:pt>
          <cx:pt idx="581">2</cx:pt>
          <cx:pt idx="582">2</cx:pt>
          <cx:pt idx="583">1.5</cx:pt>
          <cx:pt idx="584">2.5</cx:pt>
          <cx:pt idx="585">2.5</cx:pt>
          <cx:pt idx="586">1.5</cx:pt>
          <cx:pt idx="587">2</cx:pt>
          <cx:pt idx="588">2.5</cx:pt>
          <cx:pt idx="589">3</cx:pt>
          <cx:pt idx="590">1.5</cx:pt>
          <cx:pt idx="591">2</cx:pt>
          <cx:pt idx="592">2</cx:pt>
          <cx:pt idx="593">3.5</cx:pt>
          <cx:pt idx="594">2.5</cx:pt>
          <cx:pt idx="595">2.5</cx:pt>
          <cx:pt idx="596">1.5</cx:pt>
          <cx:pt idx="597">1.5</cx:pt>
          <cx:pt idx="598">2</cx:pt>
          <cx:pt idx="599">2.5</cx:pt>
          <cx:pt idx="600">2.5</cx:pt>
          <cx:pt idx="601">2</cx:pt>
          <cx:pt idx="602">2</cx:pt>
          <cx:pt idx="603">1.5</cx:pt>
          <cx:pt idx="604">2</cx:pt>
          <cx:pt idx="605">2</cx:pt>
          <cx:pt idx="606">2</cx:pt>
          <cx:pt idx="607">2</cx:pt>
          <cx:pt idx="608">3</cx:pt>
          <cx:pt idx="609">3</cx:pt>
          <cx:pt idx="610">3</cx:pt>
          <cx:pt idx="611">3</cx:pt>
          <cx:pt idx="612">2.5</cx:pt>
          <cx:pt idx="613">3</cx:pt>
          <cx:pt idx="614">3</cx:pt>
          <cx:pt idx="615">3</cx:pt>
          <cx:pt idx="616">3</cx:pt>
          <cx:pt idx="617">3</cx:pt>
          <cx:pt idx="618">3</cx:pt>
          <cx:pt idx="619">3</cx:pt>
          <cx:pt idx="620">3</cx:pt>
          <cx:pt idx="621">3</cx:pt>
          <cx:pt idx="622">3.5</cx:pt>
          <cx:pt idx="623">3</cx:pt>
          <cx:pt idx="624">3</cx:pt>
          <cx:pt idx="625">3.5</cx:pt>
          <cx:pt idx="626">3.5</cx:pt>
          <cx:pt idx="627">4</cx:pt>
          <cx:pt idx="628">2.5</cx:pt>
          <cx:pt idx="629">2</cx:pt>
          <cx:pt idx="630">3</cx:pt>
          <cx:pt idx="631">4</cx:pt>
          <cx:pt idx="632">2</cx:pt>
          <cx:pt idx="633">2</cx:pt>
          <cx:pt idx="634">2</cx:pt>
          <cx:pt idx="635">2</cx:pt>
          <cx:pt idx="636">1.5</cx:pt>
          <cx:pt idx="637">1.5</cx:pt>
          <cx:pt idx="638">2</cx:pt>
          <cx:pt idx="639">2.5</cx:pt>
          <cx:pt idx="640">2</cx:pt>
          <cx:pt idx="641">2</cx:pt>
          <cx:pt idx="642">2</cx:pt>
          <cx:pt idx="643">2.5</cx:pt>
          <cx:pt idx="644">3.5</cx:pt>
          <cx:pt idx="645">2.5</cx:pt>
          <cx:pt idx="646">3.5</cx:pt>
          <cx:pt idx="647">2.5</cx:pt>
          <cx:pt idx="648">2.5</cx:pt>
          <cx:pt idx="649">2</cx:pt>
          <cx:pt idx="650">2</cx:pt>
          <cx:pt idx="651">2</cx:pt>
          <cx:pt idx="652">2.5</cx:pt>
          <cx:pt idx="653">2</cx:pt>
          <cx:pt idx="654">2.5</cx:pt>
          <cx:pt idx="655">2</cx:pt>
          <cx:pt idx="656">2</cx:pt>
          <cx:pt idx="657">1.5</cx:pt>
          <cx:pt idx="658">2.5</cx:pt>
          <cx:pt idx="659">2.5</cx:pt>
          <cx:pt idx="660">4</cx:pt>
          <cx:pt idx="661">5</cx:pt>
          <cx:pt idx="662">4</cx:pt>
          <cx:pt idx="663">4</cx:pt>
          <cx:pt idx="664">4</cx:pt>
          <cx:pt idx="665">3.5</cx:pt>
          <cx:pt idx="666">4</cx:pt>
          <cx:pt idx="667">3</cx:pt>
          <cx:pt idx="668">3</cx:pt>
          <cx:pt idx="669">3</cx:pt>
          <cx:pt idx="670">2</cx:pt>
          <cx:pt idx="671">3</cx:pt>
          <cx:pt idx="672">2.5</cx:pt>
          <cx:pt idx="673">4</cx:pt>
          <cx:pt idx="674">4</cx:pt>
          <cx:pt idx="675">3</cx:pt>
          <cx:pt idx="676">2.5</cx:pt>
          <cx:pt idx="677">2.5</cx:pt>
          <cx:pt idx="678">2.5</cx:pt>
          <cx:pt idx="679">1.5</cx:pt>
          <cx:pt idx="680">2</cx:pt>
          <cx:pt idx="681">2.5</cx:pt>
          <cx:pt idx="682">1.5</cx:pt>
          <cx:pt idx="683">4</cx:pt>
          <cx:pt idx="684">4</cx:pt>
          <cx:pt idx="685">4.5</cx:pt>
          <cx:pt idx="686">4.5</cx:pt>
          <cx:pt idx="687">4.5</cx:pt>
          <cx:pt idx="688">4.5</cx:pt>
          <cx:pt idx="689">4.5</cx:pt>
          <cx:pt idx="690">4.5</cx:pt>
          <cx:pt idx="691">4.5</cx:pt>
          <cx:pt idx="692">4.5</cx:pt>
          <cx:pt idx="693">4.5</cx:pt>
          <cx:pt idx="694">4</cx:pt>
          <cx:pt idx="695">4</cx:pt>
          <cx:pt idx="696">2</cx:pt>
          <cx:pt idx="697">5</cx:pt>
          <cx:pt idx="698">4.5</cx:pt>
          <cx:pt idx="699">4.5</cx:pt>
          <cx:pt idx="700">4</cx:pt>
          <cx:pt idx="701">4.5</cx:pt>
          <cx:pt idx="702">4</cx:pt>
          <cx:pt idx="703">4</cx:pt>
          <cx:pt idx="704">4</cx:pt>
          <cx:pt idx="705">4</cx:pt>
          <cx:pt idx="706">4</cx:pt>
          <cx:pt idx="707">4.5</cx:pt>
          <cx:pt idx="708">1.5</cx:pt>
          <cx:pt idx="709">1.5</cx:pt>
          <cx:pt idx="710">2</cx:pt>
          <cx:pt idx="711">1.5</cx:pt>
          <cx:pt idx="712">1.5</cx:pt>
          <cx:pt idx="713">2</cx:pt>
          <cx:pt idx="714">1.5</cx:pt>
          <cx:pt idx="715">1</cx:pt>
          <cx:pt idx="716">2</cx:pt>
          <cx:pt idx="717">2</cx:pt>
          <cx:pt idx="718">1.5</cx:pt>
          <cx:pt idx="719">1.5</cx:pt>
          <cx:pt idx="720">1.5</cx:pt>
          <cx:pt idx="721">2</cx:pt>
          <cx:pt idx="722">1</cx:pt>
          <cx:pt idx="723">2</cx:pt>
          <cx:pt idx="724">2</cx:pt>
          <cx:pt idx="725">2</cx:pt>
          <cx:pt idx="726">3</cx:pt>
          <cx:pt idx="727">1.5</cx:pt>
          <cx:pt idx="728">1.5</cx:pt>
          <cx:pt idx="729">2</cx:pt>
          <cx:pt idx="730">1.5</cx:pt>
          <cx:pt idx="731">1.5</cx:pt>
          <cx:pt idx="732">2.5</cx:pt>
          <cx:pt idx="733">2.5</cx:pt>
          <cx:pt idx="734">2.5</cx:pt>
          <cx:pt idx="735">2.5</cx:pt>
          <cx:pt idx="736">2.5</cx:pt>
          <cx:pt idx="737">2</cx:pt>
          <cx:pt idx="738">3</cx:pt>
          <cx:pt idx="739">2</cx:pt>
          <cx:pt idx="740">2.5</cx:pt>
          <cx:pt idx="741">3</cx:pt>
          <cx:pt idx="742">2.5</cx:pt>
          <cx:pt idx="743">2</cx:pt>
          <cx:pt idx="744">2</cx:pt>
          <cx:pt idx="745">2</cx:pt>
          <cx:pt idx="746">2.5</cx:pt>
          <cx:pt idx="747">2.5</cx:pt>
          <cx:pt idx="748">2.5</cx:pt>
          <cx:pt idx="749">2.5</cx:pt>
          <cx:pt idx="750">2</cx:pt>
          <cx:pt idx="751">2</cx:pt>
          <cx:pt idx="752">2.5</cx:pt>
          <cx:pt idx="753">2</cx:pt>
          <cx:pt idx="754">2.5</cx:pt>
          <cx:pt idx="755">2.6667000000000001</cx:pt>
          <cx:pt idx="756">2.3332999999999999</cx:pt>
          <cx:pt idx="757">2</cx:pt>
          <cx:pt idx="758">2</cx:pt>
          <cx:pt idx="759">2</cx:pt>
          <cx:pt idx="760">3</cx:pt>
          <cx:pt idx="761">3</cx:pt>
          <cx:pt idx="762">3</cx:pt>
          <cx:pt idx="763">3</cx:pt>
          <cx:pt idx="764">3</cx:pt>
          <cx:pt idx="765">3</cx:pt>
          <cx:pt idx="766">3.5</cx:pt>
          <cx:pt idx="767">2.5</cx:pt>
          <cx:pt idx="768">3</cx:pt>
          <cx:pt idx="769">3.5</cx:pt>
          <cx:pt idx="770">3</cx:pt>
          <cx:pt idx="771">2.5</cx:pt>
          <cx:pt idx="772">3</cx:pt>
          <cx:pt idx="773">3.5</cx:pt>
          <cx:pt idx="774">2.5</cx:pt>
          <cx:pt idx="775">3</cx:pt>
          <cx:pt idx="776">3.5</cx:pt>
          <cx:pt idx="777">3</cx:pt>
          <cx:pt idx="778">3</cx:pt>
          <cx:pt idx="779">3</cx:pt>
          <cx:pt idx="780">3</cx:pt>
          <cx:pt idx="781">3</cx:pt>
          <cx:pt idx="782">3.5</cx:pt>
          <cx:pt idx="783">3.5</cx:pt>
          <cx:pt idx="784">2.3332999999999999</cx:pt>
          <cx:pt idx="785">3</cx:pt>
          <cx:pt idx="786">2</cx:pt>
          <cx:pt idx="787">4</cx:pt>
          <cx:pt idx="788">3.5</cx:pt>
          <cx:pt idx="789">3</cx:pt>
          <cx:pt idx="790">3</cx:pt>
          <cx:pt idx="791">3</cx:pt>
          <cx:pt idx="792">2.5</cx:pt>
          <cx:pt idx="793">3</cx:pt>
          <cx:pt idx="794">3</cx:pt>
          <cx:pt idx="795">3</cx:pt>
          <cx:pt idx="796">1.5</cx:pt>
          <cx:pt idx="797">1.5</cx:pt>
          <cx:pt idx="798">4</cx:pt>
          <cx:pt idx="799">2</cx:pt>
          <cx:pt idx="800">2</cx:pt>
          <cx:pt idx="801">2</cx:pt>
          <cx:pt idx="802">2</cx:pt>
          <cx:pt idx="803">1.5</cx:pt>
          <cx:pt idx="804">1.5</cx:pt>
          <cx:pt idx="805">2</cx:pt>
          <cx:pt idx="806">3</cx:pt>
          <cx:pt idx="807">3</cx:pt>
          <cx:pt idx="808">2</cx:pt>
          <cx:pt idx="809">2.5</cx:pt>
          <cx:pt idx="810">2.5</cx:pt>
          <cx:pt idx="811">4</cx:pt>
          <cx:pt idx="812">3.5</cx:pt>
          <cx:pt idx="813">2.5</cx:pt>
          <cx:pt idx="814">1.6667000000000001</cx:pt>
          <cx:pt idx="815">2.6667000000000001</cx:pt>
          <cx:pt idx="816">2</cx:pt>
          <cx:pt idx="817">3</cx:pt>
          <cx:pt idx="818">3</cx:pt>
          <cx:pt idx="819">3</cx:pt>
          <cx:pt idx="820">4</cx:pt>
          <cx:pt idx="821">2</cx:pt>
          <cx:pt idx="822">2</cx:pt>
          <cx:pt idx="823">2</cx:pt>
          <cx:pt idx="824">4</cx:pt>
          <cx:pt idx="825">2</cx:pt>
          <cx:pt idx="826">2.5</cx:pt>
          <cx:pt idx="827">2</cx:pt>
          <cx:pt idx="828">2</cx:pt>
          <cx:pt idx="829">2</cx:pt>
          <cx:pt idx="830">2</cx:pt>
          <cx:pt idx="831">2</cx:pt>
          <cx:pt idx="832">2.5</cx:pt>
          <cx:pt idx="833">2</cx:pt>
          <cx:pt idx="834">2.5</cx:pt>
          <cx:pt idx="835">4</cx:pt>
          <cx:pt idx="836">4</cx:pt>
          <cx:pt idx="837">4.5</cx:pt>
          <cx:pt idx="838">3.5</cx:pt>
          <cx:pt idx="839">5</cx:pt>
          <cx:pt idx="840">4</cx:pt>
          <cx:pt idx="841">4</cx:pt>
          <cx:pt idx="842">5</cx:pt>
          <cx:pt idx="843">4</cx:pt>
          <cx:pt idx="844">3.5</cx:pt>
          <cx:pt idx="845">4</cx:pt>
          <cx:pt idx="846">4.5</cx:pt>
          <cx:pt idx="847">4</cx:pt>
          <cx:pt idx="848">4.5</cx:pt>
          <cx:pt idx="849">3.5</cx:pt>
          <cx:pt idx="850">4.5</cx:pt>
          <cx:pt idx="851">3.5</cx:pt>
          <cx:pt idx="852">4.5</cx:pt>
          <cx:pt idx="853">2.5</cx:pt>
          <cx:pt idx="854">3</cx:pt>
          <cx:pt idx="855">4.5</cx:pt>
          <cx:pt idx="856">4</cx:pt>
          <cx:pt idx="857">3</cx:pt>
          <cx:pt idx="858">3</cx:pt>
          <cx:pt idx="859">3.5</cx:pt>
          <cx:pt idx="860">3</cx:pt>
          <cx:pt idx="861">4</cx:pt>
          <cx:pt idx="862">3.5</cx:pt>
          <cx:pt idx="863">4</cx:pt>
          <cx:pt idx="864">2.5</cx:pt>
          <cx:pt idx="865">1.5</cx:pt>
          <cx:pt idx="866">3</cx:pt>
          <cx:pt idx="867">2</cx:pt>
          <cx:pt idx="868">2.5</cx:pt>
          <cx:pt idx="869">2.5</cx:pt>
          <cx:pt idx="870">2.5</cx:pt>
          <cx:pt idx="871">3</cx:pt>
          <cx:pt idx="872">3</cx:pt>
          <cx:pt idx="873">2.5</cx:pt>
          <cx:pt idx="874">2.5</cx:pt>
          <cx:pt idx="875">3</cx:pt>
          <cx:pt idx="876">4</cx:pt>
          <cx:pt idx="877">3</cx:pt>
          <cx:pt idx="878">2.5</cx:pt>
          <cx:pt idx="879">4.5</cx:pt>
          <cx:pt idx="880">4.5</cx:pt>
          <cx:pt idx="881">4</cx:pt>
          <cx:pt idx="882">4.5</cx:pt>
          <cx:pt idx="883">4.5</cx:pt>
          <cx:pt idx="884">4.5</cx:pt>
          <cx:pt idx="885">4</cx:pt>
          <cx:pt idx="886">4.5</cx:pt>
          <cx:pt idx="887">3.5</cx:pt>
          <cx:pt idx="888">3</cx:pt>
          <cx:pt idx="889">3</cx:pt>
          <cx:pt idx="890">2</cx:pt>
          <cx:pt idx="891">2.5</cx:pt>
          <cx:pt idx="892">3</cx:pt>
          <cx:pt idx="893">2.5</cx:pt>
          <cx:pt idx="894">2.5</cx:pt>
          <cx:pt idx="895">2</cx:pt>
          <cx:pt idx="896">2.5</cx:pt>
          <cx:pt idx="897">2</cx:pt>
          <cx:pt idx="898">2</cx:pt>
          <cx:pt idx="899">2.5</cx:pt>
          <cx:pt idx="900">2.5</cx:pt>
          <cx:pt idx="901">2</cx:pt>
          <cx:pt idx="902">3</cx:pt>
          <cx:pt idx="903">1.5</cx:pt>
          <cx:pt idx="904">3</cx:pt>
          <cx:pt idx="905">3</cx:pt>
          <cx:pt idx="906">2.5</cx:pt>
          <cx:pt idx="907">1.5</cx:pt>
          <cx:pt idx="908">1.5</cx:pt>
          <cx:pt idx="909">3</cx:pt>
          <cx:pt idx="910">4</cx:pt>
          <cx:pt idx="911">3.5</cx:pt>
          <cx:pt idx="912">4.5</cx:pt>
          <cx:pt idx="913">2.5</cx:pt>
          <cx:pt idx="914">2.5</cx:pt>
          <cx:pt idx="915">2.5</cx:pt>
          <cx:pt idx="916">2.5</cx:pt>
          <cx:pt idx="917">3</cx:pt>
          <cx:pt idx="918">3</cx:pt>
          <cx:pt idx="919">3</cx:pt>
          <cx:pt idx="920">3</cx:pt>
          <cx:pt idx="921">3</cx:pt>
          <cx:pt idx="922">3</cx:pt>
          <cx:pt idx="923">3</cx:pt>
          <cx:pt idx="924">3</cx:pt>
          <cx:pt idx="925">3</cx:pt>
          <cx:pt idx="926">3</cx:pt>
          <cx:pt idx="927">3</cx:pt>
          <cx:pt idx="928">3</cx:pt>
          <cx:pt idx="929">3</cx:pt>
          <cx:pt idx="930">3.5</cx:pt>
          <cx:pt idx="931">3</cx:pt>
          <cx:pt idx="932">4</cx:pt>
          <cx:pt idx="933">3</cx:pt>
          <cx:pt idx="934">2.5</cx:pt>
          <cx:pt idx="935">3</cx:pt>
          <cx:pt idx="936">3</cx:pt>
          <cx:pt idx="937">3</cx:pt>
          <cx:pt idx="938">2.5</cx:pt>
          <cx:pt idx="939">2</cx:pt>
          <cx:pt idx="940">2</cx:pt>
          <cx:pt idx="941">2.5</cx:pt>
          <cx:pt idx="942">3</cx:pt>
          <cx:pt idx="943">3</cx:pt>
          <cx:pt idx="944">2</cx:pt>
          <cx:pt idx="945">2.5</cx:pt>
          <cx:pt idx="946">2.5</cx:pt>
          <cx:pt idx="947">3</cx:pt>
          <cx:pt idx="948">2.5</cx:pt>
          <cx:pt idx="949">2.5</cx:pt>
          <cx:pt idx="950">2.5</cx:pt>
          <cx:pt idx="951">3.5</cx:pt>
          <cx:pt idx="952">3</cx:pt>
          <cx:pt idx="953">3.5</cx:pt>
          <cx:pt idx="954">2.5</cx:pt>
          <cx:pt idx="955">2.5</cx:pt>
          <cx:pt idx="956">3</cx:pt>
          <cx:pt idx="957">3</cx:pt>
          <cx:pt idx="958">3</cx:pt>
          <cx:pt idx="959">3</cx:pt>
          <cx:pt idx="960">3</cx:pt>
          <cx:pt idx="961">3</cx:pt>
          <cx:pt idx="962">3</cx:pt>
          <cx:pt idx="963">2.5</cx:pt>
          <cx:pt idx="964">2.5</cx:pt>
          <cx:pt idx="965">2.5</cx:pt>
          <cx:pt idx="966">3</cx:pt>
          <cx:pt idx="967">2</cx:pt>
          <cx:pt idx="968">4</cx:pt>
          <cx:pt idx="969">3.5</cx:pt>
          <cx:pt idx="970">4.5</cx:pt>
          <cx:pt idx="971">3.5</cx:pt>
          <cx:pt idx="972">4</cx:pt>
          <cx:pt idx="973">3.5</cx:pt>
          <cx:pt idx="974">4</cx:pt>
          <cx:pt idx="975">3.5</cx:pt>
          <cx:pt idx="976">4.5</cx:pt>
          <cx:pt idx="977">4</cx:pt>
          <cx:pt idx="978">5</cx:pt>
          <cx:pt idx="979">4.5</cx:pt>
          <cx:pt idx="980">3.5</cx:pt>
          <cx:pt idx="981">4.5</cx:pt>
          <cx:pt idx="982">4</cx:pt>
          <cx:pt idx="983">4.5</cx:pt>
          <cx:pt idx="984">4</cx:pt>
          <cx:pt idx="985">4</cx:pt>
          <cx:pt idx="986">4</cx:pt>
          <cx:pt idx="987">4</cx:pt>
          <cx:pt idx="988">2.5</cx:pt>
          <cx:pt idx="989">3</cx:pt>
          <cx:pt idx="990">3</cx:pt>
          <cx:pt idx="991">2.5</cx:pt>
          <cx:pt idx="992">2</cx:pt>
          <cx:pt idx="993">3</cx:pt>
          <cx:pt idx="994">3</cx:pt>
          <cx:pt idx="995">2.5</cx:pt>
          <cx:pt idx="996">2.5</cx:pt>
          <cx:pt idx="997">2.5</cx:pt>
          <cx:pt idx="998">2.5</cx:pt>
          <cx:pt idx="999">2.5</cx:pt>
          <cx:pt idx="1000">2.5</cx:pt>
          <cx:pt idx="1001">3</cx:pt>
          <cx:pt idx="1002">3</cx:pt>
          <cx:pt idx="1003">3</cx:pt>
          <cx:pt idx="1004">3</cx:pt>
          <cx:pt idx="1005">2.5</cx:pt>
          <cx:pt idx="1006">2.5</cx:pt>
          <cx:pt idx="1007">3.5</cx:pt>
          <cx:pt idx="1008">3</cx:pt>
          <cx:pt idx="1009">3</cx:pt>
          <cx:pt idx="1010">3.5</cx:pt>
          <cx:pt idx="1011">1.5</cx:pt>
          <cx:pt idx="1012">2</cx:pt>
          <cx:pt idx="1013">1.5</cx:pt>
          <cx:pt idx="1014">1.5</cx:pt>
          <cx:pt idx="1015">2.5</cx:pt>
          <cx:pt idx="1016">2.5</cx:pt>
          <cx:pt idx="1017">2.5</cx:pt>
          <cx:pt idx="1018">2.5</cx:pt>
          <cx:pt idx="1019">3</cx:pt>
          <cx:pt idx="1020">3</cx:pt>
          <cx:pt idx="1021">3</cx:pt>
          <cx:pt idx="1022">2.5</cx:pt>
          <cx:pt idx="1023">2.5</cx:pt>
          <cx:pt idx="1024">3</cx:pt>
          <cx:pt idx="1025">2.5</cx:pt>
          <cx:pt idx="1026">2.5</cx:pt>
          <cx:pt idx="1027">2.5</cx:pt>
          <cx:pt idx="1028">2.5</cx:pt>
          <cx:pt idx="1029">2</cx:pt>
          <cx:pt idx="1030">2</cx:pt>
          <cx:pt idx="1031">2.5</cx:pt>
          <cx:pt idx="1032">1</cx:pt>
          <cx:pt idx="1033">1.5</cx:pt>
          <cx:pt idx="1034">3</cx:pt>
          <cx:pt idx="1035">3</cx:pt>
          <cx:pt idx="1036">3</cx:pt>
          <cx:pt idx="1037">3</cx:pt>
          <cx:pt idx="1038">3</cx:pt>
          <cx:pt idx="1039">2.5</cx:pt>
          <cx:pt idx="1040">3</cx:pt>
          <cx:pt idx="1041">2.5</cx:pt>
          <cx:pt idx="1042">3.5</cx:pt>
          <cx:pt idx="1043">2</cx:pt>
          <cx:pt idx="1044">1.5</cx:pt>
          <cx:pt idx="1045">1.5</cx:pt>
          <cx:pt idx="1046">1.5</cx:pt>
          <cx:pt idx="1047">1.5</cx:pt>
          <cx:pt idx="1048">2.5</cx:pt>
          <cx:pt idx="1049">3</cx:pt>
          <cx:pt idx="1050">2.5</cx:pt>
          <cx:pt idx="1051">2.5</cx:pt>
          <cx:pt idx="1052">3</cx:pt>
          <cx:pt idx="1053">2</cx:pt>
          <cx:pt idx="1054">2</cx:pt>
          <cx:pt idx="1055">2.5</cx:pt>
          <cx:pt idx="1056">2</cx:pt>
          <cx:pt idx="1057">2</cx:pt>
          <cx:pt idx="1058">2.5</cx:pt>
          <cx:pt idx="1059">2</cx:pt>
          <cx:pt idx="1060">1.5</cx:pt>
          <cx:pt idx="1061">2.5</cx:pt>
          <cx:pt idx="1062">3</cx:pt>
          <cx:pt idx="1063">5</cx:pt>
          <cx:pt idx="1064">5</cx:pt>
          <cx:pt idx="1065">4.75</cx:pt>
          <cx:pt idx="1066">4.5</cx:pt>
          <cx:pt idx="1067">4.5</cx:pt>
          <cx:pt idx="1068">4.5</cx:pt>
          <cx:pt idx="1069">4.25</cx:pt>
          <cx:pt idx="1070">3.5</cx:pt>
          <cx:pt idx="1071">4</cx:pt>
          <cx:pt idx="1072">1.5</cx:pt>
          <cx:pt idx="1073">4</cx:pt>
          <cx:pt idx="1074">2</cx:pt>
          <cx:pt idx="1075">4</cx:pt>
          <cx:pt idx="1076">4.5</cx:pt>
          <cx:pt idx="1077">4</cx:pt>
          <cx:pt idx="1078">4</cx:pt>
          <cx:pt idx="1079">4.5</cx:pt>
          <cx:pt idx="1080">4</cx:pt>
          <cx:pt idx="1081">5</cx:pt>
          <cx:pt idx="1082">4</cx:pt>
          <cx:pt idx="1083">2.5</cx:pt>
          <cx:pt idx="1084">3</cx:pt>
          <cx:pt idx="1085">2</cx:pt>
          <cx:pt idx="1086">3</cx:pt>
          <cx:pt idx="1087">2</cx:pt>
          <cx:pt idx="1088">2</cx:pt>
          <cx:pt idx="1089">2.5</cx:pt>
          <cx:pt idx="1090">3</cx:pt>
          <cx:pt idx="1091">2</cx:pt>
          <cx:pt idx="1092">2.5</cx:pt>
          <cx:pt idx="1093">1</cx:pt>
          <cx:pt idx="1094">3</cx:pt>
          <cx:pt idx="1095">3</cx:pt>
          <cx:pt idx="1096">3</cx:pt>
          <cx:pt idx="1097">2</cx:pt>
          <cx:pt idx="1098">2</cx:pt>
          <cx:pt idx="1099">1</cx:pt>
          <cx:pt idx="1100">2.5</cx:pt>
          <cx:pt idx="1101">2</cx:pt>
          <cx:pt idx="1102">4.25</cx:pt>
          <cx:pt idx="1103">4</cx:pt>
          <cx:pt idx="1104">4</cx:pt>
          <cx:pt idx="1105">1.3332999999999999</cx:pt>
          <cx:pt idx="1106">1.6667000000000001</cx:pt>
          <cx:pt idx="1107">2</cx:pt>
          <cx:pt idx="1108">2</cx:pt>
          <cx:pt idx="1109">2</cx:pt>
          <cx:pt idx="1110">3</cx:pt>
          <cx:pt idx="1111">2.3332999999999999</cx:pt>
          <cx:pt idx="1112">2.3332999999999999</cx:pt>
          <cx:pt idx="1113">2.6667000000000001</cx:pt>
          <cx:pt idx="1114">3.3332999999999999</cx:pt>
          <cx:pt idx="1115">1.6667000000000001</cx:pt>
          <cx:pt idx="1116">2.6667000000000001</cx:pt>
          <cx:pt idx="1117">5</cx:pt>
          <cx:pt idx="1118">4</cx:pt>
          <cx:pt idx="1119">4</cx:pt>
          <cx:pt idx="1120">4</cx:pt>
          <cx:pt idx="1121">3.5</cx:pt>
          <cx:pt idx="1122">4</cx:pt>
          <cx:pt idx="1123">4</cx:pt>
          <cx:pt idx="1124">3.5</cx:pt>
          <cx:pt idx="1125">4</cx:pt>
          <cx:pt idx="1126">3.5</cx:pt>
          <cx:pt idx="1127">4</cx:pt>
          <cx:pt idx="1128">4</cx:pt>
          <cx:pt idx="1129">4.5</cx:pt>
          <cx:pt idx="1130">4</cx:pt>
          <cx:pt idx="1131">4</cx:pt>
          <cx:pt idx="1132">4</cx:pt>
          <cx:pt idx="1133">1.3332999999999999</cx:pt>
          <cx:pt idx="1134">2.5</cx:pt>
          <cx:pt idx="1135">4</cx:pt>
          <cx:pt idx="1136">3</cx:pt>
          <cx:pt idx="1137">4</cx:pt>
          <cx:pt idx="1138">4.25</cx:pt>
          <cx:pt idx="1139">4</cx:pt>
          <cx:pt idx="1140">3</cx:pt>
          <cx:pt idx="1141">2.5</cx:pt>
          <cx:pt idx="1142">2.5</cx:pt>
          <cx:pt idx="1143">2</cx:pt>
          <cx:pt idx="1144">3</cx:pt>
          <cx:pt idx="1145">4</cx:pt>
          <cx:pt idx="1146">3</cx:pt>
          <cx:pt idx="1147">3</cx:pt>
          <cx:pt idx="1148">2</cx:pt>
          <cx:pt idx="1149">3</cx:pt>
          <cx:pt idx="1150">3</cx:pt>
          <cx:pt idx="1151">3</cx:pt>
          <cx:pt idx="1152">3</cx:pt>
          <cx:pt idx="1153">3.5</cx:pt>
          <cx:pt idx="1154">3</cx:pt>
          <cx:pt idx="1155">2.5</cx:pt>
          <cx:pt idx="1156">2.5</cx:pt>
          <cx:pt idx="1157">2.5</cx:pt>
          <cx:pt idx="1158">2.5</cx:pt>
          <cx:pt idx="1159">2.5</cx:pt>
          <cx:pt idx="1160">2.5</cx:pt>
          <cx:pt idx="1161">2.5</cx:pt>
          <cx:pt idx="1162">2.5</cx:pt>
          <cx:pt idx="1163">2.5</cx:pt>
          <cx:pt idx="1164">3.5</cx:pt>
          <cx:pt idx="1165">4</cx:pt>
          <cx:pt idx="1166">3</cx:pt>
          <cx:pt idx="1167">2.5</cx:pt>
          <cx:pt idx="1168">3.5</cx:pt>
          <cx:pt idx="1169">2.5</cx:pt>
          <cx:pt idx="1170">3.5</cx:pt>
          <cx:pt idx="1171">4</cx:pt>
          <cx:pt idx="1172">3.5</cx:pt>
          <cx:pt idx="1173">3</cx:pt>
          <cx:pt idx="1174">5</cx:pt>
          <cx:pt idx="1175">4.5</cx:pt>
          <cx:pt idx="1176">3</cx:pt>
          <cx:pt idx="1177">2</cx:pt>
          <cx:pt idx="1178">2</cx:pt>
          <cx:pt idx="1179">2</cx:pt>
          <cx:pt idx="1180">2</cx:pt>
          <cx:pt idx="1181">1.5</cx:pt>
          <cx:pt idx="1182">1.5</cx:pt>
          <cx:pt idx="1183">1.5</cx:pt>
          <cx:pt idx="1184">1.5</cx:pt>
          <cx:pt idx="1185">1.5</cx:pt>
          <cx:pt idx="1186">1.5</cx:pt>
          <cx:pt idx="1187">2</cx:pt>
          <cx:pt idx="1188">3</cx:pt>
          <cx:pt idx="1189">3.5</cx:pt>
          <cx:pt idx="1190">1.5</cx:pt>
          <cx:pt idx="1191">2</cx:pt>
          <cx:pt idx="1192">2</cx:pt>
          <cx:pt idx="1193">4.5</cx:pt>
          <cx:pt idx="1194">4.5</cx:pt>
          <cx:pt idx="1195">4</cx:pt>
          <cx:pt idx="1196">2.5</cx:pt>
          <cx:pt idx="1197">2.5</cx:pt>
          <cx:pt idx="1198">2.5</cx:pt>
          <cx:pt idx="1199">2.6667000000000001</cx:pt>
          <cx:pt idx="1200">2.3332999999999999</cx:pt>
          <cx:pt idx="1201">2</cx:pt>
          <cx:pt idx="1202">2.3332999999999999</cx:pt>
          <cx:pt idx="1203">3</cx:pt>
          <cx:pt idx="1204">3</cx:pt>
          <cx:pt idx="1205">2.6667000000000001</cx:pt>
          <cx:pt idx="1206">2</cx:pt>
          <cx:pt idx="1207">2.6667000000000001</cx:pt>
          <cx:pt idx="1208">2.6667000000000001</cx:pt>
          <cx:pt idx="1209">2.5</cx:pt>
          <cx:pt idx="1210">2</cx:pt>
          <cx:pt idx="1211">1.5</cx:pt>
          <cx:pt idx="1212">3</cx:pt>
          <cx:pt idx="1213">3</cx:pt>
          <cx:pt idx="1214">3</cx:pt>
          <cx:pt idx="1215">1.5</cx:pt>
          <cx:pt idx="1216">2</cx:pt>
          <cx:pt idx="1217">3.5</cx:pt>
          <cx:pt idx="1218">3.5</cx:pt>
          <cx:pt idx="1219">3.5</cx:pt>
          <cx:pt idx="1220">3.5</cx:pt>
          <cx:pt idx="1221">4.5</cx:pt>
          <cx:pt idx="1222">4.5</cx:pt>
          <cx:pt idx="1223">2.5</cx:pt>
          <cx:pt idx="1224">3</cx:pt>
          <cx:pt idx="1225">2.5</cx:pt>
          <cx:pt idx="1226">3</cx:pt>
          <cx:pt idx="1227">3</cx:pt>
          <cx:pt idx="1228">5</cx:pt>
          <cx:pt idx="1229">3</cx:pt>
          <cx:pt idx="1230">3</cx:pt>
          <cx:pt idx="1231">3</cx:pt>
          <cx:pt idx="1232">2.5</cx:pt>
          <cx:pt idx="1233">2.5</cx:pt>
          <cx:pt idx="1234">1.5</cx:pt>
          <cx:pt idx="1235">1.5</cx:pt>
          <cx:pt idx="1236">2</cx:pt>
          <cx:pt idx="1237">2</cx:pt>
          <cx:pt idx="1238">2.5</cx:pt>
          <cx:pt idx="1239">1.5</cx:pt>
          <cx:pt idx="1240">1.5</cx:pt>
          <cx:pt idx="1241">4</cx:pt>
          <cx:pt idx="1242">3</cx:pt>
          <cx:pt idx="1243">4.5</cx:pt>
          <cx:pt idx="1244">5</cx:pt>
          <cx:pt idx="1245">5</cx:pt>
          <cx:pt idx="1246">5</cx:pt>
          <cx:pt idx="1247">4.5</cx:pt>
          <cx:pt idx="1248">4</cx:pt>
          <cx:pt idx="1249">4</cx:pt>
          <cx:pt idx="1250">4</cx:pt>
          <cx:pt idx="1251">4.5</cx:pt>
          <cx:pt idx="1252">4</cx:pt>
          <cx:pt idx="1253">4</cx:pt>
          <cx:pt idx="1254">4</cx:pt>
          <cx:pt idx="1255">4</cx:pt>
          <cx:pt idx="1256">4.5</cx:pt>
          <cx:pt idx="1257">3</cx:pt>
          <cx:pt idx="1258">3.5</cx:pt>
          <cx:pt idx="1259">4.5</cx:pt>
          <cx:pt idx="1260">2.5</cx:pt>
          <cx:pt idx="1261">3</cx:pt>
          <cx:pt idx="1262">3</cx:pt>
          <cx:pt idx="1263">2.5</cx:pt>
          <cx:pt idx="1264">3</cx:pt>
          <cx:pt idx="1265">2.5</cx:pt>
          <cx:pt idx="1266">2.5</cx:pt>
          <cx:pt idx="1267">3</cx:pt>
          <cx:pt idx="1268">3</cx:pt>
          <cx:pt idx="1269">3.5</cx:pt>
          <cx:pt idx="1270">3</cx:pt>
          <cx:pt idx="1271">4</cx:pt>
          <cx:pt idx="1272">1.5</cx:pt>
          <cx:pt idx="1273">2</cx:pt>
          <cx:pt idx="1274">2</cx:pt>
          <cx:pt idx="1275">2.5</cx:pt>
          <cx:pt idx="1276">2.5</cx:pt>
          <cx:pt idx="1277">2</cx:pt>
          <cx:pt idx="1278">2</cx:pt>
          <cx:pt idx="1279">2</cx:pt>
          <cx:pt idx="1280">2</cx:pt>
          <cx:pt idx="1281">2</cx:pt>
          <cx:pt idx="1282">4</cx:pt>
          <cx:pt idx="1283">4</cx:pt>
          <cx:pt idx="1284">4</cx:pt>
          <cx:pt idx="1285">4.5</cx:pt>
          <cx:pt idx="1286">2.5</cx:pt>
          <cx:pt idx="1287">2.5</cx:pt>
          <cx:pt idx="1288">3.5</cx:pt>
          <cx:pt idx="1289">3.5</cx:pt>
          <cx:pt idx="1290">1.6667000000000001</cx:pt>
          <cx:pt idx="1291">2</cx:pt>
          <cx:pt idx="1292">2.5</cx:pt>
          <cx:pt idx="1293">2</cx:pt>
          <cx:pt idx="1294">2.5</cx:pt>
          <cx:pt idx="1295">2</cx:pt>
          <cx:pt idx="1296">3</cx:pt>
          <cx:pt idx="1297">2.5</cx:pt>
          <cx:pt idx="1298">2</cx:pt>
          <cx:pt idx="1299">2</cx:pt>
          <cx:pt idx="1300">3</cx:pt>
          <cx:pt idx="1301">3</cx:pt>
          <cx:pt idx="1302">2.5</cx:pt>
          <cx:pt idx="1303">1.5</cx:pt>
          <cx:pt idx="1304">2</cx:pt>
          <cx:pt idx="1305">2</cx:pt>
          <cx:pt idx="1306">1.5</cx:pt>
          <cx:pt idx="1307">4</cx:pt>
          <cx:pt idx="1308">3.5</cx:pt>
          <cx:pt idx="1309">3</cx:pt>
          <cx:pt idx="1310">3</cx:pt>
          <cx:pt idx="1311">2.5</cx:pt>
          <cx:pt idx="1312">3.5</cx:pt>
          <cx:pt idx="1313">3</cx:pt>
          <cx:pt idx="1314">3.5</cx:pt>
          <cx:pt idx="1315">3</cx:pt>
          <cx:pt idx="1316">2.5</cx:pt>
          <cx:pt idx="1317">1.5</cx:pt>
          <cx:pt idx="1318">2</cx:pt>
          <cx:pt idx="1319">2.5</cx:pt>
          <cx:pt idx="1320">2.5</cx:pt>
          <cx:pt idx="1321">2.5</cx:pt>
          <cx:pt idx="1322">3</cx:pt>
          <cx:pt idx="1323">2.5</cx:pt>
          <cx:pt idx="1324">2</cx:pt>
          <cx:pt idx="1325">4</cx:pt>
          <cx:pt idx="1326">4</cx:pt>
          <cx:pt idx="1327">3.5</cx:pt>
          <cx:pt idx="1328">4</cx:pt>
          <cx:pt idx="1329">3.3332999999999999</cx:pt>
          <cx:pt idx="1330">3.6667000000000001</cx:pt>
          <cx:pt idx="1331">3.3332999999999999</cx:pt>
          <cx:pt idx="1332">2.6667000000000001</cx:pt>
          <cx:pt idx="1333">3.3332999999999999</cx:pt>
          <cx:pt idx="1334">4</cx:pt>
          <cx:pt idx="1335">4</cx:pt>
          <cx:pt idx="1336">4</cx:pt>
          <cx:pt idx="1337">3.3332999999999999</cx:pt>
          <cx:pt idx="1338">3</cx:pt>
          <cx:pt idx="1339">3.6667000000000001</cx:pt>
          <cx:pt idx="1340">3.3332999999999999</cx:pt>
          <cx:pt idx="1341">3.3332999999999999</cx:pt>
          <cx:pt idx="1342">3</cx:pt>
          <cx:pt idx="1343">3.3332999999999999</cx:pt>
          <cx:pt idx="1344">3</cx:pt>
          <cx:pt idx="1345">4</cx:pt>
          <cx:pt idx="1346">4</cx:pt>
          <cx:pt idx="1347">3.3332999999999999</cx:pt>
          <cx:pt idx="1348">3</cx:pt>
          <cx:pt idx="1349">3.6667000000000001</cx:pt>
          <cx:pt idx="1350">2</cx:pt>
          <cx:pt idx="1351">2</cx:pt>
          <cx:pt idx="1352">2.5</cx:pt>
          <cx:pt idx="1353">3.3332999999999999</cx:pt>
          <cx:pt idx="1354">3</cx:pt>
          <cx:pt idx="1355">3</cx:pt>
          <cx:pt idx="1356">3.5</cx:pt>
          <cx:pt idx="1357">3.5</cx:pt>
          <cx:pt idx="1358">3</cx:pt>
          <cx:pt idx="1359">3</cx:pt>
          <cx:pt idx="1360">2.5</cx:pt>
          <cx:pt idx="1361">3</cx:pt>
          <cx:pt idx="1362">3</cx:pt>
          <cx:pt idx="1363">2</cx:pt>
          <cx:pt idx="1364">2.5</cx:pt>
          <cx:pt idx="1365">3</cx:pt>
          <cx:pt idx="1366">3</cx:pt>
          <cx:pt idx="1367">3</cx:pt>
          <cx:pt idx="1368">3</cx:pt>
          <cx:pt idx="1369">3</cx:pt>
          <cx:pt idx="1370">2.5</cx:pt>
          <cx:pt idx="1371">2.5</cx:pt>
          <cx:pt idx="1372">3.5</cx:pt>
          <cx:pt idx="1373">3</cx:pt>
          <cx:pt idx="1374">3</cx:pt>
          <cx:pt idx="1375">2</cx:pt>
          <cx:pt idx="1376">2</cx:pt>
          <cx:pt idx="1377">2</cx:pt>
          <cx:pt idx="1378">2.5</cx:pt>
          <cx:pt idx="1379">2.5</cx:pt>
          <cx:pt idx="1380">3.5</cx:pt>
          <cx:pt idx="1381">3</cx:pt>
          <cx:pt idx="1382">2.6667000000000001</cx:pt>
          <cx:pt idx="1383">2.5</cx:pt>
          <cx:pt idx="1384">3.3332999999999999</cx:pt>
          <cx:pt idx="1385">2</cx:pt>
          <cx:pt idx="1386">4</cx:pt>
          <cx:pt idx="1387">4</cx:pt>
          <cx:pt idx="1388">3</cx:pt>
          <cx:pt idx="1389">3</cx:pt>
          <cx:pt idx="1390">4</cx:pt>
          <cx:pt idx="1391">4</cx:pt>
          <cx:pt idx="1392">4.5</cx:pt>
          <cx:pt idx="1393">4</cx:pt>
          <cx:pt idx="1394">5</cx:pt>
          <cx:pt idx="1395">5</cx:pt>
          <cx:pt idx="1396">3.5</cx:pt>
          <cx:pt idx="1397">4</cx:pt>
          <cx:pt idx="1398">4</cx:pt>
          <cx:pt idx="1399">4</cx:pt>
          <cx:pt idx="1400">4</cx:pt>
          <cx:pt idx="1401">4.5</cx:pt>
          <cx:pt idx="1402">4</cx:pt>
          <cx:pt idx="1403">4</cx:pt>
          <cx:pt idx="1404">4</cx:pt>
          <cx:pt idx="1405">4</cx:pt>
          <cx:pt idx="1406">3.5</cx:pt>
          <cx:pt idx="1407">4.5</cx:pt>
          <cx:pt idx="1408">4</cx:pt>
          <cx:pt idx="1409">4</cx:pt>
          <cx:pt idx="1410">3.3332999999999999</cx:pt>
          <cx:pt idx="1411">3</cx:pt>
          <cx:pt idx="1412">3</cx:pt>
          <cx:pt idx="1413">2</cx:pt>
          <cx:pt idx="1414">3.5</cx:pt>
          <cx:pt idx="1415">4</cx:pt>
          <cx:pt idx="1416">2</cx:pt>
          <cx:pt idx="1417">2</cx:pt>
          <cx:pt idx="1418">2.5</cx:pt>
          <cx:pt idx="1419">2</cx:pt>
          <cx:pt idx="1420">2</cx:pt>
          <cx:pt idx="1421">2.5</cx:pt>
          <cx:pt idx="1422">2.5</cx:pt>
          <cx:pt idx="1423">2</cx:pt>
          <cx:pt idx="1424">1.5</cx:pt>
          <cx:pt idx="1425">1.5</cx:pt>
          <cx:pt idx="1426">3.5</cx:pt>
          <cx:pt idx="1427">3</cx:pt>
          <cx:pt idx="1428">2</cx:pt>
          <cx:pt idx="1429">2</cx:pt>
          <cx:pt idx="1430">3</cx:pt>
          <cx:pt idx="1431">2.5</cx:pt>
          <cx:pt idx="1432">2.3332999999999999</cx:pt>
          <cx:pt idx="1433">3</cx:pt>
          <cx:pt idx="1434">3</cx:pt>
          <cx:pt idx="1435">2.6667000000000001</cx:pt>
          <cx:pt idx="1436">3</cx:pt>
          <cx:pt idx="1437">3</cx:pt>
          <cx:pt idx="1438">2.6667000000000001</cx:pt>
          <cx:pt idx="1439">1.6667000000000001</cx:pt>
          <cx:pt idx="1440">1.6667000000000001</cx:pt>
          <cx:pt idx="1441">3</cx:pt>
          <cx:pt idx="1442">3.5</cx:pt>
          <cx:pt idx="1443">2</cx:pt>
          <cx:pt idx="1444">3.5</cx:pt>
          <cx:pt idx="1445">4.5</cx:pt>
          <cx:pt idx="1446">3</cx:pt>
          <cx:pt idx="1447">4.5</cx:pt>
          <cx:pt idx="1448">3.5</cx:pt>
          <cx:pt idx="1449">4</cx:pt>
          <cx:pt idx="1450">4</cx:pt>
          <cx:pt idx="1451">4</cx:pt>
          <cx:pt idx="1452">4</cx:pt>
          <cx:pt idx="1453">4</cx:pt>
          <cx:pt idx="1454">4</cx:pt>
          <cx:pt idx="1455">4</cx:pt>
          <cx:pt idx="1456">3.5</cx:pt>
          <cx:pt idx="1457">3.5</cx:pt>
          <cx:pt idx="1458">3.5</cx:pt>
          <cx:pt idx="1459">4</cx:pt>
          <cx:pt idx="1460">4</cx:pt>
          <cx:pt idx="1461">4</cx:pt>
          <cx:pt idx="1462">3.5</cx:pt>
          <cx:pt idx="1463">3.5</cx:pt>
          <cx:pt idx="1464">3.5</cx:pt>
          <cx:pt idx="1465">4</cx:pt>
          <cx:pt idx="1466">3</cx:pt>
          <cx:pt idx="1467">3</cx:pt>
          <cx:pt idx="1468">3</cx:pt>
          <cx:pt idx="1469">3</cx:pt>
          <cx:pt idx="1470">3</cx:pt>
          <cx:pt idx="1471">3</cx:pt>
          <cx:pt idx="1472">2.5</cx:pt>
          <cx:pt idx="1473">3</cx:pt>
          <cx:pt idx="1474">4</cx:pt>
          <cx:pt idx="1475">3</cx:pt>
          <cx:pt idx="1476">3</cx:pt>
          <cx:pt idx="1477">3.5</cx:pt>
          <cx:pt idx="1478">3</cx:pt>
          <cx:pt idx="1479">3</cx:pt>
          <cx:pt idx="1480">2.5</cx:pt>
          <cx:pt idx="1481">2</cx:pt>
          <cx:pt idx="1482">2.5</cx:pt>
          <cx:pt idx="1483">4</cx:pt>
          <cx:pt idx="1484">4</cx:pt>
          <cx:pt idx="1485">2.5</cx:pt>
          <cx:pt idx="1486">2.5</cx:pt>
          <cx:pt idx="1487">2</cx:pt>
          <cx:pt idx="1488">2.5</cx:pt>
          <cx:pt idx="1489">1.5</cx:pt>
          <cx:pt idx="1490">2</cx:pt>
          <cx:pt idx="1491">4</cx:pt>
          <cx:pt idx="1492">4</cx:pt>
          <cx:pt idx="1493">4</cx:pt>
          <cx:pt idx="1494">3.5</cx:pt>
          <cx:pt idx="1495">3</cx:pt>
          <cx:pt idx="1496">3</cx:pt>
          <cx:pt idx="1497">2.5</cx:pt>
          <cx:pt idx="1498">2.5</cx:pt>
          <cx:pt idx="1499">2.5</cx:pt>
          <cx:pt idx="1500">3</cx:pt>
          <cx:pt idx="1501">4</cx:pt>
          <cx:pt idx="1502">3</cx:pt>
          <cx:pt idx="1503">3</cx:pt>
          <cx:pt idx="1504">3</cx:pt>
          <cx:pt idx="1505">4</cx:pt>
          <cx:pt idx="1506">2.5</cx:pt>
          <cx:pt idx="1507">3.5</cx:pt>
          <cx:pt idx="1508">3.5</cx:pt>
          <cx:pt idx="1509">3</cx:pt>
          <cx:pt idx="1510">2</cx:pt>
          <cx:pt idx="1511">2.5</cx:pt>
          <cx:pt idx="1512">4.5</cx:pt>
          <cx:pt idx="1513">3.5</cx:pt>
          <cx:pt idx="1514">3</cx:pt>
          <cx:pt idx="1515">2</cx:pt>
          <cx:pt idx="1516">2.5</cx:pt>
          <cx:pt idx="1517">2</cx:pt>
          <cx:pt idx="1518">2.5</cx:pt>
          <cx:pt idx="1519">3</cx:pt>
          <cx:pt idx="1520">3</cx:pt>
          <cx:pt idx="1521">3</cx:pt>
          <cx:pt idx="1522">2</cx:pt>
          <cx:pt idx="1523">3</cx:pt>
          <cx:pt idx="1524">2.5</cx:pt>
          <cx:pt idx="1525">3.5</cx:pt>
          <cx:pt idx="1526">3.5</cx:pt>
          <cx:pt idx="1527">4</cx:pt>
          <cx:pt idx="1528">2.5</cx:pt>
          <cx:pt idx="1529">3.5</cx:pt>
          <cx:pt idx="1530">3</cx:pt>
          <cx:pt idx="1531">4</cx:pt>
          <cx:pt idx="1532">3</cx:pt>
          <cx:pt idx="1533">2.5</cx:pt>
          <cx:pt idx="1534">3.5</cx:pt>
          <cx:pt idx="1535">3.5</cx:pt>
          <cx:pt idx="1536">3</cx:pt>
          <cx:pt idx="1537">2.6667000000000001</cx:pt>
          <cx:pt idx="1538">3.5</cx:pt>
          <cx:pt idx="1539">4.5</cx:pt>
          <cx:pt idx="1540">3.5</cx:pt>
          <cx:pt idx="1541">4.5</cx:pt>
          <cx:pt idx="1542">4.5</cx:pt>
          <cx:pt idx="1543">4</cx:pt>
          <cx:pt idx="1544">4.5</cx:pt>
          <cx:pt idx="1545">4</cx:pt>
          <cx:pt idx="1546">2</cx:pt>
          <cx:pt idx="1547">3</cx:pt>
          <cx:pt idx="1548">2.3332999999999999</cx:pt>
          <cx:pt idx="1549">2</cx:pt>
          <cx:pt idx="1550">3</cx:pt>
          <cx:pt idx="1551">3</cx:pt>
          <cx:pt idx="1552">2.6667000000000001</cx:pt>
          <cx:pt idx="1553">3</cx:pt>
          <cx:pt idx="1554">3</cx:pt>
          <cx:pt idx="1555">3</cx:pt>
          <cx:pt idx="1556">3</cx:pt>
          <cx:pt idx="1557">3</cx:pt>
          <cx:pt idx="1558">3</cx:pt>
          <cx:pt idx="1559">3.6667000000000001</cx:pt>
          <cx:pt idx="1560">3</cx:pt>
          <cx:pt idx="1561">3</cx:pt>
          <cx:pt idx="1562">2.6667000000000001</cx:pt>
          <cx:pt idx="1563">2.6667000000000001</cx:pt>
          <cx:pt idx="1564">3</cx:pt>
          <cx:pt idx="1565">3</cx:pt>
          <cx:pt idx="1566">3</cx:pt>
          <cx:pt idx="1567">4.5</cx:pt>
          <cx:pt idx="1568">5</cx:pt>
          <cx:pt idx="1569">1.5</cx:pt>
          <cx:pt idx="1570">4</cx:pt>
          <cx:pt idx="1571">3</cx:pt>
          <cx:pt idx="1572">2</cx:pt>
          <cx:pt idx="1573">4</cx:pt>
          <cx:pt idx="1574">2.5</cx:pt>
          <cx:pt idx="1575">4</cx:pt>
          <cx:pt idx="1576">2.5</cx:pt>
          <cx:pt idx="1577">3</cx:pt>
          <cx:pt idx="1578">2</cx:pt>
          <cx:pt idx="1579">2.5</cx:pt>
          <cx:pt idx="1580">2.5</cx:pt>
          <cx:pt idx="1581">2.5</cx:pt>
          <cx:pt idx="1582">3</cx:pt>
          <cx:pt idx="1583">3</cx:pt>
          <cx:pt idx="1584">3</cx:pt>
          <cx:pt idx="1585">3</cx:pt>
          <cx:pt idx="1586">3</cx:pt>
          <cx:pt idx="1587">3</cx:pt>
          <cx:pt idx="1588">3</cx:pt>
          <cx:pt idx="1589">3</cx:pt>
          <cx:pt idx="1590">2.5</cx:pt>
          <cx:pt idx="1591">3</cx:pt>
          <cx:pt idx="1592">3</cx:pt>
          <cx:pt idx="1593">3</cx:pt>
          <cx:pt idx="1594">3</cx:pt>
          <cx:pt idx="1595">5</cx:pt>
          <cx:pt idx="1596">4.5</cx:pt>
          <cx:pt idx="1597">3</cx:pt>
          <cx:pt idx="1598">2.5</cx:pt>
          <cx:pt idx="1599">1</cx:pt>
          <cx:pt idx="1600">2</cx:pt>
          <cx:pt idx="1601">3</cx:pt>
          <cx:pt idx="1602">2.6667000000000001</cx:pt>
          <cx:pt idx="1603">2.3332999999999999</cx:pt>
          <cx:pt idx="1604">2.3332999999999999</cx:pt>
          <cx:pt idx="1605">2</cx:pt>
          <cx:pt idx="1606">2.3332999999999999</cx:pt>
          <cx:pt idx="1607">2</cx:pt>
          <cx:pt idx="1608">2.5</cx:pt>
          <cx:pt idx="1609">4</cx:pt>
          <cx:pt idx="1610">2</cx:pt>
          <cx:pt idx="1611">2.5</cx:pt>
          <cx:pt idx="1612">2.5</cx:pt>
          <cx:pt idx="1613">2.5</cx:pt>
          <cx:pt idx="1614">3.5</cx:pt>
          <cx:pt idx="1615">3</cx:pt>
          <cx:pt idx="1616">3</cx:pt>
          <cx:pt idx="1617">2.5</cx:pt>
          <cx:pt idx="1618">3</cx:pt>
          <cx:pt idx="1619">3</cx:pt>
          <cx:pt idx="1620">3.5</cx:pt>
          <cx:pt idx="1621">3.5</cx:pt>
          <cx:pt idx="1622">4</cx:pt>
          <cx:pt idx="1623">3</cx:pt>
          <cx:pt idx="1624">2.5</cx:pt>
          <cx:pt idx="1625">3.5</cx:pt>
          <cx:pt idx="1626">3</cx:pt>
          <cx:pt idx="1627">3.5</cx:pt>
          <cx:pt idx="1628">4</cx:pt>
          <cx:pt idx="1629">2.3332999999999999</cx:pt>
          <cx:pt idx="1630">2.6667000000000001</cx:pt>
          <cx:pt idx="1631">3</cx:pt>
          <cx:pt idx="1632">4</cx:pt>
          <cx:pt idx="1633">2.5</cx:pt>
          <cx:pt idx="1634">2</cx:pt>
          <cx:pt idx="1635">3.3332999999999999</cx:pt>
          <cx:pt idx="1636">3.3332999999999999</cx:pt>
          <cx:pt idx="1637">2.6667000000000001</cx:pt>
          <cx:pt idx="1638">3.6667000000000001</cx:pt>
          <cx:pt idx="1639">4</cx:pt>
          <cx:pt idx="1640">4.6666999999999996</cx:pt>
          <cx:pt idx="1641">4.6666999999999996</cx:pt>
          <cx:pt idx="1642">5</cx:pt>
          <cx:pt idx="1643">4.3333000000000004</cx:pt>
          <cx:pt idx="1644">3</cx:pt>
          <cx:pt idx="1645">2.6667000000000001</cx:pt>
          <cx:pt idx="1646">4.3333000000000004</cx:pt>
          <cx:pt idx="1647">4.3333000000000004</cx:pt>
          <cx:pt idx="1648">4</cx:pt>
          <cx:pt idx="1649">3.3332999999999999</cx:pt>
          <cx:pt idx="1650">2.6667000000000001</cx:pt>
          <cx:pt idx="1651">2.3332999999999999</cx:pt>
          <cx:pt idx="1652">2</cx:pt>
          <cx:pt idx="1653">4</cx:pt>
          <cx:pt idx="1654">3</cx:pt>
          <cx:pt idx="1655">4</cx:pt>
          <cx:pt idx="1656">3</cx:pt>
          <cx:pt idx="1657">4</cx:pt>
          <cx:pt idx="1658">4</cx:pt>
          <cx:pt idx="1659">4</cx:pt>
          <cx:pt idx="1660">2</cx:pt>
          <cx:pt idx="1661">2.5</cx:pt>
          <cx:pt idx="1662">3</cx:pt>
          <cx:pt idx="1663">3.6667000000000001</cx:pt>
          <cx:pt idx="1664">3.6667000000000001</cx:pt>
          <cx:pt idx="1665">3.3332999999999999</cx:pt>
          <cx:pt idx="1666">3.3332999999999999</cx:pt>
          <cx:pt idx="1667">3</cx:pt>
          <cx:pt idx="1668">4.3333000000000004</cx:pt>
          <cx:pt idx="1669">4.3333000000000004</cx:pt>
          <cx:pt idx="1670">4.6666999999999996</cx:pt>
          <cx:pt idx="1671">4</cx:pt>
          <cx:pt idx="1672">4.3333000000000004</cx:pt>
          <cx:pt idx="1673">5</cx:pt>
          <cx:pt idx="1674">4</cx:pt>
          <cx:pt idx="1675">4</cx:pt>
          <cx:pt idx="1676">3.6667000000000001</cx:pt>
          <cx:pt idx="1677">3.6667000000000001</cx:pt>
          <cx:pt idx="1678">4.6666999999999996</cx:pt>
          <cx:pt idx="1679">4.3333000000000004</cx:pt>
          <cx:pt idx="1680">3.6667000000000001</cx:pt>
          <cx:pt idx="1681">3</cx:pt>
          <cx:pt idx="1682">4.6666999999999996</cx:pt>
          <cx:pt idx="1683">3</cx:pt>
          <cx:pt idx="1684">2.5</cx:pt>
          <cx:pt idx="1685">3</cx:pt>
          <cx:pt idx="1686">3</cx:pt>
          <cx:pt idx="1687">2.5</cx:pt>
          <cx:pt idx="1688">3</cx:pt>
          <cx:pt idx="1689">2.5</cx:pt>
          <cx:pt idx="1690">2</cx:pt>
          <cx:pt idx="1691">3.6667000000000001</cx:pt>
          <cx:pt idx="1692">4</cx:pt>
          <cx:pt idx="1693">2</cx:pt>
          <cx:pt idx="1694">4.6666999999999996</cx:pt>
          <cx:pt idx="1695">2.5</cx:pt>
          <cx:pt idx="1696">2.5</cx:pt>
          <cx:pt idx="1697">2.5</cx:pt>
          <cx:pt idx="1698">2</cx:pt>
          <cx:pt idx="1699">2.5</cx:pt>
          <cx:pt idx="1700">2</cx:pt>
          <cx:pt idx="1701">2</cx:pt>
          <cx:pt idx="1702">2.5</cx:pt>
          <cx:pt idx="1703">2</cx:pt>
          <cx:pt idx="1704">2.5</cx:pt>
          <cx:pt idx="1705">3.5</cx:pt>
          <cx:pt idx="1706">1.5</cx:pt>
          <cx:pt idx="1707">1.5</cx:pt>
          <cx:pt idx="1708">2</cx:pt>
          <cx:pt idx="1709">2</cx:pt>
          <cx:pt idx="1710">2.5</cx:pt>
          <cx:pt idx="1711">2.5</cx:pt>
          <cx:pt idx="1712">2</cx:pt>
          <cx:pt idx="1713">2.5</cx:pt>
          <cx:pt idx="1714">2.5</cx:pt>
          <cx:pt idx="1715">3</cx:pt>
          <cx:pt idx="1716">4</cx:pt>
          <cx:pt idx="1717">4.3333000000000004</cx:pt>
          <cx:pt idx="1718">4.3333000000000004</cx:pt>
          <cx:pt idx="1719">4</cx:pt>
          <cx:pt idx="1720">4</cx:pt>
          <cx:pt idx="1721">5</cx:pt>
          <cx:pt idx="1722">1.5</cx:pt>
          <cx:pt idx="1723">3</cx:pt>
          <cx:pt idx="1724">2.5</cx:pt>
          <cx:pt idx="1725">1.5</cx:pt>
          <cx:pt idx="1726">2</cx:pt>
          <cx:pt idx="1727">1.5</cx:pt>
          <cx:pt idx="1728">2</cx:pt>
          <cx:pt idx="1729">2</cx:pt>
          <cx:pt idx="1730">4</cx:pt>
          <cx:pt idx="1731">4</cx:pt>
          <cx:pt idx="1732">4</cx:pt>
          <cx:pt idx="1733">3.5</cx:pt>
          <cx:pt idx="1734">3.5</cx:pt>
          <cx:pt idx="1735">3.5</cx:pt>
          <cx:pt idx="1736">3</cx:pt>
          <cx:pt idx="1737">2.5</cx:pt>
          <cx:pt idx="1738">2.5</cx:pt>
          <cx:pt idx="1739">2.5</cx:pt>
          <cx:pt idx="1740">2.5</cx:pt>
          <cx:pt idx="1741">2.5</cx:pt>
          <cx:pt idx="1742">2.5</cx:pt>
          <cx:pt idx="1743">2.5</cx:pt>
          <cx:pt idx="1744">2.5</cx:pt>
          <cx:pt idx="1745">2.5</cx:pt>
          <cx:pt idx="1746">2.5</cx:pt>
          <cx:pt idx="1747">3</cx:pt>
          <cx:pt idx="1748">2.5</cx:pt>
          <cx:pt idx="1749">2.5</cx:pt>
          <cx:pt idx="1750">2</cx:pt>
          <cx:pt idx="1751">2</cx:pt>
          <cx:pt idx="1752">3.5</cx:pt>
          <cx:pt idx="1753">2</cx:pt>
          <cx:pt idx="1754">1.5</cx:pt>
          <cx:pt idx="1755">3</cx:pt>
          <cx:pt idx="1756">1.5</cx:pt>
          <cx:pt idx="1757">3</cx:pt>
          <cx:pt idx="1758">3</cx:pt>
          <cx:pt idx="1759">3.5</cx:pt>
          <cx:pt idx="1760">3</cx:pt>
          <cx:pt idx="1761">3</cx:pt>
          <cx:pt idx="1762">3</cx:pt>
          <cx:pt idx="1763">3</cx:pt>
          <cx:pt idx="1764">3.5</cx:pt>
          <cx:pt idx="1765">2.5</cx:pt>
          <cx:pt idx="1766">3</cx:pt>
          <cx:pt idx="1767">3</cx:pt>
          <cx:pt idx="1768">3</cx:pt>
          <cx:pt idx="1769">3</cx:pt>
          <cx:pt idx="1770">3.5</cx:pt>
          <cx:pt idx="1771">3</cx:pt>
          <cx:pt idx="1772">2.5</cx:pt>
          <cx:pt idx="1773">3</cx:pt>
          <cx:pt idx="1774">3</cx:pt>
          <cx:pt idx="1775">3.5</cx:pt>
          <cx:pt idx="1776">3.5</cx:pt>
          <cx:pt idx="1777">3</cx:pt>
          <cx:pt idx="1778">3</cx:pt>
          <cx:pt idx="1779">2.5</cx:pt>
          <cx:pt idx="1780">2.5</cx:pt>
          <cx:pt idx="1781">2.5</cx:pt>
          <cx:pt idx="1782">2.5</cx:pt>
          <cx:pt idx="1783">1.5</cx:pt>
          <cx:pt idx="1784">4</cx:pt>
          <cx:pt idx="1785">2.5</cx:pt>
          <cx:pt idx="1786">3</cx:pt>
          <cx:pt idx="1787">3.5</cx:pt>
          <cx:pt idx="1788">3</cx:pt>
          <cx:pt idx="1789">3</cx:pt>
          <cx:pt idx="1790">3</cx:pt>
          <cx:pt idx="1791">3</cx:pt>
          <cx:pt idx="1792">3</cx:pt>
          <cx:pt idx="1793">2.5</cx:pt>
          <cx:pt idx="1794">3</cx:pt>
          <cx:pt idx="1795">1</cx:pt>
          <cx:pt idx="1796">1</cx:pt>
          <cx:pt idx="1797">2.5</cx:pt>
          <cx:pt idx="1798">2</cx:pt>
          <cx:pt idx="1799">1.5</cx:pt>
          <cx:pt idx="1800">1.5</cx:pt>
          <cx:pt idx="1801">2</cx:pt>
          <cx:pt idx="1802">1.5</cx:pt>
          <cx:pt idx="1803">3</cx:pt>
          <cx:pt idx="1804">3</cx:pt>
          <cx:pt idx="1805">3</cx:pt>
          <cx:pt idx="1806">2.5</cx:pt>
          <cx:pt idx="1807">2.5</cx:pt>
          <cx:pt idx="1808">3</cx:pt>
          <cx:pt idx="1809">3</cx:pt>
          <cx:pt idx="1810">2.5</cx:pt>
          <cx:pt idx="1811">2.5</cx:pt>
          <cx:pt idx="1812">2.5</cx:pt>
          <cx:pt idx="1813">2.5</cx:pt>
          <cx:pt idx="1814">2.5</cx:pt>
          <cx:pt idx="1815">3</cx:pt>
          <cx:pt idx="1816">3</cx:pt>
          <cx:pt idx="1817">3</cx:pt>
          <cx:pt idx="1818">3</cx:pt>
          <cx:pt idx="1819">2.5</cx:pt>
          <cx:pt idx="1820">3</cx:pt>
          <cx:pt idx="1821">2.5</cx:pt>
          <cx:pt idx="1822">3</cx:pt>
          <cx:pt idx="1823">3</cx:pt>
          <cx:pt idx="1824">2.5</cx:pt>
          <cx:pt idx="1825">2.5</cx:pt>
          <cx:pt idx="1826">2.5</cx:pt>
          <cx:pt idx="1827">2.5</cx:pt>
          <cx:pt idx="1828">2.5</cx:pt>
          <cx:pt idx="1829">3</cx:pt>
          <cx:pt idx="1830">2.5</cx:pt>
          <cx:pt idx="1831">3</cx:pt>
          <cx:pt idx="1832">4</cx:pt>
          <cx:pt idx="1833">3</cx:pt>
          <cx:pt idx="1834">2.5</cx:pt>
          <cx:pt idx="1835">1.5</cx:pt>
          <cx:pt idx="1836">4.5</cx:pt>
          <cx:pt idx="1837">3</cx:pt>
          <cx:pt idx="1838">3</cx:pt>
          <cx:pt idx="1839">3</cx:pt>
          <cx:pt idx="1840">3</cx:pt>
          <cx:pt idx="1841">2.5</cx:pt>
          <cx:pt idx="1842">2.5</cx:pt>
          <cx:pt idx="1843">3.5</cx:pt>
          <cx:pt idx="1844">3</cx:pt>
          <cx:pt idx="1845">3</cx:pt>
          <cx:pt idx="1846">3</cx:pt>
          <cx:pt idx="1847">3</cx:pt>
          <cx:pt idx="1848">4</cx:pt>
          <cx:pt idx="1849">4</cx:pt>
          <cx:pt idx="1850">3.5</cx:pt>
          <cx:pt idx="1851">3.5</cx:pt>
          <cx:pt idx="1852">4</cx:pt>
          <cx:pt idx="1853">3.5</cx:pt>
          <cx:pt idx="1854">3</cx:pt>
          <cx:pt idx="1855">4</cx:pt>
          <cx:pt idx="1856">4</cx:pt>
          <cx:pt idx="1857">4</cx:pt>
          <cx:pt idx="1858">4.5</cx:pt>
          <cx:pt idx="1859">4</cx:pt>
          <cx:pt idx="1860">3</cx:pt>
          <cx:pt idx="1861">3.5</cx:pt>
          <cx:pt idx="1862">3.5</cx:pt>
          <cx:pt idx="1863">4</cx:pt>
          <cx:pt idx="1864">2.5</cx:pt>
          <cx:pt idx="1865">3</cx:pt>
          <cx:pt idx="1866">4</cx:pt>
          <cx:pt idx="1867">3.5</cx:pt>
          <cx:pt idx="1868">2</cx:pt>
          <cx:pt idx="1869">2.3332999999999999</cx:pt>
          <cx:pt idx="1870">2</cx:pt>
          <cx:pt idx="1871">2.3332999999999999</cx:pt>
          <cx:pt idx="1872">2.3332999999999999</cx:pt>
          <cx:pt idx="1873">1.6667000000000001</cx:pt>
          <cx:pt idx="1874">2</cx:pt>
          <cx:pt idx="1875">2</cx:pt>
          <cx:pt idx="1876">1.6667000000000001</cx:pt>
          <cx:pt idx="1877">4</cx:pt>
          <cx:pt idx="1878">3</cx:pt>
          <cx:pt idx="1879">2.5</cx:pt>
          <cx:pt idx="1880">3</cx:pt>
          <cx:pt idx="1881">3</cx:pt>
          <cx:pt idx="1882">2.5</cx:pt>
          <cx:pt idx="1883">2.5</cx:pt>
          <cx:pt idx="1884">3</cx:pt>
          <cx:pt idx="1885">3</cx:pt>
          <cx:pt idx="1886">2.5</cx:pt>
          <cx:pt idx="1887">3</cx:pt>
          <cx:pt idx="1888">3</cx:pt>
          <cx:pt idx="1889">3</cx:pt>
          <cx:pt idx="1890">2.5</cx:pt>
          <cx:pt idx="1891">2.5</cx:pt>
          <cx:pt idx="1892">1.5</cx:pt>
          <cx:pt idx="1893">1.5</cx:pt>
          <cx:pt idx="1894">2</cx:pt>
          <cx:pt idx="1895">3</cx:pt>
          <cx:pt idx="1896">2.5</cx:pt>
          <cx:pt idx="1897">2.5</cx:pt>
          <cx:pt idx="1898">2</cx:pt>
          <cx:pt idx="1899">3</cx:pt>
          <cx:pt idx="1900">2</cx:pt>
          <cx:pt idx="1901">1.5</cx:pt>
          <cx:pt idx="1902">3</cx:pt>
          <cx:pt idx="1903">2.5</cx:pt>
          <cx:pt idx="1904">2.5</cx:pt>
          <cx:pt idx="1905">4</cx:pt>
          <cx:pt idx="1906">3.5</cx:pt>
          <cx:pt idx="1907">4</cx:pt>
          <cx:pt idx="1908">2.5</cx:pt>
          <cx:pt idx="1909">4.5</cx:pt>
          <cx:pt idx="1910">2</cx:pt>
          <cx:pt idx="1911">3.5</cx:pt>
          <cx:pt idx="1912">4</cx:pt>
          <cx:pt idx="1913">4</cx:pt>
          <cx:pt idx="1914">4</cx:pt>
          <cx:pt idx="1915">4.5</cx:pt>
          <cx:pt idx="1916">4</cx:pt>
          <cx:pt idx="1917">4</cx:pt>
          <cx:pt idx="1918">4</cx:pt>
          <cx:pt idx="1919">4</cx:pt>
          <cx:pt idx="1920">4</cx:pt>
          <cx:pt idx="1921">4</cx:pt>
          <cx:pt idx="1922">4</cx:pt>
          <cx:pt idx="1923">4</cx:pt>
          <cx:pt idx="1924">3.5</cx:pt>
          <cx:pt idx="1925">4</cx:pt>
          <cx:pt idx="1926">3.5</cx:pt>
          <cx:pt idx="1927">1.5</cx:pt>
          <cx:pt idx="1928">4</cx:pt>
          <cx:pt idx="1929">2</cx:pt>
          <cx:pt idx="1930">2.5</cx:pt>
          <cx:pt idx="1931">3.5</cx:pt>
          <cx:pt idx="1932">1.5</cx:pt>
          <cx:pt idx="1933">3</cx:pt>
          <cx:pt idx="1934">2.5</cx:pt>
          <cx:pt idx="1935">3.5</cx:pt>
          <cx:pt idx="1936">1.5</cx:pt>
          <cx:pt idx="1937">2.5</cx:pt>
          <cx:pt idx="1938">2.5</cx:pt>
          <cx:pt idx="1939">3.5</cx:pt>
          <cx:pt idx="1940">4</cx:pt>
          <cx:pt idx="1941">3</cx:pt>
          <cx:pt idx="1942">4</cx:pt>
          <cx:pt idx="1943">2.5</cx:pt>
          <cx:pt idx="1944">2</cx:pt>
          <cx:pt idx="1945">4</cx:pt>
          <cx:pt idx="1946">2.5</cx:pt>
          <cx:pt idx="1947">2.5</cx:pt>
          <cx:pt idx="1948">3</cx:pt>
          <cx:pt idx="1949">4</cx:pt>
          <cx:pt idx="1950">4</cx:pt>
          <cx:pt idx="1951">3.5</cx:pt>
          <cx:pt idx="1952">4.5</cx:pt>
          <cx:pt idx="1953">3.5</cx:pt>
          <cx:pt idx="1954">3</cx:pt>
          <cx:pt idx="1955">2.5</cx:pt>
          <cx:pt idx="1956">3</cx:pt>
          <cx:pt idx="1957">3.5</cx:pt>
          <cx:pt idx="1958">3.5</cx:pt>
          <cx:pt idx="1959">4</cx:pt>
          <cx:pt idx="1960">3.5</cx:pt>
          <cx:pt idx="1961">2.5</cx:pt>
          <cx:pt idx="1962">2</cx:pt>
          <cx:pt idx="1963">3</cx:pt>
          <cx:pt idx="1964">4</cx:pt>
          <cx:pt idx="1965">4</cx:pt>
          <cx:pt idx="1966">4</cx:pt>
          <cx:pt idx="1967">3</cx:pt>
          <cx:pt idx="1968">3.5</cx:pt>
          <cx:pt idx="1969">3.5</cx:pt>
          <cx:pt idx="1970">2.5</cx:pt>
          <cx:pt idx="1971">2.5</cx:pt>
          <cx:pt idx="1972">3.5</cx:pt>
          <cx:pt idx="1973">2</cx:pt>
          <cx:pt idx="1974">2</cx:pt>
          <cx:pt idx="1975">3</cx:pt>
          <cx:pt idx="1976">3.5</cx:pt>
          <cx:pt idx="1977">2.5</cx:pt>
          <cx:pt idx="1978">3.5</cx:pt>
          <cx:pt idx="1979">2.5</cx:pt>
          <cx:pt idx="1980">3.5</cx:pt>
          <cx:pt idx="1981">4</cx:pt>
          <cx:pt idx="1982">5</cx:pt>
          <cx:pt idx="1983">4</cx:pt>
          <cx:pt idx="1984">4</cx:pt>
          <cx:pt idx="1985">4.5</cx:pt>
          <cx:pt idx="1986">4.5</cx:pt>
          <cx:pt idx="1987">4.5</cx:pt>
          <cx:pt idx="1988">3</cx:pt>
          <cx:pt idx="1989">3.5</cx:pt>
          <cx:pt idx="1990">4</cx:pt>
          <cx:pt idx="1991">3.5</cx:pt>
          <cx:pt idx="1992">3.5</cx:pt>
          <cx:pt idx="1993">3.5</cx:pt>
          <cx:pt idx="1994">4</cx:pt>
          <cx:pt idx="1995">5</cx:pt>
          <cx:pt idx="1996">4</cx:pt>
          <cx:pt idx="1997">3</cx:pt>
          <cx:pt idx="1998">4</cx:pt>
          <cx:pt idx="1999">3</cx:pt>
          <cx:pt idx="2000">3.5</cx:pt>
          <cx:pt idx="2001">2</cx:pt>
          <cx:pt idx="2002">2.5</cx:pt>
          <cx:pt idx="2003">2</cx:pt>
          <cx:pt idx="2004">2</cx:pt>
          <cx:pt idx="2005">3</cx:pt>
          <cx:pt idx="2006">3</cx:pt>
          <cx:pt idx="2007">1.5</cx:pt>
          <cx:pt idx="2008">2</cx:pt>
          <cx:pt idx="2009">2</cx:pt>
          <cx:pt idx="2010">2.5</cx:pt>
          <cx:pt idx="2011">1.5</cx:pt>
          <cx:pt idx="2012">2</cx:pt>
          <cx:pt idx="2013">2</cx:pt>
          <cx:pt idx="2014">1.5</cx:pt>
          <cx:pt idx="2015">2.5</cx:pt>
          <cx:pt idx="2016">2</cx:pt>
          <cx:pt idx="2017">1.5</cx:pt>
          <cx:pt idx="2018">2</cx:pt>
          <cx:pt idx="2019">2.5</cx:pt>
          <cx:pt idx="2020">1</cx:pt>
          <cx:pt idx="2021">1</cx:pt>
          <cx:pt idx="2022">2.5</cx:pt>
          <cx:pt idx="2023">2</cx:pt>
          <cx:pt idx="2024">1.5</cx:pt>
          <cx:pt idx="2025">1.5</cx:pt>
          <cx:pt idx="2026">3</cx:pt>
          <cx:pt idx="2027">2.5</cx:pt>
          <cx:pt idx="2028">3</cx:pt>
          <cx:pt idx="2029">2.5</cx:pt>
          <cx:pt idx="2030">4</cx:pt>
          <cx:pt idx="2031">3</cx:pt>
          <cx:pt idx="2032">2.5</cx:pt>
          <cx:pt idx="2033">3</cx:pt>
          <cx:pt idx="2034">2.5</cx:pt>
          <cx:pt idx="2035">2.5</cx:pt>
          <cx:pt idx="2036">2</cx:pt>
          <cx:pt idx="2037">3</cx:pt>
          <cx:pt idx="2038">2.5</cx:pt>
          <cx:pt idx="2039">2.5</cx:pt>
          <cx:pt idx="2040">2.5</cx:pt>
          <cx:pt idx="2041">2.5</cx:pt>
          <cx:pt idx="2042">4</cx:pt>
          <cx:pt idx="2043">4</cx:pt>
          <cx:pt idx="2044">5</cx:pt>
          <cx:pt idx="2045">3.5</cx:pt>
          <cx:pt idx="2046">3</cx:pt>
          <cx:pt idx="2047">3.5</cx:pt>
          <cx:pt idx="2048">3.5</cx:pt>
          <cx:pt idx="2049">5</cx:pt>
          <cx:pt idx="2050">5</cx:pt>
          <cx:pt idx="2051">5</cx:pt>
          <cx:pt idx="2052">5</cx:pt>
          <cx:pt idx="2053">5</cx:pt>
          <cx:pt idx="2054">5</cx:pt>
          <cx:pt idx="2055">5.5</cx:pt>
          <cx:pt idx="2056">5</cx:pt>
          <cx:pt idx="2057">5</cx:pt>
          <cx:pt idx="2058">5</cx:pt>
          <cx:pt idx="2059">5</cx:pt>
          <cx:pt idx="2060">4.5</cx:pt>
          <cx:pt idx="2061">2.5</cx:pt>
          <cx:pt idx="2062">2</cx:pt>
          <cx:pt idx="2063">2.5</cx:pt>
          <cx:pt idx="2064">2.5</cx:pt>
          <cx:pt idx="2065">3</cx:pt>
          <cx:pt idx="2066">2.5</cx:pt>
          <cx:pt idx="2067">1.5</cx:pt>
          <cx:pt idx="2068">1.5</cx:pt>
          <cx:pt idx="2069">1.5</cx:pt>
          <cx:pt idx="2070">2.5</cx:pt>
          <cx:pt idx="2071">3.5</cx:pt>
          <cx:pt idx="2072">1.5</cx:pt>
          <cx:pt idx="2073">1.5</cx:pt>
          <cx:pt idx="2074">2</cx:pt>
          <cx:pt idx="2075">1.5</cx:pt>
          <cx:pt idx="2076">3</cx:pt>
          <cx:pt idx="2077">3.5</cx:pt>
          <cx:pt idx="2078">3</cx:pt>
          <cx:pt idx="2079">2</cx:pt>
          <cx:pt idx="2080">1.5</cx:pt>
          <cx:pt idx="2081">2</cx:pt>
          <cx:pt idx="2082">3.5</cx:pt>
          <cx:pt idx="2083">3</cx:pt>
          <cx:pt idx="2084">2</cx:pt>
          <cx:pt idx="2085">3</cx:pt>
          <cx:pt idx="2086">2.5</cx:pt>
          <cx:pt idx="2087">3</cx:pt>
          <cx:pt idx="2088">3.5</cx:pt>
          <cx:pt idx="2089">2.5</cx:pt>
          <cx:pt idx="2090">2.5</cx:pt>
          <cx:pt idx="2091">2</cx:pt>
          <cx:pt idx="2092">2.5</cx:pt>
          <cx:pt idx="2093">3</cx:pt>
          <cx:pt idx="2094">3</cx:pt>
          <cx:pt idx="2095">3</cx:pt>
          <cx:pt idx="2096">3</cx:pt>
          <cx:pt idx="2097">3</cx:pt>
          <cx:pt idx="2098">3</cx:pt>
          <cx:pt idx="2099">3</cx:pt>
          <cx:pt idx="2100">3</cx:pt>
          <cx:pt idx="2101">3</cx:pt>
          <cx:pt idx="2102">3</cx:pt>
          <cx:pt idx="2103">2</cx:pt>
          <cx:pt idx="2104">3</cx:pt>
          <cx:pt idx="2105">2.5</cx:pt>
          <cx:pt idx="2106">2</cx:pt>
          <cx:pt idx="2107">2.5</cx:pt>
          <cx:pt idx="2108">3.5</cx:pt>
          <cx:pt idx="2109">3</cx:pt>
          <cx:pt idx="2110">2.5</cx:pt>
          <cx:pt idx="2111">3</cx:pt>
          <cx:pt idx="2112">2.5</cx:pt>
          <cx:pt idx="2113">2.5</cx:pt>
          <cx:pt idx="2114">3</cx:pt>
          <cx:pt idx="2115">2</cx:pt>
          <cx:pt idx="2116">2</cx:pt>
          <cx:pt idx="2117">3</cx:pt>
          <cx:pt idx="2118">3</cx:pt>
          <cx:pt idx="2119">3</cx:pt>
          <cx:pt idx="2120">2</cx:pt>
          <cx:pt idx="2121">2</cx:pt>
          <cx:pt idx="2122">2</cx:pt>
          <cx:pt idx="2123">2.5</cx:pt>
          <cx:pt idx="2124">2</cx:pt>
          <cx:pt idx="2125">3</cx:pt>
          <cx:pt idx="2126">3</cx:pt>
          <cx:pt idx="2127">3</cx:pt>
          <cx:pt idx="2128">2.5</cx:pt>
          <cx:pt idx="2129">2.5</cx:pt>
          <cx:pt idx="2130">3</cx:pt>
          <cx:pt idx="2131">3</cx:pt>
          <cx:pt idx="2132">3.5</cx:pt>
          <cx:pt idx="2133">3</cx:pt>
          <cx:pt idx="2134">3</cx:pt>
          <cx:pt idx="2135">3</cx:pt>
          <cx:pt idx="2136">3</cx:pt>
          <cx:pt idx="2137">3</cx:pt>
          <cx:pt idx="2138">2.5</cx:pt>
          <cx:pt idx="2139">3</cx:pt>
          <cx:pt idx="2140">3</cx:pt>
          <cx:pt idx="2141">3</cx:pt>
          <cx:pt idx="2142">2.5</cx:pt>
          <cx:pt idx="2143">1.5</cx:pt>
          <cx:pt idx="2144">3</cx:pt>
          <cx:pt idx="2145">3</cx:pt>
          <cx:pt idx="2146">2.5</cx:pt>
          <cx:pt idx="2147">3</cx:pt>
          <cx:pt idx="2148">2.5</cx:pt>
          <cx:pt idx="2149">2.5</cx:pt>
          <cx:pt idx="2150">2.5</cx:pt>
          <cx:pt idx="2151">3</cx:pt>
          <cx:pt idx="2152">3</cx:pt>
          <cx:pt idx="2153">3</cx:pt>
          <cx:pt idx="2154">3</cx:pt>
          <cx:pt idx="2155">3</cx:pt>
          <cx:pt idx="2156">3</cx:pt>
          <cx:pt idx="2157">3</cx:pt>
          <cx:pt idx="2158">2.5</cx:pt>
          <cx:pt idx="2159">2.5</cx:pt>
          <cx:pt idx="2160">2</cx:pt>
          <cx:pt idx="2161">4</cx:pt>
          <cx:pt idx="2162">4</cx:pt>
          <cx:pt idx="2163">3.5</cx:pt>
          <cx:pt idx="2164">4</cx:pt>
          <cx:pt idx="2165">3.5</cx:pt>
          <cx:pt idx="2166">3</cx:pt>
          <cx:pt idx="2167">3</cx:pt>
          <cx:pt idx="2168">3.5</cx:pt>
          <cx:pt idx="2169">2.5</cx:pt>
          <cx:pt idx="2170">4</cx:pt>
          <cx:pt idx="2171">4</cx:pt>
          <cx:pt idx="2172">5</cx:pt>
          <cx:pt idx="2173">4.5</cx:pt>
          <cx:pt idx="2174">4</cx:pt>
          <cx:pt idx="2175">4</cx:pt>
          <cx:pt idx="2176">4</cx:pt>
          <cx:pt idx="2177">4</cx:pt>
          <cx:pt idx="2178">4</cx:pt>
          <cx:pt idx="2179">4</cx:pt>
          <cx:pt idx="2180">4</cx:pt>
          <cx:pt idx="2181">3.5</cx:pt>
          <cx:pt idx="2182">4</cx:pt>
          <cx:pt idx="2183">3</cx:pt>
          <cx:pt idx="2184">2</cx:pt>
          <cx:pt idx="2185">4</cx:pt>
          <cx:pt idx="2186">3</cx:pt>
          <cx:pt idx="2187">2.5</cx:pt>
          <cx:pt idx="2188">2</cx:pt>
          <cx:pt idx="2189">3</cx:pt>
          <cx:pt idx="2190">2</cx:pt>
          <cx:pt idx="2191">1.5</cx:pt>
          <cx:pt idx="2192">2.5</cx:pt>
          <cx:pt idx="2193">2.5</cx:pt>
          <cx:pt idx="2194">2</cx:pt>
          <cx:pt idx="2195">4</cx:pt>
          <cx:pt idx="2196">2</cx:pt>
          <cx:pt idx="2197">1.5</cx:pt>
          <cx:pt idx="2198">2</cx:pt>
          <cx:pt idx="2199">1.5</cx:pt>
          <cx:pt idx="2200">2</cx:pt>
          <cx:pt idx="2201">1.5</cx:pt>
          <cx:pt idx="2202">1.5</cx:pt>
          <cx:pt idx="2203">2</cx:pt>
          <cx:pt idx="2204">1.5</cx:pt>
          <cx:pt idx="2205">1.5</cx:pt>
          <cx:pt idx="2206">2</cx:pt>
          <cx:pt idx="2207">2.5</cx:pt>
          <cx:pt idx="2208">2.5</cx:pt>
          <cx:pt idx="2209">2</cx:pt>
          <cx:pt idx="2210">2</cx:pt>
          <cx:pt idx="2211">2.5</cx:pt>
          <cx:pt idx="2212">2</cx:pt>
          <cx:pt idx="2213">1.5</cx:pt>
          <cx:pt idx="2214">2</cx:pt>
          <cx:pt idx="2215">2.5</cx:pt>
          <cx:pt idx="2216">2</cx:pt>
          <cx:pt idx="2217">2</cx:pt>
          <cx:pt idx="2218">3</cx:pt>
          <cx:pt idx="2219">3</cx:pt>
          <cx:pt idx="2220">3</cx:pt>
          <cx:pt idx="2221">2.5</cx:pt>
          <cx:pt idx="2222">2.5</cx:pt>
          <cx:pt idx="2223">1.5</cx:pt>
          <cx:pt idx="2224">2</cx:pt>
          <cx:pt idx="2225">2.5</cx:pt>
          <cx:pt idx="2226">1.5</cx:pt>
          <cx:pt idx="2227">2</cx:pt>
          <cx:pt idx="2228">2.5</cx:pt>
          <cx:pt idx="2229">2.5</cx:pt>
          <cx:pt idx="2230">3</cx:pt>
          <cx:pt idx="2231">3</cx:pt>
          <cx:pt idx="2232">3</cx:pt>
          <cx:pt idx="2233">3</cx:pt>
          <cx:pt idx="2234">3</cx:pt>
          <cx:pt idx="2235">3</cx:pt>
          <cx:pt idx="2236">3</cx:pt>
          <cx:pt idx="2237">3</cx:pt>
          <cx:pt idx="2238">3</cx:pt>
          <cx:pt idx="2239">3</cx:pt>
          <cx:pt idx="2240">3</cx:pt>
          <cx:pt idx="2241">3</cx:pt>
          <cx:pt idx="2242">2.5</cx:pt>
          <cx:pt idx="2243">3</cx:pt>
          <cx:pt idx="2244">2.5</cx:pt>
          <cx:pt idx="2245">3</cx:pt>
          <cx:pt idx="2246">3</cx:pt>
          <cx:pt idx="2247">3</cx:pt>
          <cx:pt idx="2248">2.5</cx:pt>
          <cx:pt idx="2249">2.5</cx:pt>
          <cx:pt idx="2250">1.5</cx:pt>
          <cx:pt idx="2251">3</cx:pt>
          <cx:pt idx="2252">1.5</cx:pt>
          <cx:pt idx="2253">4</cx:pt>
          <cx:pt idx="2254">3</cx:pt>
          <cx:pt idx="2255">3</cx:pt>
          <cx:pt idx="2256">3</cx:pt>
          <cx:pt idx="2257">3</cx:pt>
          <cx:pt idx="2258">4</cx:pt>
          <cx:pt idx="2259">4</cx:pt>
          <cx:pt idx="2260">2.5</cx:pt>
          <cx:pt idx="2261">3</cx:pt>
          <cx:pt idx="2262">3</cx:pt>
          <cx:pt idx="2263">2.5</cx:pt>
          <cx:pt idx="2264">2.5</cx:pt>
          <cx:pt idx="2265">3.5</cx:pt>
          <cx:pt idx="2266">3.5</cx:pt>
          <cx:pt idx="2267">3.5</cx:pt>
          <cx:pt idx="2268">3</cx:pt>
          <cx:pt idx="2269">2.5</cx:pt>
          <cx:pt idx="2270">3</cx:pt>
          <cx:pt idx="2271">3</cx:pt>
          <cx:pt idx="2272">3.5</cx:pt>
          <cx:pt idx="2273">2.5</cx:pt>
          <cx:pt idx="2274">3</cx:pt>
          <cx:pt idx="2275">3</cx:pt>
          <cx:pt idx="2276">3</cx:pt>
          <cx:pt idx="2277">3</cx:pt>
          <cx:pt idx="2278">2.5</cx:pt>
          <cx:pt idx="2279">2</cx:pt>
          <cx:pt idx="2280">3</cx:pt>
          <cx:pt idx="2281">1</cx:pt>
          <cx:pt idx="2282">2.5</cx:pt>
          <cx:pt idx="2283">3</cx:pt>
          <cx:pt idx="2284">3</cx:pt>
          <cx:pt idx="2285">2.5</cx:pt>
          <cx:pt idx="2286">3</cx:pt>
          <cx:pt idx="2287">3</cx:pt>
          <cx:pt idx="2288">3.5</cx:pt>
          <cx:pt idx="2289">2.5</cx:pt>
          <cx:pt idx="2290">2.5</cx:pt>
          <cx:pt idx="2291">3</cx:pt>
          <cx:pt idx="2292">3</cx:pt>
          <cx:pt idx="2293">3</cx:pt>
          <cx:pt idx="2294">2.5</cx:pt>
          <cx:pt idx="2295">2</cx:pt>
          <cx:pt idx="2296">2</cx:pt>
          <cx:pt idx="2297">2</cx:pt>
          <cx:pt idx="2298">2</cx:pt>
          <cx:pt idx="2299">2.5</cx:pt>
          <cx:pt idx="2300">2</cx:pt>
          <cx:pt idx="2301">2.5</cx:pt>
          <cx:pt idx="2302">3</cx:pt>
          <cx:pt idx="2303">2.5</cx:pt>
          <cx:pt idx="2304">2.5</cx:pt>
          <cx:pt idx="2305">2.5</cx:pt>
          <cx:pt idx="2306">2.5</cx:pt>
          <cx:pt idx="2307">3.5</cx:pt>
          <cx:pt idx="2308">3</cx:pt>
          <cx:pt idx="2309">4.5</cx:pt>
          <cx:pt idx="2310">4.5</cx:pt>
          <cx:pt idx="2311">2.5</cx:pt>
          <cx:pt idx="2312">2.5</cx:pt>
          <cx:pt idx="2313">5</cx:pt>
          <cx:pt idx="2314">3</cx:pt>
          <cx:pt idx="2315">4</cx:pt>
          <cx:pt idx="2316">4</cx:pt>
          <cx:pt idx="2317">4.5</cx:pt>
          <cx:pt idx="2318">4.5</cx:pt>
          <cx:pt idx="2319">5</cx:pt>
          <cx:pt idx="2320">4.5</cx:pt>
          <cx:pt idx="2321">4</cx:pt>
          <cx:pt idx="2322">4</cx:pt>
          <cx:pt idx="2323">2</cx:pt>
          <cx:pt idx="2324">2.5</cx:pt>
          <cx:pt idx="2325">2.5</cx:pt>
          <cx:pt idx="2326">2.5</cx:pt>
          <cx:pt idx="2327">4</cx:pt>
          <cx:pt idx="2328">3</cx:pt>
          <cx:pt idx="2329">3.5</cx:pt>
          <cx:pt idx="2330">3.5</cx:pt>
          <cx:pt idx="2331">3.5</cx:pt>
          <cx:pt idx="2332">4</cx:pt>
          <cx:pt idx="2333">3.5</cx:pt>
          <cx:pt idx="2334">1.5</cx:pt>
          <cx:pt idx="2335">1.5</cx:pt>
          <cx:pt idx="2336">1.5</cx:pt>
          <cx:pt idx="2337">1.5</cx:pt>
          <cx:pt idx="2338">3</cx:pt>
          <cx:pt idx="2339">3</cx:pt>
          <cx:pt idx="2340">2.5</cx:pt>
          <cx:pt idx="2341">2.5</cx:pt>
          <cx:pt idx="2342">4.5</cx:pt>
          <cx:pt idx="2343">4.5</cx:pt>
          <cx:pt idx="2344">4</cx:pt>
          <cx:pt idx="2345">4</cx:pt>
          <cx:pt idx="2346">3</cx:pt>
          <cx:pt idx="2347">3.5</cx:pt>
          <cx:pt idx="2348">3</cx:pt>
          <cx:pt idx="2349">3.5</cx:pt>
          <cx:pt idx="2350">3.5</cx:pt>
          <cx:pt idx="2351">4</cx:pt>
          <cx:pt idx="2352">3.5</cx:pt>
          <cx:pt idx="2353">3</cx:pt>
          <cx:pt idx="2354">4</cx:pt>
          <cx:pt idx="2355">3.5</cx:pt>
          <cx:pt idx="2356">3.5</cx:pt>
          <cx:pt idx="2357">3.5</cx:pt>
          <cx:pt idx="2358">4</cx:pt>
          <cx:pt idx="2359">3.5</cx:pt>
          <cx:pt idx="2360">3.5</cx:pt>
          <cx:pt idx="2361">3</cx:pt>
          <cx:pt idx="2362">3</cx:pt>
          <cx:pt idx="2363">3</cx:pt>
          <cx:pt idx="2364">3.5</cx:pt>
          <cx:pt idx="2365">3.5</cx:pt>
          <cx:pt idx="2366">3.5</cx:pt>
          <cx:pt idx="2367">2.5</cx:pt>
          <cx:pt idx="2368">4</cx:pt>
          <cx:pt idx="2369">3.5</cx:pt>
          <cx:pt idx="2370">3</cx:pt>
          <cx:pt idx="2371">4</cx:pt>
          <cx:pt idx="2372">3.5</cx:pt>
          <cx:pt idx="2373">4</cx:pt>
          <cx:pt idx="2374">3.5</cx:pt>
          <cx:pt idx="2375">4.5</cx:pt>
          <cx:pt idx="2376">3.5</cx:pt>
          <cx:pt idx="2377">3.5</cx:pt>
          <cx:pt idx="2378">4</cx:pt>
          <cx:pt idx="2379">4.5</cx:pt>
          <cx:pt idx="2380">4</cx:pt>
          <cx:pt idx="2381">4.5</cx:pt>
          <cx:pt idx="2382">3.5</cx:pt>
          <cx:pt idx="2383">4.5</cx:pt>
          <cx:pt idx="2384">3.5</cx:pt>
          <cx:pt idx="2385">4.5</cx:pt>
          <cx:pt idx="2386">4</cx:pt>
          <cx:pt idx="2387">4.5</cx:pt>
          <cx:pt idx="2388">3.5</cx:pt>
          <cx:pt idx="2389">3.5</cx:pt>
          <cx:pt idx="2390">4</cx:pt>
          <cx:pt idx="2391">4.5</cx:pt>
          <cx:pt idx="2392">3.5</cx:pt>
          <cx:pt idx="2393">4</cx:pt>
          <cx:pt idx="2394">4.5</cx:pt>
          <cx:pt idx="2395">4</cx:pt>
          <cx:pt idx="2396">4</cx:pt>
          <cx:pt idx="2397">4</cx:pt>
          <cx:pt idx="2398">4</cx:pt>
          <cx:pt idx="2399">4.5</cx:pt>
          <cx:pt idx="2400">4.5</cx:pt>
          <cx:pt idx="2401">4.5</cx:pt>
          <cx:pt idx="2402">4</cx:pt>
          <cx:pt idx="2403">3.5</cx:pt>
          <cx:pt idx="2404">4</cx:pt>
          <cx:pt idx="2405">4.5</cx:pt>
          <cx:pt idx="2406">1.5</cx:pt>
          <cx:pt idx="2407">3</cx:pt>
          <cx:pt idx="2408">4.5</cx:pt>
          <cx:pt idx="2409">3.5</cx:pt>
          <cx:pt idx="2410">4</cx:pt>
          <cx:pt idx="2411">3</cx:pt>
          <cx:pt idx="2412">1.5</cx:pt>
          <cx:pt idx="2413">3</cx:pt>
          <cx:pt idx="2414">3.5</cx:pt>
          <cx:pt idx="2415">3</cx:pt>
          <cx:pt idx="2416">3.5</cx:pt>
          <cx:pt idx="2417">2.6667000000000001</cx:pt>
          <cx:pt idx="2418">2.3332999999999999</cx:pt>
          <cx:pt idx="2419">3.3332999999999999</cx:pt>
          <cx:pt idx="2420">2</cx:pt>
          <cx:pt idx="2421">2</cx:pt>
          <cx:pt idx="2422">2.3332999999999999</cx:pt>
          <cx:pt idx="2423">2.3332999999999999</cx:pt>
          <cx:pt idx="2424">4</cx:pt>
          <cx:pt idx="2425">4</cx:pt>
          <cx:pt idx="2426">3.3332999999999999</cx:pt>
          <cx:pt idx="2427">3</cx:pt>
          <cx:pt idx="2428">3.3332999999999999</cx:pt>
          <cx:pt idx="2429">3</cx:pt>
          <cx:pt idx="2430">3</cx:pt>
          <cx:pt idx="2431">3.3332999999999999</cx:pt>
          <cx:pt idx="2432">2.3332999999999999</cx:pt>
          <cx:pt idx="2433">2</cx:pt>
          <cx:pt idx="2434">2</cx:pt>
          <cx:pt idx="2435">4</cx:pt>
          <cx:pt idx="2436">4</cx:pt>
          <cx:pt idx="2437">2.6667000000000001</cx:pt>
          <cx:pt idx="2438">3</cx:pt>
          <cx:pt idx="2439">2</cx:pt>
          <cx:pt idx="2440">2.5</cx:pt>
          <cx:pt idx="2441">3</cx:pt>
          <cx:pt idx="2442">2</cx:pt>
          <cx:pt idx="2443">2</cx:pt>
          <cx:pt idx="2444">1.5</cx:pt>
          <cx:pt idx="2445">2.5</cx:pt>
          <cx:pt idx="2446">2</cx:pt>
          <cx:pt idx="2447">3.5</cx:pt>
          <cx:pt idx="2448">4</cx:pt>
          <cx:pt idx="2449">3</cx:pt>
          <cx:pt idx="2450">3.5</cx:pt>
          <cx:pt idx="2451">4</cx:pt>
          <cx:pt idx="2452">4</cx:pt>
          <cx:pt idx="2453">3.5</cx:pt>
          <cx:pt idx="2454">2</cx:pt>
          <cx:pt idx="2455">4</cx:pt>
          <cx:pt idx="2456">3</cx:pt>
          <cx:pt idx="2457">3</cx:pt>
          <cx:pt idx="2458">4</cx:pt>
          <cx:pt idx="2459">4</cx:pt>
          <cx:pt idx="2460">4</cx:pt>
          <cx:pt idx="2461">3.5</cx:pt>
          <cx:pt idx="2462">2.5</cx:pt>
          <cx:pt idx="2463">2</cx:pt>
          <cx:pt idx="2464">3</cx:pt>
          <cx:pt idx="2465">3</cx:pt>
          <cx:pt idx="2466">3</cx:pt>
          <cx:pt idx="2467">3.6667000000000001</cx:pt>
          <cx:pt idx="2468">4.5</cx:pt>
          <cx:pt idx="2469">2</cx:pt>
          <cx:pt idx="2470">2</cx:pt>
          <cx:pt idx="2471">2</cx:pt>
          <cx:pt idx="2472">2</cx:pt>
          <cx:pt idx="2473">1.5</cx:pt>
          <cx:pt idx="2474">2.5</cx:pt>
          <cx:pt idx="2475">1.5</cx:pt>
          <cx:pt idx="2476">2.5</cx:pt>
          <cx:pt idx="2477">2</cx:pt>
          <cx:pt idx="2478">1.5</cx:pt>
          <cx:pt idx="2479">1.5</cx:pt>
          <cx:pt idx="2480">1.5</cx:pt>
          <cx:pt idx="2481">1.5</cx:pt>
          <cx:pt idx="2482">1.5</cx:pt>
          <cx:pt idx="2483">2</cx:pt>
          <cx:pt idx="2484">1.5</cx:pt>
          <cx:pt idx="2485">1.5</cx:pt>
          <cx:pt idx="2486">2.5</cx:pt>
          <cx:pt idx="2487">1.5</cx:pt>
          <cx:pt idx="2488">2</cx:pt>
          <cx:pt idx="2489">5</cx:pt>
          <cx:pt idx="2490">4.5</cx:pt>
          <cx:pt idx="2491">5</cx:pt>
          <cx:pt idx="2492">4.5</cx:pt>
          <cx:pt idx="2493">4</cx:pt>
          <cx:pt idx="2494">5</cx:pt>
          <cx:pt idx="2495">3.5</cx:pt>
          <cx:pt idx="2496">4</cx:pt>
          <cx:pt idx="2497">1.5</cx:pt>
          <cx:pt idx="2498">1</cx:pt>
          <cx:pt idx="2499">4</cx:pt>
          <cx:pt idx="2500">1.5</cx:pt>
          <cx:pt idx="2501">3.6667000000000001</cx:pt>
          <cx:pt idx="2502">2</cx:pt>
          <cx:pt idx="2503">4</cx:pt>
          <cx:pt idx="2504">3.5</cx:pt>
          <cx:pt idx="2505">2.5</cx:pt>
          <cx:pt idx="2506">3</cx:pt>
          <cx:pt idx="2507">2</cx:pt>
          <cx:pt idx="2508">3.5</cx:pt>
          <cx:pt idx="2509">3</cx:pt>
          <cx:pt idx="2510">1.5</cx:pt>
          <cx:pt idx="2511">3</cx:pt>
          <cx:pt idx="2512">1.5</cx:pt>
          <cx:pt idx="2513">1.5</cx:pt>
          <cx:pt idx="2514">2</cx:pt>
          <cx:pt idx="2515">3</cx:pt>
          <cx:pt idx="2516">1.5</cx:pt>
          <cx:pt idx="2517">2.5</cx:pt>
          <cx:pt idx="2518">2</cx:pt>
          <cx:pt idx="2519">2</cx:pt>
          <cx:pt idx="2520">3</cx:pt>
          <cx:pt idx="2521">3</cx:pt>
          <cx:pt idx="2522">2.5</cx:pt>
          <cx:pt idx="2523">3.5</cx:pt>
          <cx:pt idx="2524">3</cx:pt>
          <cx:pt idx="2525">2</cx:pt>
          <cx:pt idx="2526">2.5</cx:pt>
          <cx:pt idx="2527">1.5</cx:pt>
          <cx:pt idx="2528">2.5</cx:pt>
          <cx:pt idx="2529">2</cx:pt>
          <cx:pt idx="2530">2</cx:pt>
          <cx:pt idx="2531">3</cx:pt>
          <cx:pt idx="2532">2.5</cx:pt>
          <cx:pt idx="2533">3</cx:pt>
          <cx:pt idx="2534">2</cx:pt>
          <cx:pt idx="2535">3</cx:pt>
          <cx:pt idx="2536">4</cx:pt>
          <cx:pt idx="2537">4</cx:pt>
          <cx:pt idx="2538">3.5</cx:pt>
          <cx:pt idx="2539">3.5</cx:pt>
          <cx:pt idx="2540">2.5</cx:pt>
          <cx:pt idx="2541">4</cx:pt>
          <cx:pt idx="2542">4</cx:pt>
          <cx:pt idx="2543">4</cx:pt>
          <cx:pt idx="2544">4</cx:pt>
          <cx:pt idx="2545">3.5</cx:pt>
          <cx:pt idx="2546">3</cx:pt>
          <cx:pt idx="2547">4</cx:pt>
          <cx:pt idx="2548">4</cx:pt>
          <cx:pt idx="2549">4</cx:pt>
          <cx:pt idx="2550">3</cx:pt>
          <cx:pt idx="2551">2</cx:pt>
          <cx:pt idx="2552">2.5</cx:pt>
          <cx:pt idx="2553">3</cx:pt>
          <cx:pt idx="2554">2.5</cx:pt>
          <cx:pt idx="2555">2</cx:pt>
          <cx:pt idx="2556">2</cx:pt>
          <cx:pt idx="2557">3</cx:pt>
          <cx:pt idx="2558">1.5</cx:pt>
          <cx:pt idx="2559">3</cx:pt>
          <cx:pt idx="2560">3</cx:pt>
          <cx:pt idx="2561">3</cx:pt>
          <cx:pt idx="2562">4</cx:pt>
          <cx:pt idx="2563">4</cx:pt>
          <cx:pt idx="2564">3.5</cx:pt>
          <cx:pt idx="2565">3.5</cx:pt>
          <cx:pt idx="2566">4</cx:pt>
          <cx:pt idx="2567">3.5</cx:pt>
          <cx:pt idx="2568">3</cx:pt>
          <cx:pt idx="2569">3</cx:pt>
          <cx:pt idx="2570">2.5</cx:pt>
          <cx:pt idx="2571">4</cx:pt>
          <cx:pt idx="2572">3.5</cx:pt>
          <cx:pt idx="2573">4</cx:pt>
          <cx:pt idx="2574">1.5</cx:pt>
          <cx:pt idx="2575">1.5</cx:pt>
          <cx:pt idx="2576">2.5</cx:pt>
          <cx:pt idx="2577">2.5</cx:pt>
          <cx:pt idx="2578">4</cx:pt>
          <cx:pt idx="2579">3</cx:pt>
          <cx:pt idx="2580">3</cx:pt>
          <cx:pt idx="2581">2</cx:pt>
          <cx:pt idx="2582">4</cx:pt>
          <cx:pt idx="2583">4</cx:pt>
          <cx:pt idx="2584">5</cx:pt>
          <cx:pt idx="2585">3.5</cx:pt>
          <cx:pt idx="2586">3</cx:pt>
          <cx:pt idx="2587">2.5</cx:pt>
          <cx:pt idx="2588">3</cx:pt>
          <cx:pt idx="2589">4</cx:pt>
          <cx:pt idx="2590">1</cx:pt>
          <cx:pt idx="2591">2.5</cx:pt>
          <cx:pt idx="2592">4</cx:pt>
          <cx:pt idx="2593">2</cx:pt>
          <cx:pt idx="2594">2.5</cx:pt>
          <cx:pt idx="2595">1.5</cx:pt>
          <cx:pt idx="2596">2</cx:pt>
          <cx:pt idx="2597">1.5</cx:pt>
          <cx:pt idx="2598">3.5</cx:pt>
          <cx:pt idx="2599">3.5</cx:pt>
          <cx:pt idx="2600">4</cx:pt>
          <cx:pt idx="2601">4</cx:pt>
          <cx:pt idx="2602">4</cx:pt>
          <cx:pt idx="2603">4.5</cx:pt>
          <cx:pt idx="2604">4.5</cx:pt>
          <cx:pt idx="2605">3.5</cx:pt>
          <cx:pt idx="2606">4</cx:pt>
          <cx:pt idx="2607">4</cx:pt>
          <cx:pt idx="2608">3.5</cx:pt>
          <cx:pt idx="2609">4.5</cx:pt>
          <cx:pt idx="2610">4</cx:pt>
          <cx:pt idx="2611">4</cx:pt>
          <cx:pt idx="2612">4.5</cx:pt>
          <cx:pt idx="2613">2.5</cx:pt>
          <cx:pt idx="2614">3</cx:pt>
          <cx:pt idx="2615">3</cx:pt>
          <cx:pt idx="2616">3.5</cx:pt>
          <cx:pt idx="2617">3.5</cx:pt>
          <cx:pt idx="2618">2.5</cx:pt>
          <cx:pt idx="2619">3</cx:pt>
          <cx:pt idx="2620">3</cx:pt>
          <cx:pt idx="2621">2</cx:pt>
          <cx:pt idx="2622">3</cx:pt>
          <cx:pt idx="2623">2.5</cx:pt>
          <cx:pt idx="2624">2</cx:pt>
          <cx:pt idx="2625">2.5</cx:pt>
          <cx:pt idx="2626">3</cx:pt>
          <cx:pt idx="2627">3</cx:pt>
          <cx:pt idx="2628">2.5</cx:pt>
          <cx:pt idx="2629">3</cx:pt>
          <cx:pt idx="2630">2.5</cx:pt>
          <cx:pt idx="2631">2</cx:pt>
          <cx:pt idx="2632">2</cx:pt>
          <cx:pt idx="2633">1.5</cx:pt>
          <cx:pt idx="2634">2</cx:pt>
          <cx:pt idx="2635">2.5</cx:pt>
          <cx:pt idx="2636">2.6667000000000001</cx:pt>
          <cx:pt idx="2637">3</cx:pt>
          <cx:pt idx="2638">3</cx:pt>
          <cx:pt idx="2639">4</cx:pt>
          <cx:pt idx="2640">3.5</cx:pt>
          <cx:pt idx="2641">4</cx:pt>
          <cx:pt idx="2642">3</cx:pt>
          <cx:pt idx="2643">2.5</cx:pt>
          <cx:pt idx="2644">3</cx:pt>
          <cx:pt idx="2645">2.5</cx:pt>
          <cx:pt idx="2646">2</cx:pt>
          <cx:pt idx="2647">2.5</cx:pt>
          <cx:pt idx="2648">2</cx:pt>
          <cx:pt idx="2649">2</cx:pt>
          <cx:pt idx="2650">1.5</cx:pt>
          <cx:pt idx="2651">2</cx:pt>
          <cx:pt idx="2652">4</cx:pt>
          <cx:pt idx="2653">4</cx:pt>
          <cx:pt idx="2654">2.5</cx:pt>
          <cx:pt idx="2655">3.5</cx:pt>
          <cx:pt idx="2656">3.5</cx:pt>
          <cx:pt idx="2657">3.5</cx:pt>
          <cx:pt idx="2658">3</cx:pt>
          <cx:pt idx="2659">3.5</cx:pt>
          <cx:pt idx="2660">4</cx:pt>
          <cx:pt idx="2661">3</cx:pt>
          <cx:pt idx="2662">3.6667000000000001</cx:pt>
          <cx:pt idx="2663">2.6667000000000001</cx:pt>
          <cx:pt idx="2664">3</cx:pt>
          <cx:pt idx="2665">2.6667000000000001</cx:pt>
          <cx:pt idx="2666">3</cx:pt>
          <cx:pt idx="2667">3.6667000000000001</cx:pt>
          <cx:pt idx="2668">3.6667000000000001</cx:pt>
          <cx:pt idx="2669">3.6667000000000001</cx:pt>
          <cx:pt idx="2670">3.6667000000000001</cx:pt>
          <cx:pt idx="2671">4</cx:pt>
          <cx:pt idx="2672">3</cx:pt>
          <cx:pt idx="2673">3</cx:pt>
          <cx:pt idx="2674">3.6667000000000001</cx:pt>
          <cx:pt idx="2675">3</cx:pt>
          <cx:pt idx="2676">3</cx:pt>
          <cx:pt idx="2677">3</cx:pt>
          <cx:pt idx="2678">3.3332999999999999</cx:pt>
          <cx:pt idx="2679">3</cx:pt>
          <cx:pt idx="2680">3</cx:pt>
          <cx:pt idx="2681">3</cx:pt>
          <cx:pt idx="2682">3</cx:pt>
          <cx:pt idx="2683">4.5</cx:pt>
          <cx:pt idx="2684">4</cx:pt>
          <cx:pt idx="2685">3</cx:pt>
          <cx:pt idx="2686">3</cx:pt>
          <cx:pt idx="2687">2.5</cx:pt>
          <cx:pt idx="2688">2.5</cx:pt>
          <cx:pt idx="2689">2.5</cx:pt>
          <cx:pt idx="2690">1.5</cx:pt>
          <cx:pt idx="2691">1.5</cx:pt>
          <cx:pt idx="2692">1.5</cx:pt>
          <cx:pt idx="2693">1.5</cx:pt>
          <cx:pt idx="2694">1.5</cx:pt>
          <cx:pt idx="2695">2</cx:pt>
          <cx:pt idx="2696">2</cx:pt>
          <cx:pt idx="2697">3</cx:pt>
          <cx:pt idx="2698">2.5</cx:pt>
          <cx:pt idx="2699">2.5</cx:pt>
          <cx:pt idx="2700">3.5</cx:pt>
          <cx:pt idx="2701">4</cx:pt>
          <cx:pt idx="2702">4.5</cx:pt>
          <cx:pt idx="2703">5</cx:pt>
          <cx:pt idx="2704">3</cx:pt>
          <cx:pt idx="2705">4</cx:pt>
          <cx:pt idx="2706">3.5</cx:pt>
          <cx:pt idx="2707">3.5</cx:pt>
          <cx:pt idx="2708">4.5</cx:pt>
          <cx:pt idx="2709">3.5</cx:pt>
          <cx:pt idx="2710">5</cx:pt>
          <cx:pt idx="2711">4.5</cx:pt>
          <cx:pt idx="2712">3.5</cx:pt>
          <cx:pt idx="2713">3</cx:pt>
          <cx:pt idx="2714">3</cx:pt>
          <cx:pt idx="2715">3.3332999999999999</cx:pt>
          <cx:pt idx="2716">2.5</cx:pt>
          <cx:pt idx="2717">1.6667000000000001</cx:pt>
          <cx:pt idx="2718">3</cx:pt>
          <cx:pt idx="2719">3</cx:pt>
          <cx:pt idx="2720">2.3332999999999999</cx:pt>
          <cx:pt idx="2721">2.3332999999999999</cx:pt>
          <cx:pt idx="2722">3</cx:pt>
          <cx:pt idx="2723">2.5</cx:pt>
          <cx:pt idx="2724">4</cx:pt>
          <cx:pt idx="2725">4</cx:pt>
          <cx:pt idx="2726">4</cx:pt>
          <cx:pt idx="2727">2.5</cx:pt>
          <cx:pt idx="2728">2</cx:pt>
          <cx:pt idx="2729">4</cx:pt>
          <cx:pt idx="2730">4</cx:pt>
          <cx:pt idx="2731">3</cx:pt>
          <cx:pt idx="2732">2.5</cx:pt>
          <cx:pt idx="2733">2</cx:pt>
          <cx:pt idx="2734">2</cx:pt>
          <cx:pt idx="2735">3</cx:pt>
          <cx:pt idx="2736">2</cx:pt>
          <cx:pt idx="2737">2.5</cx:pt>
          <cx:pt idx="2738">2.5</cx:pt>
          <cx:pt idx="2739">2</cx:pt>
          <cx:pt idx="2740">2.5</cx:pt>
          <cx:pt idx="2741">2</cx:pt>
          <cx:pt idx="2742">2</cx:pt>
          <cx:pt idx="2743">2.5</cx:pt>
          <cx:pt idx="2744">2.5</cx:pt>
          <cx:pt idx="2745">3</cx:pt>
          <cx:pt idx="2746">1.6667000000000001</cx:pt>
          <cx:pt idx="2747">3</cx:pt>
          <cx:pt idx="2748">2</cx:pt>
          <cx:pt idx="2749">3</cx:pt>
          <cx:pt idx="2750">3</cx:pt>
          <cx:pt idx="2751">3</cx:pt>
          <cx:pt idx="2752">3.3332999999999999</cx:pt>
          <cx:pt idx="2753">3.3332999999999999</cx:pt>
          <cx:pt idx="2754">3</cx:pt>
          <cx:pt idx="2755">3</cx:pt>
          <cx:pt idx="2756">3.3332999999999999</cx:pt>
          <cx:pt idx="2757">3.3332999999999999</cx:pt>
          <cx:pt idx="2758">3</cx:pt>
          <cx:pt idx="2759">2</cx:pt>
          <cx:pt idx="2760">2.5</cx:pt>
          <cx:pt idx="2761">1.5</cx:pt>
          <cx:pt idx="2762">2</cx:pt>
          <cx:pt idx="2763">2</cx:pt>
          <cx:pt idx="2764">3</cx:pt>
          <cx:pt idx="2765">2.5</cx:pt>
          <cx:pt idx="2766">2</cx:pt>
          <cx:pt idx="2767">2.5</cx:pt>
          <cx:pt idx="2768">3</cx:pt>
          <cx:pt idx="2769">3</cx:pt>
          <cx:pt idx="2770">3</cx:pt>
          <cx:pt idx="2771">2.5</cx:pt>
          <cx:pt idx="2772">2.5</cx:pt>
          <cx:pt idx="2773">2</cx:pt>
          <cx:pt idx="2774">2</cx:pt>
          <cx:pt idx="2775">2.6667000000000001</cx:pt>
          <cx:pt idx="2776">3.5</cx:pt>
          <cx:pt idx="2777">2.5</cx:pt>
          <cx:pt idx="2778">3</cx:pt>
          <cx:pt idx="2779">3.5</cx:pt>
          <cx:pt idx="2780">3.5</cx:pt>
          <cx:pt idx="2781">3</cx:pt>
          <cx:pt idx="2782">3.5</cx:pt>
          <cx:pt idx="2783">3.5</cx:pt>
          <cx:pt idx="2784">2.5</cx:pt>
          <cx:pt idx="2785">2</cx:pt>
          <cx:pt idx="2786">2.5</cx:pt>
          <cx:pt idx="2787">3.5</cx:pt>
          <cx:pt idx="2788">2</cx:pt>
          <cx:pt idx="2789">3</cx:pt>
          <cx:pt idx="2790">2.5</cx:pt>
          <cx:pt idx="2791">4</cx:pt>
          <cx:pt idx="2792">2.5</cx:pt>
          <cx:pt idx="2793">4</cx:pt>
          <cx:pt idx="2794">4.5</cx:pt>
          <cx:pt idx="2795">4</cx:pt>
          <cx:pt idx="2796">3.5</cx:pt>
          <cx:pt idx="2797">3</cx:pt>
          <cx:pt idx="2798">3</cx:pt>
          <cx:pt idx="2799">3.5</cx:pt>
          <cx:pt idx="2800">3.5</cx:pt>
          <cx:pt idx="2801">3.5</cx:pt>
          <cx:pt idx="2802">3</cx:pt>
          <cx:pt idx="2803">2.5</cx:pt>
          <cx:pt idx="2804">3</cx:pt>
          <cx:pt idx="2805">3</cx:pt>
          <cx:pt idx="2806">4</cx:pt>
          <cx:pt idx="2807">4</cx:pt>
          <cx:pt idx="2808">3</cx:pt>
          <cx:pt idx="2809">3</cx:pt>
          <cx:pt idx="2810">4.5</cx:pt>
          <cx:pt idx="2811">1.5</cx:pt>
          <cx:pt idx="2812">3.5</cx:pt>
          <cx:pt idx="2813">3</cx:pt>
          <cx:pt idx="2814">3.5</cx:pt>
          <cx:pt idx="2815">3</cx:pt>
          <cx:pt idx="2816">2.5</cx:pt>
          <cx:pt idx="2817">1.5</cx:pt>
          <cx:pt idx="2818">3</cx:pt>
          <cx:pt idx="2819">2.5</cx:pt>
          <cx:pt idx="2820">2</cx:pt>
          <cx:pt idx="2821">2.5</cx:pt>
          <cx:pt idx="2822">1.5</cx:pt>
          <cx:pt idx="2823">4</cx:pt>
          <cx:pt idx="2824">3.5</cx:pt>
          <cx:pt idx="2825">4</cx:pt>
          <cx:pt idx="2826">4</cx:pt>
          <cx:pt idx="2827">3.5</cx:pt>
          <cx:pt idx="2828">2</cx:pt>
          <cx:pt idx="2829">2.5</cx:pt>
          <cx:pt idx="2830">3</cx:pt>
          <cx:pt idx="2831">2</cx:pt>
          <cx:pt idx="2832">4</cx:pt>
          <cx:pt idx="2833">3</cx:pt>
          <cx:pt idx="2834">2.5</cx:pt>
          <cx:pt idx="2835">3</cx:pt>
          <cx:pt idx="2836">2.5</cx:pt>
          <cx:pt idx="2837">3.5</cx:pt>
          <cx:pt idx="2838">4</cx:pt>
          <cx:pt idx="2839">3</cx:pt>
          <cx:pt idx="2840">3.5</cx:pt>
          <cx:pt idx="2841">4</cx:pt>
          <cx:pt idx="2842">3.5</cx:pt>
          <cx:pt idx="2843">2.5</cx:pt>
          <cx:pt idx="2844">2.5</cx:pt>
          <cx:pt idx="2845">2</cx:pt>
          <cx:pt idx="2846">1.5</cx:pt>
          <cx:pt idx="2847">3</cx:pt>
          <cx:pt idx="2848">2</cx:pt>
          <cx:pt idx="2849">2</cx:pt>
          <cx:pt idx="2850">1</cx:pt>
          <cx:pt idx="2851">3.5</cx:pt>
          <cx:pt idx="2852">2.5</cx:pt>
          <cx:pt idx="2853">2</cx:pt>
          <cx:pt idx="2854">2</cx:pt>
          <cx:pt idx="2855">4</cx:pt>
          <cx:pt idx="2856">3</cx:pt>
          <cx:pt idx="2857">3</cx:pt>
          <cx:pt idx="2858">2</cx:pt>
          <cx:pt idx="2859">2.5</cx:pt>
          <cx:pt idx="2860">4</cx:pt>
          <cx:pt idx="2861">3</cx:pt>
          <cx:pt idx="2862">2</cx:pt>
          <cx:pt idx="2863">3</cx:pt>
          <cx:pt idx="2864">3.5</cx:pt>
          <cx:pt idx="2865">1.5</cx:pt>
          <cx:pt idx="2866">1.5</cx:pt>
          <cx:pt idx="2867">2.5</cx:pt>
          <cx:pt idx="2868">2</cx:pt>
          <cx:pt idx="2869">4</cx:pt>
          <cx:pt idx="2870">3.5</cx:pt>
          <cx:pt idx="2871">3</cx:pt>
          <cx:pt idx="2872">2.5</cx:pt>
          <cx:pt idx="2873">3.6667000000000001</cx:pt>
          <cx:pt idx="2874">3.6667000000000001</cx:pt>
          <cx:pt idx="2875">4</cx:pt>
          <cx:pt idx="2876">4</cx:pt>
          <cx:pt idx="2877">4.3333000000000004</cx:pt>
          <cx:pt idx="2878">2.3332999999999999</cx:pt>
          <cx:pt idx="2879">2.3332999999999999</cx:pt>
          <cx:pt idx="2880">2</cx:pt>
          <cx:pt idx="2881">1.6667000000000001</cx:pt>
          <cx:pt idx="2882">2.3332999999999999</cx:pt>
          <cx:pt idx="2883">2.3332999999999999</cx:pt>
          <cx:pt idx="2884">2.3332999999999999</cx:pt>
          <cx:pt idx="2885">4</cx:pt>
          <cx:pt idx="2886">4</cx:pt>
          <cx:pt idx="2887">3</cx:pt>
          <cx:pt idx="2888">3</cx:pt>
          <cx:pt idx="2889">2</cx:pt>
          <cx:pt idx="2890">3.3332999999999999</cx:pt>
          <cx:pt idx="2891">3</cx:pt>
          <cx:pt idx="2892">4</cx:pt>
          <cx:pt idx="2893">4</cx:pt>
          <cx:pt idx="2894">3</cx:pt>
          <cx:pt idx="2895">3.3332999999999999</cx:pt>
          <cx:pt idx="2896">3.6667000000000001</cx:pt>
          <cx:pt idx="2897">3.6667000000000001</cx:pt>
          <cx:pt idx="2898">3</cx:pt>
          <cx:pt idx="2899">2.5</cx:pt>
          <cx:pt idx="2900">2</cx:pt>
          <cx:pt idx="2901">2.5</cx:pt>
          <cx:pt idx="2902">2</cx:pt>
          <cx:pt idx="2903">3</cx:pt>
          <cx:pt idx="2904">2</cx:pt>
          <cx:pt idx="2905">2.5</cx:pt>
          <cx:pt idx="2906">2</cx:pt>
          <cx:pt idx="2907">2.5</cx:pt>
          <cx:pt idx="2908">4</cx:pt>
          <cx:pt idx="2909">4.5</cx:pt>
          <cx:pt idx="2910">4</cx:pt>
          <cx:pt idx="2911">3.5</cx:pt>
          <cx:pt idx="2912">4</cx:pt>
          <cx:pt idx="2913">5</cx:pt>
          <cx:pt idx="2914">4.5</cx:pt>
          <cx:pt idx="2915">4</cx:pt>
          <cx:pt idx="2916">4</cx:pt>
          <cx:pt idx="2917">4</cx:pt>
          <cx:pt idx="2918">4</cx:pt>
          <cx:pt idx="2919">4</cx:pt>
          <cx:pt idx="2920">4</cx:pt>
          <cx:pt idx="2921">4</cx:pt>
          <cx:pt idx="2922">4</cx:pt>
          <cx:pt idx="2923">4</cx:pt>
          <cx:pt idx="2924">4</cx:pt>
          <cx:pt idx="2925">4</cx:pt>
          <cx:pt idx="2926">4</cx:pt>
          <cx:pt idx="2927">4</cx:pt>
          <cx:pt idx="2928">4</cx:pt>
          <cx:pt idx="2929">4</cx:pt>
          <cx:pt idx="2930">4</cx:pt>
          <cx:pt idx="2931">2.5</cx:pt>
          <cx:pt idx="2932">2.5</cx:pt>
          <cx:pt idx="2933">2</cx:pt>
          <cx:pt idx="2934">3</cx:pt>
          <cx:pt idx="2935">3</cx:pt>
          <cx:pt idx="2936">2</cx:pt>
          <cx:pt idx="2937">1.5</cx:pt>
          <cx:pt idx="2938">1.5</cx:pt>
          <cx:pt idx="2939">2</cx:pt>
          <cx:pt idx="2940">1.5</cx:pt>
          <cx:pt idx="2941">1.5</cx:pt>
          <cx:pt idx="2942">2</cx:pt>
          <cx:pt idx="2943">3</cx:pt>
          <cx:pt idx="2944">3</cx:pt>
          <cx:pt idx="2945">4</cx:pt>
          <cx:pt idx="2946">2.5</cx:pt>
          <cx:pt idx="2947">2</cx:pt>
          <cx:pt idx="2948">1.5</cx:pt>
          <cx:pt idx="2949">2</cx:pt>
          <cx:pt idx="2950">2.5</cx:pt>
          <cx:pt idx="2951">3.5</cx:pt>
          <cx:pt idx="2952">3</cx:pt>
          <cx:pt idx="2953">1.5</cx:pt>
          <cx:pt idx="2954">2</cx:pt>
          <cx:pt idx="2955">2.5</cx:pt>
          <cx:pt idx="2956">2</cx:pt>
          <cx:pt idx="2957">3</cx:pt>
          <cx:pt idx="2958">2.5</cx:pt>
          <cx:pt idx="2959">2.5</cx:pt>
          <cx:pt idx="2960">2.5</cx:pt>
          <cx:pt idx="2961">1.5</cx:pt>
          <cx:pt idx="2962">4</cx:pt>
          <cx:pt idx="2963">4</cx:pt>
          <cx:pt idx="2964">4</cx:pt>
          <cx:pt idx="2965">4</cx:pt>
          <cx:pt idx="2966">2.6667000000000001</cx:pt>
          <cx:pt idx="2967">2.6667000000000001</cx:pt>
          <cx:pt idx="2968">2.3332999999999999</cx:pt>
          <cx:pt idx="2969">2.6667000000000001</cx:pt>
          <cx:pt idx="2970">2</cx:pt>
          <cx:pt idx="2971">2.6667000000000001</cx:pt>
          <cx:pt idx="2972">3</cx:pt>
          <cx:pt idx="2973">3</cx:pt>
          <cx:pt idx="2974">3</cx:pt>
          <cx:pt idx="2975">2.6667000000000001</cx:pt>
          <cx:pt idx="2976">2.6667000000000001</cx:pt>
          <cx:pt idx="2977">2.6667000000000001</cx:pt>
          <cx:pt idx="2978">2.6667000000000001</cx:pt>
          <cx:pt idx="2979">3</cx:pt>
          <cx:pt idx="2980">3</cx:pt>
          <cx:pt idx="2981">4</cx:pt>
          <cx:pt idx="2982">3</cx:pt>
          <cx:pt idx="2983">2.3332999999999999</cx:pt>
          <cx:pt idx="2984">2.6667000000000001</cx:pt>
          <cx:pt idx="2985">2.3332999999999999</cx:pt>
          <cx:pt idx="2986">3</cx:pt>
          <cx:pt idx="2987">3</cx:pt>
          <cx:pt idx="2988">2.6667000000000001</cx:pt>
          <cx:pt idx="2989">3</cx:pt>
          <cx:pt idx="2990">3</cx:pt>
          <cx:pt idx="2991">3</cx:pt>
          <cx:pt idx="2992">2.6667000000000001</cx:pt>
          <cx:pt idx="2993">2.6667000000000001</cx:pt>
          <cx:pt idx="2994">2.6667000000000001</cx:pt>
          <cx:pt idx="2995">2.3332999999999999</cx:pt>
          <cx:pt idx="2996">3</cx:pt>
          <cx:pt idx="2997">3</cx:pt>
          <cx:pt idx="2998">3</cx:pt>
          <cx:pt idx="2999">3</cx:pt>
          <cx:pt idx="3000">3</cx:pt>
          <cx:pt idx="3001">3</cx:pt>
          <cx:pt idx="3002">3</cx:pt>
          <cx:pt idx="3003">3</cx:pt>
          <cx:pt idx="3004">3</cx:pt>
          <cx:pt idx="3005">3</cx:pt>
          <cx:pt idx="3006">2.5</cx:pt>
          <cx:pt idx="3007">3</cx:pt>
          <cx:pt idx="3008">3</cx:pt>
          <cx:pt idx="3009">3</cx:pt>
          <cx:pt idx="3010">2.6667000000000001</cx:pt>
          <cx:pt idx="3011">3.5</cx:pt>
          <cx:pt idx="3012">3</cx:pt>
          <cx:pt idx="3013">2.5</cx:pt>
          <cx:pt idx="3014">2.5</cx:pt>
          <cx:pt idx="3015">3</cx:pt>
          <cx:pt idx="3016">3.5</cx:pt>
          <cx:pt idx="3017">1.5</cx:pt>
          <cx:pt idx="3018">2.5</cx:pt>
          <cx:pt idx="3019">3</cx:pt>
          <cx:pt idx="3020">2.5</cx:pt>
          <cx:pt idx="3021">2.5</cx:pt>
          <cx:pt idx="3022">3</cx:pt>
          <cx:pt idx="3023">2</cx:pt>
        </cx:lvl>
      </cx:numDim>
    </cx:data>
  </cx:chartData>
  <cx:chart>
    <cx:title pos="t" align="ctr" overlay="0">
      <cx:tx>
        <cx:txData>
          <cx:v>Valence Spread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00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defRPr>
          </a:pPr>
          <a:r>
            <a:rPr lang="en-US" sz="20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entury Gothic" panose="020B0502020202020204" pitchFamily="34" charset="0"/>
            </a:rPr>
            <a:t>Valence Spread</a:t>
          </a:r>
        </a:p>
      </cx:txPr>
    </cx:title>
    <cx:plotArea>
      <cx:plotAreaRegion>
        <cx:series layoutId="boxWhisker" uniqueId="{22FFD2B9-22B2-4791-8DF6-E64A660DAC21}">
          <cx:tx>
            <cx:txData>
              <cx:f>Sorted_Cardiffnlp!$T$1</cx:f>
              <cx:v>Positive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ADBE91B3-DDB8-47F4-BBBF-73896D1ABE63}">
          <cx:tx>
            <cx:txData>
              <cx:f>Sorted_Cardiffnlp!$U$1</cx:f>
              <cx:v>Negative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580CF7DC-1217-4F43-9A1C-09F554FAFC49}">
          <cx:tx>
            <cx:txData>
              <cx:f>Sorted_Cardiffnlp!$V$1</cx:f>
              <cx:v>Neutral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0.5"/>
        <cx:tickLabels/>
      </cx:axis>
      <cx:axis id="1">
        <cx:valScaling max="5.5" min="0.5"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entury Gothic" panose="020B0502020202020204" pitchFamily="34" charset="0"/>
            </a:endParaRPr>
          </a:p>
        </cx:txPr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40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defRPr>
          </a:pPr>
          <a:endParaRPr lang="en-US" sz="1400" b="0" i="0" u="none" strike="noStrike" baseline="0">
            <a:solidFill>
              <a:srgbClr val="000000">
                <a:lumMod val="65000"/>
                <a:lumOff val="35000"/>
              </a:srgbClr>
            </a:solidFill>
            <a:latin typeface="Century Gothic" panose="020B0502020202020204" pitchFamily="34" charset="0"/>
          </a:endParaRPr>
        </a:p>
      </cx:txPr>
    </cx:legend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Sorted_Cardiffnlp!$AF$2:$AF$5532</cx:f>
        <cx:lvl ptCount="5531" formatCode="General">
          <cx:pt idx="0">2.5</cx:pt>
          <cx:pt idx="1">1.5</cx:pt>
          <cx:pt idx="2">3</cx:pt>
          <cx:pt idx="3">4</cx:pt>
          <cx:pt idx="4">3</cx:pt>
          <cx:pt idx="5">4.5</cx:pt>
          <cx:pt idx="6">3</cx:pt>
          <cx:pt idx="7">3.5</cx:pt>
          <cx:pt idx="8">3</cx:pt>
          <cx:pt idx="9">3</cx:pt>
          <cx:pt idx="10">3</cx:pt>
          <cx:pt idx="11">3</cx:pt>
          <cx:pt idx="12">2.5</cx:pt>
          <cx:pt idx="13">4</cx:pt>
          <cx:pt idx="14">4.5</cx:pt>
          <cx:pt idx="15">3.5</cx:pt>
          <cx:pt idx="16">4</cx:pt>
          <cx:pt idx="17">3.5</cx:pt>
          <cx:pt idx="18">4</cx:pt>
          <cx:pt idx="19">4.5</cx:pt>
          <cx:pt idx="20">3</cx:pt>
          <cx:pt idx="21">3.5</cx:pt>
          <cx:pt idx="22">3</cx:pt>
          <cx:pt idx="23">3</cx:pt>
          <cx:pt idx="24">4.5</cx:pt>
          <cx:pt idx="25">4</cx:pt>
          <cx:pt idx="26">3</cx:pt>
          <cx:pt idx="27">2.5</cx:pt>
          <cx:pt idx="28">3</cx:pt>
          <cx:pt idx="29">3</cx:pt>
          <cx:pt idx="30">4.5</cx:pt>
          <cx:pt idx="31">5</cx:pt>
          <cx:pt idx="32">3</cx:pt>
          <cx:pt idx="33">4.5</cx:pt>
          <cx:pt idx="34">3</cx:pt>
          <cx:pt idx="35">2.5</cx:pt>
          <cx:pt idx="36">3</cx:pt>
          <cx:pt idx="37">3</cx:pt>
          <cx:pt idx="38">2.5</cx:pt>
          <cx:pt idx="39">4</cx:pt>
          <cx:pt idx="40">3</cx:pt>
          <cx:pt idx="41">3</cx:pt>
          <cx:pt idx="42">3.5</cx:pt>
          <cx:pt idx="43">3</cx:pt>
          <cx:pt idx="44">4.5</cx:pt>
          <cx:pt idx="45">3.6667000000000001</cx:pt>
          <cx:pt idx="46">3</cx:pt>
          <cx:pt idx="47">2.5</cx:pt>
          <cx:pt idx="48">3</cx:pt>
          <cx:pt idx="49">3</cx:pt>
          <cx:pt idx="50">4</cx:pt>
          <cx:pt idx="51">4</cx:pt>
          <cx:pt idx="52">2.5</cx:pt>
          <cx:pt idx="53">3.5</cx:pt>
          <cx:pt idx="54">2</cx:pt>
          <cx:pt idx="55">3.5</cx:pt>
          <cx:pt idx="56">4.5</cx:pt>
          <cx:pt idx="57">3.5</cx:pt>
          <cx:pt idx="58">3.3332999999999999</cx:pt>
          <cx:pt idx="59">4</cx:pt>
          <cx:pt idx="60">2.5</cx:pt>
          <cx:pt idx="61">3</cx:pt>
          <cx:pt idx="62">2.5</cx:pt>
          <cx:pt idx="63">2.5</cx:pt>
          <cx:pt idx="64">3</cx:pt>
          <cx:pt idx="65">4</cx:pt>
          <cx:pt idx="66">4.5</cx:pt>
          <cx:pt idx="67">3.5</cx:pt>
          <cx:pt idx="68">3</cx:pt>
          <cx:pt idx="69">3</cx:pt>
          <cx:pt idx="70">2.5</cx:pt>
          <cx:pt idx="71">3</cx:pt>
          <cx:pt idx="72">4</cx:pt>
          <cx:pt idx="73">3.5</cx:pt>
          <cx:pt idx="74">2</cx:pt>
          <cx:pt idx="75">2.5</cx:pt>
          <cx:pt idx="76">3.5</cx:pt>
          <cx:pt idx="77">3</cx:pt>
          <cx:pt idx="78">4</cx:pt>
          <cx:pt idx="79">3.5</cx:pt>
          <cx:pt idx="80">5</cx:pt>
          <cx:pt idx="81">2.5</cx:pt>
          <cx:pt idx="82">4.5</cx:pt>
          <cx:pt idx="83">3.5</cx:pt>
          <cx:pt idx="84">3.5</cx:pt>
          <cx:pt idx="85">3.75</cx:pt>
          <cx:pt idx="86">3.5</cx:pt>
          <cx:pt idx="87">3.25</cx:pt>
          <cx:pt idx="88">2.75</cx:pt>
          <cx:pt idx="89">4</cx:pt>
          <cx:pt idx="90">3.25</cx:pt>
          <cx:pt idx="91">3</cx:pt>
          <cx:pt idx="92">3</cx:pt>
          <cx:pt idx="93">3</cx:pt>
          <cx:pt idx="94">3</cx:pt>
          <cx:pt idx="95">3.5</cx:pt>
          <cx:pt idx="96">4.25</cx:pt>
          <cx:pt idx="97">2.5</cx:pt>
          <cx:pt idx="98">2.5</cx:pt>
          <cx:pt idx="99">3.5</cx:pt>
          <cx:pt idx="100">4.5</cx:pt>
          <cx:pt idx="101">3.5</cx:pt>
          <cx:pt idx="102">3.5</cx:pt>
          <cx:pt idx="103">4.5</cx:pt>
          <cx:pt idx="104">2.75</cx:pt>
          <cx:pt idx="105">4</cx:pt>
          <cx:pt idx="106">3.5</cx:pt>
          <cx:pt idx="107">4</cx:pt>
          <cx:pt idx="108">2.75</cx:pt>
          <cx:pt idx="109">3.5</cx:pt>
          <cx:pt idx="110">3.3332999999999999</cx:pt>
          <cx:pt idx="111">3.25</cx:pt>
          <cx:pt idx="112">3.5</cx:pt>
          <cx:pt idx="113">3.5</cx:pt>
          <cx:pt idx="114">3.5</cx:pt>
          <cx:pt idx="115">2.75</cx:pt>
          <cx:pt idx="116">3.5</cx:pt>
          <cx:pt idx="117">2.5</cx:pt>
          <cx:pt idx="118">4.5</cx:pt>
          <cx:pt idx="119">3.75</cx:pt>
          <cx:pt idx="120">3.75</cx:pt>
          <cx:pt idx="121">3.5</cx:pt>
          <cx:pt idx="122">4.75</cx:pt>
          <cx:pt idx="123">2.6667000000000001</cx:pt>
          <cx:pt idx="124">3.5</cx:pt>
          <cx:pt idx="125">4</cx:pt>
          <cx:pt idx="126">4</cx:pt>
          <cx:pt idx="127">3.5</cx:pt>
          <cx:pt idx="128">4.5</cx:pt>
          <cx:pt idx="129">3.5</cx:pt>
          <cx:pt idx="130">3</cx:pt>
          <cx:pt idx="131">4.5</cx:pt>
          <cx:pt idx="132">4.5</cx:pt>
          <cx:pt idx="133">3</cx:pt>
          <cx:pt idx="134">3.5</cx:pt>
          <cx:pt idx="135">4.5</cx:pt>
          <cx:pt idx="136">3.5</cx:pt>
          <cx:pt idx="137">3</cx:pt>
          <cx:pt idx="138">4</cx:pt>
          <cx:pt idx="139">3.5</cx:pt>
          <cx:pt idx="140">4</cx:pt>
          <cx:pt idx="141">4</cx:pt>
          <cx:pt idx="142">5</cx:pt>
          <cx:pt idx="143">3.5</cx:pt>
          <cx:pt idx="144">2.5</cx:pt>
          <cx:pt idx="145">3.5</cx:pt>
          <cx:pt idx="146">4</cx:pt>
          <cx:pt idx="147">3</cx:pt>
          <cx:pt idx="148">3.5</cx:pt>
          <cx:pt idx="149">5</cx:pt>
          <cx:pt idx="150">3.5</cx:pt>
          <cx:pt idx="151">3</cx:pt>
          <cx:pt idx="152">2.5</cx:pt>
          <cx:pt idx="153">4</cx:pt>
          <cx:pt idx="154">3.5</cx:pt>
          <cx:pt idx="155">2.5</cx:pt>
          <cx:pt idx="156">2.5</cx:pt>
          <cx:pt idx="157">4</cx:pt>
          <cx:pt idx="158">3.5</cx:pt>
          <cx:pt idx="159">3</cx:pt>
          <cx:pt idx="160">3</cx:pt>
          <cx:pt idx="161">3.6667000000000001</cx:pt>
          <cx:pt idx="162">4</cx:pt>
          <cx:pt idx="163">3.6667000000000001</cx:pt>
          <cx:pt idx="164">4</cx:pt>
          <cx:pt idx="165">2</cx:pt>
          <cx:pt idx="166">2</cx:pt>
          <cx:pt idx="167">3.5</cx:pt>
          <cx:pt idx="168">3.5</cx:pt>
          <cx:pt idx="169">2</cx:pt>
          <cx:pt idx="170">2.5</cx:pt>
          <cx:pt idx="171">3</cx:pt>
          <cx:pt idx="172">2</cx:pt>
          <cx:pt idx="173">2.3332999999999999</cx:pt>
          <cx:pt idx="174">2.5</cx:pt>
          <cx:pt idx="175">3</cx:pt>
          <cx:pt idx="176">3.5</cx:pt>
          <cx:pt idx="177">2.5</cx:pt>
          <cx:pt idx="178">3</cx:pt>
          <cx:pt idx="179">2</cx:pt>
          <cx:pt idx="180">2</cx:pt>
          <cx:pt idx="181">2.5</cx:pt>
          <cx:pt idx="182">3.5</cx:pt>
          <cx:pt idx="183">3.5</cx:pt>
          <cx:pt idx="184">4</cx:pt>
          <cx:pt idx="185">2.5</cx:pt>
          <cx:pt idx="186">2.5</cx:pt>
          <cx:pt idx="187">3.5</cx:pt>
          <cx:pt idx="188">5</cx:pt>
          <cx:pt idx="189">2.5</cx:pt>
          <cx:pt idx="190">4</cx:pt>
          <cx:pt idx="191">2.5</cx:pt>
          <cx:pt idx="192">3</cx:pt>
          <cx:pt idx="193">2.5</cx:pt>
          <cx:pt idx="194">2.5</cx:pt>
          <cx:pt idx="195">2.5</cx:pt>
          <cx:pt idx="196">3.5</cx:pt>
          <cx:pt idx="197">4</cx:pt>
          <cx:pt idx="198">3.5</cx:pt>
          <cx:pt idx="199">2.5</cx:pt>
          <cx:pt idx="200">2</cx:pt>
          <cx:pt idx="201">2.5</cx:pt>
          <cx:pt idx="202">3</cx:pt>
          <cx:pt idx="203">3</cx:pt>
          <cx:pt idx="204">2</cx:pt>
          <cx:pt idx="205">3</cx:pt>
          <cx:pt idx="206">3</cx:pt>
          <cx:pt idx="207">2</cx:pt>
          <cx:pt idx="208">2.5</cx:pt>
          <cx:pt idx="209">2</cx:pt>
          <cx:pt idx="210">3</cx:pt>
          <cx:pt idx="211">3</cx:pt>
          <cx:pt idx="212">2</cx:pt>
          <cx:pt idx="213">2</cx:pt>
          <cx:pt idx="214">5</cx:pt>
          <cx:pt idx="215">3</cx:pt>
          <cx:pt idx="216">3.5</cx:pt>
          <cx:pt idx="217">3</cx:pt>
          <cx:pt idx="218">2.5</cx:pt>
          <cx:pt idx="219">3.5</cx:pt>
          <cx:pt idx="220">3</cx:pt>
          <cx:pt idx="221">3</cx:pt>
          <cx:pt idx="222">2.5</cx:pt>
          <cx:pt idx="223">3</cx:pt>
          <cx:pt idx="224">4</cx:pt>
          <cx:pt idx="225">3</cx:pt>
          <cx:pt idx="226">4</cx:pt>
          <cx:pt idx="227">2.5</cx:pt>
          <cx:pt idx="228">3</cx:pt>
          <cx:pt idx="229">2.5</cx:pt>
          <cx:pt idx="230">2.5</cx:pt>
          <cx:pt idx="231">2</cx:pt>
          <cx:pt idx="232">3.5</cx:pt>
          <cx:pt idx="233">3.5</cx:pt>
          <cx:pt idx="234">2</cx:pt>
          <cx:pt idx="235">3.6667000000000001</cx:pt>
          <cx:pt idx="236">3.3332999999999999</cx:pt>
          <cx:pt idx="237">2.5</cx:pt>
          <cx:pt idx="238">1.5</cx:pt>
          <cx:pt idx="239">4</cx:pt>
          <cx:pt idx="240">1.5</cx:pt>
          <cx:pt idx="241">3.5</cx:pt>
          <cx:pt idx="242">3.5</cx:pt>
          <cx:pt idx="243">4</cx:pt>
          <cx:pt idx="244">3</cx:pt>
          <cx:pt idx="245">4</cx:pt>
          <cx:pt idx="246">2.5</cx:pt>
          <cx:pt idx="247">4</cx:pt>
          <cx:pt idx="248">2</cx:pt>
          <cx:pt idx="249">3.6667000000000001</cx:pt>
          <cx:pt idx="250">2</cx:pt>
          <cx:pt idx="251">4</cx:pt>
          <cx:pt idx="252">3.3332999999999999</cx:pt>
          <cx:pt idx="253">3.3332999999999999</cx:pt>
          <cx:pt idx="254">3.3332999999999999</cx:pt>
          <cx:pt idx="255">3.3332999999999999</cx:pt>
          <cx:pt idx="256">3.3332999999999999</cx:pt>
          <cx:pt idx="257">2</cx:pt>
          <cx:pt idx="258">2</cx:pt>
          <cx:pt idx="259">2.6667000000000001</cx:pt>
          <cx:pt idx="260">3</cx:pt>
          <cx:pt idx="261">3.3332999999999999</cx:pt>
          <cx:pt idx="262">3</cx:pt>
          <cx:pt idx="263">4</cx:pt>
          <cx:pt idx="264">3.5</cx:pt>
          <cx:pt idx="265">4</cx:pt>
          <cx:pt idx="266">2.5</cx:pt>
          <cx:pt idx="267">3.5</cx:pt>
          <cx:pt idx="268">2</cx:pt>
          <cx:pt idx="269">4</cx:pt>
          <cx:pt idx="270">2</cx:pt>
          <cx:pt idx="271">2</cx:pt>
          <cx:pt idx="272">2.5</cx:pt>
          <cx:pt idx="273">2.5</cx:pt>
          <cx:pt idx="274">2.5</cx:pt>
          <cx:pt idx="275">2.6667000000000001</cx:pt>
          <cx:pt idx="276">3.5</cx:pt>
          <cx:pt idx="277">2.3332999999999999</cx:pt>
          <cx:pt idx="278">2</cx:pt>
          <cx:pt idx="279">3</cx:pt>
          <cx:pt idx="280">3</cx:pt>
          <cx:pt idx="281">2.5</cx:pt>
          <cx:pt idx="282">3.5</cx:pt>
          <cx:pt idx="283">3.5</cx:pt>
          <cx:pt idx="284">3.5</cx:pt>
          <cx:pt idx="285">4.5</cx:pt>
          <cx:pt idx="286">2.5</cx:pt>
          <cx:pt idx="287">2.5</cx:pt>
          <cx:pt idx="288">3.5</cx:pt>
          <cx:pt idx="289">3</cx:pt>
          <cx:pt idx="290">3.5</cx:pt>
          <cx:pt idx="291">2.5</cx:pt>
          <cx:pt idx="292">3.5</cx:pt>
          <cx:pt idx="293">3.5</cx:pt>
          <cx:pt idx="294">3</cx:pt>
          <cx:pt idx="295">2</cx:pt>
          <cx:pt idx="296">3</cx:pt>
          <cx:pt idx="297">4</cx:pt>
          <cx:pt idx="298">4</cx:pt>
          <cx:pt idx="299">2.5</cx:pt>
          <cx:pt idx="300">2.5</cx:pt>
          <cx:pt idx="301">3.5</cx:pt>
          <cx:pt idx="302">4.5</cx:pt>
          <cx:pt idx="303">3</cx:pt>
          <cx:pt idx="304">2.6667000000000001</cx:pt>
          <cx:pt idx="305">2</cx:pt>
          <cx:pt idx="306">3</cx:pt>
          <cx:pt idx="307">3.6667000000000001</cx:pt>
          <cx:pt idx="308">3.6667000000000001</cx:pt>
          <cx:pt idx="309">2.3332999999999999</cx:pt>
          <cx:pt idx="310">4</cx:pt>
          <cx:pt idx="311">3.3332999999999999</cx:pt>
          <cx:pt idx="312">4.5</cx:pt>
          <cx:pt idx="313">2.5</cx:pt>
          <cx:pt idx="314">2.5</cx:pt>
          <cx:pt idx="315">3.5</cx:pt>
          <cx:pt idx="316">4</cx:pt>
          <cx:pt idx="317">2.5</cx:pt>
          <cx:pt idx="318">2.5</cx:pt>
          <cx:pt idx="319">2.5</cx:pt>
          <cx:pt idx="320">3.3332999999999999</cx:pt>
          <cx:pt idx="321">3.5</cx:pt>
          <cx:pt idx="322">3</cx:pt>
          <cx:pt idx="323">2.5</cx:pt>
          <cx:pt idx="324">2.5</cx:pt>
          <cx:pt idx="325">3.5</cx:pt>
          <cx:pt idx="326">4</cx:pt>
          <cx:pt idx="327">2.5</cx:pt>
          <cx:pt idx="328">4</cx:pt>
          <cx:pt idx="329">3.5</cx:pt>
          <cx:pt idx="330">3.5</cx:pt>
          <cx:pt idx="331">2.5</cx:pt>
          <cx:pt idx="332">4</cx:pt>
          <cx:pt idx="333">2.5</cx:pt>
          <cx:pt idx="334">2</cx:pt>
          <cx:pt idx="335">2.5</cx:pt>
          <cx:pt idx="336">2.5</cx:pt>
          <cx:pt idx="337">2</cx:pt>
          <cx:pt idx="338">2</cx:pt>
          <cx:pt idx="339">4</cx:pt>
          <cx:pt idx="340">2.5</cx:pt>
          <cx:pt idx="341">2.5</cx:pt>
          <cx:pt idx="342">3</cx:pt>
          <cx:pt idx="343">1.5</cx:pt>
          <cx:pt idx="344">1.5</cx:pt>
          <cx:pt idx="345">2.5</cx:pt>
          <cx:pt idx="346">3</cx:pt>
          <cx:pt idx="347">2.5</cx:pt>
          <cx:pt idx="348">2.6667000000000001</cx:pt>
          <cx:pt idx="349">3</cx:pt>
          <cx:pt idx="350">2.6667000000000001</cx:pt>
          <cx:pt idx="351">3</cx:pt>
          <cx:pt idx="352">3.5</cx:pt>
          <cx:pt idx="353">4</cx:pt>
          <cx:pt idx="354">3.3332999999999999</cx:pt>
          <cx:pt idx="355">3</cx:pt>
          <cx:pt idx="356">2.5</cx:pt>
          <cx:pt idx="357">2.6667000000000001</cx:pt>
          <cx:pt idx="358">3.3332999999999999</cx:pt>
          <cx:pt idx="359">3.3332999999999999</cx:pt>
          <cx:pt idx="360">1</cx:pt>
          <cx:pt idx="361">2.5</cx:pt>
          <cx:pt idx="362">2.5</cx:pt>
          <cx:pt idx="363">4</cx:pt>
          <cx:pt idx="364">2</cx:pt>
          <cx:pt idx="365">4.5</cx:pt>
          <cx:pt idx="366">4</cx:pt>
          <cx:pt idx="367">2.5</cx:pt>
          <cx:pt idx="368">3.5</cx:pt>
          <cx:pt idx="369">3</cx:pt>
          <cx:pt idx="370">4.5</cx:pt>
          <cx:pt idx="371">4.5</cx:pt>
          <cx:pt idx="372">2.5</cx:pt>
          <cx:pt idx="373">3.5</cx:pt>
          <cx:pt idx="374">3</cx:pt>
          <cx:pt idx="375">4.5</cx:pt>
          <cx:pt idx="376">4</cx:pt>
          <cx:pt idx="377">3.5</cx:pt>
          <cx:pt idx="378">3.5</cx:pt>
          <cx:pt idx="379">3.5</cx:pt>
          <cx:pt idx="380">3.5</cx:pt>
          <cx:pt idx="381">3</cx:pt>
          <cx:pt idx="382">2.5</cx:pt>
          <cx:pt idx="383">3.5</cx:pt>
          <cx:pt idx="384">3</cx:pt>
          <cx:pt idx="385">2.5</cx:pt>
          <cx:pt idx="386">3.5</cx:pt>
          <cx:pt idx="387">4</cx:pt>
          <cx:pt idx="388">3</cx:pt>
          <cx:pt idx="389">3.5</cx:pt>
          <cx:pt idx="390">3</cx:pt>
          <cx:pt idx="391">3</cx:pt>
          <cx:pt idx="392">2</cx:pt>
          <cx:pt idx="393">2.5</cx:pt>
          <cx:pt idx="394">4</cx:pt>
          <cx:pt idx="395">4</cx:pt>
          <cx:pt idx="396">3.5</cx:pt>
          <cx:pt idx="397">3.5</cx:pt>
          <cx:pt idx="398">4</cx:pt>
          <cx:pt idx="399">3</cx:pt>
          <cx:pt idx="400">3.5</cx:pt>
          <cx:pt idx="401">4</cx:pt>
          <cx:pt idx="402">3.5</cx:pt>
          <cx:pt idx="403">4</cx:pt>
          <cx:pt idx="404">3.5</cx:pt>
          <cx:pt idx="405">3.5</cx:pt>
          <cx:pt idx="406">3</cx:pt>
          <cx:pt idx="407">3</cx:pt>
          <cx:pt idx="408">4.5</cx:pt>
          <cx:pt idx="409">2</cx:pt>
          <cx:pt idx="410">2.5</cx:pt>
          <cx:pt idx="411">3.5</cx:pt>
          <cx:pt idx="412">4</cx:pt>
          <cx:pt idx="413">4.5</cx:pt>
          <cx:pt idx="414">4</cx:pt>
          <cx:pt idx="415">3.5</cx:pt>
          <cx:pt idx="416">3.5</cx:pt>
          <cx:pt idx="417">4</cx:pt>
          <cx:pt idx="418">3.5</cx:pt>
          <cx:pt idx="419">3</cx:pt>
          <cx:pt idx="420">3</cx:pt>
          <cx:pt idx="421">2.5</cx:pt>
          <cx:pt idx="422">3</cx:pt>
          <cx:pt idx="423">2.5</cx:pt>
          <cx:pt idx="424">3.5</cx:pt>
          <cx:pt idx="425">3</cx:pt>
          <cx:pt idx="426">3</cx:pt>
          <cx:pt idx="427">3</cx:pt>
          <cx:pt idx="428">3</cx:pt>
          <cx:pt idx="429">4</cx:pt>
          <cx:pt idx="430">3</cx:pt>
          <cx:pt idx="431">4</cx:pt>
          <cx:pt idx="432">3</cx:pt>
          <cx:pt idx="433">4</cx:pt>
          <cx:pt idx="434">3</cx:pt>
          <cx:pt idx="435">3.5</cx:pt>
          <cx:pt idx="436">2.5</cx:pt>
          <cx:pt idx="437">3.5</cx:pt>
          <cx:pt idx="438">2.5</cx:pt>
          <cx:pt idx="439">4</cx:pt>
          <cx:pt idx="440">3</cx:pt>
          <cx:pt idx="441">3</cx:pt>
          <cx:pt idx="442">3</cx:pt>
          <cx:pt idx="443">3</cx:pt>
          <cx:pt idx="444">2</cx:pt>
          <cx:pt idx="445">4.5</cx:pt>
          <cx:pt idx="446">4</cx:pt>
          <cx:pt idx="447">2.5</cx:pt>
          <cx:pt idx="448">3</cx:pt>
          <cx:pt idx="449">1.6667000000000001</cx:pt>
          <cx:pt idx="450">3</cx:pt>
          <cx:pt idx="451">3</cx:pt>
          <cx:pt idx="452">3.5</cx:pt>
          <cx:pt idx="453">3.5</cx:pt>
          <cx:pt idx="454">3</cx:pt>
          <cx:pt idx="455">3.5</cx:pt>
          <cx:pt idx="456">4</cx:pt>
          <cx:pt idx="457">4</cx:pt>
          <cx:pt idx="458">4.5</cx:pt>
          <cx:pt idx="459">3.3332999999999999</cx:pt>
          <cx:pt idx="460">2.5</cx:pt>
          <cx:pt idx="461">4</cx:pt>
          <cx:pt idx="462">3.5</cx:pt>
          <cx:pt idx="463">3</cx:pt>
          <cx:pt idx="464">3.5</cx:pt>
          <cx:pt idx="465">2</cx:pt>
          <cx:pt idx="466">2.3332999999999999</cx:pt>
          <cx:pt idx="467">3</cx:pt>
          <cx:pt idx="468">2</cx:pt>
          <cx:pt idx="469">2</cx:pt>
          <cx:pt idx="470">3.5</cx:pt>
          <cx:pt idx="471">3.5</cx:pt>
          <cx:pt idx="472">3</cx:pt>
          <cx:pt idx="473">3</cx:pt>
          <cx:pt idx="474">3</cx:pt>
          <cx:pt idx="475">4.5</cx:pt>
          <cx:pt idx="476">3</cx:pt>
          <cx:pt idx="477">4</cx:pt>
          <cx:pt idx="478">3.5</cx:pt>
          <cx:pt idx="479">2.3332999999999999</cx:pt>
          <cx:pt idx="480">3.5</cx:pt>
          <cx:pt idx="481">2.3332999999999999</cx:pt>
          <cx:pt idx="482">4</cx:pt>
          <cx:pt idx="483">3</cx:pt>
          <cx:pt idx="484">3</cx:pt>
          <cx:pt idx="485">3</cx:pt>
          <cx:pt idx="486">4.5</cx:pt>
          <cx:pt idx="487">3.5</cx:pt>
          <cx:pt idx="488">3</cx:pt>
          <cx:pt idx="489">3.5</cx:pt>
          <cx:pt idx="490">3.5</cx:pt>
          <cx:pt idx="491">3.5</cx:pt>
          <cx:pt idx="492">3.5</cx:pt>
          <cx:pt idx="493">3</cx:pt>
          <cx:pt idx="494">3.5</cx:pt>
          <cx:pt idx="495">3.5</cx:pt>
          <cx:pt idx="496">4</cx:pt>
          <cx:pt idx="497">4</cx:pt>
          <cx:pt idx="498">4</cx:pt>
          <cx:pt idx="499">3.5</cx:pt>
          <cx:pt idx="500">3.6667000000000001</cx:pt>
          <cx:pt idx="501">4</cx:pt>
          <cx:pt idx="502">3.5</cx:pt>
          <cx:pt idx="503">2.3332999999999999</cx:pt>
          <cx:pt idx="504">2.3332999999999999</cx:pt>
          <cx:pt idx="505">4</cx:pt>
          <cx:pt idx="506">4</cx:pt>
          <cx:pt idx="507">3</cx:pt>
          <cx:pt idx="508">3.5</cx:pt>
          <cx:pt idx="509">4.5</cx:pt>
          <cx:pt idx="510">3</cx:pt>
          <cx:pt idx="511">3</cx:pt>
          <cx:pt idx="512">4</cx:pt>
          <cx:pt idx="513">3</cx:pt>
          <cx:pt idx="514">4</cx:pt>
          <cx:pt idx="515">3</cx:pt>
          <cx:pt idx="516">3</cx:pt>
          <cx:pt idx="517">4.5</cx:pt>
          <cx:pt idx="518">3.5</cx:pt>
          <cx:pt idx="519">3.5</cx:pt>
          <cx:pt idx="520">2.5</cx:pt>
          <cx:pt idx="521">3</cx:pt>
          <cx:pt idx="522">4.5</cx:pt>
          <cx:pt idx="523">4</cx:pt>
          <cx:pt idx="524">3.5</cx:pt>
          <cx:pt idx="525">4</cx:pt>
          <cx:pt idx="526">3</cx:pt>
          <cx:pt idx="527">2</cx:pt>
          <cx:pt idx="528">2.5</cx:pt>
          <cx:pt idx="529">2</cx:pt>
          <cx:pt idx="530">4</cx:pt>
          <cx:pt idx="531">3</cx:pt>
          <cx:pt idx="532">4</cx:pt>
          <cx:pt idx="533">2</cx:pt>
          <cx:pt idx="534">2.5</cx:pt>
          <cx:pt idx="535">2</cx:pt>
          <cx:pt idx="536">2</cx:pt>
          <cx:pt idx="537">3</cx:pt>
          <cx:pt idx="538">2.5</cx:pt>
          <cx:pt idx="539">3</cx:pt>
          <cx:pt idx="540">3.5</cx:pt>
          <cx:pt idx="541">4</cx:pt>
          <cx:pt idx="542">4</cx:pt>
          <cx:pt idx="543">4</cx:pt>
          <cx:pt idx="544">4</cx:pt>
          <cx:pt idx="545">3</cx:pt>
          <cx:pt idx="546">2.3332999999999999</cx:pt>
          <cx:pt idx="547">3.5</cx:pt>
          <cx:pt idx="548">3</cx:pt>
          <cx:pt idx="549">2</cx:pt>
          <cx:pt idx="550">2.3332999999999999</cx:pt>
          <cx:pt idx="551">2</cx:pt>
          <cx:pt idx="552">2</cx:pt>
          <cx:pt idx="553">2</cx:pt>
          <cx:pt idx="554">2</cx:pt>
          <cx:pt idx="555">3.6667000000000001</cx:pt>
          <cx:pt idx="556">2.5</cx:pt>
          <cx:pt idx="557">1.6667000000000001</cx:pt>
          <cx:pt idx="558">3</cx:pt>
          <cx:pt idx="559">2</cx:pt>
          <cx:pt idx="560">3.3332999999999999</cx:pt>
          <cx:pt idx="561">2.6667000000000001</cx:pt>
          <cx:pt idx="562">2.3332999999999999</cx:pt>
          <cx:pt idx="563">3.5</cx:pt>
          <cx:pt idx="564">3</cx:pt>
          <cx:pt idx="565">2.3332999999999999</cx:pt>
          <cx:pt idx="566">2.5</cx:pt>
          <cx:pt idx="567">2.5</cx:pt>
          <cx:pt idx="568">3.5</cx:pt>
          <cx:pt idx="569">4</cx:pt>
          <cx:pt idx="570">2</cx:pt>
          <cx:pt idx="571">2.5</cx:pt>
          <cx:pt idx="572">2.5</cx:pt>
          <cx:pt idx="573">2.5</cx:pt>
          <cx:pt idx="574">2.6667000000000001</cx:pt>
          <cx:pt idx="575">4</cx:pt>
          <cx:pt idx="576">3</cx:pt>
          <cx:pt idx="577">3</cx:pt>
          <cx:pt idx="578">3.5</cx:pt>
          <cx:pt idx="579">3</cx:pt>
          <cx:pt idx="580">3</cx:pt>
          <cx:pt idx="581">4</cx:pt>
          <cx:pt idx="582">4</cx:pt>
          <cx:pt idx="583">2.5</cx:pt>
          <cx:pt idx="584">3</cx:pt>
          <cx:pt idx="585">4</cx:pt>
          <cx:pt idx="586">2</cx:pt>
          <cx:pt idx="587">3</cx:pt>
          <cx:pt idx="588">4</cx:pt>
          <cx:pt idx="589">3.5</cx:pt>
          <cx:pt idx="590">3.5</cx:pt>
          <cx:pt idx="591">2.5</cx:pt>
          <cx:pt idx="592">3</cx:pt>
          <cx:pt idx="593">3.5</cx:pt>
          <cx:pt idx="594">4</cx:pt>
          <cx:pt idx="595">3.5</cx:pt>
          <cx:pt idx="596">4</cx:pt>
          <cx:pt idx="597">3.5</cx:pt>
          <cx:pt idx="598">3.5</cx:pt>
          <cx:pt idx="599">4</cx:pt>
          <cx:pt idx="600">4</cx:pt>
          <cx:pt idx="601">4</cx:pt>
          <cx:pt idx="602">3</cx:pt>
          <cx:pt idx="603">3.6667000000000001</cx:pt>
          <cx:pt idx="604">3</cx:pt>
          <cx:pt idx="605">3.5</cx:pt>
          <cx:pt idx="606">4</cx:pt>
          <cx:pt idx="607">3.5</cx:pt>
          <cx:pt idx="608">2</cx:pt>
          <cx:pt idx="609">4</cx:pt>
          <cx:pt idx="610">3.5</cx:pt>
          <cx:pt idx="611">3</cx:pt>
          <cx:pt idx="612">4.5</cx:pt>
          <cx:pt idx="613">2.5</cx:pt>
          <cx:pt idx="614">3.5</cx:pt>
          <cx:pt idx="615">3</cx:pt>
          <cx:pt idx="616">3.5</cx:pt>
          <cx:pt idx="617">3</cx:pt>
          <cx:pt idx="618">2.5</cx:pt>
          <cx:pt idx="619">3.5</cx:pt>
          <cx:pt idx="620">3</cx:pt>
          <cx:pt idx="621">4</cx:pt>
          <cx:pt idx="622">4</cx:pt>
          <cx:pt idx="623">4</cx:pt>
          <cx:pt idx="624">4.5</cx:pt>
          <cx:pt idx="625">1.5</cx:pt>
          <cx:pt idx="626">2.5</cx:pt>
          <cx:pt idx="627">2.5</cx:pt>
          <cx:pt idx="628">3</cx:pt>
          <cx:pt idx="629">2.5</cx:pt>
          <cx:pt idx="630">2.5</cx:pt>
          <cx:pt idx="631">3</cx:pt>
          <cx:pt idx="632">4</cx:pt>
          <cx:pt idx="633">4.5</cx:pt>
          <cx:pt idx="634">4.5</cx:pt>
          <cx:pt idx="635">4</cx:pt>
          <cx:pt idx="636">4.5</cx:pt>
          <cx:pt idx="637">2.5</cx:pt>
          <cx:pt idx="638">3.5</cx:pt>
          <cx:pt idx="639">3</cx:pt>
          <cx:pt idx="640">3</cx:pt>
          <cx:pt idx="641">3</cx:pt>
          <cx:pt idx="642">3</cx:pt>
          <cx:pt idx="643">3.6667000000000001</cx:pt>
          <cx:pt idx="644">3.5</cx:pt>
          <cx:pt idx="645">2.5</cx:pt>
          <cx:pt idx="646">3</cx:pt>
          <cx:pt idx="647">2.5</cx:pt>
          <cx:pt idx="648">3.5</cx:pt>
          <cx:pt idx="649">3</cx:pt>
          <cx:pt idx="650">3.5</cx:pt>
          <cx:pt idx="651">2.5</cx:pt>
          <cx:pt idx="652">4</cx:pt>
          <cx:pt idx="653">2.6667000000000001</cx:pt>
          <cx:pt idx="654">2.5</cx:pt>
          <cx:pt idx="655">3.5</cx:pt>
          <cx:pt idx="656">4</cx:pt>
          <cx:pt idx="657">4.5</cx:pt>
          <cx:pt idx="658">3.5</cx:pt>
          <cx:pt idx="659">4.5</cx:pt>
          <cx:pt idx="660">1.5</cx:pt>
          <cx:pt idx="661">3.5</cx:pt>
          <cx:pt idx="662">2</cx:pt>
          <cx:pt idx="663">2</cx:pt>
          <cx:pt idx="664">1.6667000000000001</cx:pt>
          <cx:pt idx="665">2</cx:pt>
          <cx:pt idx="666">3</cx:pt>
          <cx:pt idx="667">4</cx:pt>
          <cx:pt idx="668">3.3332999999999999</cx:pt>
          <cx:pt idx="669">3</cx:pt>
          <cx:pt idx="670">2</cx:pt>
          <cx:pt idx="671">2.5</cx:pt>
          <cx:pt idx="672">4.5</cx:pt>
          <cx:pt idx="673">4.5</cx:pt>
          <cx:pt idx="674">3</cx:pt>
          <cx:pt idx="675">4</cx:pt>
          <cx:pt idx="676">4</cx:pt>
          <cx:pt idx="677">2.5</cx:pt>
          <cx:pt idx="678">3</cx:pt>
          <cx:pt idx="679">3.6667000000000001</cx:pt>
          <cx:pt idx="680">4.5</cx:pt>
          <cx:pt idx="681">3.6667000000000001</cx:pt>
          <cx:pt idx="682">4.5</cx:pt>
          <cx:pt idx="683">4</cx:pt>
          <cx:pt idx="684">4</cx:pt>
          <cx:pt idx="685">3</cx:pt>
          <cx:pt idx="686">3</cx:pt>
          <cx:pt idx="687">3.5</cx:pt>
          <cx:pt idx="688">3.5</cx:pt>
          <cx:pt idx="689">2.3332999999999999</cx:pt>
          <cx:pt idx="690">2.5</cx:pt>
          <cx:pt idx="691">2.5</cx:pt>
          <cx:pt idx="692">4</cx:pt>
          <cx:pt idx="693">4.5</cx:pt>
          <cx:pt idx="694">2</cx:pt>
          <cx:pt idx="695">4.5</cx:pt>
          <cx:pt idx="696">4.5</cx:pt>
          <cx:pt idx="697">4</cx:pt>
          <cx:pt idx="698">3.5</cx:pt>
          <cx:pt idx="699">4.5</cx:pt>
          <cx:pt idx="700">4.5</cx:pt>
          <cx:pt idx="701">2</cx:pt>
          <cx:pt idx="702">4.5</cx:pt>
          <cx:pt idx="703">3.5</cx:pt>
          <cx:pt idx="704">4</cx:pt>
          <cx:pt idx="705">4.5</cx:pt>
          <cx:pt idx="706">3</cx:pt>
          <cx:pt idx="707">3.5</cx:pt>
          <cx:pt idx="708">5</cx:pt>
          <cx:pt idx="709">4.5</cx:pt>
          <cx:pt idx="710">4.5</cx:pt>
          <cx:pt idx="711">2.3332999999999999</cx:pt>
          <cx:pt idx="712">4</cx:pt>
          <cx:pt idx="713">4</cx:pt>
          <cx:pt idx="714">2.3332999999999999</cx:pt>
          <cx:pt idx="715">2.3332999999999999</cx:pt>
          <cx:pt idx="716">3.5</cx:pt>
          <cx:pt idx="717">2</cx:pt>
          <cx:pt idx="718">3</cx:pt>
          <cx:pt idx="719">3</cx:pt>
          <cx:pt idx="720">2.5</cx:pt>
          <cx:pt idx="721">2.6667000000000001</cx:pt>
          <cx:pt idx="722">3.5</cx:pt>
          <cx:pt idx="723">3</cx:pt>
          <cx:pt idx="724">3</cx:pt>
          <cx:pt idx="725">2.5</cx:pt>
          <cx:pt idx="726">4.5</cx:pt>
          <cx:pt idx="727">3.5</cx:pt>
          <cx:pt idx="728">4</cx:pt>
          <cx:pt idx="729">3</cx:pt>
          <cx:pt idx="730">2.5</cx:pt>
          <cx:pt idx="731">2</cx:pt>
          <cx:pt idx="732">2.5</cx:pt>
          <cx:pt idx="733">3.5</cx:pt>
          <cx:pt idx="734">3.5</cx:pt>
          <cx:pt idx="735">3.5</cx:pt>
          <cx:pt idx="736">3</cx:pt>
          <cx:pt idx="737">2</cx:pt>
          <cx:pt idx="738">4.5</cx:pt>
          <cx:pt idx="739">2.5</cx:pt>
          <cx:pt idx="740">3.5</cx:pt>
          <cx:pt idx="741">2.5</cx:pt>
          <cx:pt idx="742">3.5</cx:pt>
          <cx:pt idx="743">3</cx:pt>
          <cx:pt idx="744">4</cx:pt>
          <cx:pt idx="745">3.5</cx:pt>
          <cx:pt idx="746">4</cx:pt>
          <cx:pt idx="747">3</cx:pt>
          <cx:pt idx="748">3</cx:pt>
          <cx:pt idx="749">3.5</cx:pt>
          <cx:pt idx="750">2.5</cx:pt>
          <cx:pt idx="751">3</cx:pt>
          <cx:pt idx="752">4.5</cx:pt>
          <cx:pt idx="753">4</cx:pt>
          <cx:pt idx="754">2.6667000000000001</cx:pt>
          <cx:pt idx="755">2.5</cx:pt>
          <cx:pt idx="756">2.5</cx:pt>
          <cx:pt idx="757">3.5</cx:pt>
          <cx:pt idx="758">3</cx:pt>
          <cx:pt idx="759">2.5</cx:pt>
          <cx:pt idx="760">3</cx:pt>
          <cx:pt idx="761">2.5</cx:pt>
          <cx:pt idx="762">2.5</cx:pt>
          <cx:pt idx="763">3</cx:pt>
          <cx:pt idx="764">3</cx:pt>
          <cx:pt idx="765">3</cx:pt>
          <cx:pt idx="766">3.5</cx:pt>
          <cx:pt idx="767">2.5</cx:pt>
          <cx:pt idx="768">3.5</cx:pt>
          <cx:pt idx="769">4</cx:pt>
          <cx:pt idx="770">3.5</cx:pt>
          <cx:pt idx="771">2.5</cx:pt>
          <cx:pt idx="772">2</cx:pt>
          <cx:pt idx="773">4</cx:pt>
          <cx:pt idx="774">3</cx:pt>
          <cx:pt idx="775">2.5</cx:pt>
          <cx:pt idx="776">3</cx:pt>
          <cx:pt idx="777">2.5</cx:pt>
          <cx:pt idx="778">2.5</cx:pt>
          <cx:pt idx="779">2</cx:pt>
          <cx:pt idx="780">4</cx:pt>
          <cx:pt idx="781">3.5</cx:pt>
          <cx:pt idx="782">2</cx:pt>
          <cx:pt idx="783">1.5</cx:pt>
          <cx:pt idx="784">1.5</cx:pt>
          <cx:pt idx="785">2</cx:pt>
          <cx:pt idx="786">4</cx:pt>
          <cx:pt idx="787">4.5</cx:pt>
          <cx:pt idx="788">2.5</cx:pt>
          <cx:pt idx="789">3.5</cx:pt>
          <cx:pt idx="790">1.5</cx:pt>
          <cx:pt idx="791">2.3332999999999999</cx:pt>
          <cx:pt idx="792">3.5</cx:pt>
          <cx:pt idx="793">4</cx:pt>
          <cx:pt idx="794">3</cx:pt>
          <cx:pt idx="795">3</cx:pt>
          <cx:pt idx="796">4.5</cx:pt>
          <cx:pt idx="797">2</cx:pt>
          <cx:pt idx="798">3</cx:pt>
          <cx:pt idx="799">3</cx:pt>
          <cx:pt idx="800">2.5</cx:pt>
          <cx:pt idx="801">4</cx:pt>
          <cx:pt idx="802">3</cx:pt>
          <cx:pt idx="803">3</cx:pt>
          <cx:pt idx="804">3</cx:pt>
          <cx:pt idx="805">3</cx:pt>
          <cx:pt idx="806">2.5</cx:pt>
          <cx:pt idx="807">4</cx:pt>
          <cx:pt idx="808">4.5</cx:pt>
          <cx:pt idx="809">3.5</cx:pt>
          <cx:pt idx="810">3.5</cx:pt>
          <cx:pt idx="811">2.5</cx:pt>
          <cx:pt idx="812">2.5</cx:pt>
          <cx:pt idx="813">4</cx:pt>
          <cx:pt idx="814">3.5</cx:pt>
          <cx:pt idx="815">3.5</cx:pt>
          <cx:pt idx="816">3</cx:pt>
          <cx:pt idx="817">4.5</cx:pt>
          <cx:pt idx="818">2.5</cx:pt>
          <cx:pt idx="819">3</cx:pt>
          <cx:pt idx="820">3.3332999999999999</cx:pt>
          <cx:pt idx="821">3.5</cx:pt>
          <cx:pt idx="822">3.5</cx:pt>
          <cx:pt idx="823">4.5</cx:pt>
          <cx:pt idx="824">3.5</cx:pt>
          <cx:pt idx="825">3</cx:pt>
          <cx:pt idx="826">2.6667000000000001</cx:pt>
          <cx:pt idx="827">4.5</cx:pt>
          <cx:pt idx="828">4</cx:pt>
          <cx:pt idx="829">3</cx:pt>
          <cx:pt idx="830">4.5</cx:pt>
          <cx:pt idx="831">3</cx:pt>
          <cx:pt idx="832">4</cx:pt>
          <cx:pt idx="833">4</cx:pt>
          <cx:pt idx="834">2</cx:pt>
          <cx:pt idx="835">4</cx:pt>
          <cx:pt idx="836">4.5</cx:pt>
          <cx:pt idx="837">2.5</cx:pt>
          <cx:pt idx="838">2</cx:pt>
          <cx:pt idx="839">5</cx:pt>
          <cx:pt idx="840">3</cx:pt>
          <cx:pt idx="841">3</cx:pt>
          <cx:pt idx="842">4</cx:pt>
          <cx:pt idx="843">4.5</cx:pt>
          <cx:pt idx="844">3</cx:pt>
          <cx:pt idx="845">2.5</cx:pt>
          <cx:pt idx="846">3</cx:pt>
          <cx:pt idx="847">3</cx:pt>
          <cx:pt idx="848">3.6667000000000001</cx:pt>
          <cx:pt idx="849">3.6667000000000001</cx:pt>
          <cx:pt idx="850">2.5</cx:pt>
          <cx:pt idx="851">2.6667000000000001</cx:pt>
          <cx:pt idx="852">3.5</cx:pt>
          <cx:pt idx="853">3.3332999999999999</cx:pt>
          <cx:pt idx="854">2.5</cx:pt>
          <cx:pt idx="855">2</cx:pt>
          <cx:pt idx="856">3</cx:pt>
          <cx:pt idx="857">3.5</cx:pt>
          <cx:pt idx="858">2.6667000000000001</cx:pt>
          <cx:pt idx="859">4</cx:pt>
          <cx:pt idx="860">3</cx:pt>
          <cx:pt idx="861">4</cx:pt>
          <cx:pt idx="862">3.5</cx:pt>
          <cx:pt idx="863">3.5</cx:pt>
          <cx:pt idx="864">3</cx:pt>
          <cx:pt idx="865">4</cx:pt>
          <cx:pt idx="866">4</cx:pt>
          <cx:pt idx="867">3.5</cx:pt>
          <cx:pt idx="868">3</cx:pt>
          <cx:pt idx="869">4</cx:pt>
          <cx:pt idx="870">4</cx:pt>
          <cx:pt idx="871">2.5</cx:pt>
          <cx:pt idx="872">2.6667000000000001</cx:pt>
          <cx:pt idx="873">2.3332999999999999</cx:pt>
          <cx:pt idx="874">2.3332999999999999</cx:pt>
          <cx:pt idx="875">2</cx:pt>
          <cx:pt idx="876">2</cx:pt>
          <cx:pt idx="877">2</cx:pt>
          <cx:pt idx="878">2</cx:pt>
          <cx:pt idx="879">2.3332999999999999</cx:pt>
          <cx:pt idx="880">4</cx:pt>
          <cx:pt idx="881">3</cx:pt>
          <cx:pt idx="882">3.5</cx:pt>
          <cx:pt idx="883">2.5</cx:pt>
          <cx:pt idx="884">4</cx:pt>
          <cx:pt idx="885">4.5</cx:pt>
          <cx:pt idx="886">2.6667000000000001</cx:pt>
          <cx:pt idx="887">3</cx:pt>
          <cx:pt idx="888">4</cx:pt>
          <cx:pt idx="889">4</cx:pt>
          <cx:pt idx="890">4</cx:pt>
          <cx:pt idx="891">4.5</cx:pt>
          <cx:pt idx="892">3.5</cx:pt>
          <cx:pt idx="893">3</cx:pt>
          <cx:pt idx="894">3</cx:pt>
          <cx:pt idx="895">4</cx:pt>
          <cx:pt idx="896">3.3332999999999999</cx:pt>
          <cx:pt idx="897">3.5</cx:pt>
          <cx:pt idx="898">4</cx:pt>
          <cx:pt idx="899">2.5</cx:pt>
          <cx:pt idx="900">3</cx:pt>
          <cx:pt idx="901">2</cx:pt>
          <cx:pt idx="902">3</cx:pt>
          <cx:pt idx="903">3</cx:pt>
          <cx:pt idx="904">3.5</cx:pt>
          <cx:pt idx="905">3</cx:pt>
          <cx:pt idx="906">3.5</cx:pt>
          <cx:pt idx="907">3</cx:pt>
          <cx:pt idx="908">3.5</cx:pt>
          <cx:pt idx="909">3</cx:pt>
          <cx:pt idx="910">4.5</cx:pt>
          <cx:pt idx="911">3.5</cx:pt>
          <cx:pt idx="912">3.5</cx:pt>
          <cx:pt idx="913">3</cx:pt>
          <cx:pt idx="914">3.5</cx:pt>
          <cx:pt idx="915">2.5</cx:pt>
          <cx:pt idx="916">2.5</cx:pt>
          <cx:pt idx="917">4.5</cx:pt>
          <cx:pt idx="918">3</cx:pt>
          <cx:pt idx="919">4.5</cx:pt>
          <cx:pt idx="920">4</cx:pt>
          <cx:pt idx="921">4.5</cx:pt>
          <cx:pt idx="922">2</cx:pt>
          <cx:pt idx="923">3.5</cx:pt>
          <cx:pt idx="924">2.5</cx:pt>
          <cx:pt idx="925">4.5</cx:pt>
          <cx:pt idx="926">3</cx:pt>
          <cx:pt idx="927">2</cx:pt>
          <cx:pt idx="928">4</cx:pt>
          <cx:pt idx="929">3.5</cx:pt>
          <cx:pt idx="930">3</cx:pt>
          <cx:pt idx="931">2.5</cx:pt>
          <cx:pt idx="932">2.5</cx:pt>
          <cx:pt idx="933">3</cx:pt>
          <cx:pt idx="934">3</cx:pt>
          <cx:pt idx="935">3</cx:pt>
          <cx:pt idx="936">3.3332999999999999</cx:pt>
          <cx:pt idx="937">3.5</cx:pt>
          <cx:pt idx="938">2</cx:pt>
          <cx:pt idx="939">3</cx:pt>
          <cx:pt idx="940">4</cx:pt>
          <cx:pt idx="941">4</cx:pt>
          <cx:pt idx="942">3.5</cx:pt>
          <cx:pt idx="943">3</cx:pt>
          <cx:pt idx="944">3.5</cx:pt>
          <cx:pt idx="945">3.5</cx:pt>
          <cx:pt idx="946">3.5</cx:pt>
          <cx:pt idx="947">3</cx:pt>
          <cx:pt idx="948">2.5</cx:pt>
          <cx:pt idx="949">3</cx:pt>
          <cx:pt idx="950">3.5</cx:pt>
          <cx:pt idx="951">2.5</cx:pt>
          <cx:pt idx="952">2.5</cx:pt>
          <cx:pt idx="953">3</cx:pt>
          <cx:pt idx="954">4.5</cx:pt>
          <cx:pt idx="955">4.5</cx:pt>
          <cx:pt idx="956">3</cx:pt>
          <cx:pt idx="957">4</cx:pt>
          <cx:pt idx="958">4</cx:pt>
          <cx:pt idx="959">3.5</cx:pt>
          <cx:pt idx="960">2.6667000000000001</cx:pt>
          <cx:pt idx="961">3</cx:pt>
          <cx:pt idx="962">2.5</cx:pt>
          <cx:pt idx="963">3.5</cx:pt>
          <cx:pt idx="964">3</cx:pt>
          <cx:pt idx="965">3.5</cx:pt>
          <cx:pt idx="966">4.5</cx:pt>
          <cx:pt idx="967">2.5</cx:pt>
          <cx:pt idx="968">2</cx:pt>
          <cx:pt idx="969">3.5</cx:pt>
          <cx:pt idx="970">3.5</cx:pt>
          <cx:pt idx="971">3.5</cx:pt>
          <cx:pt idx="972">4</cx:pt>
          <cx:pt idx="973">4</cx:pt>
          <cx:pt idx="974">3</cx:pt>
          <cx:pt idx="975">3</cx:pt>
          <cx:pt idx="976">2.5</cx:pt>
          <cx:pt idx="977">4</cx:pt>
          <cx:pt idx="978">2.5</cx:pt>
          <cx:pt idx="979">3.5</cx:pt>
          <cx:pt idx="980">2.5</cx:pt>
          <cx:pt idx="981">2.5</cx:pt>
          <cx:pt idx="982">2.5</cx:pt>
          <cx:pt idx="983">3</cx:pt>
          <cx:pt idx="984">3</cx:pt>
          <cx:pt idx="985">2.5</cx:pt>
          <cx:pt idx="986">2.5</cx:pt>
          <cx:pt idx="987">4.5</cx:pt>
          <cx:pt idx="988">2</cx:pt>
          <cx:pt idx="989">4</cx:pt>
          <cx:pt idx="990">4</cx:pt>
          <cx:pt idx="991">4</cx:pt>
          <cx:pt idx="992">4.5</cx:pt>
          <cx:pt idx="993">2</cx:pt>
          <cx:pt idx="994">3.5</cx:pt>
          <cx:pt idx="995">3.5</cx:pt>
          <cx:pt idx="996">3</cx:pt>
          <cx:pt idx="997">3</cx:pt>
          <cx:pt idx="998">2.5</cx:pt>
          <cx:pt idx="999">4</cx:pt>
          <cx:pt idx="1000">2.5</cx:pt>
          <cx:pt idx="1001">4.5</cx:pt>
          <cx:pt idx="1002">3</cx:pt>
          <cx:pt idx="1003">3.5</cx:pt>
          <cx:pt idx="1004">3</cx:pt>
          <cx:pt idx="1005">3</cx:pt>
          <cx:pt idx="1006">3</cx:pt>
          <cx:pt idx="1007">3</cx:pt>
          <cx:pt idx="1008">3.5</cx:pt>
          <cx:pt idx="1009">3.5</cx:pt>
          <cx:pt idx="1010">2.5</cx:pt>
          <cx:pt idx="1011">4</cx:pt>
          <cx:pt idx="1012">3.5</cx:pt>
          <cx:pt idx="1013">2</cx:pt>
          <cx:pt idx="1014">3</cx:pt>
          <cx:pt idx="1015">2</cx:pt>
          <cx:pt idx="1016">3.5</cx:pt>
          <cx:pt idx="1017">3.5</cx:pt>
          <cx:pt idx="1018">2.5</cx:pt>
          <cx:pt idx="1019">3</cx:pt>
          <cx:pt idx="1020">2.5</cx:pt>
          <cx:pt idx="1021">2</cx:pt>
          <cx:pt idx="1022">4.5</cx:pt>
          <cx:pt idx="1023">2.5</cx:pt>
          <cx:pt idx="1024">3.5</cx:pt>
          <cx:pt idx="1025">3.5</cx:pt>
          <cx:pt idx="1026">2</cx:pt>
          <cx:pt idx="1027">3</cx:pt>
          <cx:pt idx="1028">2.5</cx:pt>
          <cx:pt idx="1029">4</cx:pt>
          <cx:pt idx="1030">2</cx:pt>
          <cx:pt idx="1031">2.5</cx:pt>
          <cx:pt idx="1032">2</cx:pt>
          <cx:pt idx="1033">3</cx:pt>
          <cx:pt idx="1034">3.5</cx:pt>
          <cx:pt idx="1035">2.5</cx:pt>
          <cx:pt idx="1036">3.5</cx:pt>
          <cx:pt idx="1037">2</cx:pt>
          <cx:pt idx="1038">2.5</cx:pt>
          <cx:pt idx="1039">1.5</cx:pt>
          <cx:pt idx="1040">3</cx:pt>
          <cx:pt idx="1041">3</cx:pt>
          <cx:pt idx="1042">3.5</cx:pt>
          <cx:pt idx="1043">3</cx:pt>
          <cx:pt idx="1044">4.5</cx:pt>
          <cx:pt idx="1045">2</cx:pt>
          <cx:pt idx="1046">4</cx:pt>
          <cx:pt idx="1047">3</cx:pt>
          <cx:pt idx="1048">3</cx:pt>
          <cx:pt idx="1049">2.5</cx:pt>
          <cx:pt idx="1050">4.5</cx:pt>
          <cx:pt idx="1051">2</cx:pt>
        </cx:lvl>
      </cx:numDim>
    </cx:data>
    <cx:data id="1">
      <cx:numDim type="val">
        <cx:f>Sorted_Cardiffnlp!$AG$2:$AG$5532</cx:f>
        <cx:lvl ptCount="5531" formatCode="General">
          <cx:pt idx="0">2.5</cx:pt>
          <cx:pt idx="1">3.5</cx:pt>
          <cx:pt idx="2">2.5</cx:pt>
          <cx:pt idx="3">3.5</cx:pt>
          <cx:pt idx="4">3</cx:pt>
          <cx:pt idx="5">3.5</cx:pt>
          <cx:pt idx="6">2.5</cx:pt>
          <cx:pt idx="7">3.5</cx:pt>
          <cx:pt idx="8">1.5</cx:pt>
          <cx:pt idx="9">4.3333000000000004</cx:pt>
          <cx:pt idx="10">3</cx:pt>
          <cx:pt idx="11">3.6667000000000001</cx:pt>
          <cx:pt idx="12">3.5</cx:pt>
          <cx:pt idx="13">1.5</cx:pt>
          <cx:pt idx="14">4</cx:pt>
          <cx:pt idx="15">4</cx:pt>
          <cx:pt idx="16">3.5</cx:pt>
          <cx:pt idx="17">3</cx:pt>
          <cx:pt idx="18">2.5</cx:pt>
          <cx:pt idx="19">4</cx:pt>
          <cx:pt idx="20">4</cx:pt>
          <cx:pt idx="21">3.5</cx:pt>
          <cx:pt idx="22">3.5</cx:pt>
          <cx:pt idx="23">3</cx:pt>
          <cx:pt idx="24">2</cx:pt>
          <cx:pt idx="25">3</cx:pt>
          <cx:pt idx="26">4.5</cx:pt>
          <cx:pt idx="27">1.5</cx:pt>
          <cx:pt idx="28">3</cx:pt>
          <cx:pt idx="29">4.5</cx:pt>
          <cx:pt idx="30">3.5</cx:pt>
          <cx:pt idx="31">4</cx:pt>
          <cx:pt idx="32">4.5</cx:pt>
          <cx:pt idx="33">2.5</cx:pt>
          <cx:pt idx="34">3.5</cx:pt>
          <cx:pt idx="35">3</cx:pt>
          <cx:pt idx="36">3</cx:pt>
          <cx:pt idx="37">3</cx:pt>
          <cx:pt idx="38">3</cx:pt>
          <cx:pt idx="39">4</cx:pt>
          <cx:pt idx="40">4.5</cx:pt>
          <cx:pt idx="41">4.5</cx:pt>
          <cx:pt idx="42">3.5</cx:pt>
          <cx:pt idx="43">3.6667000000000001</cx:pt>
          <cx:pt idx="44">2.5</cx:pt>
          <cx:pt idx="45">2.3332999999999999</cx:pt>
          <cx:pt idx="46">2</cx:pt>
          <cx:pt idx="47">3</cx:pt>
          <cx:pt idx="48">3.5</cx:pt>
          <cx:pt idx="49">3.5</cx:pt>
          <cx:pt idx="50">2.5</cx:pt>
          <cx:pt idx="51">3</cx:pt>
          <cx:pt idx="52">2</cx:pt>
          <cx:pt idx="53">4.5</cx:pt>
          <cx:pt idx="54">3.5</cx:pt>
          <cx:pt idx="55">3.5</cx:pt>
          <cx:pt idx="56">4.5</cx:pt>
          <cx:pt idx="57">3.5</cx:pt>
          <cx:pt idx="58">3.5</cx:pt>
          <cx:pt idx="59">3.5</cx:pt>
          <cx:pt idx="60">3</cx:pt>
          <cx:pt idx="61">3.5</cx:pt>
          <cx:pt idx="62">3.5</cx:pt>
          <cx:pt idx="63">3</cx:pt>
          <cx:pt idx="64">4.5</cx:pt>
          <cx:pt idx="65">4</cx:pt>
          <cx:pt idx="66">3</cx:pt>
          <cx:pt idx="67">3</cx:pt>
          <cx:pt idx="68">3.5</cx:pt>
          <cx:pt idx="69">3</cx:pt>
          <cx:pt idx="70">2</cx:pt>
          <cx:pt idx="71">2.6667000000000001</cx:pt>
          <cx:pt idx="72">2</cx:pt>
          <cx:pt idx="73">2.5</cx:pt>
          <cx:pt idx="74">4</cx:pt>
          <cx:pt idx="75">3</cx:pt>
          <cx:pt idx="76">3</cx:pt>
          <cx:pt idx="77">4</cx:pt>
          <cx:pt idx="78">4</cx:pt>
          <cx:pt idx="79">2.5</cx:pt>
          <cx:pt idx="80">3.5</cx:pt>
          <cx:pt idx="81">3.5</cx:pt>
          <cx:pt idx="82">4</cx:pt>
          <cx:pt idx="83">2.5</cx:pt>
          <cx:pt idx="84">4.5</cx:pt>
          <cx:pt idx="85">3</cx:pt>
          <cx:pt idx="86">4.5</cx:pt>
          <cx:pt idx="87">3.5</cx:pt>
          <cx:pt idx="88">3</cx:pt>
          <cx:pt idx="89">2.5</cx:pt>
          <cx:pt idx="90">2.5</cx:pt>
          <cx:pt idx="91">4</cx:pt>
          <cx:pt idx="92">2.5</cx:pt>
          <cx:pt idx="93">4</cx:pt>
          <cx:pt idx="94">3.5</cx:pt>
          <cx:pt idx="95">4</cx:pt>
          <cx:pt idx="96">3</cx:pt>
          <cx:pt idx="97">3</cx:pt>
          <cx:pt idx="98">3.5</cx:pt>
          <cx:pt idx="99">3</cx:pt>
          <cx:pt idx="100">4.5</cx:pt>
          <cx:pt idx="101">4.5</cx:pt>
          <cx:pt idx="102">3</cx:pt>
          <cx:pt idx="103">3.6667000000000001</cx:pt>
          <cx:pt idx="104">2</cx:pt>
          <cx:pt idx="105">3.5</cx:pt>
          <cx:pt idx="106">2.5</cx:pt>
          <cx:pt idx="107">1.3332999999999999</cx:pt>
          <cx:pt idx="108">2.3332999999999999</cx:pt>
          <cx:pt idx="109">2.3332999999999999</cx:pt>
          <cx:pt idx="110">2</cx:pt>
          <cx:pt idx="111">2.5</cx:pt>
          <cx:pt idx="112">2.5</cx:pt>
          <cx:pt idx="113">3.5</cx:pt>
          <cx:pt idx="114">2</cx:pt>
          <cx:pt idx="115">3.5</cx:pt>
          <cx:pt idx="116">3.5</cx:pt>
          <cx:pt idx="117">2.5</cx:pt>
          <cx:pt idx="118">2.3332999999999999</cx:pt>
          <cx:pt idx="119">1.5</cx:pt>
          <cx:pt idx="120">3</cx:pt>
          <cx:pt idx="121">3.5</cx:pt>
          <cx:pt idx="122">2.5</cx:pt>
          <cx:pt idx="123">3.5</cx:pt>
          <cx:pt idx="124">3.3332999999999999</cx:pt>
          <cx:pt idx="125">2.5</cx:pt>
          <cx:pt idx="126">3</cx:pt>
          <cx:pt idx="127">3</cx:pt>
          <cx:pt idx="128">2.5</cx:pt>
          <cx:pt idx="129">2.5</cx:pt>
          <cx:pt idx="130">3</cx:pt>
          <cx:pt idx="131">3</cx:pt>
          <cx:pt idx="132">2.5</cx:pt>
          <cx:pt idx="133">2.5</cx:pt>
          <cx:pt idx="134">3</cx:pt>
          <cx:pt idx="135">3</cx:pt>
          <cx:pt idx="136">4</cx:pt>
          <cx:pt idx="137">3</cx:pt>
          <cx:pt idx="138">3</cx:pt>
          <cx:pt idx="139">4</cx:pt>
          <cx:pt idx="140">3</cx:pt>
          <cx:pt idx="141">2.5</cx:pt>
          <cx:pt idx="142">2.5</cx:pt>
          <cx:pt idx="143">3</cx:pt>
          <cx:pt idx="144">3.5</cx:pt>
          <cx:pt idx="145">4</cx:pt>
          <cx:pt idx="146">4</cx:pt>
          <cx:pt idx="147">2.5</cx:pt>
          <cx:pt idx="148">2.5</cx:pt>
          <cx:pt idx="149">2.5</cx:pt>
          <cx:pt idx="150">3.5</cx:pt>
          <cx:pt idx="151">2.5</cx:pt>
          <cx:pt idx="152">4</cx:pt>
          <cx:pt idx="153">3</cx:pt>
          <cx:pt idx="154">4.5</cx:pt>
          <cx:pt idx="155">3</cx:pt>
          <cx:pt idx="156">3.5</cx:pt>
          <cx:pt idx="157">3</cx:pt>
          <cx:pt idx="158">3</cx:pt>
          <cx:pt idx="159">4.5</cx:pt>
          <cx:pt idx="160">3</cx:pt>
          <cx:pt idx="161">4</cx:pt>
          <cx:pt idx="162">3</cx:pt>
          <cx:pt idx="163">3</cx:pt>
          <cx:pt idx="164">2</cx:pt>
          <cx:pt idx="165">4</cx:pt>
          <cx:pt idx="166">4</cx:pt>
          <cx:pt idx="167">3</cx:pt>
          <cx:pt idx="168">2.5</cx:pt>
          <cx:pt idx="169">4</cx:pt>
          <cx:pt idx="170">3.5</cx:pt>
          <cx:pt idx="171">3</cx:pt>
          <cx:pt idx="172">2.5</cx:pt>
          <cx:pt idx="173">4.5</cx:pt>
          <cx:pt idx="174">3</cx:pt>
          <cx:pt idx="175">4.5</cx:pt>
          <cx:pt idx="176">2.5</cx:pt>
          <cx:pt idx="177">2.5</cx:pt>
          <cx:pt idx="178">4</cx:pt>
          <cx:pt idx="179">2</cx:pt>
          <cx:pt idx="180">4.5</cx:pt>
          <cx:pt idx="181">2</cx:pt>
          <cx:pt idx="182">3.5</cx:pt>
          <cx:pt idx="183">3.5</cx:pt>
          <cx:pt idx="184">4.5</cx:pt>
          <cx:pt idx="185">2.5</cx:pt>
          <cx:pt idx="186">3</cx:pt>
          <cx:pt idx="187">3</cx:pt>
          <cx:pt idx="188">4</cx:pt>
          <cx:pt idx="189">2.5</cx:pt>
          <cx:pt idx="190">1.5</cx:pt>
          <cx:pt idx="191">1.5</cx:pt>
          <cx:pt idx="192">1.5</cx:pt>
          <cx:pt idx="193">3</cx:pt>
          <cx:pt idx="194">2</cx:pt>
          <cx:pt idx="195">3</cx:pt>
          <cx:pt idx="196">2.5</cx:pt>
          <cx:pt idx="197">2.5</cx:pt>
          <cx:pt idx="198">3.5</cx:pt>
          <cx:pt idx="199">4.5</cx:pt>
          <cx:pt idx="200">2</cx:pt>
          <cx:pt idx="201">2</cx:pt>
          <cx:pt idx="202">2.5</cx:pt>
          <cx:pt idx="203">3</cx:pt>
          <cx:pt idx="204">2</cx:pt>
          <cx:pt idx="205">4</cx:pt>
          <cx:pt idx="206">4</cx:pt>
          <cx:pt idx="207">3.5</cx:pt>
          <cx:pt idx="208">2.5</cx:pt>
          <cx:pt idx="209">3</cx:pt>
          <cx:pt idx="210">3.5</cx:pt>
          <cx:pt idx="211">4.5</cx:pt>
          <cx:pt idx="212">2.5</cx:pt>
          <cx:pt idx="213">4.5</cx:pt>
          <cx:pt idx="214">3.5</cx:pt>
          <cx:pt idx="215">1.5</cx:pt>
          <cx:pt idx="216">2</cx:pt>
          <cx:pt idx="217">2</cx:pt>
          <cx:pt idx="218">2.5</cx:pt>
          <cx:pt idx="219">3.5</cx:pt>
          <cx:pt idx="220">3</cx:pt>
          <cx:pt idx="221">2.5</cx:pt>
          <cx:pt idx="222">3</cx:pt>
          <cx:pt idx="223">3</cx:pt>
          <cx:pt idx="224">3</cx:pt>
          <cx:pt idx="225">3</cx:pt>
          <cx:pt idx="226">4.5</cx:pt>
          <cx:pt idx="227">2.5</cx:pt>
          <cx:pt idx="228">2</cx:pt>
          <cx:pt idx="229">2.5</cx:pt>
          <cx:pt idx="230">3</cx:pt>
          <cx:pt idx="231">2.5</cx:pt>
          <cx:pt idx="232">2.5</cx:pt>
          <cx:pt idx="233">3</cx:pt>
          <cx:pt idx="234">3.5</cx:pt>
          <cx:pt idx="235">3</cx:pt>
          <cx:pt idx="236">2</cx:pt>
          <cx:pt idx="237">3.5</cx:pt>
          <cx:pt idx="238">3.5</cx:pt>
          <cx:pt idx="239">2.5</cx:pt>
          <cx:pt idx="240">3.5</cx:pt>
          <cx:pt idx="241">2.5</cx:pt>
          <cx:pt idx="242">4</cx:pt>
          <cx:pt idx="243">4.5</cx:pt>
          <cx:pt idx="244">1.5</cx:pt>
          <cx:pt idx="245">2.5</cx:pt>
          <cx:pt idx="246">2</cx:pt>
          <cx:pt idx="247">2.5</cx:pt>
          <cx:pt idx="248">2.5</cx:pt>
          <cx:pt idx="249">2</cx:pt>
          <cx:pt idx="250">1.5</cx:pt>
          <cx:pt idx="251">4</cx:pt>
          <cx:pt idx="252">4</cx:pt>
          <cx:pt idx="253">3.5</cx:pt>
          <cx:pt idx="254">4</cx:pt>
          <cx:pt idx="255">3</cx:pt>
          <cx:pt idx="256">3</cx:pt>
          <cx:pt idx="257">2.5</cx:pt>
          <cx:pt idx="258">3</cx:pt>
          <cx:pt idx="259">3</cx:pt>
          <cx:pt idx="260">4</cx:pt>
          <cx:pt idx="261">3.5</cx:pt>
          <cx:pt idx="262">3.5</cx:pt>
          <cx:pt idx="263">4</cx:pt>
          <cx:pt idx="264">2.5</cx:pt>
          <cx:pt idx="265">4</cx:pt>
          <cx:pt idx="266">5</cx:pt>
          <cx:pt idx="267">4</cx:pt>
          <cx:pt idx="268">2.5</cx:pt>
          <cx:pt idx="269">1.6667000000000001</cx:pt>
          <cx:pt idx="270">2</cx:pt>
          <cx:pt idx="271">3.5</cx:pt>
          <cx:pt idx="272">3.5</cx:pt>
          <cx:pt idx="273">4.5</cx:pt>
          <cx:pt idx="274">3.5</cx:pt>
          <cx:pt idx="275">2.5</cx:pt>
          <cx:pt idx="276">4</cx:pt>
          <cx:pt idx="277">3</cx:pt>
          <cx:pt idx="278">3.5</cx:pt>
          <cx:pt idx="279">2.5</cx:pt>
          <cx:pt idx="280">3</cx:pt>
          <cx:pt idx="281">4.5</cx:pt>
          <cx:pt idx="282">3</cx:pt>
          <cx:pt idx="283">3.5</cx:pt>
          <cx:pt idx="284">1.5</cx:pt>
          <cx:pt idx="285">3</cx:pt>
          <cx:pt idx="286">4.3333000000000004</cx:pt>
          <cx:pt idx="287">2</cx:pt>
          <cx:pt idx="288">3</cx:pt>
          <cx:pt idx="289">2</cx:pt>
          <cx:pt idx="290">2.5</cx:pt>
          <cx:pt idx="291">2.6667000000000001</cx:pt>
          <cx:pt idx="292">2.6667000000000001</cx:pt>
          <cx:pt idx="293">3.6667000000000001</cx:pt>
          <cx:pt idx="294">3.5</cx:pt>
          <cx:pt idx="295">3</cx:pt>
          <cx:pt idx="296">3.5</cx:pt>
          <cx:pt idx="297">5</cx:pt>
          <cx:pt idx="298">3.5</cx:pt>
          <cx:pt idx="299">3.5</cx:pt>
          <cx:pt idx="300">3.5</cx:pt>
          <cx:pt idx="301">3</cx:pt>
          <cx:pt idx="302">3</cx:pt>
          <cx:pt idx="303">2</cx:pt>
          <cx:pt idx="304">2</cx:pt>
          <cx:pt idx="305">4</cx:pt>
          <cx:pt idx="306">3.5</cx:pt>
          <cx:pt idx="307">3</cx:pt>
          <cx:pt idx="308">2</cx:pt>
          <cx:pt idx="309">3</cx:pt>
          <cx:pt idx="310">2.5</cx:pt>
          <cx:pt idx="311">4</cx:pt>
          <cx:pt idx="312">4</cx:pt>
          <cx:pt idx="313">2</cx:pt>
          <cx:pt idx="314">2.5</cx:pt>
          <cx:pt idx="315">4.5</cx:pt>
          <cx:pt idx="316">3</cx:pt>
          <cx:pt idx="317">3</cx:pt>
          <cx:pt idx="318">2</cx:pt>
          <cx:pt idx="319">2.5</cx:pt>
          <cx:pt idx="320">4</cx:pt>
          <cx:pt idx="321">2</cx:pt>
          <cx:pt idx="322">4</cx:pt>
          <cx:pt idx="323">2.5</cx:pt>
          <cx:pt idx="324">2.5</cx:pt>
          <cx:pt idx="325">3.5</cx:pt>
          <cx:pt idx="326">2.5</cx:pt>
          <cx:pt idx="327">4</cx:pt>
          <cx:pt idx="328">2.5</cx:pt>
          <cx:pt idx="329">2</cx:pt>
          <cx:pt idx="330">2.5</cx:pt>
          <cx:pt idx="331">3.5</cx:pt>
          <cx:pt idx="332">4.5</cx:pt>
          <cx:pt idx="333">3.5</cx:pt>
          <cx:pt idx="334">4</cx:pt>
          <cx:pt idx="335">1.5</cx:pt>
          <cx:pt idx="336">4.5</cx:pt>
          <cx:pt idx="337">3</cx:pt>
          <cx:pt idx="338">2</cx:pt>
          <cx:pt idx="339">3.5</cx:pt>
          <cx:pt idx="340">3.5</cx:pt>
          <cx:pt idx="341">3.5</cx:pt>
          <cx:pt idx="342">3.5</cx:pt>
          <cx:pt idx="343">4.5</cx:pt>
          <cx:pt idx="344">2.6667000000000001</cx:pt>
          <cx:pt idx="345">3</cx:pt>
          <cx:pt idx="346">3</cx:pt>
          <cx:pt idx="347">2</cx:pt>
          <cx:pt idx="348">3.5</cx:pt>
          <cx:pt idx="349">2.6667000000000001</cx:pt>
          <cx:pt idx="350">2.6667000000000001</cx:pt>
          <cx:pt idx="351">2.5</cx:pt>
          <cx:pt idx="352">2.5</cx:pt>
          <cx:pt idx="353">2.5</cx:pt>
          <cx:pt idx="354">4.5</cx:pt>
          <cx:pt idx="355">5</cx:pt>
          <cx:pt idx="356">4.5</cx:pt>
          <cx:pt idx="357">3</cx:pt>
          <cx:pt idx="358">2.6667000000000001</cx:pt>
          <cx:pt idx="359">5</cx:pt>
          <cx:pt idx="360">5</cx:pt>
          <cx:pt idx="361">4.5</cx:pt>
          <cx:pt idx="362">3.6667000000000001</cx:pt>
          <cx:pt idx="363">4</cx:pt>
          <cx:pt idx="364">2.3332999999999999</cx:pt>
          <cx:pt idx="365">1.6667000000000001</cx:pt>
          <cx:pt idx="366">2.6667000000000001</cx:pt>
          <cx:pt idx="367">3</cx:pt>
          <cx:pt idx="368">2.3332999999999999</cx:pt>
          <cx:pt idx="369">4.5</cx:pt>
          <cx:pt idx="370">2.6667000000000001</cx:pt>
          <cx:pt idx="371">3.5</cx:pt>
          <cx:pt idx="372">2.6667000000000001</cx:pt>
          <cx:pt idx="373">3.5</cx:pt>
          <cx:pt idx="374">2.5</cx:pt>
          <cx:pt idx="375">4</cx:pt>
          <cx:pt idx="376">3</cx:pt>
          <cx:pt idx="377">3</cx:pt>
          <cx:pt idx="378">2</cx:pt>
          <cx:pt idx="379">2.5</cx:pt>
          <cx:pt idx="380">3.5</cx:pt>
          <cx:pt idx="381">4</cx:pt>
          <cx:pt idx="382">3.5</cx:pt>
          <cx:pt idx="383">2.3332999999999999</cx:pt>
          <cx:pt idx="384">3.5</cx:pt>
          <cx:pt idx="385">3</cx:pt>
          <cx:pt idx="386">3.5</cx:pt>
          <cx:pt idx="387">2.5</cx:pt>
          <cx:pt idx="388">2.5</cx:pt>
          <cx:pt idx="389">3.5</cx:pt>
          <cx:pt idx="390">3.5</cx:pt>
          <cx:pt idx="391">2.5</cx:pt>
          <cx:pt idx="392">2.3332999999999999</cx:pt>
          <cx:pt idx="393">4</cx:pt>
          <cx:pt idx="394">3</cx:pt>
          <cx:pt idx="395">3.5</cx:pt>
          <cx:pt idx="396">5</cx:pt>
          <cx:pt idx="397">5</cx:pt>
          <cx:pt idx="398">4.5</cx:pt>
          <cx:pt idx="399">3.5</cx:pt>
          <cx:pt idx="400">3</cx:pt>
          <cx:pt idx="401">3.5</cx:pt>
          <cx:pt idx="402">2.5</cx:pt>
          <cx:pt idx="403">2.5</cx:pt>
          <cx:pt idx="404">2</cx:pt>
          <cx:pt idx="405">2</cx:pt>
          <cx:pt idx="406">3.5</cx:pt>
          <cx:pt idx="407">4.5</cx:pt>
          <cx:pt idx="408">4</cx:pt>
          <cx:pt idx="409">4</cx:pt>
          <cx:pt idx="410">3</cx:pt>
          <cx:pt idx="411">3.5</cx:pt>
          <cx:pt idx="412">3.5</cx:pt>
          <cx:pt idx="413">2.5</cx:pt>
          <cx:pt idx="414">3</cx:pt>
          <cx:pt idx="415">3</cx:pt>
          <cx:pt idx="416">4</cx:pt>
          <cx:pt idx="417">3</cx:pt>
          <cx:pt idx="418">3</cx:pt>
          <cx:pt idx="419">4</cx:pt>
          <cx:pt idx="420">3</cx:pt>
          <cx:pt idx="421">3.5</cx:pt>
          <cx:pt idx="422">3.5</cx:pt>
          <cx:pt idx="423">3</cx:pt>
          <cx:pt idx="424">2.5</cx:pt>
          <cx:pt idx="425">2</cx:pt>
          <cx:pt idx="426">3.5</cx:pt>
          <cx:pt idx="427">2.5</cx:pt>
          <cx:pt idx="428">3</cx:pt>
          <cx:pt idx="429">3.5</cx:pt>
          <cx:pt idx="430">3</cx:pt>
          <cx:pt idx="431">3.5</cx:pt>
          <cx:pt idx="432">4</cx:pt>
          <cx:pt idx="433">3.5</cx:pt>
          <cx:pt idx="434">2.5</cx:pt>
          <cx:pt idx="435">3</cx:pt>
          <cx:pt idx="436">3</cx:pt>
          <cx:pt idx="437">4</cx:pt>
          <cx:pt idx="438">4.5</cx:pt>
          <cx:pt idx="439">4.3333000000000004</cx:pt>
          <cx:pt idx="440">3</cx:pt>
          <cx:pt idx="441">2.5</cx:pt>
          <cx:pt idx="442">3.5</cx:pt>
          <cx:pt idx="443">3.5</cx:pt>
          <cx:pt idx="444">3.5</cx:pt>
          <cx:pt idx="445">3</cx:pt>
          <cx:pt idx="446">3</cx:pt>
          <cx:pt idx="447">4</cx:pt>
          <cx:pt idx="448">2</cx:pt>
          <cx:pt idx="449">4</cx:pt>
          <cx:pt idx="450">4</cx:pt>
          <cx:pt idx="451">3</cx:pt>
          <cx:pt idx="452">2.5</cx:pt>
          <cx:pt idx="453">3</cx:pt>
          <cx:pt idx="454">3.5</cx:pt>
          <cx:pt idx="455">2.5</cx:pt>
          <cx:pt idx="456">4</cx:pt>
          <cx:pt idx="457">3</cx:pt>
          <cx:pt idx="458">3</cx:pt>
          <cx:pt idx="459">3.5</cx:pt>
          <cx:pt idx="460">3</cx:pt>
          <cx:pt idx="461">4</cx:pt>
          <cx:pt idx="462">2.5</cx:pt>
          <cx:pt idx="463">3</cx:pt>
          <cx:pt idx="464">4.5</cx:pt>
          <cx:pt idx="465">4</cx:pt>
          <cx:pt idx="466">3.3332999999999999</cx:pt>
          <cx:pt idx="467">2.5</cx:pt>
          <cx:pt idx="468">4</cx:pt>
          <cx:pt idx="469">2.5</cx:pt>
          <cx:pt idx="470">2.5</cx:pt>
          <cx:pt idx="471">3</cx:pt>
          <cx:pt idx="472">3.5</cx:pt>
          <cx:pt idx="473">3.5</cx:pt>
          <cx:pt idx="474">3.5</cx:pt>
          <cx:pt idx="475">3</cx:pt>
          <cx:pt idx="476">2</cx:pt>
          <cx:pt idx="477">2.5</cx:pt>
          <cx:pt idx="478">2.5</cx:pt>
          <cx:pt idx="479">3.5</cx:pt>
          <cx:pt idx="480">3.5</cx:pt>
          <cx:pt idx="481">3</cx:pt>
          <cx:pt idx="482">4</cx:pt>
          <cx:pt idx="483">3.5</cx:pt>
          <cx:pt idx="484">2.5</cx:pt>
          <cx:pt idx="485">4</cx:pt>
          <cx:pt idx="486">2.3332999999999999</cx:pt>
          <cx:pt idx="487">2.3332999999999999</cx:pt>
          <cx:pt idx="488">3.3332999999999999</cx:pt>
          <cx:pt idx="489">3</cx:pt>
          <cx:pt idx="490">2.5</cx:pt>
          <cx:pt idx="491">4</cx:pt>
          <cx:pt idx="492">2</cx:pt>
          <cx:pt idx="493">3.5</cx:pt>
          <cx:pt idx="494">3.5</cx:pt>
          <cx:pt idx="495">3</cx:pt>
          <cx:pt idx="496">3</cx:pt>
          <cx:pt idx="497">2</cx:pt>
          <cx:pt idx="498">2.3332999999999999</cx:pt>
          <cx:pt idx="499">3</cx:pt>
          <cx:pt idx="500">2</cx:pt>
          <cx:pt idx="501">4</cx:pt>
          <cx:pt idx="502">4</cx:pt>
          <cx:pt idx="503">2</cx:pt>
          <cx:pt idx="504">4</cx:pt>
          <cx:pt idx="505">3.5</cx:pt>
          <cx:pt idx="506">3.6667000000000001</cx:pt>
          <cx:pt idx="507">3.5</cx:pt>
          <cx:pt idx="508">3</cx:pt>
          <cx:pt idx="509">3</cx:pt>
          <cx:pt idx="510">2</cx:pt>
          <cx:pt idx="511">3.5</cx:pt>
          <cx:pt idx="512">4</cx:pt>
          <cx:pt idx="513">3</cx:pt>
          <cx:pt idx="514">4.5</cx:pt>
          <cx:pt idx="515">3</cx:pt>
          <cx:pt idx="516">3</cx:pt>
          <cx:pt idx="517">3</cx:pt>
          <cx:pt idx="518">4</cx:pt>
          <cx:pt idx="519">2</cx:pt>
          <cx:pt idx="520">2</cx:pt>
          <cx:pt idx="521">4</cx:pt>
          <cx:pt idx="522">3</cx:pt>
          <cx:pt idx="523">3</cx:pt>
          <cx:pt idx="524">3.5</cx:pt>
          <cx:pt idx="525">3</cx:pt>
          <cx:pt idx="526">2.5</cx:pt>
          <cx:pt idx="527">4.5</cx:pt>
          <cx:pt idx="528">3.5</cx:pt>
          <cx:pt idx="529">2.5</cx:pt>
          <cx:pt idx="530">3.5</cx:pt>
          <cx:pt idx="531">2</cx:pt>
          <cx:pt idx="532">2</cx:pt>
          <cx:pt idx="533">3</cx:pt>
          <cx:pt idx="534">1.5</cx:pt>
          <cx:pt idx="535">3.5</cx:pt>
          <cx:pt idx="536">3</cx:pt>
          <cx:pt idx="537">2.5</cx:pt>
          <cx:pt idx="538">2</cx:pt>
          <cx:pt idx="539">2</cx:pt>
          <cx:pt idx="540">1.5</cx:pt>
          <cx:pt idx="541">3.5</cx:pt>
          <cx:pt idx="542">3.5</cx:pt>
          <cx:pt idx="543">3</cx:pt>
          <cx:pt idx="544">4</cx:pt>
          <cx:pt idx="545">3</cx:pt>
          <cx:pt idx="546">3.5</cx:pt>
          <cx:pt idx="547">3</cx:pt>
          <cx:pt idx="548">4.5</cx:pt>
          <cx:pt idx="549">2</cx:pt>
          <cx:pt idx="550">3.5</cx:pt>
          <cx:pt idx="551">3.5</cx:pt>
          <cx:pt idx="552">2.5</cx:pt>
          <cx:pt idx="553">2</cx:pt>
          <cx:pt idx="554">3</cx:pt>
          <cx:pt idx="555">3.5</cx:pt>
          <cx:pt idx="556">2.5</cx:pt>
          <cx:pt idx="557">3</cx:pt>
          <cx:pt idx="558">4.5</cx:pt>
          <cx:pt idx="559">3</cx:pt>
          <cx:pt idx="560">1.5</cx:pt>
          <cx:pt idx="561">2.5</cx:pt>
          <cx:pt idx="562">5</cx:pt>
          <cx:pt idx="563">3.5</cx:pt>
          <cx:pt idx="564">4.5</cx:pt>
          <cx:pt idx="565">2.6667000000000001</cx:pt>
          <cx:pt idx="566">4.5</cx:pt>
          <cx:pt idx="567">3.5</cx:pt>
          <cx:pt idx="568">4</cx:pt>
          <cx:pt idx="569">3</cx:pt>
          <cx:pt idx="570">2.5</cx:pt>
          <cx:pt idx="571">4</cx:pt>
          <cx:pt idx="572">2.5</cx:pt>
          <cx:pt idx="573">2.5</cx:pt>
          <cx:pt idx="574">3.5</cx:pt>
          <cx:pt idx="575">3</cx:pt>
          <cx:pt idx="576">3.5</cx:pt>
          <cx:pt idx="577">2</cx:pt>
          <cx:pt idx="578">4</cx:pt>
          <cx:pt idx="579">4</cx:pt>
          <cx:pt idx="580">2</cx:pt>
          <cx:pt idx="581">4</cx:pt>
          <cx:pt idx="582">3.5</cx:pt>
          <cx:pt idx="583">3</cx:pt>
          <cx:pt idx="584">3</cx:pt>
          <cx:pt idx="585">4</cx:pt>
          <cx:pt idx="586">4</cx:pt>
          <cx:pt idx="587">2.5</cx:pt>
          <cx:pt idx="588">3</cx:pt>
          <cx:pt idx="589">4</cx:pt>
          <cx:pt idx="590">3.5</cx:pt>
          <cx:pt idx="591">5</cx:pt>
          <cx:pt idx="592">2.5</cx:pt>
          <cx:pt idx="593">2</cx:pt>
          <cx:pt idx="594">3</cx:pt>
          <cx:pt idx="595">3.5</cx:pt>
          <cx:pt idx="596">2.5</cx:pt>
          <cx:pt idx="597">3</cx:pt>
          <cx:pt idx="598">2</cx:pt>
          <cx:pt idx="599">3</cx:pt>
          <cx:pt idx="600">3</cx:pt>
          <cx:pt idx="601">3</cx:pt>
          <cx:pt idx="602">3</cx:pt>
          <cx:pt idx="603">4.5</cx:pt>
          <cx:pt idx="604">2.5</cx:pt>
          <cx:pt idx="605">3.5</cx:pt>
          <cx:pt idx="606">2.5</cx:pt>
          <cx:pt idx="607">4</cx:pt>
          <cx:pt idx="608">2.5</cx:pt>
          <cx:pt idx="609">3.5</cx:pt>
          <cx:pt idx="610">3</cx:pt>
          <cx:pt idx="611">2.5</cx:pt>
          <cx:pt idx="612">2.5</cx:pt>
          <cx:pt idx="613">3</cx:pt>
          <cx:pt idx="614">2.5</cx:pt>
          <cx:pt idx="615">3.5</cx:pt>
          <cx:pt idx="616">3</cx:pt>
          <cx:pt idx="617">3.5</cx:pt>
          <cx:pt idx="618">4.5</cx:pt>
          <cx:pt idx="619">3</cx:pt>
          <cx:pt idx="620">3</cx:pt>
          <cx:pt idx="621">2.5</cx:pt>
          <cx:pt idx="622">4</cx:pt>
          <cx:pt idx="623">3</cx:pt>
          <cx:pt idx="624">3</cx:pt>
          <cx:pt idx="625">3</cx:pt>
          <cx:pt idx="626">2</cx:pt>
          <cx:pt idx="627">2.5</cx:pt>
          <cx:pt idx="628">2</cx:pt>
          <cx:pt idx="629">3</cx:pt>
          <cx:pt idx="630">4.5</cx:pt>
          <cx:pt idx="631">2</cx:pt>
          <cx:pt idx="632">5</cx:pt>
          <cx:pt idx="633">2</cx:pt>
          <cx:pt idx="634">4</cx:pt>
          <cx:pt idx="635">3.5</cx:pt>
          <cx:pt idx="636">2</cx:pt>
          <cx:pt idx="637">3</cx:pt>
          <cx:pt idx="638">4.5</cx:pt>
          <cx:pt idx="639">4.5</cx:pt>
          <cx:pt idx="640">4</cx:pt>
          <cx:pt idx="641">3.5</cx:pt>
          <cx:pt idx="642">3</cx:pt>
          <cx:pt idx="643">2.5</cx:pt>
          <cx:pt idx="644">2.5</cx:pt>
          <cx:pt idx="645">2</cx:pt>
          <cx:pt idx="646">2</cx:pt>
          <cx:pt idx="647">3</cx:pt>
          <cx:pt idx="648">3.5</cx:pt>
          <cx:pt idx="649">4</cx:pt>
          <cx:pt idx="650">2</cx:pt>
          <cx:pt idx="651">3.6667000000000001</cx:pt>
          <cx:pt idx="652">4.5</cx:pt>
          <cx:pt idx="653">3.5</cx:pt>
          <cx:pt idx="654">3</cx:pt>
          <cx:pt idx="655">2.5</cx:pt>
          <cx:pt idx="656">3</cx:pt>
          <cx:pt idx="657">4.5</cx:pt>
          <cx:pt idx="658">4.5</cx:pt>
          <cx:pt idx="659">4.5</cx:pt>
          <cx:pt idx="660">4</cx:pt>
          <cx:pt idx="661">2</cx:pt>
          <cx:pt idx="662">4</cx:pt>
          <cx:pt idx="663">4</cx:pt>
          <cx:pt idx="664">5</cx:pt>
          <cx:pt idx="665">4</cx:pt>
          <cx:pt idx="666">3.5</cx:pt>
          <cx:pt idx="667">3.5</cx:pt>
          <cx:pt idx="668">2</cx:pt>
          <cx:pt idx="669">3.5</cx:pt>
          <cx:pt idx="670">3</cx:pt>
          <cx:pt idx="671">2.5</cx:pt>
          <cx:pt idx="672">2.5</cx:pt>
          <cx:pt idx="673">2.5</cx:pt>
          <cx:pt idx="674">4.5</cx:pt>
          <cx:pt idx="675">2.5</cx:pt>
          <cx:pt idx="676">2.5</cx:pt>
          <cx:pt idx="677">3</cx:pt>
          <cx:pt idx="678">3.5</cx:pt>
          <cx:pt idx="679">2.5</cx:pt>
          <cx:pt idx="680">2.5</cx:pt>
          <cx:pt idx="681">3.5</cx:pt>
          <cx:pt idx="682">4</cx:pt>
          <cx:pt idx="683">3.5</cx:pt>
          <cx:pt idx="684">2.5</cx:pt>
          <cx:pt idx="685">2.5</cx:pt>
          <cx:pt idx="686">4</cx:pt>
          <cx:pt idx="687">3</cx:pt>
          <cx:pt idx="688">3</cx:pt>
          <cx:pt idx="689">2.5</cx:pt>
          <cx:pt idx="690">3.5</cx:pt>
          <cx:pt idx="691">3</cx:pt>
          <cx:pt idx="692">4</cx:pt>
          <cx:pt idx="693">4.5</cx:pt>
          <cx:pt idx="694">3</cx:pt>
          <cx:pt idx="695">3</cx:pt>
          <cx:pt idx="696">2.5</cx:pt>
          <cx:pt idx="697">3</cx:pt>
          <cx:pt idx="698">2.5</cx:pt>
          <cx:pt idx="699">4.5</cx:pt>
          <cx:pt idx="700">3.5</cx:pt>
          <cx:pt idx="701">4</cx:pt>
          <cx:pt idx="702">3</cx:pt>
          <cx:pt idx="703">2.5</cx:pt>
          <cx:pt idx="704">4</cx:pt>
          <cx:pt idx="705">4.5</cx:pt>
          <cx:pt idx="706">4.5</cx:pt>
          <cx:pt idx="707">2.5</cx:pt>
          <cx:pt idx="708">2.5</cx:pt>
          <cx:pt idx="709">3</cx:pt>
          <cx:pt idx="710">4.5</cx:pt>
          <cx:pt idx="711">3</cx:pt>
          <cx:pt idx="712">3.6667000000000001</cx:pt>
          <cx:pt idx="713">4.5</cx:pt>
          <cx:pt idx="714">2</cx:pt>
          <cx:pt idx="715">4.5</cx:pt>
          <cx:pt idx="716">1.5</cx:pt>
          <cx:pt idx="717">1.5</cx:pt>
          <cx:pt idx="718">3</cx:pt>
          <cx:pt idx="719">3</cx:pt>
          <cx:pt idx="720">3.5</cx:pt>
          <cx:pt idx="721">2</cx:pt>
          <cx:pt idx="722">3</cx:pt>
          <cx:pt idx="723">1.5</cx:pt>
          <cx:pt idx="724">4.5</cx:pt>
          <cx:pt idx="725">3</cx:pt>
          <cx:pt idx="726">4.5</cx:pt>
          <cx:pt idx="727">4.5</cx:pt>
          <cx:pt idx="728">4</cx:pt>
          <cx:pt idx="729">4.5</cx:pt>
          <cx:pt idx="730">4</cx:pt>
          <cx:pt idx="731">2.5</cx:pt>
          <cx:pt idx="732">2</cx:pt>
          <cx:pt idx="733">2.6667000000000001</cx:pt>
          <cx:pt idx="734">4.6666999999999996</cx:pt>
          <cx:pt idx="735">3.3332999999999999</cx:pt>
          <cx:pt idx="736">4</cx:pt>
          <cx:pt idx="737">2.5</cx:pt>
          <cx:pt idx="738">4.5</cx:pt>
          <cx:pt idx="739">3.5</cx:pt>
          <cx:pt idx="740">4.5</cx:pt>
          <cx:pt idx="741">2.5</cx:pt>
          <cx:pt idx="742">4</cx:pt>
          <cx:pt idx="743">3.5</cx:pt>
          <cx:pt idx="744">3</cx:pt>
          <cx:pt idx="745">2.5</cx:pt>
          <cx:pt idx="746">3.6667000000000001</cx:pt>
          <cx:pt idx="747">3.5</cx:pt>
          <cx:pt idx="748">4.5</cx:pt>
          <cx:pt idx="749">4</cx:pt>
          <cx:pt idx="750">4</cx:pt>
          <cx:pt idx="751">3</cx:pt>
          <cx:pt idx="752">2.5</cx:pt>
          <cx:pt idx="753">3.5</cx:pt>
          <cx:pt idx="754">4.5</cx:pt>
          <cx:pt idx="755">3</cx:pt>
          <cx:pt idx="756">3</cx:pt>
          <cx:pt idx="757">2.5</cx:pt>
          <cx:pt idx="758">4.5</cx:pt>
          <cx:pt idx="759">2</cx:pt>
          <cx:pt idx="760">2.5</cx:pt>
          <cx:pt idx="761">2</cx:pt>
          <cx:pt idx="762">4.5</cx:pt>
          <cx:pt idx="763">1.5</cx:pt>
          <cx:pt idx="764">4.5</cx:pt>
          <cx:pt idx="765">4</cx:pt>
          <cx:pt idx="766">2</cx:pt>
          <cx:pt idx="767">2.6667000000000001</cx:pt>
          <cx:pt idx="768">2.3332999999999999</cx:pt>
          <cx:pt idx="769">3</cx:pt>
          <cx:pt idx="770">3</cx:pt>
          <cx:pt idx="771">2.5</cx:pt>
          <cx:pt idx="772">2.5</cx:pt>
          <cx:pt idx="773">3</cx:pt>
          <cx:pt idx="774">2.5</cx:pt>
          <cx:pt idx="775">3.5</cx:pt>
          <cx:pt idx="776">4</cx:pt>
          <cx:pt idx="777">3.5</cx:pt>
          <cx:pt idx="778">3</cx:pt>
          <cx:pt idx="779">2.5</cx:pt>
          <cx:pt idx="780">2</cx:pt>
          <cx:pt idx="781">3</cx:pt>
          <cx:pt idx="782">2.5</cx:pt>
          <cx:pt idx="783">2.5</cx:pt>
          <cx:pt idx="784">3</cx:pt>
          <cx:pt idx="785">3</cx:pt>
          <cx:pt idx="786">3.5</cx:pt>
          <cx:pt idx="787">4</cx:pt>
          <cx:pt idx="788">2</cx:pt>
          <cx:pt idx="789">2</cx:pt>
          <cx:pt idx="790">2.3332999999999999</cx:pt>
          <cx:pt idx="791">2.5</cx:pt>
          <cx:pt idx="792">3.5</cx:pt>
          <cx:pt idx="793">2</cx:pt>
          <cx:pt idx="794">3</cx:pt>
          <cx:pt idx="795">3</cx:pt>
          <cx:pt idx="796">3</cx:pt>
          <cx:pt idx="797">3</cx:pt>
          <cx:pt idx="798">3</cx:pt>
          <cx:pt idx="799">2</cx:pt>
          <cx:pt idx="800">3</cx:pt>
          <cx:pt idx="801">2.5</cx:pt>
          <cx:pt idx="802">3.3332999999999999</cx:pt>
          <cx:pt idx="803">3.5</cx:pt>
          <cx:pt idx="804">4.3333000000000004</cx:pt>
          <cx:pt idx="805">3</cx:pt>
          <cx:pt idx="806">4.3333000000000004</cx:pt>
          <cx:pt idx="807">3</cx:pt>
          <cx:pt idx="808">3</cx:pt>
          <cx:pt idx="809">2.6667000000000001</cx:pt>
          <cx:pt idx="810">4</cx:pt>
          <cx:pt idx="811">2.6667000000000001</cx:pt>
          <cx:pt idx="812">4.3333000000000004</cx:pt>
          <cx:pt idx="813">3.6667000000000001</cx:pt>
          <cx:pt idx="814">4.3333000000000004</cx:pt>
          <cx:pt idx="815">2</cx:pt>
          <cx:pt idx="816">3</cx:pt>
          <cx:pt idx="817">2.5</cx:pt>
          <cx:pt idx="818">2.5</cx:pt>
          <cx:pt idx="819">2</cx:pt>
          <cx:pt idx="820">2</cx:pt>
          <cx:pt idx="821">3.5</cx:pt>
          <cx:pt idx="822">3</cx:pt>
          <cx:pt idx="823">2.5</cx:pt>
          <cx:pt idx="824">3.5</cx:pt>
          <cx:pt idx="825">2</cx:pt>
          <cx:pt idx="826">4.5</cx:pt>
          <cx:pt idx="827">4.5</cx:pt>
          <cx:pt idx="828">3.5</cx:pt>
          <cx:pt idx="829">4</cx:pt>
          <cx:pt idx="830">2.5</cx:pt>
          <cx:pt idx="831">2.5</cx:pt>
          <cx:pt idx="832">2.5</cx:pt>
          <cx:pt idx="833">3</cx:pt>
          <cx:pt idx="834">3.5</cx:pt>
          <cx:pt idx="835">2.5</cx:pt>
          <cx:pt idx="836">2</cx:pt>
          <cx:pt idx="837">2</cx:pt>
          <cx:pt idx="838">2.5</cx:pt>
          <cx:pt idx="839">2.5</cx:pt>
          <cx:pt idx="840">2</cx:pt>
          <cx:pt idx="841">2.5</cx:pt>
          <cx:pt idx="842">2.5</cx:pt>
          <cx:pt idx="843">2.5</cx:pt>
          <cx:pt idx="844">2.6667000000000001</cx:pt>
          <cx:pt idx="845">4.5</cx:pt>
          <cx:pt idx="846">3</cx:pt>
          <cx:pt idx="847">4</cx:pt>
          <cx:pt idx="848">3.5</cx:pt>
          <cx:pt idx="849">3</cx:pt>
          <cx:pt idx="850">4.5</cx:pt>
          <cx:pt idx="851">4.5</cx:pt>
          <cx:pt idx="852">2</cx:pt>
          <cx:pt idx="853">5</cx:pt>
          <cx:pt idx="854">4.5</cx:pt>
          <cx:pt idx="855">4</cx:pt>
          <cx:pt idx="856">3</cx:pt>
          <cx:pt idx="857">1.6667000000000001</cx:pt>
          <cx:pt idx="858">2.6667000000000001</cx:pt>
          <cx:pt idx="859">3</cx:pt>
          <cx:pt idx="860">3.5</cx:pt>
          <cx:pt idx="861">4</cx:pt>
          <cx:pt idx="862">4</cx:pt>
          <cx:pt idx="863">3</cx:pt>
          <cx:pt idx="864">5</cx:pt>
          <cx:pt idx="865">5</cx:pt>
          <cx:pt idx="866">4.5</cx:pt>
          <cx:pt idx="867">2</cx:pt>
          <cx:pt idx="868">2</cx:pt>
          <cx:pt idx="869">4.3333000000000004</cx:pt>
          <cx:pt idx="870">3</cx:pt>
          <cx:pt idx="871">2</cx:pt>
          <cx:pt idx="872">3.5</cx:pt>
          <cx:pt idx="873">4</cx:pt>
          <cx:pt idx="874">2</cx:pt>
          <cx:pt idx="875">3</cx:pt>
          <cx:pt idx="876">3</cx:pt>
          <cx:pt idx="877">4</cx:pt>
          <cx:pt idx="878">2</cx:pt>
          <cx:pt idx="879">3.5</cx:pt>
          <cx:pt idx="880">3.5</cx:pt>
          <cx:pt idx="881">3.5</cx:pt>
          <cx:pt idx="882">4.5</cx:pt>
          <cx:pt idx="883">2.5</cx:pt>
          <cx:pt idx="884">2.3332999999999999</cx:pt>
          <cx:pt idx="885">4.5</cx:pt>
          <cx:pt idx="886">3.5</cx:pt>
          <cx:pt idx="887">4</cx:pt>
          <cx:pt idx="888">3</cx:pt>
          <cx:pt idx="889">4.5</cx:pt>
          <cx:pt idx="890">4.5</cx:pt>
          <cx:pt idx="891">4.5</cx:pt>
          <cx:pt idx="892">2.5</cx:pt>
          <cx:pt idx="893">3.5</cx:pt>
          <cx:pt idx="894">3</cx:pt>
          <cx:pt idx="895">2.5</cx:pt>
          <cx:pt idx="896">3</cx:pt>
          <cx:pt idx="897">2</cx:pt>
          <cx:pt idx="898">1.5</cx:pt>
          <cx:pt idx="899">3</cx:pt>
          <cx:pt idx="900">2.5</cx:pt>
          <cx:pt idx="901">3.5</cx:pt>
          <cx:pt idx="902">3.5</cx:pt>
          <cx:pt idx="903">3.5</cx:pt>
          <cx:pt idx="904">3</cx:pt>
          <cx:pt idx="905">1.5</cx:pt>
          <cx:pt idx="906">2</cx:pt>
          <cx:pt idx="907">3.5</cx:pt>
          <cx:pt idx="908">4</cx:pt>
          <cx:pt idx="909">1.5</cx:pt>
          <cx:pt idx="910">4.5</cx:pt>
          <cx:pt idx="911">4</cx:pt>
          <cx:pt idx="912">4.5</cx:pt>
          <cx:pt idx="913">3.5</cx:pt>
          <cx:pt idx="914">5</cx:pt>
          <cx:pt idx="915">3.5</cx:pt>
          <cx:pt idx="916">4.5</cx:pt>
          <cx:pt idx="917">3.5</cx:pt>
          <cx:pt idx="918">3.5</cx:pt>
          <cx:pt idx="919">3.5</cx:pt>
          <cx:pt idx="920">4</cx:pt>
          <cx:pt idx="921">3.5</cx:pt>
          <cx:pt idx="922">4</cx:pt>
          <cx:pt idx="923">4</cx:pt>
          <cx:pt idx="924">4</cx:pt>
          <cx:pt idx="925">4</cx:pt>
          <cx:pt idx="926">3.5</cx:pt>
          <cx:pt idx="927">4.5</cx:pt>
          <cx:pt idx="928">3</cx:pt>
          <cx:pt idx="929">4</cx:pt>
          <cx:pt idx="930">4.5</cx:pt>
          <cx:pt idx="931">3.5</cx:pt>
          <cx:pt idx="932">3.5</cx:pt>
          <cx:pt idx="933">4</cx:pt>
          <cx:pt idx="934">4</cx:pt>
          <cx:pt idx="935">4</cx:pt>
          <cx:pt idx="936">3.5</cx:pt>
          <cx:pt idx="937">4</cx:pt>
          <cx:pt idx="938">3</cx:pt>
          <cx:pt idx="939">3</cx:pt>
          <cx:pt idx="940">4.5</cx:pt>
          <cx:pt idx="941">4.5</cx:pt>
          <cx:pt idx="942">3</cx:pt>
          <cx:pt idx="943">3</cx:pt>
          <cx:pt idx="944">2.5</cx:pt>
          <cx:pt idx="945">3.6667000000000001</cx:pt>
          <cx:pt idx="946">4.5</cx:pt>
          <cx:pt idx="947">4.5</cx:pt>
          <cx:pt idx="948">2.5</cx:pt>
          <cx:pt idx="949">1.5</cx:pt>
          <cx:pt idx="950">3</cx:pt>
          <cx:pt idx="951">2.5</cx:pt>
          <cx:pt idx="952">4</cx:pt>
          <cx:pt idx="953">4</cx:pt>
          <cx:pt idx="954">1.5</cx:pt>
          <cx:pt idx="955">4.5</cx:pt>
          <cx:pt idx="956">2.5</cx:pt>
          <cx:pt idx="957">3.5</cx:pt>
          <cx:pt idx="958">4</cx:pt>
          <cx:pt idx="959">3</cx:pt>
          <cx:pt idx="960">4</cx:pt>
          <cx:pt idx="961">2.5</cx:pt>
          <cx:pt idx="962">4</cx:pt>
          <cx:pt idx="963">4.5</cx:pt>
          <cx:pt idx="964">4.5</cx:pt>
          <cx:pt idx="965">3.5</cx:pt>
          <cx:pt idx="966">3.5</cx:pt>
          <cx:pt idx="967">2.5</cx:pt>
          <cx:pt idx="968">3</cx:pt>
          <cx:pt idx="969">2.5</cx:pt>
          <cx:pt idx="970">4</cx:pt>
          <cx:pt idx="971">3.5</cx:pt>
          <cx:pt idx="972">2.5</cx:pt>
          <cx:pt idx="973">2.5</cx:pt>
          <cx:pt idx="974">3</cx:pt>
          <cx:pt idx="975">2</cx:pt>
          <cx:pt idx="976">1.5</cx:pt>
          <cx:pt idx="977">3</cx:pt>
          <cx:pt idx="978">3</cx:pt>
          <cx:pt idx="979">3.5</cx:pt>
          <cx:pt idx="980">4.5</cx:pt>
          <cx:pt idx="981">3.5</cx:pt>
          <cx:pt idx="982">4.5</cx:pt>
          <cx:pt idx="983">4.5</cx:pt>
          <cx:pt idx="984">4.5</cx:pt>
          <cx:pt idx="985">4</cx:pt>
          <cx:pt idx="986">4.5</cx:pt>
          <cx:pt idx="987">3</cx:pt>
          <cx:pt idx="988">4.5</cx:pt>
          <cx:pt idx="989">3.5</cx:pt>
          <cx:pt idx="990">3.5</cx:pt>
          <cx:pt idx="991">4.5</cx:pt>
          <cx:pt idx="992">4.5</cx:pt>
          <cx:pt idx="993">4</cx:pt>
          <cx:pt idx="994">2.5</cx:pt>
          <cx:pt idx="995">2.5</cx:pt>
          <cx:pt idx="996">3.5</cx:pt>
          <cx:pt idx="997">3</cx:pt>
          <cx:pt idx="998">3.5</cx:pt>
          <cx:pt idx="999">3</cx:pt>
          <cx:pt idx="1000">2.5</cx:pt>
          <cx:pt idx="1001">3.5</cx:pt>
          <cx:pt idx="1002">3.5</cx:pt>
          <cx:pt idx="1003">2.5</cx:pt>
          <cx:pt idx="1004">3</cx:pt>
          <cx:pt idx="1005">4.3333000000000004</cx:pt>
          <cx:pt idx="1006">4.3333000000000004</cx:pt>
          <cx:pt idx="1007">2.5</cx:pt>
          <cx:pt idx="1008">1.3332999999999999</cx:pt>
          <cx:pt idx="1009">4</cx:pt>
          <cx:pt idx="1010">4</cx:pt>
          <cx:pt idx="1011">4.5</cx:pt>
          <cx:pt idx="1012">3.5</cx:pt>
          <cx:pt idx="1013">2</cx:pt>
          <cx:pt idx="1014">4.5</cx:pt>
          <cx:pt idx="1015">4</cx:pt>
          <cx:pt idx="1016">3.5</cx:pt>
          <cx:pt idx="1017">2.5</cx:pt>
          <cx:pt idx="1018">3.5</cx:pt>
          <cx:pt idx="1019">4</cx:pt>
          <cx:pt idx="1020">4</cx:pt>
          <cx:pt idx="1021">3</cx:pt>
          <cx:pt idx="1022">2.5</cx:pt>
          <cx:pt idx="1023">3</cx:pt>
          <cx:pt idx="1024">3.5</cx:pt>
          <cx:pt idx="1025">3</cx:pt>
          <cx:pt idx="1026">3.5</cx:pt>
          <cx:pt idx="1027">3.5</cx:pt>
          <cx:pt idx="1028">4</cx:pt>
          <cx:pt idx="1029">3.5</cx:pt>
          <cx:pt idx="1030">4</cx:pt>
          <cx:pt idx="1031">4.6666999999999996</cx:pt>
          <cx:pt idx="1032">3.5</cx:pt>
          <cx:pt idx="1033">2.3332999999999999</cx:pt>
          <cx:pt idx="1034">3</cx:pt>
          <cx:pt idx="1035">2.5</cx:pt>
          <cx:pt idx="1036">3.5</cx:pt>
          <cx:pt idx="1037">3</cx:pt>
          <cx:pt idx="1038">3.5</cx:pt>
          <cx:pt idx="1039">3</cx:pt>
          <cx:pt idx="1040">4</cx:pt>
          <cx:pt idx="1041">2.6667000000000001</cx:pt>
          <cx:pt idx="1042">4.5</cx:pt>
          <cx:pt idx="1043">2.3332999999999999</cx:pt>
          <cx:pt idx="1044">4.5</cx:pt>
          <cx:pt idx="1045">3.3332999999999999</cx:pt>
          <cx:pt idx="1046">1.6667000000000001</cx:pt>
          <cx:pt idx="1047">3</cx:pt>
          <cx:pt idx="1048">3.5</cx:pt>
          <cx:pt idx="1049">4</cx:pt>
          <cx:pt idx="1050">4</cx:pt>
          <cx:pt idx="1051">4</cx:pt>
          <cx:pt idx="1052">4</cx:pt>
          <cx:pt idx="1053">1.6667000000000001</cx:pt>
          <cx:pt idx="1054">2.6667000000000001</cx:pt>
          <cx:pt idx="1055">2.3332999999999999</cx:pt>
          <cx:pt idx="1056">3</cx:pt>
          <cx:pt idx="1057">4</cx:pt>
          <cx:pt idx="1058">3.6667000000000001</cx:pt>
          <cx:pt idx="1059">2</cx:pt>
          <cx:pt idx="1060">3.5</cx:pt>
          <cx:pt idx="1061">3.5</cx:pt>
          <cx:pt idx="1062">3.5</cx:pt>
          <cx:pt idx="1063">2.5</cx:pt>
          <cx:pt idx="1064">3.3332999999999999</cx:pt>
          <cx:pt idx="1065">3.5</cx:pt>
          <cx:pt idx="1066">2</cx:pt>
          <cx:pt idx="1067">5</cx:pt>
          <cx:pt idx="1068">3.5</cx:pt>
          <cx:pt idx="1069">4.5</cx:pt>
          <cx:pt idx="1070">3.5</cx:pt>
          <cx:pt idx="1071">3</cx:pt>
          <cx:pt idx="1072">2.5</cx:pt>
          <cx:pt idx="1073">2</cx:pt>
          <cx:pt idx="1074">3</cx:pt>
          <cx:pt idx="1075">4</cx:pt>
          <cx:pt idx="1076">4</cx:pt>
          <cx:pt idx="1077">3.6667000000000001</cx:pt>
          <cx:pt idx="1078">4</cx:pt>
          <cx:pt idx="1079">3</cx:pt>
          <cx:pt idx="1080">2</cx:pt>
          <cx:pt idx="1081">3</cx:pt>
          <cx:pt idx="1082">2.5</cx:pt>
          <cx:pt idx="1083">3.5</cx:pt>
          <cx:pt idx="1084">3.5</cx:pt>
          <cx:pt idx="1085">3.5</cx:pt>
          <cx:pt idx="1086">4</cx:pt>
          <cx:pt idx="1087">3.5</cx:pt>
          <cx:pt idx="1088">2</cx:pt>
          <cx:pt idx="1089">4.5</cx:pt>
          <cx:pt idx="1090">2</cx:pt>
          <cx:pt idx="1091">4</cx:pt>
          <cx:pt idx="1092">3.5</cx:pt>
          <cx:pt idx="1093">2</cx:pt>
          <cx:pt idx="1094">4</cx:pt>
          <cx:pt idx="1095">4.5</cx:pt>
          <cx:pt idx="1096">4</cx:pt>
          <cx:pt idx="1097">3.5</cx:pt>
          <cx:pt idx="1098">2.5</cx:pt>
          <cx:pt idx="1099">2.5</cx:pt>
          <cx:pt idx="1100">3.5</cx:pt>
          <cx:pt idx="1101">3</cx:pt>
          <cx:pt idx="1102">3</cx:pt>
          <cx:pt idx="1103">4</cx:pt>
          <cx:pt idx="1104">3</cx:pt>
          <cx:pt idx="1105">3</cx:pt>
          <cx:pt idx="1106">3</cx:pt>
          <cx:pt idx="1107">3</cx:pt>
          <cx:pt idx="1108">3</cx:pt>
          <cx:pt idx="1109">3.5</cx:pt>
          <cx:pt idx="1110">3</cx:pt>
          <cx:pt idx="1111">3</cx:pt>
          <cx:pt idx="1112">3</cx:pt>
          <cx:pt idx="1113">2.5</cx:pt>
          <cx:pt idx="1114">3.5</cx:pt>
          <cx:pt idx="1115">4.5</cx:pt>
          <cx:pt idx="1116">3</cx:pt>
          <cx:pt idx="1117">2.5</cx:pt>
          <cx:pt idx="1118">3</cx:pt>
          <cx:pt idx="1119">4</cx:pt>
          <cx:pt idx="1120">4</cx:pt>
          <cx:pt idx="1121">4</cx:pt>
          <cx:pt idx="1122">3.5</cx:pt>
          <cx:pt idx="1123">3</cx:pt>
          <cx:pt idx="1124">3.5</cx:pt>
          <cx:pt idx="1125">3</cx:pt>
          <cx:pt idx="1126">3.5</cx:pt>
          <cx:pt idx="1127">3.5</cx:pt>
          <cx:pt idx="1128">3.6667000000000001</cx:pt>
          <cx:pt idx="1129">3</cx:pt>
          <cx:pt idx="1130">4</cx:pt>
          <cx:pt idx="1131">3.5</cx:pt>
          <cx:pt idx="1132">3.6667000000000001</cx:pt>
          <cx:pt idx="1133">4</cx:pt>
          <cx:pt idx="1134">3</cx:pt>
          <cx:pt idx="1135">4</cx:pt>
          <cx:pt idx="1136">4.5</cx:pt>
          <cx:pt idx="1137">2.3332999999999999</cx:pt>
          <cx:pt idx="1138">2</cx:pt>
          <cx:pt idx="1139">3</cx:pt>
          <cx:pt idx="1140">3.3332999999999999</cx:pt>
          <cx:pt idx="1141">3.3332999999999999</cx:pt>
          <cx:pt idx="1142">2.5</cx:pt>
          <cx:pt idx="1143">2.3332999999999999</cx:pt>
          <cx:pt idx="1144">2.6667000000000001</cx:pt>
          <cx:pt idx="1145">4</cx:pt>
          <cx:pt idx="1146">2</cx:pt>
          <cx:pt idx="1147">2.5</cx:pt>
          <cx:pt idx="1148">3</cx:pt>
          <cx:pt idx="1149">3</cx:pt>
          <cx:pt idx="1150">3</cx:pt>
          <cx:pt idx="1151">3</cx:pt>
          <cx:pt idx="1152">4</cx:pt>
          <cx:pt idx="1153">3.5</cx:pt>
          <cx:pt idx="1154">3.5</cx:pt>
          <cx:pt idx="1155">3.5</cx:pt>
          <cx:pt idx="1156">4.5</cx:pt>
          <cx:pt idx="1157">3</cx:pt>
          <cx:pt idx="1158">4.5</cx:pt>
          <cx:pt idx="1159">4.5</cx:pt>
          <cx:pt idx="1160">3</cx:pt>
          <cx:pt idx="1161">2.3332999999999999</cx:pt>
          <cx:pt idx="1162">3.6667000000000001</cx:pt>
          <cx:pt idx="1163">4</cx:pt>
          <cx:pt idx="1164">4</cx:pt>
          <cx:pt idx="1165">3.5</cx:pt>
          <cx:pt idx="1166">3</cx:pt>
          <cx:pt idx="1167">3.5</cx:pt>
          <cx:pt idx="1168">3.5</cx:pt>
          <cx:pt idx="1169">3</cx:pt>
          <cx:pt idx="1170">4.5</cx:pt>
          <cx:pt idx="1171">3</cx:pt>
          <cx:pt idx="1172">4.3333000000000004</cx:pt>
          <cx:pt idx="1173">4.6666999999999996</cx:pt>
          <cx:pt idx="1174">4.3333000000000004</cx:pt>
          <cx:pt idx="1175">3</cx:pt>
          <cx:pt idx="1176">1.5</cx:pt>
          <cx:pt idx="1177">2</cx:pt>
          <cx:pt idx="1178">2.6667000000000001</cx:pt>
          <cx:pt idx="1179">2.5</cx:pt>
          <cx:pt idx="1180">3.5</cx:pt>
          <cx:pt idx="1181">2.5</cx:pt>
          <cx:pt idx="1182">3.5</cx:pt>
          <cx:pt idx="1183">5</cx:pt>
          <cx:pt idx="1184">4</cx:pt>
          <cx:pt idx="1185">5</cx:pt>
          <cx:pt idx="1186">4.5</cx:pt>
          <cx:pt idx="1187">4.5</cx:pt>
          <cx:pt idx="1188">4.5</cx:pt>
          <cx:pt idx="1189">4</cx:pt>
          <cx:pt idx="1190">4.5</cx:pt>
          <cx:pt idx="1191">3.5</cx:pt>
          <cx:pt idx="1192">3</cx:pt>
          <cx:pt idx="1193">5</cx:pt>
          <cx:pt idx="1194">2.5</cx:pt>
          <cx:pt idx="1195">3</cx:pt>
          <cx:pt idx="1196">3.5</cx:pt>
          <cx:pt idx="1197">3</cx:pt>
          <cx:pt idx="1198">3</cx:pt>
          <cx:pt idx="1199">2.6667000000000001</cx:pt>
          <cx:pt idx="1200">3</cx:pt>
          <cx:pt idx="1201">3.5</cx:pt>
          <cx:pt idx="1202">2.6667000000000001</cx:pt>
          <cx:pt idx="1203">3.5</cx:pt>
          <cx:pt idx="1204">3.3332999999999999</cx:pt>
          <cx:pt idx="1205">3.6667000000000001</cx:pt>
          <cx:pt idx="1206">3.6667000000000001</cx:pt>
          <cx:pt idx="1207">3.3332999999999999</cx:pt>
          <cx:pt idx="1208">3.5</cx:pt>
          <cx:pt idx="1209">3.5</cx:pt>
          <cx:pt idx="1210">2.6667000000000001</cx:pt>
          <cx:pt idx="1211">2.5</cx:pt>
          <cx:pt idx="1212">4</cx:pt>
          <cx:pt idx="1213">2.5</cx:pt>
          <cx:pt idx="1214">5</cx:pt>
          <cx:pt idx="1215">3</cx:pt>
          <cx:pt idx="1216">3</cx:pt>
          <cx:pt idx="1217">2.5</cx:pt>
          <cx:pt idx="1218">3</cx:pt>
          <cx:pt idx="1219">2.5</cx:pt>
          <cx:pt idx="1220">2.5</cx:pt>
          <cx:pt idx="1221">2.5</cx:pt>
          <cx:pt idx="1222">2.5</cx:pt>
          <cx:pt idx="1223">4.5</cx:pt>
          <cx:pt idx="1224">3</cx:pt>
          <cx:pt idx="1225">2</cx:pt>
          <cx:pt idx="1226">2.5</cx:pt>
          <cx:pt idx="1227">3</cx:pt>
          <cx:pt idx="1228">3</cx:pt>
          <cx:pt idx="1229">4</cx:pt>
          <cx:pt idx="1230">3.5</cx:pt>
          <cx:pt idx="1231">4</cx:pt>
          <cx:pt idx="1232">4</cx:pt>
          <cx:pt idx="1233">4</cx:pt>
          <cx:pt idx="1234">3.5</cx:pt>
          <cx:pt idx="1235">3.5</cx:pt>
          <cx:pt idx="1236">4.5</cx:pt>
          <cx:pt idx="1237">2</cx:pt>
          <cx:pt idx="1238">2.6667000000000001</cx:pt>
          <cx:pt idx="1239">3</cx:pt>
          <cx:pt idx="1240">2</cx:pt>
          <cx:pt idx="1241">3.5</cx:pt>
          <cx:pt idx="1242">3.5</cx:pt>
          <cx:pt idx="1243">3.5</cx:pt>
          <cx:pt idx="1244">2</cx:pt>
          <cx:pt idx="1245">2.5</cx:pt>
          <cx:pt idx="1246">3.5</cx:pt>
          <cx:pt idx="1247">4</cx:pt>
          <cx:pt idx="1248">4.5</cx:pt>
          <cx:pt idx="1249">3</cx:pt>
          <cx:pt idx="1250">3.5</cx:pt>
          <cx:pt idx="1251">4</cx:pt>
          <cx:pt idx="1252">2.5</cx:pt>
          <cx:pt idx="1253">2.5</cx:pt>
          <cx:pt idx="1254">3</cx:pt>
          <cx:pt idx="1255">5</cx:pt>
          <cx:pt idx="1256">4.5</cx:pt>
          <cx:pt idx="1257">4</cx:pt>
          <cx:pt idx="1258">3.5</cx:pt>
          <cx:pt idx="1259">3.5</cx:pt>
          <cx:pt idx="1260">3.5</cx:pt>
          <cx:pt idx="1261">2.5</cx:pt>
          <cx:pt idx="1262">3</cx:pt>
          <cx:pt idx="1263">3</cx:pt>
          <cx:pt idx="1264">3</cx:pt>
          <cx:pt idx="1265">4.5</cx:pt>
          <cx:pt idx="1266">3</cx:pt>
          <cx:pt idx="1267">3</cx:pt>
          <cx:pt idx="1268">4</cx:pt>
          <cx:pt idx="1269">4</cx:pt>
          <cx:pt idx="1270">4.5</cx:pt>
          <cx:pt idx="1271">4</cx:pt>
          <cx:pt idx="1272">2.6667000000000001</cx:pt>
          <cx:pt idx="1273">2</cx:pt>
          <cx:pt idx="1274">2.5</cx:pt>
          <cx:pt idx="1275">2.5</cx:pt>
          <cx:pt idx="1276">3.3332999999999999</cx:pt>
          <cx:pt idx="1277">3</cx:pt>
          <cx:pt idx="1278">4.5</cx:pt>
          <cx:pt idx="1279">2.3332999999999999</cx:pt>
          <cx:pt idx="1280">2.6667000000000001</cx:pt>
          <cx:pt idx="1281">4.5</cx:pt>
          <cx:pt idx="1282">4</cx:pt>
          <cx:pt idx="1283">2.6667000000000001</cx:pt>
          <cx:pt idx="1284">2.3332999999999999</cx:pt>
          <cx:pt idx="1285">4</cx:pt>
          <cx:pt idx="1286">2</cx:pt>
          <cx:pt idx="1287">2.5</cx:pt>
          <cx:pt idx="1288">4</cx:pt>
          <cx:pt idx="1289">3</cx:pt>
          <cx:pt idx="1290">4.5</cx:pt>
          <cx:pt idx="1291">3</cx:pt>
          <cx:pt idx="1292">2.5</cx:pt>
          <cx:pt idx="1293">3.5</cx:pt>
          <cx:pt idx="1294">3</cx:pt>
          <cx:pt idx="1295">4.5</cx:pt>
          <cx:pt idx="1296">2.5</cx:pt>
          <cx:pt idx="1297">3</cx:pt>
          <cx:pt idx="1298">2</cx:pt>
          <cx:pt idx="1299">2.5</cx:pt>
          <cx:pt idx="1300">2.5</cx:pt>
          <cx:pt idx="1301">4</cx:pt>
          <cx:pt idx="1302">3</cx:pt>
          <cx:pt idx="1303">4</cx:pt>
          <cx:pt idx="1304">4</cx:pt>
          <cx:pt idx="1305">3</cx:pt>
          <cx:pt idx="1306">2.5</cx:pt>
          <cx:pt idx="1307">4.5</cx:pt>
          <cx:pt idx="1308">4</cx:pt>
          <cx:pt idx="1309">4</cx:pt>
          <cx:pt idx="1310">3.5</cx:pt>
          <cx:pt idx="1311">4</cx:pt>
          <cx:pt idx="1312">4.5</cx:pt>
          <cx:pt idx="1313">3.5</cx:pt>
          <cx:pt idx="1314">1.5</cx:pt>
          <cx:pt idx="1315">4</cx:pt>
          <cx:pt idx="1316">3</cx:pt>
          <cx:pt idx="1317">5</cx:pt>
          <cx:pt idx="1318">4.5</cx:pt>
          <cx:pt idx="1319">4.5</cx:pt>
          <cx:pt idx="1320">4</cx:pt>
          <cx:pt idx="1321">3.5</cx:pt>
          <cx:pt idx="1322">2.5</cx:pt>
          <cx:pt idx="1323">3</cx:pt>
          <cx:pt idx="1324">5</cx:pt>
          <cx:pt idx="1325">4.5</cx:pt>
          <cx:pt idx="1326">4</cx:pt>
          <cx:pt idx="1327">3.6667000000000001</cx:pt>
          <cx:pt idx="1328">3.5</cx:pt>
          <cx:pt idx="1329">3.5</cx:pt>
          <cx:pt idx="1330">2.5</cx:pt>
          <cx:pt idx="1331">4</cx:pt>
          <cx:pt idx="1332">4.5</cx:pt>
          <cx:pt idx="1333">4.5</cx:pt>
          <cx:pt idx="1334">3.5</cx:pt>
          <cx:pt idx="1335">3.5</cx:pt>
          <cx:pt idx="1336">2.6667000000000001</cx:pt>
          <cx:pt idx="1337">5</cx:pt>
          <cx:pt idx="1338">2.5</cx:pt>
          <cx:pt idx="1339">4.5</cx:pt>
          <cx:pt idx="1340">4</cx:pt>
          <cx:pt idx="1341">3.5</cx:pt>
          <cx:pt idx="1342">2.5</cx:pt>
          <cx:pt idx="1343">2.5</cx:pt>
          <cx:pt idx="1344">2.5</cx:pt>
          <cx:pt idx="1345">4.5</cx:pt>
          <cx:pt idx="1346">4</cx:pt>
          <cx:pt idx="1347">3.5</cx:pt>
          <cx:pt idx="1348">4</cx:pt>
          <cx:pt idx="1349">3.5</cx:pt>
          <cx:pt idx="1350">3.5</cx:pt>
          <cx:pt idx="1351">3</cx:pt>
          <cx:pt idx="1352">3.5</cx:pt>
          <cx:pt idx="1353">4</cx:pt>
          <cx:pt idx="1354">3.5</cx:pt>
          <cx:pt idx="1355">2</cx:pt>
          <cx:pt idx="1356">4.5</cx:pt>
          <cx:pt idx="1357">4</cx:pt>
          <cx:pt idx="1358">4.5</cx:pt>
          <cx:pt idx="1359">3.5</cx:pt>
          <cx:pt idx="1360">3.5</cx:pt>
          <cx:pt idx="1361">4</cx:pt>
          <cx:pt idx="1362">4</cx:pt>
          <cx:pt idx="1363">3</cx:pt>
          <cx:pt idx="1364">2.5</cx:pt>
          <cx:pt idx="1365">3.5</cx:pt>
          <cx:pt idx="1366">2</cx:pt>
          <cx:pt idx="1367">3</cx:pt>
          <cx:pt idx="1368">3.5</cx:pt>
          <cx:pt idx="1369">3.5</cx:pt>
          <cx:pt idx="1370">3</cx:pt>
          <cx:pt idx="1371">3.5</cx:pt>
          <cx:pt idx="1372">2.5</cx:pt>
          <cx:pt idx="1373">3</cx:pt>
          <cx:pt idx="1374">4</cx:pt>
          <cx:pt idx="1375">3.5</cx:pt>
          <cx:pt idx="1376">4</cx:pt>
          <cx:pt idx="1377">3</cx:pt>
          <cx:pt idx="1378">3.5</cx:pt>
          <cx:pt idx="1379">4</cx:pt>
          <cx:pt idx="1380">3.5</cx:pt>
          <cx:pt idx="1381">4</cx:pt>
          <cx:pt idx="1382">2.5</cx:pt>
          <cx:pt idx="1383">3.5</cx:pt>
          <cx:pt idx="1384">3</cx:pt>
          <cx:pt idx="1385">3.5</cx:pt>
          <cx:pt idx="1386">3.5</cx:pt>
          <cx:pt idx="1387">3</cx:pt>
          <cx:pt idx="1388">3</cx:pt>
          <cx:pt idx="1389">2.5</cx:pt>
          <cx:pt idx="1390">4</cx:pt>
          <cx:pt idx="1391">2</cx:pt>
          <cx:pt idx="1392">4</cx:pt>
          <cx:pt idx="1393">4.5</cx:pt>
          <cx:pt idx="1394">3</cx:pt>
          <cx:pt idx="1395">3</cx:pt>
          <cx:pt idx="1396">2.5</cx:pt>
          <cx:pt idx="1397">3.5</cx:pt>
          <cx:pt idx="1398">2.5</cx:pt>
          <cx:pt idx="1399">3.5</cx:pt>
          <cx:pt idx="1400">3</cx:pt>
          <cx:pt idx="1401">3.3332999999999999</cx:pt>
          <cx:pt idx="1402">3.5</cx:pt>
          <cx:pt idx="1403">4.5</cx:pt>
          <cx:pt idx="1404">4</cx:pt>
          <cx:pt idx="1405">3.5</cx:pt>
          <cx:pt idx="1406">3.25</cx:pt>
          <cx:pt idx="1407">3</cx:pt>
          <cx:pt idx="1408">3.6667000000000001</cx:pt>
          <cx:pt idx="1409">4.5</cx:pt>
          <cx:pt idx="1410">4.5</cx:pt>
          <cx:pt idx="1411">3.5</cx:pt>
          <cx:pt idx="1412">3</cx:pt>
          <cx:pt idx="1413">3.5</cx:pt>
          <cx:pt idx="1414">3</cx:pt>
          <cx:pt idx="1415">3.5</cx:pt>
          <cx:pt idx="1416">3.5</cx:pt>
          <cx:pt idx="1417">3.5</cx:pt>
          <cx:pt idx="1418">4</cx:pt>
          <cx:pt idx="1419">4.5</cx:pt>
          <cx:pt idx="1420">2.5</cx:pt>
          <cx:pt idx="1421">3.5</cx:pt>
          <cx:pt idx="1422">2.5</cx:pt>
          <cx:pt idx="1423">3.5</cx:pt>
          <cx:pt idx="1424">1.5</cx:pt>
          <cx:pt idx="1425">4</cx:pt>
          <cx:pt idx="1426">3</cx:pt>
          <cx:pt idx="1427">3.5</cx:pt>
          <cx:pt idx="1428">2</cx:pt>
          <cx:pt idx="1429">2</cx:pt>
          <cx:pt idx="1430">3</cx:pt>
          <cx:pt idx="1431">3.6667000000000001</cx:pt>
          <cx:pt idx="1432">3</cx:pt>
          <cx:pt idx="1433">3</cx:pt>
          <cx:pt idx="1434">4</cx:pt>
          <cx:pt idx="1435">3.3332999999999999</cx:pt>
          <cx:pt idx="1436">2.5</cx:pt>
          <cx:pt idx="1437">2</cx:pt>
          <cx:pt idx="1438">1.5</cx:pt>
          <cx:pt idx="1439">4</cx:pt>
          <cx:pt idx="1440">3.5</cx:pt>
          <cx:pt idx="1441">4</cx:pt>
          <cx:pt idx="1442">2.5</cx:pt>
          <cx:pt idx="1443">2.5</cx:pt>
          <cx:pt idx="1444">2.5</cx:pt>
          <cx:pt idx="1445">2.5</cx:pt>
          <cx:pt idx="1446">4</cx:pt>
          <cx:pt idx="1447">3.5</cx:pt>
          <cx:pt idx="1448">2.5</cx:pt>
          <cx:pt idx="1449">2.5</cx:pt>
          <cx:pt idx="1450">4.5</cx:pt>
          <cx:pt idx="1451">2.3332999999999999</cx:pt>
          <cx:pt idx="1452">3.5</cx:pt>
          <cx:pt idx="1453">2.6667000000000001</cx:pt>
          <cx:pt idx="1454">4</cx:pt>
        </cx:lvl>
      </cx:numDim>
    </cx:data>
    <cx:data id="2">
      <cx:numDim type="val">
        <cx:f>Sorted_Cardiffnlp!$AH$2:$AH$5532</cx:f>
        <cx:lvl ptCount="5531" formatCode="General">
          <cx:pt idx="0">4</cx:pt>
          <cx:pt idx="1">4</cx:pt>
          <cx:pt idx="2">3</cx:pt>
          <cx:pt idx="3">4</cx:pt>
          <cx:pt idx="4">2.5</cx:pt>
          <cx:pt idx="5">3</cx:pt>
          <cx:pt idx="6">2</cx:pt>
          <cx:pt idx="7">3</cx:pt>
          <cx:pt idx="8">4</cx:pt>
          <cx:pt idx="9">3.5</cx:pt>
          <cx:pt idx="10">3.5</cx:pt>
          <cx:pt idx="11">3</cx:pt>
          <cx:pt idx="12">2.5</cx:pt>
          <cx:pt idx="13">3</cx:pt>
          <cx:pt idx="14">3.5</cx:pt>
          <cx:pt idx="15">2.5</cx:pt>
          <cx:pt idx="16">4</cx:pt>
          <cx:pt idx="17">2</cx:pt>
          <cx:pt idx="18">3.5</cx:pt>
          <cx:pt idx="19">2.5</cx:pt>
          <cx:pt idx="20">3.5</cx:pt>
          <cx:pt idx="21">2</cx:pt>
          <cx:pt idx="22">3</cx:pt>
          <cx:pt idx="23">3.6667000000000001</cx:pt>
          <cx:pt idx="24">3</cx:pt>
          <cx:pt idx="25">2.5</cx:pt>
          <cx:pt idx="26">2.5</cx:pt>
          <cx:pt idx="27">2</cx:pt>
          <cx:pt idx="28">2.5</cx:pt>
          <cx:pt idx="29">4</cx:pt>
          <cx:pt idx="30">2.5</cx:pt>
          <cx:pt idx="31">4.5</cx:pt>
          <cx:pt idx="32">3</cx:pt>
          <cx:pt idx="33">4.5</cx:pt>
          <cx:pt idx="34">3.5</cx:pt>
          <cx:pt idx="35">2.5</cx:pt>
          <cx:pt idx="36">4.5</cx:pt>
          <cx:pt idx="37">3.5</cx:pt>
          <cx:pt idx="38">2</cx:pt>
          <cx:pt idx="39">4.5</cx:pt>
          <cx:pt idx="40">3.5</cx:pt>
          <cx:pt idx="41">3</cx:pt>
          <cx:pt idx="42">3</cx:pt>
          <cx:pt idx="43">3.5</cx:pt>
          <cx:pt idx="44">3.5</cx:pt>
          <cx:pt idx="45">3.5</cx:pt>
          <cx:pt idx="46">3</cx:pt>
          <cx:pt idx="47">3.5</cx:pt>
          <cx:pt idx="48">4</cx:pt>
          <cx:pt idx="49">4</cx:pt>
          <cx:pt idx="50">3</cx:pt>
          <cx:pt idx="51">3.5</cx:pt>
          <cx:pt idx="52">2.5</cx:pt>
          <cx:pt idx="53">4</cx:pt>
          <cx:pt idx="54">3</cx:pt>
          <cx:pt idx="55">4</cx:pt>
          <cx:pt idx="56">3.5</cx:pt>
          <cx:pt idx="57">3</cx:pt>
          <cx:pt idx="58">4</cx:pt>
          <cx:pt idx="59">2</cx:pt>
          <cx:pt idx="60">4</cx:pt>
          <cx:pt idx="61">4.5</cx:pt>
          <cx:pt idx="62">3.5</cx:pt>
          <cx:pt idx="63">3.5</cx:pt>
          <cx:pt idx="64">4</cx:pt>
          <cx:pt idx="65">4.5</cx:pt>
          <cx:pt idx="66">3</cx:pt>
          <cx:pt idx="67">3</cx:pt>
          <cx:pt idx="68">4</cx:pt>
          <cx:pt idx="69">2</cx:pt>
          <cx:pt idx="70">2.6667000000000001</cx:pt>
          <cx:pt idx="71">2.5</cx:pt>
          <cx:pt idx="72">2.5</cx:pt>
          <cx:pt idx="73">2.5</cx:pt>
          <cx:pt idx="74">1.5</cx:pt>
          <cx:pt idx="75">2</cx:pt>
          <cx:pt idx="76">2.5</cx:pt>
          <cx:pt idx="77">2.6667000000000001</cx:pt>
          <cx:pt idx="78">3.5</cx:pt>
          <cx:pt idx="79">2.5</cx:pt>
          <cx:pt idx="80">3.5</cx:pt>
          <cx:pt idx="81">2.5</cx:pt>
          <cx:pt idx="82">3.5</cx:pt>
          <cx:pt idx="83">3</cx:pt>
          <cx:pt idx="84">3</cx:pt>
          <cx:pt idx="85">3.5</cx:pt>
          <cx:pt idx="86">2.5</cx:pt>
          <cx:pt idx="87">4</cx:pt>
          <cx:pt idx="88">3.5</cx:pt>
          <cx:pt idx="89">3</cx:pt>
          <cx:pt idx="90">3</cx:pt>
          <cx:pt idx="91">3</cx:pt>
          <cx:pt idx="92">4</cx:pt>
          <cx:pt idx="93">3.5</cx:pt>
          <cx:pt idx="94">2</cx:pt>
          <cx:pt idx="95">3</cx:pt>
          <cx:pt idx="96">3</cx:pt>
          <cx:pt idx="97">3</cx:pt>
          <cx:pt idx="98">3</cx:pt>
          <cx:pt idx="99">2</cx:pt>
          <cx:pt idx="100">2.5</cx:pt>
          <cx:pt idx="101">4.5</cx:pt>
          <cx:pt idx="102">1.5</cx:pt>
          <cx:pt idx="103">3</cx:pt>
          <cx:pt idx="104">2</cx:pt>
          <cx:pt idx="105">3</cx:pt>
          <cx:pt idx="106">3</cx:pt>
          <cx:pt idx="107">4</cx:pt>
          <cx:pt idx="108">2.5</cx:pt>
          <cx:pt idx="109">2.5</cx:pt>
          <cx:pt idx="110">2.5</cx:pt>
          <cx:pt idx="111">3.5</cx:pt>
          <cx:pt idx="112">2.5</cx:pt>
          <cx:pt idx="113">3</cx:pt>
          <cx:pt idx="114">2.5</cx:pt>
          <cx:pt idx="115">3.5</cx:pt>
          <cx:pt idx="116">3</cx:pt>
          <cx:pt idx="117">2.5</cx:pt>
          <cx:pt idx="118">4</cx:pt>
          <cx:pt idx="119">3.5</cx:pt>
          <cx:pt idx="120">2.5</cx:pt>
          <cx:pt idx="121">3.5</cx:pt>
          <cx:pt idx="122">2.5</cx:pt>
          <cx:pt idx="123">2.5</cx:pt>
          <cx:pt idx="124">3.5</cx:pt>
          <cx:pt idx="125">4</cx:pt>
          <cx:pt idx="126">2</cx:pt>
          <cx:pt idx="127">2.5</cx:pt>
          <cx:pt idx="128">4</cx:pt>
          <cx:pt idx="129">3</cx:pt>
          <cx:pt idx="130">3</cx:pt>
          <cx:pt idx="131">2</cx:pt>
          <cx:pt idx="132">3.5</cx:pt>
          <cx:pt idx="133">2.5</cx:pt>
          <cx:pt idx="134">3.5</cx:pt>
          <cx:pt idx="135">3</cx:pt>
          <cx:pt idx="136">3.5</cx:pt>
          <cx:pt idx="137">3</cx:pt>
          <cx:pt idx="138">3</cx:pt>
          <cx:pt idx="139">4</cx:pt>
          <cx:pt idx="140">4</cx:pt>
          <cx:pt idx="141">3.5</cx:pt>
          <cx:pt idx="142">3</cx:pt>
          <cx:pt idx="143">3</cx:pt>
          <cx:pt idx="144">3</cx:pt>
          <cx:pt idx="145">2</cx:pt>
          <cx:pt idx="146">3.5</cx:pt>
          <cx:pt idx="147">2</cx:pt>
          <cx:pt idx="148">2.5</cx:pt>
          <cx:pt idx="149">4</cx:pt>
          <cx:pt idx="150">2.5</cx:pt>
          <cx:pt idx="151">2</cx:pt>
          <cx:pt idx="152">2</cx:pt>
          <cx:pt idx="153">3.5</cx:pt>
          <cx:pt idx="154">2</cx:pt>
          <cx:pt idx="155">2.5</cx:pt>
          <cx:pt idx="156">2</cx:pt>
          <cx:pt idx="157">2.5</cx:pt>
          <cx:pt idx="158">2.5</cx:pt>
          <cx:pt idx="159">2.5</cx:pt>
          <cx:pt idx="160">2</cx:pt>
          <cx:pt idx="161">3.5</cx:pt>
          <cx:pt idx="162">2.5</cx:pt>
          <cx:pt idx="163">3.5</cx:pt>
          <cx:pt idx="164">3</cx:pt>
          <cx:pt idx="165">2.5</cx:pt>
          <cx:pt idx="166">2.5</cx:pt>
          <cx:pt idx="167">2.5</cx:pt>
          <cx:pt idx="168">2.5</cx:pt>
          <cx:pt idx="169">3</cx:pt>
          <cx:pt idx="170">2</cx:pt>
          <cx:pt idx="171">3</cx:pt>
          <cx:pt idx="172">3.5</cx:pt>
          <cx:pt idx="173">3</cx:pt>
          <cx:pt idx="174">3.5</cx:pt>
          <cx:pt idx="175">2.5</cx:pt>
          <cx:pt idx="176">3</cx:pt>
          <cx:pt idx="177">3</cx:pt>
          <cx:pt idx="178">4.5</cx:pt>
          <cx:pt idx="179">4.5</cx:pt>
          <cx:pt idx="180">3</cx:pt>
          <cx:pt idx="181">3</cx:pt>
          <cx:pt idx="182">2.5</cx:pt>
          <cx:pt idx="183">3</cx:pt>
          <cx:pt idx="184">2.3332999999999999</cx:pt>
          <cx:pt idx="185">3.5</cx:pt>
          <cx:pt idx="186">3.5</cx:pt>
          <cx:pt idx="187">3.5</cx:pt>
          <cx:pt idx="188">3</cx:pt>
          <cx:pt idx="189">3</cx:pt>
          <cx:pt idx="190">2</cx:pt>
          <cx:pt idx="191">3</cx:pt>
          <cx:pt idx="192">3.5</cx:pt>
          <cx:pt idx="193">2</cx:pt>
          <cx:pt idx="194">3.5</cx:pt>
          <cx:pt idx="195">1.5</cx:pt>
          <cx:pt idx="196">3</cx:pt>
          <cx:pt idx="197">3</cx:pt>
          <cx:pt idx="198">3.5</cx:pt>
          <cx:pt idx="199">2.5</cx:pt>
          <cx:pt idx="200">2</cx:pt>
          <cx:pt idx="201">3</cx:pt>
          <cx:pt idx="202">3.5</cx:pt>
          <cx:pt idx="203">3.5</cx:pt>
          <cx:pt idx="204">3</cx:pt>
          <cx:pt idx="205">2.5</cx:pt>
          <cx:pt idx="206">3.5</cx:pt>
          <cx:pt idx="207">1.6667000000000001</cx:pt>
          <cx:pt idx="208">4</cx:pt>
          <cx:pt idx="209">3</cx:pt>
          <cx:pt idx="210">3.5</cx:pt>
          <cx:pt idx="211">4</cx:pt>
          <cx:pt idx="212">2.6667000000000001</cx:pt>
          <cx:pt idx="213">2</cx:pt>
          <cx:pt idx="214">2.5</cx:pt>
          <cx:pt idx="215">3</cx:pt>
          <cx:pt idx="216">3</cx:pt>
          <cx:pt idx="217">2</cx:pt>
          <cx:pt idx="218">3.5</cx:pt>
          <cx:pt idx="219">3</cx:pt>
          <cx:pt idx="220">2.5</cx:pt>
          <cx:pt idx="221">3</cx:pt>
          <cx:pt idx="222">3.6667000000000001</cx:pt>
          <cx:pt idx="223">3.6667000000000001</cx:pt>
          <cx:pt idx="224">2.6667000000000001</cx:pt>
          <cx:pt idx="225">3</cx:pt>
          <cx:pt idx="226">3.3332999999999999</cx:pt>
          <cx:pt idx="227">3</cx:pt>
          <cx:pt idx="228">3.3332999999999999</cx:pt>
          <cx:pt idx="229">4</cx:pt>
          <cx:pt idx="230">3.6667000000000001</cx:pt>
          <cx:pt idx="231">3.6667000000000001</cx:pt>
          <cx:pt idx="232">2.5</cx:pt>
          <cx:pt idx="233">3.6667000000000001</cx:pt>
          <cx:pt idx="234">2</cx:pt>
          <cx:pt idx="235">2.5</cx:pt>
          <cx:pt idx="236">2.5</cx:pt>
          <cx:pt idx="237">2</cx:pt>
          <cx:pt idx="238">2.5</cx:pt>
          <cx:pt idx="239">2.5</cx:pt>
          <cx:pt idx="240">3</cx:pt>
          <cx:pt idx="241">2</cx:pt>
          <cx:pt idx="242">3.5</cx:pt>
          <cx:pt idx="243">3.5</cx:pt>
          <cx:pt idx="244">3.6667000000000001</cx:pt>
          <cx:pt idx="245">3.6667000000000001</cx:pt>
          <cx:pt idx="246">3</cx:pt>
          <cx:pt idx="247">2.3332999999999999</cx:pt>
          <cx:pt idx="248">4</cx:pt>
          <cx:pt idx="249">4</cx:pt>
          <cx:pt idx="250">3.3332999999999999</cx:pt>
          <cx:pt idx="251">2.6667000000000001</cx:pt>
          <cx:pt idx="252">3</cx:pt>
          <cx:pt idx="253">3.3332999999999999</cx:pt>
          <cx:pt idx="254">3</cx:pt>
          <cx:pt idx="255">2.3332999999999999</cx:pt>
          <cx:pt idx="256">2.6667000000000001</cx:pt>
          <cx:pt idx="257">3</cx:pt>
          <cx:pt idx="258">3.3332999999999999</cx:pt>
          <cx:pt idx="259">3.6667000000000001</cx:pt>
          <cx:pt idx="260">3.3332999999999999</cx:pt>
          <cx:pt idx="261">2.6667000000000001</cx:pt>
          <cx:pt idx="262">3.3332999999999999</cx:pt>
          <cx:pt idx="263">2.3332999999999999</cx:pt>
          <cx:pt idx="264">3</cx:pt>
          <cx:pt idx="265">3.3332999999999999</cx:pt>
          <cx:pt idx="266">3.3332999999999999</cx:pt>
          <cx:pt idx="267">2.6667000000000001</cx:pt>
          <cx:pt idx="268">2.3332999999999999</cx:pt>
          <cx:pt idx="269">3.3332999999999999</cx:pt>
          <cx:pt idx="270">2.5</cx:pt>
          <cx:pt idx="271">2.5</cx:pt>
          <cx:pt idx="272">3</cx:pt>
          <cx:pt idx="273">2.6667000000000001</cx:pt>
          <cx:pt idx="274">2</cx:pt>
          <cx:pt idx="275">3.3332999999999999</cx:pt>
          <cx:pt idx="276">2.3332999999999999</cx:pt>
          <cx:pt idx="277">2.3332999999999999</cx:pt>
          <cx:pt idx="278">3.3332999999999999</cx:pt>
          <cx:pt idx="279">3</cx:pt>
          <cx:pt idx="280">2.3332999999999999</cx:pt>
          <cx:pt idx="281">3</cx:pt>
          <cx:pt idx="282">3</cx:pt>
          <cx:pt idx="283">3</cx:pt>
          <cx:pt idx="284">2</cx:pt>
          <cx:pt idx="285">2.5</cx:pt>
          <cx:pt idx="286">2.5</cx:pt>
          <cx:pt idx="287">2.5</cx:pt>
          <cx:pt idx="288">3.5</cx:pt>
          <cx:pt idx="289">3</cx:pt>
          <cx:pt idx="290">3</cx:pt>
          <cx:pt idx="291">3</cx:pt>
          <cx:pt idx="292">2.5</cx:pt>
          <cx:pt idx="293">2</cx:pt>
          <cx:pt idx="294">3</cx:pt>
          <cx:pt idx="295">3.5</cx:pt>
          <cx:pt idx="296">2</cx:pt>
          <cx:pt idx="297">2</cx:pt>
          <cx:pt idx="298">1.6667000000000001</cx:pt>
          <cx:pt idx="299">2</cx:pt>
          <cx:pt idx="300">3</cx:pt>
          <cx:pt idx="301">2.5</cx:pt>
          <cx:pt idx="302">3</cx:pt>
          <cx:pt idx="303">3.5</cx:pt>
          <cx:pt idx="304">3</cx:pt>
          <cx:pt idx="305">2.5</cx:pt>
          <cx:pt idx="306">3</cx:pt>
          <cx:pt idx="307">3</cx:pt>
          <cx:pt idx="308">2.5</cx:pt>
          <cx:pt idx="309">3.5</cx:pt>
          <cx:pt idx="310">2.5</cx:pt>
          <cx:pt idx="311">2.5</cx:pt>
          <cx:pt idx="312">3.5</cx:pt>
          <cx:pt idx="313">2.3332999999999999</cx:pt>
          <cx:pt idx="314">2.6667000000000001</cx:pt>
          <cx:pt idx="315">1.6667000000000001</cx:pt>
          <cx:pt idx="316">2.3332999999999999</cx:pt>
          <cx:pt idx="317">2.6667000000000001</cx:pt>
          <cx:pt idx="318">2.6667000000000001</cx:pt>
          <cx:pt idx="319">2.6667000000000001</cx:pt>
          <cx:pt idx="320">1.6667000000000001</cx:pt>
          <cx:pt idx="321">3</cx:pt>
          <cx:pt idx="322">3</cx:pt>
          <cx:pt idx="323">2.5</cx:pt>
          <cx:pt idx="324">3.5</cx:pt>
          <cx:pt idx="325">2.5</cx:pt>
          <cx:pt idx="326">2.5</cx:pt>
          <cx:pt idx="327">3</cx:pt>
          <cx:pt idx="328">3.5</cx:pt>
          <cx:pt idx="329">2.5</cx:pt>
          <cx:pt idx="330">2.5</cx:pt>
          <cx:pt idx="331">3</cx:pt>
          <cx:pt idx="332">3</cx:pt>
          <cx:pt idx="333">3.5</cx:pt>
          <cx:pt idx="334">3.5</cx:pt>
          <cx:pt idx="335">4.5</cx:pt>
          <cx:pt idx="336">3.5</cx:pt>
          <cx:pt idx="337">2.5</cx:pt>
          <cx:pt idx="338">2.5</cx:pt>
          <cx:pt idx="339">2.5</cx:pt>
          <cx:pt idx="340">3.5</cx:pt>
          <cx:pt idx="341">3</cx:pt>
          <cx:pt idx="342">2</cx:pt>
          <cx:pt idx="343">3</cx:pt>
          <cx:pt idx="344">3.5</cx:pt>
          <cx:pt idx="345">2.5</cx:pt>
          <cx:pt idx="346">3.5</cx:pt>
          <cx:pt idx="347">2</cx:pt>
          <cx:pt idx="348">4</cx:pt>
          <cx:pt idx="349">3.3332999999999999</cx:pt>
          <cx:pt idx="350">4</cx:pt>
          <cx:pt idx="351">2.5</cx:pt>
          <cx:pt idx="352">3.5</cx:pt>
          <cx:pt idx="353">3.5</cx:pt>
          <cx:pt idx="354">2.5</cx:pt>
          <cx:pt idx="355">4</cx:pt>
          <cx:pt idx="356">3</cx:pt>
          <cx:pt idx="357">2.5</cx:pt>
          <cx:pt idx="358">3.5</cx:pt>
          <cx:pt idx="359">2.5</cx:pt>
          <cx:pt idx="360">3</cx:pt>
          <cx:pt idx="361">3.5</cx:pt>
          <cx:pt idx="362">3.5</cx:pt>
          <cx:pt idx="363">2</cx:pt>
          <cx:pt idx="364">1</cx:pt>
          <cx:pt idx="365">2.5</cx:pt>
          <cx:pt idx="366">1.5</cx:pt>
          <cx:pt idx="367">2</cx:pt>
          <cx:pt idx="368">3</cx:pt>
          <cx:pt idx="369">3.5</cx:pt>
          <cx:pt idx="370">3</cx:pt>
          <cx:pt idx="371">2.5</cx:pt>
          <cx:pt idx="372">4</cx:pt>
          <cx:pt idx="373">2.5</cx:pt>
          <cx:pt idx="374">3.5</cx:pt>
          <cx:pt idx="375">4</cx:pt>
          <cx:pt idx="376">3.5</cx:pt>
          <cx:pt idx="377">3.5</cx:pt>
          <cx:pt idx="378">3.5</cx:pt>
          <cx:pt idx="379">3</cx:pt>
          <cx:pt idx="380">3.5</cx:pt>
          <cx:pt idx="381">3.5</cx:pt>
          <cx:pt idx="382">4</cx:pt>
          <cx:pt idx="383">3.5</cx:pt>
          <cx:pt idx="384">4.5</cx:pt>
          <cx:pt idx="385">2.5</cx:pt>
          <cx:pt idx="386">3</cx:pt>
          <cx:pt idx="387">3</cx:pt>
          <cx:pt idx="388">4.5</cx:pt>
          <cx:pt idx="389">3</cx:pt>
          <cx:pt idx="390">4</cx:pt>
          <cx:pt idx="391">4</cx:pt>
          <cx:pt idx="392">3</cx:pt>
          <cx:pt idx="393">3</cx:pt>
          <cx:pt idx="394">3.3332999999999999</cx:pt>
          <cx:pt idx="395">3</cx:pt>
          <cx:pt idx="396">2</cx:pt>
          <cx:pt idx="397">2.3332999999999999</cx:pt>
          <cx:pt idx="398">4</cx:pt>
          <cx:pt idx="399">3</cx:pt>
          <cx:pt idx="400">3.5</cx:pt>
          <cx:pt idx="401">3.5</cx:pt>
          <cx:pt idx="402">2.5</cx:pt>
          <cx:pt idx="403">3</cx:pt>
          <cx:pt idx="404">3.5</cx:pt>
          <cx:pt idx="405">3.5</cx:pt>
          <cx:pt idx="406">3.5</cx:pt>
          <cx:pt idx="407">3.5</cx:pt>
          <cx:pt idx="408">3.5</cx:pt>
          <cx:pt idx="409">4</cx:pt>
          <cx:pt idx="410">4</cx:pt>
          <cx:pt idx="411">3</cx:pt>
          <cx:pt idx="412">3</cx:pt>
          <cx:pt idx="413">2.5</cx:pt>
          <cx:pt idx="414">4</cx:pt>
          <cx:pt idx="415">3</cx:pt>
          <cx:pt idx="416">2.5</cx:pt>
          <cx:pt idx="417">3.5</cx:pt>
          <cx:pt idx="418">2.5</cx:pt>
          <cx:pt idx="419">3.5</cx:pt>
          <cx:pt idx="420">3.5</cx:pt>
          <cx:pt idx="421">2.5</cx:pt>
          <cx:pt idx="422">2.5</cx:pt>
          <cx:pt idx="423">3.5</cx:pt>
          <cx:pt idx="424">3</cx:pt>
          <cx:pt idx="425">3</cx:pt>
          <cx:pt idx="426">2</cx:pt>
          <cx:pt idx="427">4</cx:pt>
          <cx:pt idx="428">3</cx:pt>
          <cx:pt idx="429">4</cx:pt>
          <cx:pt idx="430">4</cx:pt>
          <cx:pt idx="431">4</cx:pt>
          <cx:pt idx="432">4</cx:pt>
          <cx:pt idx="433">4</cx:pt>
          <cx:pt idx="434">4</cx:pt>
          <cx:pt idx="435">4</cx:pt>
          <cx:pt idx="436">4</cx:pt>
          <cx:pt idx="437">5</cx:pt>
          <cx:pt idx="438">2</cx:pt>
          <cx:pt idx="439">3.5</cx:pt>
          <cx:pt idx="440">3.3332999999999999</cx:pt>
          <cx:pt idx="441">2.6667000000000001</cx:pt>
          <cx:pt idx="442">2.3332999999999999</cx:pt>
          <cx:pt idx="443">1.6667000000000001</cx:pt>
          <cx:pt idx="444">1.3332999999999999</cx:pt>
          <cx:pt idx="445">2.3332999999999999</cx:pt>
          <cx:pt idx="446">2</cx:pt>
          <cx:pt idx="447">2</cx:pt>
          <cx:pt idx="448">2</cx:pt>
          <cx:pt idx="449">2.6667000000000001</cx:pt>
          <cx:pt idx="450">3.5</cx:pt>
          <cx:pt idx="451">2</cx:pt>
          <cx:pt idx="452">3</cx:pt>
          <cx:pt idx="453">3</cx:pt>
          <cx:pt idx="454">2.3332999999999999</cx:pt>
          <cx:pt idx="455">3.3332999999999999</cx:pt>
          <cx:pt idx="456">3.6667000000000001</cx:pt>
          <cx:pt idx="457">3</cx:pt>
          <cx:pt idx="458">4</cx:pt>
          <cx:pt idx="459">2</cx:pt>
          <cx:pt idx="460">3</cx:pt>
          <cx:pt idx="461">2</cx:pt>
          <cx:pt idx="462">3</cx:pt>
          <cx:pt idx="463">3</cx:pt>
          <cx:pt idx="464">2</cx:pt>
          <cx:pt idx="465">2.5</cx:pt>
          <cx:pt idx="466">2</cx:pt>
          <cx:pt idx="467">2</cx:pt>
          <cx:pt idx="468">2</cx:pt>
          <cx:pt idx="469">2.5</cx:pt>
          <cx:pt idx="470">3.5</cx:pt>
          <cx:pt idx="471">3.5</cx:pt>
          <cx:pt idx="472">3.5</cx:pt>
          <cx:pt idx="473">3.5</cx:pt>
          <cx:pt idx="474">3</cx:pt>
          <cx:pt idx="475">3.5</cx:pt>
          <cx:pt idx="476">2.6667000000000001</cx:pt>
          <cx:pt idx="477">3</cx:pt>
          <cx:pt idx="478">3.6667000000000001</cx:pt>
          <cx:pt idx="479">3.5</cx:pt>
          <cx:pt idx="480">3</cx:pt>
          <cx:pt idx="481">2.5</cx:pt>
          <cx:pt idx="482">2</cx:pt>
          <cx:pt idx="483">2</cx:pt>
          <cx:pt idx="484">3</cx:pt>
          <cx:pt idx="485">3</cx:pt>
          <cx:pt idx="486">2.5</cx:pt>
          <cx:pt idx="487">4.5</cx:pt>
          <cx:pt idx="488">4.5</cx:pt>
          <cx:pt idx="489">2.5</cx:pt>
          <cx:pt idx="490">3</cx:pt>
          <cx:pt idx="491">3</cx:pt>
          <cx:pt idx="492">4</cx:pt>
          <cx:pt idx="493">3</cx:pt>
          <cx:pt idx="494">3.5</cx:pt>
          <cx:pt idx="495">4</cx:pt>
          <cx:pt idx="496">4.5</cx:pt>
          <cx:pt idx="497">5</cx:pt>
          <cx:pt idx="498">3.5</cx:pt>
          <cx:pt idx="499">3.5</cx:pt>
          <cx:pt idx="500">4</cx:pt>
          <cx:pt idx="501">4</cx:pt>
          <cx:pt idx="502">3</cx:pt>
          <cx:pt idx="503">3</cx:pt>
          <cx:pt idx="504">4.5</cx:pt>
          <cx:pt idx="505">3.5</cx:pt>
          <cx:pt idx="506">4</cx:pt>
          <cx:pt idx="507">4.3333000000000004</cx:pt>
          <cx:pt idx="508">4.3333000000000004</cx:pt>
          <cx:pt idx="509">3.6667000000000001</cx:pt>
          <cx:pt idx="510">2</cx:pt>
          <cx:pt idx="511">2</cx:pt>
          <cx:pt idx="512">2.6667000000000001</cx:pt>
          <cx:pt idx="513">3</cx:pt>
          <cx:pt idx="514">3.3332999999999999</cx:pt>
          <cx:pt idx="515">2.3332999999999999</cx:pt>
          <cx:pt idx="516">3</cx:pt>
          <cx:pt idx="517">3</cx:pt>
          <cx:pt idx="518">3</cx:pt>
          <cx:pt idx="519">2.5</cx:pt>
          <cx:pt idx="520">2.5</cx:pt>
          <cx:pt idx="521">3</cx:pt>
          <cx:pt idx="522">4</cx:pt>
          <cx:pt idx="523">4</cx:pt>
          <cx:pt idx="524">3.5</cx:pt>
          <cx:pt idx="525">4</cx:pt>
          <cx:pt idx="526">3.5</cx:pt>
          <cx:pt idx="527">3.3332999999999999</cx:pt>
          <cx:pt idx="528">3</cx:pt>
          <cx:pt idx="529">4.5</cx:pt>
          <cx:pt idx="530">2.5</cx:pt>
          <cx:pt idx="531">3</cx:pt>
          <cx:pt idx="532">3</cx:pt>
          <cx:pt idx="533">3.5</cx:pt>
          <cx:pt idx="534">3</cx:pt>
          <cx:pt idx="535">2</cx:pt>
          <cx:pt idx="536">3</cx:pt>
          <cx:pt idx="537">3.5</cx:pt>
          <cx:pt idx="538">3</cx:pt>
          <cx:pt idx="539">3.5</cx:pt>
          <cx:pt idx="540">3</cx:pt>
          <cx:pt idx="541">3.5</cx:pt>
          <cx:pt idx="542">3</cx:pt>
          <cx:pt idx="543">1.5</cx:pt>
          <cx:pt idx="544">2</cx:pt>
          <cx:pt idx="545">2.5</cx:pt>
          <cx:pt idx="546">4</cx:pt>
          <cx:pt idx="547">1.5</cx:pt>
          <cx:pt idx="548">2.5</cx:pt>
          <cx:pt idx="549">2</cx:pt>
          <cx:pt idx="550">2.5</cx:pt>
          <cx:pt idx="551">2.5</cx:pt>
          <cx:pt idx="552">3</cx:pt>
          <cx:pt idx="553">2.5</cx:pt>
          <cx:pt idx="554">2.5</cx:pt>
          <cx:pt idx="555">3</cx:pt>
          <cx:pt idx="556">3</cx:pt>
          <cx:pt idx="557">2.5</cx:pt>
          <cx:pt idx="558">3</cx:pt>
          <cx:pt idx="559">3</cx:pt>
          <cx:pt idx="560">1.5</cx:pt>
          <cx:pt idx="561">3</cx:pt>
          <cx:pt idx="562">2</cx:pt>
          <cx:pt idx="563">2.5</cx:pt>
          <cx:pt idx="564">2.5</cx:pt>
          <cx:pt idx="565">2.5</cx:pt>
          <cx:pt idx="566">2.5</cx:pt>
          <cx:pt idx="567">2.5</cx:pt>
          <cx:pt idx="568">2</cx:pt>
          <cx:pt idx="569">2.5</cx:pt>
          <cx:pt idx="570">2</cx:pt>
          <cx:pt idx="571">3.5</cx:pt>
          <cx:pt idx="572">2</cx:pt>
          <cx:pt idx="573">2</cx:pt>
          <cx:pt idx="574">2</cx:pt>
          <cx:pt idx="575">2</cx:pt>
          <cx:pt idx="576">3.5</cx:pt>
          <cx:pt idx="577">3.5</cx:pt>
          <cx:pt idx="578">2.5</cx:pt>
          <cx:pt idx="579">3</cx:pt>
          <cx:pt idx="580">3</cx:pt>
          <cx:pt idx="581">4</cx:pt>
          <cx:pt idx="582">3</cx:pt>
          <cx:pt idx="583">3.5</cx:pt>
          <cx:pt idx="584">3</cx:pt>
          <cx:pt idx="585">3</cx:pt>
          <cx:pt idx="586">3</cx:pt>
          <cx:pt idx="587">3</cx:pt>
          <cx:pt idx="588">3</cx:pt>
          <cx:pt idx="589">2.5</cx:pt>
          <cx:pt idx="590">4</cx:pt>
          <cx:pt idx="591">3</cx:pt>
          <cx:pt idx="592">3</cx:pt>
          <cx:pt idx="593">3.5</cx:pt>
          <cx:pt idx="594">2.5</cx:pt>
          <cx:pt idx="595">2.5</cx:pt>
          <cx:pt idx="596">2.5</cx:pt>
          <cx:pt idx="597">3</cx:pt>
          <cx:pt idx="598">4</cx:pt>
          <cx:pt idx="599">2.5</cx:pt>
          <cx:pt idx="600">2.5</cx:pt>
          <cx:pt idx="601">3</cx:pt>
          <cx:pt idx="602">3</cx:pt>
          <cx:pt idx="603">3.5</cx:pt>
          <cx:pt idx="604">3.5</cx:pt>
          <cx:pt idx="605">2</cx:pt>
          <cx:pt idx="606">2.5</cx:pt>
          <cx:pt idx="607">2.5</cx:pt>
          <cx:pt idx="608">3.5</cx:pt>
          <cx:pt idx="609">2.5</cx:pt>
          <cx:pt idx="610">3</cx:pt>
          <cx:pt idx="611">3</cx:pt>
          <cx:pt idx="612">3</cx:pt>
          <cx:pt idx="613">3</cx:pt>
          <cx:pt idx="614">3</cx:pt>
          <cx:pt idx="615">3.5</cx:pt>
          <cx:pt idx="616">3.5</cx:pt>
          <cx:pt idx="617">3.5</cx:pt>
          <cx:pt idx="618">3.5</cx:pt>
          <cx:pt idx="619">3.5</cx:pt>
          <cx:pt idx="620">3</cx:pt>
          <cx:pt idx="621">3.5</cx:pt>
          <cx:pt idx="622">3.5</cx:pt>
          <cx:pt idx="623">3.5</cx:pt>
          <cx:pt idx="624">3.5</cx:pt>
          <cx:pt idx="625">3.5</cx:pt>
          <cx:pt idx="626">3</cx:pt>
          <cx:pt idx="627">3.5</cx:pt>
          <cx:pt idx="628">2.5</cx:pt>
          <cx:pt idx="629">2</cx:pt>
          <cx:pt idx="630">2.5</cx:pt>
          <cx:pt idx="631">2.5</cx:pt>
          <cx:pt idx="632">3.5</cx:pt>
          <cx:pt idx="633">2</cx:pt>
          <cx:pt idx="634">4.5</cx:pt>
          <cx:pt idx="635">3.5</cx:pt>
          <cx:pt idx="636">5</cx:pt>
          <cx:pt idx="637">4.5</cx:pt>
          <cx:pt idx="638">3</cx:pt>
          <cx:pt idx="639">1.5</cx:pt>
          <cx:pt idx="640">4</cx:pt>
          <cx:pt idx="641">4.5</cx:pt>
          <cx:pt idx="642">4.5</cx:pt>
          <cx:pt idx="643">4</cx:pt>
          <cx:pt idx="644">3.5</cx:pt>
          <cx:pt idx="645">3</cx:pt>
          <cx:pt idx="646">3</cx:pt>
          <cx:pt idx="647">2</cx:pt>
          <cx:pt idx="648">2</cx:pt>
          <cx:pt idx="649">4</cx:pt>
          <cx:pt idx="650">2.5</cx:pt>
          <cx:pt idx="651">4</cx:pt>
          <cx:pt idx="652">2.5</cx:pt>
          <cx:pt idx="653">4.5</cx:pt>
          <cx:pt idx="654">3.5</cx:pt>
          <cx:pt idx="655">3.5</cx:pt>
          <cx:pt idx="656">3.5</cx:pt>
          <cx:pt idx="657">4</cx:pt>
          <cx:pt idx="658">1.5</cx:pt>
          <cx:pt idx="659">3</cx:pt>
          <cx:pt idx="660">3</cx:pt>
          <cx:pt idx="661">4</cx:pt>
          <cx:pt idx="662">3</cx:pt>
          <cx:pt idx="663">4</cx:pt>
          <cx:pt idx="664">3.5</cx:pt>
          <cx:pt idx="665">3.5</cx:pt>
          <cx:pt idx="666">3.5</cx:pt>
          <cx:pt idx="667">3</cx:pt>
          <cx:pt idx="668">3.5</cx:pt>
          <cx:pt idx="669">3.5</cx:pt>
          <cx:pt idx="670">3</cx:pt>
          <cx:pt idx="671">3.5</cx:pt>
          <cx:pt idx="672">3.5</cx:pt>
          <cx:pt idx="673">3</cx:pt>
          <cx:pt idx="674">2.5</cx:pt>
          <cx:pt idx="675">3</cx:pt>
          <cx:pt idx="676">3</cx:pt>
          <cx:pt idx="677">3.5</cx:pt>
          <cx:pt idx="678">2.5</cx:pt>
          <cx:pt idx="679">4</cx:pt>
          <cx:pt idx="680">3.5</cx:pt>
          <cx:pt idx="681">4.5</cx:pt>
          <cx:pt idx="682">4</cx:pt>
          <cx:pt idx="683">2.5</cx:pt>
          <cx:pt idx="684">2</cx:pt>
          <cx:pt idx="685">3</cx:pt>
          <cx:pt idx="686">3.5</cx:pt>
          <cx:pt idx="687">3.5</cx:pt>
          <cx:pt idx="688">3.5</cx:pt>
          <cx:pt idx="689">3</cx:pt>
          <cx:pt idx="690">4</cx:pt>
          <cx:pt idx="691">4</cx:pt>
          <cx:pt idx="692">4.5</cx:pt>
          <cx:pt idx="693">4.5</cx:pt>
          <cx:pt idx="694">3.5</cx:pt>
          <cx:pt idx="695">3</cx:pt>
          <cx:pt idx="696">3.5</cx:pt>
          <cx:pt idx="697">4.5</cx:pt>
          <cx:pt idx="698">3.5</cx:pt>
          <cx:pt idx="699">4</cx:pt>
          <cx:pt idx="700">3.5</cx:pt>
          <cx:pt idx="701">4.5</cx:pt>
          <cx:pt idx="702">3.5</cx:pt>
          <cx:pt idx="703">2.5</cx:pt>
          <cx:pt idx="704">2.5</cx:pt>
          <cx:pt idx="705">2</cx:pt>
          <cx:pt idx="706">2.5</cx:pt>
          <cx:pt idx="707">3</cx:pt>
          <cx:pt idx="708">3</cx:pt>
          <cx:pt idx="709">3.5</cx:pt>
          <cx:pt idx="710">2.5</cx:pt>
          <cx:pt idx="711">4</cx:pt>
          <cx:pt idx="712">4</cx:pt>
          <cx:pt idx="713">1.5</cx:pt>
          <cx:pt idx="714">2</cx:pt>
          <cx:pt idx="715">3</cx:pt>
          <cx:pt idx="716">2.5</cx:pt>
          <cx:pt idx="717">2.5</cx:pt>
          <cx:pt idx="718">2.5</cx:pt>
          <cx:pt idx="719">3</cx:pt>
          <cx:pt idx="720">3.5</cx:pt>
          <cx:pt idx="721">2.5</cx:pt>
          <cx:pt idx="722">3</cx:pt>
          <cx:pt idx="723">2</cx:pt>
          <cx:pt idx="724">1</cx:pt>
          <cx:pt idx="725">1</cx:pt>
          <cx:pt idx="726">2.5</cx:pt>
          <cx:pt idx="727">2.5</cx:pt>
          <cx:pt idx="728">2.5</cx:pt>
          <cx:pt idx="729">3.5</cx:pt>
          <cx:pt idx="730">1.5</cx:pt>
          <cx:pt idx="731">3.5</cx:pt>
          <cx:pt idx="732">3.5</cx:pt>
          <cx:pt idx="733">3</cx:pt>
          <cx:pt idx="734">3</cx:pt>
          <cx:pt idx="735">2</cx:pt>
          <cx:pt idx="736">2</cx:pt>
          <cx:pt idx="737">3</cx:pt>
          <cx:pt idx="738">2.5</cx:pt>
          <cx:pt idx="739">3.5</cx:pt>
          <cx:pt idx="740">3</cx:pt>
          <cx:pt idx="741">2</cx:pt>
          <cx:pt idx="742">3</cx:pt>
          <cx:pt idx="743">4.5</cx:pt>
          <cx:pt idx="744">4.5</cx:pt>
          <cx:pt idx="745">3.5</cx:pt>
          <cx:pt idx="746">2</cx:pt>
          <cx:pt idx="747">3.5</cx:pt>
          <cx:pt idx="748">3</cx:pt>
          <cx:pt idx="749">2.5</cx:pt>
          <cx:pt idx="750">3.5</cx:pt>
          <cx:pt idx="751">2.5</cx:pt>
          <cx:pt idx="752">2.5</cx:pt>
          <cx:pt idx="753">2</cx:pt>
          <cx:pt idx="754">2.5</cx:pt>
          <cx:pt idx="755">3</cx:pt>
          <cx:pt idx="756">3</cx:pt>
          <cx:pt idx="757">2.6667000000000001</cx:pt>
          <cx:pt idx="758">3.5</cx:pt>
          <cx:pt idx="759">3</cx:pt>
          <cx:pt idx="760">3</cx:pt>
          <cx:pt idx="761">2.5</cx:pt>
          <cx:pt idx="762">3</cx:pt>
          <cx:pt idx="763">3.5</cx:pt>
          <cx:pt idx="764">3</cx:pt>
          <cx:pt idx="765">3.5</cx:pt>
          <cx:pt idx="766">3.5</cx:pt>
          <cx:pt idx="767">2.5</cx:pt>
          <cx:pt idx="768">2</cx:pt>
          <cx:pt idx="769">3.5</cx:pt>
          <cx:pt idx="770">2.5</cx:pt>
          <cx:pt idx="771">3</cx:pt>
          <cx:pt idx="772">3</cx:pt>
          <cx:pt idx="773">2.5</cx:pt>
          <cx:pt idx="774">3</cx:pt>
          <cx:pt idx="775">3</cx:pt>
          <cx:pt idx="776">2.5</cx:pt>
          <cx:pt idx="777">3</cx:pt>
          <cx:pt idx="778">2.5</cx:pt>
          <cx:pt idx="779">3</cx:pt>
          <cx:pt idx="780">3.5</cx:pt>
          <cx:pt idx="781">2.5</cx:pt>
          <cx:pt idx="782">3</cx:pt>
          <cx:pt idx="783">3</cx:pt>
          <cx:pt idx="784">3</cx:pt>
          <cx:pt idx="785">1.6667000000000001</cx:pt>
          <cx:pt idx="786">3.6667000000000001</cx:pt>
          <cx:pt idx="787">3.5</cx:pt>
          <cx:pt idx="788">2.5</cx:pt>
          <cx:pt idx="789">2.5</cx:pt>
          <cx:pt idx="790">2.5</cx:pt>
          <cx:pt idx="791">3</cx:pt>
          <cx:pt idx="792">2.5</cx:pt>
          <cx:pt idx="793">3</cx:pt>
          <cx:pt idx="794">3</cx:pt>
          <cx:pt idx="795">2.5</cx:pt>
          <cx:pt idx="796">3</cx:pt>
          <cx:pt idx="797">3.5</cx:pt>
          <cx:pt idx="798">3</cx:pt>
          <cx:pt idx="799">3.6667000000000001</cx:pt>
          <cx:pt idx="800">2</cx:pt>
          <cx:pt idx="801">2</cx:pt>
          <cx:pt idx="802">3.5</cx:pt>
          <cx:pt idx="803">3.5</cx:pt>
          <cx:pt idx="804">4.5</cx:pt>
          <cx:pt idx="805">2.5</cx:pt>
          <cx:pt idx="806">3.5</cx:pt>
          <cx:pt idx="807">3</cx:pt>
          <cx:pt idx="808">3</cx:pt>
          <cx:pt idx="809">3</cx:pt>
          <cx:pt idx="810">2</cx:pt>
          <cx:pt idx="811">4</cx:pt>
          <cx:pt idx="812">2.5</cx:pt>
          <cx:pt idx="813">3.5</cx:pt>
          <cx:pt idx="814">4.3333000000000004</cx:pt>
          <cx:pt idx="815">3.3332999999999999</cx:pt>
          <cx:pt idx="816">3</cx:pt>
          <cx:pt idx="817">2.6667000000000001</cx:pt>
          <cx:pt idx="818">2.3332999999999999</cx:pt>
          <cx:pt idx="819">2</cx:pt>
          <cx:pt idx="820">4</cx:pt>
          <cx:pt idx="821">3.5</cx:pt>
          <cx:pt idx="822">3</cx:pt>
          <cx:pt idx="823">3</cx:pt>
          <cx:pt idx="824">3.5</cx:pt>
          <cx:pt idx="825">2</cx:pt>
          <cx:pt idx="826">2.5</cx:pt>
          <cx:pt idx="827">3</cx:pt>
          <cx:pt idx="828">2.5</cx:pt>
          <cx:pt idx="829">3</cx:pt>
          <cx:pt idx="830">3.5</cx:pt>
          <cx:pt idx="831">2.5</cx:pt>
          <cx:pt idx="832">2.5</cx:pt>
          <cx:pt idx="833">3</cx:pt>
          <cx:pt idx="834">2.5</cx:pt>
          <cx:pt idx="835">3.5</cx:pt>
          <cx:pt idx="836">3</cx:pt>
          <cx:pt idx="837">4</cx:pt>
          <cx:pt idx="838">3</cx:pt>
          <cx:pt idx="839">4.5</cx:pt>
          <cx:pt idx="840">3.5</cx:pt>
          <cx:pt idx="841">3</cx:pt>
          <cx:pt idx="842">4</cx:pt>
          <cx:pt idx="843">2.5</cx:pt>
          <cx:pt idx="844">3</cx:pt>
          <cx:pt idx="845">2.5</cx:pt>
          <cx:pt idx="846">3.5</cx:pt>
          <cx:pt idx="847">3</cx:pt>
          <cx:pt idx="848">3.5</cx:pt>
          <cx:pt idx="849">3.5</cx:pt>
          <cx:pt idx="850">4</cx:pt>
          <cx:pt idx="851">3</cx:pt>
          <cx:pt idx="852">4.5</cx:pt>
          <cx:pt idx="853">2.5</cx:pt>
          <cx:pt idx="854">3</cx:pt>
          <cx:pt idx="855">3.5</cx:pt>
          <cx:pt idx="856">3</cx:pt>
          <cx:pt idx="857">1.5</cx:pt>
          <cx:pt idx="858">2.5</cx:pt>
          <cx:pt idx="859">2</cx:pt>
          <cx:pt idx="860">2.5</cx:pt>
          <cx:pt idx="861">3</cx:pt>
          <cx:pt idx="862">2.5</cx:pt>
          <cx:pt idx="863">3</cx:pt>
          <cx:pt idx="864">2</cx:pt>
          <cx:pt idx="865">3</cx:pt>
          <cx:pt idx="866">2</cx:pt>
          <cx:pt idx="867">2.5</cx:pt>
          <cx:pt idx="868">2.5</cx:pt>
          <cx:pt idx="869">2</cx:pt>
          <cx:pt idx="870">3</cx:pt>
          <cx:pt idx="871">2.5</cx:pt>
          <cx:pt idx="872">2.5</cx:pt>
          <cx:pt idx="873">2.5</cx:pt>
          <cx:pt idx="874">2</cx:pt>
          <cx:pt idx="875">2</cx:pt>
          <cx:pt idx="876">3.5</cx:pt>
          <cx:pt idx="877">2</cx:pt>
          <cx:pt idx="878">2</cx:pt>
          <cx:pt idx="879">3.5</cx:pt>
          <cx:pt idx="880">3</cx:pt>
          <cx:pt idx="881">3</cx:pt>
          <cx:pt idx="882">3</cx:pt>
          <cx:pt idx="883">3.5</cx:pt>
          <cx:pt idx="884">3</cx:pt>
          <cx:pt idx="885">3</cx:pt>
          <cx:pt idx="886">3.5</cx:pt>
          <cx:pt idx="887">2</cx:pt>
          <cx:pt idx="888">2.5</cx:pt>
          <cx:pt idx="889">2.5</cx:pt>
          <cx:pt idx="890">3</cx:pt>
          <cx:pt idx="891">2</cx:pt>
          <cx:pt idx="892">2.5</cx:pt>
          <cx:pt idx="893">4</cx:pt>
          <cx:pt idx="894">3</cx:pt>
          <cx:pt idx="895">3</cx:pt>
          <cx:pt idx="896">2.5</cx:pt>
          <cx:pt idx="897">2.5</cx:pt>
          <cx:pt idx="898">3</cx:pt>
          <cx:pt idx="899">3</cx:pt>
          <cx:pt idx="900">3</cx:pt>
          <cx:pt idx="901">3</cx:pt>
          <cx:pt idx="902">2.5</cx:pt>
          <cx:pt idx="903">3</cx:pt>
          <cx:pt idx="904">3</cx:pt>
          <cx:pt idx="905">3</cx:pt>
          <cx:pt idx="906">2.5</cx:pt>
          <cx:pt idx="907">4</cx:pt>
          <cx:pt idx="908">3.5</cx:pt>
          <cx:pt idx="909">3.5</cx:pt>
          <cx:pt idx="910">2</cx:pt>
          <cx:pt idx="911">2.5</cx:pt>
          <cx:pt idx="912">3.5</cx:pt>
          <cx:pt idx="913">2.5</cx:pt>
          <cx:pt idx="914">2</cx:pt>
          <cx:pt idx="915">2.5</cx:pt>
          <cx:pt idx="916">2.5</cx:pt>
          <cx:pt idx="917">2.5</cx:pt>
          <cx:pt idx="918">1.5</cx:pt>
          <cx:pt idx="919">2</cx:pt>
          <cx:pt idx="920">2</cx:pt>
          <cx:pt idx="921">2.5</cx:pt>
          <cx:pt idx="922">2</cx:pt>
          <cx:pt idx="923">2</cx:pt>
          <cx:pt idx="924">2</cx:pt>
          <cx:pt idx="925">2.5</cx:pt>
          <cx:pt idx="926">2.5</cx:pt>
          <cx:pt idx="927">2</cx:pt>
          <cx:pt idx="928">3</cx:pt>
          <cx:pt idx="929">2.5</cx:pt>
          <cx:pt idx="930">2</cx:pt>
          <cx:pt idx="931">2.5</cx:pt>
          <cx:pt idx="932">2</cx:pt>
          <cx:pt idx="933">2.5</cx:pt>
          <cx:pt idx="934">2.5</cx:pt>
          <cx:pt idx="935">2</cx:pt>
          <cx:pt idx="936">3</cx:pt>
          <cx:pt idx="937">2.5</cx:pt>
          <cx:pt idx="938">3</cx:pt>
          <cx:pt idx="939">2</cx:pt>
          <cx:pt idx="940">2</cx:pt>
          <cx:pt idx="941">3</cx:pt>
          <cx:pt idx="942">2.5</cx:pt>
          <cx:pt idx="943">3.5</cx:pt>
          <cx:pt idx="944">2.5</cx:pt>
          <cx:pt idx="945">3</cx:pt>
          <cx:pt idx="946">2.5</cx:pt>
          <cx:pt idx="947">3.5</cx:pt>
          <cx:pt idx="948">3.5</cx:pt>
          <cx:pt idx="949">3</cx:pt>
          <cx:pt idx="950">2.5</cx:pt>
          <cx:pt idx="951">3</cx:pt>
          <cx:pt idx="952">3</cx:pt>
          <cx:pt idx="953">2.5</cx:pt>
          <cx:pt idx="954">3</cx:pt>
          <cx:pt idx="955">3</cx:pt>
          <cx:pt idx="956">3</cx:pt>
          <cx:pt idx="957">3.5</cx:pt>
          <cx:pt idx="958">2.5</cx:pt>
          <cx:pt idx="959">2.5</cx:pt>
          <cx:pt idx="960">3</cx:pt>
          <cx:pt idx="961">3</cx:pt>
          <cx:pt idx="962">3.5</cx:pt>
          <cx:pt idx="963">2.5</cx:pt>
          <cx:pt idx="964">2</cx:pt>
          <cx:pt idx="965">2.5</cx:pt>
          <cx:pt idx="966">3</cx:pt>
          <cx:pt idx="967">2</cx:pt>
          <cx:pt idx="968">3.5</cx:pt>
          <cx:pt idx="969">3</cx:pt>
          <cx:pt idx="970">4</cx:pt>
          <cx:pt idx="971">3.5</cx:pt>
          <cx:pt idx="972">3.5</cx:pt>
          <cx:pt idx="973">3</cx:pt>
          <cx:pt idx="974">3.5</cx:pt>
          <cx:pt idx="975">3.5</cx:pt>
          <cx:pt idx="976">4</cx:pt>
          <cx:pt idx="977">3</cx:pt>
          <cx:pt idx="978">3.5</cx:pt>
          <cx:pt idx="979">4.5</cx:pt>
          <cx:pt idx="980">3</cx:pt>
          <cx:pt idx="981">3</cx:pt>
          <cx:pt idx="982">3</cx:pt>
          <cx:pt idx="983">3.5</cx:pt>
          <cx:pt idx="984">3.5</cx:pt>
          <cx:pt idx="985">3</cx:pt>
          <cx:pt idx="986">3.5</cx:pt>
          <cx:pt idx="987">3</cx:pt>
          <cx:pt idx="988">2</cx:pt>
          <cx:pt idx="989">3.5</cx:pt>
          <cx:pt idx="990">2</cx:pt>
          <cx:pt idx="991">2.5</cx:pt>
          <cx:pt idx="992">3</cx:pt>
          <cx:pt idx="993">3</cx:pt>
          <cx:pt idx="994">2.5</cx:pt>
          <cx:pt idx="995">3</cx:pt>
          <cx:pt idx="996">2.5</cx:pt>
          <cx:pt idx="997">3</cx:pt>
          <cx:pt idx="998">3.5</cx:pt>
          <cx:pt idx="999">2.5</cx:pt>
          <cx:pt idx="1000">3.5</cx:pt>
          <cx:pt idx="1001">3</cx:pt>
          <cx:pt idx="1002">3.5</cx:pt>
          <cx:pt idx="1003">3</cx:pt>
          <cx:pt idx="1004">2</cx:pt>
          <cx:pt idx="1005">3</cx:pt>
          <cx:pt idx="1006">2.5</cx:pt>
          <cx:pt idx="1007">3</cx:pt>
          <cx:pt idx="1008">3</cx:pt>
          <cx:pt idx="1009">2.5</cx:pt>
          <cx:pt idx="1010">3</cx:pt>
          <cx:pt idx="1011">2.5</cx:pt>
          <cx:pt idx="1012">2.5</cx:pt>
          <cx:pt idx="1013">2.5</cx:pt>
          <cx:pt idx="1014">1.5</cx:pt>
          <cx:pt idx="1015">2</cx:pt>
          <cx:pt idx="1016">2.5</cx:pt>
          <cx:pt idx="1017">3</cx:pt>
          <cx:pt idx="1018">3.5</cx:pt>
          <cx:pt idx="1019">3</cx:pt>
          <cx:pt idx="1020">2.5</cx:pt>
          <cx:pt idx="1021">2</cx:pt>
          <cx:pt idx="1022">2.5</cx:pt>
          <cx:pt idx="1023">2.5</cx:pt>
          <cx:pt idx="1024">2</cx:pt>
          <cx:pt idx="1025">2.5</cx:pt>
          <cx:pt idx="1026">2</cx:pt>
          <cx:pt idx="1027">3</cx:pt>
          <cx:pt idx="1028">3</cx:pt>
          <cx:pt idx="1029">4</cx:pt>
          <cx:pt idx="1030">4</cx:pt>
          <cx:pt idx="1031">4</cx:pt>
          <cx:pt idx="1032">4.5</cx:pt>
          <cx:pt idx="1033">4</cx:pt>
          <cx:pt idx="1034">3</cx:pt>
          <cx:pt idx="1035">2.5</cx:pt>
          <cx:pt idx="1036">2.5</cx:pt>
          <cx:pt idx="1037">2.5</cx:pt>
          <cx:pt idx="1038">3.5</cx:pt>
          <cx:pt idx="1039">3</cx:pt>
          <cx:pt idx="1040">3</cx:pt>
          <cx:pt idx="1041">2.5</cx:pt>
          <cx:pt idx="1042">3</cx:pt>
          <cx:pt idx="1043">2.5</cx:pt>
          <cx:pt idx="1044">4.5</cx:pt>
          <cx:pt idx="1045">5</cx:pt>
          <cx:pt idx="1046">3</cx:pt>
          <cx:pt idx="1047">3.5</cx:pt>
          <cx:pt idx="1048">2</cx:pt>
          <cx:pt idx="1049">2.5</cx:pt>
          <cx:pt idx="1050">2</cx:pt>
          <cx:pt idx="1051">3.5</cx:pt>
          <cx:pt idx="1052">2.5</cx:pt>
          <cx:pt idx="1053">2.5</cx:pt>
          <cx:pt idx="1054">3</cx:pt>
          <cx:pt idx="1055">2</cx:pt>
          <cx:pt idx="1056">2.5</cx:pt>
          <cx:pt idx="1057">2</cx:pt>
          <cx:pt idx="1058">2</cx:pt>
          <cx:pt idx="1059">3</cx:pt>
          <cx:pt idx="1060">2</cx:pt>
          <cx:pt idx="1061">2</cx:pt>
          <cx:pt idx="1062">2</cx:pt>
          <cx:pt idx="1063">4.75</cx:pt>
          <cx:pt idx="1064">4.25</cx:pt>
          <cx:pt idx="1065">3.75</cx:pt>
          <cx:pt idx="1066">3.75</cx:pt>
          <cx:pt idx="1067">4</cx:pt>
          <cx:pt idx="1068">3.25</cx:pt>
          <cx:pt idx="1069">3</cx:pt>
          <cx:pt idx="1070">3</cx:pt>
          <cx:pt idx="1071">3</cx:pt>
          <cx:pt idx="1072">4</cx:pt>
          <cx:pt idx="1073">3</cx:pt>
          <cx:pt idx="1074">3</cx:pt>
          <cx:pt idx="1075">3.5</cx:pt>
          <cx:pt idx="1076">2.5</cx:pt>
          <cx:pt idx="1077">3</cx:pt>
          <cx:pt idx="1078">2.5</cx:pt>
          <cx:pt idx="1079">2</cx:pt>
          <cx:pt idx="1080">2.5</cx:pt>
          <cx:pt idx="1081">2.5</cx:pt>
          <cx:pt idx="1082">2</cx:pt>
          <cx:pt idx="1083">2</cx:pt>
          <cx:pt idx="1084">2.5</cx:pt>
          <cx:pt idx="1085">2.5</cx:pt>
          <cx:pt idx="1086">3.5</cx:pt>
          <cx:pt idx="1087">4</cx:pt>
          <cx:pt idx="1088">3.5</cx:pt>
          <cx:pt idx="1089">2.5</cx:pt>
          <cx:pt idx="1090">4</cx:pt>
          <cx:pt idx="1091">3.5</cx:pt>
          <cx:pt idx="1092">3</cx:pt>
          <cx:pt idx="1093">3.5</cx:pt>
          <cx:pt idx="1094">3</cx:pt>
          <cx:pt idx="1095">3</cx:pt>
          <cx:pt idx="1096">3.5</cx:pt>
          <cx:pt idx="1097">3</cx:pt>
          <cx:pt idx="1098">4</cx:pt>
          <cx:pt idx="1099">4.5</cx:pt>
          <cx:pt idx="1100">3</cx:pt>
          <cx:pt idx="1101">3.5</cx:pt>
          <cx:pt idx="1102">3.5</cx:pt>
          <cx:pt idx="1103">2.75</cx:pt>
          <cx:pt idx="1104">2</cx:pt>
          <cx:pt idx="1105">2</cx:pt>
          <cx:pt idx="1106">2</cx:pt>
          <cx:pt idx="1107">2.6667000000000001</cx:pt>
          <cx:pt idx="1108">2.6667000000000001</cx:pt>
          <cx:pt idx="1109">1.6667000000000001</cx:pt>
          <cx:pt idx="1110">2.3332999999999999</cx:pt>
          <cx:pt idx="1111">2.3332999999999999</cx:pt>
          <cx:pt idx="1112">2.3332999999999999</cx:pt>
          <cx:pt idx="1113">1.6667000000000001</cx:pt>
          <cx:pt idx="1114">2.3332999999999999</cx:pt>
          <cx:pt idx="1115">2</cx:pt>
          <cx:pt idx="1116">2</cx:pt>
          <cx:pt idx="1117">4</cx:pt>
          <cx:pt idx="1118">3.5</cx:pt>
          <cx:pt idx="1119">3.5</cx:pt>
          <cx:pt idx="1120">4.5</cx:pt>
          <cx:pt idx="1121">4</cx:pt>
          <cx:pt idx="1122">4</cx:pt>
          <cx:pt idx="1123">3.5</cx:pt>
          <cx:pt idx="1124">3</cx:pt>
          <cx:pt idx="1125">3</cx:pt>
          <cx:pt idx="1126">3.5</cx:pt>
          <cx:pt idx="1127">3</cx:pt>
          <cx:pt idx="1128">3</cx:pt>
          <cx:pt idx="1129">4.5</cx:pt>
          <cx:pt idx="1130">4</cx:pt>
          <cx:pt idx="1131">2.5</cx:pt>
          <cx:pt idx="1132">3.5</cx:pt>
          <cx:pt idx="1133">1.3332999999999999</cx:pt>
          <cx:pt idx="1134">3</cx:pt>
          <cx:pt idx="1135">3</cx:pt>
          <cx:pt idx="1136">2.5</cx:pt>
          <cx:pt idx="1137">3.25</cx:pt>
          <cx:pt idx="1138">3.75</cx:pt>
          <cx:pt idx="1139">4.25</cx:pt>
          <cx:pt idx="1140">3.5</cx:pt>
          <cx:pt idx="1141">3.5</cx:pt>
          <cx:pt idx="1142">3.5</cx:pt>
          <cx:pt idx="1143">3</cx:pt>
          <cx:pt idx="1144">3.5</cx:pt>
          <cx:pt idx="1145">4</cx:pt>
          <cx:pt idx="1146">2.5</cx:pt>
          <cx:pt idx="1147">2.5</cx:pt>
          <cx:pt idx="1148">4</cx:pt>
          <cx:pt idx="1149">2.5</cx:pt>
          <cx:pt idx="1150">2.5</cx:pt>
          <cx:pt idx="1151">2.5</cx:pt>
          <cx:pt idx="1152">2.5</cx:pt>
          <cx:pt idx="1153">2.5</cx:pt>
          <cx:pt idx="1154">2.5</cx:pt>
          <cx:pt idx="1155">3</cx:pt>
          <cx:pt idx="1156">2.5</cx:pt>
          <cx:pt idx="1157">2.5</cx:pt>
          <cx:pt idx="1158">3</cx:pt>
          <cx:pt idx="1159">2</cx:pt>
          <cx:pt idx="1160">3</cx:pt>
          <cx:pt idx="1161">2.5</cx:pt>
          <cx:pt idx="1162">3.5</cx:pt>
          <cx:pt idx="1163">3</cx:pt>
          <cx:pt idx="1164">3</cx:pt>
          <cx:pt idx="1165">4</cx:pt>
          <cx:pt idx="1166">3.5</cx:pt>
          <cx:pt idx="1167">2</cx:pt>
          <cx:pt idx="1168">3</cx:pt>
          <cx:pt idx="1169">3</cx:pt>
          <cx:pt idx="1170">2</cx:pt>
          <cx:pt idx="1171">3</cx:pt>
          <cx:pt idx="1172">2</cx:pt>
          <cx:pt idx="1173">2.5</cx:pt>
          <cx:pt idx="1174">3.5</cx:pt>
          <cx:pt idx="1175">2</cx:pt>
          <cx:pt idx="1176">3.5</cx:pt>
          <cx:pt idx="1177">2.5</cx:pt>
          <cx:pt idx="1178">3</cx:pt>
          <cx:pt idx="1179">1.5</cx:pt>
          <cx:pt idx="1180">1.5</cx:pt>
          <cx:pt idx="1181">2.5</cx:pt>
          <cx:pt idx="1182">2</cx:pt>
          <cx:pt idx="1183">2</cx:pt>
          <cx:pt idx="1184">2.5</cx:pt>
          <cx:pt idx="1185">3.5</cx:pt>
          <cx:pt idx="1186">2.5</cx:pt>
          <cx:pt idx="1187">1.5</cx:pt>
          <cx:pt idx="1188">2</cx:pt>
          <cx:pt idx="1189">3</cx:pt>
          <cx:pt idx="1190">4</cx:pt>
          <cx:pt idx="1191">3.5</cx:pt>
          <cx:pt idx="1192">2.5</cx:pt>
          <cx:pt idx="1193">4.5</cx:pt>
          <cx:pt idx="1194">5</cx:pt>
          <cx:pt idx="1195">2</cx:pt>
          <cx:pt idx="1196">1.5</cx:pt>
          <cx:pt idx="1197">3</cx:pt>
          <cx:pt idx="1198">2</cx:pt>
          <cx:pt idx="1199">2</cx:pt>
          <cx:pt idx="1200">2.3332999999999999</cx:pt>
          <cx:pt idx="1201">2</cx:pt>
          <cx:pt idx="1202">2.3332999999999999</cx:pt>
          <cx:pt idx="1203">2.3332999999999999</cx:pt>
          <cx:pt idx="1204">3</cx:pt>
          <cx:pt idx="1205">3</cx:pt>
          <cx:pt idx="1206">2.6667000000000001</cx:pt>
          <cx:pt idx="1207">2.3332999999999999</cx:pt>
          <cx:pt idx="1208">3</cx:pt>
          <cx:pt idx="1209">2</cx:pt>
          <cx:pt idx="1210">4.5</cx:pt>
          <cx:pt idx="1211">3.5</cx:pt>
          <cx:pt idx="1212">4</cx:pt>
          <cx:pt idx="1213">3.5</cx:pt>
          <cx:pt idx="1214">2</cx:pt>
          <cx:pt idx="1215">4</cx:pt>
          <cx:pt idx="1216">2.5</cx:pt>
          <cx:pt idx="1217">2</cx:pt>
          <cx:pt idx="1218">2</cx:pt>
          <cx:pt idx="1219">2</cx:pt>
          <cx:pt idx="1220">2</cx:pt>
          <cx:pt idx="1221">2</cx:pt>
          <cx:pt idx="1222">3.5</cx:pt>
          <cx:pt idx="1223">1.5</cx:pt>
          <cx:pt idx="1224">3</cx:pt>
          <cx:pt idx="1225">1.5</cx:pt>
          <cx:pt idx="1226">4</cx:pt>
          <cx:pt idx="1227">3</cx:pt>
          <cx:pt idx="1228">4.5</cx:pt>
          <cx:pt idx="1229">2</cx:pt>
          <cx:pt idx="1230">2.5</cx:pt>
          <cx:pt idx="1231">2</cx:pt>
          <cx:pt idx="1232">2</cx:pt>
          <cx:pt idx="1233">2</cx:pt>
          <cx:pt idx="1234">3.5</cx:pt>
          <cx:pt idx="1235">3</cx:pt>
          <cx:pt idx="1236">2</cx:pt>
          <cx:pt idx="1237">1.5</cx:pt>
          <cx:pt idx="1238">2</cx:pt>
          <cx:pt idx="1239">1.5</cx:pt>
          <cx:pt idx="1240">1.5</cx:pt>
          <cx:pt idx="1241">2.5</cx:pt>
          <cx:pt idx="1242">2.5</cx:pt>
          <cx:pt idx="1243">4.5</cx:pt>
          <cx:pt idx="1244">4</cx:pt>
          <cx:pt idx="1245">4.5</cx:pt>
          <cx:pt idx="1246">5</cx:pt>
          <cx:pt idx="1247">3</cx:pt>
          <cx:pt idx="1248">2.5</cx:pt>
          <cx:pt idx="1249">2.5</cx:pt>
          <cx:pt idx="1250">2.5</cx:pt>
          <cx:pt idx="1251">2</cx:pt>
          <cx:pt idx="1252">2</cx:pt>
          <cx:pt idx="1253">2.5</cx:pt>
          <cx:pt idx="1254">2.5</cx:pt>
          <cx:pt idx="1255">3</cx:pt>
          <cx:pt idx="1256">4</cx:pt>
          <cx:pt idx="1257">2</cx:pt>
          <cx:pt idx="1258">3</cx:pt>
          <cx:pt idx="1259">4</cx:pt>
          <cx:pt idx="1260">2.5</cx:pt>
          <cx:pt idx="1261">3.5</cx:pt>
          <cx:pt idx="1262">3.5</cx:pt>
          <cx:pt idx="1263">3.5</cx:pt>
          <cx:pt idx="1264">3.5</cx:pt>
          <cx:pt idx="1265">3.5</cx:pt>
          <cx:pt idx="1266">3.5</cx:pt>
          <cx:pt idx="1267">2.5</cx:pt>
          <cx:pt idx="1268">4</cx:pt>
          <cx:pt idx="1269">3.5</cx:pt>
          <cx:pt idx="1270">4</cx:pt>
          <cx:pt idx="1271">2</cx:pt>
          <cx:pt idx="1272">3.5</cx:pt>
          <cx:pt idx="1273">4</cx:pt>
          <cx:pt idx="1274">2</cx:pt>
          <cx:pt idx="1275">2</cx:pt>
          <cx:pt idx="1276">1.5</cx:pt>
          <cx:pt idx="1277">3.5</cx:pt>
          <cx:pt idx="1278">3.5</cx:pt>
          <cx:pt idx="1279">2</cx:pt>
          <cx:pt idx="1280">2.5</cx:pt>
          <cx:pt idx="1281">1.5</cx:pt>
          <cx:pt idx="1282">2.5</cx:pt>
          <cx:pt idx="1283">2.5</cx:pt>
          <cx:pt idx="1284">4</cx:pt>
          <cx:pt idx="1285">3</cx:pt>
          <cx:pt idx="1286">2.5</cx:pt>
          <cx:pt idx="1287">2</cx:pt>
          <cx:pt idx="1288">3</cx:pt>
          <cx:pt idx="1289">3</cx:pt>
          <cx:pt idx="1290">4.3333000000000004</cx:pt>
          <cx:pt idx="1291">4</cx:pt>
          <cx:pt idx="1292">3.5</cx:pt>
          <cx:pt idx="1293">4</cx:pt>
          <cx:pt idx="1294">2</cx:pt>
          <cx:pt idx="1295">3</cx:pt>
          <cx:pt idx="1296">2.5</cx:pt>
          <cx:pt idx="1297">3.5</cx:pt>
          <cx:pt idx="1298">4.5</cx:pt>
          <cx:pt idx="1299">4</cx:pt>
          <cx:pt idx="1300">2.5</cx:pt>
          <cx:pt idx="1301">2.5</cx:pt>
          <cx:pt idx="1302">3.5</cx:pt>
          <cx:pt idx="1303">3</cx:pt>
          <cx:pt idx="1304">2.5</cx:pt>
          <cx:pt idx="1305">3.5</cx:pt>
          <cx:pt idx="1306">4.5</cx:pt>
          <cx:pt idx="1307">3</cx:pt>
          <cx:pt idx="1308">2.5</cx:pt>
          <cx:pt idx="1309">3</cx:pt>
          <cx:pt idx="1310">3.5</cx:pt>
          <cx:pt idx="1311">3</cx:pt>
          <cx:pt idx="1312">3</cx:pt>
          <cx:pt idx="1313">3.5</cx:pt>
          <cx:pt idx="1314">3</cx:pt>
          <cx:pt idx="1315">3.5</cx:pt>
          <cx:pt idx="1316">3.5</cx:pt>
          <cx:pt idx="1317">4</cx:pt>
          <cx:pt idx="1318">3.5</cx:pt>
          <cx:pt idx="1319">2.5</cx:pt>
          <cx:pt idx="1320">3</cx:pt>
          <cx:pt idx="1321">4</cx:pt>
          <cx:pt idx="1322">2</cx:pt>
          <cx:pt idx="1323">2.5</cx:pt>
          <cx:pt idx="1324">2.5</cx:pt>
          <cx:pt idx="1325">3.5</cx:pt>
          <cx:pt idx="1326">3</cx:pt>
          <cx:pt idx="1327">2.5</cx:pt>
          <cx:pt idx="1328">3</cx:pt>
          <cx:pt idx="1329">2</cx:pt>
          <cx:pt idx="1330">2.3332999999999999</cx:pt>
          <cx:pt idx="1331">2.6667000000000001</cx:pt>
          <cx:pt idx="1332">3</cx:pt>
          <cx:pt idx="1333">2.6667000000000001</cx:pt>
          <cx:pt idx="1334">2.6667000000000001</cx:pt>
          <cx:pt idx="1335">2.3332999999999999</cx:pt>
          <cx:pt idx="1336">3</cx:pt>
          <cx:pt idx="1337">3</cx:pt>
          <cx:pt idx="1338">2</cx:pt>
          <cx:pt idx="1339">2.3332999999999999</cx:pt>
          <cx:pt idx="1340">4</cx:pt>
          <cx:pt idx="1341">2</cx:pt>
          <cx:pt idx="1342">2.3332999999999999</cx:pt>
          <cx:pt idx="1343">2.3332999999999999</cx:pt>
          <cx:pt idx="1344">2.6667000000000001</cx:pt>
          <cx:pt idx="1345">3</cx:pt>
          <cx:pt idx="1346">2.6667000000000001</cx:pt>
          <cx:pt idx="1347">3</cx:pt>
          <cx:pt idx="1348">2.6667000000000001</cx:pt>
          <cx:pt idx="1349">2.3332999999999999</cx:pt>
          <cx:pt idx="1350">4</cx:pt>
          <cx:pt idx="1351">4.5</cx:pt>
          <cx:pt idx="1352">3</cx:pt>
          <cx:pt idx="1353">2.3332999999999999</cx:pt>
          <cx:pt idx="1354">1.6667000000000001</cx:pt>
          <cx:pt idx="1355">2.6667000000000001</cx:pt>
          <cx:pt idx="1356">3</cx:pt>
          <cx:pt idx="1357">3</cx:pt>
          <cx:pt idx="1358">2.5</cx:pt>
          <cx:pt idx="1359">3</cx:pt>
          <cx:pt idx="1360">3</cx:pt>
          <cx:pt idx="1361">2.5</cx:pt>
          <cx:pt idx="1362">2.5</cx:pt>
          <cx:pt idx="1363">3</cx:pt>
          <cx:pt idx="1364">2.5</cx:pt>
          <cx:pt idx="1365">3</cx:pt>
          <cx:pt idx="1366">2.5</cx:pt>
          <cx:pt idx="1367">2.5</cx:pt>
          <cx:pt idx="1368">3.5</cx:pt>
          <cx:pt idx="1369">3.5</cx:pt>
          <cx:pt idx="1370">3.5</cx:pt>
          <cx:pt idx="1371">3</cx:pt>
          <cx:pt idx="1372">3</cx:pt>
          <cx:pt idx="1373">3.5</cx:pt>
          <cx:pt idx="1374">3.5</cx:pt>
          <cx:pt idx="1375">4.5</cx:pt>
          <cx:pt idx="1376">4</cx:pt>
          <cx:pt idx="1377">2</cx:pt>
          <cx:pt idx="1378">1.5</cx:pt>
          <cx:pt idx="1379">2.5</cx:pt>
          <cx:pt idx="1380">2</cx:pt>
          <cx:pt idx="1381">2</cx:pt>
          <cx:pt idx="1382">3</cx:pt>
          <cx:pt idx="1383">4.5</cx:pt>
          <cx:pt idx="1384">2.3332999999999999</cx:pt>
          <cx:pt idx="1385">2.5</cx:pt>
          <cx:pt idx="1386">2.5</cx:pt>
          <cx:pt idx="1387">2.5</cx:pt>
          <cx:pt idx="1388">2.5</cx:pt>
          <cx:pt idx="1389">2.5</cx:pt>
          <cx:pt idx="1390">3.5</cx:pt>
          <cx:pt idx="1391">3.5</cx:pt>
          <cx:pt idx="1392">4</cx:pt>
          <cx:pt idx="1393">3.5</cx:pt>
          <cx:pt idx="1394">4.5</cx:pt>
          <cx:pt idx="1395">4.5</cx:pt>
          <cx:pt idx="1396">3.5</cx:pt>
          <cx:pt idx="1397">3</cx:pt>
          <cx:pt idx="1398">4</cx:pt>
          <cx:pt idx="1399">3.5</cx:pt>
          <cx:pt idx="1400">3.5</cx:pt>
          <cx:pt idx="1401">2.5</cx:pt>
          <cx:pt idx="1402">2.5</cx:pt>
          <cx:pt idx="1403">3.5</cx:pt>
          <cx:pt idx="1404">3.5</cx:pt>
          <cx:pt idx="1405">3</cx:pt>
          <cx:pt idx="1406">3.5</cx:pt>
          <cx:pt idx="1407">3.5</cx:pt>
          <cx:pt idx="1408">3.5</cx:pt>
          <cx:pt idx="1409">3</cx:pt>
          <cx:pt idx="1410">2.6667000000000001</cx:pt>
          <cx:pt idx="1411">2.3332999999999999</cx:pt>
          <cx:pt idx="1412">2.5</cx:pt>
          <cx:pt idx="1413">4.5</cx:pt>
          <cx:pt idx="1414">3</cx:pt>
          <cx:pt idx="1415">2.5</cx:pt>
          <cx:pt idx="1416">2</cx:pt>
          <cx:pt idx="1417">2.5</cx:pt>
          <cx:pt idx="1418">3</cx:pt>
          <cx:pt idx="1419">3.5</cx:pt>
          <cx:pt idx="1420">3</cx:pt>
          <cx:pt idx="1421">3.5</cx:pt>
          <cx:pt idx="1422">3</cx:pt>
          <cx:pt idx="1423">3.5</cx:pt>
          <cx:pt idx="1424">3.5</cx:pt>
          <cx:pt idx="1425">3.5</cx:pt>
          <cx:pt idx="1426">2</cx:pt>
          <cx:pt idx="1427">2.5</cx:pt>
          <cx:pt idx="1428">3.5</cx:pt>
          <cx:pt idx="1429">3</cx:pt>
          <cx:pt idx="1430">2.5</cx:pt>
          <cx:pt idx="1431">2.5</cx:pt>
          <cx:pt idx="1432">3.3332999999999999</cx:pt>
          <cx:pt idx="1433">3.3332999999999999</cx:pt>
          <cx:pt idx="1434">2.6667000000000001</cx:pt>
          <cx:pt idx="1435">2.6667000000000001</cx:pt>
          <cx:pt idx="1436">2.6667000000000001</cx:pt>
          <cx:pt idx="1437">2.6667000000000001</cx:pt>
          <cx:pt idx="1438">1.6667000000000001</cx:pt>
          <cx:pt idx="1439">3.3332999999999999</cx:pt>
          <cx:pt idx="1440">3</cx:pt>
          <cx:pt idx="1441">3</cx:pt>
          <cx:pt idx="1442">2.5</cx:pt>
          <cx:pt idx="1443">2</cx:pt>
          <cx:pt idx="1444">2.5</cx:pt>
          <cx:pt idx="1445">3</cx:pt>
          <cx:pt idx="1446">3</cx:pt>
          <cx:pt idx="1447">3.5</cx:pt>
          <cx:pt idx="1448">2.5</cx:pt>
          <cx:pt idx="1449">3.5</cx:pt>
          <cx:pt idx="1450">3</cx:pt>
          <cx:pt idx="1451">2.5</cx:pt>
          <cx:pt idx="1452">3</cx:pt>
          <cx:pt idx="1453">3.5</cx:pt>
          <cx:pt idx="1454">2.5</cx:pt>
          <cx:pt idx="1455">2.5</cx:pt>
          <cx:pt idx="1456">3</cx:pt>
          <cx:pt idx="1457">3</cx:pt>
          <cx:pt idx="1458">3.5</cx:pt>
          <cx:pt idx="1459">3</cx:pt>
          <cx:pt idx="1460">2.5</cx:pt>
          <cx:pt idx="1461">3.5</cx:pt>
          <cx:pt idx="1462">4</cx:pt>
          <cx:pt idx="1463">3</cx:pt>
          <cx:pt idx="1464">3.5</cx:pt>
          <cx:pt idx="1465">3.5</cx:pt>
          <cx:pt idx="1466">2.5</cx:pt>
          <cx:pt idx="1467">3</cx:pt>
          <cx:pt idx="1468">4</cx:pt>
          <cx:pt idx="1469">3</cx:pt>
          <cx:pt idx="1470">4</cx:pt>
          <cx:pt idx="1471">3</cx:pt>
          <cx:pt idx="1472">3.5</cx:pt>
          <cx:pt idx="1473">3</cx:pt>
          <cx:pt idx="1474">3</cx:pt>
          <cx:pt idx="1475">3.5</cx:pt>
          <cx:pt idx="1476">3.5</cx:pt>
          <cx:pt idx="1477">4</cx:pt>
          <cx:pt idx="1478">3</cx:pt>
          <cx:pt idx="1479">3</cx:pt>
          <cx:pt idx="1480">2</cx:pt>
          <cx:pt idx="1481">4</cx:pt>
          <cx:pt idx="1482">3</cx:pt>
          <cx:pt idx="1483">4</cx:pt>
          <cx:pt idx="1484">4</cx:pt>
          <cx:pt idx="1485">2</cx:pt>
          <cx:pt idx="1486">2.5</cx:pt>
          <cx:pt idx="1487">2</cx:pt>
          <cx:pt idx="1488">3.5</cx:pt>
          <cx:pt idx="1489">3</cx:pt>
          <cx:pt idx="1490">2</cx:pt>
          <cx:pt idx="1491">3</cx:pt>
          <cx:pt idx="1492">3</cx:pt>
          <cx:pt idx="1493">2.5</cx:pt>
          <cx:pt idx="1494">3.5</cx:pt>
          <cx:pt idx="1495">3.5</cx:pt>
          <cx:pt idx="1496">3</cx:pt>
          <cx:pt idx="1497">4</cx:pt>
          <cx:pt idx="1498">3.5</cx:pt>
          <cx:pt idx="1499">3</cx:pt>
          <cx:pt idx="1500">4</cx:pt>
          <cx:pt idx="1501">3.5</cx:pt>
          <cx:pt idx="1502">4</cx:pt>
          <cx:pt idx="1503">4</cx:pt>
          <cx:pt idx="1504">3.5</cx:pt>
          <cx:pt idx="1505">3.5</cx:pt>
          <cx:pt idx="1506">3.5</cx:pt>
          <cx:pt idx="1507">2</cx:pt>
          <cx:pt idx="1508">3.5</cx:pt>
          <cx:pt idx="1509">2.5</cx:pt>
          <cx:pt idx="1510">2</cx:pt>
          <cx:pt idx="1511">2</cx:pt>
          <cx:pt idx="1512">3.5</cx:pt>
          <cx:pt idx="1513">2.5</cx:pt>
          <cx:pt idx="1514">2</cx:pt>
          <cx:pt idx="1515">2.5</cx:pt>
          <cx:pt idx="1516">2.5</cx:pt>
          <cx:pt idx="1517">2</cx:pt>
          <cx:pt idx="1518">3</cx:pt>
          <cx:pt idx="1519">3.5</cx:pt>
          <cx:pt idx="1520">4</cx:pt>
          <cx:pt idx="1521">3</cx:pt>
          <cx:pt idx="1522">2.5</cx:pt>
          <cx:pt idx="1523">2</cx:pt>
          <cx:pt idx="1524">3</cx:pt>
          <cx:pt idx="1525">2</cx:pt>
          <cx:pt idx="1526">3</cx:pt>
          <cx:pt idx="1527">3</cx:pt>
          <cx:pt idx="1528">2.5</cx:pt>
          <cx:pt idx="1529">3.5</cx:pt>
          <cx:pt idx="1530">3</cx:pt>
          <cx:pt idx="1531">3.5</cx:pt>
          <cx:pt idx="1532">3</cx:pt>
          <cx:pt idx="1533">3.5</cx:pt>
          <cx:pt idx="1534">2.5</cx:pt>
          <cx:pt idx="1535">2.5</cx:pt>
          <cx:pt idx="1536">2</cx:pt>
          <cx:pt idx="1537">3.6667000000000001</cx:pt>
          <cx:pt idx="1538">2.5</cx:pt>
          <cx:pt idx="1539">4</cx:pt>
          <cx:pt idx="1540">3</cx:pt>
          <cx:pt idx="1541">4</cx:pt>
          <cx:pt idx="1542">4.5</cx:pt>
          <cx:pt idx="1543">4.5</cx:pt>
          <cx:pt idx="1544">4</cx:pt>
          <cx:pt idx="1545">3</cx:pt>
          <cx:pt idx="1546">1.6667000000000001</cx:pt>
          <cx:pt idx="1547">2.3332999999999999</cx:pt>
          <cx:pt idx="1548">2.6667000000000001</cx:pt>
          <cx:pt idx="1549">3.6667000000000001</cx:pt>
          <cx:pt idx="1550">1.6667000000000001</cx:pt>
          <cx:pt idx="1551">2</cx:pt>
          <cx:pt idx="1552">3</cx:pt>
          <cx:pt idx="1553">2</cx:pt>
          <cx:pt idx="1554">2</cx:pt>
          <cx:pt idx="1555">3.3332999999999999</cx:pt>
          <cx:pt idx="1556">1.3332999999999999</cx:pt>
          <cx:pt idx="1557">1.6667000000000001</cx:pt>
          <cx:pt idx="1558">1.6667000000000001</cx:pt>
          <cx:pt idx="1559">2.6667000000000001</cx:pt>
          <cx:pt idx="1560">2.6667000000000001</cx:pt>
          <cx:pt idx="1561">2</cx:pt>
          <cx:pt idx="1562">1.6667000000000001</cx:pt>
          <cx:pt idx="1563">2</cx:pt>
          <cx:pt idx="1564">2.6667000000000001</cx:pt>
          <cx:pt idx="1565">1.6667000000000001</cx:pt>
          <cx:pt idx="1566">1.6667000000000001</cx:pt>
          <cx:pt idx="1567">4</cx:pt>
          <cx:pt idx="1568">4.5</cx:pt>
          <cx:pt idx="1569">3.5</cx:pt>
          <cx:pt idx="1570">3</cx:pt>
          <cx:pt idx="1571">3</cx:pt>
          <cx:pt idx="1572">2</cx:pt>
          <cx:pt idx="1573">3</cx:pt>
          <cx:pt idx="1574">2</cx:pt>
          <cx:pt idx="1575">3</cx:pt>
          <cx:pt idx="1576">2</cx:pt>
          <cx:pt idx="1577">3</cx:pt>
          <cx:pt idx="1578">2</cx:pt>
          <cx:pt idx="1579">3</cx:pt>
          <cx:pt idx="1580">2</cx:pt>
          <cx:pt idx="1581">2</cx:pt>
          <cx:pt idx="1582">3</cx:pt>
          <cx:pt idx="1583">2</cx:pt>
          <cx:pt idx="1584">2</cx:pt>
          <cx:pt idx="1585">2</cx:pt>
          <cx:pt idx="1586">2.5</cx:pt>
          <cx:pt idx="1587">2.5</cx:pt>
          <cx:pt idx="1588">2.5</cx:pt>
          <cx:pt idx="1589">2</cx:pt>
          <cx:pt idx="1590">2.5</cx:pt>
          <cx:pt idx="1591">2.5</cx:pt>
          <cx:pt idx="1592">2.5</cx:pt>
          <cx:pt idx="1593">3</cx:pt>
          <cx:pt idx="1594">2.5</cx:pt>
          <cx:pt idx="1595">5</cx:pt>
          <cx:pt idx="1596">4.5</cx:pt>
          <cx:pt idx="1597">3.5</cx:pt>
          <cx:pt idx="1598">2.5</cx:pt>
          <cx:pt idx="1599">4.5</cx:pt>
          <cx:pt idx="1600">3</cx:pt>
          <cx:pt idx="1601">2</cx:pt>
          <cx:pt idx="1602">3</cx:pt>
          <cx:pt idx="1603">1.6667000000000001</cx:pt>
          <cx:pt idx="1604">2.3332999999999999</cx:pt>
          <cx:pt idx="1605">3</cx:pt>
          <cx:pt idx="1606">2.3332999999999999</cx:pt>
          <cx:pt idx="1607">3.5</cx:pt>
          <cx:pt idx="1608">1.5</cx:pt>
          <cx:pt idx="1609">2.5</cx:pt>
          <cx:pt idx="1610">2</cx:pt>
          <cx:pt idx="1611">1.5</cx:pt>
          <cx:pt idx="1612">1.5</cx:pt>
          <cx:pt idx="1613">1.5</cx:pt>
          <cx:pt idx="1614">4.5</cx:pt>
          <cx:pt idx="1615">2.5</cx:pt>
          <cx:pt idx="1616">2</cx:pt>
          <cx:pt idx="1617">2</cx:pt>
          <cx:pt idx="1618">3.5</cx:pt>
          <cx:pt idx="1619">3</cx:pt>
          <cx:pt idx="1620">3</cx:pt>
          <cx:pt idx="1621">3</cx:pt>
          <cx:pt idx="1622">3</cx:pt>
          <cx:pt idx="1623">2</cx:pt>
          <cx:pt idx="1624">2</cx:pt>
          <cx:pt idx="1625">3</cx:pt>
          <cx:pt idx="1626">4</cx:pt>
          <cx:pt idx="1627">3.5</cx:pt>
          <cx:pt idx="1628">3</cx:pt>
          <cx:pt idx="1629">3</cx:pt>
          <cx:pt idx="1630">2.6667000000000001</cx:pt>
          <cx:pt idx="1631">3</cx:pt>
          <cx:pt idx="1632">3.6667000000000001</cx:pt>
          <cx:pt idx="1633">3</cx:pt>
          <cx:pt idx="1634">3.5</cx:pt>
          <cx:pt idx="1635">2.6667000000000001</cx:pt>
          <cx:pt idx="1636">2</cx:pt>
          <cx:pt idx="1637">1.3332999999999999</cx:pt>
          <cx:pt idx="1638">2.6667000000000001</cx:pt>
          <cx:pt idx="1639">3</cx:pt>
          <cx:pt idx="1640">3.6667000000000001</cx:pt>
          <cx:pt idx="1641">4</cx:pt>
          <cx:pt idx="1642">4.3333000000000004</cx:pt>
          <cx:pt idx="1643">3.3332999999999999</cx:pt>
          <cx:pt idx="1644">2</cx:pt>
          <cx:pt idx="1645">1.6667000000000001</cx:pt>
          <cx:pt idx="1646">3</cx:pt>
          <cx:pt idx="1647">4</cx:pt>
          <cx:pt idx="1648">2.3332999999999999</cx:pt>
          <cx:pt idx="1649">1.6667000000000001</cx:pt>
          <cx:pt idx="1650">2.3332999999999999</cx:pt>
          <cx:pt idx="1651">2</cx:pt>
          <cx:pt idx="1652">1</cx:pt>
          <cx:pt idx="1653">2</cx:pt>
          <cx:pt idx="1654">2</cx:pt>
          <cx:pt idx="1655">2.6667000000000001</cx:pt>
          <cx:pt idx="1656">3</cx:pt>
          <cx:pt idx="1657">2.6667000000000001</cx:pt>
          <cx:pt idx="1658">3.3332999999999999</cx:pt>
          <cx:pt idx="1659">3</cx:pt>
          <cx:pt idx="1660">2</cx:pt>
          <cx:pt idx="1661">3</cx:pt>
          <cx:pt idx="1662">1.5</cx:pt>
          <cx:pt idx="1663">2.6667000000000001</cx:pt>
          <cx:pt idx="1664">2.3332999999999999</cx:pt>
          <cx:pt idx="1665">3.6667000000000001</cx:pt>
          <cx:pt idx="1666">2.6667000000000001</cx:pt>
          <cx:pt idx="1667">2.3332999999999999</cx:pt>
          <cx:pt idx="1668">3</cx:pt>
          <cx:pt idx="1669">3.3332999999999999</cx:pt>
          <cx:pt idx="1670">4</cx:pt>
          <cx:pt idx="1671">3</cx:pt>
          <cx:pt idx="1672">2.6667000000000001</cx:pt>
          <cx:pt idx="1673">4.6666999999999996</cx:pt>
          <cx:pt idx="1674">2.6667000000000001</cx:pt>
          <cx:pt idx="1675">2.6667000000000001</cx:pt>
          <cx:pt idx="1676">2.3332999999999999</cx:pt>
          <cx:pt idx="1677">3.6667000000000001</cx:pt>
          <cx:pt idx="1678">4</cx:pt>
          <cx:pt idx="1679">3.6667000000000001</cx:pt>
          <cx:pt idx="1680">2.6667000000000001</cx:pt>
          <cx:pt idx="1681">3.3332999999999999</cx:pt>
          <cx:pt idx="1682">4.3333000000000004</cx:pt>
          <cx:pt idx="1683">3</cx:pt>
          <cx:pt idx="1684">2.5</cx:pt>
          <cx:pt idx="1685">2</cx:pt>
          <cx:pt idx="1686">3.5</cx:pt>
          <cx:pt idx="1687">2.5</cx:pt>
          <cx:pt idx="1688">3.5</cx:pt>
          <cx:pt idx="1689">3</cx:pt>
          <cx:pt idx="1690">3.5</cx:pt>
          <cx:pt idx="1691">3</cx:pt>
          <cx:pt idx="1692">3</cx:pt>
          <cx:pt idx="1693">3.5</cx:pt>
          <cx:pt idx="1694">3.6667000000000001</cx:pt>
          <cx:pt idx="1695">2.5</cx:pt>
          <cx:pt idx="1696">3.5</cx:pt>
          <cx:pt idx="1697">3.5</cx:pt>
          <cx:pt idx="1698">4.5</cx:pt>
          <cx:pt idx="1699">2</cx:pt>
          <cx:pt idx="1700">1.5</cx:pt>
          <cx:pt idx="1701">2</cx:pt>
          <cx:pt idx="1702">2</cx:pt>
          <cx:pt idx="1703">2</cx:pt>
          <cx:pt idx="1704">2.5</cx:pt>
          <cx:pt idx="1705">2</cx:pt>
          <cx:pt idx="1706">2</cx:pt>
          <cx:pt idx="1707">2</cx:pt>
          <cx:pt idx="1708">2.5</cx:pt>
          <cx:pt idx="1709">1</cx:pt>
          <cx:pt idx="1710">2.5</cx:pt>
          <cx:pt idx="1711">1.5</cx:pt>
          <cx:pt idx="1712">2</cx:pt>
          <cx:pt idx="1713">1.5</cx:pt>
          <cx:pt idx="1714">2</cx:pt>
          <cx:pt idx="1715">3</cx:pt>
          <cx:pt idx="1716">2.6667000000000001</cx:pt>
          <cx:pt idx="1717">3</cx:pt>
          <cx:pt idx="1718">4</cx:pt>
          <cx:pt idx="1719">3.3332999999999999</cx:pt>
          <cx:pt idx="1720">3.3332999999999999</cx:pt>
          <cx:pt idx="1721">4</cx:pt>
          <cx:pt idx="1722">4</cx:pt>
          <cx:pt idx="1723">2.5</cx:pt>
          <cx:pt idx="1724">3.5</cx:pt>
          <cx:pt idx="1725">4.5</cx:pt>
          <cx:pt idx="1726">3</cx:pt>
          <cx:pt idx="1727">4.5</cx:pt>
          <cx:pt idx="1728">3.5</cx:pt>
          <cx:pt idx="1729">3</cx:pt>
          <cx:pt idx="1730">2.5</cx:pt>
          <cx:pt idx="1731">2.5</cx:pt>
          <cx:pt idx="1732">2.5</cx:pt>
          <cx:pt idx="1733">1.5</cx:pt>
          <cx:pt idx="1734">2.5</cx:pt>
          <cx:pt idx="1735">2.5</cx:pt>
          <cx:pt idx="1736">2.5</cx:pt>
          <cx:pt idx="1737">2.5</cx:pt>
          <cx:pt idx="1738">2</cx:pt>
          <cx:pt idx="1739">2.5</cx:pt>
          <cx:pt idx="1740">2.5</cx:pt>
          <cx:pt idx="1741">2</cx:pt>
          <cx:pt idx="1742">2</cx:pt>
          <cx:pt idx="1743">2</cx:pt>
          <cx:pt idx="1744">3.5</cx:pt>
          <cx:pt idx="1745">2.5</cx:pt>
          <cx:pt idx="1746">2.5</cx:pt>
          <cx:pt idx="1747">2.5</cx:pt>
          <cx:pt idx="1748">2.5</cx:pt>
          <cx:pt idx="1749">2</cx:pt>
          <cx:pt idx="1750">1.5</cx:pt>
          <cx:pt idx="1751">2</cx:pt>
          <cx:pt idx="1752">3</cx:pt>
          <cx:pt idx="1753">3</cx:pt>
          <cx:pt idx="1754">4</cx:pt>
          <cx:pt idx="1755">2.5</cx:pt>
          <cx:pt idx="1756">4</cx:pt>
          <cx:pt idx="1757">2.5</cx:pt>
          <cx:pt idx="1758">2.5</cx:pt>
          <cx:pt idx="1759">3</cx:pt>
          <cx:pt idx="1760">3</cx:pt>
          <cx:pt idx="1761">3</cx:pt>
          <cx:pt idx="1762">2.5</cx:pt>
          <cx:pt idx="1763">3</cx:pt>
          <cx:pt idx="1764">3.5</cx:pt>
          <cx:pt idx="1765">3.5</cx:pt>
          <cx:pt idx="1766">3.5</cx:pt>
          <cx:pt idx="1767">3.5</cx:pt>
          <cx:pt idx="1768">2.5</cx:pt>
          <cx:pt idx="1769">2.5</cx:pt>
          <cx:pt idx="1770">3.5</cx:pt>
          <cx:pt idx="1771">2.5</cx:pt>
          <cx:pt idx="1772">2.5</cx:pt>
          <cx:pt idx="1773">2.5</cx:pt>
          <cx:pt idx="1774">3.5</cx:pt>
          <cx:pt idx="1775">3</cx:pt>
          <cx:pt idx="1776">3.5</cx:pt>
          <cx:pt idx="1777">2.5</cx:pt>
          <cx:pt idx="1778">2.5</cx:pt>
          <cx:pt idx="1779">2</cx:pt>
          <cx:pt idx="1780">2.5</cx:pt>
          <cx:pt idx="1781">2.5</cx:pt>
          <cx:pt idx="1782">3.5</cx:pt>
          <cx:pt idx="1783">4.5</cx:pt>
          <cx:pt idx="1784">2</cx:pt>
          <cx:pt idx="1785">2</cx:pt>
          <cx:pt idx="1786">2.3332999999999999</cx:pt>
          <cx:pt idx="1787">3.5</cx:pt>
          <cx:pt idx="1788">2.5</cx:pt>
          <cx:pt idx="1789">2.5</cx:pt>
          <cx:pt idx="1790">3</cx:pt>
          <cx:pt idx="1791">3</cx:pt>
          <cx:pt idx="1792">2.5</cx:pt>
          <cx:pt idx="1793">3</cx:pt>
          <cx:pt idx="1794">2.5</cx:pt>
          <cx:pt idx="1795">4.5</cx:pt>
          <cx:pt idx="1796">4</cx:pt>
          <cx:pt idx="1797">2</cx:pt>
          <cx:pt idx="1798">3</cx:pt>
          <cx:pt idx="1799">4</cx:pt>
          <cx:pt idx="1800">4</cx:pt>
          <cx:pt idx="1801">4.5</cx:pt>
          <cx:pt idx="1802">4</cx:pt>
          <cx:pt idx="1803">2.5</cx:pt>
          <cx:pt idx="1804">2</cx:pt>
          <cx:pt idx="1805">2</cx:pt>
          <cx:pt idx="1806">2</cx:pt>
          <cx:pt idx="1807">2</cx:pt>
          <cx:pt idx="1808">2</cx:pt>
          <cx:pt idx="1809">2</cx:pt>
          <cx:pt idx="1810">2</cx:pt>
          <cx:pt idx="1811">3</cx:pt>
          <cx:pt idx="1812">2</cx:pt>
          <cx:pt idx="1813">2.5</cx:pt>
          <cx:pt idx="1814">3</cx:pt>
          <cx:pt idx="1815">2.5</cx:pt>
          <cx:pt idx="1816">3</cx:pt>
          <cx:pt idx="1817">2.5</cx:pt>
          <cx:pt idx="1818">2.5</cx:pt>
          <cx:pt idx="1819">2</cx:pt>
          <cx:pt idx="1820">2</cx:pt>
          <cx:pt idx="1821">2</cx:pt>
          <cx:pt idx="1822">3</cx:pt>
          <cx:pt idx="1823">3.5</cx:pt>
          <cx:pt idx="1824">2.5</cx:pt>
          <cx:pt idx="1825">3</cx:pt>
          <cx:pt idx="1826">3</cx:pt>
          <cx:pt idx="1827">3</cx:pt>
          <cx:pt idx="1828">2.5</cx:pt>
          <cx:pt idx="1829">3</cx:pt>
          <cx:pt idx="1830">3</cx:pt>
          <cx:pt idx="1831">3</cx:pt>
          <cx:pt idx="1832">3.5</cx:pt>
          <cx:pt idx="1833">3.5</cx:pt>
          <cx:pt idx="1834">2.5</cx:pt>
          <cx:pt idx="1835">5</cx:pt>
          <cx:pt idx="1836">4.5</cx:pt>
          <cx:pt idx="1837">3</cx:pt>
          <cx:pt idx="1838">2.5</cx:pt>
          <cx:pt idx="1839">2.5</cx:pt>
          <cx:pt idx="1840">3.5</cx:pt>
          <cx:pt idx="1841">2.5</cx:pt>
          <cx:pt idx="1842">2.5</cx:pt>
          <cx:pt idx="1843">3</cx:pt>
          <cx:pt idx="1844">3.5</cx:pt>
          <cx:pt idx="1845">2.5</cx:pt>
          <cx:pt idx="1846">2.5</cx:pt>
          <cx:pt idx="1847">2</cx:pt>
          <cx:pt idx="1848">3</cx:pt>
          <cx:pt idx="1849">3</cx:pt>
          <cx:pt idx="1850">3</cx:pt>
          <cx:pt idx="1851">3</cx:pt>
          <cx:pt idx="1852">3.5</cx:pt>
          <cx:pt idx="1853">3</cx:pt>
          <cx:pt idx="1854">3</cx:pt>
          <cx:pt idx="1855">3.5</cx:pt>
          <cx:pt idx="1856">3</cx:pt>
          <cx:pt idx="1857">4</cx:pt>
          <cx:pt idx="1858">3.5</cx:pt>
          <cx:pt idx="1859">3</cx:pt>
          <cx:pt idx="1860">2.5</cx:pt>
          <cx:pt idx="1861">3.5</cx:pt>
          <cx:pt idx="1862">2.5</cx:pt>
          <cx:pt idx="1863">3</cx:pt>
          <cx:pt idx="1864">3</cx:pt>
          <cx:pt idx="1865">2.5</cx:pt>
          <cx:pt idx="1866">3</cx:pt>
          <cx:pt idx="1867">2.5</cx:pt>
          <cx:pt idx="1868">2</cx:pt>
          <cx:pt idx="1869">1.6667000000000001</cx:pt>
          <cx:pt idx="1870">2.3332999999999999</cx:pt>
          <cx:pt idx="1871">2.3332999999999999</cx:pt>
          <cx:pt idx="1872">3.3332999999999999</cx:pt>
          <cx:pt idx="1873">3.3332999999999999</cx:pt>
          <cx:pt idx="1874">3.3332999999999999</cx:pt>
          <cx:pt idx="1875">2.3332999999999999</cx:pt>
          <cx:pt idx="1876">3.6667000000000001</cx:pt>
          <cx:pt idx="1877">3</cx:pt>
          <cx:pt idx="1878">2.5</cx:pt>
          <cx:pt idx="1879">3</cx:pt>
          <cx:pt idx="1880">2</cx:pt>
          <cx:pt idx="1881">2.5</cx:pt>
          <cx:pt idx="1882">2</cx:pt>
          <cx:pt idx="1883">2</cx:pt>
          <cx:pt idx="1884">2</cx:pt>
          <cx:pt idx="1885">2</cx:pt>
          <cx:pt idx="1886">2</cx:pt>
          <cx:pt idx="1887">2</cx:pt>
          <cx:pt idx="1888">2</cx:pt>
          <cx:pt idx="1889">2.5</cx:pt>
          <cx:pt idx="1890">2</cx:pt>
          <cx:pt idx="1891">2.5</cx:pt>
          <cx:pt idx="1892">2.5</cx:pt>
          <cx:pt idx="1893">2.5</cx:pt>
          <cx:pt idx="1894">2.5</cx:pt>
          <cx:pt idx="1895">2</cx:pt>
          <cx:pt idx="1896">3</cx:pt>
          <cx:pt idx="1897">2</cx:pt>
          <cx:pt idx="1898">2.5</cx:pt>
          <cx:pt idx="1899">2.5</cx:pt>
          <cx:pt idx="1900">2</cx:pt>
          <cx:pt idx="1901">3</cx:pt>
          <cx:pt idx="1902">2</cx:pt>
          <cx:pt idx="1903">3</cx:pt>
          <cx:pt idx="1904">2</cx:pt>
          <cx:pt idx="1905">2</cx:pt>
          <cx:pt idx="1906">3</cx:pt>
          <cx:pt idx="1907">2.5</cx:pt>
          <cx:pt idx="1908">2.5</cx:pt>
          <cx:pt idx="1909">3.5</cx:pt>
          <cx:pt idx="1910">3.5</cx:pt>
          <cx:pt idx="1911">3.5</cx:pt>
          <cx:pt idx="1912">4</cx:pt>
          <cx:pt idx="1913">3</cx:pt>
          <cx:pt idx="1914">3</cx:pt>
          <cx:pt idx="1915">3.5</cx:pt>
          <cx:pt idx="1916">3</cx:pt>
          <cx:pt idx="1917">3.5</cx:pt>
          <cx:pt idx="1918">3</cx:pt>
          <cx:pt idx="1919">3</cx:pt>
          <cx:pt idx="1920">3.5</cx:pt>
          <cx:pt idx="1921">3.5</cx:pt>
          <cx:pt idx="1922">2.5</cx:pt>
          <cx:pt idx="1923">3</cx:pt>
          <cx:pt idx="1924">3.5</cx:pt>
          <cx:pt idx="1925">3.5</cx:pt>
          <cx:pt idx="1926">2</cx:pt>
          <cx:pt idx="1927">3</cx:pt>
          <cx:pt idx="1928">3</cx:pt>
          <cx:pt idx="1929">2.5</cx:pt>
          <cx:pt idx="1930">3</cx:pt>
          <cx:pt idx="1931">2.5</cx:pt>
          <cx:pt idx="1932">3.5</cx:pt>
          <cx:pt idx="1933">2.5</cx:pt>
          <cx:pt idx="1934">3</cx:pt>
          <cx:pt idx="1935">3</cx:pt>
          <cx:pt idx="1936">2</cx:pt>
          <cx:pt idx="1937">2.5</cx:pt>
          <cx:pt idx="1938">3.5</cx:pt>
          <cx:pt idx="1939">2</cx:pt>
          <cx:pt idx="1940">3</cx:pt>
          <cx:pt idx="1941">4</cx:pt>
          <cx:pt idx="1942">3</cx:pt>
          <cx:pt idx="1943">2</cx:pt>
          <cx:pt idx="1944">1.5</cx:pt>
          <cx:pt idx="1945">1.5</cx:pt>
          <cx:pt idx="1946">2</cx:pt>
          <cx:pt idx="1947">2.5</cx:pt>
          <cx:pt idx="1948">1.5</cx:pt>
          <cx:pt idx="1949">3</cx:pt>
          <cx:pt idx="1950">2.5</cx:pt>
          <cx:pt idx="1951">2.5</cx:pt>
          <cx:pt idx="1952">2.5</cx:pt>
          <cx:pt idx="1953">2.5</cx:pt>
          <cx:pt idx="1954">2</cx:pt>
          <cx:pt idx="1955">2.5</cx:pt>
          <cx:pt idx="1956">3</cx:pt>
          <cx:pt idx="1957">2.5</cx:pt>
          <cx:pt idx="1958">2.5</cx:pt>
          <cx:pt idx="1959">2.5</cx:pt>
          <cx:pt idx="1960">2.5</cx:pt>
          <cx:pt idx="1961">1.5</cx:pt>
          <cx:pt idx="1962">2</cx:pt>
          <cx:pt idx="1963">2.5</cx:pt>
          <cx:pt idx="1964">2</cx:pt>
          <cx:pt idx="1965">2.5</cx:pt>
          <cx:pt idx="1966">2.5</cx:pt>
          <cx:pt idx="1967">2.5</cx:pt>
          <cx:pt idx="1968">3</cx:pt>
          <cx:pt idx="1969">2.5</cx:pt>
          <cx:pt idx="1970">2.5</cx:pt>
          <cx:pt idx="1971">4</cx:pt>
          <cx:pt idx="1972">4.5</cx:pt>
          <cx:pt idx="1973">2.5</cx:pt>
          <cx:pt idx="1974">2</cx:pt>
          <cx:pt idx="1975">1.5</cx:pt>
          <cx:pt idx="1976">1.5</cx:pt>
          <cx:pt idx="1977">2.5</cx:pt>
          <cx:pt idx="1978">3</cx:pt>
          <cx:pt idx="1979">3</cx:pt>
          <cx:pt idx="1980">3</cx:pt>
          <cx:pt idx="1981">3.5</cx:pt>
          <cx:pt idx="1982">4</cx:pt>
          <cx:pt idx="1983">3.5</cx:pt>
          <cx:pt idx="1984">3.5</cx:pt>
          <cx:pt idx="1985">3.5</cx:pt>
          <cx:pt idx="1986">4.5</cx:pt>
          <cx:pt idx="1987">4</cx:pt>
          <cx:pt idx="1988">2</cx:pt>
          <cx:pt idx="1989">2.5</cx:pt>
          <cx:pt idx="1990">3</cx:pt>
          <cx:pt idx="1991">3.5</cx:pt>
          <cx:pt idx="1992">2.5</cx:pt>
          <cx:pt idx="1993">4</cx:pt>
          <cx:pt idx="1994">4</cx:pt>
          <cx:pt idx="1995">4.5</cx:pt>
          <cx:pt idx="1996">3</cx:pt>
          <cx:pt idx="1997">3</cx:pt>
          <cx:pt idx="1998">4</cx:pt>
          <cx:pt idx="1999">2</cx:pt>
          <cx:pt idx="2000">3</cx:pt>
          <cx:pt idx="2001">2.5</cx:pt>
          <cx:pt idx="2002">2.5</cx:pt>
          <cx:pt idx="2003">3.5</cx:pt>
          <cx:pt idx="2004">2</cx:pt>
          <cx:pt idx="2005">2.5</cx:pt>
          <cx:pt idx="2006">2.5</cx:pt>
          <cx:pt idx="2007">4.5</cx:pt>
          <cx:pt idx="2008">4</cx:pt>
          <cx:pt idx="2009">4.5</cx:pt>
          <cx:pt idx="2010">3</cx:pt>
          <cx:pt idx="2011">3</cx:pt>
          <cx:pt idx="2012">3.5</cx:pt>
          <cx:pt idx="2013">3</cx:pt>
          <cx:pt idx="2014">3.5</cx:pt>
          <cx:pt idx="2015">3.5</cx:pt>
          <cx:pt idx="2016">3.5</cx:pt>
          <cx:pt idx="2017">4</cx:pt>
          <cx:pt idx="2018">4</cx:pt>
          <cx:pt idx="2019">2.5</cx:pt>
          <cx:pt idx="2020">4.5</cx:pt>
          <cx:pt idx="2021">5</cx:pt>
          <cx:pt idx="2022">3</cx:pt>
          <cx:pt idx="2023">3</cx:pt>
          <cx:pt idx="2024">4.5</cx:pt>
          <cx:pt idx="2025">3</cx:pt>
          <cx:pt idx="2026">2.5</cx:pt>
          <cx:pt idx="2027">2.5</cx:pt>
          <cx:pt idx="2028">3.5</cx:pt>
          <cx:pt idx="2029">2</cx:pt>
          <cx:pt idx="2030">3.5</cx:pt>
          <cx:pt idx="2031">2.5</cx:pt>
          <cx:pt idx="2032">1.5</cx:pt>
          <cx:pt idx="2033">2</cx:pt>
          <cx:pt idx="2034">2</cx:pt>
          <cx:pt idx="2035">2.5</cx:pt>
          <cx:pt idx="2036">2</cx:pt>
          <cx:pt idx="2037">2</cx:pt>
          <cx:pt idx="2038">3</cx:pt>
          <cx:pt idx="2039">3</cx:pt>
          <cx:pt idx="2040">3</cx:pt>
          <cx:pt idx="2041">2.5</cx:pt>
          <cx:pt idx="2042">3.5</cx:pt>
          <cx:pt idx="2043">3</cx:pt>
          <cx:pt idx="2044">4.5</cx:pt>
          <cx:pt idx="2045">3</cx:pt>
          <cx:pt idx="2046">3.5</cx:pt>
          <cx:pt idx="2047">3.5</cx:pt>
          <cx:pt idx="2048">3</cx:pt>
          <cx:pt idx="2049">5</cx:pt>
          <cx:pt idx="2050">5</cx:pt>
          <cx:pt idx="2051">4.5</cx:pt>
          <cx:pt idx="2052">4.5</cx:pt>
          <cx:pt idx="2053">5</cx:pt>
          <cx:pt idx="2054">4</cx:pt>
          <cx:pt idx="2055">5</cx:pt>
          <cx:pt idx="2056">4.5</cx:pt>
          <cx:pt idx="2057">4.5</cx:pt>
          <cx:pt idx="2058">5</cx:pt>
          <cx:pt idx="2059">5</cx:pt>
          <cx:pt idx="2060">5</cx:pt>
          <cx:pt idx="2061">2</cx:pt>
          <cx:pt idx="2062">3.5</cx:pt>
          <cx:pt idx="2063">3</cx:pt>
          <cx:pt idx="2064">2</cx:pt>
          <cx:pt idx="2065">2.5</cx:pt>
          <cx:pt idx="2066">3</cx:pt>
          <cx:pt idx="2067">3</cx:pt>
          <cx:pt idx="2068">2.5</cx:pt>
          <cx:pt idx="2069">3.5</cx:pt>
          <cx:pt idx="2070">2.5</cx:pt>
          <cx:pt idx="2071">3</cx:pt>
          <cx:pt idx="2072">3.5</cx:pt>
          <cx:pt idx="2073">4</cx:pt>
          <cx:pt idx="2074">2.5</cx:pt>
          <cx:pt idx="2075">3.5</cx:pt>
          <cx:pt idx="2076">2</cx:pt>
          <cx:pt idx="2077">2.5</cx:pt>
          <cx:pt idx="2078">2</cx:pt>
          <cx:pt idx="2079">2</cx:pt>
          <cx:pt idx="2080">2.5</cx:pt>
          <cx:pt idx="2081">2</cx:pt>
          <cx:pt idx="2082">2.5</cx:pt>
          <cx:pt idx="2083">2</cx:pt>
          <cx:pt idx="2084">2.5</cx:pt>
          <cx:pt idx="2085">2.5</cx:pt>
          <cx:pt idx="2086">2.5</cx:pt>
          <cx:pt idx="2087">2</cx:pt>
          <cx:pt idx="2088">2.5</cx:pt>
          <cx:pt idx="2089">2</cx:pt>
          <cx:pt idx="2090">2</cx:pt>
          <cx:pt idx="2091">2</cx:pt>
          <cx:pt idx="2092">3</cx:pt>
          <cx:pt idx="2093">2.5</cx:pt>
          <cx:pt idx="2094">3</cx:pt>
          <cx:pt idx="2095">2.5</cx:pt>
          <cx:pt idx="2096">2.5</cx:pt>
          <cx:pt idx="2097">2.5</cx:pt>
          <cx:pt idx="2098">2.5</cx:pt>
          <cx:pt idx="2099">3</cx:pt>
          <cx:pt idx="2100">2.5</cx:pt>
          <cx:pt idx="2101">2.5</cx:pt>
          <cx:pt idx="2102">2.5</cx:pt>
          <cx:pt idx="2103">4</cx:pt>
          <cx:pt idx="2104">3.5</cx:pt>
          <cx:pt idx="2105">3</cx:pt>
          <cx:pt idx="2106">3.5</cx:pt>
          <cx:pt idx="2107">2.5</cx:pt>
          <cx:pt idx="2108">2</cx:pt>
          <cx:pt idx="2109">2</cx:pt>
          <cx:pt idx="2110">2.5</cx:pt>
          <cx:pt idx="2111">2.5</cx:pt>
          <cx:pt idx="2112">2.5</cx:pt>
          <cx:pt idx="2113">2.5</cx:pt>
          <cx:pt idx="2114">2</cx:pt>
          <cx:pt idx="2115">3</cx:pt>
          <cx:pt idx="2116">4</cx:pt>
          <cx:pt idx="2117">3</cx:pt>
          <cx:pt idx="2118">2.5</cx:pt>
          <cx:pt idx="2119">2.5</cx:pt>
          <cx:pt idx="2120">3</cx:pt>
          <cx:pt idx="2121">3.5</cx:pt>
          <cx:pt idx="2122">2</cx:pt>
          <cx:pt idx="2123">2.5</cx:pt>
          <cx:pt idx="2124">3.5</cx:pt>
          <cx:pt idx="2125">2.5</cx:pt>
          <cx:pt idx="2126">3</cx:pt>
          <cx:pt idx="2127">3.5</cx:pt>
          <cx:pt idx="2128">3.5</cx:pt>
          <cx:pt idx="2129">2.5</cx:pt>
          <cx:pt idx="2130">2.5</cx:pt>
          <cx:pt idx="2131">2</cx:pt>
          <cx:pt idx="2132">3</cx:pt>
          <cx:pt idx="2133">3.5</cx:pt>
          <cx:pt idx="2134">4</cx:pt>
          <cx:pt idx="2135">3</cx:pt>
          <cx:pt idx="2136">2</cx:pt>
          <cx:pt idx="2137">3</cx:pt>
          <cx:pt idx="2138">3</cx:pt>
          <cx:pt idx="2139">3.5</cx:pt>
          <cx:pt idx="2140">3.5</cx:pt>
          <cx:pt idx="2141">2</cx:pt>
          <cx:pt idx="2142">2.5</cx:pt>
          <cx:pt idx="2143">2.5</cx:pt>
          <cx:pt idx="2144">2.5</cx:pt>
          <cx:pt idx="2145">3</cx:pt>
          <cx:pt idx="2146">2.5</cx:pt>
          <cx:pt idx="2147">2.5</cx:pt>
          <cx:pt idx="2148">2.5</cx:pt>
          <cx:pt idx="2149">3</cx:pt>
          <cx:pt idx="2150">2.5</cx:pt>
          <cx:pt idx="2151">3</cx:pt>
          <cx:pt idx="2152">3.5</cx:pt>
          <cx:pt idx="2153">3</cx:pt>
          <cx:pt idx="2154">2.5</cx:pt>
          <cx:pt idx="2155">3</cx:pt>
          <cx:pt idx="2156">3.5</cx:pt>
          <cx:pt idx="2157">3</cx:pt>
          <cx:pt idx="2158">4</cx:pt>
          <cx:pt idx="2159">2</cx:pt>
          <cx:pt idx="2160">2.5</cx:pt>
          <cx:pt idx="2161">2.5</cx:pt>
          <cx:pt idx="2162">3.5</cx:pt>
          <cx:pt idx="2163">4</cx:pt>
          <cx:pt idx="2164">3</cx:pt>
          <cx:pt idx="2165">3.5</cx:pt>
          <cx:pt idx="2166">3</cx:pt>
          <cx:pt idx="2167">4.5</cx:pt>
          <cx:pt idx="2168">3</cx:pt>
          <cx:pt idx="2169">3</cx:pt>
          <cx:pt idx="2170">3</cx:pt>
          <cx:pt idx="2171">4</cx:pt>
          <cx:pt idx="2172">4.5</cx:pt>
          <cx:pt idx="2173">4.5</cx:pt>
          <cx:pt idx="2174">4</cx:pt>
          <cx:pt idx="2175">3.5</cx:pt>
          <cx:pt idx="2176">3</cx:pt>
          <cx:pt idx="2177">4</cx:pt>
          <cx:pt idx="2178">2.5</cx:pt>
          <cx:pt idx="2179">3</cx:pt>
          <cx:pt idx="2180">3</cx:pt>
          <cx:pt idx="2181">3</cx:pt>
          <cx:pt idx="2182">3</cx:pt>
          <cx:pt idx="2183">3</cx:pt>
          <cx:pt idx="2184">3</cx:pt>
          <cx:pt idx="2185">2.5</cx:pt>
          <cx:pt idx="2186">2.5</cx:pt>
          <cx:pt idx="2187">3</cx:pt>
          <cx:pt idx="2188">2.5</cx:pt>
          <cx:pt idx="2189">2</cx:pt>
          <cx:pt idx="2190">2.5</cx:pt>
          <cx:pt idx="2191">3.5</cx:pt>
          <cx:pt idx="2192">3.5</cx:pt>
          <cx:pt idx="2193">3.5</cx:pt>
          <cx:pt idx="2194">4.5</cx:pt>
          <cx:pt idx="2195">3</cx:pt>
          <cx:pt idx="2196">2.5</cx:pt>
          <cx:pt idx="2197">3</cx:pt>
          <cx:pt idx="2198">3.5</cx:pt>
          <cx:pt idx="2199">3</cx:pt>
          <cx:pt idx="2200">4</cx:pt>
          <cx:pt idx="2201">3</cx:pt>
          <cx:pt idx="2202">3.5</cx:pt>
          <cx:pt idx="2203">3</cx:pt>
          <cx:pt idx="2204">2</cx:pt>
          <cx:pt idx="2205">3.5</cx:pt>
          <cx:pt idx="2206">3.5</cx:pt>
          <cx:pt idx="2207">2</cx:pt>
          <cx:pt idx="2208">2.5</cx:pt>
          <cx:pt idx="2209">2.5</cx:pt>
          <cx:pt idx="2210">2.5</cx:pt>
          <cx:pt idx="2211">2</cx:pt>
          <cx:pt idx="2212">2</cx:pt>
          <cx:pt idx="2213">2</cx:pt>
          <cx:pt idx="2214">2.5</cx:pt>
          <cx:pt idx="2215">3</cx:pt>
          <cx:pt idx="2216">3</cx:pt>
          <cx:pt idx="2217">3</cx:pt>
          <cx:pt idx="2218">2</cx:pt>
          <cx:pt idx="2219">1.5</cx:pt>
          <cx:pt idx="2220">3</cx:pt>
          <cx:pt idx="2221">3</cx:pt>
          <cx:pt idx="2222">3</cx:pt>
          <cx:pt idx="2223">4</cx:pt>
          <cx:pt idx="2224">3.5</cx:pt>
          <cx:pt idx="2225">3.5</cx:pt>
          <cx:pt idx="2226">4</cx:pt>
          <cx:pt idx="2227">4</cx:pt>
          <cx:pt idx="2228">3</cx:pt>
          <cx:pt idx="2229">3</cx:pt>
          <cx:pt idx="2230">2.5</cx:pt>
          <cx:pt idx="2231">2</cx:pt>
          <cx:pt idx="2232">3</cx:pt>
          <cx:pt idx="2233">2.5</cx:pt>
          <cx:pt idx="2234">2</cx:pt>
          <cx:pt idx="2235">3</cx:pt>
          <cx:pt idx="2236">3</cx:pt>
          <cx:pt idx="2237">3</cx:pt>
          <cx:pt idx="2238">3</cx:pt>
          <cx:pt idx="2239">3</cx:pt>
          <cx:pt idx="2240">3.5</cx:pt>
          <cx:pt idx="2241">3.5</cx:pt>
          <cx:pt idx="2242">3</cx:pt>
          <cx:pt idx="2243">3.5</cx:pt>
          <cx:pt idx="2244">3.5</cx:pt>
          <cx:pt idx="2245">3</cx:pt>
          <cx:pt idx="2246">3.5</cx:pt>
          <cx:pt idx="2247">3</cx:pt>
          <cx:pt idx="2248">2.5</cx:pt>
          <cx:pt idx="2249">3</cx:pt>
          <cx:pt idx="2250">4</cx:pt>
          <cx:pt idx="2251">2</cx:pt>
          <cx:pt idx="2252">4</cx:pt>
          <cx:pt idx="2253">2</cx:pt>
          <cx:pt idx="2254">2</cx:pt>
          <cx:pt idx="2255">3</cx:pt>
          <cx:pt idx="2256">2</cx:pt>
          <cx:pt idx="2257">2.5</cx:pt>
          <cx:pt idx="2258">2</cx:pt>
          <cx:pt idx="2259">2.5</cx:pt>
          <cx:pt idx="2260">2.5</cx:pt>
          <cx:pt idx="2261">2</cx:pt>
          <cx:pt idx="2262">2.5</cx:pt>
          <cx:pt idx="2263">1.5</cx:pt>
          <cx:pt idx="2264">2.5</cx:pt>
          <cx:pt idx="2265">2</cx:pt>
          <cx:pt idx="2266">2.5</cx:pt>
          <cx:pt idx="2267">2</cx:pt>
          <cx:pt idx="2268">2.5</cx:pt>
          <cx:pt idx="2269">3</cx:pt>
          <cx:pt idx="2270">2.5</cx:pt>
          <cx:pt idx="2271">2.5</cx:pt>
          <cx:pt idx="2272">2.5</cx:pt>
          <cx:pt idx="2273">3</cx:pt>
          <cx:pt idx="2274">3.5</cx:pt>
          <cx:pt idx="2275">3</cx:pt>
          <cx:pt idx="2276">3</cx:pt>
          <cx:pt idx="2277">2.5</cx:pt>
          <cx:pt idx="2278">2.5</cx:pt>
          <cx:pt idx="2279">4</cx:pt>
          <cx:pt idx="2280">2.5</cx:pt>
          <cx:pt idx="2281">4.5</cx:pt>
          <cx:pt idx="2282">1.5</cx:pt>
          <cx:pt idx="2283">3.5</cx:pt>
          <cx:pt idx="2284">2.5</cx:pt>
          <cx:pt idx="2285">2.5</cx:pt>
          <cx:pt idx="2286">2.5</cx:pt>
          <cx:pt idx="2287">2.5</cx:pt>
          <cx:pt idx="2288">2.5</cx:pt>
          <cx:pt idx="2289">3</cx:pt>
          <cx:pt idx="2290">3</cx:pt>
          <cx:pt idx="2291">3</cx:pt>
          <cx:pt idx="2292">3</cx:pt>
          <cx:pt idx="2293">3</cx:pt>
          <cx:pt idx="2294">2</cx:pt>
          <cx:pt idx="2295">4.5</cx:pt>
          <cx:pt idx="2296">4</cx:pt>
          <cx:pt idx="2297">3.5</cx:pt>
          <cx:pt idx="2298">3</cx:pt>
          <cx:pt idx="2299">2</cx:pt>
          <cx:pt idx="2300">3</cx:pt>
          <cx:pt idx="2301">2.5</cx:pt>
          <cx:pt idx="2302">2</cx:pt>
          <cx:pt idx="2303">3</cx:pt>
          <cx:pt idx="2304">3.5</cx:pt>
          <cx:pt idx="2305">2.5</cx:pt>
          <cx:pt idx="2306">2</cx:pt>
          <cx:pt idx="2307">3</cx:pt>
          <cx:pt idx="2308">2.5</cx:pt>
          <cx:pt idx="2309">3.5</cx:pt>
          <cx:pt idx="2310">3.5</cx:pt>
          <cx:pt idx="2311">2.5</cx:pt>
          <cx:pt idx="2312">2.5</cx:pt>
          <cx:pt idx="2313">4.5</cx:pt>
          <cx:pt idx="2314">2.5</cx:pt>
          <cx:pt idx="2315">3.5</cx:pt>
          <cx:pt idx="2316">4</cx:pt>
          <cx:pt idx="2317">3.5</cx:pt>
          <cx:pt idx="2318">3.5</cx:pt>
          <cx:pt idx="2319">3.5</cx:pt>
          <cx:pt idx="2320">4</cx:pt>
          <cx:pt idx="2321">2.5</cx:pt>
          <cx:pt idx="2322">3.5</cx:pt>
          <cx:pt idx="2323">2.5</cx:pt>
          <cx:pt idx="2324">3</cx:pt>
          <cx:pt idx="2325">3</cx:pt>
          <cx:pt idx="2326">4</cx:pt>
          <cx:pt idx="2327">2.5</cx:pt>
          <cx:pt idx="2328">3</cx:pt>
          <cx:pt idx="2329">2.5</cx:pt>
          <cx:pt idx="2330">2.5</cx:pt>
          <cx:pt idx="2331">2.5</cx:pt>
          <cx:pt idx="2332">3</cx:pt>
          <cx:pt idx="2333">2.5</cx:pt>
          <cx:pt idx="2334">4.5</cx:pt>
          <cx:pt idx="2335">4.5</cx:pt>
          <cx:pt idx="2336">4.5</cx:pt>
          <cx:pt idx="2337">4</cx:pt>
          <cx:pt idx="2338">2.5</cx:pt>
          <cx:pt idx="2339">2</cx:pt>
          <cx:pt idx="2340">2.5</cx:pt>
          <cx:pt idx="2341">2.5</cx:pt>
          <cx:pt idx="2342">4.5</cx:pt>
          <cx:pt idx="2343">4.5</cx:pt>
          <cx:pt idx="2344">4</cx:pt>
          <cx:pt idx="2345">2.5</cx:pt>
          <cx:pt idx="2346">2</cx:pt>
          <cx:pt idx="2347">3</cx:pt>
          <cx:pt idx="2348">3</cx:pt>
          <cx:pt idx="2349">3.5</cx:pt>
          <cx:pt idx="2350">3</cx:pt>
          <cx:pt idx="2351">3</cx:pt>
          <cx:pt idx="2352">3.5</cx:pt>
          <cx:pt idx="2353">3</cx:pt>
          <cx:pt idx="2354">2.5</cx:pt>
          <cx:pt idx="2355">3.5</cx:pt>
          <cx:pt idx="2356">3</cx:pt>
          <cx:pt idx="2357">3</cx:pt>
          <cx:pt idx="2358">3</cx:pt>
          <cx:pt idx="2359">3</cx:pt>
          <cx:pt idx="2360">3</cx:pt>
          <cx:pt idx="2361">2.5</cx:pt>
          <cx:pt idx="2362">3.5</cx:pt>
          <cx:pt idx="2363">3</cx:pt>
          <cx:pt idx="2364">3</cx:pt>
          <cx:pt idx="2365">2.5</cx:pt>
          <cx:pt idx="2366">2.5</cx:pt>
          <cx:pt idx="2367">2</cx:pt>
          <cx:pt idx="2368">2.5</cx:pt>
          <cx:pt idx="2369">2.5</cx:pt>
          <cx:pt idx="2370">2</cx:pt>
          <cx:pt idx="2371">2.5</cx:pt>
          <cx:pt idx="2372">3</cx:pt>
          <cx:pt idx="2373">2.5</cx:pt>
          <cx:pt idx="2374">3</cx:pt>
          <cx:pt idx="2375">4.5</cx:pt>
          <cx:pt idx="2376">3.5</cx:pt>
          <cx:pt idx="2377">3.5</cx:pt>
          <cx:pt idx="2378">4</cx:pt>
          <cx:pt idx="2379">3.5</cx:pt>
          <cx:pt idx="2380">4</cx:pt>
          <cx:pt idx="2381">4.5</cx:pt>
          <cx:pt idx="2382">4</cx:pt>
          <cx:pt idx="2383">4.5</cx:pt>
          <cx:pt idx="2384">4</cx:pt>
          <cx:pt idx="2385">4</cx:pt>
          <cx:pt idx="2386">3.5</cx:pt>
          <cx:pt idx="2387">4.5</cx:pt>
          <cx:pt idx="2388">3</cx:pt>
          <cx:pt idx="2389">4.5</cx:pt>
          <cx:pt idx="2390">3</cx:pt>
          <cx:pt idx="2391">4</cx:pt>
          <cx:pt idx="2392">3</cx:pt>
          <cx:pt idx="2393">3</cx:pt>
          <cx:pt idx="2394">4</cx:pt>
          <cx:pt idx="2395">3</cx:pt>
          <cx:pt idx="2396">4</cx:pt>
          <cx:pt idx="2397">3.5</cx:pt>
          <cx:pt idx="2398">3.5</cx:pt>
          <cx:pt idx="2399">4.5</cx:pt>
          <cx:pt idx="2400">4</cx:pt>
          <cx:pt idx="2401">4</cx:pt>
          <cx:pt idx="2402">4</cx:pt>
          <cx:pt idx="2403">3</cx:pt>
          <cx:pt idx="2404">3.5</cx:pt>
          <cx:pt idx="2405">3.5</cx:pt>
          <cx:pt idx="2406">2</cx:pt>
          <cx:pt idx="2407">3.5</cx:pt>
          <cx:pt idx="2408">3.5</cx:pt>
          <cx:pt idx="2409">3.5</cx:pt>
          <cx:pt idx="2410">3</cx:pt>
          <cx:pt idx="2411">3.5</cx:pt>
          <cx:pt idx="2412">3</cx:pt>
          <cx:pt idx="2413">3</cx:pt>
          <cx:pt idx="2414">5</cx:pt>
          <cx:pt idx="2415">3.5</cx:pt>
          <cx:pt idx="2416">3.5</cx:pt>
          <cx:pt idx="2417">2.6667000000000001</cx:pt>
          <cx:pt idx="2418">3.6667000000000001</cx:pt>
          <cx:pt idx="2419">2</cx:pt>
          <cx:pt idx="2420">2.3332999999999999</cx:pt>
          <cx:pt idx="2421">3.3332999999999999</cx:pt>
          <cx:pt idx="2422">3</cx:pt>
          <cx:pt idx="2423">3.3332999999999999</cx:pt>
          <cx:pt idx="2424">2.6667000000000001</cx:pt>
          <cx:pt idx="2425">2.6667000000000001</cx:pt>
          <cx:pt idx="2426">3</cx:pt>
          <cx:pt idx="2427">2.3332999999999999</cx:pt>
          <cx:pt idx="2428">2.6667000000000001</cx:pt>
          <cx:pt idx="2429">2</cx:pt>
          <cx:pt idx="2430">2</cx:pt>
          <cx:pt idx="2431">2.3332999999999999</cx:pt>
          <cx:pt idx="2432">3</cx:pt>
          <cx:pt idx="2433">4</cx:pt>
          <cx:pt idx="2434">3</cx:pt>
          <cx:pt idx="2435">2.5</cx:pt>
          <cx:pt idx="2436">2</cx:pt>
          <cx:pt idx="2437">2.6667000000000001</cx:pt>
          <cx:pt idx="2438">3.5</cx:pt>
          <cx:pt idx="2439">3.5</cx:pt>
          <cx:pt idx="2440">2.5</cx:pt>
          <cx:pt idx="2441">3</cx:pt>
          <cx:pt idx="2442">4</cx:pt>
          <cx:pt idx="2443">3</cx:pt>
          <cx:pt idx="2444">3.5</cx:pt>
          <cx:pt idx="2445">2.5</cx:pt>
          <cx:pt idx="2446">3.5</cx:pt>
          <cx:pt idx="2447">2.5</cx:pt>
          <cx:pt idx="2448">3.5</cx:pt>
          <cx:pt idx="2449">3.5</cx:pt>
          <cx:pt idx="2450">2.5</cx:pt>
          <cx:pt idx="2451">3.5</cx:pt>
          <cx:pt idx="2452">4</cx:pt>
          <cx:pt idx="2453">3</cx:pt>
          <cx:pt idx="2454">2.5</cx:pt>
          <cx:pt idx="2455">3.5</cx:pt>
          <cx:pt idx="2456">2.5</cx:pt>
          <cx:pt idx="2457">2.5</cx:pt>
          <cx:pt idx="2458">3</cx:pt>
          <cx:pt idx="2459">3</cx:pt>
          <cx:pt idx="2460">2</cx:pt>
          <cx:pt idx="2461">3</cx:pt>
          <cx:pt idx="2462">3</cx:pt>
          <cx:pt idx="2463">2.5</cx:pt>
          <cx:pt idx="2464">2.5</cx:pt>
          <cx:pt idx="2465">3</cx:pt>
          <cx:pt idx="2466">3</cx:pt>
          <cx:pt idx="2467">2.6667000000000001</cx:pt>
          <cx:pt idx="2468">4</cx:pt>
          <cx:pt idx="2469">4</cx:pt>
          <cx:pt idx="2470">4.5</cx:pt>
          <cx:pt idx="2471">4.5</cx:pt>
          <cx:pt idx="2472">3</cx:pt>
          <cx:pt idx="2473">4.5</cx:pt>
          <cx:pt idx="2474">3</cx:pt>
          <cx:pt idx="2475">4.5</cx:pt>
          <cx:pt idx="2476">3</cx:pt>
          <cx:pt idx="2477">4</cx:pt>
          <cx:pt idx="2478">1</cx:pt>
          <cx:pt idx="2479">1.5</cx:pt>
          <cx:pt idx="2480">2</cx:pt>
          <cx:pt idx="2481">3</cx:pt>
          <cx:pt idx="2482">2.5</cx:pt>
          <cx:pt idx="2483">3</cx:pt>
          <cx:pt idx="2484">2.5</cx:pt>
          <cx:pt idx="2485">3.5</cx:pt>
          <cx:pt idx="2486">1.5</cx:pt>
          <cx:pt idx="2487">2</cx:pt>
          <cx:pt idx="2488">2</cx:pt>
          <cx:pt idx="2489">4</cx:pt>
          <cx:pt idx="2490">4.5</cx:pt>
          <cx:pt idx="2491">4.5</cx:pt>
          <cx:pt idx="2492">3.5</cx:pt>
          <cx:pt idx="2493">4</cx:pt>
          <cx:pt idx="2494">4</cx:pt>
          <cx:pt idx="2495">3.5</cx:pt>
          <cx:pt idx="2496">3</cx:pt>
          <cx:pt idx="2497">4</cx:pt>
          <cx:pt idx="2498">3</cx:pt>
          <cx:pt idx="2499">2.6667000000000001</cx:pt>
          <cx:pt idx="2500">3.5</cx:pt>
          <cx:pt idx="2501">2.6667000000000001</cx:pt>
          <cx:pt idx="2502">3.5</cx:pt>
          <cx:pt idx="2503">2.5</cx:pt>
          <cx:pt idx="2504">3.5</cx:pt>
          <cx:pt idx="2505">3</cx:pt>
          <cx:pt idx="2506">4</cx:pt>
          <cx:pt idx="2507">3.5</cx:pt>
          <cx:pt idx="2508">3.5</cx:pt>
          <cx:pt idx="2509">2.5</cx:pt>
          <cx:pt idx="2510">3</cx:pt>
          <cx:pt idx="2511">3</cx:pt>
          <cx:pt idx="2512">3</cx:pt>
          <cx:pt idx="2513">4</cx:pt>
          <cx:pt idx="2514">3</cx:pt>
          <cx:pt idx="2515">2.5</cx:pt>
          <cx:pt idx="2516">4</cx:pt>
          <cx:pt idx="2517">3.5</cx:pt>
          <cx:pt idx="2518">3.5</cx:pt>
          <cx:pt idx="2519">3</cx:pt>
          <cx:pt idx="2520">3</cx:pt>
          <cx:pt idx="2521">2.5</cx:pt>
          <cx:pt idx="2522">3</cx:pt>
          <cx:pt idx="2523">3</cx:pt>
          <cx:pt idx="2524">2.5</cx:pt>
          <cx:pt idx="2525">3</cx:pt>
          <cx:pt idx="2526">2.5</cx:pt>
          <cx:pt idx="2527">4</cx:pt>
          <cx:pt idx="2528">3.5</cx:pt>
          <cx:pt idx="2529">4</cx:pt>
          <cx:pt idx="2530">4</cx:pt>
          <cx:pt idx="2531">3.5</cx:pt>
          <cx:pt idx="2532">3</cx:pt>
          <cx:pt idx="2533">2.5</cx:pt>
          <cx:pt idx="2534">3</cx:pt>
          <cx:pt idx="2535">2</cx:pt>
          <cx:pt idx="2536">3</cx:pt>
          <cx:pt idx="2537">3.5</cx:pt>
          <cx:pt idx="2538">2</cx:pt>
          <cx:pt idx="2539">2.5</cx:pt>
          <cx:pt idx="2540">4.5</cx:pt>
          <cx:pt idx="2541">2.5</cx:pt>
          <cx:pt idx="2542">2</cx:pt>
          <cx:pt idx="2543">2.5</cx:pt>
          <cx:pt idx="2544">2.5</cx:pt>
          <cx:pt idx="2545">3.5</cx:pt>
          <cx:pt idx="2546">1.5</cx:pt>
          <cx:pt idx="2547">2.5</cx:pt>
          <cx:pt idx="2548">3</cx:pt>
          <cx:pt idx="2549">3.5</cx:pt>
          <cx:pt idx="2550">2.5</cx:pt>
          <cx:pt idx="2551">3</cx:pt>
          <cx:pt idx="2552">2.5</cx:pt>
          <cx:pt idx="2553">2</cx:pt>
          <cx:pt idx="2554">2.5</cx:pt>
          <cx:pt idx="2555">2.5</cx:pt>
          <cx:pt idx="2556">3</cx:pt>
          <cx:pt idx="2557">3</cx:pt>
          <cx:pt idx="2558">2.5</cx:pt>
          <cx:pt idx="2559">3</cx:pt>
          <cx:pt idx="2560">3.5</cx:pt>
          <cx:pt idx="2561">3</cx:pt>
          <cx:pt idx="2562">4</cx:pt>
          <cx:pt idx="2563">3</cx:pt>
          <cx:pt idx="2564">3</cx:pt>
          <cx:pt idx="2565">3</cx:pt>
          <cx:pt idx="2566">2.5</cx:pt>
          <cx:pt idx="2567">3.5</cx:pt>
          <cx:pt idx="2568">4</cx:pt>
          <cx:pt idx="2569">3.5</cx:pt>
          <cx:pt idx="2570">2</cx:pt>
          <cx:pt idx="2571">3</cx:pt>
          <cx:pt idx="2572">3.5</cx:pt>
          <cx:pt idx="2573">3.5</cx:pt>
          <cx:pt idx="2574">4</cx:pt>
          <cx:pt idx="2575">3.5</cx:pt>
          <cx:pt idx="2576">3</cx:pt>
          <cx:pt idx="2577">3.5</cx:pt>
          <cx:pt idx="2578">4</cx:pt>
          <cx:pt idx="2579">2</cx:pt>
          <cx:pt idx="2580">2</cx:pt>
          <cx:pt idx="2581">3.5</cx:pt>
          <cx:pt idx="2582">3</cx:pt>
          <cx:pt idx="2583">2.5</cx:pt>
          <cx:pt idx="2584">4</cx:pt>
          <cx:pt idx="2585">3</cx:pt>
          <cx:pt idx="2586">2.5</cx:pt>
          <cx:pt idx="2587">3</cx:pt>
          <cx:pt idx="2588">3.5</cx:pt>
          <cx:pt idx="2589">4</cx:pt>
          <cx:pt idx="2590">4.5</cx:pt>
          <cx:pt idx="2591">3</cx:pt>
          <cx:pt idx="2592">3</cx:pt>
          <cx:pt idx="2593">2.5</cx:pt>
          <cx:pt idx="2594">2</cx:pt>
          <cx:pt idx="2595">3.5</cx:pt>
          <cx:pt idx="2596">2</cx:pt>
          <cx:pt idx="2597">2.5</cx:pt>
          <cx:pt idx="2598">4</cx:pt>
          <cx:pt idx="2599">3</cx:pt>
          <cx:pt idx="2600">4.5</cx:pt>
          <cx:pt idx="2601">4.5</cx:pt>
          <cx:pt idx="2602">4</cx:pt>
          <cx:pt idx="2603">4</cx:pt>
          <cx:pt idx="2604">4.5</cx:pt>
          <cx:pt idx="2605">4</cx:pt>
          <cx:pt idx="2606">3.5</cx:pt>
          <cx:pt idx="2607">4</cx:pt>
          <cx:pt idx="2608">3.5</cx:pt>
          <cx:pt idx="2609">4.5</cx:pt>
          <cx:pt idx="2610">3</cx:pt>
          <cx:pt idx="2611">3</cx:pt>
          <cx:pt idx="2612">4</cx:pt>
          <cx:pt idx="2613">2</cx:pt>
          <cx:pt idx="2614">3</cx:pt>
          <cx:pt idx="2615">2.5</cx:pt>
          <cx:pt idx="2616">2.5</cx:pt>
          <cx:pt idx="2617">3</cx:pt>
          <cx:pt idx="2618">3</cx:pt>
          <cx:pt idx="2619">3</cx:pt>
          <cx:pt idx="2620">2.5</cx:pt>
          <cx:pt idx="2621">3</cx:pt>
          <cx:pt idx="2622">3.5</cx:pt>
          <cx:pt idx="2623">3</cx:pt>
          <cx:pt idx="2624">2</cx:pt>
          <cx:pt idx="2625">3</cx:pt>
          <cx:pt idx="2626">3</cx:pt>
          <cx:pt idx="2627">3</cx:pt>
          <cx:pt idx="2628">3</cx:pt>
          <cx:pt idx="2629">3</cx:pt>
          <cx:pt idx="2630">3.5</cx:pt>
          <cx:pt idx="2631">4</cx:pt>
          <cx:pt idx="2632">3.5</cx:pt>
          <cx:pt idx="2633">2.5</cx:pt>
          <cx:pt idx="2634">3.5</cx:pt>
          <cx:pt idx="2635">3.5</cx:pt>
          <cx:pt idx="2636">2.3332999999999999</cx:pt>
          <cx:pt idx="2637">3</cx:pt>
          <cx:pt idx="2638">2.6667000000000001</cx:pt>
          <cx:pt idx="2639">2.5</cx:pt>
          <cx:pt idx="2640">2</cx:pt>
          <cx:pt idx="2641">2</cx:pt>
          <cx:pt idx="2642">3</cx:pt>
          <cx:pt idx="2643">2</cx:pt>
          <cx:pt idx="2644">2.5</cx:pt>
          <cx:pt idx="2645">2</cx:pt>
          <cx:pt idx="2646">1.5</cx:pt>
          <cx:pt idx="2647">2</cx:pt>
          <cx:pt idx="2648">3</cx:pt>
          <cx:pt idx="2649">2</cx:pt>
          <cx:pt idx="2650">1.5</cx:pt>
          <cx:pt idx="2651">3</cx:pt>
          <cx:pt idx="2652">3</cx:pt>
          <cx:pt idx="2653">3.5</cx:pt>
          <cx:pt idx="2654">2.5</cx:pt>
          <cx:pt idx="2655">3</cx:pt>
          <cx:pt idx="2656">2.5</cx:pt>
          <cx:pt idx="2657">4</cx:pt>
          <cx:pt idx="2658">3.5</cx:pt>
          <cx:pt idx="2659">4</cx:pt>
          <cx:pt idx="2660">2.5</cx:pt>
          <cx:pt idx="2661">4</cx:pt>
          <cx:pt idx="2662">3.6667000000000001</cx:pt>
          <cx:pt idx="2663">3.6667000000000001</cx:pt>
          <cx:pt idx="2664">3.3332999999999999</cx:pt>
          <cx:pt idx="2665">2.6667000000000001</cx:pt>
          <cx:pt idx="2666">2.3332999999999999</cx:pt>
          <cx:pt idx="2667">3.3332999999999999</cx:pt>
          <cx:pt idx="2668">2.6667000000000001</cx:pt>
          <cx:pt idx="2669">3.3332999999999999</cx:pt>
          <cx:pt idx="2670">3.6667000000000001</cx:pt>
          <cx:pt idx="2671">3.6667000000000001</cx:pt>
          <cx:pt idx="2672">3.3332999999999999</cx:pt>
          <cx:pt idx="2673">3.3332999999999999</cx:pt>
          <cx:pt idx="2674">3</cx:pt>
          <cx:pt idx="2675">3.3332999999999999</cx:pt>
          <cx:pt idx="2676">2.6667000000000001</cx:pt>
          <cx:pt idx="2677">3</cx:pt>
          <cx:pt idx="2678">3.3332999999999999</cx:pt>
          <cx:pt idx="2679">3.3332999999999999</cx:pt>
          <cx:pt idx="2680">2.6667000000000001</cx:pt>
          <cx:pt idx="2681">3</cx:pt>
          <cx:pt idx="2682">2.3332999999999999</cx:pt>
          <cx:pt idx="2683">4</cx:pt>
          <cx:pt idx="2684">3.5</cx:pt>
          <cx:pt idx="2685">2.3332999999999999</cx:pt>
          <cx:pt idx="2686">3</cx:pt>
          <cx:pt idx="2687">1.5</cx:pt>
          <cx:pt idx="2688">2</cx:pt>
          <cx:pt idx="2689">2</cx:pt>
          <cx:pt idx="2690">2.5</cx:pt>
          <cx:pt idx="2691">2.5</cx:pt>
          <cx:pt idx="2692">2</cx:pt>
          <cx:pt idx="2693">1.5</cx:pt>
          <cx:pt idx="2694">2.5</cx:pt>
          <cx:pt idx="2695">2</cx:pt>
          <cx:pt idx="2696">3</cx:pt>
          <cx:pt idx="2697">2.5</cx:pt>
          <cx:pt idx="2698">2.5</cx:pt>
          <cx:pt idx="2699">3</cx:pt>
          <cx:pt idx="2700">3.5</cx:pt>
          <cx:pt idx="2701">3</cx:pt>
          <cx:pt idx="2702">4.5</cx:pt>
          <cx:pt idx="2703">4.5</cx:pt>
          <cx:pt idx="2704">3.5</cx:pt>
          <cx:pt idx="2705">3</cx:pt>
          <cx:pt idx="2706">3</cx:pt>
          <cx:pt idx="2707">3</cx:pt>
          <cx:pt idx="2708">4.5</cx:pt>
          <cx:pt idx="2709">2.5</cx:pt>
          <cx:pt idx="2710">4</cx:pt>
          <cx:pt idx="2711">4</cx:pt>
          <cx:pt idx="2712">3</cx:pt>
          <cx:pt idx="2713">4</cx:pt>
          <cx:pt idx="2714">2.6667000000000001</cx:pt>
          <cx:pt idx="2715">2.6667000000000001</cx:pt>
          <cx:pt idx="2716">2</cx:pt>
          <cx:pt idx="2717">3.6667000000000001</cx:pt>
          <cx:pt idx="2718">3.3332999999999999</cx:pt>
          <cx:pt idx="2719">2.6667000000000001</cx:pt>
          <cx:pt idx="2720">3.6667000000000001</cx:pt>
          <cx:pt idx="2721">3.6667000000000001</cx:pt>
          <cx:pt idx="2722">3</cx:pt>
          <cx:pt idx="2723">2.5</cx:pt>
          <cx:pt idx="2724">3.5</cx:pt>
          <cx:pt idx="2725">3</cx:pt>
          <cx:pt idx="2726">3</cx:pt>
          <cx:pt idx="2727">2.5</cx:pt>
          <cx:pt idx="2728">3.5</cx:pt>
          <cx:pt idx="2729">3.5</cx:pt>
          <cx:pt idx="2730">3.5</cx:pt>
          <cx:pt idx="2731">3.5</cx:pt>
          <cx:pt idx="2732">3</cx:pt>
          <cx:pt idx="2733">2.5</cx:pt>
          <cx:pt idx="2734">3</cx:pt>
          <cx:pt idx="2735">3.5</cx:pt>
          <cx:pt idx="2736">3</cx:pt>
          <cx:pt idx="2737">4</cx:pt>
          <cx:pt idx="2738">3.5</cx:pt>
          <cx:pt idx="2739">2</cx:pt>
          <cx:pt idx="2740">1.5</cx:pt>
          <cx:pt idx="2741">2.5</cx:pt>
          <cx:pt idx="2742">3</cx:pt>
          <cx:pt idx="2743">2.5</cx:pt>
          <cx:pt idx="2744">2.5</cx:pt>
          <cx:pt idx="2745">3</cx:pt>
          <cx:pt idx="2746">4</cx:pt>
          <cx:pt idx="2747">2.6667000000000001</cx:pt>
          <cx:pt idx="2748">3.3332999999999999</cx:pt>
          <cx:pt idx="2749">3</cx:pt>
          <cx:pt idx="2750">3.3332999999999999</cx:pt>
          <cx:pt idx="2751">3.6667000000000001</cx:pt>
          <cx:pt idx="2752">2.6667000000000001</cx:pt>
          <cx:pt idx="2753">3</cx:pt>
          <cx:pt idx="2754">3</cx:pt>
          <cx:pt idx="2755">3.6667000000000001</cx:pt>
          <cx:pt idx="2756">2.6667000000000001</cx:pt>
          <cx:pt idx="2757">3</cx:pt>
          <cx:pt idx="2758">2.5</cx:pt>
          <cx:pt idx="2759">3</cx:pt>
          <cx:pt idx="2760">2.5</cx:pt>
          <cx:pt idx="2761">3.5</cx:pt>
          <cx:pt idx="2762">3</cx:pt>
          <cx:pt idx="2763">3.5</cx:pt>
          <cx:pt idx="2764">2</cx:pt>
          <cx:pt idx="2765">2.5</cx:pt>
          <cx:pt idx="2766">2.5</cx:pt>
          <cx:pt idx="2767">3.5</cx:pt>
          <cx:pt idx="2768">2.5</cx:pt>
          <cx:pt idx="2769">2.5</cx:pt>
          <cx:pt idx="2770">2.5</cx:pt>
          <cx:pt idx="2771">3.5</cx:pt>
          <cx:pt idx="2772">2.5</cx:pt>
          <cx:pt idx="2773">3</cx:pt>
          <cx:pt idx="2774">3.6667000000000001</cx:pt>
          <cx:pt idx="2775">2.3332999999999999</cx:pt>
          <cx:pt idx="2776">2.5</cx:pt>
          <cx:pt idx="2777">2.5</cx:pt>
          <cx:pt idx="2778">2.5</cx:pt>
          <cx:pt idx="2779">2.5</cx:pt>
          <cx:pt idx="2780">2.5</cx:pt>
          <cx:pt idx="2781">3.5</cx:pt>
          <cx:pt idx="2782">3</cx:pt>
          <cx:pt idx="2783">3</cx:pt>
          <cx:pt idx="2784">3</cx:pt>
          <cx:pt idx="2785">2.5</cx:pt>
          <cx:pt idx="2786">2.5</cx:pt>
          <cx:pt idx="2787">3</cx:pt>
          <cx:pt idx="2788">3</cx:pt>
          <cx:pt idx="2789">4</cx:pt>
          <cx:pt idx="2790">2.5</cx:pt>
          <cx:pt idx="2791">3</cx:pt>
          <cx:pt idx="2792">3</cx:pt>
          <cx:pt idx="2793">4</cx:pt>
          <cx:pt idx="2794">4.5</cx:pt>
          <cx:pt idx="2795">4</cx:pt>
          <cx:pt idx="2796">4</cx:pt>
          <cx:pt idx="2797">3</cx:pt>
          <cx:pt idx="2798">3</cx:pt>
          <cx:pt idx="2799">3</cx:pt>
          <cx:pt idx="2800">3</cx:pt>
          <cx:pt idx="2801">3</cx:pt>
          <cx:pt idx="2802">3.5</cx:pt>
          <cx:pt idx="2803">3</cx:pt>
          <cx:pt idx="2804">3</cx:pt>
          <cx:pt idx="2805">4</cx:pt>
          <cx:pt idx="2806">4</cx:pt>
          <cx:pt idx="2807">2.5</cx:pt>
          <cx:pt idx="2808">3</cx:pt>
          <cx:pt idx="2809">3</cx:pt>
          <cx:pt idx="2810">2.5</cx:pt>
          <cx:pt idx="2811">2</cx:pt>
          <cx:pt idx="2812">3.5</cx:pt>
          <cx:pt idx="2813">3.5</cx:pt>
          <cx:pt idx="2814">3.5</cx:pt>
          <cx:pt idx="2815">3</cx:pt>
          <cx:pt idx="2816">3.5</cx:pt>
          <cx:pt idx="2817">4</cx:pt>
          <cx:pt idx="2818">4</cx:pt>
          <cx:pt idx="2819">3</cx:pt>
          <cx:pt idx="2820">3.5</cx:pt>
          <cx:pt idx="2821">3</cx:pt>
          <cx:pt idx="2822">3.5</cx:pt>
          <cx:pt idx="2823">4</cx:pt>
          <cx:pt idx="2824">3</cx:pt>
          <cx:pt idx="2825">3</cx:pt>
          <cx:pt idx="2826">3.5</cx:pt>
          <cx:pt idx="2827">3.5</cx:pt>
          <cx:pt idx="2828">3.5</cx:pt>
          <cx:pt idx="2829">3</cx:pt>
          <cx:pt idx="2830">2</cx:pt>
          <cx:pt idx="2831">3.5</cx:pt>
          <cx:pt idx="2832">3.5</cx:pt>
          <cx:pt idx="2833">3</cx:pt>
          <cx:pt idx="2834">3</cx:pt>
          <cx:pt idx="2835">2.5</cx:pt>
          <cx:pt idx="2836">4</cx:pt>
          <cx:pt idx="2837">3</cx:pt>
          <cx:pt idx="2838">3.5</cx:pt>
          <cx:pt idx="2839">2</cx:pt>
          <cx:pt idx="2840">3</cx:pt>
          <cx:pt idx="2841">3.5</cx:pt>
          <cx:pt idx="2842">2.5</cx:pt>
          <cx:pt idx="2843">3.5</cx:pt>
          <cx:pt idx="2844">3</cx:pt>
          <cx:pt idx="2845">3.5</cx:pt>
          <cx:pt idx="2846">3</cx:pt>
          <cx:pt idx="2847">3</cx:pt>
          <cx:pt idx="2848">2.5</cx:pt>
          <cx:pt idx="2849">3.5</cx:pt>
          <cx:pt idx="2850">3.5</cx:pt>
          <cx:pt idx="2851">3</cx:pt>
          <cx:pt idx="2852">3.5</cx:pt>
          <cx:pt idx="2853">3</cx:pt>
          <cx:pt idx="2854">3</cx:pt>
          <cx:pt idx="2855">2.5</cx:pt>
          <cx:pt idx="2856">3.5</cx:pt>
          <cx:pt idx="2857">3.5</cx:pt>
          <cx:pt idx="2858">3</cx:pt>
          <cx:pt idx="2859">2.5</cx:pt>
          <cx:pt idx="2860">2.5</cx:pt>
          <cx:pt idx="2861">3.5</cx:pt>
          <cx:pt idx="2862">3.5</cx:pt>
          <cx:pt idx="2863">2.5</cx:pt>
          <cx:pt idx="2864">3</cx:pt>
          <cx:pt idx="2865">3.5</cx:pt>
          <cx:pt idx="2866">3.5</cx:pt>
          <cx:pt idx="2867">2.5</cx:pt>
          <cx:pt idx="2868">2.5</cx:pt>
          <cx:pt idx="2869">4.5</cx:pt>
          <cx:pt idx="2870">4</cx:pt>
          <cx:pt idx="2871">2</cx:pt>
          <cx:pt idx="2872">3.5</cx:pt>
          <cx:pt idx="2873">2.6667000000000001</cx:pt>
          <cx:pt idx="2874">2.3332999999999999</cx:pt>
          <cx:pt idx="2875">2.6667000000000001</cx:pt>
          <cx:pt idx="2876">3</cx:pt>
          <cx:pt idx="2877">3.6667000000000001</cx:pt>
          <cx:pt idx="2878">2.3332999999999999</cx:pt>
          <cx:pt idx="2879">1.6667000000000001</cx:pt>
          <cx:pt idx="2880">1.3332999999999999</cx:pt>
          <cx:pt idx="2881">4</cx:pt>
          <cx:pt idx="2882">3.6667000000000001</cx:pt>
          <cx:pt idx="2883">3</cx:pt>
          <cx:pt idx="2884">2.6667000000000001</cx:pt>
          <cx:pt idx="2885">2.3332999999999999</cx:pt>
          <cx:pt idx="2886">3</cx:pt>
          <cx:pt idx="2887">3</cx:pt>
          <cx:pt idx="2888">3</cx:pt>
          <cx:pt idx="2889">2.3332999999999999</cx:pt>
          <cx:pt idx="2890">2.6667000000000001</cx:pt>
          <cx:pt idx="2891">2.6667000000000001</cx:pt>
          <cx:pt idx="2892">3</cx:pt>
          <cx:pt idx="2893">3</cx:pt>
          <cx:pt idx="2894">2.3332999999999999</cx:pt>
          <cx:pt idx="2895">2.3332999999999999</cx:pt>
          <cx:pt idx="2896">2</cx:pt>
          <cx:pt idx="2897">2.6667000000000001</cx:pt>
          <cx:pt idx="2898">2.5</cx:pt>
          <cx:pt idx="2899">3</cx:pt>
          <cx:pt idx="2900">2.5</cx:pt>
          <cx:pt idx="2901">3</cx:pt>
          <cx:pt idx="2902">3.5</cx:pt>
          <cx:pt idx="2903">1.5</cx:pt>
          <cx:pt idx="2904">2.5</cx:pt>
          <cx:pt idx="2905">2.5</cx:pt>
          <cx:pt idx="2906">2</cx:pt>
          <cx:pt idx="2907">2.5</cx:pt>
          <cx:pt idx="2908">3.5</cx:pt>
          <cx:pt idx="2909">3.5</cx:pt>
          <cx:pt idx="2910">3.5</cx:pt>
          <cx:pt idx="2911">3.5</cx:pt>
          <cx:pt idx="2912">3</cx:pt>
          <cx:pt idx="2913">3.5</cx:pt>
          <cx:pt idx="2914">3</cx:pt>
          <cx:pt idx="2915">3</cx:pt>
          <cx:pt idx="2916">3.5</cx:pt>
          <cx:pt idx="2917">3</cx:pt>
          <cx:pt idx="2918">4</cx:pt>
          <cx:pt idx="2919">3.5</cx:pt>
          <cx:pt idx="2920">2.5</cx:pt>
          <cx:pt idx="2921">2.5</cx:pt>
          <cx:pt idx="2922">2</cx:pt>
          <cx:pt idx="2923">3.5</cx:pt>
          <cx:pt idx="2924">2.5</cx:pt>
          <cx:pt idx="2925">3</cx:pt>
          <cx:pt idx="2926">2.5</cx:pt>
          <cx:pt idx="2927">2.5</cx:pt>
          <cx:pt idx="2928">2.5</cx:pt>
          <cx:pt idx="2929">2.5</cx:pt>
          <cx:pt idx="2930">2.5</cx:pt>
          <cx:pt idx="2931">2</cx:pt>
          <cx:pt idx="2932">1.5</cx:pt>
          <cx:pt idx="2933">4.5</cx:pt>
          <cx:pt idx="2934">2.5</cx:pt>
          <cx:pt idx="2935">2.5</cx:pt>
          <cx:pt idx="2936">5</cx:pt>
          <cx:pt idx="2937">4</cx:pt>
          <cx:pt idx="2938">4.5</cx:pt>
          <cx:pt idx="2939">3.5</cx:pt>
          <cx:pt idx="2940">4.5</cx:pt>
          <cx:pt idx="2941">4.5</cx:pt>
          <cx:pt idx="2942">4</cx:pt>
          <cx:pt idx="2943">2</cx:pt>
          <cx:pt idx="2944">3</cx:pt>
          <cx:pt idx="2945">3</cx:pt>
          <cx:pt idx="2946">2</cx:pt>
          <cx:pt idx="2947">3</cx:pt>
          <cx:pt idx="2948">2.5</cx:pt>
          <cx:pt idx="2949">2.5</cx:pt>
          <cx:pt idx="2950">2</cx:pt>
          <cx:pt idx="2951">3</cx:pt>
          <cx:pt idx="2952">3</cx:pt>
          <cx:pt idx="2953">3</cx:pt>
          <cx:pt idx="2954">2</cx:pt>
          <cx:pt idx="2955">2</cx:pt>
          <cx:pt idx="2956">2</cx:pt>
          <cx:pt idx="2957">2</cx:pt>
          <cx:pt idx="2958">2</cx:pt>
          <cx:pt idx="2959">1.5</cx:pt>
          <cx:pt idx="2960">3</cx:pt>
          <cx:pt idx="2961">2.5</cx:pt>
          <cx:pt idx="2962">3.5</cx:pt>
          <cx:pt idx="2963">3</cx:pt>
          <cx:pt idx="2964">2.5</cx:pt>
          <cx:pt idx="2965">3.5</cx:pt>
          <cx:pt idx="2966">2.3332999999999999</cx:pt>
          <cx:pt idx="2967">2.3332999999999999</cx:pt>
          <cx:pt idx="2968">2.3332999999999999</cx:pt>
          <cx:pt idx="2969">3</cx:pt>
          <cx:pt idx="2970">2.6667000000000001</cx:pt>
          <cx:pt idx="2971">2</cx:pt>
          <cx:pt idx="2972">2.6667000000000001</cx:pt>
          <cx:pt idx="2973">2</cx:pt>
          <cx:pt idx="2974">3</cx:pt>
          <cx:pt idx="2975">2.6667000000000001</cx:pt>
          <cx:pt idx="2976">2.3332999999999999</cx:pt>
          <cx:pt idx="2977">2.3332999999999999</cx:pt>
          <cx:pt idx="2978">2.6667000000000001</cx:pt>
          <cx:pt idx="2979">3</cx:pt>
          <cx:pt idx="2980">2.6667000000000001</cx:pt>
          <cx:pt idx="2981">2.6667000000000001</cx:pt>
          <cx:pt idx="2982">3</cx:pt>
          <cx:pt idx="2983">2</cx:pt>
          <cx:pt idx="2984">2.6667000000000001</cx:pt>
          <cx:pt idx="2985">3</cx:pt>
          <cx:pt idx="2986">3</cx:pt>
          <cx:pt idx="2987">2.3332999999999999</cx:pt>
          <cx:pt idx="2988">3.6667000000000001</cx:pt>
          <cx:pt idx="2989">3</cx:pt>
          <cx:pt idx="2990">2</cx:pt>
          <cx:pt idx="2991">3</cx:pt>
          <cx:pt idx="2992">2.3332999999999999</cx:pt>
          <cx:pt idx="2993">2.3332999999999999</cx:pt>
          <cx:pt idx="2994">2.6667000000000001</cx:pt>
          <cx:pt idx="2995">2.6667000000000001</cx:pt>
          <cx:pt idx="2996">2.5</cx:pt>
          <cx:pt idx="2997">2.5</cx:pt>
          <cx:pt idx="2998">2</cx:pt>
          <cx:pt idx="2999">3</cx:pt>
          <cx:pt idx="3000">3</cx:pt>
          <cx:pt idx="3001">3</cx:pt>
          <cx:pt idx="3002">2.5</cx:pt>
          <cx:pt idx="3003">3</cx:pt>
          <cx:pt idx="3004">3.5</cx:pt>
          <cx:pt idx="3005">3</cx:pt>
          <cx:pt idx="3006">2.5</cx:pt>
          <cx:pt idx="3007">2.5</cx:pt>
          <cx:pt idx="3008">3</cx:pt>
          <cx:pt idx="3009">2.5</cx:pt>
          <cx:pt idx="3010">3</cx:pt>
          <cx:pt idx="3011">2.5</cx:pt>
          <cx:pt idx="3012">2.5</cx:pt>
          <cx:pt idx="3013">3</cx:pt>
          <cx:pt idx="3014">3.5</cx:pt>
          <cx:pt idx="3015">3</cx:pt>
          <cx:pt idx="3016">3.5</cx:pt>
          <cx:pt idx="3017">4.5</cx:pt>
          <cx:pt idx="3018">3</cx:pt>
          <cx:pt idx="3019">2.5</cx:pt>
          <cx:pt idx="3020">3</cx:pt>
          <cx:pt idx="3021">3.5</cx:pt>
          <cx:pt idx="3022">2.5</cx:pt>
          <cx:pt idx="3023">1.5</cx:pt>
        </cx:lvl>
      </cx:numDim>
    </cx:data>
  </cx:chartData>
  <cx:chart>
    <cx:title pos="t" align="ctr" overlay="0">
      <cx:tx>
        <cx:txData>
          <cx:v>Arousal Spread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00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defRPr>
          </a:pPr>
          <a:r>
            <a:rPr lang="en-US" sz="20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entury Gothic" panose="020B0502020202020204" pitchFamily="34" charset="0"/>
            </a:rPr>
            <a:t>Arousal Spread</a:t>
          </a:r>
        </a:p>
      </cx:txPr>
    </cx:title>
    <cx:plotArea>
      <cx:plotAreaRegion>
        <cx:series layoutId="boxWhisker" uniqueId="{AE97A6C7-8C0E-40BC-ABCD-0D61FA7C6FF6}">
          <cx:tx>
            <cx:txData>
              <cx:f>Sorted_Cardiffnlp!$AF$1</cx:f>
              <cx:v>Positive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6FFBC96B-6362-4CCA-9E62-22057BFA3DA0}">
          <cx:tx>
            <cx:txData>
              <cx:f>Sorted_Cardiffnlp!$AG$1</cx:f>
              <cx:v>Negative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AC2AA75B-8484-4892-97F6-DAF53EB2508A}">
          <cx:tx>
            <cx:txData>
              <cx:f>Sorted_Cardiffnlp!$AH$1</cx:f>
              <cx:v>Neutral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0.5"/>
        <cx:tickLabels/>
      </cx:axis>
      <cx:axis id="1">
        <cx:valScaling max="5.5" min="0.5"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entury Gothic" panose="020B0502020202020204" pitchFamily="34" charset="0"/>
            </a:endParaRPr>
          </a:p>
        </cx:txPr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40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defRPr>
          </a:pPr>
          <a:endParaRPr lang="en-US" sz="1400" b="0" i="0" u="none" strike="noStrike" baseline="0">
            <a:solidFill>
              <a:srgbClr val="000000">
                <a:lumMod val="65000"/>
                <a:lumOff val="35000"/>
              </a:srgbClr>
            </a:solidFill>
            <a:latin typeface="Century Gothic" panose="020B0502020202020204" pitchFamily="34" charset="0"/>
          </a:endParaRPr>
        </a:p>
      </cx:txPr>
    </cx:legend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Sorted_Cardiffnlp!$AK$2:$AK$5532</cx:f>
        <cx:lvl ptCount="5531" formatCode="General">
          <cx:pt idx="0">4</cx:pt>
          <cx:pt idx="1">2.5</cx:pt>
          <cx:pt idx="2">4.5</cx:pt>
          <cx:pt idx="3">2.5</cx:pt>
          <cx:pt idx="4">3</cx:pt>
          <cx:pt idx="5">1.5</cx:pt>
          <cx:pt idx="6">2.5</cx:pt>
          <cx:pt idx="7">4</cx:pt>
          <cx:pt idx="8">3</cx:pt>
          <cx:pt idx="9">3.5</cx:pt>
          <cx:pt idx="10">3</cx:pt>
          <cx:pt idx="11">3</cx:pt>
          <cx:pt idx="12">3</cx:pt>
          <cx:pt idx="13">3</cx:pt>
          <cx:pt idx="14">4.5</cx:pt>
          <cx:pt idx="15">3</cx:pt>
          <cx:pt idx="16">3.5</cx:pt>
          <cx:pt idx="17">4</cx:pt>
          <cx:pt idx="18">3.5</cx:pt>
          <cx:pt idx="19">3</cx:pt>
          <cx:pt idx="20">3</cx:pt>
          <cx:pt idx="21">2.5</cx:pt>
          <cx:pt idx="22">2.5</cx:pt>
          <cx:pt idx="23">3.5</cx:pt>
          <cx:pt idx="24">4.5</cx:pt>
          <cx:pt idx="25">4.5</cx:pt>
          <cx:pt idx="26">3.5</cx:pt>
          <cx:pt idx="27">2</cx:pt>
          <cx:pt idx="28">2.5</cx:pt>
          <cx:pt idx="29">2.5</cx:pt>
          <cx:pt idx="30">2.5</cx:pt>
          <cx:pt idx="31">2</cx:pt>
          <cx:pt idx="32">3</cx:pt>
          <cx:pt idx="33">4</cx:pt>
          <cx:pt idx="34">2.5</cx:pt>
          <cx:pt idx="35">2.5</cx:pt>
          <cx:pt idx="36">2.5</cx:pt>
          <cx:pt idx="37">2.5</cx:pt>
          <cx:pt idx="38">3</cx:pt>
          <cx:pt idx="39">4</cx:pt>
          <cx:pt idx="40">3</cx:pt>
          <cx:pt idx="41">2.5</cx:pt>
          <cx:pt idx="42">3</cx:pt>
          <cx:pt idx="43">3</cx:pt>
          <cx:pt idx="44">4</cx:pt>
          <cx:pt idx="45">3</cx:pt>
          <cx:pt idx="46">3.5</cx:pt>
          <cx:pt idx="47">2</cx:pt>
          <cx:pt idx="48">2.3332999999999999</cx:pt>
          <cx:pt idx="49">2</cx:pt>
          <cx:pt idx="50">4</cx:pt>
          <cx:pt idx="51">3.5</cx:pt>
          <cx:pt idx="52">4.5</cx:pt>
          <cx:pt idx="53">4</cx:pt>
          <cx:pt idx="54">4</cx:pt>
          <cx:pt idx="55">4</cx:pt>
          <cx:pt idx="56">3</cx:pt>
          <cx:pt idx="57">3</cx:pt>
          <cx:pt idx="58">2.6667000000000001</cx:pt>
          <cx:pt idx="59">3.5</cx:pt>
          <cx:pt idx="60">3.5</cx:pt>
          <cx:pt idx="61">4</cx:pt>
          <cx:pt idx="62">2.5</cx:pt>
          <cx:pt idx="63">2.5</cx:pt>
          <cx:pt idx="64">3</cx:pt>
          <cx:pt idx="65">4.5</cx:pt>
          <cx:pt idx="66">4.5</cx:pt>
          <cx:pt idx="67">3.5</cx:pt>
          <cx:pt idx="68">4</cx:pt>
          <cx:pt idx="69">3</cx:pt>
          <cx:pt idx="70">2.5</cx:pt>
          <cx:pt idx="71">3.5</cx:pt>
          <cx:pt idx="72">4</cx:pt>
          <cx:pt idx="73">4.5</cx:pt>
          <cx:pt idx="74">2</cx:pt>
          <cx:pt idx="75">4</cx:pt>
          <cx:pt idx="76">4</cx:pt>
          <cx:pt idx="77">3.5</cx:pt>
          <cx:pt idx="78">4</cx:pt>
          <cx:pt idx="79">3</cx:pt>
          <cx:pt idx="80">1.5</cx:pt>
          <cx:pt idx="81">3.5</cx:pt>
          <cx:pt idx="82">4.5</cx:pt>
          <cx:pt idx="83">3</cx:pt>
          <cx:pt idx="84">2.25</cx:pt>
          <cx:pt idx="85">3</cx:pt>
          <cx:pt idx="86">2.5</cx:pt>
          <cx:pt idx="87">2.75</cx:pt>
          <cx:pt idx="88">2.5</cx:pt>
          <cx:pt idx="89">3.5</cx:pt>
          <cx:pt idx="90">2.25</cx:pt>
          <cx:pt idx="91">2.5</cx:pt>
          <cx:pt idx="92">2.75</cx:pt>
          <cx:pt idx="93">2.75</cx:pt>
          <cx:pt idx="94">2.75</cx:pt>
          <cx:pt idx="95">3.5</cx:pt>
          <cx:pt idx="96">2.75</cx:pt>
          <cx:pt idx="97">3</cx:pt>
          <cx:pt idx="98">3.5</cx:pt>
          <cx:pt idx="99">3.5</cx:pt>
          <cx:pt idx="100">2.75</cx:pt>
          <cx:pt idx="101">3.5</cx:pt>
          <cx:pt idx="102">2.5</cx:pt>
          <cx:pt idx="103">4.5</cx:pt>
          <cx:pt idx="104">2.75</cx:pt>
          <cx:pt idx="105">4</cx:pt>
          <cx:pt idx="106">3</cx:pt>
          <cx:pt idx="107">4.5</cx:pt>
          <cx:pt idx="108">2.5</cx:pt>
          <cx:pt idx="109">2.75</cx:pt>
          <cx:pt idx="110">3.3332999999999999</cx:pt>
          <cx:pt idx="111">3</cx:pt>
          <cx:pt idx="112">3</cx:pt>
          <cx:pt idx="113">2.5</cx:pt>
          <cx:pt idx="114">3.5</cx:pt>
          <cx:pt idx="115">2.5</cx:pt>
          <cx:pt idx="116">4</cx:pt>
          <cx:pt idx="117">2.25</cx:pt>
          <cx:pt idx="118">2.75</cx:pt>
          <cx:pt idx="119">2.75</cx:pt>
          <cx:pt idx="120">3</cx:pt>
          <cx:pt idx="121">2</cx:pt>
          <cx:pt idx="122">3.25</cx:pt>
          <cx:pt idx="123">2.6667000000000001</cx:pt>
          <cx:pt idx="124">4.5</cx:pt>
          <cx:pt idx="125">4.5</cx:pt>
          <cx:pt idx="126">4</cx:pt>
          <cx:pt idx="127">3.5</cx:pt>
          <cx:pt idx="128">1.5</cx:pt>
          <cx:pt idx="129">4.5</cx:pt>
          <cx:pt idx="130">4.5</cx:pt>
          <cx:pt idx="131">4.5</cx:pt>
          <cx:pt idx="132">1.5</cx:pt>
          <cx:pt idx="133">3.5</cx:pt>
          <cx:pt idx="134">5</cx:pt>
          <cx:pt idx="135">1.5</cx:pt>
          <cx:pt idx="136">3.5</cx:pt>
          <cx:pt idx="137">4</cx:pt>
          <cx:pt idx="138">4.5</cx:pt>
          <cx:pt idx="139">3.5</cx:pt>
          <cx:pt idx="140">3.5</cx:pt>
          <cx:pt idx="141">4</cx:pt>
          <cx:pt idx="142">2</cx:pt>
          <cx:pt idx="143">3</cx:pt>
          <cx:pt idx="144">3.5</cx:pt>
          <cx:pt idx="145">3.5</cx:pt>
          <cx:pt idx="146">3</cx:pt>
          <cx:pt idx="147">2.5</cx:pt>
          <cx:pt idx="148">3</cx:pt>
          <cx:pt idx="149">2</cx:pt>
          <cx:pt idx="150">3.5</cx:pt>
          <cx:pt idx="151">2.5</cx:pt>
          <cx:pt idx="152">2.5</cx:pt>
          <cx:pt idx="153">4</cx:pt>
          <cx:pt idx="154">3.5</cx:pt>
          <cx:pt idx="155">3</cx:pt>
          <cx:pt idx="156">3</cx:pt>
          <cx:pt idx="157">4</cx:pt>
          <cx:pt idx="158">2.5</cx:pt>
          <cx:pt idx="159">4</cx:pt>
          <cx:pt idx="160">3.5</cx:pt>
          <cx:pt idx="161">3</cx:pt>
          <cx:pt idx="162">3.5</cx:pt>
          <cx:pt idx="163">2.6667000000000001</cx:pt>
          <cx:pt idx="164">3.5</cx:pt>
          <cx:pt idx="165">3.5</cx:pt>
          <cx:pt idx="166">3</cx:pt>
          <cx:pt idx="167">4</cx:pt>
          <cx:pt idx="168">3.5</cx:pt>
          <cx:pt idx="169">3</cx:pt>
          <cx:pt idx="170">3.5</cx:pt>
          <cx:pt idx="171">3.5</cx:pt>
          <cx:pt idx="172">3</cx:pt>
          <cx:pt idx="173">2.3332999999999999</cx:pt>
          <cx:pt idx="174">2.5</cx:pt>
          <cx:pt idx="175">3</cx:pt>
          <cx:pt idx="176">3.5</cx:pt>
          <cx:pt idx="177">3.5</cx:pt>
          <cx:pt idx="178">3.5</cx:pt>
          <cx:pt idx="179">3</cx:pt>
          <cx:pt idx="180">2.3332999999999999</cx:pt>
          <cx:pt idx="181">3</cx:pt>
          <cx:pt idx="182">3</cx:pt>
          <cx:pt idx="183">3.5</cx:pt>
          <cx:pt idx="184">4</cx:pt>
          <cx:pt idx="185">3.5</cx:pt>
          <cx:pt idx="186">3.5</cx:pt>
          <cx:pt idx="187">3.5</cx:pt>
          <cx:pt idx="188">5</cx:pt>
          <cx:pt idx="189">2.5</cx:pt>
          <cx:pt idx="190">4</cx:pt>
          <cx:pt idx="191">2.5</cx:pt>
          <cx:pt idx="192">3.5</cx:pt>
          <cx:pt idx="193">3.5</cx:pt>
          <cx:pt idx="194">4</cx:pt>
          <cx:pt idx="195">3</cx:pt>
          <cx:pt idx="196">3</cx:pt>
          <cx:pt idx="197">3</cx:pt>
          <cx:pt idx="198">3</cx:pt>
          <cx:pt idx="199">3</cx:pt>
          <cx:pt idx="200">3</cx:pt>
          <cx:pt idx="201">3</cx:pt>
          <cx:pt idx="202">3.5</cx:pt>
          <cx:pt idx="203">3</cx:pt>
          <cx:pt idx="204">1.5</cx:pt>
          <cx:pt idx="205">2.5</cx:pt>
          <cx:pt idx="206">2.5</cx:pt>
          <cx:pt idx="207">3</cx:pt>
          <cx:pt idx="208">3.5</cx:pt>
          <cx:pt idx="209">2</cx:pt>
          <cx:pt idx="210">3.5</cx:pt>
          <cx:pt idx="211">2.5</cx:pt>
          <cx:pt idx="212">3.5</cx:pt>
          <cx:pt idx="213">2.5</cx:pt>
          <cx:pt idx="214">4.5</cx:pt>
          <cx:pt idx="215">3</cx:pt>
          <cx:pt idx="216">3</cx:pt>
          <cx:pt idx="217">4.5</cx:pt>
          <cx:pt idx="218">3.5</cx:pt>
          <cx:pt idx="219">4</cx:pt>
          <cx:pt idx="220">2.5</cx:pt>
          <cx:pt idx="221">4</cx:pt>
          <cx:pt idx="222">4</cx:pt>
          <cx:pt idx="223">2.5</cx:pt>
          <cx:pt idx="224">4</cx:pt>
          <cx:pt idx="225">2.3332999999999999</cx:pt>
          <cx:pt idx="226">4.5</cx:pt>
          <cx:pt idx="227">3.5</cx:pt>
          <cx:pt idx="228">3.5</cx:pt>
          <cx:pt idx="229">3.5</cx:pt>
          <cx:pt idx="230">3.5</cx:pt>
          <cx:pt idx="231">3</cx:pt>
          <cx:pt idx="232">3.5</cx:pt>
          <cx:pt idx="233">4</cx:pt>
          <cx:pt idx="234">2.5</cx:pt>
          <cx:pt idx="235">3</cx:pt>
          <cx:pt idx="236">2.6667000000000001</cx:pt>
          <cx:pt idx="237">3.5</cx:pt>
          <cx:pt idx="238">3.5</cx:pt>
          <cx:pt idx="239">4</cx:pt>
          <cx:pt idx="240">3</cx:pt>
          <cx:pt idx="241">2.5</cx:pt>
          <cx:pt idx="242">2.5</cx:pt>
          <cx:pt idx="243">3</cx:pt>
          <cx:pt idx="244">1.5</cx:pt>
          <cx:pt idx="245">3</cx:pt>
          <cx:pt idx="246">1.5</cx:pt>
          <cx:pt idx="247">3</cx:pt>
          <cx:pt idx="248">1.5</cx:pt>
          <cx:pt idx="249">3</cx:pt>
          <cx:pt idx="250">2</cx:pt>
          <cx:pt idx="251">3.3332999999999999</cx:pt>
          <cx:pt idx="252">2.6667000000000001</cx:pt>
          <cx:pt idx="253">2.6667000000000001</cx:pt>
          <cx:pt idx="254">2.3332999999999999</cx:pt>
          <cx:pt idx="255">2.6667000000000001</cx:pt>
          <cx:pt idx="256">2.6667000000000001</cx:pt>
          <cx:pt idx="257">2.5</cx:pt>
          <cx:pt idx="258">2.5</cx:pt>
          <cx:pt idx="259">2.3332999999999999</cx:pt>
          <cx:pt idx="260">3</cx:pt>
          <cx:pt idx="261">2.6667000000000001</cx:pt>
          <cx:pt idx="262">3</cx:pt>
          <cx:pt idx="263">3</cx:pt>
          <cx:pt idx="264">2.5</cx:pt>
          <cx:pt idx="265">5</cx:pt>
          <cx:pt idx="266">3</cx:pt>
          <cx:pt idx="267">2.5</cx:pt>
          <cx:pt idx="268">2</cx:pt>
          <cx:pt idx="269">2</cx:pt>
          <cx:pt idx="270">2.5</cx:pt>
          <cx:pt idx="271">4</cx:pt>
          <cx:pt idx="272">2.5</cx:pt>
          <cx:pt idx="273">1.5</cx:pt>
          <cx:pt idx="274">1</cx:pt>
          <cx:pt idx="275">2.6667000000000001</cx:pt>
          <cx:pt idx="276">2</cx:pt>
          <cx:pt idx="277">2.3332999999999999</cx:pt>
          <cx:pt idx="278">1.5</cx:pt>
          <cx:pt idx="279">2.3332999999999999</cx:pt>
          <cx:pt idx="280">2.6667000000000001</cx:pt>
          <cx:pt idx="281">2.5</cx:pt>
          <cx:pt idx="282">1.5</cx:pt>
          <cx:pt idx="283">4.5</cx:pt>
          <cx:pt idx="284">3</cx:pt>
          <cx:pt idx="285">4</cx:pt>
          <cx:pt idx="286">2.5</cx:pt>
          <cx:pt idx="287">3.5</cx:pt>
          <cx:pt idx="288">3.5</cx:pt>
          <cx:pt idx="289">1</cx:pt>
          <cx:pt idx="290">3</cx:pt>
          <cx:pt idx="291">3.5</cx:pt>
          <cx:pt idx="292">3</cx:pt>
          <cx:pt idx="293">2.5</cx:pt>
          <cx:pt idx="294">2.5</cx:pt>
          <cx:pt idx="295">2</cx:pt>
          <cx:pt idx="296">3</cx:pt>
          <cx:pt idx="297">2.5</cx:pt>
          <cx:pt idx="298">3</cx:pt>
          <cx:pt idx="299">3</cx:pt>
          <cx:pt idx="300">3</cx:pt>
          <cx:pt idx="301">4</cx:pt>
          <cx:pt idx="302">4.5</cx:pt>
          <cx:pt idx="303">2.5</cx:pt>
          <cx:pt idx="304">3</cx:pt>
          <cx:pt idx="305">3.3332999999999999</cx:pt>
          <cx:pt idx="306">2.5</cx:pt>
          <cx:pt idx="307">2.6667000000000001</cx:pt>
          <cx:pt idx="308">3</cx:pt>
          <cx:pt idx="309">2.6667000000000001</cx:pt>
          <cx:pt idx="310">4.6666999999999996</cx:pt>
          <cx:pt idx="311">3</cx:pt>
          <cx:pt idx="312">3.5</cx:pt>
          <cx:pt idx="313">2.5</cx:pt>
          <cx:pt idx="314">3.5</cx:pt>
          <cx:pt idx="315">3.5</cx:pt>
          <cx:pt idx="316">3</cx:pt>
          <cx:pt idx="317">2.5</cx:pt>
          <cx:pt idx="318">2.5</cx:pt>
          <cx:pt idx="319">3</cx:pt>
          <cx:pt idx="320">4.3333000000000004</cx:pt>
          <cx:pt idx="321">3</cx:pt>
          <cx:pt idx="322">4</cx:pt>
          <cx:pt idx="323">2</cx:pt>
          <cx:pt idx="324">3.5</cx:pt>
          <cx:pt idx="325">4</cx:pt>
          <cx:pt idx="326">4</cx:pt>
          <cx:pt idx="327">3</cx:pt>
          <cx:pt idx="328">3.5</cx:pt>
          <cx:pt idx="329">3.5</cx:pt>
          <cx:pt idx="330">4</cx:pt>
          <cx:pt idx="331">3.5</cx:pt>
          <cx:pt idx="332">4</cx:pt>
          <cx:pt idx="333">2.5</cx:pt>
          <cx:pt idx="334">2</cx:pt>
          <cx:pt idx="335">3</cx:pt>
          <cx:pt idx="336">2.5</cx:pt>
          <cx:pt idx="337">3.5</cx:pt>
          <cx:pt idx="338">3.5</cx:pt>
          <cx:pt idx="339">3.5</cx:pt>
          <cx:pt idx="340">3</cx:pt>
          <cx:pt idx="341">2.5</cx:pt>
          <cx:pt idx="342">2.5</cx:pt>
          <cx:pt idx="343">3</cx:pt>
          <cx:pt idx="344">2.5</cx:pt>
          <cx:pt idx="345">3.5</cx:pt>
          <cx:pt idx="346">3</cx:pt>
          <cx:pt idx="347">2.5</cx:pt>
          <cx:pt idx="348">3.3332999999999999</cx:pt>
          <cx:pt idx="349">2.6667000000000001</cx:pt>
          <cx:pt idx="350">3</cx:pt>
          <cx:pt idx="351">3.5</cx:pt>
          <cx:pt idx="352">3.5</cx:pt>
          <cx:pt idx="353">3.5</cx:pt>
          <cx:pt idx="354">2.3332999999999999</cx:pt>
          <cx:pt idx="355">3</cx:pt>
          <cx:pt idx="356">3</cx:pt>
          <cx:pt idx="357">2.3332999999999999</cx:pt>
          <cx:pt idx="358">2.3332999999999999</cx:pt>
          <cx:pt idx="359">1.6667000000000001</cx:pt>
          <cx:pt idx="360">2</cx:pt>
          <cx:pt idx="361">3</cx:pt>
          <cx:pt idx="362">4</cx:pt>
          <cx:pt idx="363">4.5</cx:pt>
          <cx:pt idx="364">4</cx:pt>
          <cx:pt idx="365">4</cx:pt>
          <cx:pt idx="366">4.5</cx:pt>
          <cx:pt idx="367">3</cx:pt>
          <cx:pt idx="368">3</cx:pt>
          <cx:pt idx="369">4</cx:pt>
          <cx:pt idx="370">3.5</cx:pt>
          <cx:pt idx="371">3.5</cx:pt>
          <cx:pt idx="372">3</cx:pt>
          <cx:pt idx="373">4</cx:pt>
          <cx:pt idx="374">3</cx:pt>
          <cx:pt idx="375">3.5</cx:pt>
          <cx:pt idx="376">4</cx:pt>
          <cx:pt idx="377">3</cx:pt>
          <cx:pt idx="378">3</cx:pt>
          <cx:pt idx="379">3.5</cx:pt>
          <cx:pt idx="380">4.5</cx:pt>
          <cx:pt idx="381">3.5</cx:pt>
          <cx:pt idx="382">3.5</cx:pt>
          <cx:pt idx="383">4.5</cx:pt>
          <cx:pt idx="384">4</cx:pt>
          <cx:pt idx="385">3.5</cx:pt>
          <cx:pt idx="386">2.5</cx:pt>
          <cx:pt idx="387">3.5</cx:pt>
          <cx:pt idx="388">2</cx:pt>
          <cx:pt idx="389">4.5</cx:pt>
          <cx:pt idx="390">2.5</cx:pt>
          <cx:pt idx="391">2.5</cx:pt>
          <cx:pt idx="392">2</cx:pt>
          <cx:pt idx="393">2.5</cx:pt>
          <cx:pt idx="394">3.5</cx:pt>
          <cx:pt idx="395">4</cx:pt>
          <cx:pt idx="396">4.5</cx:pt>
          <cx:pt idx="397">4</cx:pt>
          <cx:pt idx="398">4</cx:pt>
          <cx:pt idx="399">3</cx:pt>
          <cx:pt idx="400">4.5</cx:pt>
          <cx:pt idx="401">4</cx:pt>
          <cx:pt idx="402">4</cx:pt>
          <cx:pt idx="403">4</cx:pt>
          <cx:pt idx="404">3.5</cx:pt>
          <cx:pt idx="405">3.5</cx:pt>
          <cx:pt idx="406">3</cx:pt>
          <cx:pt idx="407">4</cx:pt>
          <cx:pt idx="408">4.5</cx:pt>
          <cx:pt idx="409">3</cx:pt>
          <cx:pt idx="410">3.5</cx:pt>
          <cx:pt idx="411">3.5</cx:pt>
          <cx:pt idx="412">4</cx:pt>
          <cx:pt idx="413">4</cx:pt>
          <cx:pt idx="414">3.5</cx:pt>
          <cx:pt idx="415">3.5</cx:pt>
          <cx:pt idx="416">3.5</cx:pt>
          <cx:pt idx="417">4</cx:pt>
          <cx:pt idx="418">3.5</cx:pt>
          <cx:pt idx="419">3.5</cx:pt>
          <cx:pt idx="420">3.5</cx:pt>
          <cx:pt idx="421">3.5</cx:pt>
          <cx:pt idx="422">3.5</cx:pt>
          <cx:pt idx="423">3</cx:pt>
          <cx:pt idx="424">3.5</cx:pt>
          <cx:pt idx="425">3</cx:pt>
          <cx:pt idx="426">4</cx:pt>
          <cx:pt idx="427">4</cx:pt>
          <cx:pt idx="428">4</cx:pt>
          <cx:pt idx="429">4</cx:pt>
          <cx:pt idx="430">3.5</cx:pt>
          <cx:pt idx="431">4.5</cx:pt>
          <cx:pt idx="432">3.5</cx:pt>
          <cx:pt idx="433">4</cx:pt>
          <cx:pt idx="434">3.5</cx:pt>
          <cx:pt idx="435">3.5</cx:pt>
          <cx:pt idx="436">3.5</cx:pt>
          <cx:pt idx="437">3.5</cx:pt>
          <cx:pt idx="438">3.5</cx:pt>
          <cx:pt idx="439">4.5</cx:pt>
          <cx:pt idx="440">3.5</cx:pt>
          <cx:pt idx="441">4</cx:pt>
          <cx:pt idx="442">3.5</cx:pt>
          <cx:pt idx="443">4</cx:pt>
          <cx:pt idx="444">3</cx:pt>
          <cx:pt idx="445">4</cx:pt>
          <cx:pt idx="446">4</cx:pt>
          <cx:pt idx="447">3.5</cx:pt>
          <cx:pt idx="448">3.5</cx:pt>
          <cx:pt idx="449">1.6667000000000001</cx:pt>
          <cx:pt idx="450">4.5</cx:pt>
          <cx:pt idx="451">4</cx:pt>
          <cx:pt idx="452">4.5</cx:pt>
          <cx:pt idx="453">4</cx:pt>
          <cx:pt idx="454">4</cx:pt>
          <cx:pt idx="455">3.5</cx:pt>
          <cx:pt idx="456">3.5</cx:pt>
          <cx:pt idx="457">4</cx:pt>
          <cx:pt idx="458">4.5</cx:pt>
          <cx:pt idx="459">3</cx:pt>
          <cx:pt idx="460">2.5</cx:pt>
          <cx:pt idx="461">4</cx:pt>
          <cx:pt idx="462">4</cx:pt>
          <cx:pt idx="463">4.3333000000000004</cx:pt>
          <cx:pt idx="464">4.5</cx:pt>
          <cx:pt idx="465">3.5</cx:pt>
          <cx:pt idx="466">3.3332999999999999</cx:pt>
          <cx:pt idx="467">3</cx:pt>
          <cx:pt idx="468">2.6667000000000001</cx:pt>
          <cx:pt idx="469">2.5</cx:pt>
          <cx:pt idx="470">3.5</cx:pt>
          <cx:pt idx="471">4</cx:pt>
          <cx:pt idx="472">3.5</cx:pt>
          <cx:pt idx="473">3.5</cx:pt>
          <cx:pt idx="474">4.5</cx:pt>
          <cx:pt idx="475">4</cx:pt>
          <cx:pt idx="476">3</cx:pt>
          <cx:pt idx="477">4</cx:pt>
          <cx:pt idx="478">4</cx:pt>
          <cx:pt idx="479">3</cx:pt>
          <cx:pt idx="480">3.5</cx:pt>
          <cx:pt idx="481">3</cx:pt>
          <cx:pt idx="482">4</cx:pt>
          <cx:pt idx="483">3.5</cx:pt>
          <cx:pt idx="484">4</cx:pt>
          <cx:pt idx="485">3.5</cx:pt>
          <cx:pt idx="486">4.5</cx:pt>
          <cx:pt idx="487">4</cx:pt>
          <cx:pt idx="488">4.5</cx:pt>
          <cx:pt idx="489">2.5</cx:pt>
          <cx:pt idx="490">4.5</cx:pt>
          <cx:pt idx="491">4</cx:pt>
          <cx:pt idx="492">2.5</cx:pt>
          <cx:pt idx="493">4</cx:pt>
          <cx:pt idx="494">2.5</cx:pt>
          <cx:pt idx="495">2.5</cx:pt>
          <cx:pt idx="496">4.5</cx:pt>
          <cx:pt idx="497">4</cx:pt>
          <cx:pt idx="498">3.5</cx:pt>
          <cx:pt idx="499">2.5</cx:pt>
          <cx:pt idx="500">2.6667000000000001</cx:pt>
          <cx:pt idx="501">4.5</cx:pt>
          <cx:pt idx="502">2.5</cx:pt>
          <cx:pt idx="503">2.6667000000000001</cx:pt>
          <cx:pt idx="504">2.6667000000000001</cx:pt>
          <cx:pt idx="505">5</cx:pt>
          <cx:pt idx="506">4.5</cx:pt>
          <cx:pt idx="507">4</cx:pt>
          <cx:pt idx="508">3.5</cx:pt>
          <cx:pt idx="509">4</cx:pt>
          <cx:pt idx="510">4</cx:pt>
          <cx:pt idx="511">4</cx:pt>
          <cx:pt idx="512">4.5</cx:pt>
          <cx:pt idx="513">3.5</cx:pt>
          <cx:pt idx="514">2.5</cx:pt>
          <cx:pt idx="515">4</cx:pt>
          <cx:pt idx="516">4</cx:pt>
          <cx:pt idx="517">4</cx:pt>
          <cx:pt idx="518">3.5</cx:pt>
          <cx:pt idx="519">3</cx:pt>
          <cx:pt idx="520">3.5</cx:pt>
          <cx:pt idx="521">3.5</cx:pt>
          <cx:pt idx="522">4</cx:pt>
          <cx:pt idx="523">3.5</cx:pt>
          <cx:pt idx="524">2</cx:pt>
          <cx:pt idx="525">4</cx:pt>
          <cx:pt idx="526">3</cx:pt>
          <cx:pt idx="527">2.3332999999999999</cx:pt>
          <cx:pt idx="528">3.5</cx:pt>
          <cx:pt idx="529">2</cx:pt>
          <cx:pt idx="530">3.5</cx:pt>
          <cx:pt idx="531">3</cx:pt>
          <cx:pt idx="532">4</cx:pt>
          <cx:pt idx="533">3.5</cx:pt>
          <cx:pt idx="534">3.5</cx:pt>
          <cx:pt idx="535">3</cx:pt>
          <cx:pt idx="536">3</cx:pt>
          <cx:pt idx="537">2.5</cx:pt>
          <cx:pt idx="538">2.5</cx:pt>
          <cx:pt idx="539">3.5</cx:pt>
          <cx:pt idx="540">3</cx:pt>
          <cx:pt idx="541">3</cx:pt>
          <cx:pt idx="542">4</cx:pt>
          <cx:pt idx="543">4.5</cx:pt>
          <cx:pt idx="544">5</cx:pt>
          <cx:pt idx="545">2.6667000000000001</cx:pt>
          <cx:pt idx="546">2</cx:pt>
          <cx:pt idx="547">3.5</cx:pt>
          <cx:pt idx="548">3</cx:pt>
          <cx:pt idx="549">3.5</cx:pt>
          <cx:pt idx="550">2.6667000000000001</cx:pt>
          <cx:pt idx="551">2.6667000000000001</cx:pt>
          <cx:pt idx="552">2.3332999999999999</cx:pt>
          <cx:pt idx="553">2.6667000000000001</cx:pt>
          <cx:pt idx="554">2.6667000000000001</cx:pt>
          <cx:pt idx="555">2.3332999999999999</cx:pt>
          <cx:pt idx="556">3.5</cx:pt>
          <cx:pt idx="557">2</cx:pt>
          <cx:pt idx="558">2.6667000000000001</cx:pt>
          <cx:pt idx="559">3.5</cx:pt>
          <cx:pt idx="560">2.6667000000000001</cx:pt>
          <cx:pt idx="561">2.3332999999999999</cx:pt>
          <cx:pt idx="562">2</cx:pt>
          <cx:pt idx="563">3</cx:pt>
          <cx:pt idx="564">3.5</cx:pt>
          <cx:pt idx="565">2.3332999999999999</cx:pt>
          <cx:pt idx="566">3</cx:pt>
          <cx:pt idx="567">3</cx:pt>
          <cx:pt idx="568">4</cx:pt>
          <cx:pt idx="569">4</cx:pt>
          <cx:pt idx="570">2.5</cx:pt>
          <cx:pt idx="571">2.5</cx:pt>
          <cx:pt idx="572">3.5</cx:pt>
          <cx:pt idx="573">2.5</cx:pt>
          <cx:pt idx="574">2</cx:pt>
          <cx:pt idx="575">4.5</cx:pt>
          <cx:pt idx="576">3.5</cx:pt>
          <cx:pt idx="577">3</cx:pt>
          <cx:pt idx="578">4.5</cx:pt>
          <cx:pt idx="579">2.3332999999999999</cx:pt>
          <cx:pt idx="580">2.6667000000000001</cx:pt>
          <cx:pt idx="581">4.5</cx:pt>
          <cx:pt idx="582">4</cx:pt>
          <cx:pt idx="583">4</cx:pt>
          <cx:pt idx="584">3</cx:pt>
          <cx:pt idx="585">4</cx:pt>
          <cx:pt idx="586">3</cx:pt>
          <cx:pt idx="587">2.3332999999999999</cx:pt>
          <cx:pt idx="588">4.5</cx:pt>
          <cx:pt idx="589">4</cx:pt>
          <cx:pt idx="590">4</cx:pt>
          <cx:pt idx="591">2.5</cx:pt>
          <cx:pt idx="592">3</cx:pt>
          <cx:pt idx="593">4</cx:pt>
          <cx:pt idx="594">4</cx:pt>
          <cx:pt idx="595">4</cx:pt>
          <cx:pt idx="596">4</cx:pt>
          <cx:pt idx="597">4.5</cx:pt>
          <cx:pt idx="598">4</cx:pt>
          <cx:pt idx="599">4.5</cx:pt>
          <cx:pt idx="600">4</cx:pt>
          <cx:pt idx="601">3.5</cx:pt>
          <cx:pt idx="602">4</cx:pt>
          <cx:pt idx="603">2.6667000000000001</cx:pt>
          <cx:pt idx="604">3.5</cx:pt>
          <cx:pt idx="605">3.5</cx:pt>
          <cx:pt idx="606">4.5</cx:pt>
          <cx:pt idx="607">3.5</cx:pt>
          <cx:pt idx="608">2.5</cx:pt>
          <cx:pt idx="609">4.5</cx:pt>
          <cx:pt idx="610">4</cx:pt>
          <cx:pt idx="611">4</cx:pt>
          <cx:pt idx="612">4.5</cx:pt>
          <cx:pt idx="613">3.5</cx:pt>
          <cx:pt idx="614">4</cx:pt>
          <cx:pt idx="615">3.5</cx:pt>
          <cx:pt idx="616">4</cx:pt>
          <cx:pt idx="617">4</cx:pt>
          <cx:pt idx="618">3.5</cx:pt>
          <cx:pt idx="619">3.5</cx:pt>
          <cx:pt idx="620">3.5</cx:pt>
          <cx:pt idx="621">3.5</cx:pt>
          <cx:pt idx="622">4</cx:pt>
          <cx:pt idx="623">4</cx:pt>
          <cx:pt idx="624">4.5</cx:pt>
          <cx:pt idx="625">2</cx:pt>
          <cx:pt idx="626">3.5</cx:pt>
          <cx:pt idx="627">3</cx:pt>
          <cx:pt idx="628">3</cx:pt>
          <cx:pt idx="629">3</cx:pt>
          <cx:pt idx="630">2.5</cx:pt>
          <cx:pt idx="631">2.5</cx:pt>
          <cx:pt idx="632">3.5</cx:pt>
          <cx:pt idx="633">4.5</cx:pt>
          <cx:pt idx="634">4</cx:pt>
          <cx:pt idx="635">3.5</cx:pt>
          <cx:pt idx="636">4.5</cx:pt>
          <cx:pt idx="637">3</cx:pt>
          <cx:pt idx="638">3.5</cx:pt>
          <cx:pt idx="639">3.5</cx:pt>
          <cx:pt idx="640">4</cx:pt>
          <cx:pt idx="641">4</cx:pt>
          <cx:pt idx="642">3.3332999999999999</cx:pt>
          <cx:pt idx="643">3</cx:pt>
          <cx:pt idx="644">4</cx:pt>
          <cx:pt idx="645">4</cx:pt>
          <cx:pt idx="646">3</cx:pt>
          <cx:pt idx="647">2.5</cx:pt>
          <cx:pt idx="648">4</cx:pt>
          <cx:pt idx="649">3.5</cx:pt>
          <cx:pt idx="650">4</cx:pt>
          <cx:pt idx="651">2.5</cx:pt>
          <cx:pt idx="652">3.5</cx:pt>
          <cx:pt idx="653">3</cx:pt>
          <cx:pt idx="654">3</cx:pt>
          <cx:pt idx="655">3</cx:pt>
          <cx:pt idx="656">3.5</cx:pt>
          <cx:pt idx="657">4</cx:pt>
          <cx:pt idx="658">3.5</cx:pt>
          <cx:pt idx="659">4.5</cx:pt>
          <cx:pt idx="660">2</cx:pt>
          <cx:pt idx="661">4</cx:pt>
          <cx:pt idx="662">2.3332999999999999</cx:pt>
          <cx:pt idx="663">2.3332999999999999</cx:pt>
          <cx:pt idx="664">2.3332999999999999</cx:pt>
          <cx:pt idx="665">2.5</cx:pt>
          <cx:pt idx="666">4</cx:pt>
          <cx:pt idx="667">4</cx:pt>
          <cx:pt idx="668">3.6667000000000001</cx:pt>
          <cx:pt idx="669">3</cx:pt>
          <cx:pt idx="670">2</cx:pt>
          <cx:pt idx="671">2.5</cx:pt>
          <cx:pt idx="672">4</cx:pt>
          <cx:pt idx="673">5</cx:pt>
          <cx:pt idx="674">3</cx:pt>
          <cx:pt idx="675">4</cx:pt>
          <cx:pt idx="676">4.5</cx:pt>
          <cx:pt idx="677">3.5</cx:pt>
          <cx:pt idx="678">2.5</cx:pt>
          <cx:pt idx="679">2.6667000000000001</cx:pt>
          <cx:pt idx="680">4</cx:pt>
          <cx:pt idx="681">3.6667000000000001</cx:pt>
          <cx:pt idx="682">4.5</cx:pt>
          <cx:pt idx="683">4</cx:pt>
          <cx:pt idx="684">4</cx:pt>
          <cx:pt idx="685">3</cx:pt>
          <cx:pt idx="686">3</cx:pt>
          <cx:pt idx="687">2.5</cx:pt>
          <cx:pt idx="688">3.5</cx:pt>
          <cx:pt idx="689">2.3332999999999999</cx:pt>
          <cx:pt idx="690">2.5</cx:pt>
          <cx:pt idx="691">3</cx:pt>
          <cx:pt idx="692">3.5</cx:pt>
          <cx:pt idx="693">4.5</cx:pt>
          <cx:pt idx="694">2</cx:pt>
          <cx:pt idx="695">4</cx:pt>
          <cx:pt idx="696">3.5</cx:pt>
          <cx:pt idx="697">3</cx:pt>
          <cx:pt idx="698">2.5</cx:pt>
          <cx:pt idx="699">4</cx:pt>
          <cx:pt idx="700">4.5</cx:pt>
          <cx:pt idx="701">2.5</cx:pt>
          <cx:pt idx="702">4.5</cx:pt>
          <cx:pt idx="703">3.5</cx:pt>
          <cx:pt idx="704">3</cx:pt>
          <cx:pt idx="705">4.5</cx:pt>
          <cx:pt idx="706">4</cx:pt>
          <cx:pt idx="707">3.5</cx:pt>
          <cx:pt idx="708">5</cx:pt>
          <cx:pt idx="709">4.5</cx:pt>
          <cx:pt idx="710">4</cx:pt>
          <cx:pt idx="711">2.3332999999999999</cx:pt>
          <cx:pt idx="712">4</cx:pt>
          <cx:pt idx="713">3.5</cx:pt>
          <cx:pt idx="714">3</cx:pt>
          <cx:pt idx="715">2</cx:pt>
          <cx:pt idx="716">4</cx:pt>
          <cx:pt idx="717">2.5</cx:pt>
          <cx:pt idx="718">3.5</cx:pt>
          <cx:pt idx="719">3.5</cx:pt>
          <cx:pt idx="720">2.5</cx:pt>
          <cx:pt idx="721">2.6667000000000001</cx:pt>
          <cx:pt idx="722">3.5</cx:pt>
          <cx:pt idx="723">2.5</cx:pt>
          <cx:pt idx="724">2.5</cx:pt>
          <cx:pt idx="725">3</cx:pt>
          <cx:pt idx="726">2.5</cx:pt>
          <cx:pt idx="727">3</cx:pt>
          <cx:pt idx="728">3.5</cx:pt>
          <cx:pt idx="729">3</cx:pt>
          <cx:pt idx="730">2.5</cx:pt>
          <cx:pt idx="731">2.5</cx:pt>
          <cx:pt idx="732">2.5</cx:pt>
          <cx:pt idx="733">3</cx:pt>
          <cx:pt idx="734">3</cx:pt>
          <cx:pt idx="735">3</cx:pt>
          <cx:pt idx="736">3</cx:pt>
          <cx:pt idx="737">3</cx:pt>
          <cx:pt idx="738">4.5</cx:pt>
          <cx:pt idx="739">3.5</cx:pt>
          <cx:pt idx="740">4</cx:pt>
          <cx:pt idx="741">1.5</cx:pt>
          <cx:pt idx="742">3.5</cx:pt>
          <cx:pt idx="743">2.6667000000000001</cx:pt>
          <cx:pt idx="744">3.3332999999999999</cx:pt>
          <cx:pt idx="745">3.5</cx:pt>
          <cx:pt idx="746">5</cx:pt>
          <cx:pt idx="747">4</cx:pt>
          <cx:pt idx="748">2.5</cx:pt>
          <cx:pt idx="749">3.5</cx:pt>
          <cx:pt idx="750">3</cx:pt>
          <cx:pt idx="751">3.5</cx:pt>
          <cx:pt idx="752">2.5</cx:pt>
          <cx:pt idx="753">4</cx:pt>
          <cx:pt idx="754">3.3332999999999999</cx:pt>
          <cx:pt idx="755">2.5</cx:pt>
          <cx:pt idx="756">2.5</cx:pt>
          <cx:pt idx="757">2.5</cx:pt>
          <cx:pt idx="758">2.5</cx:pt>
          <cx:pt idx="759">3</cx:pt>
          <cx:pt idx="760">2.5</cx:pt>
          <cx:pt idx="761">2</cx:pt>
          <cx:pt idx="762">2.5</cx:pt>
          <cx:pt idx="763">3</cx:pt>
          <cx:pt idx="764">2.5</cx:pt>
          <cx:pt idx="765">3.5</cx:pt>
          <cx:pt idx="766">2.5</cx:pt>
          <cx:pt idx="767">3.5</cx:pt>
          <cx:pt idx="768">4</cx:pt>
          <cx:pt idx="769">2.5</cx:pt>
          <cx:pt idx="770">3</cx:pt>
          <cx:pt idx="771">2.5</cx:pt>
          <cx:pt idx="772">2</cx:pt>
          <cx:pt idx="773">4.5</cx:pt>
          <cx:pt idx="774">2.5</cx:pt>
          <cx:pt idx="775">1.5</cx:pt>
          <cx:pt idx="776">3</cx:pt>
          <cx:pt idx="777">2.5</cx:pt>
          <cx:pt idx="778">2.5</cx:pt>
          <cx:pt idx="779">2.5</cx:pt>
          <cx:pt idx="780">3.5</cx:pt>
          <cx:pt idx="781">3</cx:pt>
          <cx:pt idx="782">2</cx:pt>
          <cx:pt idx="783">1.5</cx:pt>
          <cx:pt idx="784">1.5</cx:pt>
          <cx:pt idx="785">2</cx:pt>
          <cx:pt idx="786">4.5</cx:pt>
          <cx:pt idx="787">3.5</cx:pt>
          <cx:pt idx="788">2.5</cx:pt>
          <cx:pt idx="789">4</cx:pt>
          <cx:pt idx="790">2.5</cx:pt>
          <cx:pt idx="791">2</cx:pt>
          <cx:pt idx="792">4.5</cx:pt>
          <cx:pt idx="793">4</cx:pt>
          <cx:pt idx="794">3.5</cx:pt>
          <cx:pt idx="795">3</cx:pt>
          <cx:pt idx="796">4</cx:pt>
          <cx:pt idx="797">2.5</cx:pt>
          <cx:pt idx="798">2.3332999999999999</cx:pt>
          <cx:pt idx="799">3</cx:pt>
          <cx:pt idx="800">3</cx:pt>
          <cx:pt idx="801">4</cx:pt>
          <cx:pt idx="802">2.6667000000000001</cx:pt>
          <cx:pt idx="803">3</cx:pt>
          <cx:pt idx="804">3.5</cx:pt>
          <cx:pt idx="805">4</cx:pt>
          <cx:pt idx="806">2.5</cx:pt>
          <cx:pt idx="807">3.5</cx:pt>
          <cx:pt idx="808">4.5</cx:pt>
          <cx:pt idx="809">3</cx:pt>
          <cx:pt idx="810">4</cx:pt>
          <cx:pt idx="811">3</cx:pt>
          <cx:pt idx="812">2.5</cx:pt>
          <cx:pt idx="813">4.5</cx:pt>
          <cx:pt idx="814">4</cx:pt>
          <cx:pt idx="815">2.5</cx:pt>
          <cx:pt idx="816">3</cx:pt>
          <cx:pt idx="817">4</cx:pt>
          <cx:pt idx="818">3</cx:pt>
          <cx:pt idx="819">3.5</cx:pt>
          <cx:pt idx="820">2.6667000000000001</cx:pt>
          <cx:pt idx="821">4</cx:pt>
          <cx:pt idx="822">4</cx:pt>
          <cx:pt idx="823">4.5</cx:pt>
          <cx:pt idx="824">4</cx:pt>
          <cx:pt idx="825">3</cx:pt>
          <cx:pt idx="826">2.3332999999999999</cx:pt>
          <cx:pt idx="827">5</cx:pt>
          <cx:pt idx="828">4.5</cx:pt>
          <cx:pt idx="829">2.5</cx:pt>
          <cx:pt idx="830">4.5</cx:pt>
          <cx:pt idx="831">2.5</cx:pt>
          <cx:pt idx="832">4</cx:pt>
          <cx:pt idx="833">4.5</cx:pt>
          <cx:pt idx="834">2.5</cx:pt>
          <cx:pt idx="835">4.5</cx:pt>
          <cx:pt idx="836">4</cx:pt>
          <cx:pt idx="837">2.5</cx:pt>
          <cx:pt idx="838">2.5</cx:pt>
          <cx:pt idx="839">4</cx:pt>
          <cx:pt idx="840">3.5</cx:pt>
          <cx:pt idx="841">4</cx:pt>
          <cx:pt idx="842">3.5</cx:pt>
          <cx:pt idx="843">4.5</cx:pt>
          <cx:pt idx="844">2.5</cx:pt>
          <cx:pt idx="845">3</cx:pt>
          <cx:pt idx="846">4</cx:pt>
          <cx:pt idx="847">4</cx:pt>
          <cx:pt idx="848">2.3332999999999999</cx:pt>
          <cx:pt idx="849">2.6667000000000001</cx:pt>
          <cx:pt idx="850">3</cx:pt>
          <cx:pt idx="851">2.3332999999999999</cx:pt>
          <cx:pt idx="852">3</cx:pt>
          <cx:pt idx="853">2.6667000000000001</cx:pt>
          <cx:pt idx="854">3.5</cx:pt>
          <cx:pt idx="855">2.5</cx:pt>
          <cx:pt idx="856">4</cx:pt>
          <cx:pt idx="857">4</cx:pt>
          <cx:pt idx="858">2.6667000000000001</cx:pt>
          <cx:pt idx="859">3.5</cx:pt>
          <cx:pt idx="860">3.5</cx:pt>
          <cx:pt idx="861">4.5</cx:pt>
          <cx:pt idx="862">3.5</cx:pt>
          <cx:pt idx="863">3.5</cx:pt>
          <cx:pt idx="864">3.5</cx:pt>
          <cx:pt idx="865">4.5</cx:pt>
          <cx:pt idx="866">3.5</cx:pt>
          <cx:pt idx="867">3.5</cx:pt>
          <cx:pt idx="868">3.5</cx:pt>
          <cx:pt idx="869">4.5</cx:pt>
          <cx:pt idx="870">4</cx:pt>
          <cx:pt idx="871">2.5</cx:pt>
          <cx:pt idx="872">2.3332999999999999</cx:pt>
          <cx:pt idx="873">2</cx:pt>
          <cx:pt idx="874">2.3332999999999999</cx:pt>
          <cx:pt idx="875">3</cx:pt>
          <cx:pt idx="876">2.5</cx:pt>
          <cx:pt idx="877">2</cx:pt>
          <cx:pt idx="878">2.3332999999999999</cx:pt>
          <cx:pt idx="879">2</cx:pt>
          <cx:pt idx="880">4</cx:pt>
          <cx:pt idx="881">4</cx:pt>
          <cx:pt idx="882">4.5</cx:pt>
          <cx:pt idx="883">3.5</cx:pt>
          <cx:pt idx="884">4.5</cx:pt>
          <cx:pt idx="885">4.5</cx:pt>
          <cx:pt idx="886">2.6667000000000001</cx:pt>
          <cx:pt idx="887">2.5</cx:pt>
          <cx:pt idx="888">3</cx:pt>
          <cx:pt idx="889">4.5</cx:pt>
          <cx:pt idx="890">4.5</cx:pt>
          <cx:pt idx="891">4.5</cx:pt>
          <cx:pt idx="892">3.5</cx:pt>
          <cx:pt idx="893">3</cx:pt>
          <cx:pt idx="894">3</cx:pt>
          <cx:pt idx="895">4.5</cx:pt>
          <cx:pt idx="896">3.6667000000000001</cx:pt>
          <cx:pt idx="897">3.5</cx:pt>
          <cx:pt idx="898">3</cx:pt>
          <cx:pt idx="899">2</cx:pt>
          <cx:pt idx="900">4</cx:pt>
          <cx:pt idx="901">3</cx:pt>
          <cx:pt idx="902">3</cx:pt>
          <cx:pt idx="903">3</cx:pt>
          <cx:pt idx="904">3.5</cx:pt>
          <cx:pt idx="905">4</cx:pt>
          <cx:pt idx="906">3.5</cx:pt>
          <cx:pt idx="907">3</cx:pt>
          <cx:pt idx="908">2.5</cx:pt>
          <cx:pt idx="909">2.5</cx:pt>
          <cx:pt idx="910">4.5</cx:pt>
          <cx:pt idx="911">3.5</cx:pt>
          <cx:pt idx="912">3.5</cx:pt>
          <cx:pt idx="913">3</cx:pt>
          <cx:pt idx="914">2.5</cx:pt>
          <cx:pt idx="915">2.5</cx:pt>
          <cx:pt idx="916">3</cx:pt>
          <cx:pt idx="917">4.5</cx:pt>
          <cx:pt idx="918">3.5</cx:pt>
          <cx:pt idx="919">4</cx:pt>
          <cx:pt idx="920">4.5</cx:pt>
          <cx:pt idx="921">4.5</cx:pt>
          <cx:pt idx="922">2</cx:pt>
          <cx:pt idx="923">4</cx:pt>
          <cx:pt idx="924">3</cx:pt>
          <cx:pt idx="925">4</cx:pt>
          <cx:pt idx="926">3.5</cx:pt>
          <cx:pt idx="927">2</cx:pt>
          <cx:pt idx="928">4</cx:pt>
          <cx:pt idx="929">2</cx:pt>
          <cx:pt idx="930">2.3332999999999999</cx:pt>
          <cx:pt idx="931">2.5</cx:pt>
          <cx:pt idx="932">2</cx:pt>
          <cx:pt idx="933">4</cx:pt>
          <cx:pt idx="934">4</cx:pt>
          <cx:pt idx="935">3</cx:pt>
          <cx:pt idx="936">3.3332999999999999</cx:pt>
          <cx:pt idx="937">4.5</cx:pt>
          <cx:pt idx="938">2</cx:pt>
          <cx:pt idx="939">3.5</cx:pt>
          <cx:pt idx="940">4</cx:pt>
          <cx:pt idx="941">4.5</cx:pt>
          <cx:pt idx="942">3.5</cx:pt>
          <cx:pt idx="943">2</cx:pt>
          <cx:pt idx="944">2.5</cx:pt>
          <cx:pt idx="945">2.5</cx:pt>
          <cx:pt idx="946">2.5</cx:pt>
          <cx:pt idx="947">2.5</cx:pt>
          <cx:pt idx="948">2.5</cx:pt>
          <cx:pt idx="949">2.5</cx:pt>
          <cx:pt idx="950">4.5</cx:pt>
          <cx:pt idx="951">4</cx:pt>
          <cx:pt idx="952">2</cx:pt>
          <cx:pt idx="953">2.5</cx:pt>
          <cx:pt idx="954">4.5</cx:pt>
          <cx:pt idx="955">4</cx:pt>
          <cx:pt idx="956">2.5</cx:pt>
          <cx:pt idx="957">4.5</cx:pt>
          <cx:pt idx="958">3.5</cx:pt>
          <cx:pt idx="959">3</cx:pt>
          <cx:pt idx="960">2.3332999999999999</cx:pt>
          <cx:pt idx="961">3</cx:pt>
          <cx:pt idx="962">2</cx:pt>
          <cx:pt idx="963">4.5</cx:pt>
          <cx:pt idx="964">4.5</cx:pt>
          <cx:pt idx="965">4.5</cx:pt>
          <cx:pt idx="966">4.5</cx:pt>
          <cx:pt idx="967">2</cx:pt>
          <cx:pt idx="968">2</cx:pt>
          <cx:pt idx="969">4.5</cx:pt>
          <cx:pt idx="970">3</cx:pt>
          <cx:pt idx="971">3</cx:pt>
          <cx:pt idx="972">4.5</cx:pt>
          <cx:pt idx="973">3.5</cx:pt>
          <cx:pt idx="974">3.5</cx:pt>
          <cx:pt idx="975">4</cx:pt>
          <cx:pt idx="976">2.5</cx:pt>
          <cx:pt idx="977">3.5</cx:pt>
          <cx:pt idx="978">2.5</cx:pt>
          <cx:pt idx="979">2.5</cx:pt>
          <cx:pt idx="980">3</cx:pt>
          <cx:pt idx="981">3</cx:pt>
          <cx:pt idx="982">3</cx:pt>
          <cx:pt idx="983">2.5</cx:pt>
          <cx:pt idx="984">3.5</cx:pt>
          <cx:pt idx="985">2.5</cx:pt>
          <cx:pt idx="986">2</cx:pt>
          <cx:pt idx="987">4</cx:pt>
          <cx:pt idx="988">2</cx:pt>
          <cx:pt idx="989">3.5</cx:pt>
          <cx:pt idx="990">3.5</cx:pt>
          <cx:pt idx="991">3.5</cx:pt>
          <cx:pt idx="992">2.5</cx:pt>
          <cx:pt idx="993">2.5</cx:pt>
          <cx:pt idx="994">2.5</cx:pt>
          <cx:pt idx="995">3.5</cx:pt>
          <cx:pt idx="996">3.5</cx:pt>
          <cx:pt idx="997">3.5</cx:pt>
          <cx:pt idx="998">2.5</cx:pt>
          <cx:pt idx="999">3.5</cx:pt>
          <cx:pt idx="1000">2</cx:pt>
          <cx:pt idx="1001">4</cx:pt>
          <cx:pt idx="1002">3.5</cx:pt>
          <cx:pt idx="1003">3.5</cx:pt>
          <cx:pt idx="1004">4</cx:pt>
          <cx:pt idx="1005">2.5</cx:pt>
          <cx:pt idx="1006">2.5</cx:pt>
          <cx:pt idx="1007">3</cx:pt>
          <cx:pt idx="1008">2.5</cx:pt>
          <cx:pt idx="1009">3</cx:pt>
          <cx:pt idx="1010">2</cx:pt>
          <cx:pt idx="1011">4.5</cx:pt>
          <cx:pt idx="1012">2.5</cx:pt>
          <cx:pt idx="1013">2</cx:pt>
          <cx:pt idx="1014">3.5</cx:pt>
          <cx:pt idx="1015">2</cx:pt>
          <cx:pt idx="1016">4</cx:pt>
          <cx:pt idx="1017">2.5</cx:pt>
          <cx:pt idx="1018">3.5</cx:pt>
          <cx:pt idx="1019">2.5</cx:pt>
          <cx:pt idx="1020">1.5</cx:pt>
          <cx:pt idx="1021">2.5</cx:pt>
          <cx:pt idx="1022">4</cx:pt>
          <cx:pt idx="1023">2.5</cx:pt>
          <cx:pt idx="1024">2.5</cx:pt>
          <cx:pt idx="1025">2.5</cx:pt>
          <cx:pt idx="1026">2</cx:pt>
          <cx:pt idx="1027">2.5</cx:pt>
          <cx:pt idx="1028">2</cx:pt>
          <cx:pt idx="1029">3.5</cx:pt>
          <cx:pt idx="1030">2</cx:pt>
          <cx:pt idx="1031">2.5</cx:pt>
          <cx:pt idx="1032">3.5</cx:pt>
          <cx:pt idx="1033">4</cx:pt>
          <cx:pt idx="1034">3.5</cx:pt>
          <cx:pt idx="1035">4.5</cx:pt>
          <cx:pt idx="1036">3.5</cx:pt>
          <cx:pt idx="1037">3</cx:pt>
          <cx:pt idx="1038">2.5</cx:pt>
          <cx:pt idx="1039">2</cx:pt>
          <cx:pt idx="1040">2.5</cx:pt>
          <cx:pt idx="1041">3.5</cx:pt>
          <cx:pt idx="1042">2.5</cx:pt>
          <cx:pt idx="1043">3.5</cx:pt>
          <cx:pt idx="1044">4</cx:pt>
          <cx:pt idx="1045">3</cx:pt>
          <cx:pt idx="1046">3.5</cx:pt>
          <cx:pt idx="1047">2.5</cx:pt>
          <cx:pt idx="1048">2.5</cx:pt>
          <cx:pt idx="1049">2</cx:pt>
          <cx:pt idx="1050">4.5</cx:pt>
          <cx:pt idx="1051">3.5</cx:pt>
        </cx:lvl>
      </cx:numDim>
    </cx:data>
    <cx:data id="1">
      <cx:numDim type="val">
        <cx:f>Sorted_Cardiffnlp!$AL$2:$AL$5532</cx:f>
        <cx:lvl ptCount="5531" formatCode="General">
          <cx:pt idx="0">4</cx:pt>
          <cx:pt idx="1">3.5</cx:pt>
          <cx:pt idx="2">3</cx:pt>
          <cx:pt idx="3">3</cx:pt>
          <cx:pt idx="4">3</cx:pt>
          <cx:pt idx="5">4.5</cx:pt>
          <cx:pt idx="6">3</cx:pt>
          <cx:pt idx="7">4</cx:pt>
          <cx:pt idx="8">4</cx:pt>
          <cx:pt idx="9">3.6667000000000001</cx:pt>
          <cx:pt idx="10">4</cx:pt>
          <cx:pt idx="11">3.6667000000000001</cx:pt>
          <cx:pt idx="12">3.5</cx:pt>
          <cx:pt idx="13">3</cx:pt>
          <cx:pt idx="14">3.5</cx:pt>
          <cx:pt idx="15">4</cx:pt>
          <cx:pt idx="16">4.5</cx:pt>
          <cx:pt idx="17">4</cx:pt>
          <cx:pt idx="18">3</cx:pt>
          <cx:pt idx="19">4</cx:pt>
          <cx:pt idx="20">3</cx:pt>
          <cx:pt idx="21">4</cx:pt>
          <cx:pt idx="22">3.5</cx:pt>
          <cx:pt idx="23">3</cx:pt>
          <cx:pt idx="24">2.5</cx:pt>
          <cx:pt idx="25">2.5</cx:pt>
          <cx:pt idx="26">5</cx:pt>
          <cx:pt idx="27">2</cx:pt>
          <cx:pt idx="28">4.5</cx:pt>
          <cx:pt idx="29">3.5</cx:pt>
          <cx:pt idx="30">3.5</cx:pt>
          <cx:pt idx="31">4</cx:pt>
          <cx:pt idx="32">4.5</cx:pt>
          <cx:pt idx="33">3</cx:pt>
          <cx:pt idx="34">3.5</cx:pt>
          <cx:pt idx="35">3</cx:pt>
          <cx:pt idx="36">3.5</cx:pt>
          <cx:pt idx="37">3</cx:pt>
          <cx:pt idx="38">2</cx:pt>
          <cx:pt idx="39">4</cx:pt>
          <cx:pt idx="40">4</cx:pt>
          <cx:pt idx="41">3.5</cx:pt>
          <cx:pt idx="42">4.5</cx:pt>
          <cx:pt idx="43">2.6667000000000001</cx:pt>
          <cx:pt idx="44">4</cx:pt>
          <cx:pt idx="45">3.3332999999999999</cx:pt>
          <cx:pt idx="46">2</cx:pt>
          <cx:pt idx="47">3</cx:pt>
          <cx:pt idx="48">3</cx:pt>
          <cx:pt idx="49">4.5</cx:pt>
          <cx:pt idx="50">2.5</cx:pt>
          <cx:pt idx="51">3</cx:pt>
          <cx:pt idx="52">2</cx:pt>
          <cx:pt idx="53">4</cx:pt>
          <cx:pt idx="54">3.5</cx:pt>
          <cx:pt idx="55">4</cx:pt>
          <cx:pt idx="56">4</cx:pt>
          <cx:pt idx="57">4.5</cx:pt>
          <cx:pt idx="58">4</cx:pt>
          <cx:pt idx="59">4</cx:pt>
          <cx:pt idx="60">3</cx:pt>
          <cx:pt idx="61">2.5</cx:pt>
          <cx:pt idx="62">4</cx:pt>
          <cx:pt idx="63">3</cx:pt>
          <cx:pt idx="64">4.5</cx:pt>
          <cx:pt idx="65">4</cx:pt>
          <cx:pt idx="66">2.6667000000000001</cx:pt>
          <cx:pt idx="67">4.5</cx:pt>
          <cx:pt idx="68">4.5</cx:pt>
          <cx:pt idx="69">3</cx:pt>
          <cx:pt idx="70">2</cx:pt>
          <cx:pt idx="71">3</cx:pt>
          <cx:pt idx="72">3.5</cx:pt>
          <cx:pt idx="73">3.5</cx:pt>
          <cx:pt idx="74">3.5</cx:pt>
          <cx:pt idx="75">3.6667000000000001</cx:pt>
          <cx:pt idx="76">3.5</cx:pt>
          <cx:pt idx="77">4</cx:pt>
          <cx:pt idx="78">4</cx:pt>
          <cx:pt idx="79">3</cx:pt>
          <cx:pt idx="80">4</cx:pt>
          <cx:pt idx="81">4</cx:pt>
          <cx:pt idx="82">3.5</cx:pt>
          <cx:pt idx="83">4</cx:pt>
          <cx:pt idx="84">5</cx:pt>
          <cx:pt idx="85">2.5</cx:pt>
          <cx:pt idx="86">4.5</cx:pt>
          <cx:pt idx="87">4.5</cx:pt>
          <cx:pt idx="88">3.6667000000000001</cx:pt>
          <cx:pt idx="89">3</cx:pt>
          <cx:pt idx="90">3</cx:pt>
          <cx:pt idx="91">4.5</cx:pt>
          <cx:pt idx="92">3</cx:pt>
          <cx:pt idx="93">4</cx:pt>
          <cx:pt idx="94">3</cx:pt>
          <cx:pt idx="95">4.5</cx:pt>
          <cx:pt idx="96">3</cx:pt>
          <cx:pt idx="97">3</cx:pt>
          <cx:pt idx="98">3.5</cx:pt>
          <cx:pt idx="99">4</cx:pt>
          <cx:pt idx="100">5</cx:pt>
          <cx:pt idx="101">3.5</cx:pt>
          <cx:pt idx="102">3.5</cx:pt>
          <cx:pt idx="103">3.3332999999999999</cx:pt>
          <cx:pt idx="104">2.6667000000000001</cx:pt>
          <cx:pt idx="105">3</cx:pt>
          <cx:pt idx="106">3.5</cx:pt>
          <cx:pt idx="107">2</cx:pt>
          <cx:pt idx="108">2.3332999999999999</cx:pt>
          <cx:pt idx="109">3.3332999999999999</cx:pt>
          <cx:pt idx="110">3</cx:pt>
          <cx:pt idx="111">4</cx:pt>
          <cx:pt idx="112">2.5</cx:pt>
          <cx:pt idx="113">3</cx:pt>
          <cx:pt idx="114">3.3332999999999999</cx:pt>
          <cx:pt idx="115">3.5</cx:pt>
          <cx:pt idx="116">4.5</cx:pt>
          <cx:pt idx="117">3.5</cx:pt>
          <cx:pt idx="118">2.6667000000000001</cx:pt>
          <cx:pt idx="119">3.5</cx:pt>
          <cx:pt idx="120">3</cx:pt>
          <cx:pt idx="121">3.5</cx:pt>
          <cx:pt idx="122">4</cx:pt>
          <cx:pt idx="123">3</cx:pt>
          <cx:pt idx="124">3</cx:pt>
          <cx:pt idx="125">3.5</cx:pt>
          <cx:pt idx="126">3.5</cx:pt>
          <cx:pt idx="127">3</cx:pt>
          <cx:pt idx="128">3</cx:pt>
          <cx:pt idx="129">2</cx:pt>
          <cx:pt idx="130">3</cx:pt>
          <cx:pt idx="131">3</cx:pt>
          <cx:pt idx="132">2.5</cx:pt>
          <cx:pt idx="133">3</cx:pt>
          <cx:pt idx="134">3</cx:pt>
          <cx:pt idx="135">4</cx:pt>
          <cx:pt idx="136">2.5</cx:pt>
          <cx:pt idx="137">4</cx:pt>
          <cx:pt idx="138">3.5</cx:pt>
          <cx:pt idx="139">3</cx:pt>
          <cx:pt idx="140">3.5</cx:pt>
          <cx:pt idx="141">3</cx:pt>
          <cx:pt idx="142">3.5</cx:pt>
          <cx:pt idx="143">3</cx:pt>
          <cx:pt idx="144">3.5</cx:pt>
          <cx:pt idx="145">3.5</cx:pt>
          <cx:pt idx="146">4</cx:pt>
          <cx:pt idx="147">3.5</cx:pt>
          <cx:pt idx="148">3</cx:pt>
          <cx:pt idx="149">4</cx:pt>
          <cx:pt idx="150">4</cx:pt>
          <cx:pt idx="151">2</cx:pt>
          <cx:pt idx="152">4</cx:pt>
          <cx:pt idx="153">3</cx:pt>
          <cx:pt idx="154">4</cx:pt>
          <cx:pt idx="155">4.5</cx:pt>
          <cx:pt idx="156">2</cx:pt>
          <cx:pt idx="157">3</cx:pt>
          <cx:pt idx="158">3</cx:pt>
          <cx:pt idx="159">4</cx:pt>
          <cx:pt idx="160">4</cx:pt>
          <cx:pt idx="161">4</cx:pt>
          <cx:pt idx="162">3.5</cx:pt>
          <cx:pt idx="163">3.5</cx:pt>
          <cx:pt idx="164">3.5</cx:pt>
          <cx:pt idx="165">3.5</cx:pt>
          <cx:pt idx="166">3</cx:pt>
          <cx:pt idx="167">3.5</cx:pt>
          <cx:pt idx="168">3</cx:pt>
          <cx:pt idx="169">3.5</cx:pt>
          <cx:pt idx="170">2.5</cx:pt>
          <cx:pt idx="171">4</cx:pt>
          <cx:pt idx="172">3.5</cx:pt>
          <cx:pt idx="173">4</cx:pt>
          <cx:pt idx="174">4</cx:pt>
          <cx:pt idx="175">4</cx:pt>
          <cx:pt idx="176">3</cx:pt>
          <cx:pt idx="177">3</cx:pt>
          <cx:pt idx="178">3</cx:pt>
          <cx:pt idx="179">2.5</cx:pt>
          <cx:pt idx="180">4</cx:pt>
          <cx:pt idx="181">3.5</cx:pt>
          <cx:pt idx="182">2</cx:pt>
          <cx:pt idx="183">3</cx:pt>
          <cx:pt idx="184">4.5</cx:pt>
          <cx:pt idx="185">3</cx:pt>
          <cx:pt idx="186">4.5</cx:pt>
          <cx:pt idx="187">3</cx:pt>
          <cx:pt idx="188">3.5</cx:pt>
          <cx:pt idx="189">4</cx:pt>
          <cx:pt idx="190">2.5</cx:pt>
          <cx:pt idx="191">1.5</cx:pt>
          <cx:pt idx="192">3</cx:pt>
          <cx:pt idx="193">3.5</cx:pt>
          <cx:pt idx="194">3.5</cx:pt>
          <cx:pt idx="195">4</cx:pt>
          <cx:pt idx="196">3.5</cx:pt>
          <cx:pt idx="197">4.5</cx:pt>
          <cx:pt idx="198">4</cx:pt>
          <cx:pt idx="199">3.5</cx:pt>
          <cx:pt idx="200">3</cx:pt>
          <cx:pt idx="201">3.5</cx:pt>
          <cx:pt idx="202">3</cx:pt>
          <cx:pt idx="203">2.5</cx:pt>
          <cx:pt idx="204">3</cx:pt>
          <cx:pt idx="205">4.5</cx:pt>
          <cx:pt idx="206">4.5</cx:pt>
          <cx:pt idx="207">4.5</cx:pt>
          <cx:pt idx="208">3.5</cx:pt>
          <cx:pt idx="209">4.5</cx:pt>
          <cx:pt idx="210">4.5</cx:pt>
          <cx:pt idx="211">5</cx:pt>
          <cx:pt idx="212">3.5</cx:pt>
          <cx:pt idx="213">5</cx:pt>
          <cx:pt idx="214">3.5</cx:pt>
          <cx:pt idx="215">3</cx:pt>
          <cx:pt idx="216">2.5</cx:pt>
          <cx:pt idx="217">3</cx:pt>
          <cx:pt idx="218">3.5</cx:pt>
          <cx:pt idx="219">4.5</cx:pt>
          <cx:pt idx="220">4</cx:pt>
          <cx:pt idx="221">3.5</cx:pt>
          <cx:pt idx="222">3.5</cx:pt>
          <cx:pt idx="223">3.5</cx:pt>
          <cx:pt idx="224">3</cx:pt>
          <cx:pt idx="225">3.5</cx:pt>
          <cx:pt idx="226">4.5</cx:pt>
          <cx:pt idx="227">3.5</cx:pt>
          <cx:pt idx="228">3</cx:pt>
          <cx:pt idx="229">3.5</cx:pt>
          <cx:pt idx="230">4</cx:pt>
          <cx:pt idx="231">3</cx:pt>
          <cx:pt idx="232">3</cx:pt>
          <cx:pt idx="233">2.5</cx:pt>
          <cx:pt idx="234">4.5</cx:pt>
          <cx:pt idx="235">3</cx:pt>
          <cx:pt idx="236">3</cx:pt>
          <cx:pt idx="237">3</cx:pt>
          <cx:pt idx="238">3</cx:pt>
          <cx:pt idx="239">3.5</cx:pt>
          <cx:pt idx="240">3</cx:pt>
          <cx:pt idx="241">3</cx:pt>
          <cx:pt idx="242">3.5</cx:pt>
          <cx:pt idx="243">4</cx:pt>
          <cx:pt idx="244">3</cx:pt>
          <cx:pt idx="245">2.5</cx:pt>
          <cx:pt idx="246">3</cx:pt>
          <cx:pt idx="247">3</cx:pt>
          <cx:pt idx="248">3.5</cx:pt>
          <cx:pt idx="249">3.5</cx:pt>
          <cx:pt idx="250">2.5</cx:pt>
          <cx:pt idx="251">4</cx:pt>
          <cx:pt idx="252">4.5</cx:pt>
          <cx:pt idx="253">4.5</cx:pt>
          <cx:pt idx="254">4</cx:pt>
          <cx:pt idx="255">3</cx:pt>
          <cx:pt idx="256">3</cx:pt>
          <cx:pt idx="257">4</cx:pt>
          <cx:pt idx="258">3</cx:pt>
          <cx:pt idx="259">4</cx:pt>
          <cx:pt idx="260">4</cx:pt>
          <cx:pt idx="261">3.5</cx:pt>
          <cx:pt idx="262">4</cx:pt>
          <cx:pt idx="263">4.5</cx:pt>
          <cx:pt idx="264">2.5</cx:pt>
          <cx:pt idx="265">4.5</cx:pt>
          <cx:pt idx="266">2</cx:pt>
          <cx:pt idx="267">3.5</cx:pt>
          <cx:pt idx="268">3.5</cx:pt>
          <cx:pt idx="269">2.3332999999999999</cx:pt>
          <cx:pt idx="270">1.5</cx:pt>
          <cx:pt idx="271">5</cx:pt>
          <cx:pt idx="272">4</cx:pt>
          <cx:pt idx="273">2</cx:pt>
          <cx:pt idx="274">2.5</cx:pt>
          <cx:pt idx="275">3</cx:pt>
          <cx:pt idx="276">4.5</cx:pt>
          <cx:pt idx="277">3</cx:pt>
          <cx:pt idx="278">1.5</cx:pt>
          <cx:pt idx="279">3.5</cx:pt>
          <cx:pt idx="280">3.5</cx:pt>
          <cx:pt idx="281">4.5</cx:pt>
          <cx:pt idx="282">2.5</cx:pt>
          <cx:pt idx="283">2.5</cx:pt>
          <cx:pt idx="284">2.5</cx:pt>
          <cx:pt idx="285">2.5</cx:pt>
          <cx:pt idx="286">4</cx:pt>
          <cx:pt idx="287">2</cx:pt>
          <cx:pt idx="288">4</cx:pt>
          <cx:pt idx="289">3.3332999999999999</cx:pt>
          <cx:pt idx="290">2</cx:pt>
          <cx:pt idx="291">3</cx:pt>
          <cx:pt idx="292">2.6667000000000001</cx:pt>
          <cx:pt idx="293">2.6667000000000001</cx:pt>
          <cx:pt idx="294">2</cx:pt>
          <cx:pt idx="295">3</cx:pt>
          <cx:pt idx="296">4.5</cx:pt>
          <cx:pt idx="297">2</cx:pt>
          <cx:pt idx="298">4.5</cx:pt>
          <cx:pt idx="299">3</cx:pt>
          <cx:pt idx="300">2.5</cx:pt>
          <cx:pt idx="301">4.5</cx:pt>
          <cx:pt idx="302">2.5</cx:pt>
          <cx:pt idx="303">3</cx:pt>
          <cx:pt idx="304">2.5</cx:pt>
          <cx:pt idx="305">4</cx:pt>
          <cx:pt idx="306">2.5</cx:pt>
          <cx:pt idx="307">3</cx:pt>
          <cx:pt idx="308">2.5</cx:pt>
          <cx:pt idx="309">2.5</cx:pt>
          <cx:pt idx="310">2</cx:pt>
          <cx:pt idx="311">2</cx:pt>
          <cx:pt idx="312">4.5</cx:pt>
          <cx:pt idx="313">2</cx:pt>
          <cx:pt idx="314">2</cx:pt>
          <cx:pt idx="315">4</cx:pt>
          <cx:pt idx="316">3.5</cx:pt>
          <cx:pt idx="317">2</cx:pt>
          <cx:pt idx="318">1.5</cx:pt>
          <cx:pt idx="319">3.5</cx:pt>
          <cx:pt idx="320">2.5</cx:pt>
          <cx:pt idx="321">1</cx:pt>
          <cx:pt idx="322">4</cx:pt>
          <cx:pt idx="323">3.5</cx:pt>
          <cx:pt idx="324">3</cx:pt>
          <cx:pt idx="325">3</cx:pt>
          <cx:pt idx="326">3.5</cx:pt>
          <cx:pt idx="327">4</cx:pt>
          <cx:pt idx="328">1.5</cx:pt>
          <cx:pt idx="329">2</cx:pt>
          <cx:pt idx="330">2.5</cx:pt>
          <cx:pt idx="331">4</cx:pt>
          <cx:pt idx="332">4.5</cx:pt>
          <cx:pt idx="333">3.5</cx:pt>
          <cx:pt idx="334">4.5</cx:pt>
          <cx:pt idx="335">3.5</cx:pt>
          <cx:pt idx="336">4.5</cx:pt>
          <cx:pt idx="337">2.5</cx:pt>
          <cx:pt idx="338">1.5</cx:pt>
          <cx:pt idx="339">3.5</cx:pt>
          <cx:pt idx="340">2.5</cx:pt>
          <cx:pt idx="341">1</cx:pt>
          <cx:pt idx="342">2</cx:pt>
          <cx:pt idx="343">4.5</cx:pt>
          <cx:pt idx="344">2.3332999999999999</cx:pt>
          <cx:pt idx="345">4</cx:pt>
          <cx:pt idx="346">3</cx:pt>
          <cx:pt idx="347">3</cx:pt>
          <cx:pt idx="348">4</cx:pt>
          <cx:pt idx="349">3</cx:pt>
          <cx:pt idx="350">2.3332999999999999</cx:pt>
          <cx:pt idx="351">2.5</cx:pt>
          <cx:pt idx="352">4.5</cx:pt>
          <cx:pt idx="353">3</cx:pt>
          <cx:pt idx="354">4.5</cx:pt>
          <cx:pt idx="355">5</cx:pt>
          <cx:pt idx="356">4.5</cx:pt>
          <cx:pt idx="357">1</cx:pt>
          <cx:pt idx="358">2</cx:pt>
          <cx:pt idx="359">5</cx:pt>
          <cx:pt idx="360">5</cx:pt>
          <cx:pt idx="361">4.5</cx:pt>
          <cx:pt idx="362">3.6667000000000001</cx:pt>
          <cx:pt idx="363">4</cx:pt>
          <cx:pt idx="364">2.6667000000000001</cx:pt>
          <cx:pt idx="365">2.3332999999999999</cx:pt>
          <cx:pt idx="366">3.3332999999999999</cx:pt>
          <cx:pt idx="367">2.6667000000000001</cx:pt>
          <cx:pt idx="368">2.3332999999999999</cx:pt>
          <cx:pt idx="369">5</cx:pt>
          <cx:pt idx="370">3.6667000000000001</cx:pt>
          <cx:pt idx="371">4</cx:pt>
          <cx:pt idx="372">3.3332999999999999</cx:pt>
          <cx:pt idx="373">3.5</cx:pt>
          <cx:pt idx="374">4</cx:pt>
          <cx:pt idx="375">4.5</cx:pt>
          <cx:pt idx="376">3</cx:pt>
          <cx:pt idx="377">3</cx:pt>
          <cx:pt idx="378">3</cx:pt>
          <cx:pt idx="379">3</cx:pt>
          <cx:pt idx="380">4</cx:pt>
          <cx:pt idx="381">4</cx:pt>
          <cx:pt idx="382">4</cx:pt>
          <cx:pt idx="383">3.3332999999999999</cx:pt>
          <cx:pt idx="384">4.5</cx:pt>
          <cx:pt idx="385">3</cx:pt>
          <cx:pt idx="386">3</cx:pt>
          <cx:pt idx="387">3</cx:pt>
          <cx:pt idx="388">3</cx:pt>
          <cx:pt idx="389">4</cx:pt>
          <cx:pt idx="390">1.5</cx:pt>
          <cx:pt idx="391">2</cx:pt>
          <cx:pt idx="392">3.3332999999999999</cx:pt>
          <cx:pt idx="393">4</cx:pt>
          <cx:pt idx="394">4</cx:pt>
          <cx:pt idx="395">2.5</cx:pt>
          <cx:pt idx="396">5</cx:pt>
          <cx:pt idx="397">4.5</cx:pt>
          <cx:pt idx="398">4</cx:pt>
          <cx:pt idx="399">3</cx:pt>
          <cx:pt idx="400">3</cx:pt>
          <cx:pt idx="401">2.5</cx:pt>
          <cx:pt idx="402">2.5</cx:pt>
          <cx:pt idx="403">2.5</cx:pt>
          <cx:pt idx="404">1.5</cx:pt>
          <cx:pt idx="405">2.5</cx:pt>
          <cx:pt idx="406">1.5</cx:pt>
          <cx:pt idx="407">4.5</cx:pt>
          <cx:pt idx="408">4</cx:pt>
          <cx:pt idx="409">4.5</cx:pt>
          <cx:pt idx="410">3</cx:pt>
          <cx:pt idx="411">2.5</cx:pt>
          <cx:pt idx="412">3</cx:pt>
          <cx:pt idx="413">2</cx:pt>
          <cx:pt idx="414">3</cx:pt>
          <cx:pt idx="415">2.5</cx:pt>
          <cx:pt idx="416">3.5</cx:pt>
          <cx:pt idx="417">3.5</cx:pt>
          <cx:pt idx="418">3.5</cx:pt>
          <cx:pt idx="419">4</cx:pt>
          <cx:pt idx="420">1</cx:pt>
          <cx:pt idx="421">4</cx:pt>
          <cx:pt idx="422">3</cx:pt>
          <cx:pt idx="423">3.5</cx:pt>
          <cx:pt idx="424">2.5</cx:pt>
          <cx:pt idx="425">2</cx:pt>
          <cx:pt idx="426">4</cx:pt>
          <cx:pt idx="427">4.5</cx:pt>
          <cx:pt idx="428">2.5</cx:pt>
          <cx:pt idx="429">2.5</cx:pt>
          <cx:pt idx="430">4.5</cx:pt>
          <cx:pt idx="431">4.5</cx:pt>
          <cx:pt idx="432">5</cx:pt>
          <cx:pt idx="433">4.5</cx:pt>
          <cx:pt idx="434">3.5</cx:pt>
          <cx:pt idx="435">4</cx:pt>
          <cx:pt idx="436">3</cx:pt>
          <cx:pt idx="437">4.5</cx:pt>
          <cx:pt idx="438">4.5</cx:pt>
          <cx:pt idx="439">3.6667000000000001</cx:pt>
          <cx:pt idx="440">4</cx:pt>
          <cx:pt idx="441">3.5</cx:pt>
          <cx:pt idx="442">4.5</cx:pt>
          <cx:pt idx="443">4.5</cx:pt>
          <cx:pt idx="444">3.5</cx:pt>
          <cx:pt idx="445">4.5</cx:pt>
          <cx:pt idx="446">2.5</cx:pt>
          <cx:pt idx="447">3</cx:pt>
          <cx:pt idx="448">2</cx:pt>
          <cx:pt idx="449">4</cx:pt>
          <cx:pt idx="450">4</cx:pt>
          <cx:pt idx="451">3</cx:pt>
          <cx:pt idx="452">3</cx:pt>
          <cx:pt idx="453">3</cx:pt>
          <cx:pt idx="454">3</cx:pt>
          <cx:pt idx="455">3</cx:pt>
          <cx:pt idx="456">4</cx:pt>
          <cx:pt idx="457">4</cx:pt>
          <cx:pt idx="458">3.3332999999999999</cx:pt>
          <cx:pt idx="459">1.5</cx:pt>
          <cx:pt idx="460">3.5</cx:pt>
          <cx:pt idx="461">4.5</cx:pt>
          <cx:pt idx="462">2.5</cx:pt>
          <cx:pt idx="463">4</cx:pt>
          <cx:pt idx="464">3.5</cx:pt>
          <cx:pt idx="465">4</cx:pt>
          <cx:pt idx="466">3.6667000000000001</cx:pt>
          <cx:pt idx="467">3.5</cx:pt>
          <cx:pt idx="468">3.5</cx:pt>
          <cx:pt idx="469">3.5</cx:pt>
          <cx:pt idx="470">3.5</cx:pt>
          <cx:pt idx="471">3.5</cx:pt>
          <cx:pt idx="472">1.5</cx:pt>
          <cx:pt idx="473">3.5</cx:pt>
          <cx:pt idx="474">4</cx:pt>
          <cx:pt idx="475">3.3332999999999999</cx:pt>
          <cx:pt idx="476">2</cx:pt>
          <cx:pt idx="477">3.5</cx:pt>
          <cx:pt idx="478">1.5</cx:pt>
          <cx:pt idx="479">4</cx:pt>
          <cx:pt idx="480">4</cx:pt>
          <cx:pt idx="481">2.5</cx:pt>
          <cx:pt idx="482">4.5</cx:pt>
          <cx:pt idx="483">4</cx:pt>
          <cx:pt idx="484">3.5</cx:pt>
          <cx:pt idx="485">3.5</cx:pt>
          <cx:pt idx="486">1.6667000000000001</cx:pt>
          <cx:pt idx="487">2.6667000000000001</cx:pt>
          <cx:pt idx="488">3.3332999999999999</cx:pt>
          <cx:pt idx="489">3</cx:pt>
          <cx:pt idx="490">3.5</cx:pt>
          <cx:pt idx="491">5</cx:pt>
          <cx:pt idx="492">2.5</cx:pt>
          <cx:pt idx="493">4.5</cx:pt>
          <cx:pt idx="494">4</cx:pt>
          <cx:pt idx="495">3.5</cx:pt>
          <cx:pt idx="496">3</cx:pt>
          <cx:pt idx="497">3</cx:pt>
          <cx:pt idx="498">2</cx:pt>
          <cx:pt idx="499">2.6667000000000001</cx:pt>
          <cx:pt idx="500">2</cx:pt>
          <cx:pt idx="501">4.5</cx:pt>
          <cx:pt idx="502">4.5</cx:pt>
          <cx:pt idx="503">3</cx:pt>
          <cx:pt idx="504">4.5</cx:pt>
          <cx:pt idx="505">4</cx:pt>
          <cx:pt idx="506">3.6667000000000001</cx:pt>
          <cx:pt idx="507">4.5</cx:pt>
          <cx:pt idx="508">3.5</cx:pt>
          <cx:pt idx="509">3.5</cx:pt>
          <cx:pt idx="510">2.5</cx:pt>
          <cx:pt idx="511">3.5</cx:pt>
          <cx:pt idx="512">3.5</cx:pt>
          <cx:pt idx="513">4.5</cx:pt>
          <cx:pt idx="514">4.5</cx:pt>
          <cx:pt idx="515">4</cx:pt>
          <cx:pt idx="516">4</cx:pt>
          <cx:pt idx="517">2</cx:pt>
          <cx:pt idx="518">4.5</cx:pt>
          <cx:pt idx="519">3.5</cx:pt>
          <cx:pt idx="520">3.5</cx:pt>
          <cx:pt idx="521">4</cx:pt>
          <cx:pt idx="522">4.5</cx:pt>
          <cx:pt idx="523">3.5</cx:pt>
          <cx:pt idx="524">4.5</cx:pt>
          <cx:pt idx="525">3.5</cx:pt>
          <cx:pt idx="526">4.5</cx:pt>
          <cx:pt idx="527">4.5</cx:pt>
          <cx:pt idx="528">4</cx:pt>
          <cx:pt idx="529">3</cx:pt>
          <cx:pt idx="530">3.5</cx:pt>
          <cx:pt idx="531">2.5</cx:pt>
          <cx:pt idx="532">3</cx:pt>
          <cx:pt idx="533">5</cx:pt>
          <cx:pt idx="534">3.5</cx:pt>
          <cx:pt idx="535">2.5</cx:pt>
          <cx:pt idx="536">2.5</cx:pt>
          <cx:pt idx="537">2</cx:pt>
          <cx:pt idx="538">2</cx:pt>
          <cx:pt idx="539">2</cx:pt>
          <cx:pt idx="540">2.5</cx:pt>
          <cx:pt idx="541">4</cx:pt>
          <cx:pt idx="542">3</cx:pt>
          <cx:pt idx="543">2.5</cx:pt>
          <cx:pt idx="544">4.5</cx:pt>
          <cx:pt idx="545">2.5</cx:pt>
          <cx:pt idx="546">4.5</cx:pt>
          <cx:pt idx="547">2.5</cx:pt>
          <cx:pt idx="548">4.5</cx:pt>
          <cx:pt idx="549">2.5</cx:pt>
          <cx:pt idx="550">4.5</cx:pt>
          <cx:pt idx="551">4.5</cx:pt>
          <cx:pt idx="552">3.5</cx:pt>
          <cx:pt idx="553">3.5</cx:pt>
          <cx:pt idx="554">4</cx:pt>
          <cx:pt idx="555">4.5</cx:pt>
          <cx:pt idx="556">3.5</cx:pt>
          <cx:pt idx="557">3.5</cx:pt>
          <cx:pt idx="558">4.5</cx:pt>
          <cx:pt idx="559">3.5</cx:pt>
          <cx:pt idx="560">1.5</cx:pt>
          <cx:pt idx="561">3</cx:pt>
          <cx:pt idx="562">5</cx:pt>
          <cx:pt idx="563">4.5</cx:pt>
          <cx:pt idx="564">4</cx:pt>
          <cx:pt idx="565">3</cx:pt>
          <cx:pt idx="566">5</cx:pt>
          <cx:pt idx="567">2</cx:pt>
          <cx:pt idx="568">3</cx:pt>
          <cx:pt idx="569">2.5</cx:pt>
          <cx:pt idx="570">3</cx:pt>
          <cx:pt idx="571">3.5</cx:pt>
          <cx:pt idx="572">3.5</cx:pt>
          <cx:pt idx="573">2.5</cx:pt>
          <cx:pt idx="574">3.5</cx:pt>
          <cx:pt idx="575">4.5</cx:pt>
          <cx:pt idx="576">4.5</cx:pt>
          <cx:pt idx="577">3</cx:pt>
          <cx:pt idx="578">3</cx:pt>
          <cx:pt idx="579">4.5</cx:pt>
          <cx:pt idx="580">3</cx:pt>
          <cx:pt idx="581">1.5</cx:pt>
          <cx:pt idx="582">2.5</cx:pt>
          <cx:pt idx="583">3</cx:pt>
          <cx:pt idx="584">3.5</cx:pt>
          <cx:pt idx="585">4</cx:pt>
          <cx:pt idx="586">4</cx:pt>
          <cx:pt idx="587">3</cx:pt>
          <cx:pt idx="588">3</cx:pt>
          <cx:pt idx="589">4</cx:pt>
          <cx:pt idx="590">4</cx:pt>
          <cx:pt idx="591">5</cx:pt>
          <cx:pt idx="592">3.5</cx:pt>
          <cx:pt idx="593">3.5</cx:pt>
          <cx:pt idx="594">4</cx:pt>
          <cx:pt idx="595">4</cx:pt>
          <cx:pt idx="596">4</cx:pt>
          <cx:pt idx="597">4</cx:pt>
          <cx:pt idx="598">3</cx:pt>
          <cx:pt idx="599">3.5</cx:pt>
          <cx:pt idx="600">2.5</cx:pt>
          <cx:pt idx="601">4</cx:pt>
          <cx:pt idx="602">4.5</cx:pt>
          <cx:pt idx="603">5</cx:pt>
          <cx:pt idx="604">3</cx:pt>
          <cx:pt idx="605">3.5</cx:pt>
          <cx:pt idx="606">2.5</cx:pt>
          <cx:pt idx="607">4.5</cx:pt>
          <cx:pt idx="608">3.5</cx:pt>
          <cx:pt idx="609">3.5</cx:pt>
          <cx:pt idx="610">4</cx:pt>
          <cx:pt idx="611">2.5</cx:pt>
          <cx:pt idx="612">4</cx:pt>
          <cx:pt idx="613">4</cx:pt>
          <cx:pt idx="614">3.5</cx:pt>
          <cx:pt idx="615">4</cx:pt>
          <cx:pt idx="616">3</cx:pt>
          <cx:pt idx="617">4.5</cx:pt>
          <cx:pt idx="618">4</cx:pt>
          <cx:pt idx="619">2.5</cx:pt>
          <cx:pt idx="620">3</cx:pt>
          <cx:pt idx="621">4</cx:pt>
          <cx:pt idx="622">4</cx:pt>
          <cx:pt idx="623">2.5</cx:pt>
          <cx:pt idx="624">3</cx:pt>
          <cx:pt idx="625">1.5</cx:pt>
          <cx:pt idx="626">2</cx:pt>
          <cx:pt idx="627">1.5</cx:pt>
          <cx:pt idx="628">2.5</cx:pt>
          <cx:pt idx="629">2.5</cx:pt>
          <cx:pt idx="630">4.5</cx:pt>
          <cx:pt idx="631">2</cx:pt>
          <cx:pt idx="632">4.5</cx:pt>
          <cx:pt idx="633">2</cx:pt>
          <cx:pt idx="634">4.5</cx:pt>
          <cx:pt idx="635">5</cx:pt>
          <cx:pt idx="636">2</cx:pt>
          <cx:pt idx="637">4.5</cx:pt>
          <cx:pt idx="638">4.5</cx:pt>
          <cx:pt idx="639">5</cx:pt>
          <cx:pt idx="640">4.5</cx:pt>
          <cx:pt idx="641">3.5</cx:pt>
          <cx:pt idx="642">2</cx:pt>
          <cx:pt idx="643">3.5</cx:pt>
          <cx:pt idx="644">2.5</cx:pt>
          <cx:pt idx="645">3</cx:pt>
          <cx:pt idx="646">3</cx:pt>
          <cx:pt idx="647">2</cx:pt>
          <cx:pt idx="648">2.5</cx:pt>
          <cx:pt idx="649">5</cx:pt>
          <cx:pt idx="650">3</cx:pt>
          <cx:pt idx="651">2.6667000000000001</cx:pt>
          <cx:pt idx="652">5</cx:pt>
          <cx:pt idx="653">3</cx:pt>
          <cx:pt idx="654">3.5</cx:pt>
          <cx:pt idx="655">3</cx:pt>
          <cx:pt idx="656">4</cx:pt>
          <cx:pt idx="657">4.5</cx:pt>
          <cx:pt idx="658">4.5</cx:pt>
          <cx:pt idx="659">3.5</cx:pt>
          <cx:pt idx="660">4.5</cx:pt>
          <cx:pt idx="661">3</cx:pt>
          <cx:pt idx="662">4</cx:pt>
          <cx:pt idx="663">4.5</cx:pt>
          <cx:pt idx="664">5</cx:pt>
          <cx:pt idx="665">5</cx:pt>
          <cx:pt idx="666">4</cx:pt>
          <cx:pt idx="667">3.5</cx:pt>
          <cx:pt idx="668">4</cx:pt>
          <cx:pt idx="669">4</cx:pt>
          <cx:pt idx="670">3</cx:pt>
          <cx:pt idx="671">3.5</cx:pt>
          <cx:pt idx="672">4</cx:pt>
          <cx:pt idx="673">4</cx:pt>
          <cx:pt idx="674">5</cx:pt>
          <cx:pt idx="675">4</cx:pt>
          <cx:pt idx="676">2.5</cx:pt>
          <cx:pt idx="677">4</cx:pt>
          <cx:pt idx="678">4.5</cx:pt>
          <cx:pt idx="679">3.5</cx:pt>
          <cx:pt idx="680">3.5</cx:pt>
          <cx:pt idx="681">3.5</cx:pt>
          <cx:pt idx="682">5</cx:pt>
          <cx:pt idx="683">3</cx:pt>
          <cx:pt idx="684">3</cx:pt>
          <cx:pt idx="685">3.5</cx:pt>
          <cx:pt idx="686">4</cx:pt>
          <cx:pt idx="687">3.5</cx:pt>
          <cx:pt idx="688">2.5</cx:pt>
          <cx:pt idx="689">3.5</cx:pt>
          <cx:pt idx="690">2</cx:pt>
          <cx:pt idx="691">3</cx:pt>
          <cx:pt idx="692">4</cx:pt>
          <cx:pt idx="693">5</cx:pt>
          <cx:pt idx="694">3</cx:pt>
          <cx:pt idx="695">3</cx:pt>
          <cx:pt idx="696">3</cx:pt>
          <cx:pt idx="697">2.5</cx:pt>
          <cx:pt idx="698">2.5</cx:pt>
          <cx:pt idx="699">4.5</cx:pt>
          <cx:pt idx="700">4.5</cx:pt>
          <cx:pt idx="701">4.5</cx:pt>
          <cx:pt idx="702">4</cx:pt>
          <cx:pt idx="703">3</cx:pt>
          <cx:pt idx="704">5</cx:pt>
          <cx:pt idx="705">4.5</cx:pt>
          <cx:pt idx="706">5</cx:pt>
          <cx:pt idx="707">3.5</cx:pt>
          <cx:pt idx="708">1.5</cx:pt>
          <cx:pt idx="709">4</cx:pt>
          <cx:pt idx="710">4.5</cx:pt>
          <cx:pt idx="711">4.5</cx:pt>
          <cx:pt idx="712">2.6667000000000001</cx:pt>
          <cx:pt idx="713">5</cx:pt>
          <cx:pt idx="714">1.5</cx:pt>
          <cx:pt idx="715">5</cx:pt>
          <cx:pt idx="716">2</cx:pt>
          <cx:pt idx="717">2.5</cx:pt>
          <cx:pt idx="718">3.5</cx:pt>
          <cx:pt idx="719">2.5</cx:pt>
          <cx:pt idx="720">2.5</cx:pt>
          <cx:pt idx="721">2</cx:pt>
          <cx:pt idx="722">3</cx:pt>
          <cx:pt idx="723">2.5</cx:pt>
          <cx:pt idx="724">5</cx:pt>
          <cx:pt idx="725">3</cx:pt>
          <cx:pt idx="726">5</cx:pt>
          <cx:pt idx="727">5</cx:pt>
          <cx:pt idx="728">3.5</cx:pt>
          <cx:pt idx="729">5</cx:pt>
          <cx:pt idx="730">4</cx:pt>
          <cx:pt idx="731">3</cx:pt>
          <cx:pt idx="732">2</cx:pt>
          <cx:pt idx="733">3</cx:pt>
          <cx:pt idx="734">4.3333000000000004</cx:pt>
          <cx:pt idx="735">4.3333000000000004</cx:pt>
          <cx:pt idx="736">4.3333000000000004</cx:pt>
          <cx:pt idx="737">3</cx:pt>
          <cx:pt idx="738">4.5</cx:pt>
          <cx:pt idx="739">2</cx:pt>
          <cx:pt idx="740">5</cx:pt>
          <cx:pt idx="741">2</cx:pt>
          <cx:pt idx="742">4.5</cx:pt>
          <cx:pt idx="743">3</cx:pt>
          <cx:pt idx="744">3.5</cx:pt>
          <cx:pt idx="745">3</cx:pt>
          <cx:pt idx="746">3</cx:pt>
          <cx:pt idx="747">4</cx:pt>
          <cx:pt idx="748">4.5</cx:pt>
          <cx:pt idx="749">4</cx:pt>
          <cx:pt idx="750">4</cx:pt>
          <cx:pt idx="751">4.5</cx:pt>
          <cx:pt idx="752">2.5</cx:pt>
          <cx:pt idx="753">2.5</cx:pt>
          <cx:pt idx="754">5</cx:pt>
          <cx:pt idx="755">4</cx:pt>
          <cx:pt idx="756">1.5</cx:pt>
          <cx:pt idx="757">2</cx:pt>
          <cx:pt idx="758">5</cx:pt>
          <cx:pt idx="759">1</cx:pt>
          <cx:pt idx="760">2.5</cx:pt>
          <cx:pt idx="761">1.5</cx:pt>
          <cx:pt idx="762">4.5</cx:pt>
          <cx:pt idx="763">1</cx:pt>
          <cx:pt idx="764">4.5</cx:pt>
          <cx:pt idx="765">4.5</cx:pt>
          <cx:pt idx="766">2</cx:pt>
          <cx:pt idx="767">2.3332999999999999</cx:pt>
          <cx:pt idx="768">1.6667000000000001</cx:pt>
          <cx:pt idx="769">3</cx:pt>
          <cx:pt idx="770">3</cx:pt>
          <cx:pt idx="771">3</cx:pt>
          <cx:pt idx="772">2.5</cx:pt>
          <cx:pt idx="773">3</cx:pt>
          <cx:pt idx="774">2.5</cx:pt>
          <cx:pt idx="775">3.5</cx:pt>
          <cx:pt idx="776">3</cx:pt>
          <cx:pt idx="777">3.5</cx:pt>
          <cx:pt idx="778">4.5</cx:pt>
          <cx:pt idx="779">3</cx:pt>
          <cx:pt idx="780">2.6667000000000001</cx:pt>
          <cx:pt idx="781">4.5</cx:pt>
          <cx:pt idx="782">3</cx:pt>
          <cx:pt idx="783">2.5</cx:pt>
          <cx:pt idx="784">3.5</cx:pt>
          <cx:pt idx="785">3</cx:pt>
          <cx:pt idx="786">3.5</cx:pt>
          <cx:pt idx="787">3.5</cx:pt>
          <cx:pt idx="788">3</cx:pt>
          <cx:pt idx="789">2.5</cx:pt>
          <cx:pt idx="790">2.6667000000000001</cx:pt>
          <cx:pt idx="791">3</cx:pt>
          <cx:pt idx="792">3.5</cx:pt>
          <cx:pt idx="793">3</cx:pt>
          <cx:pt idx="794">2.6667000000000001</cx:pt>
          <cx:pt idx="795">3</cx:pt>
          <cx:pt idx="796">2.3332999999999999</cx:pt>
          <cx:pt idx="797">2.5</cx:pt>
          <cx:pt idx="798">3.5</cx:pt>
          <cx:pt idx="799">2.5</cx:pt>
          <cx:pt idx="800">2.5</cx:pt>
          <cx:pt idx="801">2.5</cx:pt>
          <cx:pt idx="802">2.6667000000000001</cx:pt>
          <cx:pt idx="803">4</cx:pt>
          <cx:pt idx="804">4.3333000000000004</cx:pt>
          <cx:pt idx="805">4</cx:pt>
          <cx:pt idx="806">4.3333000000000004</cx:pt>
          <cx:pt idx="807">3.5</cx:pt>
          <cx:pt idx="808">4</cx:pt>
          <cx:pt idx="809">3.3332999999999999</cx:pt>
          <cx:pt idx="810">4</cx:pt>
          <cx:pt idx="811">3.3332999999999999</cx:pt>
          <cx:pt idx="812">4.3333000000000004</cx:pt>
          <cx:pt idx="813">4.3333000000000004</cx:pt>
          <cx:pt idx="814">4.3333000000000004</cx:pt>
          <cx:pt idx="815">3</cx:pt>
          <cx:pt idx="816">4</cx:pt>
          <cx:pt idx="817">3.5</cx:pt>
          <cx:pt idx="818">2</cx:pt>
          <cx:pt idx="819">3</cx:pt>
          <cx:pt idx="820">2</cx:pt>
          <cx:pt idx="821">3</cx:pt>
          <cx:pt idx="822">2.5</cx:pt>
          <cx:pt idx="823">2.5</cx:pt>
          <cx:pt idx="824">3</cx:pt>
          <cx:pt idx="825">2</cx:pt>
          <cx:pt idx="826">4</cx:pt>
          <cx:pt idx="827">4.5</cx:pt>
          <cx:pt idx="828">4</cx:pt>
          <cx:pt idx="829">4.5</cx:pt>
          <cx:pt idx="830">2</cx:pt>
          <cx:pt idx="831">2</cx:pt>
          <cx:pt idx="832">2.5</cx:pt>
          <cx:pt idx="833">2.5</cx:pt>
          <cx:pt idx="834">4.5</cx:pt>
          <cx:pt idx="835">2</cx:pt>
          <cx:pt idx="836">1.5</cx:pt>
          <cx:pt idx="837">1.5</cx:pt>
          <cx:pt idx="838">2</cx:pt>
          <cx:pt idx="839">2</cx:pt>
          <cx:pt idx="840">2.5</cx:pt>
          <cx:pt idx="841">3.5</cx:pt>
          <cx:pt idx="842">2</cx:pt>
          <cx:pt idx="843">2.5</cx:pt>
          <cx:pt idx="844">2</cx:pt>
          <cx:pt idx="845">4.5</cx:pt>
          <cx:pt idx="846">3.5</cx:pt>
          <cx:pt idx="847">3</cx:pt>
          <cx:pt idx="848">4.5</cx:pt>
          <cx:pt idx="849">3</cx:pt>
          <cx:pt idx="850">4.5</cx:pt>
          <cx:pt idx="851">3.5</cx:pt>
          <cx:pt idx="852">3.5</cx:pt>
          <cx:pt idx="853">4.5</cx:pt>
          <cx:pt idx="854">4.5</cx:pt>
          <cx:pt idx="855">4</cx:pt>
          <cx:pt idx="856">4</cx:pt>
          <cx:pt idx="857">2</cx:pt>
          <cx:pt idx="858">2</cx:pt>
          <cx:pt idx="859">4</cx:pt>
          <cx:pt idx="860">3</cx:pt>
          <cx:pt idx="861">4.5</cx:pt>
          <cx:pt idx="862">4</cx:pt>
          <cx:pt idx="863">3.5</cx:pt>
          <cx:pt idx="864">5</cx:pt>
          <cx:pt idx="865">4.5</cx:pt>
          <cx:pt idx="866">4</cx:pt>
          <cx:pt idx="867">3</cx:pt>
          <cx:pt idx="868">2</cx:pt>
          <cx:pt idx="869">3.6667000000000001</cx:pt>
          <cx:pt idx="870">4</cx:pt>
          <cx:pt idx="871">3</cx:pt>
          <cx:pt idx="872">4</cx:pt>
          <cx:pt idx="873">4</cx:pt>
          <cx:pt idx="874">3</cx:pt>
          <cx:pt idx="875">3</cx:pt>
          <cx:pt idx="876">4</cx:pt>
          <cx:pt idx="877">4.5</cx:pt>
          <cx:pt idx="878">2</cx:pt>
          <cx:pt idx="879">4.5</cx:pt>
          <cx:pt idx="880">3.5</cx:pt>
          <cx:pt idx="881">4.5</cx:pt>
          <cx:pt idx="882">4.5</cx:pt>
          <cx:pt idx="883">3.5</cx:pt>
          <cx:pt idx="884">2</cx:pt>
          <cx:pt idx="885">3.5</cx:pt>
          <cx:pt idx="886">3</cx:pt>
          <cx:pt idx="887">3</cx:pt>
          <cx:pt idx="888">3</cx:pt>
          <cx:pt idx="889">4.5</cx:pt>
          <cx:pt idx="890">4.5</cx:pt>
          <cx:pt idx="891">5</cx:pt>
          <cx:pt idx="892">2.5</cx:pt>
          <cx:pt idx="893">4</cx:pt>
          <cx:pt idx="894">3.5</cx:pt>
          <cx:pt idx="895">2.5</cx:pt>
          <cx:pt idx="896">1.5</cx:pt>
          <cx:pt idx="897">2</cx:pt>
          <cx:pt idx="898">2.5</cx:pt>
          <cx:pt idx="899">1.5</cx:pt>
          <cx:pt idx="900">2.5</cx:pt>
          <cx:pt idx="901">3.5</cx:pt>
          <cx:pt idx="902">4</cx:pt>
          <cx:pt idx="903">3.5</cx:pt>
          <cx:pt idx="904">3.5</cx:pt>
          <cx:pt idx="905">2</cx:pt>
          <cx:pt idx="906">1.5</cx:pt>
          <cx:pt idx="907">4</cx:pt>
          <cx:pt idx="908">4.5</cx:pt>
          <cx:pt idx="909">1.5</cx:pt>
          <cx:pt idx="910">5</cx:pt>
          <cx:pt idx="911">4</cx:pt>
          <cx:pt idx="912">4.5</cx:pt>
          <cx:pt idx="913">3.5</cx:pt>
          <cx:pt idx="914">5</cx:pt>
          <cx:pt idx="915">4.5</cx:pt>
          <cx:pt idx="916">4</cx:pt>
          <cx:pt idx="917">3.5</cx:pt>
          <cx:pt idx="918">4</cx:pt>
          <cx:pt idx="919">3.5</cx:pt>
          <cx:pt idx="920">4</cx:pt>
          <cx:pt idx="921">3.5</cx:pt>
          <cx:pt idx="922">4</cx:pt>
          <cx:pt idx="923">4</cx:pt>
          <cx:pt idx="924">4.5</cx:pt>
          <cx:pt idx="925">4</cx:pt>
          <cx:pt idx="926">3</cx:pt>
          <cx:pt idx="927">4</cx:pt>
          <cx:pt idx="928">3</cx:pt>
          <cx:pt idx="929">4</cx:pt>
          <cx:pt idx="930">4.5</cx:pt>
          <cx:pt idx="931">3.5</cx:pt>
          <cx:pt idx="932">4.5</cx:pt>
          <cx:pt idx="933">4.5</cx:pt>
          <cx:pt idx="934">4</cx:pt>
          <cx:pt idx="935">4</cx:pt>
          <cx:pt idx="936">3.5</cx:pt>
          <cx:pt idx="937">4.5</cx:pt>
          <cx:pt idx="938">2.6667000000000001</cx:pt>
          <cx:pt idx="939">2.3332999999999999</cx:pt>
          <cx:pt idx="940">4.5</cx:pt>
          <cx:pt idx="941">3.5</cx:pt>
          <cx:pt idx="942">4</cx:pt>
          <cx:pt idx="943">3</cx:pt>
          <cx:pt idx="944">3</cx:pt>
          <cx:pt idx="945">4</cx:pt>
          <cx:pt idx="946">5</cx:pt>
          <cx:pt idx="947">4</cx:pt>
          <cx:pt idx="948">3.5</cx:pt>
          <cx:pt idx="949">2</cx:pt>
          <cx:pt idx="950">2.5</cx:pt>
          <cx:pt idx="951">2</cx:pt>
          <cx:pt idx="952">4</cx:pt>
          <cx:pt idx="953">4.5</cx:pt>
          <cx:pt idx="954">2.5</cx:pt>
          <cx:pt idx="955">4</cx:pt>
          <cx:pt idx="956">2.5</cx:pt>
          <cx:pt idx="957">3.5</cx:pt>
          <cx:pt idx="958">4</cx:pt>
          <cx:pt idx="959">3.5</cx:pt>
          <cx:pt idx="960">4</cx:pt>
          <cx:pt idx="961">4</cx:pt>
          <cx:pt idx="962">4.5</cx:pt>
          <cx:pt idx="963">4.5</cx:pt>
          <cx:pt idx="964">5</cx:pt>
          <cx:pt idx="965">2.5</cx:pt>
          <cx:pt idx="966">4</cx:pt>
          <cx:pt idx="967">3</cx:pt>
          <cx:pt idx="968">2</cx:pt>
          <cx:pt idx="969">3</cx:pt>
          <cx:pt idx="970">4.5</cx:pt>
          <cx:pt idx="971">4.5</cx:pt>
          <cx:pt idx="972">2.5</cx:pt>
          <cx:pt idx="973">3</cx:pt>
          <cx:pt idx="974">4</cx:pt>
          <cx:pt idx="975">2.5</cx:pt>
          <cx:pt idx="976">2</cx:pt>
          <cx:pt idx="977">3.5</cx:pt>
          <cx:pt idx="978">3</cx:pt>
          <cx:pt idx="979">3</cx:pt>
          <cx:pt idx="980">5</cx:pt>
          <cx:pt idx="981">2.5</cx:pt>
          <cx:pt idx="982">4.5</cx:pt>
          <cx:pt idx="983">4.5</cx:pt>
          <cx:pt idx="984">4.5</cx:pt>
          <cx:pt idx="985">2.5</cx:pt>
          <cx:pt idx="986">5</cx:pt>
          <cx:pt idx="987">3</cx:pt>
          <cx:pt idx="988">4.5</cx:pt>
          <cx:pt idx="989">2.5</cx:pt>
          <cx:pt idx="990">3</cx:pt>
          <cx:pt idx="991">4.5</cx:pt>
          <cx:pt idx="992">5</cx:pt>
          <cx:pt idx="993">2.5</cx:pt>
          <cx:pt idx="994">3</cx:pt>
          <cx:pt idx="995">2.5</cx:pt>
          <cx:pt idx="996">2.5</cx:pt>
          <cx:pt idx="997">3.5</cx:pt>
          <cx:pt idx="998">3.5</cx:pt>
          <cx:pt idx="999">4</cx:pt>
          <cx:pt idx="1000">3</cx:pt>
          <cx:pt idx="1001">3</cx:pt>
          <cx:pt idx="1002">2.5</cx:pt>
          <cx:pt idx="1003">3</cx:pt>
          <cx:pt idx="1004">3.5</cx:pt>
          <cx:pt idx="1005">4.3333000000000004</cx:pt>
          <cx:pt idx="1006">4</cx:pt>
          <cx:pt idx="1007">3</cx:pt>
          <cx:pt idx="1008">2.3332999999999999</cx:pt>
          <cx:pt idx="1009">4.5</cx:pt>
          <cx:pt idx="1010">4</cx:pt>
          <cx:pt idx="1011">5</cx:pt>
          <cx:pt idx="1012">4.5</cx:pt>
          <cx:pt idx="1013">4.5</cx:pt>
          <cx:pt idx="1014">4.5</cx:pt>
          <cx:pt idx="1015">4.5</cx:pt>
          <cx:pt idx="1016">4.5</cx:pt>
          <cx:pt idx="1017">4</cx:pt>
          <cx:pt idx="1018">3</cx:pt>
          <cx:pt idx="1019">4.5</cx:pt>
          <cx:pt idx="1020">4</cx:pt>
          <cx:pt idx="1021">2.5</cx:pt>
          <cx:pt idx="1022">2.5</cx:pt>
          <cx:pt idx="1023">3.5</cx:pt>
          <cx:pt idx="1024">4</cx:pt>
          <cx:pt idx="1025">3</cx:pt>
          <cx:pt idx="1026">3.5</cx:pt>
          <cx:pt idx="1027">3.5</cx:pt>
          <cx:pt idx="1028">4</cx:pt>
          <cx:pt idx="1029">4</cx:pt>
          <cx:pt idx="1030">3.6667000000000001</cx:pt>
          <cx:pt idx="1031">4.3333000000000004</cx:pt>
          <cx:pt idx="1032">4</cx:pt>
          <cx:pt idx="1033">2.3332999999999999</cx:pt>
          <cx:pt idx="1034">2</cx:pt>
          <cx:pt idx="1035">3</cx:pt>
          <cx:pt idx="1036">3</cx:pt>
          <cx:pt idx="1037">4</cx:pt>
          <cx:pt idx="1038">3</cx:pt>
          <cx:pt idx="1039">3</cx:pt>
          <cx:pt idx="1040">4.5</cx:pt>
          <cx:pt idx="1041">2.3332999999999999</cx:pt>
          <cx:pt idx="1042">5</cx:pt>
          <cx:pt idx="1043">3.6667000000000001</cx:pt>
          <cx:pt idx="1044">4.5</cx:pt>
          <cx:pt idx="1045">3.6667000000000001</cx:pt>
          <cx:pt idx="1046">2.3332999999999999</cx:pt>
          <cx:pt idx="1047">2.3332999999999999</cx:pt>
          <cx:pt idx="1048">4.5</cx:pt>
          <cx:pt idx="1049">4</cx:pt>
          <cx:pt idx="1050">3.3332999999999999</cx:pt>
          <cx:pt idx="1051">2.6667000000000001</cx:pt>
          <cx:pt idx="1052">2.3332999999999999</cx:pt>
          <cx:pt idx="1053">2</cx:pt>
          <cx:pt idx="1054">2.3332999999999999</cx:pt>
          <cx:pt idx="1055">1.3332999999999999</cx:pt>
          <cx:pt idx="1056">2.6667000000000001</cx:pt>
          <cx:pt idx="1057">4.3333000000000004</cx:pt>
          <cx:pt idx="1058">3.6667000000000001</cx:pt>
          <cx:pt idx="1059">3</cx:pt>
          <cx:pt idx="1060">3.5</cx:pt>
          <cx:pt idx="1061">4</cx:pt>
          <cx:pt idx="1062">3</cx:pt>
          <cx:pt idx="1063">3.5</cx:pt>
          <cx:pt idx="1064">3.3332999999999999</cx:pt>
          <cx:pt idx="1065">4</cx:pt>
          <cx:pt idx="1066">3.5</cx:pt>
          <cx:pt idx="1067">4.5</cx:pt>
          <cx:pt idx="1068">4</cx:pt>
          <cx:pt idx="1069">5</cx:pt>
          <cx:pt idx="1070">4</cx:pt>
          <cx:pt idx="1071">4</cx:pt>
          <cx:pt idx="1072">2.5</cx:pt>
          <cx:pt idx="1073">3</cx:pt>
          <cx:pt idx="1074">3.5</cx:pt>
          <cx:pt idx="1075">5</cx:pt>
          <cx:pt idx="1076">3.6667000000000001</cx:pt>
          <cx:pt idx="1077">3.6667000000000001</cx:pt>
          <cx:pt idx="1078">4.5</cx:pt>
          <cx:pt idx="1079">3.5</cx:pt>
          <cx:pt idx="1080">2.5</cx:pt>
          <cx:pt idx="1081">4</cx:pt>
          <cx:pt idx="1082">3.5</cx:pt>
          <cx:pt idx="1083">4</cx:pt>
          <cx:pt idx="1084">4</cx:pt>
          <cx:pt idx="1085">4.5</cx:pt>
          <cx:pt idx="1086">3.5</cx:pt>
          <cx:pt idx="1087">3.5</cx:pt>
          <cx:pt idx="1088">3</cx:pt>
          <cx:pt idx="1089">4.5</cx:pt>
          <cx:pt idx="1090">3</cx:pt>
          <cx:pt idx="1091">4.5</cx:pt>
          <cx:pt idx="1092">3.5</cx:pt>
          <cx:pt idx="1093">3</cx:pt>
          <cx:pt idx="1094">4</cx:pt>
          <cx:pt idx="1095">4.5</cx:pt>
          <cx:pt idx="1096">4</cx:pt>
          <cx:pt idx="1097">3.5</cx:pt>
          <cx:pt idx="1098">3.5</cx:pt>
          <cx:pt idx="1099">4</cx:pt>
          <cx:pt idx="1100">3.5</cx:pt>
          <cx:pt idx="1101">2.5</cx:pt>
          <cx:pt idx="1102">3.5</cx:pt>
          <cx:pt idx="1103">4.5</cx:pt>
          <cx:pt idx="1104">4.5</cx:pt>
          <cx:pt idx="1105">3.5</cx:pt>
          <cx:pt idx="1106">4.5</cx:pt>
          <cx:pt idx="1107">4.5</cx:pt>
          <cx:pt idx="1108">4.5</cx:pt>
          <cx:pt idx="1109">5</cx:pt>
          <cx:pt idx="1110">4</cx:pt>
          <cx:pt idx="1111">4</cx:pt>
          <cx:pt idx="1112">4.5</cx:pt>
          <cx:pt idx="1113">3</cx:pt>
          <cx:pt idx="1114">3.5</cx:pt>
          <cx:pt idx="1115">4</cx:pt>
          <cx:pt idx="1116">4</cx:pt>
          <cx:pt idx="1117">3.5</cx:pt>
          <cx:pt idx="1118">4</cx:pt>
          <cx:pt idx="1119">4.5</cx:pt>
          <cx:pt idx="1120">4.5</cx:pt>
          <cx:pt idx="1121">4.5</cx:pt>
          <cx:pt idx="1122">4.5</cx:pt>
          <cx:pt idx="1123">3.5</cx:pt>
          <cx:pt idx="1124">3</cx:pt>
          <cx:pt idx="1125">2</cx:pt>
          <cx:pt idx="1126">3</cx:pt>
          <cx:pt idx="1127">2</cx:pt>
          <cx:pt idx="1128">3</cx:pt>
          <cx:pt idx="1129">4</cx:pt>
          <cx:pt idx="1130">4.5</cx:pt>
          <cx:pt idx="1131">2.5</cx:pt>
          <cx:pt idx="1132">3</cx:pt>
          <cx:pt idx="1133">3</cx:pt>
          <cx:pt idx="1134">2.3332999999999999</cx:pt>
          <cx:pt idx="1135">4.5</cx:pt>
          <cx:pt idx="1136">3.5</cx:pt>
          <cx:pt idx="1137">2.3332999999999999</cx:pt>
          <cx:pt idx="1138">1.6667000000000001</cx:pt>
          <cx:pt idx="1139">1.6667000000000001</cx:pt>
          <cx:pt idx="1140">2.3332999999999999</cx:pt>
          <cx:pt idx="1141">2</cx:pt>
          <cx:pt idx="1142">3.5</cx:pt>
          <cx:pt idx="1143">2.3332999999999999</cx:pt>
          <cx:pt idx="1144">2</cx:pt>
          <cx:pt idx="1145">4</cx:pt>
          <cx:pt idx="1146">2</cx:pt>
          <cx:pt idx="1147">3</cx:pt>
          <cx:pt idx="1148">3</cx:pt>
          <cx:pt idx="1149">3</cx:pt>
          <cx:pt idx="1150">3</cx:pt>
          <cx:pt idx="1151">2.5</cx:pt>
          <cx:pt idx="1152">4.5</cx:pt>
          <cx:pt idx="1153">4</cx:pt>
          <cx:pt idx="1154">4.5</cx:pt>
          <cx:pt idx="1155">3</cx:pt>
          <cx:pt idx="1156">4.5</cx:pt>
          <cx:pt idx="1157">3.5</cx:pt>
          <cx:pt idx="1158">4.5</cx:pt>
          <cx:pt idx="1159">4.5</cx:pt>
          <cx:pt idx="1160">2</cx:pt>
          <cx:pt idx="1161">2.6667000000000001</cx:pt>
          <cx:pt idx="1162">3</cx:pt>
          <cx:pt idx="1163">4</cx:pt>
          <cx:pt idx="1164">4.5</cx:pt>
          <cx:pt idx="1165">4</cx:pt>
          <cx:pt idx="1166">4</cx:pt>
          <cx:pt idx="1167">4</cx:pt>
          <cx:pt idx="1168">4.5</cx:pt>
          <cx:pt idx="1169">4</cx:pt>
          <cx:pt idx="1170">4.5</cx:pt>
          <cx:pt idx="1171">4</cx:pt>
          <cx:pt idx="1172">4.3333000000000004</cx:pt>
          <cx:pt idx="1173">3.6667000000000001</cx:pt>
          <cx:pt idx="1174">3.6667000000000001</cx:pt>
          <cx:pt idx="1175">3</cx:pt>
          <cx:pt idx="1176">2</cx:pt>
          <cx:pt idx="1177">2</cx:pt>
          <cx:pt idx="1178">2.3332999999999999</cx:pt>
          <cx:pt idx="1179">3</cx:pt>
          <cx:pt idx="1180">4</cx:pt>
          <cx:pt idx="1181">3</cx:pt>
          <cx:pt idx="1182">3</cx:pt>
          <cx:pt idx="1183">5</cx:pt>
          <cx:pt idx="1184">2.5</cx:pt>
          <cx:pt idx="1185">4</cx:pt>
          <cx:pt idx="1186">4</cx:pt>
          <cx:pt idx="1187">4</cx:pt>
          <cx:pt idx="1188">3.5</cx:pt>
          <cx:pt idx="1189">3.5</cx:pt>
          <cx:pt idx="1190">3.5</cx:pt>
          <cx:pt idx="1191">3.5</cx:pt>
          <cx:pt idx="1192">3</cx:pt>
          <cx:pt idx="1193">5</cx:pt>
          <cx:pt idx="1194">3</cx:pt>
          <cx:pt idx="1195">3.5</cx:pt>
          <cx:pt idx="1196">3</cx:pt>
          <cx:pt idx="1197">3</cx:pt>
          <cx:pt idx="1198">2.5</cx:pt>
          <cx:pt idx="1199">3</cx:pt>
          <cx:pt idx="1200">3.3332999999999999</cx:pt>
          <cx:pt idx="1201">3.5</cx:pt>
          <cx:pt idx="1202">2.6667000000000001</cx:pt>
          <cx:pt idx="1203">4</cx:pt>
          <cx:pt idx="1204">3.3332999999999999</cx:pt>
          <cx:pt idx="1205">3.6667000000000001</cx:pt>
          <cx:pt idx="1206">3.6667000000000001</cx:pt>
          <cx:pt idx="1207">3.6667000000000001</cx:pt>
          <cx:pt idx="1208">3.5</cx:pt>
          <cx:pt idx="1209">3</cx:pt>
          <cx:pt idx="1210">3</cx:pt>
          <cx:pt idx="1211">3.5</cx:pt>
          <cx:pt idx="1212">4.5</cx:pt>
          <cx:pt idx="1213">3.5</cx:pt>
          <cx:pt idx="1214">5</cx:pt>
          <cx:pt idx="1215">4</cx:pt>
          <cx:pt idx="1216">4</cx:pt>
          <cx:pt idx="1217">3</cx:pt>
          <cx:pt idx="1218">4</cx:pt>
          <cx:pt idx="1219">3.5</cx:pt>
          <cx:pt idx="1220">4</cx:pt>
          <cx:pt idx="1221">4.5</cx:pt>
          <cx:pt idx="1222">3.5</cx:pt>
          <cx:pt idx="1223">4</cx:pt>
          <cx:pt idx="1224">3</cx:pt>
          <cx:pt idx="1225">2.5</cx:pt>
          <cx:pt idx="1226">3</cx:pt>
          <cx:pt idx="1227">4.5</cx:pt>
          <cx:pt idx="1228">3</cx:pt>
          <cx:pt idx="1229">5</cx:pt>
          <cx:pt idx="1230">3.5</cx:pt>
          <cx:pt idx="1231">4</cx:pt>
          <cx:pt idx="1232">3.5</cx:pt>
          <cx:pt idx="1233">3.5</cx:pt>
          <cx:pt idx="1234">3</cx:pt>
          <cx:pt idx="1235">3.5</cx:pt>
          <cx:pt idx="1236">4</cx:pt>
          <cx:pt idx="1237">3.6667000000000001</cx:pt>
          <cx:pt idx="1238">2.6667000000000001</cx:pt>
          <cx:pt idx="1239">3.5</cx:pt>
          <cx:pt idx="1240">3</cx:pt>
          <cx:pt idx="1241">4.5</cx:pt>
          <cx:pt idx="1242">3</cx:pt>
          <cx:pt idx="1243">4</cx:pt>
          <cx:pt idx="1244">2.5</cx:pt>
          <cx:pt idx="1245">3</cx:pt>
          <cx:pt idx="1246">3.5</cx:pt>
          <cx:pt idx="1247">3.5</cx:pt>
          <cx:pt idx="1248">3.5</cx:pt>
          <cx:pt idx="1249">4.5</cx:pt>
          <cx:pt idx="1250">2.5</cx:pt>
          <cx:pt idx="1251">3.5</cx:pt>
          <cx:pt idx="1252">4.5</cx:pt>
          <cx:pt idx="1253">4.5</cx:pt>
          <cx:pt idx="1254">3.5</cx:pt>
          <cx:pt idx="1255">5</cx:pt>
          <cx:pt idx="1256">4.5</cx:pt>
          <cx:pt idx="1257">3.5</cx:pt>
          <cx:pt idx="1258">4.5</cx:pt>
          <cx:pt idx="1259">4.5</cx:pt>
          <cx:pt idx="1260">4.5</cx:pt>
          <cx:pt idx="1261">2.5</cx:pt>
          <cx:pt idx="1262">3</cx:pt>
          <cx:pt idx="1263">4</cx:pt>
          <cx:pt idx="1264">4</cx:pt>
          <cx:pt idx="1265">4.5</cx:pt>
          <cx:pt idx="1266">3</cx:pt>
          <cx:pt idx="1267">3.5</cx:pt>
          <cx:pt idx="1268">3</cx:pt>
          <cx:pt idx="1269">4</cx:pt>
          <cx:pt idx="1270">5</cx:pt>
          <cx:pt idx="1271">3</cx:pt>
          <cx:pt idx="1272">3</cx:pt>
          <cx:pt idx="1273">2</cx:pt>
          <cx:pt idx="1274">2.5</cx:pt>
          <cx:pt idx="1275">3</cx:pt>
          <cx:pt idx="1276">2.6667000000000001</cx:pt>
          <cx:pt idx="1277">3</cx:pt>
          <cx:pt idx="1278">4</cx:pt>
          <cx:pt idx="1279">2.3332999999999999</cx:pt>
          <cx:pt idx="1280">2</cx:pt>
          <cx:pt idx="1281">4.5</cx:pt>
          <cx:pt idx="1282">4</cx:pt>
          <cx:pt idx="1283">2.6667000000000001</cx:pt>
          <cx:pt idx="1284">2</cx:pt>
          <cx:pt idx="1285">2.3332999999999999</cx:pt>
          <cx:pt idx="1286">3</cx:pt>
          <cx:pt idx="1287">2</cx:pt>
          <cx:pt idx="1288">4.5</cx:pt>
          <cx:pt idx="1289">3</cx:pt>
          <cx:pt idx="1290">4.5</cx:pt>
          <cx:pt idx="1291">3</cx:pt>
          <cx:pt idx="1292">2.5</cx:pt>
          <cx:pt idx="1293">4.5</cx:pt>
          <cx:pt idx="1294">3.5</cx:pt>
          <cx:pt idx="1295">4.5</cx:pt>
          <cx:pt idx="1296">3.5</cx:pt>
          <cx:pt idx="1297">3</cx:pt>
          <cx:pt idx="1298">3.5</cx:pt>
          <cx:pt idx="1299">3</cx:pt>
          <cx:pt idx="1300">3.5</cx:pt>
          <cx:pt idx="1301">3.5</cx:pt>
          <cx:pt idx="1302">3.5</cx:pt>
          <cx:pt idx="1303">4.5</cx:pt>
          <cx:pt idx="1304">3.5</cx:pt>
          <cx:pt idx="1305">3</cx:pt>
          <cx:pt idx="1306">3</cx:pt>
          <cx:pt idx="1307">5</cx:pt>
          <cx:pt idx="1308">4.5</cx:pt>
          <cx:pt idx="1309">4.5</cx:pt>
          <cx:pt idx="1310">3.5</cx:pt>
          <cx:pt idx="1311">4.5</cx:pt>
          <cx:pt idx="1312">4.5</cx:pt>
          <cx:pt idx="1313">4.5</cx:pt>
          <cx:pt idx="1314">1.5</cx:pt>
          <cx:pt idx="1315">4.5</cx:pt>
          <cx:pt idx="1316">3.5</cx:pt>
          <cx:pt idx="1317">5</cx:pt>
          <cx:pt idx="1318">5</cx:pt>
          <cx:pt idx="1319">4.5</cx:pt>
          <cx:pt idx="1320">4</cx:pt>
          <cx:pt idx="1321">3</cx:pt>
          <cx:pt idx="1322">3</cx:pt>
          <cx:pt idx="1323">3.5</cx:pt>
          <cx:pt idx="1324">5</cx:pt>
          <cx:pt idx="1325">3.5</cx:pt>
          <cx:pt idx="1326">4</cx:pt>
          <cx:pt idx="1327">2</cx:pt>
          <cx:pt idx="1328">3.5</cx:pt>
          <cx:pt idx="1329">2.5</cx:pt>
          <cx:pt idx="1330">2</cx:pt>
          <cx:pt idx="1331">3.5</cx:pt>
          <cx:pt idx="1332">4.5</cx:pt>
          <cx:pt idx="1333">3.5</cx:pt>
          <cx:pt idx="1334">4</cx:pt>
          <cx:pt idx="1335">4</cx:pt>
          <cx:pt idx="1336">2</cx:pt>
          <cx:pt idx="1337">5</cx:pt>
          <cx:pt idx="1338">4</cx:pt>
          <cx:pt idx="1339">4.5</cx:pt>
          <cx:pt idx="1340">4</cx:pt>
          <cx:pt idx="1341">4.5</cx:pt>
          <cx:pt idx="1342">3.5</cx:pt>
          <cx:pt idx="1343">3</cx:pt>
          <cx:pt idx="1344">4</cx:pt>
          <cx:pt idx="1345">5</cx:pt>
          <cx:pt idx="1346">4.5</cx:pt>
          <cx:pt idx="1347">4</cx:pt>
          <cx:pt idx="1348">4.5</cx:pt>
          <cx:pt idx="1349">3</cx:pt>
          <cx:pt idx="1350">4.5</cx:pt>
          <cx:pt idx="1351">4.5</cx:pt>
          <cx:pt idx="1352">4.5</cx:pt>
          <cx:pt idx="1353">5</cx:pt>
          <cx:pt idx="1354">2.5</cx:pt>
          <cx:pt idx="1355">3</cx:pt>
          <cx:pt idx="1356">5</cx:pt>
          <cx:pt idx="1357">5</cx:pt>
          <cx:pt idx="1358">5</cx:pt>
          <cx:pt idx="1359">4</cx:pt>
          <cx:pt idx="1360">2.5</cx:pt>
          <cx:pt idx="1361">4</cx:pt>
          <cx:pt idx="1362">4.5</cx:pt>
          <cx:pt idx="1363">3</cx:pt>
          <cx:pt idx="1364">2.5</cx:pt>
          <cx:pt idx="1365">2.5</cx:pt>
          <cx:pt idx="1366">2</cx:pt>
          <cx:pt idx="1367">3</cx:pt>
          <cx:pt idx="1368">2.5</cx:pt>
          <cx:pt idx="1369">4</cx:pt>
          <cx:pt idx="1370">3.5</cx:pt>
          <cx:pt idx="1371">3</cx:pt>
          <cx:pt idx="1372">2</cx:pt>
          <cx:pt idx="1373">3.5</cx:pt>
          <cx:pt idx="1374">3.5</cx:pt>
          <cx:pt idx="1375">4</cx:pt>
          <cx:pt idx="1376">4.5</cx:pt>
          <cx:pt idx="1377">3</cx:pt>
          <cx:pt idx="1378">4.5</cx:pt>
          <cx:pt idx="1379">4.5</cx:pt>
          <cx:pt idx="1380">4</cx:pt>
          <cx:pt idx="1381">4.5</cx:pt>
          <cx:pt idx="1382">4.5</cx:pt>
          <cx:pt idx="1383">4.5</cx:pt>
          <cx:pt idx="1384">4</cx:pt>
          <cx:pt idx="1385">4.5</cx:pt>
          <cx:pt idx="1386">3.5</cx:pt>
          <cx:pt idx="1387">2</cx:pt>
          <cx:pt idx="1388">4</cx:pt>
          <cx:pt idx="1389">3.5</cx:pt>
          <cx:pt idx="1390">4.5</cx:pt>
          <cx:pt idx="1391">3.5</cx:pt>
          <cx:pt idx="1392">2.5</cx:pt>
          <cx:pt idx="1393">5</cx:pt>
          <cx:pt idx="1394">2.5</cx:pt>
          <cx:pt idx="1395">4</cx:pt>
          <cx:pt idx="1396">3</cx:pt>
          <cx:pt idx="1397">4.5</cx:pt>
          <cx:pt idx="1398">2.5</cx:pt>
          <cx:pt idx="1399">4.5</cx:pt>
          <cx:pt idx="1400">2.5</cx:pt>
          <cx:pt idx="1401">4.3333000000000004</cx:pt>
          <cx:pt idx="1402">3</cx:pt>
          <cx:pt idx="1403">4</cx:pt>
          <cx:pt idx="1404">3.5</cx:pt>
          <cx:pt idx="1405">3</cx:pt>
          <cx:pt idx="1406">2.5</cx:pt>
          <cx:pt idx="1407">3</cx:pt>
          <cx:pt idx="1408">2.3332999999999999</cx:pt>
          <cx:pt idx="1409">3.5</cx:pt>
          <cx:pt idx="1410">3.5</cx:pt>
          <cx:pt idx="1411">2</cx:pt>
          <cx:pt idx="1412">3</cx:pt>
          <cx:pt idx="1413">3.5</cx:pt>
          <cx:pt idx="1414">2.5</cx:pt>
          <cx:pt idx="1415">3</cx:pt>
          <cx:pt idx="1416">4</cx:pt>
          <cx:pt idx="1417">3</cx:pt>
          <cx:pt idx="1418">4</cx:pt>
          <cx:pt idx="1419">4</cx:pt>
          <cx:pt idx="1420">2.5</cx:pt>
          <cx:pt idx="1421">4.5</cx:pt>
          <cx:pt idx="1422">3.5</cx:pt>
          <cx:pt idx="1423">4</cx:pt>
          <cx:pt idx="1424">2</cx:pt>
          <cx:pt idx="1425">4</cx:pt>
          <cx:pt idx="1426">4.5</cx:pt>
          <cx:pt idx="1427">3</cx:pt>
          <cx:pt idx="1428">3</cx:pt>
          <cx:pt idx="1429">3.5</cx:pt>
          <cx:pt idx="1430">2</cx:pt>
          <cx:pt idx="1431">2.3332999999999999</cx:pt>
          <cx:pt idx="1432">2.3332999999999999</cx:pt>
          <cx:pt idx="1433">2.5</cx:pt>
          <cx:pt idx="1434">3.5</cx:pt>
          <cx:pt idx="1435">2.6667000000000001</cx:pt>
          <cx:pt idx="1436">2</cx:pt>
          <cx:pt idx="1437">2</cx:pt>
          <cx:pt idx="1438">2</cx:pt>
          <cx:pt idx="1439">3</cx:pt>
          <cx:pt idx="1440">4.5</cx:pt>
          <cx:pt idx="1441">4</cx:pt>
          <cx:pt idx="1442">2.5</cx:pt>
          <cx:pt idx="1443">3</cx:pt>
          <cx:pt idx="1444">3.5</cx:pt>
          <cx:pt idx="1445">2</cx:pt>
          <cx:pt idx="1446">4</cx:pt>
          <cx:pt idx="1447">3</cx:pt>
          <cx:pt idx="1448">2.5</cx:pt>
          <cx:pt idx="1449">3.5</cx:pt>
          <cx:pt idx="1450">4</cx:pt>
          <cx:pt idx="1451">2</cx:pt>
          <cx:pt idx="1452">4</cx:pt>
          <cx:pt idx="1453">2.3332999999999999</cx:pt>
          <cx:pt idx="1454">4</cx:pt>
        </cx:lvl>
      </cx:numDim>
    </cx:data>
    <cx:data id="2">
      <cx:numDim type="val">
        <cx:f>Sorted_Cardiffnlp!$AM$2:$AM$5532</cx:f>
        <cx:lvl ptCount="5531" formatCode="General">
          <cx:pt idx="0">3.5</cx:pt>
          <cx:pt idx="1">4</cx:pt>
          <cx:pt idx="2">4</cx:pt>
          <cx:pt idx="3">4</cx:pt>
          <cx:pt idx="4">2.5</cx:pt>
          <cx:pt idx="5">4.5</cx:pt>
          <cx:pt idx="6">2.5</cx:pt>
          <cx:pt idx="7">2.5</cx:pt>
          <cx:pt idx="8">4</cx:pt>
          <cx:pt idx="9">4.5</cx:pt>
          <cx:pt idx="10">5</cx:pt>
          <cx:pt idx="11">4</cx:pt>
          <cx:pt idx="12">3</cx:pt>
          <cx:pt idx="13">3.5</cx:pt>
          <cx:pt idx="14">3</cx:pt>
          <cx:pt idx="15">2.5</cx:pt>
          <cx:pt idx="16">3</cx:pt>
          <cx:pt idx="17">2.6667000000000001</cx:pt>
          <cx:pt idx="18">3.5</cx:pt>
          <cx:pt idx="19">4</cx:pt>
          <cx:pt idx="20">4</cx:pt>
          <cx:pt idx="21">2.5</cx:pt>
          <cx:pt idx="22">3.5</cx:pt>
          <cx:pt idx="23">2</cx:pt>
          <cx:pt idx="24">3.5</cx:pt>
          <cx:pt idx="25">2.5</cx:pt>
          <cx:pt idx="26">3</cx:pt>
          <cx:pt idx="27">1.5</cx:pt>
          <cx:pt idx="28">2</cx:pt>
          <cx:pt idx="29">3.5</cx:pt>
          <cx:pt idx="30">3</cx:pt>
          <cx:pt idx="31">4</cx:pt>
          <cx:pt idx="32">3</cx:pt>
          <cx:pt idx="33">4</cx:pt>
          <cx:pt idx="34">4</cx:pt>
          <cx:pt idx="35">3</cx:pt>
          <cx:pt idx="36">4.5</cx:pt>
          <cx:pt idx="37">3.5</cx:pt>
          <cx:pt idx="38">2</cx:pt>
          <cx:pt idx="39">4.5</cx:pt>
          <cx:pt idx="40">4</cx:pt>
          <cx:pt idx="41">3</cx:pt>
          <cx:pt idx="42">3.5</cx:pt>
          <cx:pt idx="43">4.5</cx:pt>
          <cx:pt idx="44">4.5</cx:pt>
          <cx:pt idx="45">3.5</cx:pt>
          <cx:pt idx="46">4.5</cx:pt>
          <cx:pt idx="47">4</cx:pt>
          <cx:pt idx="48">4.5</cx:pt>
          <cx:pt idx="49">3.5</cx:pt>
          <cx:pt idx="50">4</cx:pt>
          <cx:pt idx="51">3.5</cx:pt>
          <cx:pt idx="52">4.5</cx:pt>
          <cx:pt idx="53">4.5</cx:pt>
          <cx:pt idx="54">3.5</cx:pt>
          <cx:pt idx="55">4.5</cx:pt>
          <cx:pt idx="56">4.5</cx:pt>
          <cx:pt idx="57">2.5</cx:pt>
          <cx:pt idx="58">4</cx:pt>
          <cx:pt idx="59">3</cx:pt>
          <cx:pt idx="60">4</cx:pt>
          <cx:pt idx="61">4.5</cx:pt>
          <cx:pt idx="62">3.5</cx:pt>
          <cx:pt idx="63">4</cx:pt>
          <cx:pt idx="64">4</cx:pt>
          <cx:pt idx="65">4</cx:pt>
          <cx:pt idx="66">4</cx:pt>
          <cx:pt idx="67">4</cx:pt>
          <cx:pt idx="68">4</cx:pt>
          <cx:pt idx="69">2.5</cx:pt>
          <cx:pt idx="70">2.3332999999999999</cx:pt>
          <cx:pt idx="71">2.5</cx:pt>
          <cx:pt idx="72">2.5</cx:pt>
          <cx:pt idx="73">3</cx:pt>
          <cx:pt idx="74">1.5</cx:pt>
          <cx:pt idx="75">2.5</cx:pt>
          <cx:pt idx="76">3.5</cx:pt>
          <cx:pt idx="77">3.6667000000000001</cx:pt>
          <cx:pt idx="78">3.5</cx:pt>
          <cx:pt idx="79">2.5</cx:pt>
          <cx:pt idx="80">3.5</cx:pt>
          <cx:pt idx="81">2.5</cx:pt>
          <cx:pt idx="82">3</cx:pt>
          <cx:pt idx="83">1.5</cx:pt>
          <cx:pt idx="84">4</cx:pt>
          <cx:pt idx="85">3.5</cx:pt>
          <cx:pt idx="86">3.5</cx:pt>
          <cx:pt idx="87">3</cx:pt>
          <cx:pt idx="88">3.5</cx:pt>
          <cx:pt idx="89">4</cx:pt>
          <cx:pt idx="90">3</cx:pt>
          <cx:pt idx="91">3.5</cx:pt>
          <cx:pt idx="92">4</cx:pt>
          <cx:pt idx="93">3.5</cx:pt>
          <cx:pt idx="94">2</cx:pt>
          <cx:pt idx="95">4</cx:pt>
          <cx:pt idx="96">3.5</cx:pt>
          <cx:pt idx="97">3</cx:pt>
          <cx:pt idx="98">3.5</cx:pt>
          <cx:pt idx="99">3</cx:pt>
          <cx:pt idx="100">3.5</cx:pt>
          <cx:pt idx="101">5</cx:pt>
          <cx:pt idx="102">1.5</cx:pt>
          <cx:pt idx="103">3</cx:pt>
          <cx:pt idx="104">1.5</cx:pt>
          <cx:pt idx="105">4</cx:pt>
          <cx:pt idx="106">4</cx:pt>
          <cx:pt idx="107">4</cx:pt>
          <cx:pt idx="108">2.5</cx:pt>
          <cx:pt idx="109">3</cx:pt>
          <cx:pt idx="110">2.5</cx:pt>
          <cx:pt idx="111">3</cx:pt>
          <cx:pt idx="112">3.5</cx:pt>
          <cx:pt idx="113">3.5</cx:pt>
          <cx:pt idx="114">3.5</cx:pt>
          <cx:pt idx="115">3.5</cx:pt>
          <cx:pt idx="116">3</cx:pt>
          <cx:pt idx="117">2.5</cx:pt>
          <cx:pt idx="118">4</cx:pt>
          <cx:pt idx="119">3.5</cx:pt>
          <cx:pt idx="120">3</cx:pt>
          <cx:pt idx="121">3</cx:pt>
          <cx:pt idx="122">3.5</cx:pt>
          <cx:pt idx="123">2.5</cx:pt>
          <cx:pt idx="124">3.5</cx:pt>
          <cx:pt idx="125">4</cx:pt>
          <cx:pt idx="126">1.5</cx:pt>
          <cx:pt idx="127">3</cx:pt>
          <cx:pt idx="128">4</cx:pt>
          <cx:pt idx="129">3</cx:pt>
          <cx:pt idx="130">3</cx:pt>
          <cx:pt idx="131">2</cx:pt>
          <cx:pt idx="132">3.5</cx:pt>
          <cx:pt idx="133">4</cx:pt>
          <cx:pt idx="134">2.5</cx:pt>
          <cx:pt idx="135">3.5</cx:pt>
          <cx:pt idx="136">4</cx:pt>
          <cx:pt idx="137">3.5</cx:pt>
          <cx:pt idx="138">3.5</cx:pt>
          <cx:pt idx="139">4</cx:pt>
          <cx:pt idx="140">3.5</cx:pt>
          <cx:pt idx="141">4.5</cx:pt>
          <cx:pt idx="142">3</cx:pt>
          <cx:pt idx="143">3</cx:pt>
          <cx:pt idx="144">3</cx:pt>
          <cx:pt idx="145">2.5</cx:pt>
          <cx:pt idx="146">4</cx:pt>
          <cx:pt idx="147">1.5</cx:pt>
          <cx:pt idx="148">3</cx:pt>
          <cx:pt idx="149">4</cx:pt>
          <cx:pt idx="150">3</cx:pt>
          <cx:pt idx="151">1.5</cx:pt>
          <cx:pt idx="152">3</cx:pt>
          <cx:pt idx="153">4</cx:pt>
          <cx:pt idx="154">2</cx:pt>
          <cx:pt idx="155">2.5</cx:pt>
          <cx:pt idx="156">3</cx:pt>
          <cx:pt idx="157">2.5</cx:pt>
          <cx:pt idx="158">3</cx:pt>
          <cx:pt idx="159">3.5</cx:pt>
          <cx:pt idx="160">2.5</cx:pt>
          <cx:pt idx="161">4.5</cx:pt>
          <cx:pt idx="162">2.5</cx:pt>
          <cx:pt idx="163">4</cx:pt>
          <cx:pt idx="164">2.5</cx:pt>
          <cx:pt idx="165">3.5</cx:pt>
          <cx:pt idx="166">3</cx:pt>
          <cx:pt idx="167">3.5</cx:pt>
          <cx:pt idx="168">3.5</cx:pt>
          <cx:pt idx="169">3.5</cx:pt>
          <cx:pt idx="170">2.5</cx:pt>
          <cx:pt idx="171">3</cx:pt>
          <cx:pt idx="172">4.5</cx:pt>
          <cx:pt idx="173">3.5</cx:pt>
          <cx:pt idx="174">3.5</cx:pt>
          <cx:pt idx="175">3</cx:pt>
          <cx:pt idx="176">3</cx:pt>
          <cx:pt idx="177">3.5</cx:pt>
          <cx:pt idx="178">4.5</cx:pt>
          <cx:pt idx="179">4</cx:pt>
          <cx:pt idx="180">3</cx:pt>
          <cx:pt idx="181">3</cx:pt>
          <cx:pt idx="182">1</cx:pt>
          <cx:pt idx="183">3</cx:pt>
          <cx:pt idx="184">2.6667000000000001</cx:pt>
          <cx:pt idx="185">3</cx:pt>
          <cx:pt idx="186">4.5</cx:pt>
          <cx:pt idx="187">4.5</cx:pt>
          <cx:pt idx="188">3</cx:pt>
          <cx:pt idx="189">3.5</cx:pt>
          <cx:pt idx="190">2</cx:pt>
          <cx:pt idx="191">3.5</cx:pt>
          <cx:pt idx="192">3.5</cx:pt>
          <cx:pt idx="193">2.5</cx:pt>
          <cx:pt idx="194">4.5</cx:pt>
          <cx:pt idx="195">1.5</cx:pt>
          <cx:pt idx="196">4</cx:pt>
          <cx:pt idx="197">3</cx:pt>
          <cx:pt idx="198">3</cx:pt>
          <cx:pt idx="199">2.5</cx:pt>
          <cx:pt idx="200">3.5</cx:pt>
          <cx:pt idx="201">3</cx:pt>
          <cx:pt idx="202">3.5</cx:pt>
          <cx:pt idx="203">4</cx:pt>
          <cx:pt idx="204">2.5</cx:pt>
          <cx:pt idx="205">3.5</cx:pt>
          <cx:pt idx="206">4.5</cx:pt>
          <cx:pt idx="207">2.3332999999999999</cx:pt>
          <cx:pt idx="208">4</cx:pt>
          <cx:pt idx="209">4</cx:pt>
          <cx:pt idx="210">4.5</cx:pt>
          <cx:pt idx="211">4</cx:pt>
          <cx:pt idx="212">2.6667000000000001</cx:pt>
          <cx:pt idx="213">3</cx:pt>
          <cx:pt idx="214">3</cx:pt>
          <cx:pt idx="215">3</cx:pt>
          <cx:pt idx="216">3.5</cx:pt>
          <cx:pt idx="217">2.5</cx:pt>
          <cx:pt idx="218">3</cx:pt>
          <cx:pt idx="219">3.5</cx:pt>
          <cx:pt idx="220">3.5</cx:pt>
          <cx:pt idx="221">3.5</cx:pt>
          <cx:pt idx="222">3</cx:pt>
          <cx:pt idx="223">3</cx:pt>
          <cx:pt idx="224">2.6667000000000001</cx:pt>
          <cx:pt idx="225">2.6667000000000001</cx:pt>
          <cx:pt idx="226">3</cx:pt>
          <cx:pt idx="227">3</cx:pt>
          <cx:pt idx="228">3</cx:pt>
          <cx:pt idx="229">3</cx:pt>
          <cx:pt idx="230">2.6667000000000001</cx:pt>
          <cx:pt idx="231">2.6667000000000001</cx:pt>
          <cx:pt idx="232">3</cx:pt>
          <cx:pt idx="233">3</cx:pt>
          <cx:pt idx="234">2.5</cx:pt>
          <cx:pt idx="235">4</cx:pt>
          <cx:pt idx="236">3.5</cx:pt>
          <cx:pt idx="237">2.5</cx:pt>
          <cx:pt idx="238">3</cx:pt>
          <cx:pt idx="239">3.5</cx:pt>
          <cx:pt idx="240">3</cx:pt>
          <cx:pt idx="241">3.5</cx:pt>
          <cx:pt idx="242">3</cx:pt>
          <cx:pt idx="243">3</cx:pt>
          <cx:pt idx="244">3</cx:pt>
          <cx:pt idx="245">3.3332999999999999</cx:pt>
          <cx:pt idx="246">2.3332999999999999</cx:pt>
          <cx:pt idx="247">2.3332999999999999</cx:pt>
          <cx:pt idx="248">2.6667000000000001</cx:pt>
          <cx:pt idx="249">2.3332999999999999</cx:pt>
          <cx:pt idx="250">3.3332999999999999</cx:pt>
          <cx:pt idx="251">2</cx:pt>
          <cx:pt idx="252">2.6667000000000001</cx:pt>
          <cx:pt idx="253">2.6667000000000001</cx:pt>
          <cx:pt idx="254">2</cx:pt>
          <cx:pt idx="255">1.6667000000000001</cx:pt>
          <cx:pt idx="256">2</cx:pt>
          <cx:pt idx="257">2.6667000000000001</cx:pt>
          <cx:pt idx="258">2.6667000000000001</cx:pt>
          <cx:pt idx="259">3</cx:pt>
          <cx:pt idx="260">2.3332999999999999</cx:pt>
          <cx:pt idx="261">2.3332999999999999</cx:pt>
          <cx:pt idx="262">3</cx:pt>
          <cx:pt idx="263">2.3332999999999999</cx:pt>
          <cx:pt idx="264">2.6667000000000001</cx:pt>
          <cx:pt idx="265">2.6667000000000001</cx:pt>
          <cx:pt idx="266">2.3332999999999999</cx:pt>
          <cx:pt idx="267">2.6667000000000001</cx:pt>
          <cx:pt idx="268">2</cx:pt>
          <cx:pt idx="269">2</cx:pt>
          <cx:pt idx="270">3</cx:pt>
          <cx:pt idx="271">3.5</cx:pt>
          <cx:pt idx="272">2.5</cx:pt>
          <cx:pt idx="273">2.6667000000000001</cx:pt>
          <cx:pt idx="274">2</cx:pt>
          <cx:pt idx="275">3</cx:pt>
          <cx:pt idx="276">2.6667000000000001</cx:pt>
          <cx:pt idx="277">2.6667000000000001</cx:pt>
          <cx:pt idx="278">2</cx:pt>
          <cx:pt idx="279">2.3332999999999999</cx:pt>
          <cx:pt idx="280">2.3332999999999999</cx:pt>
          <cx:pt idx="281">2.3332999999999999</cx:pt>
          <cx:pt idx="282">2.3332999999999999</cx:pt>
          <cx:pt idx="283">2.6667000000000001</cx:pt>
          <cx:pt idx="284">2</cx:pt>
          <cx:pt idx="285">3.5</cx:pt>
          <cx:pt idx="286">1.5</cx:pt>
          <cx:pt idx="287">2.5</cx:pt>
          <cx:pt idx="288">2.5</cx:pt>
          <cx:pt idx="289">2</cx:pt>
          <cx:pt idx="290">2.5</cx:pt>
          <cx:pt idx="291">2</cx:pt>
          <cx:pt idx="292">2</cx:pt>
          <cx:pt idx="293">2</cx:pt>
          <cx:pt idx="294">2</cx:pt>
          <cx:pt idx="295">2</cx:pt>
          <cx:pt idx="296">2.6667000000000001</cx:pt>
          <cx:pt idx="297">2</cx:pt>
          <cx:pt idx="298">2.6667000000000001</cx:pt>
          <cx:pt idx="299">2.6667000000000001</cx:pt>
          <cx:pt idx="300">3</cx:pt>
          <cx:pt idx="301">3.5</cx:pt>
          <cx:pt idx="302">3.5</cx:pt>
          <cx:pt idx="303">3</cx:pt>
          <cx:pt idx="304">3</cx:pt>
          <cx:pt idx="305">3.5</cx:pt>
          <cx:pt idx="306">3.5</cx:pt>
          <cx:pt idx="307">3.5</cx:pt>
          <cx:pt idx="308">3</cx:pt>
          <cx:pt idx="309">4</cx:pt>
          <cx:pt idx="310">3</cx:pt>
          <cx:pt idx="311">3.5</cx:pt>
          <cx:pt idx="312">4</cx:pt>
          <cx:pt idx="313">2</cx:pt>
          <cx:pt idx="314">1.6667000000000001</cx:pt>
          <cx:pt idx="315">2</cx:pt>
          <cx:pt idx="316">2.6667000000000001</cx:pt>
          <cx:pt idx="317">3</cx:pt>
          <cx:pt idx="318">3</cx:pt>
          <cx:pt idx="319">2.3332999999999999</cx:pt>
          <cx:pt idx="320">2</cx:pt>
          <cx:pt idx="321">3.6667000000000001</cx:pt>
          <cx:pt idx="322">2.3332999999999999</cx:pt>
          <cx:pt idx="323">2.5</cx:pt>
          <cx:pt idx="324">3</cx:pt>
          <cx:pt idx="325">3.5</cx:pt>
          <cx:pt idx="326">2.5</cx:pt>
          <cx:pt idx="327">2.5</cx:pt>
          <cx:pt idx="328">4</cx:pt>
          <cx:pt idx="329">2</cx:pt>
          <cx:pt idx="330">3.5</cx:pt>
          <cx:pt idx="331">3</cx:pt>
          <cx:pt idx="332">3.5</cx:pt>
          <cx:pt idx="333">2.5</cx:pt>
          <cx:pt idx="334">3</cx:pt>
          <cx:pt idx="335">4.5</cx:pt>
          <cx:pt idx="336">1.5</cx:pt>
          <cx:pt idx="337">2.5</cx:pt>
          <cx:pt idx="338">3</cx:pt>
          <cx:pt idx="339">3</cx:pt>
          <cx:pt idx="340">3</cx:pt>
          <cx:pt idx="341">2.5</cx:pt>
          <cx:pt idx="342">2.5</cx:pt>
          <cx:pt idx="343">3</cx:pt>
          <cx:pt idx="344">3</cx:pt>
          <cx:pt idx="345">2.5</cx:pt>
          <cx:pt idx="346">2.5</cx:pt>
          <cx:pt idx="347">3.5</cx:pt>
          <cx:pt idx="348">2.5</cx:pt>
          <cx:pt idx="349">2.3332999999999999</cx:pt>
          <cx:pt idx="350">4</cx:pt>
          <cx:pt idx="351">2.5</cx:pt>
          <cx:pt idx="352">4.5</cx:pt>
          <cx:pt idx="353">3</cx:pt>
          <cx:pt idx="354">3</cx:pt>
          <cx:pt idx="355">2.5</cx:pt>
          <cx:pt idx="356">2.5</cx:pt>
          <cx:pt idx="357">3.5</cx:pt>
          <cx:pt idx="358">3</cx:pt>
          <cx:pt idx="359">3</cx:pt>
          <cx:pt idx="360">3.5</cx:pt>
          <cx:pt idx="361">4.5</cx:pt>
          <cx:pt idx="362">2.5</cx:pt>
          <cx:pt idx="363">2</cx:pt>
          <cx:pt idx="364">2.5</cx:pt>
          <cx:pt idx="365">2.5</cx:pt>
          <cx:pt idx="366">2</cx:pt>
          <cx:pt idx="367">2</cx:pt>
          <cx:pt idx="368">2</cx:pt>
          <cx:pt idx="369">2.5</cx:pt>
          <cx:pt idx="370">2</cx:pt>
          <cx:pt idx="371">2</cx:pt>
          <cx:pt idx="372">2.5</cx:pt>
          <cx:pt idx="373">2.5</cx:pt>
          <cx:pt idx="374">3.5</cx:pt>
          <cx:pt idx="375">3.5</cx:pt>
          <cx:pt idx="376">4</cx:pt>
          <cx:pt idx="377">3</cx:pt>
          <cx:pt idx="378">4.5</cx:pt>
          <cx:pt idx="379">5</cx:pt>
          <cx:pt idx="380">4</cx:pt>
          <cx:pt idx="381">4</cx:pt>
          <cx:pt idx="382">4.5</cx:pt>
          <cx:pt idx="383">4</cx:pt>
          <cx:pt idx="384">4</cx:pt>
          <cx:pt idx="385">2.5</cx:pt>
          <cx:pt idx="386">3</cx:pt>
          <cx:pt idx="387">2.5</cx:pt>
          <cx:pt idx="388">4.5</cx:pt>
          <cx:pt idx="389">3</cx:pt>
          <cx:pt idx="390">4.5</cx:pt>
          <cx:pt idx="391">3.5</cx:pt>
          <cx:pt idx="392">2.6667000000000001</cx:pt>
          <cx:pt idx="393">3</cx:pt>
          <cx:pt idx="394">1.3332999999999999</cx:pt>
          <cx:pt idx="395">1.3332999999999999</cx:pt>
          <cx:pt idx="396">2.6667000000000001</cx:pt>
          <cx:pt idx="397">1.6667000000000001</cx:pt>
          <cx:pt idx="398">3</cx:pt>
          <cx:pt idx="399">3</cx:pt>
          <cx:pt idx="400">3.5</cx:pt>
          <cx:pt idx="401">3.5</cx:pt>
          <cx:pt idx="402">4</cx:pt>
          <cx:pt idx="403">3</cx:pt>
          <cx:pt idx="404">3</cx:pt>
          <cx:pt idx="405">4.5</cx:pt>
          <cx:pt idx="406">3</cx:pt>
          <cx:pt idx="407">3</cx:pt>
          <cx:pt idx="408">3</cx:pt>
          <cx:pt idx="409">3</cx:pt>
          <cx:pt idx="410">3.5</cx:pt>
          <cx:pt idx="411">3</cx:pt>
          <cx:pt idx="412">3.5</cx:pt>
          <cx:pt idx="413">3</cx:pt>
          <cx:pt idx="414">3</cx:pt>
          <cx:pt idx="415">3.5</cx:pt>
          <cx:pt idx="416">3.5</cx:pt>
          <cx:pt idx="417">3.5</cx:pt>
          <cx:pt idx="418">3</cx:pt>
          <cx:pt idx="419">4</cx:pt>
          <cx:pt idx="420">3.5</cx:pt>
          <cx:pt idx="421">3.5</cx:pt>
          <cx:pt idx="422">4</cx:pt>
          <cx:pt idx="423">4</cx:pt>
          <cx:pt idx="424">2</cx:pt>
          <cx:pt idx="425">2.5</cx:pt>
          <cx:pt idx="426">2.5</cx:pt>
          <cx:pt idx="427">4.5</cx:pt>
          <cx:pt idx="428">2.5</cx:pt>
          <cx:pt idx="429">4</cx:pt>
          <cx:pt idx="430">4</cx:pt>
          <cx:pt idx="431">4</cx:pt>
          <cx:pt idx="432">4.5</cx:pt>
          <cx:pt idx="433">3.5</cx:pt>
          <cx:pt idx="434">4.5</cx:pt>
          <cx:pt idx="435">4.5</cx:pt>
          <cx:pt idx="436">4.5</cx:pt>
          <cx:pt idx="437">5</cx:pt>
          <cx:pt idx="438">2</cx:pt>
          <cx:pt idx="439">3</cx:pt>
          <cx:pt idx="440">3</cx:pt>
          <cx:pt idx="441">2.3332999999999999</cx:pt>
          <cx:pt idx="442">2.6667000000000001</cx:pt>
          <cx:pt idx="443">1.6667000000000001</cx:pt>
          <cx:pt idx="444">1.6667000000000001</cx:pt>
          <cx:pt idx="445">1.6667000000000001</cx:pt>
          <cx:pt idx="446">1.6667000000000001</cx:pt>
          <cx:pt idx="447">2</cx:pt>
          <cx:pt idx="448">2</cx:pt>
          <cx:pt idx="449">2.3332999999999999</cx:pt>
          <cx:pt idx="450">4</cx:pt>
          <cx:pt idx="451">3</cx:pt>
          <cx:pt idx="452">2.5</cx:pt>
          <cx:pt idx="453">3.5</cx:pt>
          <cx:pt idx="454">2.6667000000000001</cx:pt>
          <cx:pt idx="455">3</cx:pt>
          <cx:pt idx="456">2.6667000000000001</cx:pt>
          <cx:pt idx="457">2.6667000000000001</cx:pt>
          <cx:pt idx="458">4</cx:pt>
          <cx:pt idx="459">3</cx:pt>
          <cx:pt idx="460">3</cx:pt>
          <cx:pt idx="461">2.5</cx:pt>
          <cx:pt idx="462">2.5</cx:pt>
          <cx:pt idx="463">3.5</cx:pt>
          <cx:pt idx="464">2.5</cx:pt>
          <cx:pt idx="465">2.5</cx:pt>
          <cx:pt idx="466">2</cx:pt>
          <cx:pt idx="467">2.5</cx:pt>
          <cx:pt idx="468">2</cx:pt>
          <cx:pt idx="469">3.5</cx:pt>
          <cx:pt idx="470">3</cx:pt>
          <cx:pt idx="471">3</cx:pt>
          <cx:pt idx="472">2.5</cx:pt>
          <cx:pt idx="473">3</cx:pt>
          <cx:pt idx="474">2.5</cx:pt>
          <cx:pt idx="475">2.5</cx:pt>
          <cx:pt idx="476">2.3332999999999999</cx:pt>
          <cx:pt idx="477">2.6667000000000001</cx:pt>
          <cx:pt idx="478">2.3332999999999999</cx:pt>
          <cx:pt idx="479">3</cx:pt>
          <cx:pt idx="480">3</cx:pt>
          <cx:pt idx="481">3</cx:pt>
          <cx:pt idx="482">2.5</cx:pt>
          <cx:pt idx="483">3</cx:pt>
          <cx:pt idx="484">3.5</cx:pt>
          <cx:pt idx="485">3.5</cx:pt>
          <cx:pt idx="486">3.5</cx:pt>
          <cx:pt idx="487">5</cx:pt>
          <cx:pt idx="488">5</cx:pt>
          <cx:pt idx="489">2</cx:pt>
          <cx:pt idx="490">3.5</cx:pt>
          <cx:pt idx="491">2</cx:pt>
          <cx:pt idx="492">4.5</cx:pt>
          <cx:pt idx="493">4</cx:pt>
          <cx:pt idx="494">4.5</cx:pt>
          <cx:pt idx="495">5</cx:pt>
          <cx:pt idx="496">4.5</cx:pt>
          <cx:pt idx="497">4.5</cx:pt>
          <cx:pt idx="498">3.5</cx:pt>
          <cx:pt idx="499">3.5</cx:pt>
          <cx:pt idx="500">4.5</cx:pt>
          <cx:pt idx="501">4.5</cx:pt>
          <cx:pt idx="502">3.5</cx:pt>
          <cx:pt idx="503">3.5</cx:pt>
          <cx:pt idx="504">3.5</cx:pt>
          <cx:pt idx="505">3</cx:pt>
          <cx:pt idx="506">3</cx:pt>
          <cx:pt idx="507">3.3332999999999999</cx:pt>
          <cx:pt idx="508">3.3332999999999999</cx:pt>
          <cx:pt idx="509">4.3333000000000004</cx:pt>
          <cx:pt idx="510">2</cx:pt>
          <cx:pt idx="511">2</cx:pt>
          <cx:pt idx="512">2.3332999999999999</cx:pt>
          <cx:pt idx="513">2.6667000000000001</cx:pt>
          <cx:pt idx="514">2.3332999999999999</cx:pt>
          <cx:pt idx="515">2</cx:pt>
          <cx:pt idx="516">2.5</cx:pt>
          <cx:pt idx="517">3</cx:pt>
          <cx:pt idx="518">3</cx:pt>
          <cx:pt idx="519">2.5</cx:pt>
          <cx:pt idx="520">2.5</cx:pt>
          <cx:pt idx="521">3.5</cx:pt>
          <cx:pt idx="522">3.5</cx:pt>
          <cx:pt idx="523">4</cx:pt>
          <cx:pt idx="524">3</cx:pt>
          <cx:pt idx="525">4.5</cx:pt>
          <cx:pt idx="526">3.5</cx:pt>
          <cx:pt idx="527">3.6667000000000001</cx:pt>
          <cx:pt idx="528">4.5</cx:pt>
          <cx:pt idx="529">4</cx:pt>
          <cx:pt idx="530">2.5</cx:pt>
          <cx:pt idx="531">2.5</cx:pt>
          <cx:pt idx="532">2</cx:pt>
          <cx:pt idx="533">2</cx:pt>
          <cx:pt idx="534">2</cx:pt>
          <cx:pt idx="535">2.5</cx:pt>
          <cx:pt idx="536">2</cx:pt>
          <cx:pt idx="537">2</cx:pt>
          <cx:pt idx="538">2</cx:pt>
          <cx:pt idx="539">2.5</cx:pt>
          <cx:pt idx="540">2</cx:pt>
          <cx:pt idx="541">3</cx:pt>
          <cx:pt idx="542">3.5</cx:pt>
          <cx:pt idx="543">2</cx:pt>
          <cx:pt idx="544">2.5</cx:pt>
          <cx:pt idx="545">2.5</cx:pt>
          <cx:pt idx="546">3</cx:pt>
          <cx:pt idx="547">2.5</cx:pt>
          <cx:pt idx="548">2.5</cx:pt>
          <cx:pt idx="549">2.5</cx:pt>
          <cx:pt idx="550">2.5</cx:pt>
          <cx:pt idx="551">2.5</cx:pt>
          <cx:pt idx="552">2.5</cx:pt>
          <cx:pt idx="553">2.5</cx:pt>
          <cx:pt idx="554">2.5</cx:pt>
          <cx:pt idx="555">2</cx:pt>
          <cx:pt idx="556">2</cx:pt>
          <cx:pt idx="557">2</cx:pt>
          <cx:pt idx="558">2.5</cx:pt>
          <cx:pt idx="559">2.5</cx:pt>
          <cx:pt idx="560">2</cx:pt>
          <cx:pt idx="561">2.5</cx:pt>
          <cx:pt idx="562">2.5</cx:pt>
          <cx:pt idx="563">2.5</cx:pt>
          <cx:pt idx="564">2.5</cx:pt>
          <cx:pt idx="565">2.5</cx:pt>
          <cx:pt idx="566">2</cx:pt>
          <cx:pt idx="567">2.5</cx:pt>
          <cx:pt idx="568">2.5</cx:pt>
          <cx:pt idx="569">2.5</cx:pt>
          <cx:pt idx="570">2</cx:pt>
          <cx:pt idx="571">2.5</cx:pt>
          <cx:pt idx="572">2</cx:pt>
          <cx:pt idx="573">2</cx:pt>
          <cx:pt idx="574">2.5</cx:pt>
          <cx:pt idx="575">2</cx:pt>
          <cx:pt idx="576">3</cx:pt>
          <cx:pt idx="577">2.5</cx:pt>
          <cx:pt idx="578">2.5</cx:pt>
          <cx:pt idx="579">3</cx:pt>
          <cx:pt idx="580">4</cx:pt>
          <cx:pt idx="581">3.5</cx:pt>
          <cx:pt idx="582">3</cx:pt>
          <cx:pt idx="583">4</cx:pt>
          <cx:pt idx="584">3.5</cx:pt>
          <cx:pt idx="585">3</cx:pt>
          <cx:pt idx="586">3.5</cx:pt>
          <cx:pt idx="587">3</cx:pt>
          <cx:pt idx="588">3</cx:pt>
          <cx:pt idx="589">4</cx:pt>
          <cx:pt idx="590">4.5</cx:pt>
          <cx:pt idx="591">4</cx:pt>
          <cx:pt idx="592">3.5</cx:pt>
          <cx:pt idx="593">3</cx:pt>
          <cx:pt idx="594">3.5</cx:pt>
          <cx:pt idx="595">3.5</cx:pt>
          <cx:pt idx="596">3.5</cx:pt>
          <cx:pt idx="597">4</cx:pt>
          <cx:pt idx="598">4</cx:pt>
          <cx:pt idx="599">2.5</cx:pt>
          <cx:pt idx="600">3.5</cx:pt>
          <cx:pt idx="601">3.5</cx:pt>
          <cx:pt idx="602">3</cx:pt>
          <cx:pt idx="603">4.5</cx:pt>
          <cx:pt idx="604">3.5</cx:pt>
          <cx:pt idx="605">2.5</cx:pt>
          <cx:pt idx="606">2.5</cx:pt>
          <cx:pt idx="607">3</cx:pt>
          <cx:pt idx="608">3</cx:pt>
          <cx:pt idx="609">2.5</cx:pt>
          <cx:pt idx="610">2.5</cx:pt>
          <cx:pt idx="611">2.5</cx:pt>
          <cx:pt idx="612">3</cx:pt>
          <cx:pt idx="613">3</cx:pt>
          <cx:pt idx="614">3</cx:pt>
          <cx:pt idx="615">3</cx:pt>
          <cx:pt idx="616">3</cx:pt>
          <cx:pt idx="617">3</cx:pt>
          <cx:pt idx="618">3</cx:pt>
          <cx:pt idx="619">3</cx:pt>
          <cx:pt idx="620">3</cx:pt>
          <cx:pt idx="621">2.5</cx:pt>
          <cx:pt idx="622">3</cx:pt>
          <cx:pt idx="623">3</cx:pt>
          <cx:pt idx="624">3</cx:pt>
          <cx:pt idx="625">3</cx:pt>
          <cx:pt idx="626">3</cx:pt>
          <cx:pt idx="627">3</cx:pt>
          <cx:pt idx="628">3</cx:pt>
          <cx:pt idx="629">2.5</cx:pt>
          <cx:pt idx="630">3</cx:pt>
          <cx:pt idx="631">3</cx:pt>
          <cx:pt idx="632">3</cx:pt>
          <cx:pt idx="633">1.5</cx:pt>
          <cx:pt idx="634">2.5</cx:pt>
          <cx:pt idx="635">3.5</cx:pt>
          <cx:pt idx="636">3</cx:pt>
          <cx:pt idx="637">3.5</cx:pt>
          <cx:pt idx="638">2.5</cx:pt>
          <cx:pt idx="639">0.5</cx:pt>
          <cx:pt idx="640">3</cx:pt>
          <cx:pt idx="641">3</cx:pt>
          <cx:pt idx="642">2.5</cx:pt>
          <cx:pt idx="643">3</cx:pt>
          <cx:pt idx="644">3</cx:pt>
          <cx:pt idx="645">2.5</cx:pt>
          <cx:pt idx="646">3</cx:pt>
          <cx:pt idx="647">1.5</cx:pt>
          <cx:pt idx="648">2</cx:pt>
          <cx:pt idx="649">3.5</cx:pt>
          <cx:pt idx="650">3.5</cx:pt>
          <cx:pt idx="651">3.5</cx:pt>
          <cx:pt idx="652">3</cx:pt>
          <cx:pt idx="653">4</cx:pt>
          <cx:pt idx="654">3</cx:pt>
          <cx:pt idx="655">3.5</cx:pt>
          <cx:pt idx="656">2.5</cx:pt>
          <cx:pt idx="657">4.5</cx:pt>
          <cx:pt idx="658">2</cx:pt>
          <cx:pt idx="659">3.5</cx:pt>
          <cx:pt idx="660">3.5</cx:pt>
          <cx:pt idx="661">3.5</cx:pt>
          <cx:pt idx="662">2.5</cx:pt>
          <cx:pt idx="663">4.5</cx:pt>
          <cx:pt idx="664">3</cx:pt>
          <cx:pt idx="665">3.5</cx:pt>
          <cx:pt idx="666">3.5</cx:pt>
          <cx:pt idx="667">3.5</cx:pt>
          <cx:pt idx="668">4</cx:pt>
          <cx:pt idx="669">3.5</cx:pt>
          <cx:pt idx="670">3.5</cx:pt>
          <cx:pt idx="671">4</cx:pt>
          <cx:pt idx="672">3</cx:pt>
          <cx:pt idx="673">2.5</cx:pt>
          <cx:pt idx="674">2.5</cx:pt>
          <cx:pt idx="675">2</cx:pt>
          <cx:pt idx="676">3</cx:pt>
          <cx:pt idx="677">2.5</cx:pt>
          <cx:pt idx="678">2.5</cx:pt>
          <cx:pt idx="679">3.5</cx:pt>
          <cx:pt idx="680">3</cx:pt>
          <cx:pt idx="681">4</cx:pt>
          <cx:pt idx="682">4</cx:pt>
          <cx:pt idx="683">3</cx:pt>
          <cx:pt idx="684">3</cx:pt>
          <cx:pt idx="685">4</cx:pt>
          <cx:pt idx="686">4</cx:pt>
          <cx:pt idx="687">4</cx:pt>
          <cx:pt idx="688">4</cx:pt>
          <cx:pt idx="689">4</cx:pt>
          <cx:pt idx="690">3.5</cx:pt>
          <cx:pt idx="691">4</cx:pt>
          <cx:pt idx="692">4</cx:pt>
          <cx:pt idx="693">3.5</cx:pt>
          <cx:pt idx="694">4</cx:pt>
          <cx:pt idx="695">3</cx:pt>
          <cx:pt idx="696">3.5</cx:pt>
          <cx:pt idx="697">4.5</cx:pt>
          <cx:pt idx="698">4.5</cx:pt>
          <cx:pt idx="699">4</cx:pt>
          <cx:pt idx="700">3</cx:pt>
          <cx:pt idx="701">4</cx:pt>
          <cx:pt idx="702">3.5</cx:pt>
          <cx:pt idx="703">3</cx:pt>
          <cx:pt idx="704">3</cx:pt>
          <cx:pt idx="705">2.5</cx:pt>
          <cx:pt idx="706">3</cx:pt>
          <cx:pt idx="707">3.5</cx:pt>
          <cx:pt idx="708">2</cx:pt>
          <cx:pt idx="709">1.5</cx:pt>
          <cx:pt idx="710">1.5</cx:pt>
          <cx:pt idx="711">4</cx:pt>
          <cx:pt idx="712">4</cx:pt>
          <cx:pt idx="713">1.5</cx:pt>
          <cx:pt idx="714">1.5</cx:pt>
          <cx:pt idx="715">1.5</cx:pt>
          <cx:pt idx="716">2</cx:pt>
          <cx:pt idx="717">1.5</cx:pt>
          <cx:pt idx="718">2</cx:pt>
          <cx:pt idx="719">2</cx:pt>
          <cx:pt idx="720">2</cx:pt>
          <cx:pt idx="721">2.5</cx:pt>
          <cx:pt idx="722">2</cx:pt>
          <cx:pt idx="723">1.5</cx:pt>
          <cx:pt idx="724">1</cx:pt>
          <cx:pt idx="725">1</cx:pt>
          <cx:pt idx="726">1.5</cx:pt>
          <cx:pt idx="727">1</cx:pt>
          <cx:pt idx="728">2</cx:pt>
          <cx:pt idx="729">2.5</cx:pt>
          <cx:pt idx="730">1</cx:pt>
          <cx:pt idx="731">1</cx:pt>
          <cx:pt idx="732">3.5</cx:pt>
          <cx:pt idx="733">4</cx:pt>
          <cx:pt idx="734">3</cx:pt>
          <cx:pt idx="735">3</cx:pt>
          <cx:pt idx="736">1.5</cx:pt>
          <cx:pt idx="737">3</cx:pt>
          <cx:pt idx="738">2.5</cx:pt>
          <cx:pt idx="739">3.5</cx:pt>
          <cx:pt idx="740">2.5</cx:pt>
          <cx:pt idx="741">2.5</cx:pt>
          <cx:pt idx="742">2.5</cx:pt>
          <cx:pt idx="743">3.5</cx:pt>
          <cx:pt idx="744">3.5</cx:pt>
          <cx:pt idx="745">3.5</cx:pt>
          <cx:pt idx="746">2.5</cx:pt>
          <cx:pt idx="747">2</cx:pt>
          <cx:pt idx="748">3.5</cx:pt>
          <cx:pt idx="749">2.5</cx:pt>
          <cx:pt idx="750">3.5</cx:pt>
          <cx:pt idx="751">3</cx:pt>
          <cx:pt idx="752">2.5</cx:pt>
          <cx:pt idx="753">2.5</cx:pt>
          <cx:pt idx="754">3</cx:pt>
          <cx:pt idx="755">3.6667000000000001</cx:pt>
          <cx:pt idx="756">3.6667000000000001</cx:pt>
          <cx:pt idx="757">3.3332999999999999</cx:pt>
          <cx:pt idx="758">3.5</cx:pt>
          <cx:pt idx="759">2.5</cx:pt>
          <cx:pt idx="760">3.5</cx:pt>
          <cx:pt idx="761">3</cx:pt>
          <cx:pt idx="762">3.5</cx:pt>
          <cx:pt idx="763">3</cx:pt>
          <cx:pt idx="764">4</cx:pt>
          <cx:pt idx="765">4</cx:pt>
          <cx:pt idx="766">3.5</cx:pt>
          <cx:pt idx="767">3.5</cx:pt>
          <cx:pt idx="768">2.5</cx:pt>
          <cx:pt idx="769">2</cx:pt>
          <cx:pt idx="770">2.5</cx:pt>
          <cx:pt idx="771">2.5</cx:pt>
          <cx:pt idx="772">3.5</cx:pt>
          <cx:pt idx="773">3</cx:pt>
          <cx:pt idx="774">3</cx:pt>
          <cx:pt idx="775">3.5</cx:pt>
          <cx:pt idx="776">2.5</cx:pt>
          <cx:pt idx="777">3</cx:pt>
          <cx:pt idx="778">3</cx:pt>
          <cx:pt idx="779">3</cx:pt>
          <cx:pt idx="780">3.5</cx:pt>
          <cx:pt idx="781">2.5</cx:pt>
          <cx:pt idx="782">2.5</cx:pt>
          <cx:pt idx="783">3</cx:pt>
          <cx:pt idx="784">3.3332999999999999</cx:pt>
          <cx:pt idx="785">2</cx:pt>
          <cx:pt idx="786">4.3333000000000004</cx:pt>
          <cx:pt idx="787">3.5</cx:pt>
          <cx:pt idx="788">2</cx:pt>
          <cx:pt idx="789">2.5</cx:pt>
          <cx:pt idx="790">2</cx:pt>
          <cx:pt idx="791">2.5</cx:pt>
          <cx:pt idx="792">2</cx:pt>
          <cx:pt idx="793">2.5</cx:pt>
          <cx:pt idx="794">2.5</cx:pt>
          <cx:pt idx="795">1.5</cx:pt>
          <cx:pt idx="796">4.5</cx:pt>
          <cx:pt idx="797">4.5</cx:pt>
          <cx:pt idx="798">3</cx:pt>
          <cx:pt idx="799">3.3332999999999999</cx:pt>
          <cx:pt idx="800">2.5</cx:pt>
          <cx:pt idx="801">3</cx:pt>
          <cx:pt idx="802">4.5</cx:pt>
          <cx:pt idx="803">4</cx:pt>
          <cx:pt idx="804">4.5</cx:pt>
          <cx:pt idx="805">4</cx:pt>
          <cx:pt idx="806">3</cx:pt>
          <cx:pt idx="807">3</cx:pt>
          <cx:pt idx="808">3.5</cx:pt>
          <cx:pt idx="809">4.5</cx:pt>
          <cx:pt idx="810">2</cx:pt>
          <cx:pt idx="811">2.5</cx:pt>
          <cx:pt idx="812">2.5</cx:pt>
          <cx:pt idx="813">3</cx:pt>
          <cx:pt idx="814">4</cx:pt>
          <cx:pt idx="815">4</cx:pt>
          <cx:pt idx="816">2</cx:pt>
          <cx:pt idx="817">2.3332999999999999</cx:pt>
          <cx:pt idx="818">3</cx:pt>
          <cx:pt idx="819">2.3332999999999999</cx:pt>
          <cx:pt idx="820">4</cx:pt>
          <cx:pt idx="821">4.5</cx:pt>
          <cx:pt idx="822">3</cx:pt>
          <cx:pt idx="823">3.5</cx:pt>
          <cx:pt idx="824">3.5</cx:pt>
          <cx:pt idx="825">3</cx:pt>
          <cx:pt idx="826">3.5</cx:pt>
          <cx:pt idx="827">3</cx:pt>
          <cx:pt idx="828">4</cx:pt>
          <cx:pt idx="829">4</cx:pt>
          <cx:pt idx="830">4.5</cx:pt>
          <cx:pt idx="831">3.5</cx:pt>
          <cx:pt idx="832">3</cx:pt>
          <cx:pt idx="833">2.5</cx:pt>
          <cx:pt idx="834">2.5</cx:pt>
          <cx:pt idx="835">3.5</cx:pt>
          <cx:pt idx="836">3</cx:pt>
          <cx:pt idx="837">4</cx:pt>
          <cx:pt idx="838">3.5</cx:pt>
          <cx:pt idx="839">4</cx:pt>
          <cx:pt idx="840">3.5</cx:pt>
          <cx:pt idx="841">3.5</cx:pt>
          <cx:pt idx="842">4</cx:pt>
          <cx:pt idx="843">3</cx:pt>
          <cx:pt idx="844">3.5</cx:pt>
          <cx:pt idx="845">2.5</cx:pt>
          <cx:pt idx="846">4</cx:pt>
          <cx:pt idx="847">3.5</cx:pt>
          <cx:pt idx="848">4</cx:pt>
          <cx:pt idx="849">4.5</cx:pt>
          <cx:pt idx="850">4</cx:pt>
          <cx:pt idx="851">3</cx:pt>
          <cx:pt idx="852">4.5</cx:pt>
          <cx:pt idx="853">3</cx:pt>
          <cx:pt idx="854">4</cx:pt>
          <cx:pt idx="855">4.5</cx:pt>
          <cx:pt idx="856">3</cx:pt>
          <cx:pt idx="857">2.5</cx:pt>
          <cx:pt idx="858">1.5</cx:pt>
          <cx:pt idx="859">2.5</cx:pt>
          <cx:pt idx="860">2</cx:pt>
          <cx:pt idx="861">3.5</cx:pt>
          <cx:pt idx="862">2.5</cx:pt>
          <cx:pt idx="863">3</cx:pt>
          <cx:pt idx="864">2.5</cx:pt>
          <cx:pt idx="865">2</cx:pt>
          <cx:pt idx="866">2.5</cx:pt>
          <cx:pt idx="867">2.5</cx:pt>
          <cx:pt idx="868">2.5</cx:pt>
          <cx:pt idx="869">2.5</cx:pt>
          <cx:pt idx="870">3</cx:pt>
          <cx:pt idx="871">2.5</cx:pt>
          <cx:pt idx="872">3</cx:pt>
          <cx:pt idx="873">3</cx:pt>
          <cx:pt idx="874">2.5</cx:pt>
          <cx:pt idx="875">2.5</cx:pt>
          <cx:pt idx="876">3.5</cx:pt>
          <cx:pt idx="877">2.5</cx:pt>
          <cx:pt idx="878">2.5</cx:pt>
          <cx:pt idx="879">3.5</cx:pt>
          <cx:pt idx="880">4</cx:pt>
          <cx:pt idx="881">3</cx:pt>
          <cx:pt idx="882">3</cx:pt>
          <cx:pt idx="883">4</cx:pt>
          <cx:pt idx="884">4</cx:pt>
          <cx:pt idx="885">3.5</cx:pt>
          <cx:pt idx="886">4</cx:pt>
          <cx:pt idx="887">2.5</cx:pt>
          <cx:pt idx="888">2.5</cx:pt>
          <cx:pt idx="889">2.5</cx:pt>
          <cx:pt idx="890">3</cx:pt>
          <cx:pt idx="891">2.5</cx:pt>
          <cx:pt idx="892">3</cx:pt>
          <cx:pt idx="893">3</cx:pt>
          <cx:pt idx="894">3</cx:pt>
          <cx:pt idx="895">3.5</cx:pt>
          <cx:pt idx="896">3</cx:pt>
          <cx:pt idx="897">2.5</cx:pt>
          <cx:pt idx="898">3</cx:pt>
          <cx:pt idx="899">3.5</cx:pt>
          <cx:pt idx="900">3</cx:pt>
          <cx:pt idx="901">2.5</cx:pt>
          <cx:pt idx="902">2.5</cx:pt>
          <cx:pt idx="903">4</cx:pt>
          <cx:pt idx="904">3.5</cx:pt>
          <cx:pt idx="905">3.5</cx:pt>
          <cx:pt idx="906">3</cx:pt>
          <cx:pt idx="907">4.5</cx:pt>
          <cx:pt idx="908">3.5</cx:pt>
          <cx:pt idx="909">3</cx:pt>
          <cx:pt idx="910">3</cx:pt>
          <cx:pt idx="911">3</cx:pt>
          <cx:pt idx="912">3.5</cx:pt>
          <cx:pt idx="913">3</cx:pt>
          <cx:pt idx="914">2.5</cx:pt>
          <cx:pt idx="915">3</cx:pt>
          <cx:pt idx="916">2.5</cx:pt>
          <cx:pt idx="917">2</cx:pt>
          <cx:pt idx="918">2</cx:pt>
          <cx:pt idx="919">2.5</cx:pt>
          <cx:pt idx="920">2.5</cx:pt>
          <cx:pt idx="921">2.5</cx:pt>
          <cx:pt idx="922">2.5</cx:pt>
          <cx:pt idx="923">2.5</cx:pt>
          <cx:pt idx="924">2.5</cx:pt>
          <cx:pt idx="925">2.5</cx:pt>
          <cx:pt idx="926">2.5</cx:pt>
          <cx:pt idx="927">2.5</cx:pt>
          <cx:pt idx="928">2.5</cx:pt>
          <cx:pt idx="929">2.5</cx:pt>
          <cx:pt idx="930">2.5</cx:pt>
          <cx:pt idx="931">2</cx:pt>
          <cx:pt idx="932">2</cx:pt>
          <cx:pt idx="933">2</cx:pt>
          <cx:pt idx="934">2</cx:pt>
          <cx:pt idx="935">1.5</cx:pt>
          <cx:pt idx="936">1.5</cx:pt>
          <cx:pt idx="937">2</cx:pt>
          <cx:pt idx="938">3</cx:pt>
          <cx:pt idx="939">2.5</cx:pt>
          <cx:pt idx="940">2.5</cx:pt>
          <cx:pt idx="941">3.5</cx:pt>
          <cx:pt idx="942">3</cx:pt>
          <cx:pt idx="943">3</cx:pt>
          <cx:pt idx="944">3</cx:pt>
          <cx:pt idx="945">3.5</cx:pt>
          <cx:pt idx="946">3.5</cx:pt>
          <cx:pt idx="947">3</cx:pt>
          <cx:pt idx="948">3</cx:pt>
          <cx:pt idx="949">3.5</cx:pt>
          <cx:pt idx="950">3</cx:pt>
          <cx:pt idx="951">3</cx:pt>
          <cx:pt idx="952">3</cx:pt>
          <cx:pt idx="953">2.5</cx:pt>
          <cx:pt idx="954">3.5</cx:pt>
          <cx:pt idx="955">4</cx:pt>
          <cx:pt idx="956">3</cx:pt>
          <cx:pt idx="957">3</cx:pt>
          <cx:pt idx="958">2.5</cx:pt>
          <cx:pt idx="959">3</cx:pt>
          <cx:pt idx="960">3</cx:pt>
          <cx:pt idx="961">3</cx:pt>
          <cx:pt idx="962">3.5</cx:pt>
          <cx:pt idx="963">3</cx:pt>
          <cx:pt idx="964">2.5</cx:pt>
          <cx:pt idx="965">2.5</cx:pt>
          <cx:pt idx="966">2.5</cx:pt>
          <cx:pt idx="967">2.5</cx:pt>
          <cx:pt idx="968">3.5</cx:pt>
          <cx:pt idx="969">4</cx:pt>
          <cx:pt idx="970">4.5</cx:pt>
          <cx:pt idx="971">4</cx:pt>
          <cx:pt idx="972">4</cx:pt>
          <cx:pt idx="973">3.5</cx:pt>
          <cx:pt idx="974">3.5</cx:pt>
          <cx:pt idx="975">3</cx:pt>
          <cx:pt idx="976">3.5</cx:pt>
          <cx:pt idx="977">3.5</cx:pt>
          <cx:pt idx="978">4</cx:pt>
          <cx:pt idx="979">4</cx:pt>
          <cx:pt idx="980">3.5</cx:pt>
          <cx:pt idx="981">4</cx:pt>
          <cx:pt idx="982">3</cx:pt>
          <cx:pt idx="983">3.5</cx:pt>
          <cx:pt idx="984">3.5</cx:pt>
          <cx:pt idx="985">3</cx:pt>
          <cx:pt idx="986">3.5</cx:pt>
          <cx:pt idx="987">3.5</cx:pt>
          <cx:pt idx="988">3</cx:pt>
          <cx:pt idx="989">3.5</cx:pt>
          <cx:pt idx="990">3</cx:pt>
          <cx:pt idx="991">3</cx:pt>
          <cx:pt idx="992">4</cx:pt>
          <cx:pt idx="993">3.5</cx:pt>
          <cx:pt idx="994">3</cx:pt>
          <cx:pt idx="995">3.5</cx:pt>
          <cx:pt idx="996">4</cx:pt>
          <cx:pt idx="997">3.5</cx:pt>
          <cx:pt idx="998">2.5</cx:pt>
          <cx:pt idx="999">3.5</cx:pt>
          <cx:pt idx="1000">3.5</cx:pt>
          <cx:pt idx="1001">3</cx:pt>
          <cx:pt idx="1002">4</cx:pt>
          <cx:pt idx="1003">3</cx:pt>
          <cx:pt idx="1004">2.5</cx:pt>
          <cx:pt idx="1005">4</cx:pt>
          <cx:pt idx="1006">3</cx:pt>
          <cx:pt idx="1007">3.5</cx:pt>
          <cx:pt idx="1008">2.5</cx:pt>
          <cx:pt idx="1009">2.5</cx:pt>
          <cx:pt idx="1010">3.5</cx:pt>
          <cx:pt idx="1011">3</cx:pt>
          <cx:pt idx="1012">2.5</cx:pt>
          <cx:pt idx="1013">2.5</cx:pt>
          <cx:pt idx="1014">3.5</cx:pt>
          <cx:pt idx="1015">3</cx:pt>
          <cx:pt idx="1016">3.5</cx:pt>
          <cx:pt idx="1017">4</cx:pt>
          <cx:pt idx="1018">3.5</cx:pt>
          <cx:pt idx="1019">3.5</cx:pt>
          <cx:pt idx="1020">3.5</cx:pt>
          <cx:pt idx="1021">3</cx:pt>
          <cx:pt idx="1022">3</cx:pt>
          <cx:pt idx="1023">3</cx:pt>
          <cx:pt idx="1024">2.5</cx:pt>
          <cx:pt idx="1025">2.5</cx:pt>
          <cx:pt idx="1026">2.5</cx:pt>
          <cx:pt idx="1027">3</cx:pt>
          <cx:pt idx="1028">3.5</cx:pt>
          <cx:pt idx="1029">4</cx:pt>
          <cx:pt idx="1030">4</cx:pt>
          <cx:pt idx="1031">3.5</cx:pt>
          <cx:pt idx="1032">4.5</cx:pt>
          <cx:pt idx="1033">4.5</cx:pt>
          <cx:pt idx="1034">3</cx:pt>
          <cx:pt idx="1035">3</cx:pt>
          <cx:pt idx="1036">3</cx:pt>
          <cx:pt idx="1037">3</cx:pt>
          <cx:pt idx="1038">3.5</cx:pt>
          <cx:pt idx="1039">3.5</cx:pt>
          <cx:pt idx="1040">2.5</cx:pt>
          <cx:pt idx="1041">2.5</cx:pt>
          <cx:pt idx="1042">3.5</cx:pt>
          <cx:pt idx="1043">3.5</cx:pt>
          <cx:pt idx="1044">3.5</cx:pt>
          <cx:pt idx="1045">3.5</cx:pt>
          <cx:pt idx="1046">3.5</cx:pt>
          <cx:pt idx="1047">2.5</cx:pt>
          <cx:pt idx="1048">2</cx:pt>
          <cx:pt idx="1049">2.5</cx:pt>
          <cx:pt idx="1050">2.5</cx:pt>
          <cx:pt idx="1051">3</cx:pt>
          <cx:pt idx="1052">2.5</cx:pt>
          <cx:pt idx="1053">2.5</cx:pt>
          <cx:pt idx="1054">2.5</cx:pt>
          <cx:pt idx="1055">2</cx:pt>
          <cx:pt idx="1056">3</cx:pt>
          <cx:pt idx="1057">3.5</cx:pt>
          <cx:pt idx="1058">2</cx:pt>
          <cx:pt idx="1059">3</cx:pt>
          <cx:pt idx="1060">3</cx:pt>
          <cx:pt idx="1061">2.5</cx:pt>
          <cx:pt idx="1062">1.5</cx:pt>
          <cx:pt idx="1063">3.25</cx:pt>
          <cx:pt idx="1064">2.75</cx:pt>
          <cx:pt idx="1065">3</cx:pt>
          <cx:pt idx="1066">3</cx:pt>
          <cx:pt idx="1067">2.75</cx:pt>
          <cx:pt idx="1068">2.75</cx:pt>
          <cx:pt idx="1069">2.5</cx:pt>
          <cx:pt idx="1070">2.25</cx:pt>
          <cx:pt idx="1071">2</cx:pt>
          <cx:pt idx="1072">4.5</cx:pt>
          <cx:pt idx="1073">2.5</cx:pt>
          <cx:pt idx="1074">4.5</cx:pt>
          <cx:pt idx="1075">2.5</cx:pt>
          <cx:pt idx="1076">2</cx:pt>
          <cx:pt idx="1077">2.5</cx:pt>
          <cx:pt idx="1078">2.5</cx:pt>
          <cx:pt idx="1079">1.5</cx:pt>
          <cx:pt idx="1080">1.5</cx:pt>
          <cx:pt idx="1081">2</cx:pt>
          <cx:pt idx="1082">2.5</cx:pt>
          <cx:pt idx="1083">3</cx:pt>
          <cx:pt idx="1084">3.5</cx:pt>
          <cx:pt idx="1085">3.5</cx:pt>
          <cx:pt idx="1086">4</cx:pt>
          <cx:pt idx="1087">4</cx:pt>
          <cx:pt idx="1088">4.5</cx:pt>
          <cx:pt idx="1089">3.5</cx:pt>
          <cx:pt idx="1090">4</cx:pt>
          <cx:pt idx="1091">3.5</cx:pt>
          <cx:pt idx="1092">4</cx:pt>
          <cx:pt idx="1093">4.5</cx:pt>
          <cx:pt idx="1094">3.5</cx:pt>
          <cx:pt idx="1095">3.5</cx:pt>
          <cx:pt idx="1096">3</cx:pt>
          <cx:pt idx="1097">4.5</cx:pt>
          <cx:pt idx="1098">4.5</cx:pt>
          <cx:pt idx="1099">5</cx:pt>
          <cx:pt idx="1100">3.5</cx:pt>
          <cx:pt idx="1101">4.5</cx:pt>
          <cx:pt idx="1102">3</cx:pt>
          <cx:pt idx="1103">2.25</cx:pt>
          <cx:pt idx="1104">2.5</cx:pt>
          <cx:pt idx="1105">1.6667000000000001</cx:pt>
          <cx:pt idx="1106">2</cx:pt>
          <cx:pt idx="1107">2.3332999999999999</cx:pt>
          <cx:pt idx="1108">2.3332999999999999</cx:pt>
          <cx:pt idx="1109">1.6667000000000001</cx:pt>
          <cx:pt idx="1110">1.6667000000000001</cx:pt>
          <cx:pt idx="1111">1.6667000000000001</cx:pt>
          <cx:pt idx="1112">2.3332999999999999</cx:pt>
          <cx:pt idx="1113">2</cx:pt>
          <cx:pt idx="1114">2.6667000000000001</cx:pt>
          <cx:pt idx="1115">2</cx:pt>
          <cx:pt idx="1116">2.6667000000000001</cx:pt>
          <cx:pt idx="1117">4</cx:pt>
          <cx:pt idx="1118">3</cx:pt>
          <cx:pt idx="1119">3</cx:pt>
          <cx:pt idx="1120">4.5</cx:pt>
          <cx:pt idx="1121">4.5</cx:pt>
          <cx:pt idx="1122">4.5</cx:pt>
          <cx:pt idx="1123">3.5</cx:pt>
          <cx:pt idx="1124">4</cx:pt>
          <cx:pt idx="1125">3.5</cx:pt>
          <cx:pt idx="1126">4</cx:pt>
          <cx:pt idx="1127">2.5</cx:pt>
          <cx:pt idx="1128">3.5</cx:pt>
          <cx:pt idx="1129">4.5</cx:pt>
          <cx:pt idx="1130">3.5</cx:pt>
          <cx:pt idx="1131">2</cx:pt>
          <cx:pt idx="1132">3.5</cx:pt>
          <cx:pt idx="1133">1.6667000000000001</cx:pt>
          <cx:pt idx="1134">3.5</cx:pt>
          <cx:pt idx="1135">2.5</cx:pt>
          <cx:pt idx="1136">3</cx:pt>
          <cx:pt idx="1137">2.5</cx:pt>
          <cx:pt idx="1138">2.75</cx:pt>
          <cx:pt idx="1139">3.25</cx:pt>
          <cx:pt idx="1140">2.5</cx:pt>
          <cx:pt idx="1141">4</cx:pt>
          <cx:pt idx="1142">4</cx:pt>
          <cx:pt idx="1143">3.5</cx:pt>
          <cx:pt idx="1144">4</cx:pt>
          <cx:pt idx="1145">4.5</cx:pt>
          <cx:pt idx="1146">2.5</cx:pt>
          <cx:pt idx="1147">3.5</cx:pt>
          <cx:pt idx="1148">4</cx:pt>
          <cx:pt idx="1149">2.5</cx:pt>
          <cx:pt idx="1150">2</cx:pt>
          <cx:pt idx="1151">2</cx:pt>
          <cx:pt idx="1152">2.5</cx:pt>
          <cx:pt idx="1153">2.5</cx:pt>
          <cx:pt idx="1154">1.5</cx:pt>
          <cx:pt idx="1155">2.5</cx:pt>
          <cx:pt idx="1156">2.5</cx:pt>
          <cx:pt idx="1157">3</cx:pt>
          <cx:pt idx="1158">2.5</cx:pt>
          <cx:pt idx="1159">2.5</cx:pt>
          <cx:pt idx="1160">3</cx:pt>
          <cx:pt idx="1161">1.5</cx:pt>
          <cx:pt idx="1162">3.5</cx:pt>
          <cx:pt idx="1163">3</cx:pt>
          <cx:pt idx="1164">2</cx:pt>
          <cx:pt idx="1165">2</cx:pt>
          <cx:pt idx="1166">3</cx:pt>
          <cx:pt idx="1167">2</cx:pt>
          <cx:pt idx="1168">1.5</cx:pt>
          <cx:pt idx="1169">1.5</cx:pt>
          <cx:pt idx="1170">1.5</cx:pt>
          <cx:pt idx="1171">2</cx:pt>
          <cx:pt idx="1172">1.5</cx:pt>
          <cx:pt idx="1173">2</cx:pt>
          <cx:pt idx="1174">2.5</cx:pt>
          <cx:pt idx="1175">2.5</cx:pt>
          <cx:pt idx="1176">2</cx:pt>
          <cx:pt idx="1177">2.5</cx:pt>
          <cx:pt idx="1178">2</cx:pt>
          <cx:pt idx="1179">2</cx:pt>
          <cx:pt idx="1180">1.5</cx:pt>
          <cx:pt idx="1181">1.5</cx:pt>
          <cx:pt idx="1182">2</cx:pt>
          <cx:pt idx="1183">2.5</cx:pt>
          <cx:pt idx="1184">1</cx:pt>
          <cx:pt idx="1185">2.5</cx:pt>
          <cx:pt idx="1186">1.5</cx:pt>
          <cx:pt idx="1187">2</cx:pt>
          <cx:pt idx="1188">2.5</cx:pt>
          <cx:pt idx="1189">2.5</cx:pt>
          <cx:pt idx="1190">3</cx:pt>
          <cx:pt idx="1191">4.5</cx:pt>
          <cx:pt idx="1192">3.5</cx:pt>
          <cx:pt idx="1193">4</cx:pt>
          <cx:pt idx="1194">4.5</cx:pt>
          <cx:pt idx="1195">2</cx:pt>
          <cx:pt idx="1196">2</cx:pt>
          <cx:pt idx="1197">3</cx:pt>
          <cx:pt idx="1198">1.5</cx:pt>
          <cx:pt idx="1199">2</cx:pt>
          <cx:pt idx="1200">1.6667000000000001</cx:pt>
          <cx:pt idx="1201">2.3332999999999999</cx:pt>
          <cx:pt idx="1202">1.6667000000000001</cx:pt>
          <cx:pt idx="1203">2</cx:pt>
          <cx:pt idx="1204">3.3332999999999999</cx:pt>
          <cx:pt idx="1205">2.3332999999999999</cx:pt>
          <cx:pt idx="1206">2.6667000000000001</cx:pt>
          <cx:pt idx="1207">3</cx:pt>
          <cx:pt idx="1208">3.6667000000000001</cx:pt>
          <cx:pt idx="1209">3</cx:pt>
          <cx:pt idx="1210">4.5</cx:pt>
          <cx:pt idx="1211">4.5</cx:pt>
          <cx:pt idx="1212">2.5</cx:pt>
          <cx:pt idx="1213">2.5</cx:pt>
          <cx:pt idx="1214">2.5</cx:pt>
          <cx:pt idx="1215">4</cx:pt>
          <cx:pt idx="1216">4</cx:pt>
          <cx:pt idx="1217">2.5</cx:pt>
          <cx:pt idx="1218">2</cx:pt>
          <cx:pt idx="1219">2.5</cx:pt>
          <cx:pt idx="1220">2</cx:pt>
          <cx:pt idx="1221">2.5</cx:pt>
          <cx:pt idx="1222">3.5</cx:pt>
          <cx:pt idx="1223">1.5</cx:pt>
          <cx:pt idx="1224">2</cx:pt>
          <cx:pt idx="1225">2.5</cx:pt>
          <cx:pt idx="1226">3.5</cx:pt>
          <cx:pt idx="1227">2.5</cx:pt>
          <cx:pt idx="1228">3</cx:pt>
          <cx:pt idx="1229">2.5</cx:pt>
          <cx:pt idx="1230">2</cx:pt>
          <cx:pt idx="1231">1.5</cx:pt>
          <cx:pt idx="1232">2</cx:pt>
          <cx:pt idx="1233">1.5</cx:pt>
          <cx:pt idx="1234">2.5</cx:pt>
          <cx:pt idx="1235">3</cx:pt>
          <cx:pt idx="1236">2</cx:pt>
          <cx:pt idx="1237">1</cx:pt>
          <cx:pt idx="1238">2</cx:pt>
          <cx:pt idx="1239">2</cx:pt>
          <cx:pt idx="1240">1.5</cx:pt>
          <cx:pt idx="1241">2.5</cx:pt>
          <cx:pt idx="1242">1.5</cx:pt>
          <cx:pt idx="1243">1</cx:pt>
          <cx:pt idx="1244">1.5</cx:pt>
          <cx:pt idx="1245">1.5</cx:pt>
          <cx:pt idx="1246">1.5</cx:pt>
          <cx:pt idx="1247">3</cx:pt>
          <cx:pt idx="1248">2</cx:pt>
          <cx:pt idx="1249">3</cx:pt>
          <cx:pt idx="1250">2.5</cx:pt>
          <cx:pt idx="1251">2</cx:pt>
          <cx:pt idx="1252">2</cx:pt>
          <cx:pt idx="1253">2.5</cx:pt>
          <cx:pt idx="1254">2</cx:pt>
          <cx:pt idx="1255">2.5</cx:pt>
          <cx:pt idx="1256">3</cx:pt>
          <cx:pt idx="1257">1.5</cx:pt>
          <cx:pt idx="1258">2.5</cx:pt>
          <cx:pt idx="1259">3.5</cx:pt>
          <cx:pt idx="1260">2.5</cx:pt>
          <cx:pt idx="1261">3</cx:pt>
          <cx:pt idx="1262">2.5</cx:pt>
          <cx:pt idx="1263">2.5</cx:pt>
          <cx:pt idx="1264">3.5</cx:pt>
          <cx:pt idx="1265">4</cx:pt>
          <cx:pt idx="1266">4</cx:pt>
          <cx:pt idx="1267">3.5</cx:pt>
          <cx:pt idx="1268">4</cx:pt>
          <cx:pt idx="1269">4.5</cx:pt>
          <cx:pt idx="1270">4</cx:pt>
          <cx:pt idx="1271">2.5</cx:pt>
          <cx:pt idx="1272">3</cx:pt>
          <cx:pt idx="1273">3.5</cx:pt>
          <cx:pt idx="1274">2</cx:pt>
          <cx:pt idx="1275">2</cx:pt>
          <cx:pt idx="1276">2</cx:pt>
          <cx:pt idx="1277">3</cx:pt>
          <cx:pt idx="1278">2.5</cx:pt>
          <cx:pt idx="1279">2</cx:pt>
          <cx:pt idx="1280">1.5</cx:pt>
          <cx:pt idx="1281">1.5</cx:pt>
          <cx:pt idx="1282">2.5</cx:pt>
          <cx:pt idx="1283">2.5</cx:pt>
          <cx:pt idx="1284">2.5</cx:pt>
          <cx:pt idx="1285">2</cx:pt>
          <cx:pt idx="1286">1.5</cx:pt>
          <cx:pt idx="1287">2</cx:pt>
          <cx:pt idx="1288">3.5</cx:pt>
          <cx:pt idx="1289">3.5</cx:pt>
          <cx:pt idx="1290">4</cx:pt>
          <cx:pt idx="1291">3</cx:pt>
          <cx:pt idx="1292">3.5</cx:pt>
          <cx:pt idx="1293">3.5</cx:pt>
          <cx:pt idx="1294">3</cx:pt>
          <cx:pt idx="1295">3</cx:pt>
          <cx:pt idx="1296">2.5</cx:pt>
          <cx:pt idx="1297">2.5</cx:pt>
          <cx:pt idx="1298">3</cx:pt>
          <cx:pt idx="1299">2</cx:pt>
          <cx:pt idx="1300">3</cx:pt>
          <cx:pt idx="1301">2.5</cx:pt>
          <cx:pt idx="1302">3</cx:pt>
          <cx:pt idx="1303">4</cx:pt>
          <cx:pt idx="1304">3</cx:pt>
          <cx:pt idx="1305">4</cx:pt>
          <cx:pt idx="1306">4</cx:pt>
          <cx:pt idx="1307">3</cx:pt>
          <cx:pt idx="1308">2.5</cx:pt>
          <cx:pt idx="1309">3</cx:pt>
          <cx:pt idx="1310">3</cx:pt>
          <cx:pt idx="1311">2.5</cx:pt>
          <cx:pt idx="1312">2.5</cx:pt>
          <cx:pt idx="1313">2.5</cx:pt>
          <cx:pt idx="1314">2.5</cx:pt>
          <cx:pt idx="1315">3</cx:pt>
          <cx:pt idx="1316">2.5</cx:pt>
          <cx:pt idx="1317">4</cx:pt>
          <cx:pt idx="1318">3.5</cx:pt>
          <cx:pt idx="1319">3</cx:pt>
          <cx:pt idx="1320">2.5</cx:pt>
          <cx:pt idx="1321">3.5</cx:pt>
          <cx:pt idx="1322">3.3332999999999999</cx:pt>
          <cx:pt idx="1323">4</cx:pt>
          <cx:pt idx="1324">3.5</cx:pt>
          <cx:pt idx="1325">3.5</cx:pt>
          <cx:pt idx="1326">3</cx:pt>
          <cx:pt idx="1327">3.5</cx:pt>
          <cx:pt idx="1328">2.5</cx:pt>
          <cx:pt idx="1329">3</cx:pt>
          <cx:pt idx="1330">2.6667000000000001</cx:pt>
          <cx:pt idx="1331">2</cx:pt>
          <cx:pt idx="1332">2.3332999999999999</cx:pt>
          <cx:pt idx="1333">3</cx:pt>
          <cx:pt idx="1334">3.6667000000000001</cx:pt>
          <cx:pt idx="1335">2</cx:pt>
          <cx:pt idx="1336">3.3332999999999999</cx:pt>
          <cx:pt idx="1337">3.3332999999999999</cx:pt>
          <cx:pt idx="1338">2.6667000000000001</cx:pt>
          <cx:pt idx="1339">4</cx:pt>
          <cx:pt idx="1340">2.6667000000000001</cx:pt>
          <cx:pt idx="1341">2.6667000000000001</cx:pt>
          <cx:pt idx="1342">2.6667000000000001</cx:pt>
          <cx:pt idx="1343">3</cx:pt>
          <cx:pt idx="1344">3</cx:pt>
          <cx:pt idx="1345">4.6666999999999996</cx:pt>
          <cx:pt idx="1346">3.3332999999999999</cx:pt>
          <cx:pt idx="1347">2.3332999999999999</cx:pt>
          <cx:pt idx="1348">2.6667000000000001</cx:pt>
          <cx:pt idx="1349">3</cx:pt>
          <cx:pt idx="1350">3.5</cx:pt>
          <cx:pt idx="1351">4</cx:pt>
          <cx:pt idx="1352">4</cx:pt>
          <cx:pt idx="1353">2.3332999999999999</cx:pt>
          <cx:pt idx="1354">3.6667000000000001</cx:pt>
          <cx:pt idx="1355">3</cx:pt>
          <cx:pt idx="1356">2.5</cx:pt>
          <cx:pt idx="1357">3</cx:pt>
          <cx:pt idx="1358">2.5</cx:pt>
          <cx:pt idx="1359">3</cx:pt>
          <cx:pt idx="1360">3</cx:pt>
          <cx:pt idx="1361">2.5</cx:pt>
          <cx:pt idx="1362">2.5</cx:pt>
          <cx:pt idx="1363">3.5</cx:pt>
          <cx:pt idx="1364">2.5</cx:pt>
          <cx:pt idx="1365">3.5</cx:pt>
          <cx:pt idx="1366">2.5</cx:pt>
          <cx:pt idx="1367">3</cx:pt>
          <cx:pt idx="1368">3.5</cx:pt>
          <cx:pt idx="1369">3</cx:pt>
          <cx:pt idx="1370">3</cx:pt>
          <cx:pt idx="1371">3.5</cx:pt>
          <cx:pt idx="1372">2.5</cx:pt>
          <cx:pt idx="1373">3</cx:pt>
          <cx:pt idx="1374">2.5</cx:pt>
          <cx:pt idx="1375">4</cx:pt>
          <cx:pt idx="1376">4</cx:pt>
          <cx:pt idx="1377">3</cx:pt>
          <cx:pt idx="1378">2.5</cx:pt>
          <cx:pt idx="1379">3</cx:pt>
          <cx:pt idx="1380">3</cx:pt>
          <cx:pt idx="1381">3</cx:pt>
          <cx:pt idx="1382">2.3332999999999999</cx:pt>
          <cx:pt idx="1383">4</cx:pt>
          <cx:pt idx="1384">3</cx:pt>
          <cx:pt idx="1385">3</cx:pt>
          <cx:pt idx="1386">3</cx:pt>
          <cx:pt idx="1387">2.5</cx:pt>
          <cx:pt idx="1388">3.5</cx:pt>
          <cx:pt idx="1389">4</cx:pt>
          <cx:pt idx="1390">3.5</cx:pt>
          <cx:pt idx="1391">3.5</cx:pt>
          <cx:pt idx="1392">4</cx:pt>
          <cx:pt idx="1393">3.5</cx:pt>
          <cx:pt idx="1394">4</cx:pt>
          <cx:pt idx="1395">4</cx:pt>
          <cx:pt idx="1396">3.5</cx:pt>
          <cx:pt idx="1397">3</cx:pt>
          <cx:pt idx="1398">4</cx:pt>
          <cx:pt idx="1399">3.5</cx:pt>
          <cx:pt idx="1400">4</cx:pt>
          <cx:pt idx="1401">3</cx:pt>
          <cx:pt idx="1402">2.5</cx:pt>
          <cx:pt idx="1403">3.5</cx:pt>
          <cx:pt idx="1404">3.5</cx:pt>
          <cx:pt idx="1405">3.5</cx:pt>
          <cx:pt idx="1406">4</cx:pt>
          <cx:pt idx="1407">4</cx:pt>
          <cx:pt idx="1408">4</cx:pt>
          <cx:pt idx="1409">3</cx:pt>
          <cx:pt idx="1410">2.3332999999999999</cx:pt>
          <cx:pt idx="1411">2.3332999999999999</cx:pt>
          <cx:pt idx="1412">3</cx:pt>
          <cx:pt idx="1413">4.5</cx:pt>
          <cx:pt idx="1414">3</cx:pt>
          <cx:pt idx="1415">2.5</cx:pt>
          <cx:pt idx="1416">2.5</cx:pt>
          <cx:pt idx="1417">3</cx:pt>
          <cx:pt idx="1418">2.5</cx:pt>
          <cx:pt idx="1419">3.5</cx:pt>
          <cx:pt idx="1420">3.5</cx:pt>
          <cx:pt idx="1421">3.5</cx:pt>
          <cx:pt idx="1422">3</cx:pt>
          <cx:pt idx="1423">3.5</cx:pt>
          <cx:pt idx="1424">4</cx:pt>
          <cx:pt idx="1425">4</cx:pt>
          <cx:pt idx="1426">2.5</cx:pt>
          <cx:pt idx="1427">3.5</cx:pt>
          <cx:pt idx="1428">4.5</cx:pt>
          <cx:pt idx="1429">4</cx:pt>
          <cx:pt idx="1430">3.5</cx:pt>
          <cx:pt idx="1431">4</cx:pt>
          <cx:pt idx="1432">3.6667000000000001</cx:pt>
          <cx:pt idx="1433">3</cx:pt>
          <cx:pt idx="1434">3.3332999999999999</cx:pt>
          <cx:pt idx="1435">2.6667000000000001</cx:pt>
          <cx:pt idx="1436">2</cx:pt>
          <cx:pt idx="1437">2.6667000000000001</cx:pt>
          <cx:pt idx="1438">2.6667000000000001</cx:pt>
          <cx:pt idx="1439">3.3332999999999999</cx:pt>
          <cx:pt idx="1440">4</cx:pt>
          <cx:pt idx="1441">3.5</cx:pt>
          <cx:pt idx="1442">2.5</cx:pt>
          <cx:pt idx="1443">3</cx:pt>
          <cx:pt idx="1444">3</cx:pt>
          <cx:pt idx="1445">3.5</cx:pt>
          <cx:pt idx="1446">2.5</cx:pt>
          <cx:pt idx="1447">4</cx:pt>
          <cx:pt idx="1448">2</cx:pt>
          <cx:pt idx="1449">4</cx:pt>
          <cx:pt idx="1450">3</cx:pt>
          <cx:pt idx="1451">2.5</cx:pt>
          <cx:pt idx="1452">3</cx:pt>
          <cx:pt idx="1453">3.5</cx:pt>
          <cx:pt idx="1454">3</cx:pt>
          <cx:pt idx="1455">3.5</cx:pt>
          <cx:pt idx="1456">3</cx:pt>
          <cx:pt idx="1457">4</cx:pt>
          <cx:pt idx="1458">4</cx:pt>
          <cx:pt idx="1459">3</cx:pt>
          <cx:pt idx="1460">3</cx:pt>
          <cx:pt idx="1461">3.5</cx:pt>
          <cx:pt idx="1462">4</cx:pt>
          <cx:pt idx="1463">4</cx:pt>
          <cx:pt idx="1464">4</cx:pt>
          <cx:pt idx="1465">4</cx:pt>
          <cx:pt idx="1466">3.5</cx:pt>
          <cx:pt idx="1467">3</cx:pt>
          <cx:pt idx="1468">4</cx:pt>
          <cx:pt idx="1469">3</cx:pt>
          <cx:pt idx="1470">3.5</cx:pt>
          <cx:pt idx="1471">3</cx:pt>
          <cx:pt idx="1472">3.5</cx:pt>
          <cx:pt idx="1473">3</cx:pt>
          <cx:pt idx="1474">2.5</cx:pt>
          <cx:pt idx="1475">3.5</cx:pt>
          <cx:pt idx="1476">2.5</cx:pt>
          <cx:pt idx="1477">4.5</cx:pt>
          <cx:pt idx="1478">3</cx:pt>
          <cx:pt idx="1479">3</cx:pt>
          <cx:pt idx="1480">2.5</cx:pt>
          <cx:pt idx="1481">4</cx:pt>
          <cx:pt idx="1482">4</cx:pt>
          <cx:pt idx="1483">3.5</cx:pt>
          <cx:pt idx="1484">4</cx:pt>
          <cx:pt idx="1485">2.5</cx:pt>
          <cx:pt idx="1486">2</cx:pt>
          <cx:pt idx="1487">2.5</cx:pt>
          <cx:pt idx="1488">3</cx:pt>
          <cx:pt idx="1489">3.5</cx:pt>
          <cx:pt idx="1490">2.5</cx:pt>
          <cx:pt idx="1491">3.5</cx:pt>
          <cx:pt idx="1492">3.5</cx:pt>
          <cx:pt idx="1493">2.5</cx:pt>
          <cx:pt idx="1494">3.5</cx:pt>
          <cx:pt idx="1495">3</cx:pt>
          <cx:pt idx="1496">2.5</cx:pt>
          <cx:pt idx="1497">4</cx:pt>
          <cx:pt idx="1498">3.5</cx:pt>
          <cx:pt idx="1499">3.5</cx:pt>
          <cx:pt idx="1500">3.5</cx:pt>
          <cx:pt idx="1501">3.5</cx:pt>
          <cx:pt idx="1502">4</cx:pt>
          <cx:pt idx="1503">4</cx:pt>
          <cx:pt idx="1504">3</cx:pt>
          <cx:pt idx="1505">4.5</cx:pt>
          <cx:pt idx="1506">3.5</cx:pt>
          <cx:pt idx="1507">2.5</cx:pt>
          <cx:pt idx="1508">4</cx:pt>
          <cx:pt idx="1509">2.5</cx:pt>
          <cx:pt idx="1510">3</cx:pt>
          <cx:pt idx="1511">2.5</cx:pt>
          <cx:pt idx="1512">3.5</cx:pt>
          <cx:pt idx="1513">2.5</cx:pt>
          <cx:pt idx="1514">3.5</cx:pt>
          <cx:pt idx="1515">3.5</cx:pt>
          <cx:pt idx="1516">3.5</cx:pt>
          <cx:pt idx="1517">3</cx:pt>
          <cx:pt idx="1518">4</cx:pt>
          <cx:pt idx="1519">4</cx:pt>
          <cx:pt idx="1520">5</cx:pt>
          <cx:pt idx="1521">4.5</cx:pt>
          <cx:pt idx="1522">3</cx:pt>
          <cx:pt idx="1523">2.5</cx:pt>
          <cx:pt idx="1524">3</cx:pt>
          <cx:pt idx="1525">3</cx:pt>
          <cx:pt idx="1526">3.5</cx:pt>
          <cx:pt idx="1527">3.5</cx:pt>
          <cx:pt idx="1528">2</cx:pt>
          <cx:pt idx="1529">4</cx:pt>
          <cx:pt idx="1530">3.5</cx:pt>
          <cx:pt idx="1531">4</cx:pt>
          <cx:pt idx="1532">4.5</cx:pt>
          <cx:pt idx="1533">3</cx:pt>
          <cx:pt idx="1534">2.5</cx:pt>
          <cx:pt idx="1535">3</cx:pt>
          <cx:pt idx="1536">2.3332999999999999</cx:pt>
          <cx:pt idx="1537">3.6667000000000001</cx:pt>
          <cx:pt idx="1538">3.5</cx:pt>
          <cx:pt idx="1539">3.5</cx:pt>
          <cx:pt idx="1540">2</cx:pt>
          <cx:pt idx="1541">4</cx:pt>
          <cx:pt idx="1542">3.5</cx:pt>
          <cx:pt idx="1543">3</cx:pt>
          <cx:pt idx="1544">3.5</cx:pt>
          <cx:pt idx="1545">3</cx:pt>
          <cx:pt idx="1546">2</cx:pt>
          <cx:pt idx="1547">3</cx:pt>
          <cx:pt idx="1548">2.3332999999999999</cx:pt>
          <cx:pt idx="1549">3.6667000000000001</cx:pt>
          <cx:pt idx="1550">2.3332999999999999</cx:pt>
          <cx:pt idx="1551">2.3332999999999999</cx:pt>
          <cx:pt idx="1552">2.3332999999999999</cx:pt>
          <cx:pt idx="1553">2</cx:pt>
          <cx:pt idx="1554">2</cx:pt>
          <cx:pt idx="1555">3.6667000000000001</cx:pt>
          <cx:pt idx="1556">2</cx:pt>
          <cx:pt idx="1557">2.3332999999999999</cx:pt>
          <cx:pt idx="1558">2.6667000000000001</cx:pt>
          <cx:pt idx="1559">2.3332999999999999</cx:pt>
          <cx:pt idx="1560">2.6667000000000001</cx:pt>
          <cx:pt idx="1561">2.3332999999999999</cx:pt>
          <cx:pt idx="1562">2</cx:pt>
          <cx:pt idx="1563">3</cx:pt>
          <cx:pt idx="1564">3.3332999999999999</cx:pt>
          <cx:pt idx="1565">2</cx:pt>
          <cx:pt idx="1566">2</cx:pt>
          <cx:pt idx="1567">4</cx:pt>
          <cx:pt idx="1568">4</cx:pt>
          <cx:pt idx="1569">4.5</cx:pt>
          <cx:pt idx="1570">2.5</cx:pt>
          <cx:pt idx="1571">2.5</cx:pt>
          <cx:pt idx="1572">2.5</cx:pt>
          <cx:pt idx="1573">3.5</cx:pt>
          <cx:pt idx="1574">2.5</cx:pt>
          <cx:pt idx="1575">3.5</cx:pt>
          <cx:pt idx="1576">2.5</cx:pt>
          <cx:pt idx="1577">3.5</cx:pt>
          <cx:pt idx="1578">3.5</cx:pt>
          <cx:pt idx="1579">3.5</cx:pt>
          <cx:pt idx="1580">3</cx:pt>
          <cx:pt idx="1581">3.5</cx:pt>
          <cx:pt idx="1582">2.5</cx:pt>
          <cx:pt idx="1583">2.5</cx:pt>
          <cx:pt idx="1584">2.5</cx:pt>
          <cx:pt idx="1585">2.5</cx:pt>
          <cx:pt idx="1586">2.5</cx:pt>
          <cx:pt idx="1587">2.5</cx:pt>
          <cx:pt idx="1588">3</cx:pt>
          <cx:pt idx="1589">3</cx:pt>
          <cx:pt idx="1590">2.5</cx:pt>
          <cx:pt idx="1591">2.5</cx:pt>
          <cx:pt idx="1592">2</cx:pt>
          <cx:pt idx="1593">2.5</cx:pt>
          <cx:pt idx="1594">2.5</cx:pt>
          <cx:pt idx="1595">4.5</cx:pt>
          <cx:pt idx="1596">4.5</cx:pt>
          <cx:pt idx="1597">3</cx:pt>
          <cx:pt idx="1598">3.5</cx:pt>
          <cx:pt idx="1599">5</cx:pt>
          <cx:pt idx="1600">4</cx:pt>
          <cx:pt idx="1601">2</cx:pt>
          <cx:pt idx="1602">2.3332999999999999</cx:pt>
          <cx:pt idx="1603">2.6667000000000001</cx:pt>
          <cx:pt idx="1604">2.6667000000000001</cx:pt>
          <cx:pt idx="1605">3.3332999999999999</cx:pt>
          <cx:pt idx="1606">2.3332999999999999</cx:pt>
          <cx:pt idx="1607">2.5</cx:pt>
          <cx:pt idx="1608">3</cx:pt>
          <cx:pt idx="1609">2</cx:pt>
          <cx:pt idx="1610">2.5</cx:pt>
          <cx:pt idx="1611">2.5</cx:pt>
          <cx:pt idx="1612">2.5</cx:pt>
          <cx:pt idx="1613">2</cx:pt>
          <cx:pt idx="1614">2.5</cx:pt>
          <cx:pt idx="1615">2.5</cx:pt>
          <cx:pt idx="1616">2</cx:pt>
          <cx:pt idx="1617">2</cx:pt>
          <cx:pt idx="1618">1.5</cx:pt>
          <cx:pt idx="1619">2</cx:pt>
          <cx:pt idx="1620">2</cx:pt>
          <cx:pt idx="1621">2.5</cx:pt>
          <cx:pt idx="1622">2.5</cx:pt>
          <cx:pt idx="1623">2.5</cx:pt>
          <cx:pt idx="1624">1.5</cx:pt>
          <cx:pt idx="1625">2.5</cx:pt>
          <cx:pt idx="1626">2.5</cx:pt>
          <cx:pt idx="1627">2.5</cx:pt>
          <cx:pt idx="1628">2</cx:pt>
          <cx:pt idx="1629">2.3332999999999999</cx:pt>
          <cx:pt idx="1630">2.6667000000000001</cx:pt>
          <cx:pt idx="1631">2.5</cx:pt>
          <cx:pt idx="1632">2.3332999999999999</cx:pt>
          <cx:pt idx="1633">2.5</cx:pt>
          <cx:pt idx="1634">3</cx:pt>
          <cx:pt idx="1635">2.6667000000000001</cx:pt>
          <cx:pt idx="1636">1.6667000000000001</cx:pt>
          <cx:pt idx="1637">2.3332999999999999</cx:pt>
          <cx:pt idx="1638">3</cx:pt>
          <cx:pt idx="1639">2</cx:pt>
          <cx:pt idx="1640">2.3332999999999999</cx:pt>
          <cx:pt idx="1641">2.6667000000000001</cx:pt>
          <cx:pt idx="1642">2.3332999999999999</cx:pt>
          <cx:pt idx="1643">2.3332999999999999</cx:pt>
          <cx:pt idx="1644">2.3332999999999999</cx:pt>
          <cx:pt idx="1645">1.6667000000000001</cx:pt>
          <cx:pt idx="1646">2.6667000000000001</cx:pt>
          <cx:pt idx="1647">3.3332999999999999</cx:pt>
          <cx:pt idx="1648">3</cx:pt>
          <cx:pt idx="1649">3</cx:pt>
          <cx:pt idx="1650">1.6667000000000001</cx:pt>
          <cx:pt idx="1651">2</cx:pt>
          <cx:pt idx="1652">1.3332999999999999</cx:pt>
          <cx:pt idx="1653">2.3332999999999999</cx:pt>
          <cx:pt idx="1654">2.3332999999999999</cx:pt>
          <cx:pt idx="1655">1.6667000000000001</cx:pt>
          <cx:pt idx="1656">2.6667000000000001</cx:pt>
          <cx:pt idx="1657">2.3332999999999999</cx:pt>
          <cx:pt idx="1658">2.3332999999999999</cx:pt>
          <cx:pt idx="1659">3.3332999999999999</cx:pt>
          <cx:pt idx="1660">2</cx:pt>
          <cx:pt idx="1661">3.5</cx:pt>
          <cx:pt idx="1662">2.5</cx:pt>
          <cx:pt idx="1663">2.3332999999999999</cx:pt>
          <cx:pt idx="1664">2</cx:pt>
          <cx:pt idx="1665">2.6667000000000001</cx:pt>
          <cx:pt idx="1666">2</cx:pt>
          <cx:pt idx="1667">2</cx:pt>
          <cx:pt idx="1668">2.6667000000000001</cx:pt>
          <cx:pt idx="1669">3.3332999999999999</cx:pt>
          <cx:pt idx="1670">3</cx:pt>
          <cx:pt idx="1671">2.6667000000000001</cx:pt>
          <cx:pt idx="1672">2.3332999999999999</cx:pt>
          <cx:pt idx="1673">3</cx:pt>
          <cx:pt idx="1674">2.3332999999999999</cx:pt>
          <cx:pt idx="1675">2</cx:pt>
          <cx:pt idx="1676">2.3332999999999999</cx:pt>
          <cx:pt idx="1677">2.6667000000000001</cx:pt>
          <cx:pt idx="1678">3</cx:pt>
          <cx:pt idx="1679">2.6667000000000001</cx:pt>
          <cx:pt idx="1680">2.6667000000000001</cx:pt>
          <cx:pt idx="1681">2.6667000000000001</cx:pt>
          <cx:pt idx="1682">3.6667000000000001</cx:pt>
          <cx:pt idx="1683">3</cx:pt>
          <cx:pt idx="1684">3</cx:pt>
          <cx:pt idx="1685">2.5</cx:pt>
          <cx:pt idx="1686">3.5</cx:pt>
          <cx:pt idx="1687">2.5</cx:pt>
          <cx:pt idx="1688">3.5</cx:pt>
          <cx:pt idx="1689">2.5</cx:pt>
          <cx:pt idx="1690">3.5</cx:pt>
          <cx:pt idx="1691">2</cx:pt>
          <cx:pt idx="1692">2.3332999999999999</cx:pt>
          <cx:pt idx="1693">3.5</cx:pt>
          <cx:pt idx="1694">3</cx:pt>
          <cx:pt idx="1695">2.5</cx:pt>
          <cx:pt idx="1696">2</cx:pt>
          <cx:pt idx="1697">3.5</cx:pt>
          <cx:pt idx="1698">4.5</cx:pt>
          <cx:pt idx="1699">1.5</cx:pt>
          <cx:pt idx="1700">1.5</cx:pt>
          <cx:pt idx="1701">2</cx:pt>
          <cx:pt idx="1702">2.5</cx:pt>
          <cx:pt idx="1703">2.5</cx:pt>
          <cx:pt idx="1704">2.5</cx:pt>
          <cx:pt idx="1705">1.5</cx:pt>
          <cx:pt idx="1706">2</cx:pt>
          <cx:pt idx="1707">2</cx:pt>
          <cx:pt idx="1708">2.5</cx:pt>
          <cx:pt idx="1709">2.5</cx:pt>
          <cx:pt idx="1710">2.5</cx:pt>
          <cx:pt idx="1711">2</cx:pt>
          <cx:pt idx="1712">1.5</cx:pt>
          <cx:pt idx="1713">2.5</cx:pt>
          <cx:pt idx="1714">2</cx:pt>
          <cx:pt idx="1715">1.5</cx:pt>
          <cx:pt idx="1716">2.6667000000000001</cx:pt>
          <cx:pt idx="1717">2.3332999999999999</cx:pt>
          <cx:pt idx="1718">2.3332999999999999</cx:pt>
          <cx:pt idx="1719">2.3332999999999999</cx:pt>
          <cx:pt idx="1720">3</cx:pt>
          <cx:pt idx="1721">3.3332999999999999</cx:pt>
          <cx:pt idx="1722">4</cx:pt>
          <cx:pt idx="1723">2.5</cx:pt>
          <cx:pt idx="1724">3.5</cx:pt>
          <cx:pt idx="1725">4</cx:pt>
          <cx:pt idx="1726">4</cx:pt>
          <cx:pt idx="1727">4.5</cx:pt>
          <cx:pt idx="1728">3.5</cx:pt>
          <cx:pt idx="1729">3.5</cx:pt>
          <cx:pt idx="1730">2</cx:pt>
          <cx:pt idx="1731">2</cx:pt>
          <cx:pt idx="1732">2</cx:pt>
          <cx:pt idx="1733">2</cx:pt>
          <cx:pt idx="1734">2</cx:pt>
          <cx:pt idx="1735">2</cx:pt>
          <cx:pt idx="1736">2</cx:pt>
          <cx:pt idx="1737">2</cx:pt>
          <cx:pt idx="1738">1.5</cx:pt>
          <cx:pt idx="1739">1.5</cx:pt>
          <cx:pt idx="1740">2.5</cx:pt>
          <cx:pt idx="1741">2</cx:pt>
          <cx:pt idx="1742">2</cx:pt>
          <cx:pt idx="1743">2</cx:pt>
          <cx:pt idx="1744">2.5</cx:pt>
          <cx:pt idx="1745">2</cx:pt>
          <cx:pt idx="1746">2.5</cx:pt>
          <cx:pt idx="1747">2.5</cx:pt>
          <cx:pt idx="1748">2.5</cx:pt>
          <cx:pt idx="1749">1.5</cx:pt>
          <cx:pt idx="1750">2.5</cx:pt>
          <cx:pt idx="1751">4</cx:pt>
          <cx:pt idx="1752">4</cx:pt>
          <cx:pt idx="1753">4</cx:pt>
          <cx:pt idx="1754">4.5</cx:pt>
          <cx:pt idx="1755">2</cx:pt>
          <cx:pt idx="1756">4</cx:pt>
          <cx:pt idx="1757">3</cx:pt>
          <cx:pt idx="1758">2.5</cx:pt>
          <cx:pt idx="1759">2.5</cx:pt>
          <cx:pt idx="1760">2.5</cx:pt>
          <cx:pt idx="1761">3</cx:pt>
          <cx:pt idx="1762">2</cx:pt>
          <cx:pt idx="1763">2.5</cx:pt>
          <cx:pt idx="1764">3.5</cx:pt>
          <cx:pt idx="1765">3</cx:pt>
          <cx:pt idx="1766">3</cx:pt>
          <cx:pt idx="1767">3</cx:pt>
          <cx:pt idx="1768">2.5</cx:pt>
          <cx:pt idx="1769">2.5</cx:pt>
          <cx:pt idx="1770">3</cx:pt>
          <cx:pt idx="1771">2.5</cx:pt>
          <cx:pt idx="1772">2</cx:pt>
          <cx:pt idx="1773">3</cx:pt>
          <cx:pt idx="1774">3.5</cx:pt>
          <cx:pt idx="1775">3</cx:pt>
          <cx:pt idx="1776">3.5</cx:pt>
          <cx:pt idx="1777">2</cx:pt>
          <cx:pt idx="1778">2.5</cx:pt>
          <cx:pt idx="1779">1.5</cx:pt>
          <cx:pt idx="1780">3.5</cx:pt>
          <cx:pt idx="1781">3.5</cx:pt>
          <cx:pt idx="1782">3</cx:pt>
          <cx:pt idx="1783">4</cx:pt>
          <cx:pt idx="1784">1.5</cx:pt>
          <cx:pt idx="1785">3</cx:pt>
          <cx:pt idx="1786">3</cx:pt>
          <cx:pt idx="1787">4</cx:pt>
          <cx:pt idx="1788">3</cx:pt>
          <cx:pt idx="1789">3</cx:pt>
          <cx:pt idx="1790">3.5</cx:pt>
          <cx:pt idx="1791">3</cx:pt>
          <cx:pt idx="1792">2.5</cx:pt>
          <cx:pt idx="1793">2.5</cx:pt>
          <cx:pt idx="1794">3</cx:pt>
          <cx:pt idx="1795">5</cx:pt>
          <cx:pt idx="1796">5</cx:pt>
          <cx:pt idx="1797">3</cx:pt>
          <cx:pt idx="1798">3.5</cx:pt>
          <cx:pt idx="1799">4.5</cx:pt>
          <cx:pt idx="1800">4.5</cx:pt>
          <cx:pt idx="1801">4</cx:pt>
          <cx:pt idx="1802">4</cx:pt>
          <cx:pt idx="1803">2</cx:pt>
          <cx:pt idx="1804">2.5</cx:pt>
          <cx:pt idx="1805">2.5</cx:pt>
          <cx:pt idx="1806">2</cx:pt>
          <cx:pt idx="1807">3.5</cx:pt>
          <cx:pt idx="1808">2.5</cx:pt>
          <cx:pt idx="1809">3</cx:pt>
          <cx:pt idx="1810">2.5</cx:pt>
          <cx:pt idx="1811">3</cx:pt>
          <cx:pt idx="1812">2.5</cx:pt>
          <cx:pt idx="1813">2.5</cx:pt>
          <cx:pt idx="1814">3</cx:pt>
          <cx:pt idx="1815">3</cx:pt>
          <cx:pt idx="1816">3.5</cx:pt>
          <cx:pt idx="1817">2.5</cx:pt>
          <cx:pt idx="1818">3</cx:pt>
          <cx:pt idx="1819">3</cx:pt>
          <cx:pt idx="1820">2.5</cx:pt>
          <cx:pt idx="1821">3</cx:pt>
          <cx:pt idx="1822">2.5</cx:pt>
          <cx:pt idx="1823">3</cx:pt>
          <cx:pt idx="1824">3.5</cx:pt>
          <cx:pt idx="1825">3.5</cx:pt>
          <cx:pt idx="1826">3.5</cx:pt>
          <cx:pt idx="1827">2.5</cx:pt>
          <cx:pt idx="1828">2.5</cx:pt>
          <cx:pt idx="1829">2.5</cx:pt>
          <cx:pt idx="1830">4</cx:pt>
          <cx:pt idx="1831">3.5</cx:pt>
          <cx:pt idx="1832">3</cx:pt>
          <cx:pt idx="1833">3</cx:pt>
          <cx:pt idx="1834">2.5</cx:pt>
          <cx:pt idx="1835">4.5</cx:pt>
          <cx:pt idx="1836">1</cx:pt>
          <cx:pt idx="1837">3</cx:pt>
          <cx:pt idx="1838">3.5</cx:pt>
          <cx:pt idx="1839">3.5</cx:pt>
          <cx:pt idx="1840">2.5</cx:pt>
          <cx:pt idx="1841">3</cx:pt>
          <cx:pt idx="1842">3</cx:pt>
          <cx:pt idx="1843">3.5</cx:pt>
          <cx:pt idx="1844">3.5</cx:pt>
          <cx:pt idx="1845">3.5</cx:pt>
          <cx:pt idx="1846">2.5</cx:pt>
          <cx:pt idx="1847">2.5</cx:pt>
          <cx:pt idx="1848">3</cx:pt>
          <cx:pt idx="1849">2.5</cx:pt>
          <cx:pt idx="1850">2.5</cx:pt>
          <cx:pt idx="1851">2.5</cx:pt>
          <cx:pt idx="1852">3.5</cx:pt>
          <cx:pt idx="1853">2.5</cx:pt>
          <cx:pt idx="1854">3</cx:pt>
          <cx:pt idx="1855">3.5</cx:pt>
          <cx:pt idx="1856">3</cx:pt>
          <cx:pt idx="1857">3</cx:pt>
          <cx:pt idx="1858">2.5</cx:pt>
          <cx:pt idx="1859">2</cx:pt>
          <cx:pt idx="1860">2.5</cx:pt>
          <cx:pt idx="1861">3</cx:pt>
          <cx:pt idx="1862">2.5</cx:pt>
          <cx:pt idx="1863">3</cx:pt>
          <cx:pt idx="1864">2.5</cx:pt>
          <cx:pt idx="1865">1.5</cx:pt>
          <cx:pt idx="1866">2.5</cx:pt>
          <cx:pt idx="1867">1.5</cx:pt>
          <cx:pt idx="1868">2</cx:pt>
          <cx:pt idx="1869">2.3332999999999999</cx:pt>
          <cx:pt idx="1870">1.6667000000000001</cx:pt>
          <cx:pt idx="1871">2.6667000000000001</cx:pt>
          <cx:pt idx="1872">3.3332999999999999</cx:pt>
          <cx:pt idx="1873">4</cx:pt>
          <cx:pt idx="1874">4.3333000000000004</cx:pt>
          <cx:pt idx="1875">2.6667000000000001</cx:pt>
          <cx:pt idx="1876">4</cx:pt>
          <cx:pt idx="1877">2.5</cx:pt>
          <cx:pt idx="1878">2.5</cx:pt>
          <cx:pt idx="1879">3</cx:pt>
          <cx:pt idx="1880">2</cx:pt>
          <cx:pt idx="1881">3</cx:pt>
          <cx:pt idx="1882">2.5</cx:pt>
          <cx:pt idx="1883">2.5</cx:pt>
          <cx:pt idx="1884">2.5</cx:pt>
          <cx:pt idx="1885">3</cx:pt>
          <cx:pt idx="1886">2.5</cx:pt>
          <cx:pt idx="1887">2.5</cx:pt>
          <cx:pt idx="1888">2.5</cx:pt>
          <cx:pt idx="1889">2</cx:pt>
          <cx:pt idx="1890">2</cx:pt>
          <cx:pt idx="1891">2.5</cx:pt>
          <cx:pt idx="1892">3.5</cx:pt>
          <cx:pt idx="1893">2.5</cx:pt>
          <cx:pt idx="1894">3</cx:pt>
          <cx:pt idx="1895">2.5</cx:pt>
          <cx:pt idx="1896">3.5</cx:pt>
          <cx:pt idx="1897">3</cx:pt>
          <cx:pt idx="1898">3</cx:pt>
          <cx:pt idx="1899">2</cx:pt>
          <cx:pt idx="1900">3.5</cx:pt>
          <cx:pt idx="1901">3.5</cx:pt>
          <cx:pt idx="1902">2.5</cx:pt>
          <cx:pt idx="1903">3.5</cx:pt>
          <cx:pt idx="1904">2.5</cx:pt>
          <cx:pt idx="1905">2.5</cx:pt>
          <cx:pt idx="1906">3</cx:pt>
          <cx:pt idx="1907">3</cx:pt>
          <cx:pt idx="1908">3</cx:pt>
          <cx:pt idx="1909">3.5</cx:pt>
          <cx:pt idx="1910">3.5</cx:pt>
          <cx:pt idx="1911">2.5</cx:pt>
          <cx:pt idx="1912">2.5</cx:pt>
          <cx:pt idx="1913">3</cx:pt>
          <cx:pt idx="1914">2</cx:pt>
          <cx:pt idx="1915">2.5</cx:pt>
          <cx:pt idx="1916">2</cx:pt>
          <cx:pt idx="1917">2.5</cx:pt>
          <cx:pt idx="1918">2</cx:pt>
          <cx:pt idx="1919">2.5</cx:pt>
          <cx:pt idx="1920">2.5</cx:pt>
          <cx:pt idx="1921">2.5</cx:pt>
          <cx:pt idx="1922">2</cx:pt>
          <cx:pt idx="1923">4</cx:pt>
          <cx:pt idx="1924">4</cx:pt>
          <cx:pt idx="1925">4</cx:pt>
          <cx:pt idx="1926">3.5</cx:pt>
          <cx:pt idx="1927">4.5</cx:pt>
          <cx:pt idx="1928">4.5</cx:pt>
          <cx:pt idx="1929">3.5</cx:pt>
          <cx:pt idx="1930">4.5</cx:pt>
          <cx:pt idx="1931">3.5</cx:pt>
          <cx:pt idx="1932">4.5</cx:pt>
          <cx:pt idx="1933">2</cx:pt>
          <cx:pt idx="1934">3.5</cx:pt>
          <cx:pt idx="1935">3.5</cx:pt>
          <cx:pt idx="1936">4.5</cx:pt>
          <cx:pt idx="1937">3</cx:pt>
          <cx:pt idx="1938">3</cx:pt>
          <cx:pt idx="1939">2</cx:pt>
          <cx:pt idx="1940">2.5</cx:pt>
          <cx:pt idx="1941">3</cx:pt>
          <cx:pt idx="1942">2.5</cx:pt>
          <cx:pt idx="1943">2</cx:pt>
          <cx:pt idx="1944">2.5</cx:pt>
          <cx:pt idx="1945">3</cx:pt>
          <cx:pt idx="1946">2</cx:pt>
          <cx:pt idx="1947">1.5</cx:pt>
          <cx:pt idx="1948">2.5</cx:pt>
          <cx:pt idx="1949">2.5</cx:pt>
          <cx:pt idx="1950">2</cx:pt>
          <cx:pt idx="1951">2</cx:pt>
          <cx:pt idx="1952">2</cx:pt>
          <cx:pt idx="1953">2</cx:pt>
          <cx:pt idx="1954">1.5</cx:pt>
          <cx:pt idx="1955">2.5</cx:pt>
          <cx:pt idx="1956">2.5</cx:pt>
          <cx:pt idx="1957">1.5</cx:pt>
          <cx:pt idx="1958">2</cx:pt>
          <cx:pt idx="1959">2</cx:pt>
          <cx:pt idx="1960">1.5</cx:pt>
          <cx:pt idx="1961">2.5</cx:pt>
          <cx:pt idx="1962">1</cx:pt>
          <cx:pt idx="1963">2.5</cx:pt>
          <cx:pt idx="1964">2.5</cx:pt>
          <cx:pt idx="1965">2.5</cx:pt>
          <cx:pt idx="1966">1.5</cx:pt>
          <cx:pt idx="1967">2</cx:pt>
          <cx:pt idx="1968">2.5</cx:pt>
          <cx:pt idx="1969">2.5</cx:pt>
          <cx:pt idx="1970">3</cx:pt>
          <cx:pt idx="1971">3</cx:pt>
          <cx:pt idx="1972">4</cx:pt>
          <cx:pt idx="1973">3</cx:pt>
          <cx:pt idx="1974">2.5</cx:pt>
          <cx:pt idx="1975">1.5</cx:pt>
          <cx:pt idx="1976">3</cx:pt>
          <cx:pt idx="1977">2.5</cx:pt>
          <cx:pt idx="1978">2.5</cx:pt>
          <cx:pt idx="1979">3</cx:pt>
          <cx:pt idx="1980">3</cx:pt>
          <cx:pt idx="1981">3.5</cx:pt>
          <cx:pt idx="1982">4.5</cx:pt>
          <cx:pt idx="1983">4</cx:pt>
          <cx:pt idx="1984">4</cx:pt>
          <cx:pt idx="1985">4</cx:pt>
          <cx:pt idx="1986">4.5</cx:pt>
          <cx:pt idx="1987">4</cx:pt>
          <cx:pt idx="1988">2.5</cx:pt>
          <cx:pt idx="1989">3</cx:pt>
          <cx:pt idx="1990">2.5</cx:pt>
          <cx:pt idx="1991">3</cx:pt>
          <cx:pt idx="1992">2.5</cx:pt>
          <cx:pt idx="1993">4</cx:pt>
          <cx:pt idx="1994">3</cx:pt>
          <cx:pt idx="1995">4.5</cx:pt>
          <cx:pt idx="1996">3</cx:pt>
          <cx:pt idx="1997">3</cx:pt>
          <cx:pt idx="1998">3</cx:pt>
          <cx:pt idx="1999">2.5</cx:pt>
          <cx:pt idx="2000">2.5</cx:pt>
          <cx:pt idx="2001">3.5</cx:pt>
          <cx:pt idx="2002">2.5</cx:pt>
          <cx:pt idx="2003">4</cx:pt>
          <cx:pt idx="2004">3.5</cx:pt>
          <cx:pt idx="2005">2.5</cx:pt>
          <cx:pt idx="2006">3.5</cx:pt>
          <cx:pt idx="2007">4.5</cx:pt>
          <cx:pt idx="2008">4.5</cx:pt>
          <cx:pt idx="2009">4.5</cx:pt>
          <cx:pt idx="2010">3</cx:pt>
          <cx:pt idx="2011">4.5</cx:pt>
          <cx:pt idx="2012">4</cx:pt>
          <cx:pt idx="2013">3.5</cx:pt>
          <cx:pt idx="2014">4.5</cx:pt>
          <cx:pt idx="2015">3.5</cx:pt>
          <cx:pt idx="2016">4</cx:pt>
          <cx:pt idx="2017">4.5</cx:pt>
          <cx:pt idx="2018">4.5</cx:pt>
          <cx:pt idx="2019">4</cx:pt>
          <cx:pt idx="2020">5</cx:pt>
          <cx:pt idx="2021">5</cx:pt>
          <cx:pt idx="2022">2.5</cx:pt>
          <cx:pt idx="2023">3</cx:pt>
          <cx:pt idx="2024">4</cx:pt>
          <cx:pt idx="2025">4</cx:pt>
          <cx:pt idx="2026">2.5</cx:pt>
          <cx:pt idx="2027">3</cx:pt>
          <cx:pt idx="2028">3.5</cx:pt>
          <cx:pt idx="2029">2.5</cx:pt>
          <cx:pt idx="2030">3</cx:pt>
          <cx:pt idx="2031">2.5</cx:pt>
          <cx:pt idx="2032">2.5</cx:pt>
          <cx:pt idx="2033">3.5</cx:pt>
          <cx:pt idx="2034">3</cx:pt>
          <cx:pt idx="2035">4</cx:pt>
          <cx:pt idx="2036">3.5</cx:pt>
          <cx:pt idx="2037">3.5</cx:pt>
          <cx:pt idx="2038">4</cx:pt>
          <cx:pt idx="2039">3.5</cx:pt>
          <cx:pt idx="2040">3.5</cx:pt>
          <cx:pt idx="2041">3</cx:pt>
          <cx:pt idx="2042">3</cx:pt>
          <cx:pt idx="2043">3</cx:pt>
          <cx:pt idx="2044">4.5</cx:pt>
          <cx:pt idx="2045">2.5</cx:pt>
          <cx:pt idx="2046">3</cx:pt>
          <cx:pt idx="2047">2.5</cx:pt>
          <cx:pt idx="2048">2.5</cx:pt>
          <cx:pt idx="2049">2</cx:pt>
          <cx:pt idx="2050">2</cx:pt>
          <cx:pt idx="2051">1.5</cx:pt>
          <cx:pt idx="2052">2</cx:pt>
          <cx:pt idx="2053">2</cx:pt>
          <cx:pt idx="2054">1.5</cx:pt>
          <cx:pt idx="2055">2</cx:pt>
          <cx:pt idx="2056">2</cx:pt>
          <cx:pt idx="2057">1.5</cx:pt>
          <cx:pt idx="2058">2</cx:pt>
          <cx:pt idx="2059">2</cx:pt>
          <cx:pt idx="2060">1.5</cx:pt>
          <cx:pt idx="2061">2</cx:pt>
          <cx:pt idx="2062">4</cx:pt>
          <cx:pt idx="2063">3.5</cx:pt>
          <cx:pt idx="2064">3</cx:pt>
          <cx:pt idx="2065">3.5</cx:pt>
          <cx:pt idx="2066">3.5</cx:pt>
          <cx:pt idx="2067">4.5</cx:pt>
          <cx:pt idx="2068">4</cx:pt>
          <cx:pt idx="2069">4.5</cx:pt>
          <cx:pt idx="2070">3.5</cx:pt>
          <cx:pt idx="2071">3.5</cx:pt>
          <cx:pt idx="2072">4.5</cx:pt>
          <cx:pt idx="2073">4.5</cx:pt>
          <cx:pt idx="2074">3.5</cx:pt>
          <cx:pt idx="2075">4.5</cx:pt>
          <cx:pt idx="2076">3</cx:pt>
          <cx:pt idx="2077">2.5</cx:pt>
          <cx:pt idx="2078">2.5</cx:pt>
          <cx:pt idx="2079">3</cx:pt>
          <cx:pt idx="2080">3.5</cx:pt>
          <cx:pt idx="2081">3</cx:pt>
          <cx:pt idx="2082">3.5</cx:pt>
          <cx:pt idx="2083">3</cx:pt>
          <cx:pt idx="2084">3</cx:pt>
          <cx:pt idx="2085">2.5</cx:pt>
          <cx:pt idx="2086">3</cx:pt>
          <cx:pt idx="2087">2.5</cx:pt>
          <cx:pt idx="2088">2.5</cx:pt>
          <cx:pt idx="2089">3</cx:pt>
          <cx:pt idx="2090">3</cx:pt>
          <cx:pt idx="2091">3.5</cx:pt>
          <cx:pt idx="2092">3</cx:pt>
          <cx:pt idx="2093">3.5</cx:pt>
          <cx:pt idx="2094">2.5</cx:pt>
          <cx:pt idx="2095">3</cx:pt>
          <cx:pt idx="2096">2</cx:pt>
          <cx:pt idx="2097">3</cx:pt>
          <cx:pt idx="2098">3</cx:pt>
          <cx:pt idx="2099">3</cx:pt>
          <cx:pt idx="2100">2.5</cx:pt>
          <cx:pt idx="2101">2.5</cx:pt>
          <cx:pt idx="2102">3</cx:pt>
          <cx:pt idx="2103">3.5</cx:pt>
          <cx:pt idx="2104">2.5</cx:pt>
          <cx:pt idx="2105">2.5</cx:pt>
          <cx:pt idx="2106">3</cx:pt>
          <cx:pt idx="2107">2.5</cx:pt>
          <cx:pt idx="2108">2</cx:pt>
          <cx:pt idx="2109">2.5</cx:pt>
          <cx:pt idx="2110">2.5</cx:pt>
          <cx:pt idx="2111">3</cx:pt>
          <cx:pt idx="2112">3</cx:pt>
          <cx:pt idx="2113">3</cx:pt>
          <cx:pt idx="2114">2.5</cx:pt>
          <cx:pt idx="2115">4</cx:pt>
          <cx:pt idx="2116">4.5</cx:pt>
          <cx:pt idx="2117">3</cx:pt>
          <cx:pt idx="2118">3.5</cx:pt>
          <cx:pt idx="2119">2.5</cx:pt>
          <cx:pt idx="2120">3.5</cx:pt>
          <cx:pt idx="2121">4</cx:pt>
          <cx:pt idx="2122">3</cx:pt>
          <cx:pt idx="2123">3.5</cx:pt>
          <cx:pt idx="2124">3</cx:pt>
          <cx:pt idx="2125">3</cx:pt>
          <cx:pt idx="2126">3</cx:pt>
          <cx:pt idx="2127">3.5</cx:pt>
          <cx:pt idx="2128">4</cx:pt>
          <cx:pt idx="2129">3</cx:pt>
          <cx:pt idx="2130">3</cx:pt>
          <cx:pt idx="2131">3</cx:pt>
          <cx:pt idx="2132">2.5</cx:pt>
          <cx:pt idx="2133">3.5</cx:pt>
          <cx:pt idx="2134">4</cx:pt>
          <cx:pt idx="2135">4</cx:pt>
          <cx:pt idx="2136">2.5</cx:pt>
          <cx:pt idx="2137">3.5</cx:pt>
          <cx:pt idx="2138">3.5</cx:pt>
          <cx:pt idx="2139">2.5</cx:pt>
          <cx:pt idx="2140">3</cx:pt>
          <cx:pt idx="2141">3</cx:pt>
          <cx:pt idx="2142">4</cx:pt>
          <cx:pt idx="2143">4</cx:pt>
          <cx:pt idx="2144">2.5</cx:pt>
          <cx:pt idx="2145">3</cx:pt>
          <cx:pt idx="2146">3</cx:pt>
          <cx:pt idx="2147">3</cx:pt>
          <cx:pt idx="2148">3.5</cx:pt>
          <cx:pt idx="2149">3.5</cx:pt>
          <cx:pt idx="2150">3</cx:pt>
          <cx:pt idx="2151">3</cx:pt>
          <cx:pt idx="2152">4</cx:pt>
          <cx:pt idx="2153">3</cx:pt>
          <cx:pt idx="2154">4</cx:pt>
          <cx:pt idx="2155">3</cx:pt>
          <cx:pt idx="2156">2</cx:pt>
          <cx:pt idx="2157">2.5</cx:pt>
          <cx:pt idx="2158">4</cx:pt>
          <cx:pt idx="2159">2.5</cx:pt>
          <cx:pt idx="2160">2.5</cx:pt>
          <cx:pt idx="2161">3</cx:pt>
          <cx:pt idx="2162">3.5</cx:pt>
          <cx:pt idx="2163">3.5</cx:pt>
          <cx:pt idx="2164">4.5</cx:pt>
          <cx:pt idx="2165">3</cx:pt>
          <cx:pt idx="2166">3.5</cx:pt>
          <cx:pt idx="2167">4</cx:pt>
          <cx:pt idx="2168">2</cx:pt>
          <cx:pt idx="2169">3.5</cx:pt>
          <cx:pt idx="2170">3</cx:pt>
          <cx:pt idx="2171">3</cx:pt>
          <cx:pt idx="2172">4.5</cx:pt>
          <cx:pt idx="2173">4</cx:pt>
          <cx:pt idx="2174">4</cx:pt>
          <cx:pt idx="2175">3.5</cx:pt>
          <cx:pt idx="2176">3</cx:pt>
          <cx:pt idx="2177">3</cx:pt>
          <cx:pt idx="2178">2.5</cx:pt>
          <cx:pt idx="2179">3</cx:pt>
          <cx:pt idx="2180">4</cx:pt>
          <cx:pt idx="2181">2.5</cx:pt>
          <cx:pt idx="2182">4</cx:pt>
          <cx:pt idx="2183">2</cx:pt>
          <cx:pt idx="2184">3.5</cx:pt>
          <cx:pt idx="2185">3</cx:pt>
          <cx:pt idx="2186">2.5</cx:pt>
          <cx:pt idx="2187">2.5</cx:pt>
          <cx:pt idx="2188">3.5</cx:pt>
          <cx:pt idx="2189">2</cx:pt>
          <cx:pt idx="2190">3</cx:pt>
          <cx:pt idx="2191">4</cx:pt>
          <cx:pt idx="2192">3</cx:pt>
          <cx:pt idx="2193">3.5</cx:pt>
          <cx:pt idx="2194">4.5</cx:pt>
          <cx:pt idx="2195">3</cx:pt>
          <cx:pt idx="2196">3</cx:pt>
          <cx:pt idx="2197">3.5</cx:pt>
          <cx:pt idx="2198">3.5</cx:pt>
          <cx:pt idx="2199">3.5</cx:pt>
          <cx:pt idx="2200">4</cx:pt>
          <cx:pt idx="2201">3.5</cx:pt>
          <cx:pt idx="2202">4</cx:pt>
          <cx:pt idx="2203">3.5</cx:pt>
          <cx:pt idx="2204">3</cx:pt>
          <cx:pt idx="2205">4</cx:pt>
          <cx:pt idx="2206">4</cx:pt>
          <cx:pt idx="2207">2</cx:pt>
          <cx:pt idx="2208">3</cx:pt>
          <cx:pt idx="2209">3</cx:pt>
          <cx:pt idx="2210">3</cx:pt>
          <cx:pt idx="2211">2.5</cx:pt>
          <cx:pt idx="2212">3</cx:pt>
          <cx:pt idx="2213">3</cx:pt>
          <cx:pt idx="2214">3.5</cx:pt>
          <cx:pt idx="2215">3.5</cx:pt>
          <cx:pt idx="2216">3.5</cx:pt>
          <cx:pt idx="2217">3</cx:pt>
          <cx:pt idx="2218">2</cx:pt>
          <cx:pt idx="2219">1.5</cx:pt>
          <cx:pt idx="2220">3</cx:pt>
          <cx:pt idx="2221">4</cx:pt>
          <cx:pt idx="2222">3.5</cx:pt>
          <cx:pt idx="2223">4.5</cx:pt>
          <cx:pt idx="2224">4</cx:pt>
          <cx:pt idx="2225">4</cx:pt>
          <cx:pt idx="2226">4.5</cx:pt>
          <cx:pt idx="2227">4.5</cx:pt>
          <cx:pt idx="2228">3.5</cx:pt>
          <cx:pt idx="2229">3</cx:pt>
          <cx:pt idx="2230">3.5</cx:pt>
          <cx:pt idx="2231">2.5</cx:pt>
          <cx:pt idx="2232">3</cx:pt>
          <cx:pt idx="2233">3.5</cx:pt>
          <cx:pt idx="2234">3</cx:pt>
          <cx:pt idx="2235">2.5</cx:pt>
          <cx:pt idx="2236">2.5</cx:pt>
          <cx:pt idx="2237">2.5</cx:pt>
          <cx:pt idx="2238">2.5</cx:pt>
          <cx:pt idx="2239">3</cx:pt>
          <cx:pt idx="2240">2.5</cx:pt>
          <cx:pt idx="2241">2.5</cx:pt>
          <cx:pt idx="2242">3</cx:pt>
          <cx:pt idx="2243">2.5</cx:pt>
          <cx:pt idx="2244">2.5</cx:pt>
          <cx:pt idx="2245">2.5</cx:pt>
          <cx:pt idx="2246">2.5</cx:pt>
          <cx:pt idx="2247">2.5</cx:pt>
          <cx:pt idx="2248">2.5</cx:pt>
          <cx:pt idx="2249">3</cx:pt>
          <cx:pt idx="2250">4.5</cx:pt>
          <cx:pt idx="2251">1.5</cx:pt>
          <cx:pt idx="2252">4.5</cx:pt>
          <cx:pt idx="2253">1.5</cx:pt>
          <cx:pt idx="2254">2</cx:pt>
          <cx:pt idx="2255">2.5</cx:pt>
          <cx:pt idx="2256">2</cx:pt>
          <cx:pt idx="2257">2.5</cx:pt>
          <cx:pt idx="2258">2.5</cx:pt>
          <cx:pt idx="2259">2</cx:pt>
          <cx:pt idx="2260">3</cx:pt>
          <cx:pt idx="2261">1.5</cx:pt>
          <cx:pt idx="2262">1.5</cx:pt>
          <cx:pt idx="2263">1.5</cx:pt>
          <cx:pt idx="2264">2.5</cx:pt>
          <cx:pt idx="2265">2</cx:pt>
          <cx:pt idx="2266">2.5</cx:pt>
          <cx:pt idx="2267">2.5</cx:pt>
          <cx:pt idx="2268">2</cx:pt>
          <cx:pt idx="2269">3</cx:pt>
          <cx:pt idx="2270">3</cx:pt>
          <cx:pt idx="2271">3</cx:pt>
          <cx:pt idx="2272">2.5</cx:pt>
          <cx:pt idx="2273">3</cx:pt>
          <cx:pt idx="2274">4</cx:pt>
          <cx:pt idx="2275">3</cx:pt>
          <cx:pt idx="2276">3</cx:pt>
          <cx:pt idx="2277">3.5</cx:pt>
          <cx:pt idx="2278">3.5</cx:pt>
          <cx:pt idx="2279">4.5</cx:pt>
          <cx:pt idx="2280">3.5</cx:pt>
          <cx:pt idx="2281">5</cx:pt>
          <cx:pt idx="2282">2.5</cx:pt>
          <cx:pt idx="2283">3.5</cx:pt>
          <cx:pt idx="2284">3</cx:pt>
          <cx:pt idx="2285">2</cx:pt>
          <cx:pt idx="2286">3.5</cx:pt>
          <cx:pt idx="2287">2.5</cx:pt>
          <cx:pt idx="2288">3</cx:pt>
          <cx:pt idx="2289">3</cx:pt>
          <cx:pt idx="2290">3</cx:pt>
          <cx:pt idx="2291">2.5</cx:pt>
          <cx:pt idx="2292">3</cx:pt>
          <cx:pt idx="2293">3</cx:pt>
          <cx:pt idx="2294">3</cx:pt>
          <cx:pt idx="2295">4.5</cx:pt>
          <cx:pt idx="2296">4</cx:pt>
          <cx:pt idx="2297">3</cx:pt>
          <cx:pt idx="2298">2.5</cx:pt>
          <cx:pt idx="2299">2.5</cx:pt>
          <cx:pt idx="2300">3</cx:pt>
          <cx:pt idx="2301">2.5</cx:pt>
          <cx:pt idx="2302">2.5</cx:pt>
          <cx:pt idx="2303">3</cx:pt>
          <cx:pt idx="2304">3</cx:pt>
          <cx:pt idx="2305">3.5</cx:pt>
          <cx:pt idx="2306">2.5</cx:pt>
          <cx:pt idx="2307">2.5</cx:pt>
          <cx:pt idx="2308">2.5</cx:pt>
          <cx:pt idx="2309">3.5</cx:pt>
          <cx:pt idx="2310">3.5</cx:pt>
          <cx:pt idx="2311">3</cx:pt>
          <cx:pt idx="2312">3.5</cx:pt>
          <cx:pt idx="2313">4.5</cx:pt>
          <cx:pt idx="2314">2.5</cx:pt>
          <cx:pt idx="2315">4</cx:pt>
          <cx:pt idx="2316">4.5</cx:pt>
          <cx:pt idx="2317">3</cx:pt>
          <cx:pt idx="2318">3</cx:pt>
          <cx:pt idx="2319">3.5</cx:pt>
          <cx:pt idx="2320">3.5</cx:pt>
          <cx:pt idx="2321">3</cx:pt>
          <cx:pt idx="2322">4</cx:pt>
          <cx:pt idx="2323">3</cx:pt>
          <cx:pt idx="2324">3.5</cx:pt>
          <cx:pt idx="2325">3.5</cx:pt>
          <cx:pt idx="2326">4</cx:pt>
          <cx:pt idx="2327">3</cx:pt>
          <cx:pt idx="2328">3.5</cx:pt>
          <cx:pt idx="2329">2.5</cx:pt>
          <cx:pt idx="2330">2.5</cx:pt>
          <cx:pt idx="2331">2</cx:pt>
          <cx:pt idx="2332">4</cx:pt>
          <cx:pt idx="2333">3.5</cx:pt>
          <cx:pt idx="2334">4.5</cx:pt>
          <cx:pt idx="2335">4.5</cx:pt>
          <cx:pt idx="2336">4.5</cx:pt>
          <cx:pt idx="2337">4.5</cx:pt>
          <cx:pt idx="2338">3</cx:pt>
          <cx:pt idx="2339">2</cx:pt>
          <cx:pt idx="2340">2</cx:pt>
          <cx:pt idx="2341">3.5</cx:pt>
          <cx:pt idx="2342">4.5</cx:pt>
          <cx:pt idx="2343">4</cx:pt>
          <cx:pt idx="2344">3.5</cx:pt>
          <cx:pt idx="2345">3.5</cx:pt>
          <cx:pt idx="2346">2.5</cx:pt>
          <cx:pt idx="2347">3</cx:pt>
          <cx:pt idx="2348">2.5</cx:pt>
          <cx:pt idx="2349">2.5</cx:pt>
          <cx:pt idx="2350">2.5</cx:pt>
          <cx:pt idx="2351">4</cx:pt>
          <cx:pt idx="2352">3</cx:pt>
          <cx:pt idx="2353">3</cx:pt>
          <cx:pt idx="2354">2.5</cx:pt>
          <cx:pt idx="2355">2.5</cx:pt>
          <cx:pt idx="2356">4</cx:pt>
          <cx:pt idx="2357">3</cx:pt>
          <cx:pt idx="2358">3.5</cx:pt>
          <cx:pt idx="2359">3</cx:pt>
          <cx:pt idx="2360">2.5</cx:pt>
          <cx:pt idx="2361">2.5</cx:pt>
          <cx:pt idx="2362">3</cx:pt>
          <cx:pt idx="2363">3.5</cx:pt>
          <cx:pt idx="2364">3</cx:pt>
          <cx:pt idx="2365">3</cx:pt>
          <cx:pt idx="2366">3</cx:pt>
          <cx:pt idx="2367">2.5</cx:pt>
          <cx:pt idx="2368">2.5</cx:pt>
          <cx:pt idx="2369">2.5</cx:pt>
          <cx:pt idx="2370">3.5</cx:pt>
          <cx:pt idx="2371">3</cx:pt>
          <cx:pt idx="2372">2.5</cx:pt>
          <cx:pt idx="2373">2</cx:pt>
          <cx:pt idx="2374">3.5</cx:pt>
          <cx:pt idx="2375">4.5</cx:pt>
          <cx:pt idx="2376">3</cx:pt>
          <cx:pt idx="2377">3.5</cx:pt>
          <cx:pt idx="2378">4</cx:pt>
          <cx:pt idx="2379">3.5</cx:pt>
          <cx:pt idx="2380">3.5</cx:pt>
          <cx:pt idx="2381">4.5</cx:pt>
          <cx:pt idx="2382">3.5</cx:pt>
          <cx:pt idx="2383">4.5</cx:pt>
          <cx:pt idx="2384">3.5</cx:pt>
          <cx:pt idx="2385">3</cx:pt>
          <cx:pt idx="2386">3.5</cx:pt>
          <cx:pt idx="2387">3.5</cx:pt>
          <cx:pt idx="2388">3</cx:pt>
          <cx:pt idx="2389">3.5</cx:pt>
          <cx:pt idx="2390">2.5</cx:pt>
          <cx:pt idx="2391">3.5</cx:pt>
          <cx:pt idx="2392">3</cx:pt>
          <cx:pt idx="2393">3</cx:pt>
          <cx:pt idx="2394">3.5</cx:pt>
          <cx:pt idx="2395">4</cx:pt>
          <cx:pt idx="2396">3.5</cx:pt>
          <cx:pt idx="2397">4</cx:pt>
          <cx:pt idx="2398">3</cx:pt>
          <cx:pt idx="2399">3.5</cx:pt>
          <cx:pt idx="2400">3.5</cx:pt>
          <cx:pt idx="2401">4.5</cx:pt>
          <cx:pt idx="2402">3.5</cx:pt>
          <cx:pt idx="2403">3</cx:pt>
          <cx:pt idx="2404">4</cx:pt>
          <cx:pt idx="2405">4</cx:pt>
          <cx:pt idx="2406">3</cx:pt>
          <cx:pt idx="2407">3</cx:pt>
          <cx:pt idx="2408">4.5</cx:pt>
          <cx:pt idx="2409">3.5</cx:pt>
          <cx:pt idx="2410">4</cx:pt>
          <cx:pt idx="2411">3</cx:pt>
          <cx:pt idx="2412">4</cx:pt>
          <cx:pt idx="2413">2.5</cx:pt>
          <cx:pt idx="2414">5</cx:pt>
          <cx:pt idx="2415">3</cx:pt>
          <cx:pt idx="2416">3.5</cx:pt>
          <cx:pt idx="2417">2.3332999999999999</cx:pt>
          <cx:pt idx="2418">3</cx:pt>
          <cx:pt idx="2419">2.3332999999999999</cx:pt>
          <cx:pt idx="2420">2</cx:pt>
          <cx:pt idx="2421">2.6667000000000001</cx:pt>
          <cx:pt idx="2422">2</cx:pt>
          <cx:pt idx="2423">2.6667000000000001</cx:pt>
          <cx:pt idx="2424">2.3332999999999999</cx:pt>
          <cx:pt idx="2425">2</cx:pt>
          <cx:pt idx="2426">2.3332999999999999</cx:pt>
          <cx:pt idx="2427">2.6667000000000001</cx:pt>
          <cx:pt idx="2428">2</cx:pt>
          <cx:pt idx="2429">2.6667000000000001</cx:pt>
          <cx:pt idx="2430">2.3332999999999999</cx:pt>
          <cx:pt idx="2431">3</cx:pt>
          <cx:pt idx="2432">3.3332999999999999</cx:pt>
          <cx:pt idx="2433">4.3333000000000004</cx:pt>
          <cx:pt idx="2434">4</cx:pt>
          <cx:pt idx="2435">3.5</cx:pt>
          <cx:pt idx="2436">3</cx:pt>
          <cx:pt idx="2437">2</cx:pt>
          <cx:pt idx="2438">3.5</cx:pt>
          <cx:pt idx="2439">3</cx:pt>
          <cx:pt idx="2440">3</cx:pt>
          <cx:pt idx="2441">3.5</cx:pt>
          <cx:pt idx="2442">4.5</cx:pt>
          <cx:pt idx="2443">4</cx:pt>
          <cx:pt idx="2444">4.5</cx:pt>
          <cx:pt idx="2445">2.5</cx:pt>
          <cx:pt idx="2446">2.5</cx:pt>
          <cx:pt idx="2447">2</cx:pt>
          <cx:pt idx="2448">2</cx:pt>
          <cx:pt idx="2449">3</cx:pt>
          <cx:pt idx="2450">2.5</cx:pt>
          <cx:pt idx="2451">3</cx:pt>
          <cx:pt idx="2452">3</cx:pt>
          <cx:pt idx="2453">3</cx:pt>
          <cx:pt idx="2454">2.5</cx:pt>
          <cx:pt idx="2455">3</cx:pt>
          <cx:pt idx="2456">2</cx:pt>
          <cx:pt idx="2457">3.5</cx:pt>
          <cx:pt idx="2458">3</cx:pt>
          <cx:pt idx="2459">2.5</cx:pt>
          <cx:pt idx="2460">4</cx:pt>
          <cx:pt idx="2461">2.5</cx:pt>
          <cx:pt idx="2462">3.5</cx:pt>
          <cx:pt idx="2463">3</cx:pt>
          <cx:pt idx="2464">3.5</cx:pt>
          <cx:pt idx="2465">4.5</cx:pt>
          <cx:pt idx="2466">3.3332999999999999</cx:pt>
          <cx:pt idx="2467">2.6667000000000001</cx:pt>
          <cx:pt idx="2468">3.5</cx:pt>
          <cx:pt idx="2469">4.5</cx:pt>
          <cx:pt idx="2470">4.5</cx:pt>
          <cx:pt idx="2471">4.5</cx:pt>
          <cx:pt idx="2472">4</cx:pt>
          <cx:pt idx="2473">4.5</cx:pt>
          <cx:pt idx="2474">3.5</cx:pt>
          <cx:pt idx="2475">4.5</cx:pt>
          <cx:pt idx="2476">4</cx:pt>
          <cx:pt idx="2477">4.5</cx:pt>
          <cx:pt idx="2478">2</cx:pt>
          <cx:pt idx="2479">2</cx:pt>
          <cx:pt idx="2480">2.5</cx:pt>
          <cx:pt idx="2481">3</cx:pt>
          <cx:pt idx="2482">2</cx:pt>
          <cx:pt idx="2483">3.5</cx:pt>
          <cx:pt idx="2484">2.5</cx:pt>
          <cx:pt idx="2485">2</cx:pt>
          <cx:pt idx="2486">2</cx:pt>
          <cx:pt idx="2487">2.5</cx:pt>
          <cx:pt idx="2488">2.5</cx:pt>
          <cx:pt idx="2489">4.5</cx:pt>
          <cx:pt idx="2490">4.5</cx:pt>
          <cx:pt idx="2491">4</cx:pt>
          <cx:pt idx="2492">4</cx:pt>
          <cx:pt idx="2493">4</cx:pt>
          <cx:pt idx="2494">4.5</cx:pt>
          <cx:pt idx="2495">4</cx:pt>
          <cx:pt idx="2496">4</cx:pt>
          <cx:pt idx="2497">4.5</cx:pt>
          <cx:pt idx="2498">3.5</cx:pt>
          <cx:pt idx="2499">3</cx:pt>
          <cx:pt idx="2500">4.5</cx:pt>
          <cx:pt idx="2501">2</cx:pt>
          <cx:pt idx="2502">3.5</cx:pt>
          <cx:pt idx="2503">3</cx:pt>
          <cx:pt idx="2504">3.5</cx:pt>
          <cx:pt idx="2505">3.5</cx:pt>
          <cx:pt idx="2506">3.5</cx:pt>
          <cx:pt idx="2507">4</cx:pt>
          <cx:pt idx="2508">3.5</cx:pt>
          <cx:pt idx="2509">3.5</cx:pt>
          <cx:pt idx="2510">4.5</cx:pt>
          <cx:pt idx="2511">3.5</cx:pt>
          <cx:pt idx="2512">4</cx:pt>
          <cx:pt idx="2513">4.5</cx:pt>
          <cx:pt idx="2514">4</cx:pt>
          <cx:pt idx="2515">3.5</cx:pt>
          <cx:pt idx="2516">4.5</cx:pt>
          <cx:pt idx="2517">3.5</cx:pt>
          <cx:pt idx="2518">4.5</cx:pt>
          <cx:pt idx="2519">4</cx:pt>
          <cx:pt idx="2520">3.5</cx:pt>
          <cx:pt idx="2521">3</cx:pt>
          <cx:pt idx="2522">3</cx:pt>
          <cx:pt idx="2523">3</cx:pt>
          <cx:pt idx="2524">2.5</cx:pt>
          <cx:pt idx="2525">4</cx:pt>
          <cx:pt idx="2526">3.5</cx:pt>
          <cx:pt idx="2527">4.5</cx:pt>
          <cx:pt idx="2528">4</cx:pt>
          <cx:pt idx="2529">3.5</cx:pt>
          <cx:pt idx="2530">4</cx:pt>
          <cx:pt idx="2531">3.5</cx:pt>
          <cx:pt idx="2532">3</cx:pt>
          <cx:pt idx="2533">3</cx:pt>
          <cx:pt idx="2534">2</cx:pt>
          <cx:pt idx="2535">3</cx:pt>
          <cx:pt idx="2536">3.5</cx:pt>
          <cx:pt idx="2537">3.5</cx:pt>
          <cx:pt idx="2538">3</cx:pt>
          <cx:pt idx="2539">2.5</cx:pt>
          <cx:pt idx="2540">1</cx:pt>
          <cx:pt idx="2541">2.5</cx:pt>
          <cx:pt idx="2542">2</cx:pt>
          <cx:pt idx="2543">2</cx:pt>
          <cx:pt idx="2544">2.5</cx:pt>
          <cx:pt idx="2545">1.5</cx:pt>
          <cx:pt idx="2546">2.5</cx:pt>
          <cx:pt idx="2547">3</cx:pt>
          <cx:pt idx="2548">3</cx:pt>
          <cx:pt idx="2549">2.5</cx:pt>
          <cx:pt idx="2550">3.5</cx:pt>
          <cx:pt idx="2551">3.5</cx:pt>
          <cx:pt idx="2552">3</cx:pt>
          <cx:pt idx="2553">3</cx:pt>
          <cx:pt idx="2554">3.5</cx:pt>
          <cx:pt idx="2555">4</cx:pt>
          <cx:pt idx="2556">3.5</cx:pt>
          <cx:pt idx="2557">3</cx:pt>
          <cx:pt idx="2558">4</cx:pt>
          <cx:pt idx="2559">2.5</cx:pt>
          <cx:pt idx="2560">3.5</cx:pt>
          <cx:pt idx="2561">4</cx:pt>
          <cx:pt idx="2562">3</cx:pt>
          <cx:pt idx="2563">1.5</cx:pt>
          <cx:pt idx="2564">2.5</cx:pt>
          <cx:pt idx="2565">2.5</cx:pt>
          <cx:pt idx="2566">2</cx:pt>
          <cx:pt idx="2567">2.5</cx:pt>
          <cx:pt idx="2568">2.5</cx:pt>
          <cx:pt idx="2569">3</cx:pt>
          <cx:pt idx="2570">2</cx:pt>
          <cx:pt idx="2571">2.5</cx:pt>
          <cx:pt idx="2572">2.5</cx:pt>
          <cx:pt idx="2573">2.5</cx:pt>
          <cx:pt idx="2574">4.5</cx:pt>
          <cx:pt idx="2575">4.5</cx:pt>
          <cx:pt idx="2576">3</cx:pt>
          <cx:pt idx="2577">4</cx:pt>
          <cx:pt idx="2578">4</cx:pt>
          <cx:pt idx="2579">2</cx:pt>
          <cx:pt idx="2580">2.5</cx:pt>
          <cx:pt idx="2581">4</cx:pt>
          <cx:pt idx="2582">3</cx:pt>
          <cx:pt idx="2583">2.5</cx:pt>
          <cx:pt idx="2584">0.5</cx:pt>
          <cx:pt idx="2585">2.5</cx:pt>
          <cx:pt idx="2586">3</cx:pt>
          <cx:pt idx="2587">4</cx:pt>
          <cx:pt idx="2588">3.5</cx:pt>
          <cx:pt idx="2589">3.5</cx:pt>
          <cx:pt idx="2590">5</cx:pt>
          <cx:pt idx="2591">3.5</cx:pt>
          <cx:pt idx="2592">2</cx:pt>
          <cx:pt idx="2593">1.5</cx:pt>
          <cx:pt idx="2594">2</cx:pt>
          <cx:pt idx="2595">1.5</cx:pt>
          <cx:pt idx="2596">2</cx:pt>
          <cx:pt idx="2597">2.5</cx:pt>
          <cx:pt idx="2598">3.5</cx:pt>
          <cx:pt idx="2599">3</cx:pt>
          <cx:pt idx="2600">4.5</cx:pt>
          <cx:pt idx="2601">4</cx:pt>
          <cx:pt idx="2602">3.5</cx:pt>
          <cx:pt idx="2603">4.5</cx:pt>
          <cx:pt idx="2604">4.5</cx:pt>
          <cx:pt idx="2605">3.5</cx:pt>
          <cx:pt idx="2606">4</cx:pt>
          <cx:pt idx="2607">4</cx:pt>
          <cx:pt idx="2608">3.5</cx:pt>
          <cx:pt idx="2609">4</cx:pt>
          <cx:pt idx="2610">3.5</cx:pt>
          <cx:pt idx="2611">4</cx:pt>
          <cx:pt idx="2612">3.5</cx:pt>
          <cx:pt idx="2613">3</cx:pt>
          <cx:pt idx="2614">3</cx:pt>
          <cx:pt idx="2615">3</cx:pt>
          <cx:pt idx="2616">2.5</cx:pt>
          <cx:pt idx="2617">3</cx:pt>
          <cx:pt idx="2618">4</cx:pt>
          <cx:pt idx="2619">3</cx:pt>
          <cx:pt idx="2620">3</cx:pt>
          <cx:pt idx="2621">1.5</cx:pt>
          <cx:pt idx="2622">2</cx:pt>
          <cx:pt idx="2623">3.5</cx:pt>
          <cx:pt idx="2624">1.5</cx:pt>
          <cx:pt idx="2625">4.5</cx:pt>
          <cx:pt idx="2626">2.5</cx:pt>
          <cx:pt idx="2627">3.5</cx:pt>
          <cx:pt idx="2628">4</cx:pt>
          <cx:pt idx="2629">3</cx:pt>
          <cx:pt idx="2630">3.5</cx:pt>
          <cx:pt idx="2631">4</cx:pt>
          <cx:pt idx="2632">4</cx:pt>
          <cx:pt idx="2633">4</cx:pt>
          <cx:pt idx="2634">3.5</cx:pt>
          <cx:pt idx="2635">4</cx:pt>
          <cx:pt idx="2636">2</cx:pt>
          <cx:pt idx="2637">3</cx:pt>
          <cx:pt idx="2638">2.6667000000000001</cx:pt>
          <cx:pt idx="2639">1</cx:pt>
          <cx:pt idx="2640">1</cx:pt>
          <cx:pt idx="2641">1</cx:pt>
          <cx:pt idx="2642">1.5</cx:pt>
          <cx:pt idx="2643">1.5</cx:pt>
          <cx:pt idx="2644">1.5</cx:pt>
          <cx:pt idx="2645">1.5</cx:pt>
          <cx:pt idx="2646">1</cx:pt>
          <cx:pt idx="2647">1.5</cx:pt>
          <cx:pt idx="2648">2.5</cx:pt>
          <cx:pt idx="2649">1.5</cx:pt>
          <cx:pt idx="2650">1.5</cx:pt>
          <cx:pt idx="2651">2</cx:pt>
          <cx:pt idx="2652">2</cx:pt>
          <cx:pt idx="2653">2.5</cx:pt>
          <cx:pt idx="2654">3.5</cx:pt>
          <cx:pt idx="2655">3</cx:pt>
          <cx:pt idx="2656">2.5</cx:pt>
          <cx:pt idx="2657">2.5</cx:pt>
          <cx:pt idx="2658">2.5</cx:pt>
          <cx:pt idx="2659">4</cx:pt>
          <cx:pt idx="2660">3.5</cx:pt>
          <cx:pt idx="2661">3.3332999999999999</cx:pt>
          <cx:pt idx="2662">2.3332999999999999</cx:pt>
          <cx:pt idx="2663">2.6667000000000001</cx:pt>
          <cx:pt idx="2664">2</cx:pt>
          <cx:pt idx="2665">2</cx:pt>
          <cx:pt idx="2666">2</cx:pt>
          <cx:pt idx="2667">2.3332999999999999</cx:pt>
          <cx:pt idx="2668">2</cx:pt>
          <cx:pt idx="2669">3</cx:pt>
          <cx:pt idx="2670">3</cx:pt>
          <cx:pt idx="2671">2.6667000000000001</cx:pt>
          <cx:pt idx="2672">2.6667000000000001</cx:pt>
          <cx:pt idx="2673">2.6667000000000001</cx:pt>
          <cx:pt idx="2674">2.6667000000000001</cx:pt>
          <cx:pt idx="2675">3</cx:pt>
          <cx:pt idx="2676">2.6667000000000001</cx:pt>
          <cx:pt idx="2677">2.6667000000000001</cx:pt>
          <cx:pt idx="2678">2.3332999999999999</cx:pt>
          <cx:pt idx="2679">2.6667000000000001</cx:pt>
          <cx:pt idx="2680">2.6667000000000001</cx:pt>
          <cx:pt idx="2681">3</cx:pt>
          <cx:pt idx="2682">2.3332999999999999</cx:pt>
          <cx:pt idx="2683">3</cx:pt>
          <cx:pt idx="2684">3.5</cx:pt>
          <cx:pt idx="2685">3</cx:pt>
          <cx:pt idx="2686">2.5</cx:pt>
          <cx:pt idx="2687">2.5</cx:pt>
          <cx:pt idx="2688">2.5</cx:pt>
          <cx:pt idx="2689">3</cx:pt>
          <cx:pt idx="2690">2.5</cx:pt>
          <cx:pt idx="2691">3.5</cx:pt>
          <cx:pt idx="2692">3.5</cx:pt>
          <cx:pt idx="2693">4</cx:pt>
          <cx:pt idx="2694">3.5</cx:pt>
          <cx:pt idx="2695">3.5</cx:pt>
          <cx:pt idx="2696">4</cx:pt>
          <cx:pt idx="2697">3</cx:pt>
          <cx:pt idx="2698">2.5</cx:pt>
          <cx:pt idx="2699">3</cx:pt>
          <cx:pt idx="2700">3</cx:pt>
          <cx:pt idx="2701">2.5</cx:pt>
          <cx:pt idx="2702">4</cx:pt>
          <cx:pt idx="2703">4</cx:pt>
          <cx:pt idx="2704">3</cx:pt>
          <cx:pt idx="2705">3</cx:pt>
          <cx:pt idx="2706">3</cx:pt>
          <cx:pt idx="2707">3.5</cx:pt>
          <cx:pt idx="2708">4</cx:pt>
          <cx:pt idx="2709">3.5</cx:pt>
          <cx:pt idx="2710">4</cx:pt>
          <cx:pt idx="2711">4.5</cx:pt>
          <cx:pt idx="2712">3.5</cx:pt>
          <cx:pt idx="2713">4</cx:pt>
          <cx:pt idx="2714">2.6667000000000001</cx:pt>
          <cx:pt idx="2715">3</cx:pt>
          <cx:pt idx="2716">2</cx:pt>
          <cx:pt idx="2717">2.6667000000000001</cx:pt>
          <cx:pt idx="2718">2.6667000000000001</cx:pt>
          <cx:pt idx="2719">2.6667000000000001</cx:pt>
          <cx:pt idx="2720">3.3332999999999999</cx:pt>
          <cx:pt idx="2721">3.6667000000000001</cx:pt>
          <cx:pt idx="2722">3.5</cx:pt>
          <cx:pt idx="2723">3</cx:pt>
          <cx:pt idx="2724">3.5</cx:pt>
          <cx:pt idx="2725">3</cx:pt>
          <cx:pt idx="2726">3.5</cx:pt>
          <cx:pt idx="2727">3.5</cx:pt>
          <cx:pt idx="2728">4.5</cx:pt>
          <cx:pt idx="2729">4</cx:pt>
          <cx:pt idx="2730">3.5</cx:pt>
          <cx:pt idx="2731">3.5</cx:pt>
          <cx:pt idx="2732">3</cx:pt>
          <cx:pt idx="2733">3</cx:pt>
          <cx:pt idx="2734">3.5</cx:pt>
          <cx:pt idx="2735">4</cx:pt>
          <cx:pt idx="2736">4.5</cx:pt>
          <cx:pt idx="2737">4.5</cx:pt>
          <cx:pt idx="2738">4.5</cx:pt>
          <cx:pt idx="2739">2</cx:pt>
          <cx:pt idx="2740">2</cx:pt>
          <cx:pt idx="2741">2.5</cx:pt>
          <cx:pt idx="2742">3</cx:pt>
          <cx:pt idx="2743">2.5</cx:pt>
          <cx:pt idx="2744">3</cx:pt>
          <cx:pt idx="2745">3</cx:pt>
          <cx:pt idx="2746">3.6667000000000001</cx:pt>
          <cx:pt idx="2747">2.6667000000000001</cx:pt>
          <cx:pt idx="2748">3.3332999999999999</cx:pt>
          <cx:pt idx="2749">2</cx:pt>
          <cx:pt idx="2750">2.6667000000000001</cx:pt>
          <cx:pt idx="2751">2.6667000000000001</cx:pt>
          <cx:pt idx="2752">2.6667000000000001</cx:pt>
          <cx:pt idx="2753">3</cx:pt>
          <cx:pt idx="2754">3</cx:pt>
          <cx:pt idx="2755">3.3332999999999999</cx:pt>
          <cx:pt idx="2756">2.6667000000000001</cx:pt>
          <cx:pt idx="2757">2.3332999999999999</cx:pt>
          <cx:pt idx="2758">3</cx:pt>
          <cx:pt idx="2759">2.5</cx:pt>
          <cx:pt idx="2760">3.5</cx:pt>
          <cx:pt idx="2761">4.5</cx:pt>
          <cx:pt idx="2762">4.5</cx:pt>
          <cx:pt idx="2763">4</cx:pt>
          <cx:pt idx="2764">2.5</cx:pt>
          <cx:pt idx="2765">3.5</cx:pt>
          <cx:pt idx="2766">3</cx:pt>
          <cx:pt idx="2767">4.5</cx:pt>
          <cx:pt idx="2768">3.5</cx:pt>
          <cx:pt idx="2769">4</cx:pt>
          <cx:pt idx="2770">3.5</cx:pt>
          <cx:pt idx="2771">3.5</cx:pt>
          <cx:pt idx="2772">3</cx:pt>
          <cx:pt idx="2773">4</cx:pt>
          <cx:pt idx="2774">3.3332999999999999</cx:pt>
          <cx:pt idx="2775">3.3332999999999999</cx:pt>
          <cx:pt idx="2776">2.5</cx:pt>
          <cx:pt idx="2777">3</cx:pt>
          <cx:pt idx="2778">3</cx:pt>
          <cx:pt idx="2779">2.5</cx:pt>
          <cx:pt idx="2780">2.5</cx:pt>
          <cx:pt idx="2781">2.5</cx:pt>
          <cx:pt idx="2782">3</cx:pt>
          <cx:pt idx="2783">3</cx:pt>
          <cx:pt idx="2784">3.5</cx:pt>
          <cx:pt idx="2785">3</cx:pt>
          <cx:pt idx="2786">3.5</cx:pt>
          <cx:pt idx="2787">3.5</cx:pt>
          <cx:pt idx="2788">3.5</cx:pt>
          <cx:pt idx="2789">4.5</cx:pt>
          <cx:pt idx="2790">3</cx:pt>
          <cx:pt idx="2791">3</cx:pt>
          <cx:pt idx="2792">3.5</cx:pt>
          <cx:pt idx="2793">4</cx:pt>
          <cx:pt idx="2794">4.5</cx:pt>
          <cx:pt idx="2795">4</cx:pt>
          <cx:pt idx="2796">4</cx:pt>
          <cx:pt idx="2797">3.5</cx:pt>
          <cx:pt idx="2798">3</cx:pt>
          <cx:pt idx="2799">3.5</cx:pt>
          <cx:pt idx="2800">2.5</cx:pt>
          <cx:pt idx="2801">3</cx:pt>
          <cx:pt idx="2802">3.5</cx:pt>
          <cx:pt idx="2803">3</cx:pt>
          <cx:pt idx="2804">3</cx:pt>
          <cx:pt idx="2805">5</cx:pt>
          <cx:pt idx="2806">5</cx:pt>
          <cx:pt idx="2807">3.5</cx:pt>
          <cx:pt idx="2808">4</cx:pt>
          <cx:pt idx="2809">2.5</cx:pt>
          <cx:pt idx="2810">2.5</cx:pt>
          <cx:pt idx="2811">2.5</cx:pt>
          <cx:pt idx="2812">3</cx:pt>
          <cx:pt idx="2813">3</cx:pt>
          <cx:pt idx="2814">2.5</cx:pt>
          <cx:pt idx="2815">2.5</cx:pt>
          <cx:pt idx="2816">3</cx:pt>
          <cx:pt idx="2817">4</cx:pt>
          <cx:pt idx="2818">4</cx:pt>
          <cx:pt idx="2819">3.5</cx:pt>
          <cx:pt idx="2820">3.5</cx:pt>
          <cx:pt idx="2821">4</cx:pt>
          <cx:pt idx="2822">4</cx:pt>
          <cx:pt idx="2823">3</cx:pt>
          <cx:pt idx="2824">2.5</cx:pt>
          <cx:pt idx="2825">3.5</cx:pt>
          <cx:pt idx="2826">3.5</cx:pt>
          <cx:pt idx="2827">3.5</cx:pt>
          <cx:pt idx="2828">2.5</cx:pt>
          <cx:pt idx="2829">3</cx:pt>
          <cx:pt idx="2830">2.5</cx:pt>
          <cx:pt idx="2831">2.5</cx:pt>
          <cx:pt idx="2832">3</cx:pt>
          <cx:pt idx="2833">2.5</cx:pt>
          <cx:pt idx="2834">3</cx:pt>
          <cx:pt idx="2835">3</cx:pt>
          <cx:pt idx="2836">3</cx:pt>
          <cx:pt idx="2837">2.5</cx:pt>
          <cx:pt idx="2838">5</cx:pt>
          <cx:pt idx="2839">2</cx:pt>
          <cx:pt idx="2840">3</cx:pt>
          <cx:pt idx="2841">3</cx:pt>
          <cx:pt idx="2842">3</cx:pt>
          <cx:pt idx="2843">4</cx:pt>
          <cx:pt idx="2844">3.5</cx:pt>
          <cx:pt idx="2845">3.5</cx:pt>
          <cx:pt idx="2846">4.5</cx:pt>
          <cx:pt idx="2847">3.5</cx:pt>
          <cx:pt idx="2848">3.5</cx:pt>
          <cx:pt idx="2849">3.5</cx:pt>
          <cx:pt idx="2850">5</cx:pt>
          <cx:pt idx="2851">3.5</cx:pt>
          <cx:pt idx="2852">3.5</cx:pt>
          <cx:pt idx="2853">4</cx:pt>
          <cx:pt idx="2854">4</cx:pt>
          <cx:pt idx="2855">3</cx:pt>
          <cx:pt idx="2856">3</cx:pt>
          <cx:pt idx="2857">3</cx:pt>
          <cx:pt idx="2858">4.5</cx:pt>
          <cx:pt idx="2859">3</cx:pt>
          <cx:pt idx="2860">3</cx:pt>
          <cx:pt idx="2861">3</cx:pt>
          <cx:pt idx="2862">4.5</cx:pt>
          <cx:pt idx="2863">4.5</cx:pt>
          <cx:pt idx="2864">4</cx:pt>
          <cx:pt idx="2865">4.5</cx:pt>
          <cx:pt idx="2866">4.5</cx:pt>
          <cx:pt idx="2867">3</cx:pt>
          <cx:pt idx="2868">3</cx:pt>
          <cx:pt idx="2869">4</cx:pt>
          <cx:pt idx="2870">4.5</cx:pt>
          <cx:pt idx="2871">2.3332999999999999</cx:pt>
          <cx:pt idx="2872">2.5</cx:pt>
          <cx:pt idx="2873">2.6667000000000001</cx:pt>
          <cx:pt idx="2874">2</cx:pt>
          <cx:pt idx="2875">2.3332999999999999</cx:pt>
          <cx:pt idx="2876">2.3332999999999999</cx:pt>
          <cx:pt idx="2877">2.6667000000000001</cx:pt>
          <cx:pt idx="2878">2</cx:pt>
          <cx:pt idx="2879">2</cx:pt>
          <cx:pt idx="2880">2</cx:pt>
          <cx:pt idx="2881">4</cx:pt>
          <cx:pt idx="2882">2</cx:pt>
          <cx:pt idx="2883">2.3332999999999999</cx:pt>
          <cx:pt idx="2884">2.3332999999999999</cx:pt>
          <cx:pt idx="2885">2.3332999999999999</cx:pt>
          <cx:pt idx="2886">2.3332999999999999</cx:pt>
          <cx:pt idx="2887">2.6667000000000001</cx:pt>
          <cx:pt idx="2888">2</cx:pt>
          <cx:pt idx="2889">1.6667000000000001</cx:pt>
          <cx:pt idx="2890">2.3332999999999999</cx:pt>
          <cx:pt idx="2891">2.3332999999999999</cx:pt>
          <cx:pt idx="2892">2.6667000000000001</cx:pt>
          <cx:pt idx="2893">2.6667000000000001</cx:pt>
          <cx:pt idx="2894">1.6667000000000001</cx:pt>
          <cx:pt idx="2895">2.3332999999999999</cx:pt>
          <cx:pt idx="2896">2.3332999999999999</cx:pt>
          <cx:pt idx="2897">2.3332999999999999</cx:pt>
          <cx:pt idx="2898">2</cx:pt>
          <cx:pt idx="2899">2.5</cx:pt>
          <cx:pt idx="2900">3.5</cx:pt>
          <cx:pt idx="2901">3.5</cx:pt>
          <cx:pt idx="2902">3.5</cx:pt>
          <cx:pt idx="2903">2.5</cx:pt>
          <cx:pt idx="2904">3</cx:pt>
          <cx:pt idx="2905">3</cx:pt>
          <cx:pt idx="2906">2</cx:pt>
          <cx:pt idx="2907">3.5</cx:pt>
          <cx:pt idx="2908">2.5</cx:pt>
          <cx:pt idx="2909">2.5</cx:pt>
          <cx:pt idx="2910">2.5</cx:pt>
          <cx:pt idx="2911">2.5</cx:pt>
          <cx:pt idx="2912">2.5</cx:pt>
          <cx:pt idx="2913">2.5</cx:pt>
          <cx:pt idx="2914">2</cx:pt>
          <cx:pt idx="2915">2</cx:pt>
          <cx:pt idx="2916">2.5</cx:pt>
          <cx:pt idx="2917">2.5</cx:pt>
          <cx:pt idx="2918">3</cx:pt>
          <cx:pt idx="2919">2.5</cx:pt>
          <cx:pt idx="2920">2</cx:pt>
          <cx:pt idx="2921">2.5</cx:pt>
          <cx:pt idx="2922">2</cx:pt>
          <cx:pt idx="2923">2</cx:pt>
          <cx:pt idx="2924">2.5</cx:pt>
          <cx:pt idx="2925">2.5</cx:pt>
          <cx:pt idx="2926">2.5</cx:pt>
          <cx:pt idx="2927">3</cx:pt>
          <cx:pt idx="2928">2.5</cx:pt>
          <cx:pt idx="2929">2.5</cx:pt>
          <cx:pt idx="2930">2.5</cx:pt>
          <cx:pt idx="2931">3</cx:pt>
          <cx:pt idx="2932">2.5</cx:pt>
          <cx:pt idx="2933">4</cx:pt>
          <cx:pt idx="2934">3</cx:pt>
          <cx:pt idx="2935">3</cx:pt>
          <cx:pt idx="2936">3.5</cx:pt>
          <cx:pt idx="2937">4.5</cx:pt>
          <cx:pt idx="2938">4</cx:pt>
          <cx:pt idx="2939">3</cx:pt>
          <cx:pt idx="2940">4.5</cx:pt>
          <cx:pt idx="2941">5</cx:pt>
          <cx:pt idx="2942">4</cx:pt>
          <cx:pt idx="2943">3</cx:pt>
          <cx:pt idx="2944">3</cx:pt>
          <cx:pt idx="2945">4</cx:pt>
          <cx:pt idx="2946">2.5</cx:pt>
          <cx:pt idx="2947">3</cx:pt>
          <cx:pt idx="2948">3.5</cx:pt>
          <cx:pt idx="2949">3</cx:pt>
          <cx:pt idx="2950">3</cx:pt>
          <cx:pt idx="2951">2.5</cx:pt>
          <cx:pt idx="2952">3</cx:pt>
          <cx:pt idx="2953">3</cx:pt>
          <cx:pt idx="2954">3</cx:pt>
          <cx:pt idx="2955">2.5</cx:pt>
          <cx:pt idx="2956">3.5</cx:pt>
          <cx:pt idx="2957">2</cx:pt>
          <cx:pt idx="2958">2.5</cx:pt>
          <cx:pt idx="2959">2.5</cx:pt>
          <cx:pt idx="2960">3</cx:pt>
          <cx:pt idx="2961">3</cx:pt>
          <cx:pt idx="2962">2.5</cx:pt>
          <cx:pt idx="2963">3</cx:pt>
          <cx:pt idx="2964">2.5</cx:pt>
          <cx:pt idx="2965">2.5</cx:pt>
          <cx:pt idx="2966">2</cx:pt>
          <cx:pt idx="2967">2.6667000000000001</cx:pt>
          <cx:pt idx="2968">3</cx:pt>
          <cx:pt idx="2969">2.6667000000000001</cx:pt>
          <cx:pt idx="2970">1.6667000000000001</cx:pt>
          <cx:pt idx="2971">1.3332999999999999</cx:pt>
          <cx:pt idx="2972">2</cx:pt>
          <cx:pt idx="2973">2</cx:pt>
          <cx:pt idx="2974">2.6667000000000001</cx:pt>
          <cx:pt idx="2975">2.3332999999999999</cx:pt>
          <cx:pt idx="2976">2.3332999999999999</cx:pt>
          <cx:pt idx="2977">2</cx:pt>
          <cx:pt idx="2978">2.3332999999999999</cx:pt>
          <cx:pt idx="2979">3</cx:pt>
          <cx:pt idx="2980">3</cx:pt>
          <cx:pt idx="2981">2.3332999999999999</cx:pt>
          <cx:pt idx="2982">2.3332999999999999</cx:pt>
          <cx:pt idx="2983">2</cx:pt>
          <cx:pt idx="2984">2.3332999999999999</cx:pt>
          <cx:pt idx="2985">2.6667000000000001</cx:pt>
          <cx:pt idx="2986">3</cx:pt>
          <cx:pt idx="2987">3.3332999999999999</cx:pt>
          <cx:pt idx="2988">4</cx:pt>
          <cx:pt idx="2989">2.6667000000000001</cx:pt>
          <cx:pt idx="2990">2.3332999999999999</cx:pt>
          <cx:pt idx="2991">2</cx:pt>
          <cx:pt idx="2992">2.6667000000000001</cx:pt>
          <cx:pt idx="2993">3</cx:pt>
          <cx:pt idx="2994">2.3332999999999999</cx:pt>
          <cx:pt idx="2995">3</cx:pt>
          <cx:pt idx="2996">3</cx:pt>
          <cx:pt idx="2997">2</cx:pt>
          <cx:pt idx="2998">2.5</cx:pt>
          <cx:pt idx="2999">3.5</cx:pt>
          <cx:pt idx="3000">3</cx:pt>
          <cx:pt idx="3001">2.5</cx:pt>
          <cx:pt idx="3002">4</cx:pt>
          <cx:pt idx="3003">2.5</cx:pt>
          <cx:pt idx="3004">3</cx:pt>
          <cx:pt idx="3005">3</cx:pt>
          <cx:pt idx="3006">3.5</cx:pt>
          <cx:pt idx="3007">3</cx:pt>
          <cx:pt idx="3008">2.5</cx:pt>
          <cx:pt idx="3009">2.5</cx:pt>
          <cx:pt idx="3010">2.6667000000000001</cx:pt>
          <cx:pt idx="3011">3</cx:pt>
          <cx:pt idx="3012">3</cx:pt>
          <cx:pt idx="3013">3</cx:pt>
          <cx:pt idx="3014">4</cx:pt>
          <cx:pt idx="3015">3</cx:pt>
          <cx:pt idx="3016">3.5</cx:pt>
          <cx:pt idx="3017">4.5</cx:pt>
          <cx:pt idx="3018">3</cx:pt>
          <cx:pt idx="3019">2.5</cx:pt>
          <cx:pt idx="3020">3.5</cx:pt>
          <cx:pt idx="3021">3.5</cx:pt>
          <cx:pt idx="3022">3.5</cx:pt>
          <cx:pt idx="3023">1.5</cx:pt>
        </cx:lvl>
      </cx:numDim>
    </cx:data>
  </cx:chartData>
  <cx:chart>
    <cx:title pos="t" align="ctr" overlay="0">
      <cx:tx>
        <cx:txData>
          <cx:v>Dominance Spread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00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defRPr>
          </a:pPr>
          <a:r>
            <a:rPr lang="en-US" sz="20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entury Gothic" panose="020B0502020202020204" pitchFamily="34" charset="0"/>
            </a:rPr>
            <a:t>Dominance Spread</a:t>
          </a:r>
        </a:p>
      </cx:txPr>
    </cx:title>
    <cx:plotArea>
      <cx:plotAreaRegion>
        <cx:series layoutId="boxWhisker" uniqueId="{82B596EC-482E-4710-90B8-5A93F5800475}">
          <cx:tx>
            <cx:txData>
              <cx:f>Sorted_Cardiffnlp!$AK$1</cx:f>
              <cx:v>Positive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5E3F8978-3C69-4810-A533-CB29A60271C2}">
          <cx:tx>
            <cx:txData>
              <cx:f>Sorted_Cardiffnlp!$AL$1</cx:f>
              <cx:v>Negative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AE0034E4-9806-4E68-A585-A6BEF00411C5}">
          <cx:tx>
            <cx:txData>
              <cx:f>Sorted_Cardiffnlp!$AM$1</cx:f>
              <cx:v>Neutral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0.5"/>
        <cx:tickLabels/>
      </cx:axis>
      <cx:axis id="1">
        <cx:valScaling max="5.5" min="0.5"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entury Gothic" panose="020B0502020202020204" pitchFamily="34" charset="0"/>
            </a:endParaRPr>
          </a:p>
        </cx:txPr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40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defRPr>
          </a:pPr>
          <a:endParaRPr lang="en-US" sz="1400" b="0" i="0" u="none" strike="noStrike" baseline="0">
            <a:solidFill>
              <a:srgbClr val="000000">
                <a:lumMod val="65000"/>
                <a:lumOff val="35000"/>
              </a:srgbClr>
            </a:solidFill>
            <a:latin typeface="Century Gothic" panose="020B0502020202020204" pitchFamily="34" charset="0"/>
          </a:endParaRPr>
        </a:p>
      </cx:txPr>
    </cx:legend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Sorted_VAD_Clustering!$T$2:$T$5532</cx:f>
        <cx:lvl ptCount="5531" formatCode="General">
          <cx:pt idx="0">2.5</cx:pt>
          <cx:pt idx="1">3</cx:pt>
          <cx:pt idx="2">2.5</cx:pt>
          <cx:pt idx="3">4</cx:pt>
          <cx:pt idx="4">3.5</cx:pt>
          <cx:pt idx="5">3</cx:pt>
          <cx:pt idx="6">2.5</cx:pt>
          <cx:pt idx="7">2.5</cx:pt>
          <cx:pt idx="8">2.5</cx:pt>
          <cx:pt idx="9">2</cx:pt>
          <cx:pt idx="10">2</cx:pt>
          <cx:pt idx="11">2.5</cx:pt>
          <cx:pt idx="12">2.5</cx:pt>
          <cx:pt idx="13">3</cx:pt>
          <cx:pt idx="14">3</cx:pt>
          <cx:pt idx="15">4</cx:pt>
          <cx:pt idx="16">4</cx:pt>
          <cx:pt idx="17">4</cx:pt>
          <cx:pt idx="18">4</cx:pt>
          <cx:pt idx="19">1.5</cx:pt>
          <cx:pt idx="20">2</cx:pt>
          <cx:pt idx="21">1.5</cx:pt>
          <cx:pt idx="22">2.5</cx:pt>
          <cx:pt idx="23">1.5</cx:pt>
          <cx:pt idx="24">2.5</cx:pt>
          <cx:pt idx="25">2</cx:pt>
          <cx:pt idx="26">3.5</cx:pt>
          <cx:pt idx="27">2</cx:pt>
          <cx:pt idx="28">4</cx:pt>
          <cx:pt idx="29">4</cx:pt>
          <cx:pt idx="30">3.5</cx:pt>
          <cx:pt idx="31">4</cx:pt>
          <cx:pt idx="32">2.5</cx:pt>
          <cx:pt idx="33">3</cx:pt>
          <cx:pt idx="34">3</cx:pt>
          <cx:pt idx="35">3</cx:pt>
          <cx:pt idx="36">4</cx:pt>
          <cx:pt idx="37">4</cx:pt>
          <cx:pt idx="38">3.5</cx:pt>
          <cx:pt idx="39">3.5</cx:pt>
          <cx:pt idx="40">4</cx:pt>
          <cx:pt idx="41">4</cx:pt>
          <cx:pt idx="42">2.6667000000000001</cx:pt>
          <cx:pt idx="43">3</cx:pt>
          <cx:pt idx="44">3.6667000000000001</cx:pt>
          <cx:pt idx="45">4</cx:pt>
          <cx:pt idx="46">3.6667000000000001</cx:pt>
          <cx:pt idx="47">3.6667000000000001</cx:pt>
          <cx:pt idx="48">3.3332999999999999</cx:pt>
          <cx:pt idx="49">2.6667000000000001</cx:pt>
          <cx:pt idx="50">2.6667000000000001</cx:pt>
          <cx:pt idx="51">4</cx:pt>
          <cx:pt idx="52">3</cx:pt>
          <cx:pt idx="53">3.6667000000000001</cx:pt>
          <cx:pt idx="54">4</cx:pt>
          <cx:pt idx="55">3.5</cx:pt>
          <cx:pt idx="56">4</cx:pt>
          <cx:pt idx="57">4</cx:pt>
          <cx:pt idx="58">3</cx:pt>
          <cx:pt idx="59">2</cx:pt>
          <cx:pt idx="60">2</cx:pt>
          <cx:pt idx="61">2</cx:pt>
          <cx:pt idx="62">2.5</cx:pt>
          <cx:pt idx="63">2.5</cx:pt>
          <cx:pt idx="64">3</cx:pt>
          <cx:pt idx="65">2</cx:pt>
          <cx:pt idx="66">3</cx:pt>
          <cx:pt idx="67">1.5</cx:pt>
          <cx:pt idx="68">1.5</cx:pt>
          <cx:pt idx="69">1.6667000000000001</cx:pt>
          <cx:pt idx="70">3</cx:pt>
          <cx:pt idx="71">3</cx:pt>
          <cx:pt idx="72">2</cx:pt>
          <cx:pt idx="73">2.5</cx:pt>
          <cx:pt idx="74">2</cx:pt>
          <cx:pt idx="75">2</cx:pt>
          <cx:pt idx="76">2.5</cx:pt>
          <cx:pt idx="77">2</cx:pt>
          <cx:pt idx="78">3</cx:pt>
          <cx:pt idx="79">3</cx:pt>
          <cx:pt idx="80">3</cx:pt>
          <cx:pt idx="81">2</cx:pt>
          <cx:pt idx="82">1.5</cx:pt>
          <cx:pt idx="83">3</cx:pt>
          <cx:pt idx="84">2</cx:pt>
          <cx:pt idx="85">2</cx:pt>
          <cx:pt idx="86">3</cx:pt>
          <cx:pt idx="87">3.5</cx:pt>
          <cx:pt idx="88">4.5</cx:pt>
          <cx:pt idx="89">2.5</cx:pt>
          <cx:pt idx="90">2</cx:pt>
          <cx:pt idx="91">3</cx:pt>
          <cx:pt idx="92">3.5</cx:pt>
          <cx:pt idx="93">2</cx:pt>
          <cx:pt idx="94">3</cx:pt>
          <cx:pt idx="95">2</cx:pt>
          <cx:pt idx="96">4.5</cx:pt>
          <cx:pt idx="97">4.5</cx:pt>
          <cx:pt idx="98">4</cx:pt>
          <cx:pt idx="99">3.5</cx:pt>
          <cx:pt idx="100">3</cx:pt>
          <cx:pt idx="101">2</cx:pt>
          <cx:pt idx="102">2</cx:pt>
          <cx:pt idx="103">3</cx:pt>
          <cx:pt idx="104">2.5</cx:pt>
          <cx:pt idx="105">3.5</cx:pt>
          <cx:pt idx="106">3</cx:pt>
          <cx:pt idx="107">3</cx:pt>
          <cx:pt idx="108">4</cx:pt>
          <cx:pt idx="109">3.5</cx:pt>
          <cx:pt idx="110">3.5</cx:pt>
          <cx:pt idx="111">4</cx:pt>
          <cx:pt idx="112">4</cx:pt>
          <cx:pt idx="113">2.5</cx:pt>
          <cx:pt idx="114">3.5</cx:pt>
          <cx:pt idx="115">3</cx:pt>
          <cx:pt idx="116">4.5</cx:pt>
          <cx:pt idx="117">4</cx:pt>
          <cx:pt idx="118">2.5</cx:pt>
          <cx:pt idx="119">3.5</cx:pt>
          <cx:pt idx="120">2.5</cx:pt>
          <cx:pt idx="121">2.5</cx:pt>
          <cx:pt idx="122">3</cx:pt>
          <cx:pt idx="123">4</cx:pt>
          <cx:pt idx="124">4</cx:pt>
          <cx:pt idx="125">4</cx:pt>
          <cx:pt idx="126">3</cx:pt>
          <cx:pt idx="127">2.5</cx:pt>
          <cx:pt idx="128">2.5</cx:pt>
          <cx:pt idx="129">3</cx:pt>
          <cx:pt idx="130">4</cx:pt>
          <cx:pt idx="131">3</cx:pt>
          <cx:pt idx="132">4</cx:pt>
          <cx:pt idx="133">3</cx:pt>
          <cx:pt idx="134">4</cx:pt>
          <cx:pt idx="135">3.5</cx:pt>
          <cx:pt idx="136">4</cx:pt>
          <cx:pt idx="137">4</cx:pt>
          <cx:pt idx="138">4.5</cx:pt>
          <cx:pt idx="139">2.5</cx:pt>
          <cx:pt idx="140">2</cx:pt>
          <cx:pt idx="141">1.5</cx:pt>
          <cx:pt idx="142">2</cx:pt>
          <cx:pt idx="143">2.5</cx:pt>
          <cx:pt idx="144">2</cx:pt>
          <cx:pt idx="145">2.5</cx:pt>
          <cx:pt idx="146">1.5</cx:pt>
          <cx:pt idx="147">3.3332999999999999</cx:pt>
          <cx:pt idx="148">1.5</cx:pt>
          <cx:pt idx="149">2</cx:pt>
          <cx:pt idx="150">2</cx:pt>
          <cx:pt idx="151">4</cx:pt>
          <cx:pt idx="152">2.5</cx:pt>
          <cx:pt idx="153">2.5</cx:pt>
          <cx:pt idx="154">1.5</cx:pt>
          <cx:pt idx="155">2.5</cx:pt>
          <cx:pt idx="156">2.5</cx:pt>
          <cx:pt idx="157">2.5</cx:pt>
          <cx:pt idx="158">5</cx:pt>
          <cx:pt idx="159">3.5</cx:pt>
          <cx:pt idx="160">1.5</cx:pt>
          <cx:pt idx="161">2.5</cx:pt>
          <cx:pt idx="162">1.5</cx:pt>
          <cx:pt idx="163">3</cx:pt>
          <cx:pt idx="164">4.5</cx:pt>
          <cx:pt idx="165">2.5</cx:pt>
          <cx:pt idx="166">4</cx:pt>
          <cx:pt idx="167">3.5</cx:pt>
          <cx:pt idx="168">4</cx:pt>
          <cx:pt idx="169">4</cx:pt>
          <cx:pt idx="170">2.5</cx:pt>
          <cx:pt idx="171">4</cx:pt>
          <cx:pt idx="172">2</cx:pt>
          <cx:pt idx="173">3</cx:pt>
          <cx:pt idx="174">4</cx:pt>
          <cx:pt idx="175">4.5</cx:pt>
          <cx:pt idx="176">4</cx:pt>
          <cx:pt idx="177">4</cx:pt>
          <cx:pt idx="178">4</cx:pt>
          <cx:pt idx="179">4.5</cx:pt>
          <cx:pt idx="180">3.5</cx:pt>
          <cx:pt idx="181">4.5</cx:pt>
          <cx:pt idx="182">4</cx:pt>
          <cx:pt idx="183">5</cx:pt>
          <cx:pt idx="184">4.5</cx:pt>
          <cx:pt idx="185">5</cx:pt>
          <cx:pt idx="186">5</cx:pt>
          <cx:pt idx="187">4</cx:pt>
          <cx:pt idx="188">4.5</cx:pt>
          <cx:pt idx="189">4.5</cx:pt>
          <cx:pt idx="190">4</cx:pt>
          <cx:pt idx="191">4</cx:pt>
          <cx:pt idx="192">4.5</cx:pt>
          <cx:pt idx="193">4</cx:pt>
          <cx:pt idx="194">3</cx:pt>
          <cx:pt idx="195">2.5</cx:pt>
          <cx:pt idx="196">2</cx:pt>
          <cx:pt idx="197">3</cx:pt>
          <cx:pt idx="198">2.5</cx:pt>
          <cx:pt idx="199">3</cx:pt>
          <cx:pt idx="200">4</cx:pt>
          <cx:pt idx="201">3.5</cx:pt>
          <cx:pt idx="202">2</cx:pt>
          <cx:pt idx="203">3</cx:pt>
          <cx:pt idx="204">1.5</cx:pt>
          <cx:pt idx="205">2</cx:pt>
          <cx:pt idx="206">3</cx:pt>
          <cx:pt idx="207">4.5</cx:pt>
          <cx:pt idx="208">3.6667000000000001</cx:pt>
          <cx:pt idx="209">4</cx:pt>
          <cx:pt idx="210">3</cx:pt>
          <cx:pt idx="211">3.6667000000000001</cx:pt>
          <cx:pt idx="212">4</cx:pt>
          <cx:pt idx="213">4</cx:pt>
          <cx:pt idx="214">3.6667000000000001</cx:pt>
          <cx:pt idx="215">3</cx:pt>
          <cx:pt idx="216">3.3332999999999999</cx:pt>
          <cx:pt idx="217">3</cx:pt>
          <cx:pt idx="218">4</cx:pt>
          <cx:pt idx="219">5</cx:pt>
          <cx:pt idx="220">4</cx:pt>
          <cx:pt idx="221">3</cx:pt>
          <cx:pt idx="222">3.6667000000000001</cx:pt>
          <cx:pt idx="223">3.3332999999999999</cx:pt>
          <cx:pt idx="224">2.5</cx:pt>
          <cx:pt idx="225">3</cx:pt>
          <cx:pt idx="226">3.5</cx:pt>
          <cx:pt idx="227">4</cx:pt>
          <cx:pt idx="228">3.6667000000000001</cx:pt>
          <cx:pt idx="229">3.3332999999999999</cx:pt>
          <cx:pt idx="230">3.6667000000000001</cx:pt>
          <cx:pt idx="231">3.6667000000000001</cx:pt>
          <cx:pt idx="232">3</cx:pt>
          <cx:pt idx="233">3.6667000000000001</cx:pt>
          <cx:pt idx="234">3.3332999999999999</cx:pt>
          <cx:pt idx="235">3.6667000000000001</cx:pt>
          <cx:pt idx="236">3</cx:pt>
          <cx:pt idx="237">3.5</cx:pt>
          <cx:pt idx="238">4.5</cx:pt>
          <cx:pt idx="239">2.5</cx:pt>
          <cx:pt idx="240">2</cx:pt>
          <cx:pt idx="241">2</cx:pt>
          <cx:pt idx="242">1.5</cx:pt>
          <cx:pt idx="243">1.5</cx:pt>
          <cx:pt idx="244">4</cx:pt>
          <cx:pt idx="245">1.5</cx:pt>
          <cx:pt idx="246">1.5</cx:pt>
          <cx:pt idx="247">2.5</cx:pt>
          <cx:pt idx="248">3.5</cx:pt>
          <cx:pt idx="249">2.5</cx:pt>
          <cx:pt idx="250">2.5</cx:pt>
          <cx:pt idx="251">3</cx:pt>
          <cx:pt idx="252">3</cx:pt>
          <cx:pt idx="253">2</cx:pt>
          <cx:pt idx="254">2</cx:pt>
          <cx:pt idx="255">2.5</cx:pt>
          <cx:pt idx="256">3</cx:pt>
          <cx:pt idx="257">1.5</cx:pt>
          <cx:pt idx="258">2</cx:pt>
          <cx:pt idx="259">1.5</cx:pt>
          <cx:pt idx="260">1.5</cx:pt>
          <cx:pt idx="261">1.5</cx:pt>
          <cx:pt idx="262">1.5</cx:pt>
          <cx:pt idx="263">1.5</cx:pt>
          <cx:pt idx="264">2</cx:pt>
          <cx:pt idx="265">2</cx:pt>
          <cx:pt idx="266">2</cx:pt>
          <cx:pt idx="267">2.5</cx:pt>
          <cx:pt idx="268">2</cx:pt>
          <cx:pt idx="269">2.5</cx:pt>
          <cx:pt idx="270">2.5</cx:pt>
          <cx:pt idx="271">2.5</cx:pt>
          <cx:pt idx="272">2.5</cx:pt>
          <cx:pt idx="273">1.6667000000000001</cx:pt>
          <cx:pt idx="274">2.6667000000000001</cx:pt>
          <cx:pt idx="275">2.5</cx:pt>
          <cx:pt idx="276">2.5</cx:pt>
          <cx:pt idx="277">2.5</cx:pt>
          <cx:pt idx="278">2.5</cx:pt>
          <cx:pt idx="279">1.5</cx:pt>
          <cx:pt idx="280">2</cx:pt>
          <cx:pt idx="281">2.5</cx:pt>
          <cx:pt idx="282">2.5</cx:pt>
          <cx:pt idx="283">2</cx:pt>
          <cx:pt idx="284">3</cx:pt>
          <cx:pt idx="285">1.5</cx:pt>
          <cx:pt idx="286">3</cx:pt>
          <cx:pt idx="287">2.5</cx:pt>
          <cx:pt idx="288">2</cx:pt>
          <cx:pt idx="289">1.6667000000000001</cx:pt>
          <cx:pt idx="290">1.3332999999999999</cx:pt>
          <cx:pt idx="291">1.5</cx:pt>
          <cx:pt idx="292">2.5</cx:pt>
          <cx:pt idx="293">2.5</cx:pt>
          <cx:pt idx="294">3</cx:pt>
          <cx:pt idx="295">3</cx:pt>
          <cx:pt idx="296">3.5</cx:pt>
          <cx:pt idx="297">3</cx:pt>
          <cx:pt idx="298">3</cx:pt>
          <cx:pt idx="299">3</cx:pt>
          <cx:pt idx="300">3</cx:pt>
          <cx:pt idx="301">1.5</cx:pt>
          <cx:pt idx="302">2</cx:pt>
          <cx:pt idx="303">2</cx:pt>
          <cx:pt idx="304">1.5</cx:pt>
          <cx:pt idx="305">3</cx:pt>
          <cx:pt idx="306">3.5</cx:pt>
          <cx:pt idx="307">2</cx:pt>
          <cx:pt idx="308">1.6667000000000001</cx:pt>
          <cx:pt idx="309">1.3332999999999999</cx:pt>
          <cx:pt idx="310">1.3332999999999999</cx:pt>
          <cx:pt idx="311">3</cx:pt>
          <cx:pt idx="312">5</cx:pt>
          <cx:pt idx="313">2.3332999999999999</cx:pt>
          <cx:pt idx="314">4</cx:pt>
          <cx:pt idx="315">2.6667000000000001</cx:pt>
          <cx:pt idx="316">2.5</cx:pt>
          <cx:pt idx="317">1.5</cx:pt>
          <cx:pt idx="318">2</cx:pt>
          <cx:pt idx="319">2</cx:pt>
          <cx:pt idx="320">3</cx:pt>
          <cx:pt idx="321">3.3332999999999999</cx:pt>
          <cx:pt idx="322">2.6667000000000001</cx:pt>
          <cx:pt idx="323">2.6667000000000001</cx:pt>
          <cx:pt idx="324">2.6667000000000001</cx:pt>
          <cx:pt idx="325">3</cx:pt>
          <cx:pt idx="326">2.6667000000000001</cx:pt>
          <cx:pt idx="327">1.6667000000000001</cx:pt>
          <cx:pt idx="328">2.3332999999999999</cx:pt>
          <cx:pt idx="329">2.3332999999999999</cx:pt>
          <cx:pt idx="330">2</cx:pt>
          <cx:pt idx="331">2</cx:pt>
          <cx:pt idx="332">3</cx:pt>
          <cx:pt idx="333">2.3332999999999999</cx:pt>
          <cx:pt idx="334">2</cx:pt>
          <cx:pt idx="335">1.3332999999999999</cx:pt>
          <cx:pt idx="336">1.5</cx:pt>
          <cx:pt idx="337">2</cx:pt>
          <cx:pt idx="338">2.6667000000000001</cx:pt>
          <cx:pt idx="339">2</cx:pt>
          <cx:pt idx="340">2</cx:pt>
          <cx:pt idx="341">2</cx:pt>
          <cx:pt idx="342">2</cx:pt>
          <cx:pt idx="343">3</cx:pt>
          <cx:pt idx="344">3</cx:pt>
          <cx:pt idx="345">4.75</cx:pt>
          <cx:pt idx="346">4.5</cx:pt>
          <cx:pt idx="347">4.25</cx:pt>
          <cx:pt idx="348">4.25</cx:pt>
          <cx:pt idx="349">4.25</cx:pt>
          <cx:pt idx="350">4.25</cx:pt>
          <cx:pt idx="351">4.5</cx:pt>
          <cx:pt idx="352">4.75</cx:pt>
          <cx:pt idx="353">3.5</cx:pt>
          <cx:pt idx="354">4.5</cx:pt>
          <cx:pt idx="355">4.5</cx:pt>
          <cx:pt idx="356">4.75</cx:pt>
          <cx:pt idx="357">4.5</cx:pt>
          <cx:pt idx="358">4.5</cx:pt>
          <cx:pt idx="359">2</cx:pt>
          <cx:pt idx="360">5</cx:pt>
          <cx:pt idx="361">4.5</cx:pt>
          <cx:pt idx="362">4.5</cx:pt>
          <cx:pt idx="363">2</cx:pt>
          <cx:pt idx="364">5</cx:pt>
          <cx:pt idx="365">5</cx:pt>
          <cx:pt idx="366">5</cx:pt>
          <cx:pt idx="367">5</cx:pt>
          <cx:pt idx="368">3</cx:pt>
          <cx:pt idx="369">2.5</cx:pt>
          <cx:pt idx="370">2</cx:pt>
          <cx:pt idx="371">2.5</cx:pt>
          <cx:pt idx="372">1.5</cx:pt>
          <cx:pt idx="373">2</cx:pt>
          <cx:pt idx="374">2.5</cx:pt>
          <cx:pt idx="375">2</cx:pt>
          <cx:pt idx="376">4.5</cx:pt>
          <cx:pt idx="377">4.5</cx:pt>
          <cx:pt idx="378">4.25</cx:pt>
          <cx:pt idx="379">4</cx:pt>
          <cx:pt idx="380">2</cx:pt>
          <cx:pt idx="381">3.5</cx:pt>
          <cx:pt idx="382">4</cx:pt>
          <cx:pt idx="383">3</cx:pt>
          <cx:pt idx="384">2.5</cx:pt>
          <cx:pt idx="385">2</cx:pt>
          <cx:pt idx="386">2</cx:pt>
          <cx:pt idx="387">4</cx:pt>
          <cx:pt idx="388">2.5</cx:pt>
          <cx:pt idx="389">2.5</cx:pt>
          <cx:pt idx="390">2</cx:pt>
          <cx:pt idx="391">2</cx:pt>
          <cx:pt idx="392">2.5</cx:pt>
          <cx:pt idx="393">3</cx:pt>
          <cx:pt idx="394">1.5</cx:pt>
          <cx:pt idx="395">4</cx:pt>
          <cx:pt idx="396">4.5</cx:pt>
          <cx:pt idx="397">4</cx:pt>
          <cx:pt idx="398">4</cx:pt>
          <cx:pt idx="399">4.25</cx:pt>
          <cx:pt idx="400">4</cx:pt>
          <cx:pt idx="401">4</cx:pt>
          <cx:pt idx="402">4.25</cx:pt>
          <cx:pt idx="403">4</cx:pt>
          <cx:pt idx="404">3.75</cx:pt>
          <cx:pt idx="405">4.5</cx:pt>
          <cx:pt idx="406">4</cx:pt>
          <cx:pt idx="407">4</cx:pt>
          <cx:pt idx="408">4</cx:pt>
          <cx:pt idx="409">4.5</cx:pt>
          <cx:pt idx="410">2.5</cx:pt>
          <cx:pt idx="411">4.5</cx:pt>
          <cx:pt idx="412">4</cx:pt>
          <cx:pt idx="413">4</cx:pt>
          <cx:pt idx="414">3</cx:pt>
          <cx:pt idx="415">3</cx:pt>
          <cx:pt idx="416">3.5</cx:pt>
          <cx:pt idx="417">2.5</cx:pt>
          <cx:pt idx="418">3</cx:pt>
          <cx:pt idx="419">2.5</cx:pt>
          <cx:pt idx="420">3.5</cx:pt>
          <cx:pt idx="421">3</cx:pt>
          <cx:pt idx="422">3.5</cx:pt>
          <cx:pt idx="423">3.5</cx:pt>
          <cx:pt idx="424">4</cx:pt>
          <cx:pt idx="425">2</cx:pt>
          <cx:pt idx="426">2</cx:pt>
          <cx:pt idx="427">2</cx:pt>
          <cx:pt idx="428">2.5</cx:pt>
          <cx:pt idx="429">4</cx:pt>
          <cx:pt idx="430">4</cx:pt>
          <cx:pt idx="431">3</cx:pt>
          <cx:pt idx="432">4</cx:pt>
          <cx:pt idx="433">4</cx:pt>
          <cx:pt idx="434">3.5</cx:pt>
          <cx:pt idx="435">4</cx:pt>
          <cx:pt idx="436">3.5</cx:pt>
          <cx:pt idx="437">3.5</cx:pt>
          <cx:pt idx="438">3.5</cx:pt>
          <cx:pt idx="439">2</cx:pt>
          <cx:pt idx="440">3.5</cx:pt>
          <cx:pt idx="441">3.5</cx:pt>
          <cx:pt idx="442">4</cx:pt>
          <cx:pt idx="443">4</cx:pt>
          <cx:pt idx="444">3.5</cx:pt>
          <cx:pt idx="445">4</cx:pt>
          <cx:pt idx="446">2.5</cx:pt>
          <cx:pt idx="447">2</cx:pt>
          <cx:pt idx="448">2</cx:pt>
          <cx:pt idx="449">3</cx:pt>
          <cx:pt idx="450">3</cx:pt>
          <cx:pt idx="451">3</cx:pt>
          <cx:pt idx="452">2.6667000000000001</cx:pt>
          <cx:pt idx="453">3</cx:pt>
          <cx:pt idx="454">3</cx:pt>
          <cx:pt idx="455">1.6667000000000001</cx:pt>
          <cx:pt idx="456">1.6667000000000001</cx:pt>
          <cx:pt idx="457">2.3332999999999999</cx:pt>
          <cx:pt idx="458">2.5</cx:pt>
          <cx:pt idx="459">2.5</cx:pt>
          <cx:pt idx="460">2.5</cx:pt>
          <cx:pt idx="461">1.5</cx:pt>
          <cx:pt idx="462">1.5</cx:pt>
          <cx:pt idx="463">1.5</cx:pt>
          <cx:pt idx="464">2</cx:pt>
          <cx:pt idx="465">3.5</cx:pt>
          <cx:pt idx="466">1.5</cx:pt>
          <cx:pt idx="467">2</cx:pt>
          <cx:pt idx="468">2</cx:pt>
          <cx:pt idx="469">3</cx:pt>
          <cx:pt idx="470">2</cx:pt>
          <cx:pt idx="471">2</cx:pt>
          <cx:pt idx="472">3.5</cx:pt>
          <cx:pt idx="473">1.5</cx:pt>
          <cx:pt idx="474">1.5</cx:pt>
          <cx:pt idx="475">2</cx:pt>
          <cx:pt idx="476">1.5</cx:pt>
          <cx:pt idx="477">2</cx:pt>
          <cx:pt idx="478">2.5</cx:pt>
          <cx:pt idx="479">2</cx:pt>
          <cx:pt idx="480">4</cx:pt>
          <cx:pt idx="481">3.5</cx:pt>
          <cx:pt idx="482">2.5</cx:pt>
          <cx:pt idx="483">4</cx:pt>
          <cx:pt idx="484">4.5</cx:pt>
          <cx:pt idx="485">3.5</cx:pt>
          <cx:pt idx="486">3.5</cx:pt>
          <cx:pt idx="487">3.5</cx:pt>
          <cx:pt idx="488">4</cx:pt>
          <cx:pt idx="489">5</cx:pt>
          <cx:pt idx="490">4</cx:pt>
          <cx:pt idx="491">4</cx:pt>
          <cx:pt idx="492">4</cx:pt>
          <cx:pt idx="493">4.5</cx:pt>
          <cx:pt idx="494">4</cx:pt>
          <cx:pt idx="495">4</cx:pt>
          <cx:pt idx="496">4</cx:pt>
          <cx:pt idx="497">3.5</cx:pt>
          <cx:pt idx="498">4</cx:pt>
          <cx:pt idx="499">4</cx:pt>
          <cx:pt idx="500">4</cx:pt>
          <cx:pt idx="501">4.5</cx:pt>
          <cx:pt idx="502">3.5</cx:pt>
          <cx:pt idx="503">3.5</cx:pt>
          <cx:pt idx="504">4</cx:pt>
          <cx:pt idx="505">3</cx:pt>
          <cx:pt idx="506">4</cx:pt>
          <cx:pt idx="507">4</cx:pt>
          <cx:pt idx="508">4</cx:pt>
          <cx:pt idx="509">3.5</cx:pt>
          <cx:pt idx="510">4</cx:pt>
          <cx:pt idx="511">4.5</cx:pt>
          <cx:pt idx="512">2.5</cx:pt>
          <cx:pt idx="513">5</cx:pt>
          <cx:pt idx="514">4</cx:pt>
          <cx:pt idx="515">4</cx:pt>
          <cx:pt idx="516">3.5</cx:pt>
          <cx:pt idx="517">4</cx:pt>
          <cx:pt idx="518">3.5</cx:pt>
          <cx:pt idx="519">3.5</cx:pt>
          <cx:pt idx="520">4</cx:pt>
          <cx:pt idx="521">4</cx:pt>
          <cx:pt idx="522">4.5</cx:pt>
          <cx:pt idx="523">4</cx:pt>
          <cx:pt idx="524">3.5</cx:pt>
          <cx:pt idx="525">4</cx:pt>
          <cx:pt idx="526">4</cx:pt>
          <cx:pt idx="527">4</cx:pt>
          <cx:pt idx="528">3.5</cx:pt>
          <cx:pt idx="529">4</cx:pt>
          <cx:pt idx="530">4</cx:pt>
          <cx:pt idx="531">4</cx:pt>
          <cx:pt idx="532">3.5</cx:pt>
          <cx:pt idx="533">2.5</cx:pt>
          <cx:pt idx="534">4</cx:pt>
          <cx:pt idx="535">4</cx:pt>
          <cx:pt idx="536">4</cx:pt>
          <cx:pt idx="537">3.5</cx:pt>
          <cx:pt idx="538">4</cx:pt>
          <cx:pt idx="539">4.5</cx:pt>
          <cx:pt idx="540">3.5</cx:pt>
          <cx:pt idx="541">4</cx:pt>
          <cx:pt idx="542">3.5</cx:pt>
          <cx:pt idx="543">3.5</cx:pt>
          <cx:pt idx="544">5</cx:pt>
          <cx:pt idx="545">4</cx:pt>
          <cx:pt idx="546">3</cx:pt>
          <cx:pt idx="547">5</cx:pt>
          <cx:pt idx="548">4.5</cx:pt>
          <cx:pt idx="549">4</cx:pt>
          <cx:pt idx="550">4.5</cx:pt>
          <cx:pt idx="551">4</cx:pt>
          <cx:pt idx="552">1</cx:pt>
          <cx:pt idx="553">3</cx:pt>
          <cx:pt idx="554">2</cx:pt>
          <cx:pt idx="555">2</cx:pt>
          <cx:pt idx="556">3</cx:pt>
          <cx:pt idx="557">4</cx:pt>
          <cx:pt idx="558">3.5</cx:pt>
          <cx:pt idx="559">2</cx:pt>
          <cx:pt idx="560">3.5</cx:pt>
          <cx:pt idx="561">2.5</cx:pt>
          <cx:pt idx="562">3</cx:pt>
          <cx:pt idx="563">4</cx:pt>
          <cx:pt idx="564">2.5</cx:pt>
          <cx:pt idx="565">4</cx:pt>
          <cx:pt idx="566">2.5</cx:pt>
          <cx:pt idx="567">3</cx:pt>
          <cx:pt idx="568">3</cx:pt>
          <cx:pt idx="569">3</cx:pt>
          <cx:pt idx="570">4</cx:pt>
          <cx:pt idx="571">4</cx:pt>
          <cx:pt idx="572">3</cx:pt>
          <cx:pt idx="573">2</cx:pt>
          <cx:pt idx="574">2</cx:pt>
          <cx:pt idx="575">2.5</cx:pt>
          <cx:pt idx="576">2.5</cx:pt>
          <cx:pt idx="577">3</cx:pt>
          <cx:pt idx="578">2</cx:pt>
          <cx:pt idx="579">5</cx:pt>
          <cx:pt idx="580">2.5</cx:pt>
          <cx:pt idx="581">2</cx:pt>
          <cx:pt idx="582">4</cx:pt>
          <cx:pt idx="583">4</cx:pt>
          <cx:pt idx="584">2.5</cx:pt>
          <cx:pt idx="585">3.5</cx:pt>
          <cx:pt idx="586">2</cx:pt>
          <cx:pt idx="587">2.5</cx:pt>
          <cx:pt idx="588">3</cx:pt>
          <cx:pt idx="589">2.5</cx:pt>
          <cx:pt idx="590">1.5</cx:pt>
          <cx:pt idx="591">2.5</cx:pt>
          <cx:pt idx="592">2</cx:pt>
          <cx:pt idx="593">2</cx:pt>
          <cx:pt idx="594">4</cx:pt>
          <cx:pt idx="595">4</cx:pt>
          <cx:pt idx="596">4</cx:pt>
          <cx:pt idx="597">4.5</cx:pt>
          <cx:pt idx="598">2</cx:pt>
          <cx:pt idx="599">2</cx:pt>
          <cx:pt idx="600">4</cx:pt>
          <cx:pt idx="601">4</cx:pt>
          <cx:pt idx="602">2</cx:pt>
          <cx:pt idx="603">4</cx:pt>
          <cx:pt idx="604">4</cx:pt>
          <cx:pt idx="605">4</cx:pt>
          <cx:pt idx="606">4</cx:pt>
          <cx:pt idx="607">3.5</cx:pt>
          <cx:pt idx="608">4</cx:pt>
          <cx:pt idx="609">4</cx:pt>
          <cx:pt idx="610">3.5</cx:pt>
          <cx:pt idx="611">4</cx:pt>
          <cx:pt idx="612">2</cx:pt>
          <cx:pt idx="613">4.5</cx:pt>
          <cx:pt idx="614">2</cx:pt>
          <cx:pt idx="615">4</cx:pt>
          <cx:pt idx="616">4</cx:pt>
          <cx:pt idx="617">2</cx:pt>
          <cx:pt idx="618">2</cx:pt>
          <cx:pt idx="619">4.5</cx:pt>
          <cx:pt idx="620">2</cx:pt>
          <cx:pt idx="621">2.5</cx:pt>
          <cx:pt idx="622">3</cx:pt>
          <cx:pt idx="623">2.5</cx:pt>
          <cx:pt idx="624">2</cx:pt>
          <cx:pt idx="625">2.5</cx:pt>
          <cx:pt idx="626">2</cx:pt>
          <cx:pt idx="627">2.5</cx:pt>
          <cx:pt idx="628">2</cx:pt>
          <cx:pt idx="629">2.5</cx:pt>
          <cx:pt idx="630">2</cx:pt>
          <cx:pt idx="631">2</cx:pt>
          <cx:pt idx="632">2.5</cx:pt>
          <cx:pt idx="633">4</cx:pt>
          <cx:pt idx="634">4.5</cx:pt>
          <cx:pt idx="635">2.5</cx:pt>
          <cx:pt idx="636">1.5</cx:pt>
          <cx:pt idx="637">1.5</cx:pt>
          <cx:pt idx="638">2.5</cx:pt>
          <cx:pt idx="639">2</cx:pt>
          <cx:pt idx="640">2</cx:pt>
          <cx:pt idx="641">3</cx:pt>
          <cx:pt idx="642">2</cx:pt>
          <cx:pt idx="643">2</cx:pt>
          <cx:pt idx="644">2</cx:pt>
          <cx:pt idx="645">2.5</cx:pt>
          <cx:pt idx="646">2</cx:pt>
          <cx:pt idx="647">2.5</cx:pt>
          <cx:pt idx="648">3.5</cx:pt>
          <cx:pt idx="649">4</cx:pt>
          <cx:pt idx="650">4</cx:pt>
          <cx:pt idx="651">4</cx:pt>
          <cx:pt idx="652">4</cx:pt>
          <cx:pt idx="653">2</cx:pt>
          <cx:pt idx="654">4</cx:pt>
          <cx:pt idx="655">3</cx:pt>
          <cx:pt idx="656">3</cx:pt>
          <cx:pt idx="657">3</cx:pt>
          <cx:pt idx="658">2</cx:pt>
          <cx:pt idx="659">2.5</cx:pt>
          <cx:pt idx="660">3</cx:pt>
          <cx:pt idx="661">4</cx:pt>
          <cx:pt idx="662">2.5</cx:pt>
          <cx:pt idx="663">2.5</cx:pt>
          <cx:pt idx="664">1.5</cx:pt>
          <cx:pt idx="665">1.5</cx:pt>
          <cx:pt idx="666">1.5</cx:pt>
          <cx:pt idx="667">1.5</cx:pt>
          <cx:pt idx="668">4.5</cx:pt>
          <cx:pt idx="669">4</cx:pt>
          <cx:pt idx="670">3.5</cx:pt>
          <cx:pt idx="671">2.5</cx:pt>
          <cx:pt idx="672">3.5</cx:pt>
          <cx:pt idx="673">4</cx:pt>
          <cx:pt idx="674">4.5</cx:pt>
          <cx:pt idx="675">2.5</cx:pt>
          <cx:pt idx="676">3</cx:pt>
          <cx:pt idx="677">3</cx:pt>
          <cx:pt idx="678">4.5</cx:pt>
          <cx:pt idx="679">3</cx:pt>
          <cx:pt idx="680">3.5</cx:pt>
          <cx:pt idx="681">3.5</cx:pt>
          <cx:pt idx="682">4</cx:pt>
          <cx:pt idx="683">4</cx:pt>
          <cx:pt idx="684">3.5</cx:pt>
          <cx:pt idx="685">3.5</cx:pt>
          <cx:pt idx="686">3</cx:pt>
          <cx:pt idx="687">2</cx:pt>
          <cx:pt idx="688">4</cx:pt>
          <cx:pt idx="689">1.5</cx:pt>
          <cx:pt idx="690">2</cx:pt>
          <cx:pt idx="691">2.5</cx:pt>
          <cx:pt idx="692">3</cx:pt>
          <cx:pt idx="693">2.5</cx:pt>
          <cx:pt idx="694">2</cx:pt>
          <cx:pt idx="695">1.5</cx:pt>
          <cx:pt idx="696">3.5</cx:pt>
          <cx:pt idx="697">2</cx:pt>
          <cx:pt idx="698">1.5</cx:pt>
          <cx:pt idx="699">3.5</cx:pt>
          <cx:pt idx="700">4</cx:pt>
          <cx:pt idx="701">2.5</cx:pt>
          <cx:pt idx="702">3</cx:pt>
          <cx:pt idx="703">3</cx:pt>
          <cx:pt idx="704">3</cx:pt>
          <cx:pt idx="705">2.5</cx:pt>
          <cx:pt idx="706">2.5</cx:pt>
          <cx:pt idx="707">2.5</cx:pt>
          <cx:pt idx="708">3</cx:pt>
          <cx:pt idx="709">2.6667000000000001</cx:pt>
          <cx:pt idx="710">2.3332999999999999</cx:pt>
          <cx:pt idx="711">2.6667000000000001</cx:pt>
          <cx:pt idx="712">2</cx:pt>
          <cx:pt idx="713">2.3332999999999999</cx:pt>
          <cx:pt idx="714">2.3332999999999999</cx:pt>
          <cx:pt idx="715">1.5</cx:pt>
          <cx:pt idx="716">2</cx:pt>
          <cx:pt idx="717">2</cx:pt>
          <cx:pt idx="718">1.5</cx:pt>
          <cx:pt idx="719">2</cx:pt>
          <cx:pt idx="720">1.5</cx:pt>
          <cx:pt idx="721">2.5</cx:pt>
          <cx:pt idx="722">2</cx:pt>
          <cx:pt idx="723">2</cx:pt>
          <cx:pt idx="724">2.5</cx:pt>
          <cx:pt idx="725">3</cx:pt>
          <cx:pt idx="726">2.5</cx:pt>
          <cx:pt idx="727">3</cx:pt>
          <cx:pt idx="728">3.5</cx:pt>
          <cx:pt idx="729">3.5</cx:pt>
          <cx:pt idx="730">3.5</cx:pt>
          <cx:pt idx="731">3.5</cx:pt>
          <cx:pt idx="732">2.5</cx:pt>
          <cx:pt idx="733">2</cx:pt>
          <cx:pt idx="734">2.5</cx:pt>
          <cx:pt idx="735">2.5</cx:pt>
          <cx:pt idx="736">2.5</cx:pt>
          <cx:pt idx="737">2</cx:pt>
          <cx:pt idx="738">2.5</cx:pt>
          <cx:pt idx="739">2</cx:pt>
          <cx:pt idx="740">3</cx:pt>
          <cx:pt idx="741">3</cx:pt>
          <cx:pt idx="742">2</cx:pt>
          <cx:pt idx="743">2</cx:pt>
          <cx:pt idx="744">2.5</cx:pt>
          <cx:pt idx="745">2.5</cx:pt>
          <cx:pt idx="746">2</cx:pt>
          <cx:pt idx="747">3</cx:pt>
          <cx:pt idx="748">2.5</cx:pt>
          <cx:pt idx="749">2</cx:pt>
          <cx:pt idx="750">2</cx:pt>
          <cx:pt idx="751">3.5</cx:pt>
          <cx:pt idx="752">2</cx:pt>
          <cx:pt idx="753">4</cx:pt>
          <cx:pt idx="754">2</cx:pt>
          <cx:pt idx="755">3</cx:pt>
          <cx:pt idx="756">3</cx:pt>
          <cx:pt idx="757">2</cx:pt>
          <cx:pt idx="758">2.5</cx:pt>
          <cx:pt idx="759">2</cx:pt>
          <cx:pt idx="760">3.5</cx:pt>
          <cx:pt idx="761">2.6667000000000001</cx:pt>
          <cx:pt idx="762">3</cx:pt>
          <cx:pt idx="763">4</cx:pt>
          <cx:pt idx="764">3</cx:pt>
          <cx:pt idx="765">2.5</cx:pt>
          <cx:pt idx="766">2</cx:pt>
          <cx:pt idx="767">4</cx:pt>
          <cx:pt idx="768">2.5</cx:pt>
          <cx:pt idx="769">3</cx:pt>
          <cx:pt idx="770">2</cx:pt>
          <cx:pt idx="771">2.5</cx:pt>
          <cx:pt idx="772">2.5</cx:pt>
          <cx:pt idx="773">2.5</cx:pt>
          <cx:pt idx="774">2.6667000000000001</cx:pt>
          <cx:pt idx="775">3</cx:pt>
          <cx:pt idx="776">1</cx:pt>
          <cx:pt idx="777">1</cx:pt>
          <cx:pt idx="778">2</cx:pt>
          <cx:pt idx="779">3</cx:pt>
          <cx:pt idx="780">1</cx:pt>
          <cx:pt idx="781">1</cx:pt>
          <cx:pt idx="782">1.5</cx:pt>
          <cx:pt idx="783">1.5</cx:pt>
          <cx:pt idx="784">1.5</cx:pt>
          <cx:pt idx="785">2</cx:pt>
          <cx:pt idx="786">1.5</cx:pt>
          <cx:pt idx="787">2</cx:pt>
          <cx:pt idx="788">3</cx:pt>
          <cx:pt idx="789">2</cx:pt>
          <cx:pt idx="790">1.5</cx:pt>
          <cx:pt idx="791">3.5</cx:pt>
          <cx:pt idx="792">3</cx:pt>
          <cx:pt idx="793">1.5</cx:pt>
          <cx:pt idx="794">2</cx:pt>
          <cx:pt idx="795">2</cx:pt>
          <cx:pt idx="796">1.5</cx:pt>
          <cx:pt idx="797">1.5</cx:pt>
          <cx:pt idx="798">2</cx:pt>
          <cx:pt idx="799">2</cx:pt>
          <cx:pt idx="800">2</cx:pt>
          <cx:pt idx="801">1.5</cx:pt>
          <cx:pt idx="802">2</cx:pt>
          <cx:pt idx="803">2</cx:pt>
          <cx:pt idx="804">2</cx:pt>
          <cx:pt idx="805">2</cx:pt>
          <cx:pt idx="806">2.5</cx:pt>
          <cx:pt idx="807">2.5</cx:pt>
          <cx:pt idx="808">2</cx:pt>
          <cx:pt idx="809">3</cx:pt>
          <cx:pt idx="810">2.5</cx:pt>
          <cx:pt idx="811">3</cx:pt>
          <cx:pt idx="812">4</cx:pt>
          <cx:pt idx="813">3</cx:pt>
          <cx:pt idx="814">3</cx:pt>
          <cx:pt idx="815">3</cx:pt>
          <cx:pt idx="816">3.5</cx:pt>
          <cx:pt idx="817">2</cx:pt>
          <cx:pt idx="818">2.6667000000000001</cx:pt>
          <cx:pt idx="819">1.5</cx:pt>
          <cx:pt idx="820">2.5</cx:pt>
          <cx:pt idx="821">2</cx:pt>
          <cx:pt idx="822">1.5</cx:pt>
          <cx:pt idx="823">4</cx:pt>
          <cx:pt idx="824">2.5</cx:pt>
          <cx:pt idx="825">2</cx:pt>
          <cx:pt idx="826">4</cx:pt>
          <cx:pt idx="827">2</cx:pt>
          <cx:pt idx="828">2</cx:pt>
          <cx:pt idx="829">2.5</cx:pt>
          <cx:pt idx="830">2.5</cx:pt>
          <cx:pt idx="831">2.5</cx:pt>
          <cx:pt idx="832">2</cx:pt>
          <cx:pt idx="833">1.5</cx:pt>
          <cx:pt idx="834">3.5</cx:pt>
          <cx:pt idx="835">1.5</cx:pt>
          <cx:pt idx="836">1.5</cx:pt>
          <cx:pt idx="837">1.5</cx:pt>
          <cx:pt idx="838">4</cx:pt>
          <cx:pt idx="839">2</cx:pt>
          <cx:pt idx="840">1.5</cx:pt>
          <cx:pt idx="841">2.5</cx:pt>
          <cx:pt idx="842">3</cx:pt>
          <cx:pt idx="843">2.5</cx:pt>
          <cx:pt idx="844">3.5</cx:pt>
          <cx:pt idx="845">2</cx:pt>
          <cx:pt idx="846">2</cx:pt>
          <cx:pt idx="847">2.5</cx:pt>
          <cx:pt idx="848">2.5</cx:pt>
          <cx:pt idx="849">3</cx:pt>
          <cx:pt idx="850">4</cx:pt>
          <cx:pt idx="851">1.5</cx:pt>
          <cx:pt idx="852">1.5</cx:pt>
          <cx:pt idx="853">3</cx:pt>
          <cx:pt idx="854">3</cx:pt>
          <cx:pt idx="855">3</cx:pt>
          <cx:pt idx="856">4</cx:pt>
          <cx:pt idx="857">3</cx:pt>
          <cx:pt idx="858">2</cx:pt>
          <cx:pt idx="859">2.5</cx:pt>
          <cx:pt idx="860">2.5</cx:pt>
          <cx:pt idx="861">4.5</cx:pt>
          <cx:pt idx="862">3.5</cx:pt>
          <cx:pt idx="863">4.5</cx:pt>
          <cx:pt idx="864">3.5</cx:pt>
          <cx:pt idx="865">3.5</cx:pt>
          <cx:pt idx="866">3.5</cx:pt>
          <cx:pt idx="867">4</cx:pt>
          <cx:pt idx="868">4.5</cx:pt>
          <cx:pt idx="869">4.5</cx:pt>
          <cx:pt idx="870">4</cx:pt>
          <cx:pt idx="871">4.5</cx:pt>
          <cx:pt idx="872">3</cx:pt>
          <cx:pt idx="873">4</cx:pt>
          <cx:pt idx="874">4</cx:pt>
          <cx:pt idx="875">5</cx:pt>
          <cx:pt idx="876">4.5</cx:pt>
          <cx:pt idx="877">3</cx:pt>
          <cx:pt idx="878">4.5</cx:pt>
          <cx:pt idx="879">4</cx:pt>
          <cx:pt idx="880">3.5</cx:pt>
          <cx:pt idx="881">2.5</cx:pt>
          <cx:pt idx="882">2.5</cx:pt>
          <cx:pt idx="883">2</cx:pt>
          <cx:pt idx="884">2.5</cx:pt>
          <cx:pt idx="885">2</cx:pt>
          <cx:pt idx="886">1.5</cx:pt>
          <cx:pt idx="887">1.5</cx:pt>
          <cx:pt idx="888">1</cx:pt>
          <cx:pt idx="889">2</cx:pt>
          <cx:pt idx="890">3</cx:pt>
          <cx:pt idx="891">2</cx:pt>
          <cx:pt idx="892">4</cx:pt>
          <cx:pt idx="893">3</cx:pt>
          <cx:pt idx="894">3.5</cx:pt>
          <cx:pt idx="895">4</cx:pt>
          <cx:pt idx="896">3</cx:pt>
          <cx:pt idx="897">2</cx:pt>
          <cx:pt idx="898">3.3332999999999999</cx:pt>
          <cx:pt idx="899">3.6667000000000001</cx:pt>
          <cx:pt idx="900">3.3332999999999999</cx:pt>
          <cx:pt idx="901">3.3332999999999999</cx:pt>
          <cx:pt idx="902">2.6667000000000001</cx:pt>
          <cx:pt idx="903">3.3332999999999999</cx:pt>
          <cx:pt idx="904">3.3332999999999999</cx:pt>
          <cx:pt idx="905">3</cx:pt>
          <cx:pt idx="906">3.3332999999999999</cx:pt>
          <cx:pt idx="907">4</cx:pt>
          <cx:pt idx="908">4</cx:pt>
          <cx:pt idx="909">3.5</cx:pt>
          <cx:pt idx="910">4.5</cx:pt>
          <cx:pt idx="911">3</cx:pt>
          <cx:pt idx="912">3.5</cx:pt>
          <cx:pt idx="913">4</cx:pt>
          <cx:pt idx="914">4</cx:pt>
          <cx:pt idx="915">5</cx:pt>
          <cx:pt idx="916">1.5</cx:pt>
          <cx:pt idx="917">4</cx:pt>
          <cx:pt idx="918">4</cx:pt>
          <cx:pt idx="919">4</cx:pt>
          <cx:pt idx="920">4</cx:pt>
          <cx:pt idx="921">4.5</cx:pt>
          <cx:pt idx="922">4</cx:pt>
          <cx:pt idx="923">4</cx:pt>
          <cx:pt idx="924">4</cx:pt>
          <cx:pt idx="925">4</cx:pt>
          <cx:pt idx="926">3</cx:pt>
          <cx:pt idx="927">3.3332999999999999</cx:pt>
          <cx:pt idx="928">2.5</cx:pt>
          <cx:pt idx="929">2</cx:pt>
          <cx:pt idx="930">2.5</cx:pt>
          <cx:pt idx="931">2.5</cx:pt>
          <cx:pt idx="932">2.5</cx:pt>
          <cx:pt idx="933">2.5</cx:pt>
          <cx:pt idx="934">3</cx:pt>
          <cx:pt idx="935">3</cx:pt>
          <cx:pt idx="936">3</cx:pt>
          <cx:pt idx="937">2</cx:pt>
          <cx:pt idx="938">3</cx:pt>
          <cx:pt idx="939">3</cx:pt>
          <cx:pt idx="940">3</cx:pt>
          <cx:pt idx="941">2.5</cx:pt>
          <cx:pt idx="942">2.5</cx:pt>
          <cx:pt idx="943">2.5</cx:pt>
          <cx:pt idx="944">3</cx:pt>
          <cx:pt idx="945">3</cx:pt>
          <cx:pt idx="946">3</cx:pt>
          <cx:pt idx="947">3</cx:pt>
          <cx:pt idx="948">2.5</cx:pt>
          <cx:pt idx="949">2.5</cx:pt>
          <cx:pt idx="950">2.5</cx:pt>
          <cx:pt idx="951">3</cx:pt>
          <cx:pt idx="952">3</cx:pt>
          <cx:pt idx="953">3</cx:pt>
          <cx:pt idx="954">3.5</cx:pt>
          <cx:pt idx="955">3.5</cx:pt>
          <cx:pt idx="956">2.6667000000000001</cx:pt>
          <cx:pt idx="957">2.5</cx:pt>
          <cx:pt idx="958">2.3332999999999999</cx:pt>
          <cx:pt idx="959">3</cx:pt>
          <cx:pt idx="960">4</cx:pt>
          <cx:pt idx="961">4.5</cx:pt>
          <cx:pt idx="962">2.5</cx:pt>
          <cx:pt idx="963">2</cx:pt>
          <cx:pt idx="964">2</cx:pt>
          <cx:pt idx="965">2</cx:pt>
          <cx:pt idx="966">2</cx:pt>
          <cx:pt idx="967">3</cx:pt>
          <cx:pt idx="968">2</cx:pt>
          <cx:pt idx="969">2.5</cx:pt>
          <cx:pt idx="970">2.5</cx:pt>
          <cx:pt idx="971">3.5</cx:pt>
          <cx:pt idx="972">1.5</cx:pt>
          <cx:pt idx="973">3</cx:pt>
          <cx:pt idx="974">3</cx:pt>
          <cx:pt idx="975">3</cx:pt>
          <cx:pt idx="976">2.5</cx:pt>
          <cx:pt idx="977">1.5</cx:pt>
          <cx:pt idx="978">1.5</cx:pt>
          <cx:pt idx="979">1.5</cx:pt>
          <cx:pt idx="980">2</cx:pt>
          <cx:pt idx="981">2</cx:pt>
          <cx:pt idx="982">2</cx:pt>
          <cx:pt idx="983">2.5</cx:pt>
          <cx:pt idx="984">3.5</cx:pt>
          <cx:pt idx="985">2</cx:pt>
          <cx:pt idx="986">2</cx:pt>
          <cx:pt idx="987">3</cx:pt>
          <cx:pt idx="988">3</cx:pt>
          <cx:pt idx="989">3.3332999999999999</cx:pt>
          <cx:pt idx="990">3</cx:pt>
          <cx:pt idx="991">3</cx:pt>
          <cx:pt idx="992">3.3332999999999999</cx:pt>
          <cx:pt idx="993">3.3332999999999999</cx:pt>
          <cx:pt idx="994">3</cx:pt>
          <cx:pt idx="995">1.5</cx:pt>
          <cx:pt idx="996">2.5</cx:pt>
          <cx:pt idx="997">2</cx:pt>
          <cx:pt idx="998">3</cx:pt>
          <cx:pt idx="999">2</cx:pt>
          <cx:pt idx="1000">2</cx:pt>
          <cx:pt idx="1001">4</cx:pt>
          <cx:pt idx="1002">4</cx:pt>
          <cx:pt idx="1003">4</cx:pt>
          <cx:pt idx="1004">2.5</cx:pt>
          <cx:pt idx="1005">3</cx:pt>
          <cx:pt idx="1006">3.5</cx:pt>
          <cx:pt idx="1007">4</cx:pt>
          <cx:pt idx="1008">4</cx:pt>
          <cx:pt idx="1009">2.3332999999999999</cx:pt>
          <cx:pt idx="1010">2.3332999999999999</cx:pt>
          <cx:pt idx="1011">3.5</cx:pt>
          <cx:pt idx="1012">3</cx:pt>
          <cx:pt idx="1013">3</cx:pt>
          <cx:pt idx="1014">2</cx:pt>
          <cx:pt idx="1015">1.6667000000000001</cx:pt>
          <cx:pt idx="1016">1.6667000000000001</cx:pt>
          <cx:pt idx="1017">2</cx:pt>
          <cx:pt idx="1018">2</cx:pt>
          <cx:pt idx="1019">2.6667000000000001</cx:pt>
          <cx:pt idx="1020">2.6667000000000001</cx:pt>
          <cx:pt idx="1021">2</cx:pt>
          <cx:pt idx="1022">2.3332999999999999</cx:pt>
          <cx:pt idx="1023">3</cx:pt>
          <cx:pt idx="1024">1.5</cx:pt>
          <cx:pt idx="1025">2</cx:pt>
          <cx:pt idx="1026">3</cx:pt>
          <cx:pt idx="1027">2</cx:pt>
          <cx:pt idx="1028">2</cx:pt>
          <cx:pt idx="1029">3</cx:pt>
          <cx:pt idx="1030">3</cx:pt>
          <cx:pt idx="1031">3</cx:pt>
          <cx:pt idx="1032">3</cx:pt>
          <cx:pt idx="1033">2.5</cx:pt>
          <cx:pt idx="1034">4</cx:pt>
          <cx:pt idx="1035">4</cx:pt>
          <cx:pt idx="1036">3.5</cx:pt>
          <cx:pt idx="1037">4</cx:pt>
          <cx:pt idx="1038">3</cx:pt>
          <cx:pt idx="1039">3</cx:pt>
          <cx:pt idx="1040">3.5</cx:pt>
          <cx:pt idx="1041">2.5</cx:pt>
          <cx:pt idx="1042">3.5</cx:pt>
          <cx:pt idx="1043">3</cx:pt>
          <cx:pt idx="1044">3.5</cx:pt>
          <cx:pt idx="1045">3</cx:pt>
          <cx:pt idx="1046">3</cx:pt>
          <cx:pt idx="1047">3</cx:pt>
          <cx:pt idx="1048">3</cx:pt>
          <cx:pt idx="1049">1.5</cx:pt>
          <cx:pt idx="1050">3</cx:pt>
          <cx:pt idx="1051">3</cx:pt>
          <cx:pt idx="1052">1.5</cx:pt>
          <cx:pt idx="1053">3.5</cx:pt>
          <cx:pt idx="1054">4.5</cx:pt>
          <cx:pt idx="1055">4.5</cx:pt>
          <cx:pt idx="1056">5</cx:pt>
          <cx:pt idx="1057">4</cx:pt>
          <cx:pt idx="1058">4</cx:pt>
          <cx:pt idx="1059">3.5</cx:pt>
          <cx:pt idx="1060">4</cx:pt>
          <cx:pt idx="1061">4</cx:pt>
          <cx:pt idx="1062">4</cx:pt>
          <cx:pt idx="1063">4</cx:pt>
          <cx:pt idx="1064">2.5</cx:pt>
          <cx:pt idx="1065">3.3332999999999999</cx:pt>
          <cx:pt idx="1066">4</cx:pt>
          <cx:pt idx="1067">3</cx:pt>
          <cx:pt idx="1068">3</cx:pt>
          <cx:pt idx="1069">3</cx:pt>
          <cx:pt idx="1070">3</cx:pt>
          <cx:pt idx="1071">3</cx:pt>
          <cx:pt idx="1072">3</cx:pt>
          <cx:pt idx="1073">3.3332999999999999</cx:pt>
          <cx:pt idx="1074">3</cx:pt>
          <cx:pt idx="1075">3</cx:pt>
          <cx:pt idx="1076">3</cx:pt>
          <cx:pt idx="1077">3</cx:pt>
          <cx:pt idx="1078">3.6667000000000001</cx:pt>
          <cx:pt idx="1079">3</cx:pt>
          <cx:pt idx="1080">3</cx:pt>
          <cx:pt idx="1081">3.6667000000000001</cx:pt>
          <cx:pt idx="1082">2.5</cx:pt>
          <cx:pt idx="1083">3.6667000000000001</cx:pt>
          <cx:pt idx="1084">2.5</cx:pt>
          <cx:pt idx="1085">3.5</cx:pt>
          <cx:pt idx="1086">3.6667000000000001</cx:pt>
          <cx:pt idx="1087">4</cx:pt>
          <cx:pt idx="1088">3.6667000000000001</cx:pt>
          <cx:pt idx="1089">3.3332999999999999</cx:pt>
          <cx:pt idx="1090">3.6667000000000001</cx:pt>
          <cx:pt idx="1091">3</cx:pt>
          <cx:pt idx="1092">3</cx:pt>
          <cx:pt idx="1093">2.6667000000000001</cx:pt>
          <cx:pt idx="1094">3</cx:pt>
          <cx:pt idx="1095">3</cx:pt>
          <cx:pt idx="1096">3</cx:pt>
          <cx:pt idx="1097">2</cx:pt>
          <cx:pt idx="1098">2</cx:pt>
          <cx:pt idx="1099">2.5</cx:pt>
          <cx:pt idx="1100">3</cx:pt>
          <cx:pt idx="1101">2.5</cx:pt>
          <cx:pt idx="1102">2</cx:pt>
          <cx:pt idx="1103">2</cx:pt>
          <cx:pt idx="1104">2</cx:pt>
          <cx:pt idx="1105">3.5</cx:pt>
          <cx:pt idx="1106">3</cx:pt>
          <cx:pt idx="1107">2</cx:pt>
          <cx:pt idx="1108">3.5</cx:pt>
          <cx:pt idx="1109">2</cx:pt>
          <cx:pt idx="1110">2.5</cx:pt>
          <cx:pt idx="1111">4</cx:pt>
          <cx:pt idx="1112">3</cx:pt>
          <cx:pt idx="1113">2</cx:pt>
          <cx:pt idx="1114">3</cx:pt>
          <cx:pt idx="1115">2.5</cx:pt>
          <cx:pt idx="1116">1</cx:pt>
          <cx:pt idx="1117">2</cx:pt>
          <cx:pt idx="1118">2</cx:pt>
          <cx:pt idx="1119">1.5</cx:pt>
          <cx:pt idx="1120">2</cx:pt>
          <cx:pt idx="1121">4.5</cx:pt>
          <cx:pt idx="1122">2.5</cx:pt>
          <cx:pt idx="1123">2</cx:pt>
          <cx:pt idx="1124">2.5</cx:pt>
          <cx:pt idx="1125">1.5</cx:pt>
          <cx:pt idx="1126">1</cx:pt>
          <cx:pt idx="1127">2</cx:pt>
          <cx:pt idx="1128">1.5</cx:pt>
          <cx:pt idx="1129">1.5</cx:pt>
          <cx:pt idx="1130">1</cx:pt>
          <cx:pt idx="1131">1.5</cx:pt>
          <cx:pt idx="1132">1.5</cx:pt>
          <cx:pt idx="1133">3.5</cx:pt>
          <cx:pt idx="1134">3</cx:pt>
          <cx:pt idx="1135">2.5</cx:pt>
          <cx:pt idx="1136">3.5</cx:pt>
          <cx:pt idx="1137">3.5</cx:pt>
          <cx:pt idx="1138">1.6667000000000001</cx:pt>
          <cx:pt idx="1139">3</cx:pt>
          <cx:pt idx="1140">3</cx:pt>
          <cx:pt idx="1141">3.5</cx:pt>
          <cx:pt idx="1142">3.5</cx:pt>
          <cx:pt idx="1143">2</cx:pt>
          <cx:pt idx="1144">2.5</cx:pt>
          <cx:pt idx="1145">2.5</cx:pt>
          <cx:pt idx="1146">2</cx:pt>
          <cx:pt idx="1147">2</cx:pt>
          <cx:pt idx="1148">5</cx:pt>
          <cx:pt idx="1149">4</cx:pt>
          <cx:pt idx="1150">4</cx:pt>
          <cx:pt idx="1151">3</cx:pt>
          <cx:pt idx="1152">2</cx:pt>
          <cx:pt idx="1153">1</cx:pt>
          <cx:pt idx="1154">2.5</cx:pt>
          <cx:pt idx="1155">2</cx:pt>
          <cx:pt idx="1156">2</cx:pt>
          <cx:pt idx="1157">3</cx:pt>
          <cx:pt idx="1158">2</cx:pt>
          <cx:pt idx="1159">1.5</cx:pt>
          <cx:pt idx="1160">2.5</cx:pt>
          <cx:pt idx="1161">2</cx:pt>
          <cx:pt idx="1162">3</cx:pt>
          <cx:pt idx="1163">2</cx:pt>
          <cx:pt idx="1164">3.5</cx:pt>
          <cx:pt idx="1165">2</cx:pt>
          <cx:pt idx="1166">1.5</cx:pt>
          <cx:pt idx="1167">2</cx:pt>
          <cx:pt idx="1168">1</cx:pt>
          <cx:pt idx="1169">2.5</cx:pt>
          <cx:pt idx="1170">1.5</cx:pt>
          <cx:pt idx="1171">1</cx:pt>
          <cx:pt idx="1172">4</cx:pt>
          <cx:pt idx="1173">4</cx:pt>
          <cx:pt idx="1174">2.6667000000000001</cx:pt>
          <cx:pt idx="1175">3.3332999999999999</cx:pt>
          <cx:pt idx="1176">4</cx:pt>
          <cx:pt idx="1177">4</cx:pt>
          <cx:pt idx="1178">2.5</cx:pt>
          <cx:pt idx="1179">2.5</cx:pt>
          <cx:pt idx="1180">2.5</cx:pt>
          <cx:pt idx="1181">1.5</cx:pt>
          <cx:pt idx="1182">2.5</cx:pt>
          <cx:pt idx="1183">3</cx:pt>
          <cx:pt idx="1184">3.5</cx:pt>
          <cx:pt idx="1185">2</cx:pt>
          <cx:pt idx="1186">4.5</cx:pt>
          <cx:pt idx="1187">4</cx:pt>
          <cx:pt idx="1188">4</cx:pt>
          <cx:pt idx="1189">1.6667000000000001</cx:pt>
          <cx:pt idx="1190">1.6667000000000001</cx:pt>
          <cx:pt idx="1191">3.3332999999999999</cx:pt>
          <cx:pt idx="1192">2.3332999999999999</cx:pt>
          <cx:pt idx="1193">3</cx:pt>
          <cx:pt idx="1194">2.3332999999999999</cx:pt>
          <cx:pt idx="1195">4</cx:pt>
          <cx:pt idx="1196">4</cx:pt>
          <cx:pt idx="1197">4</cx:pt>
          <cx:pt idx="1198">3.5</cx:pt>
          <cx:pt idx="1199">4.5</cx:pt>
          <cx:pt idx="1200">4</cx:pt>
          <cx:pt idx="1201">4</cx:pt>
          <cx:pt idx="1202">3.5</cx:pt>
          <cx:pt idx="1203">4.5</cx:pt>
          <cx:pt idx="1204">1.5</cx:pt>
          <cx:pt idx="1205">1.5</cx:pt>
          <cx:pt idx="1206">4</cx:pt>
          <cx:pt idx="1207">2</cx:pt>
          <cx:pt idx="1208">2.5</cx:pt>
          <cx:pt idx="1209">1.6667000000000001</cx:pt>
          <cx:pt idx="1210">3</cx:pt>
          <cx:pt idx="1211">1.5</cx:pt>
          <cx:pt idx="1212">3.5</cx:pt>
          <cx:pt idx="1213">2.5</cx:pt>
          <cx:pt idx="1214">4</cx:pt>
          <cx:pt idx="1215">4</cx:pt>
          <cx:pt idx="1216">2.3332999999999999</cx:pt>
          <cx:pt idx="1217">2.3332999999999999</cx:pt>
          <cx:pt idx="1218">2</cx:pt>
          <cx:pt idx="1219">4</cx:pt>
          <cx:pt idx="1220">1.5</cx:pt>
          <cx:pt idx="1221">3</cx:pt>
          <cx:pt idx="1222">4.5</cx:pt>
          <cx:pt idx="1223">4</cx:pt>
          <cx:pt idx="1224">1.5</cx:pt>
          <cx:pt idx="1225">1.5</cx:pt>
          <cx:pt idx="1226">2</cx:pt>
          <cx:pt idx="1227">2</cx:pt>
          <cx:pt idx="1228">1.5</cx:pt>
          <cx:pt idx="1229">3</cx:pt>
          <cx:pt idx="1230">2</cx:pt>
          <cx:pt idx="1231">4</cx:pt>
          <cx:pt idx="1232">2.5</cx:pt>
          <cx:pt idx="1233">3</cx:pt>
          <cx:pt idx="1234">2</cx:pt>
          <cx:pt idx="1235">4.5</cx:pt>
          <cx:pt idx="1236">2.5</cx:pt>
          <cx:pt idx="1237">4</cx:pt>
          <cx:pt idx="1238">2.5</cx:pt>
          <cx:pt idx="1239">3</cx:pt>
          <cx:pt idx="1240">4</cx:pt>
          <cx:pt idx="1241">1.5</cx:pt>
          <cx:pt idx="1242">1.5</cx:pt>
          <cx:pt idx="1243">1.5</cx:pt>
          <cx:pt idx="1244">2</cx:pt>
          <cx:pt idx="1245">1.5</cx:pt>
          <cx:pt idx="1246">3</cx:pt>
          <cx:pt idx="1247">3</cx:pt>
          <cx:pt idx="1248">3</cx:pt>
          <cx:pt idx="1249">1.5</cx:pt>
          <cx:pt idx="1250">2</cx:pt>
          <cx:pt idx="1251">2.5</cx:pt>
          <cx:pt idx="1252">2.5</cx:pt>
          <cx:pt idx="1253">1.5</cx:pt>
          <cx:pt idx="1254">1.5</cx:pt>
          <cx:pt idx="1255">2</cx:pt>
          <cx:pt idx="1256">1.5</cx:pt>
          <cx:pt idx="1257">1.5</cx:pt>
          <cx:pt idx="1258">4</cx:pt>
          <cx:pt idx="1259">2.5</cx:pt>
          <cx:pt idx="1260">4</cx:pt>
          <cx:pt idx="1261">3.5</cx:pt>
          <cx:pt idx="1262">3</cx:pt>
          <cx:pt idx="1263">3.5</cx:pt>
          <cx:pt idx="1264">2.5</cx:pt>
          <cx:pt idx="1265">5</cx:pt>
          <cx:pt idx="1266">5</cx:pt>
          <cx:pt idx="1267">2</cx:pt>
          <cx:pt idx="1268">3</cx:pt>
          <cx:pt idx="1269">3</cx:pt>
          <cx:pt idx="1270">1.5</cx:pt>
          <cx:pt idx="1271">2</cx:pt>
          <cx:pt idx="1272">2</cx:pt>
          <cx:pt idx="1273">1.5</cx:pt>
          <cx:pt idx="1274">2</cx:pt>
          <cx:pt idx="1275">1.5</cx:pt>
          <cx:pt idx="1276">2</cx:pt>
          <cx:pt idx="1277">3.5</cx:pt>
          <cx:pt idx="1278">2</cx:pt>
          <cx:pt idx="1279">3</cx:pt>
          <cx:pt idx="1280">2</cx:pt>
          <cx:pt idx="1281">2</cx:pt>
          <cx:pt idx="1282">3</cx:pt>
          <cx:pt idx="1283">2.5</cx:pt>
          <cx:pt idx="1284">2</cx:pt>
          <cx:pt idx="1285">2.5</cx:pt>
          <cx:pt idx="1286">3.5</cx:pt>
          <cx:pt idx="1287">4</cx:pt>
          <cx:pt idx="1288">3.5</cx:pt>
          <cx:pt idx="1289">2.5</cx:pt>
          <cx:pt idx="1290">4.5</cx:pt>
          <cx:pt idx="1291">2.3332999999999999</cx:pt>
          <cx:pt idx="1292">3</cx:pt>
          <cx:pt idx="1293">4</cx:pt>
          <cx:pt idx="1294">2</cx:pt>
          <cx:pt idx="1295">2</cx:pt>
          <cx:pt idx="1296">1.5</cx:pt>
          <cx:pt idx="1297">4.6666999999999996</cx:pt>
          <cx:pt idx="1298">2</cx:pt>
          <cx:pt idx="1299">1.5</cx:pt>
          <cx:pt idx="1300">3.6667000000000001</cx:pt>
          <cx:pt idx="1301">2</cx:pt>
          <cx:pt idx="1302">4</cx:pt>
          <cx:pt idx="1303">3</cx:pt>
          <cx:pt idx="1304">1.5</cx:pt>
          <cx:pt idx="1305">1</cx:pt>
          <cx:pt idx="1306">1</cx:pt>
          <cx:pt idx="1307">1.5</cx:pt>
          <cx:pt idx="1308">2</cx:pt>
          <cx:pt idx="1309">2.5</cx:pt>
          <cx:pt idx="1310">4</cx:pt>
          <cx:pt idx="1311">2.5</cx:pt>
          <cx:pt idx="1312">1</cx:pt>
          <cx:pt idx="1313">2.5</cx:pt>
          <cx:pt idx="1314">3</cx:pt>
          <cx:pt idx="1315">4.5</cx:pt>
          <cx:pt idx="1316">3.5</cx:pt>
          <cx:pt idx="1317">3.5</cx:pt>
          <cx:pt idx="1318">2.5</cx:pt>
          <cx:pt idx="1319">3</cx:pt>
          <cx:pt idx="1320">3</cx:pt>
          <cx:pt idx="1321">4.5</cx:pt>
          <cx:pt idx="1322">4</cx:pt>
          <cx:pt idx="1323">4</cx:pt>
          <cx:pt idx="1324">3.5</cx:pt>
          <cx:pt idx="1325">1.5</cx:pt>
          <cx:pt idx="1326">2</cx:pt>
          <cx:pt idx="1327">2.5</cx:pt>
          <cx:pt idx="1328">2.5</cx:pt>
          <cx:pt idx="1329">1.5</cx:pt>
          <cx:pt idx="1330">4.5</cx:pt>
          <cx:pt idx="1331">1.5</cx:pt>
          <cx:pt idx="1332">2.5</cx:pt>
          <cx:pt idx="1333">3.5</cx:pt>
          <cx:pt idx="1334">1.5</cx:pt>
          <cx:pt idx="1335">3.5</cx:pt>
          <cx:pt idx="1336">3</cx:pt>
          <cx:pt idx="1337">3.5</cx:pt>
          <cx:pt idx="1338">2.5</cx:pt>
          <cx:pt idx="1339">3</cx:pt>
          <cx:pt idx="1340">4</cx:pt>
          <cx:pt idx="1341">4</cx:pt>
          <cx:pt idx="1342">2.5</cx:pt>
          <cx:pt idx="1343">4</cx:pt>
          <cx:pt idx="1344">3.5</cx:pt>
          <cx:pt idx="1345">4</cx:pt>
          <cx:pt idx="1346">1</cx:pt>
          <cx:pt idx="1347">3</cx:pt>
          <cx:pt idx="1348">4</cx:pt>
          <cx:pt idx="1349">4</cx:pt>
          <cx:pt idx="1350">4</cx:pt>
          <cx:pt idx="1351">2.5</cx:pt>
          <cx:pt idx="1352">5.5</cx:pt>
          <cx:pt idx="1353">5</cx:pt>
          <cx:pt idx="1354">5</cx:pt>
          <cx:pt idx="1355">1.5</cx:pt>
          <cx:pt idx="1356">5.5</cx:pt>
          <cx:pt idx="1357">5</cx:pt>
          <cx:pt idx="1358">5.5</cx:pt>
          <cx:pt idx="1359">5</cx:pt>
          <cx:pt idx="1360">3.5</cx:pt>
          <cx:pt idx="1361">2</cx:pt>
          <cx:pt idx="1362">3</cx:pt>
          <cx:pt idx="1363">3</cx:pt>
          <cx:pt idx="1364">4</cx:pt>
          <cx:pt idx="1365">4</cx:pt>
          <cx:pt idx="1366">2.5</cx:pt>
          <cx:pt idx="1367">2.5</cx:pt>
          <cx:pt idx="1368">3.5</cx:pt>
          <cx:pt idx="1369">2.5</cx:pt>
          <cx:pt idx="1370">4</cx:pt>
          <cx:pt idx="1371">3.5</cx:pt>
          <cx:pt idx="1372">4</cx:pt>
          <cx:pt idx="1373">4</cx:pt>
          <cx:pt idx="1374">2</cx:pt>
          <cx:pt idx="1375">2</cx:pt>
          <cx:pt idx="1376">3</cx:pt>
          <cx:pt idx="1377">1.5</cx:pt>
          <cx:pt idx="1378">2</cx:pt>
          <cx:pt idx="1379">4.5</cx:pt>
          <cx:pt idx="1380">3</cx:pt>
          <cx:pt idx="1381">3.5</cx:pt>
          <cx:pt idx="1382">3</cx:pt>
          <cx:pt idx="1383">3</cx:pt>
          <cx:pt idx="1384">2</cx:pt>
          <cx:pt idx="1385">2.5</cx:pt>
          <cx:pt idx="1386">2.5</cx:pt>
          <cx:pt idx="1387">2.5</cx:pt>
          <cx:pt idx="1388">3.5</cx:pt>
          <cx:pt idx="1389">2.5</cx:pt>
          <cx:pt idx="1390">2.5</cx:pt>
          <cx:pt idx="1391">3</cx:pt>
          <cx:pt idx="1392">2.5</cx:pt>
          <cx:pt idx="1393">2</cx:pt>
          <cx:pt idx="1394">3.5</cx:pt>
          <cx:pt idx="1395">4</cx:pt>
          <cx:pt idx="1396">2.5</cx:pt>
          <cx:pt idx="1397">5</cx:pt>
          <cx:pt idx="1398">3</cx:pt>
          <cx:pt idx="1399">3</cx:pt>
          <cx:pt idx="1400">3.5</cx:pt>
          <cx:pt idx="1401">2.5</cx:pt>
          <cx:pt idx="1402">3</cx:pt>
          <cx:pt idx="1403">3</cx:pt>
          <cx:pt idx="1404">2</cx:pt>
          <cx:pt idx="1405">1.5</cx:pt>
          <cx:pt idx="1406">2</cx:pt>
          <cx:pt idx="1407">1.5</cx:pt>
          <cx:pt idx="1408">4</cx:pt>
          <cx:pt idx="1409">2.5</cx:pt>
          <cx:pt idx="1410">1.5</cx:pt>
          <cx:pt idx="1411">1.5</cx:pt>
          <cx:pt idx="1412">1.5</cx:pt>
          <cx:pt idx="1413">1.5</cx:pt>
          <cx:pt idx="1414">2.5</cx:pt>
          <cx:pt idx="1415">1</cx:pt>
          <cx:pt idx="1416">1.5</cx:pt>
          <cx:pt idx="1417">3</cx:pt>
          <cx:pt idx="1418">1.5</cx:pt>
          <cx:pt idx="1419">2.5</cx:pt>
          <cx:pt idx="1420">2.5</cx:pt>
          <cx:pt idx="1421">2.5</cx:pt>
          <cx:pt idx="1422">2.5</cx:pt>
          <cx:pt idx="1423">4</cx:pt>
          <cx:pt idx="1424">3</cx:pt>
          <cx:pt idx="1425">3.5</cx:pt>
          <cx:pt idx="1426">3</cx:pt>
          <cx:pt idx="1427">1.5</cx:pt>
          <cx:pt idx="1428">1.5</cx:pt>
          <cx:pt idx="1429">1.5</cx:pt>
          <cx:pt idx="1430">2</cx:pt>
          <cx:pt idx="1431">4</cx:pt>
          <cx:pt idx="1432">2.5</cx:pt>
          <cx:pt idx="1433">2.5</cx:pt>
          <cx:pt idx="1434">1</cx:pt>
          <cx:pt idx="1435">1.5</cx:pt>
          <cx:pt idx="1436">2</cx:pt>
          <cx:pt idx="1437">3</cx:pt>
          <cx:pt idx="1438">1.5</cx:pt>
          <cx:pt idx="1439">2</cx:pt>
          <cx:pt idx="1440">3</cx:pt>
          <cx:pt idx="1441">3.5</cx:pt>
          <cx:pt idx="1442">2.5</cx:pt>
          <cx:pt idx="1443">2</cx:pt>
          <cx:pt idx="1444">2</cx:pt>
          <cx:pt idx="1445">1</cx:pt>
          <cx:pt idx="1446">2</cx:pt>
          <cx:pt idx="1447">3</cx:pt>
          <cx:pt idx="1448">2</cx:pt>
          <cx:pt idx="1449">3</cx:pt>
          <cx:pt idx="1450">2.5</cx:pt>
          <cx:pt idx="1451">2</cx:pt>
          <cx:pt idx="1452">2.5</cx:pt>
          <cx:pt idx="1453">1.5</cx:pt>
          <cx:pt idx="1454">1.5</cx:pt>
          <cx:pt idx="1455">1.5</cx:pt>
          <cx:pt idx="1456">2</cx:pt>
          <cx:pt idx="1457">2</cx:pt>
          <cx:pt idx="1458">2</cx:pt>
          <cx:pt idx="1459">2.5</cx:pt>
          <cx:pt idx="1460">1</cx:pt>
          <cx:pt idx="1461">4</cx:pt>
          <cx:pt idx="1462">3</cx:pt>
          <cx:pt idx="1463">1.5</cx:pt>
          <cx:pt idx="1464">2</cx:pt>
          <cx:pt idx="1465">3</cx:pt>
          <cx:pt idx="1466">2</cx:pt>
          <cx:pt idx="1467">3.5</cx:pt>
          <cx:pt idx="1468">4</cx:pt>
          <cx:pt idx="1469">3.5</cx:pt>
          <cx:pt idx="1470">4</cx:pt>
          <cx:pt idx="1471">4</cx:pt>
          <cx:pt idx="1472">4.5</cx:pt>
          <cx:pt idx="1473">4.5</cx:pt>
          <cx:pt idx="1474">4</cx:pt>
          <cx:pt idx="1475">2.5</cx:pt>
          <cx:pt idx="1476">3.5</cx:pt>
          <cx:pt idx="1477">4.5</cx:pt>
          <cx:pt idx="1478">3.5</cx:pt>
          <cx:pt idx="1479">4</cx:pt>
          <cx:pt idx="1480">4.5</cx:pt>
          <cx:pt idx="1481">4.5</cx:pt>
          <cx:pt idx="1482">5</cx:pt>
          <cx:pt idx="1483">3.5</cx:pt>
          <cx:pt idx="1484">4</cx:pt>
          <cx:pt idx="1485">2.5</cx:pt>
          <cx:pt idx="1486">4.5</cx:pt>
          <cx:pt idx="1487">2</cx:pt>
          <cx:pt idx="1488">4.5</cx:pt>
          <cx:pt idx="1489">4</cx:pt>
          <cx:pt idx="1490">4</cx:pt>
          <cx:pt idx="1491">4</cx:pt>
          <cx:pt idx="1492">4</cx:pt>
          <cx:pt idx="1493">4</cx:pt>
          <cx:pt idx="1494">2.5</cx:pt>
          <cx:pt idx="1495">3.5</cx:pt>
          <cx:pt idx="1496">2</cx:pt>
          <cx:pt idx="1497">4.5</cx:pt>
          <cx:pt idx="1498">3.5</cx:pt>
          <cx:pt idx="1499">2</cx:pt>
          <cx:pt idx="1500">4</cx:pt>
          <cx:pt idx="1501">5</cx:pt>
          <cx:pt idx="1502">3</cx:pt>
          <cx:pt idx="1503">4.5</cx:pt>
          <cx:pt idx="1504">4</cx:pt>
          <cx:pt idx="1505">4</cx:pt>
          <cx:pt idx="1506">4</cx:pt>
          <cx:pt idx="1507">2</cx:pt>
          <cx:pt idx="1508">3.5</cx:pt>
          <cx:pt idx="1509">4</cx:pt>
          <cx:pt idx="1510">4.5</cx:pt>
          <cx:pt idx="1511">4.5</cx:pt>
          <cx:pt idx="1512">3.5</cx:pt>
          <cx:pt idx="1513">3.5</cx:pt>
          <cx:pt idx="1514">4</cx:pt>
          <cx:pt idx="1515">4</cx:pt>
          <cx:pt idx="1516">4.5</cx:pt>
          <cx:pt idx="1517">1.5</cx:pt>
          <cx:pt idx="1518">4.5</cx:pt>
          <cx:pt idx="1519">4.5</cx:pt>
          <cx:pt idx="1520">3</cx:pt>
          <cx:pt idx="1521">4.5</cx:pt>
          <cx:pt idx="1522">4.5</cx:pt>
          <cx:pt idx="1523">4.5</cx:pt>
          <cx:pt idx="1524">4</cx:pt>
          <cx:pt idx="1525">2.5</cx:pt>
          <cx:pt idx="1526">4.5</cx:pt>
          <cx:pt idx="1527">3.5</cx:pt>
          <cx:pt idx="1528">4</cx:pt>
          <cx:pt idx="1529">4.5</cx:pt>
          <cx:pt idx="1530">4.5</cx:pt>
          <cx:pt idx="1531">4</cx:pt>
          <cx:pt idx="1532">4</cx:pt>
          <cx:pt idx="1533">4</cx:pt>
          <cx:pt idx="1534">4</cx:pt>
          <cx:pt idx="1535">4</cx:pt>
          <cx:pt idx="1536">5</cx:pt>
          <cx:pt idx="1537">4.5</cx:pt>
          <cx:pt idx="1538">4</cx:pt>
          <cx:pt idx="1539">4.5</cx:pt>
          <cx:pt idx="1540">4.5</cx:pt>
          <cx:pt idx="1541">4</cx:pt>
          <cx:pt idx="1542">4.5</cx:pt>
          <cx:pt idx="1543">3.5</cx:pt>
          <cx:pt idx="1544">4</cx:pt>
          <cx:pt idx="1545">4.5</cx:pt>
          <cx:pt idx="1546">4.5</cx:pt>
          <cx:pt idx="1547">2</cx:pt>
          <cx:pt idx="1548">2</cx:pt>
          <cx:pt idx="1549">2.5</cx:pt>
          <cx:pt idx="1550">2.5</cx:pt>
          <cx:pt idx="1551">2.5</cx:pt>
          <cx:pt idx="1552">2</cx:pt>
          <cx:pt idx="1553">4.5</cx:pt>
          <cx:pt idx="1554">2</cx:pt>
          <cx:pt idx="1555">2</cx:pt>
          <cx:pt idx="1556">4</cx:pt>
          <cx:pt idx="1557">2.5</cx:pt>
          <cx:pt idx="1558">2.5</cx:pt>
          <cx:pt idx="1559">2</cx:pt>
          <cx:pt idx="1560">4</cx:pt>
          <cx:pt idx="1561">1</cx:pt>
          <cx:pt idx="1562">4</cx:pt>
          <cx:pt idx="1563">2.5</cx:pt>
          <cx:pt idx="1564">2</cx:pt>
          <cx:pt idx="1565">3.5</cx:pt>
          <cx:pt idx="1566">2.5</cx:pt>
          <cx:pt idx="1567">2.5</cx:pt>
          <cx:pt idx="1568">2.5</cx:pt>
          <cx:pt idx="1569">1.5</cx:pt>
          <cx:pt idx="1570">2</cx:pt>
          <cx:pt idx="1571">2.5</cx:pt>
          <cx:pt idx="1572">2.5</cx:pt>
          <cx:pt idx="1573">3</cx:pt>
          <cx:pt idx="1574">4.5</cx:pt>
          <cx:pt idx="1575">1.5</cx:pt>
          <cx:pt idx="1576">2</cx:pt>
          <cx:pt idx="1577">3</cx:pt>
          <cx:pt idx="1578">1.5</cx:pt>
          <cx:pt idx="1579">2.5</cx:pt>
          <cx:pt idx="1580">2.5</cx:pt>
          <cx:pt idx="1581">3.6667000000000001</cx:pt>
          <cx:pt idx="1582">4.5</cx:pt>
          <cx:pt idx="1583">4.5</cx:pt>
          <cx:pt idx="1584">4</cx:pt>
          <cx:pt idx="1585">3</cx:pt>
          <cx:pt idx="1586">2</cx:pt>
          <cx:pt idx="1587">3</cx:pt>
          <cx:pt idx="1588">3</cx:pt>
          <cx:pt idx="1589">2.6667000000000001</cx:pt>
          <cx:pt idx="1590">3</cx:pt>
          <cx:pt idx="1591">3</cx:pt>
          <cx:pt idx="1592">3</cx:pt>
          <cx:pt idx="1593">3.3332999999999999</cx:pt>
          <cx:pt idx="1594">3</cx:pt>
          <cx:pt idx="1595">3.3332999999999999</cx:pt>
          <cx:pt idx="1596">3</cx:pt>
          <cx:pt idx="1597">3</cx:pt>
          <cx:pt idx="1598">4</cx:pt>
          <cx:pt idx="1599">3.3332999999999999</cx:pt>
          <cx:pt idx="1600">2.5</cx:pt>
          <cx:pt idx="1601">3.3332999999999999</cx:pt>
          <cx:pt idx="1602">2.5</cx:pt>
          <cx:pt idx="1603">4.6666999999999996</cx:pt>
          <cx:pt idx="1604">3.5</cx:pt>
          <cx:pt idx="1605">2.5</cx:pt>
          <cx:pt idx="1606">2.5</cx:pt>
          <cx:pt idx="1607">1.5</cx:pt>
          <cx:pt idx="1608">2.6667000000000001</cx:pt>
          <cx:pt idx="1609">2.5</cx:pt>
          <cx:pt idx="1610">2</cx:pt>
          <cx:pt idx="1611">1.5</cx:pt>
          <cx:pt idx="1612">1.5</cx:pt>
          <cx:pt idx="1613">1.5</cx:pt>
          <cx:pt idx="1614">2.5</cx:pt>
          <cx:pt idx="1615">3</cx:pt>
          <cx:pt idx="1616">4.5</cx:pt>
          <cx:pt idx="1617">1.5</cx:pt>
          <cx:pt idx="1618">2</cx:pt>
          <cx:pt idx="1619">2.5</cx:pt>
          <cx:pt idx="1620">2</cx:pt>
          <cx:pt idx="1621">1.5</cx:pt>
          <cx:pt idx="1622">1.5</cx:pt>
          <cx:pt idx="1623">4</cx:pt>
          <cx:pt idx="1624">3</cx:pt>
          <cx:pt idx="1625">1.5</cx:pt>
          <cx:pt idx="1626">3.5</cx:pt>
          <cx:pt idx="1627">4</cx:pt>
          <cx:pt idx="1628">1.5</cx:pt>
          <cx:pt idx="1629">4.5</cx:pt>
          <cx:pt idx="1630">3</cx:pt>
        </cx:lvl>
      </cx:numDim>
    </cx:data>
    <cx:data id="1">
      <cx:numDim type="val">
        <cx:f>Sorted_VAD_Clustering!$U$2:$U$5532</cx:f>
        <cx:lvl ptCount="5531" formatCode="General">
          <cx:pt idx="0">4.5</cx:pt>
          <cx:pt idx="1">1.6667000000000001</cx:pt>
          <cx:pt idx="2">2</cx:pt>
          <cx:pt idx="3">2.3332999999999999</cx:pt>
          <cx:pt idx="4">3</cx:pt>
          <cx:pt idx="5">3</cx:pt>
          <cx:pt idx="6">2.5</cx:pt>
          <cx:pt idx="7">2</cx:pt>
          <cx:pt idx="8">1.5</cx:pt>
          <cx:pt idx="9">1.5</cx:pt>
          <cx:pt idx="10">1.5</cx:pt>
          <cx:pt idx="11">2</cx:pt>
          <cx:pt idx="12">1.5</cx:pt>
          <cx:pt idx="13">1.5</cx:pt>
          <cx:pt idx="14">1.5</cx:pt>
          <cx:pt idx="15">1.5</cx:pt>
          <cx:pt idx="16">1.5</cx:pt>
          <cx:pt idx="17">3.3332999999999999</cx:pt>
          <cx:pt idx="18">5</cx:pt>
          <cx:pt idx="19">3</cx:pt>
          <cx:pt idx="20">1.5</cx:pt>
          <cx:pt idx="21">1.5</cx:pt>
          <cx:pt idx="22">1.5</cx:pt>
          <cx:pt idx="23">2</cx:pt>
          <cx:pt idx="24">3.3332999999999999</cx:pt>
          <cx:pt idx="25">1.5</cx:pt>
          <cx:pt idx="26">2</cx:pt>
          <cx:pt idx="27">3</cx:pt>
          <cx:pt idx="28">1</cx:pt>
          <cx:pt idx="29">3</cx:pt>
          <cx:pt idx="30">1</cx:pt>
          <cx:pt idx="31">5</cx:pt>
          <cx:pt idx="32">2.5</cx:pt>
          <cx:pt idx="33">3</cx:pt>
          <cx:pt idx="34">2</cx:pt>
          <cx:pt idx="35">3.5</cx:pt>
          <cx:pt idx="36">4.5</cx:pt>
          <cx:pt idx="37">3</cx:pt>
          <cx:pt idx="38">3.6667000000000001</cx:pt>
          <cx:pt idx="39">1.5</cx:pt>
          <cx:pt idx="40">4</cx:pt>
          <cx:pt idx="41">3.6667000000000001</cx:pt>
          <cx:pt idx="42">3.6667000000000001</cx:pt>
          <cx:pt idx="43">1.5</cx:pt>
          <cx:pt idx="44">2.3332999999999999</cx:pt>
          <cx:pt idx="45">4.5</cx:pt>
          <cx:pt idx="46">3</cx:pt>
          <cx:pt idx="47">3.5</cx:pt>
          <cx:pt idx="48">2.5</cx:pt>
          <cx:pt idx="49">2.5</cx:pt>
          <cx:pt idx="50">3</cx:pt>
          <cx:pt idx="51">3.5</cx:pt>
          <cx:pt idx="52">2</cx:pt>
          <cx:pt idx="53">2</cx:pt>
          <cx:pt idx="54">1.5</cx:pt>
          <cx:pt idx="55">5</cx:pt>
          <cx:pt idx="56">4.5</cx:pt>
          <cx:pt idx="57">2</cx:pt>
          <cx:pt idx="58">4.5</cx:pt>
          <cx:pt idx="59">1.5</cx:pt>
          <cx:pt idx="60">2.5</cx:pt>
          <cx:pt idx="61">1.5</cx:pt>
          <cx:pt idx="62">2.5</cx:pt>
          <cx:pt idx="63">2.5</cx:pt>
          <cx:pt idx="64">3</cx:pt>
          <cx:pt idx="65">3</cx:pt>
          <cx:pt idx="66">3</cx:pt>
          <cx:pt idx="67">2.5</cx:pt>
          <cx:pt idx="68">2.3332999999999999</cx:pt>
          <cx:pt idx="69">2.5</cx:pt>
          <cx:pt idx="70">3.5</cx:pt>
          <cx:pt idx="71">2.3332999999999999</cx:pt>
          <cx:pt idx="72">3</cx:pt>
          <cx:pt idx="73">2</cx:pt>
          <cx:pt idx="74">4</cx:pt>
          <cx:pt idx="75">3</cx:pt>
          <cx:pt idx="76">2.3332999999999999</cx:pt>
          <cx:pt idx="77">4.5</cx:pt>
          <cx:pt idx="78">4.5</cx:pt>
          <cx:pt idx="79">2.3332999999999999</cx:pt>
          <cx:pt idx="80">4.5</cx:pt>
          <cx:pt idx="81">2.5</cx:pt>
          <cx:pt idx="82">2.5</cx:pt>
          <cx:pt idx="83">3.3332999999999999</cx:pt>
          <cx:pt idx="84">4</cx:pt>
          <cx:pt idx="85">4.5</cx:pt>
          <cx:pt idx="86">1.5</cx:pt>
          <cx:pt idx="87">2.5</cx:pt>
          <cx:pt idx="88">2</cx:pt>
          <cx:pt idx="89">3.5</cx:pt>
          <cx:pt idx="90">2</cx:pt>
          <cx:pt idx="91">4</cx:pt>
          <cx:pt idx="92">4.5</cx:pt>
          <cx:pt idx="93">4.5</cx:pt>
          <cx:pt idx="94">1.5</cx:pt>
          <cx:pt idx="95">2</cx:pt>
          <cx:pt idx="96">2</cx:pt>
          <cx:pt idx="97">4.5</cx:pt>
          <cx:pt idx="98">4</cx:pt>
          <cx:pt idx="99">4.5</cx:pt>
          <cx:pt idx="100">2.5</cx:pt>
          <cx:pt idx="101">2</cx:pt>
          <cx:pt idx="102">2.5</cx:pt>
          <cx:pt idx="103">2</cx:pt>
          <cx:pt idx="104">2.5</cx:pt>
          <cx:pt idx="105">4</cx:pt>
          <cx:pt idx="106">4.5</cx:pt>
          <cx:pt idx="107">3.3332999999999999</cx:pt>
          <cx:pt idx="108">3</cx:pt>
          <cx:pt idx="109">3</cx:pt>
          <cx:pt idx="110">2</cx:pt>
          <cx:pt idx="111">4</cx:pt>
          <cx:pt idx="112">4</cx:pt>
          <cx:pt idx="113">4</cx:pt>
          <cx:pt idx="114">2</cx:pt>
          <cx:pt idx="115">2</cx:pt>
          <cx:pt idx="116">4</cx:pt>
          <cx:pt idx="117">2</cx:pt>
          <cx:pt idx="118">4.5</cx:pt>
          <cx:pt idx="119">3.5</cx:pt>
          <cx:pt idx="120">2.5</cx:pt>
          <cx:pt idx="121">2.5</cx:pt>
          <cx:pt idx="122">4</cx:pt>
          <cx:pt idx="123">4</cx:pt>
          <cx:pt idx="124">1</cx:pt>
          <cx:pt idx="125">1</cx:pt>
          <cx:pt idx="126">4.5</cx:pt>
          <cx:pt idx="127">4</cx:pt>
          <cx:pt idx="128">4</cx:pt>
          <cx:pt idx="129">2</cx:pt>
          <cx:pt idx="130">2.5</cx:pt>
          <cx:pt idx="131">4.5</cx:pt>
          <cx:pt idx="132">5</cx:pt>
          <cx:pt idx="133">4</cx:pt>
          <cx:pt idx="134">3</cx:pt>
          <cx:pt idx="135">3.5</cx:pt>
          <cx:pt idx="136">4.5</cx:pt>
          <cx:pt idx="137">3.5</cx:pt>
          <cx:pt idx="138">3.5</cx:pt>
          <cx:pt idx="139">4</cx:pt>
          <cx:pt idx="140">5</cx:pt>
          <cx:pt idx="141">4.5</cx:pt>
          <cx:pt idx="142">2</cx:pt>
          <cx:pt idx="143">3</cx:pt>
          <cx:pt idx="144">3.5</cx:pt>
          <cx:pt idx="145">4</cx:pt>
          <cx:pt idx="146">4.5</cx:pt>
          <cx:pt idx="147">4.5</cx:pt>
          <cx:pt idx="148">2</cx:pt>
          <cx:pt idx="149">1.5</cx:pt>
          <cx:pt idx="150">2</cx:pt>
          <cx:pt idx="151">4</cx:pt>
          <cx:pt idx="152">3.5</cx:pt>
          <cx:pt idx="153">4</cx:pt>
          <cx:pt idx="154">4</cx:pt>
          <cx:pt idx="155">2.5</cx:pt>
          <cx:pt idx="156">2</cx:pt>
          <cx:pt idx="157">1</cx:pt>
          <cx:pt idx="158">4</cx:pt>
          <cx:pt idx="159">4.5</cx:pt>
          <cx:pt idx="160">2</cx:pt>
          <cx:pt idx="161">3</cx:pt>
          <cx:pt idx="162">3.5</cx:pt>
          <cx:pt idx="163">3.5</cx:pt>
          <cx:pt idx="164">4.5</cx:pt>
          <cx:pt idx="165">2</cx:pt>
          <cx:pt idx="166">4.5</cx:pt>
          <cx:pt idx="167">2</cx:pt>
          <cx:pt idx="168">5</cx:pt>
          <cx:pt idx="169">2.5</cx:pt>
          <cx:pt idx="170">3</cx:pt>
          <cx:pt idx="171">1.5</cx:pt>
          <cx:pt idx="172">3.5</cx:pt>
          <cx:pt idx="173">2</cx:pt>
          <cx:pt idx="174">4.5</cx:pt>
          <cx:pt idx="175">3</cx:pt>
          <cx:pt idx="176">2.5</cx:pt>
          <cx:pt idx="177">2.5</cx:pt>
          <cx:pt idx="178">1.5</cx:pt>
          <cx:pt idx="179">3</cx:pt>
          <cx:pt idx="180">2</cx:pt>
          <cx:pt idx="181">1.5</cx:pt>
          <cx:pt idx="182">2.5</cx:pt>
          <cx:pt idx="183">1.5</cx:pt>
          <cx:pt idx="184">1.5</cx:pt>
          <cx:pt idx="185">3</cx:pt>
          <cx:pt idx="186">2.5</cx:pt>
          <cx:pt idx="187">4</cx:pt>
          <cx:pt idx="188">2.5</cx:pt>
          <cx:pt idx="189">2.5</cx:pt>
          <cx:pt idx="190">2</cx:pt>
          <cx:pt idx="191">2.5</cx:pt>
          <cx:pt idx="192">3</cx:pt>
          <cx:pt idx="193">2.5</cx:pt>
          <cx:pt idx="194">3.5</cx:pt>
          <cx:pt idx="195">2</cx:pt>
          <cx:pt idx="196">2</cx:pt>
          <cx:pt idx="197">3</cx:pt>
          <cx:pt idx="198">3</cx:pt>
          <cx:pt idx="199">2</cx:pt>
          <cx:pt idx="200">4</cx:pt>
          <cx:pt idx="201">1.5</cx:pt>
          <cx:pt idx="202">1.5</cx:pt>
          <cx:pt idx="203">1.5</cx:pt>
          <cx:pt idx="204">2</cx:pt>
          <cx:pt idx="205">1.5</cx:pt>
          <cx:pt idx="206">2</cx:pt>
          <cx:pt idx="207">4.5</cx:pt>
          <cx:pt idx="208">4.5</cx:pt>
          <cx:pt idx="209">4</cx:pt>
          <cx:pt idx="210">4</cx:pt>
          <cx:pt idx="211">4</cx:pt>
          <cx:pt idx="212">3</cx:pt>
          <cx:pt idx="213">4</cx:pt>
          <cx:pt idx="214">2.5</cx:pt>
          <cx:pt idx="215">2</cx:pt>
          <cx:pt idx="216">1</cx:pt>
          <cx:pt idx="217">5</cx:pt>
          <cx:pt idx="218">1.5</cx:pt>
          <cx:pt idx="219">1.5</cx:pt>
          <cx:pt idx="220">2</cx:pt>
          <cx:pt idx="221">1.5</cx:pt>
          <cx:pt idx="222">1.5</cx:pt>
          <cx:pt idx="223">1.5</cx:pt>
          <cx:pt idx="224">4.5</cx:pt>
          <cx:pt idx="225">1.5</cx:pt>
          <cx:pt idx="226">2</cx:pt>
          <cx:pt idx="227">1.5</cx:pt>
          <cx:pt idx="228">2</cx:pt>
          <cx:pt idx="229">1.5</cx:pt>
          <cx:pt idx="230">1.5</cx:pt>
          <cx:pt idx="231">2</cx:pt>
          <cx:pt idx="232">1.5</cx:pt>
          <cx:pt idx="233">3.5</cx:pt>
          <cx:pt idx="234">4.5</cx:pt>
          <cx:pt idx="235">2.5</cx:pt>
          <cx:pt idx="236">3</cx:pt>
          <cx:pt idx="237">3</cx:pt>
          <cx:pt idx="238">3</cx:pt>
          <cx:pt idx="239">3</cx:pt>
          <cx:pt idx="240">2</cx:pt>
          <cx:pt idx="241">3</cx:pt>
          <cx:pt idx="242">2.5</cx:pt>
          <cx:pt idx="243">3</cx:pt>
          <cx:pt idx="244">3</cx:pt>
          <cx:pt idx="245">4.5</cx:pt>
          <cx:pt idx="246">3</cx:pt>
          <cx:pt idx="247">2.5</cx:pt>
          <cx:pt idx="248">3</cx:pt>
          <cx:pt idx="249">2.5</cx:pt>
          <cx:pt idx="250">3</cx:pt>
          <cx:pt idx="251">3</cx:pt>
          <cx:pt idx="252">4</cx:pt>
          <cx:pt idx="253">3</cx:pt>
          <cx:pt idx="254">3</cx:pt>
          <cx:pt idx="255">4</cx:pt>
          <cx:pt idx="256">3</cx:pt>
          <cx:pt idx="257">3.5</cx:pt>
          <cx:pt idx="258">3</cx:pt>
          <cx:pt idx="259">2</cx:pt>
          <cx:pt idx="260">4</cx:pt>
          <cx:pt idx="261">4.5</cx:pt>
          <cx:pt idx="262">4</cx:pt>
          <cx:pt idx="263">4</cx:pt>
          <cx:pt idx="264">4.5</cx:pt>
          <cx:pt idx="265">3.5</cx:pt>
          <cx:pt idx="266">4</cx:pt>
          <cx:pt idx="267">2.5</cx:pt>
          <cx:pt idx="268">4.5</cx:pt>
          <cx:pt idx="269">3.5</cx:pt>
          <cx:pt idx="270">2</cx:pt>
          <cx:pt idx="271">2</cx:pt>
          <cx:pt idx="272">3.5</cx:pt>
          <cx:pt idx="273">4</cx:pt>
          <cx:pt idx="274">3</cx:pt>
          <cx:pt idx="275">4</cx:pt>
          <cx:pt idx="276">4</cx:pt>
          <cx:pt idx="277">2.5</cx:pt>
          <cx:pt idx="278">2</cx:pt>
          <cx:pt idx="279">2</cx:pt>
          <cx:pt idx="280">2.5</cx:pt>
          <cx:pt idx="281">3</cx:pt>
          <cx:pt idx="282">2</cx:pt>
          <cx:pt idx="283">2.5</cx:pt>
          <cx:pt idx="284">2.5</cx:pt>
          <cx:pt idx="285">3</cx:pt>
          <cx:pt idx="286">3.5</cx:pt>
          <cx:pt idx="287">2.5</cx:pt>
          <cx:pt idx="288">2</cx:pt>
          <cx:pt idx="289">2</cx:pt>
          <cx:pt idx="290">2</cx:pt>
          <cx:pt idx="291">1.5</cx:pt>
          <cx:pt idx="292">2</cx:pt>
          <cx:pt idx="293">2</cx:pt>
          <cx:pt idx="294">2</cx:pt>
          <cx:pt idx="295">3</cx:pt>
          <cx:pt idx="296">4</cx:pt>
          <cx:pt idx="297">2.5</cx:pt>
          <cx:pt idx="298">3.5</cx:pt>
          <cx:pt idx="299">3</cx:pt>
          <cx:pt idx="300">3</cx:pt>
          <cx:pt idx="301">1.5</cx:pt>
          <cx:pt idx="302">1.5</cx:pt>
          <cx:pt idx="303">1.5</cx:pt>
          <cx:pt idx="304">1.5</cx:pt>
          <cx:pt idx="305">2.5</cx:pt>
          <cx:pt idx="306">2</cx:pt>
          <cx:pt idx="307">2</cx:pt>
          <cx:pt idx="308">3</cx:pt>
          <cx:pt idx="309">4</cx:pt>
          <cx:pt idx="310">4</cx:pt>
          <cx:pt idx="311">1</cx:pt>
          <cx:pt idx="312">1.5</cx:pt>
          <cx:pt idx="313">2</cx:pt>
          <cx:pt idx="314">4</cx:pt>
          <cx:pt idx="315">4</cx:pt>
          <cx:pt idx="316">3</cx:pt>
          <cx:pt idx="317">2.5</cx:pt>
          <cx:pt idx="318">3.5</cx:pt>
          <cx:pt idx="319">2.5</cx:pt>
          <cx:pt idx="320">2.5</cx:pt>
          <cx:pt idx="321">3</cx:pt>
          <cx:pt idx="322">1.5</cx:pt>
          <cx:pt idx="323">3</cx:pt>
          <cx:pt idx="324">2.5</cx:pt>
          <cx:pt idx="325">2</cx:pt>
          <cx:pt idx="326">2</cx:pt>
          <cx:pt idx="327">1.5</cx:pt>
          <cx:pt idx="328">3.5</cx:pt>
          <cx:pt idx="329">3</cx:pt>
          <cx:pt idx="330">1.5</cx:pt>
          <cx:pt idx="331">3</cx:pt>
          <cx:pt idx="332">4.5</cx:pt>
          <cx:pt idx="333">2</cx:pt>
          <cx:pt idx="334">2</cx:pt>
          <cx:pt idx="335">1.5</cx:pt>
          <cx:pt idx="336">2</cx:pt>
          <cx:pt idx="337">2.5</cx:pt>
          <cx:pt idx="338">2</cx:pt>
          <cx:pt idx="339">4</cx:pt>
          <cx:pt idx="340">1.5</cx:pt>
          <cx:pt idx="341">1.5</cx:pt>
          <cx:pt idx="342">2</cx:pt>
          <cx:pt idx="343">1.5</cx:pt>
          <cx:pt idx="344">3.5</cx:pt>
          <cx:pt idx="345">4</cx:pt>
          <cx:pt idx="346">3.5</cx:pt>
          <cx:pt idx="347">4</cx:pt>
          <cx:pt idx="348">4.5</cx:pt>
          <cx:pt idx="349">4.5</cx:pt>
          <cx:pt idx="350">4</cx:pt>
          <cx:pt idx="351">3</cx:pt>
          <cx:pt idx="352">4.5</cx:pt>
          <cx:pt idx="353">3.3332999999999999</cx:pt>
          <cx:pt idx="354">4</cx:pt>
          <cx:pt idx="355">4.5</cx:pt>
          <cx:pt idx="356">4.5</cx:pt>
          <cx:pt idx="357">4.5</cx:pt>
          <cx:pt idx="358">4.5</cx:pt>
          <cx:pt idx="359">2</cx:pt>
          <cx:pt idx="360">2.5</cx:pt>
          <cx:pt idx="361">1.5</cx:pt>
          <cx:pt idx="362">2.6667000000000001</cx:pt>
          <cx:pt idx="363">1.5</cx:pt>
          <cx:pt idx="364">2.5</cx:pt>
          <cx:pt idx="365">1.5</cx:pt>
          <cx:pt idx="366">3</cx:pt>
          <cx:pt idx="367">1.5</cx:pt>
          <cx:pt idx="368">3</cx:pt>
          <cx:pt idx="369">1.5</cx:pt>
          <cx:pt idx="370">2.5</cx:pt>
          <cx:pt idx="371">2</cx:pt>
          <cx:pt idx="372">3.5</cx:pt>
          <cx:pt idx="373">2</cx:pt>
          <cx:pt idx="374">1.5</cx:pt>
          <cx:pt idx="375">1.5</cx:pt>
          <cx:pt idx="376">2.5</cx:pt>
          <cx:pt idx="377">2</cx:pt>
          <cx:pt idx="378">2</cx:pt>
          <cx:pt idx="379">3</cx:pt>
          <cx:pt idx="380">2</cx:pt>
          <cx:pt idx="381">2.5</cx:pt>
          <cx:pt idx="382">2.5</cx:pt>
          <cx:pt idx="383">2.5</cx:pt>
          <cx:pt idx="384">2</cx:pt>
          <cx:pt idx="385">3.5</cx:pt>
          <cx:pt idx="386">3</cx:pt>
          <cx:pt idx="387">1.5</cx:pt>
          <cx:pt idx="388">1.5</cx:pt>
          <cx:pt idx="389">2</cx:pt>
          <cx:pt idx="390">1.5</cx:pt>
          <cx:pt idx="391">2.5</cx:pt>
          <cx:pt idx="392">3</cx:pt>
          <cx:pt idx="393">1</cx:pt>
          <cx:pt idx="394">1</cx:pt>
          <cx:pt idx="395">1</cx:pt>
          <cx:pt idx="396">1.5</cx:pt>
          <cx:pt idx="397">1.5</cx:pt>
          <cx:pt idx="398">1</cx:pt>
          <cx:pt idx="399">2</cx:pt>
          <cx:pt idx="400">1.5</cx:pt>
          <cx:pt idx="401">1.5</cx:pt>
          <cx:pt idx="402">2</cx:pt>
          <cx:pt idx="403">2.5</cx:pt>
          <cx:pt idx="404">2.5</cx:pt>
          <cx:pt idx="405">3.5</cx:pt>
          <cx:pt idx="406">4</cx:pt>
          <cx:pt idx="407">2.5</cx:pt>
          <cx:pt idx="408">3.5</cx:pt>
          <cx:pt idx="409">3.5</cx:pt>
          <cx:pt idx="410">3.5</cx:pt>
          <cx:pt idx="411">3</cx:pt>
          <cx:pt idx="412">3.5</cx:pt>
          <cx:pt idx="413">4</cx:pt>
          <cx:pt idx="414">3.5</cx:pt>
          <cx:pt idx="415">3.5</cx:pt>
          <cx:pt idx="416">3</cx:pt>
          <cx:pt idx="417">3.5</cx:pt>
          <cx:pt idx="418">3.5</cx:pt>
          <cx:pt idx="419">4</cx:pt>
          <cx:pt idx="420">4</cx:pt>
          <cx:pt idx="421">3</cx:pt>
          <cx:pt idx="422">3.5</cx:pt>
          <cx:pt idx="423">4</cx:pt>
          <cx:pt idx="424">3.5</cx:pt>
          <cx:pt idx="425">4</cx:pt>
          <cx:pt idx="426">4</cx:pt>
          <cx:pt idx="427">3.5</cx:pt>
          <cx:pt idx="428">3</cx:pt>
          <cx:pt idx="429">2</cx:pt>
          <cx:pt idx="430">2.5</cx:pt>
          <cx:pt idx="431">2</cx:pt>
          <cx:pt idx="432">2</cx:pt>
          <cx:pt idx="433">2</cx:pt>
          <cx:pt idx="434">2</cx:pt>
          <cx:pt idx="435">2</cx:pt>
          <cx:pt idx="436">2.5</cx:pt>
          <cx:pt idx="437">4</cx:pt>
          <cx:pt idx="438">3.5</cx:pt>
          <cx:pt idx="439">3.5</cx:pt>
          <cx:pt idx="440">3</cx:pt>
          <cx:pt idx="441">4</cx:pt>
          <cx:pt idx="442">4</cx:pt>
          <cx:pt idx="443">3</cx:pt>
          <cx:pt idx="444">3.5</cx:pt>
          <cx:pt idx="445">3.5</cx:pt>
          <cx:pt idx="446">3.5</cx:pt>
          <cx:pt idx="447">4</cx:pt>
          <cx:pt idx="448">2</cx:pt>
          <cx:pt idx="449">4</cx:pt>
          <cx:pt idx="450">4</cx:pt>
          <cx:pt idx="451">3.5</cx:pt>
          <cx:pt idx="452">4.5</cx:pt>
          <cx:pt idx="453">4</cx:pt>
          <cx:pt idx="454">3.5</cx:pt>
          <cx:pt idx="455">4</cx:pt>
          <cx:pt idx="456">4</cx:pt>
          <cx:pt idx="457">4.5</cx:pt>
          <cx:pt idx="458">3.5</cx:pt>
          <cx:pt idx="459">4</cx:pt>
          <cx:pt idx="460">4</cx:pt>
          <cx:pt idx="461">4.5</cx:pt>
          <cx:pt idx="462">3.5</cx:pt>
          <cx:pt idx="463">3.5</cx:pt>
          <cx:pt idx="464">4.5</cx:pt>
          <cx:pt idx="465">4</cx:pt>
          <cx:pt idx="466">4.5</cx:pt>
          <cx:pt idx="467">4</cx:pt>
          <cx:pt idx="468">4</cx:pt>
          <cx:pt idx="469">4</cx:pt>
          <cx:pt idx="470">4</cx:pt>
          <cx:pt idx="471">2</cx:pt>
          <cx:pt idx="472">4</cx:pt>
          <cx:pt idx="473">4</cx:pt>
          <cx:pt idx="474">3.5</cx:pt>
          <cx:pt idx="475">3</cx:pt>
          <cx:pt idx="476">3.5</cx:pt>
          <cx:pt idx="477">3</cx:pt>
          <cx:pt idx="478">4</cx:pt>
          <cx:pt idx="479">4</cx:pt>
          <cx:pt idx="480">4</cx:pt>
          <cx:pt idx="481">3.5</cx:pt>
          <cx:pt idx="482">4.5</cx:pt>
          <cx:pt idx="483">4.5</cx:pt>
          <cx:pt idx="484">3.5</cx:pt>
          <cx:pt idx="485">4</cx:pt>
          <cx:pt idx="486">4.5</cx:pt>
          <cx:pt idx="487">4.5</cx:pt>
          <cx:pt idx="488">3.5</cx:pt>
          <cx:pt idx="489">1.5</cx:pt>
          <cx:pt idx="490">2</cx:pt>
          <cx:pt idx="491">2</cx:pt>
          <cx:pt idx="492">4</cx:pt>
          <cx:pt idx="493">4.5</cx:pt>
          <cx:pt idx="494">3</cx:pt>
          <cx:pt idx="495">4.5</cx:pt>
          <cx:pt idx="496">4.5</cx:pt>
          <cx:pt idx="497">4</cx:pt>
          <cx:pt idx="498">3.5</cx:pt>
          <cx:pt idx="499">3.5</cx:pt>
          <cx:pt idx="500">2</cx:pt>
          <cx:pt idx="501">1.5</cx:pt>
          <cx:pt idx="502">1.5</cx:pt>
          <cx:pt idx="503">2.5</cx:pt>
          <cx:pt idx="504">3</cx:pt>
          <cx:pt idx="505">2.5</cx:pt>
          <cx:pt idx="506">3</cx:pt>
          <cx:pt idx="507">3</cx:pt>
          <cx:pt idx="508">1</cx:pt>
          <cx:pt idx="509">2.5</cx:pt>
          <cx:pt idx="510">2.5</cx:pt>
          <cx:pt idx="511">2</cx:pt>
          <cx:pt idx="512">3.5</cx:pt>
          <cx:pt idx="513">3</cx:pt>
          <cx:pt idx="514">2.5</cx:pt>
          <cx:pt idx="515">2</cx:pt>
          <cx:pt idx="516">2.5</cx:pt>
          <cx:pt idx="517">3</cx:pt>
          <cx:pt idx="518">2</cx:pt>
          <cx:pt idx="519">2</cx:pt>
          <cx:pt idx="520">3</cx:pt>
          <cx:pt idx="521">2.5</cx:pt>
          <cx:pt idx="522">2.5</cx:pt>
          <cx:pt idx="523">3</cx:pt>
          <cx:pt idx="524">2</cx:pt>
          <cx:pt idx="525">2.5</cx:pt>
          <cx:pt idx="526">2</cx:pt>
          <cx:pt idx="527">3</cx:pt>
          <cx:pt idx="528">2.5</cx:pt>
          <cx:pt idx="529">4.5</cx:pt>
          <cx:pt idx="530">3.5</cx:pt>
          <cx:pt idx="531">2.5</cx:pt>
          <cx:pt idx="532">2</cx:pt>
          <cx:pt idx="533">2</cx:pt>
          <cx:pt idx="534">2</cx:pt>
          <cx:pt idx="535">3</cx:pt>
          <cx:pt idx="536">2</cx:pt>
          <cx:pt idx="537">2.5</cx:pt>
          <cx:pt idx="538">1.5</cx:pt>
          <cx:pt idx="539">1.5</cx:pt>
          <cx:pt idx="540">2</cx:pt>
          <cx:pt idx="541">1.5</cx:pt>
          <cx:pt idx="542">2</cx:pt>
          <cx:pt idx="543">1</cx:pt>
          <cx:pt idx="544">2</cx:pt>
          <cx:pt idx="545">3.5</cx:pt>
          <cx:pt idx="546">1.5</cx:pt>
          <cx:pt idx="547">1.5</cx:pt>
          <cx:pt idx="548">2</cx:pt>
          <cx:pt idx="549">2</cx:pt>
          <cx:pt idx="550">3</cx:pt>
          <cx:pt idx="551">1.5</cx:pt>
          <cx:pt idx="552">1.5</cx:pt>
          <cx:pt idx="553">2</cx:pt>
          <cx:pt idx="554">3</cx:pt>
          <cx:pt idx="555">2</cx:pt>
          <cx:pt idx="556">3</cx:pt>
          <cx:pt idx="557">2.5</cx:pt>
          <cx:pt idx="558">1.5</cx:pt>
          <cx:pt idx="559">2.5</cx:pt>
          <cx:pt idx="560">1.5</cx:pt>
          <cx:pt idx="561">2</cx:pt>
          <cx:pt idx="562">2</cx:pt>
          <cx:pt idx="563">2.5</cx:pt>
          <cx:pt idx="564">1.5</cx:pt>
          <cx:pt idx="565">2</cx:pt>
          <cx:pt idx="566">1.5</cx:pt>
          <cx:pt idx="567">2</cx:pt>
          <cx:pt idx="568">3</cx:pt>
          <cx:pt idx="569">1.5</cx:pt>
          <cx:pt idx="570">2.5</cx:pt>
          <cx:pt idx="571">2.5</cx:pt>
          <cx:pt idx="572">1.5</cx:pt>
          <cx:pt idx="573">2</cx:pt>
          <cx:pt idx="574">2.5</cx:pt>
          <cx:pt idx="575">2</cx:pt>
          <cx:pt idx="576">3.5</cx:pt>
          <cx:pt idx="577">4</cx:pt>
          <cx:pt idx="578">1.5</cx:pt>
          <cx:pt idx="579">1.5</cx:pt>
          <cx:pt idx="580">2</cx:pt>
          <cx:pt idx="581">1.5</cx:pt>
          <cx:pt idx="582">1.5</cx:pt>
          <cx:pt idx="583">4</cx:pt>
          <cx:pt idx="584">4</cx:pt>
          <cx:pt idx="585">4.5</cx:pt>
          <cx:pt idx="586">4</cx:pt>
          <cx:pt idx="587">4</cx:pt>
          <cx:pt idx="588">4</cx:pt>
          <cx:pt idx="589">4</cx:pt>
          <cx:pt idx="590">4</cx:pt>
          <cx:pt idx="591">1.5</cx:pt>
          <cx:pt idx="592">4</cx:pt>
          <cx:pt idx="593">4</cx:pt>
          <cx:pt idx="594">4</cx:pt>
          <cx:pt idx="595">4</cx:pt>
          <cx:pt idx="596">3.5</cx:pt>
          <cx:pt idx="597">3.5</cx:pt>
          <cx:pt idx="598">3</cx:pt>
          <cx:pt idx="599">4</cx:pt>
          <cx:pt idx="600">3.5</cx:pt>
          <cx:pt idx="601">3</cx:pt>
          <cx:pt idx="602">3</cx:pt>
          <cx:pt idx="603">3</cx:pt>
          <cx:pt idx="604">1.5</cx:pt>
          <cx:pt idx="605">2</cx:pt>
          <cx:pt idx="606">3</cx:pt>
          <cx:pt idx="607">3</cx:pt>
          <cx:pt idx="608">3</cx:pt>
          <cx:pt idx="609">3</cx:pt>
          <cx:pt idx="610">2.3332999999999999</cx:pt>
          <cx:pt idx="611">2.3332999999999999</cx:pt>
          <cx:pt idx="612">3</cx:pt>
          <cx:pt idx="613">3</cx:pt>
          <cx:pt idx="614">3</cx:pt>
          <cx:pt idx="615">2.6667000000000001</cx:pt>
          <cx:pt idx="616">3.3332999999999999</cx:pt>
          <cx:pt idx="617">4.3333000000000004</cx:pt>
          <cx:pt idx="618">3.3332999999999999</cx:pt>
          <cx:pt idx="619">3</cx:pt>
          <cx:pt idx="620">3</cx:pt>
          <cx:pt idx="621">2</cx:pt>
          <cx:pt idx="622">3.3332999999999999</cx:pt>
          <cx:pt idx="623">2</cx:pt>
          <cx:pt idx="624">2.6667000000000001</cx:pt>
          <cx:pt idx="625">3</cx:pt>
          <cx:pt idx="626">2</cx:pt>
          <cx:pt idx="627">2</cx:pt>
          <cx:pt idx="628">2.5</cx:pt>
          <cx:pt idx="629">2</cx:pt>
          <cx:pt idx="630">2</cx:pt>
          <cx:pt idx="631">2</cx:pt>
          <cx:pt idx="632">2</cx:pt>
          <cx:pt idx="633">2</cx:pt>
          <cx:pt idx="634">3</cx:pt>
          <cx:pt idx="635">3</cx:pt>
          <cx:pt idx="636">3.5</cx:pt>
          <cx:pt idx="637">3</cx:pt>
          <cx:pt idx="638">3</cx:pt>
          <cx:pt idx="639">2.5</cx:pt>
          <cx:pt idx="640">4</cx:pt>
          <cx:pt idx="641">4</cx:pt>
          <cx:pt idx="642">4</cx:pt>
          <cx:pt idx="643">2.5</cx:pt>
          <cx:pt idx="644">3</cx:pt>
          <cx:pt idx="645">3</cx:pt>
          <cx:pt idx="646">3</cx:pt>
          <cx:pt idx="647">3</cx:pt>
          <cx:pt idx="648">3</cx:pt>
          <cx:pt idx="649">3</cx:pt>
          <cx:pt idx="650">3.5</cx:pt>
          <cx:pt idx="651">4</cx:pt>
          <cx:pt idx="652">3</cx:pt>
          <cx:pt idx="653">3</cx:pt>
          <cx:pt idx="654">3</cx:pt>
          <cx:pt idx="655">4</cx:pt>
          <cx:pt idx="656">4</cx:pt>
          <cx:pt idx="657">4</cx:pt>
          <cx:pt idx="658">4.5</cx:pt>
          <cx:pt idx="659">3.5</cx:pt>
          <cx:pt idx="660">3</cx:pt>
          <cx:pt idx="661">3</cx:pt>
          <cx:pt idx="662">3</cx:pt>
          <cx:pt idx="663">3</cx:pt>
          <cx:pt idx="664">4</cx:pt>
          <cx:pt idx="665">4.5</cx:pt>
          <cx:pt idx="666">4</cx:pt>
          <cx:pt idx="667">3.5</cx:pt>
          <cx:pt idx="668">3.5</cx:pt>
          <cx:pt idx="669">3</cx:pt>
          <cx:pt idx="670">4</cx:pt>
          <cx:pt idx="671">4</cx:pt>
          <cx:pt idx="672">4</cx:pt>
          <cx:pt idx="673">3.5</cx:pt>
          <cx:pt idx="674">4</cx:pt>
          <cx:pt idx="675">4</cx:pt>
          <cx:pt idx="676">4</cx:pt>
          <cx:pt idx="677">4</cx:pt>
          <cx:pt idx="678">4.5</cx:pt>
          <cx:pt idx="679">5</cx:pt>
          <cx:pt idx="680">5</cx:pt>
          <cx:pt idx="681">5</cx:pt>
          <cx:pt idx="682">4</cx:pt>
          <cx:pt idx="683">4</cx:pt>
          <cx:pt idx="684">4</cx:pt>
          <cx:pt idx="685">4</cx:pt>
          <cx:pt idx="686">4</cx:pt>
          <cx:pt idx="687">4</cx:pt>
          <cx:pt idx="688">5</cx:pt>
          <cx:pt idx="689">3.5</cx:pt>
          <cx:pt idx="690">4</cx:pt>
          <cx:pt idx="691">3.5</cx:pt>
          <cx:pt idx="692">3.5</cx:pt>
          <cx:pt idx="693">3</cx:pt>
          <cx:pt idx="694">3</cx:pt>
          <cx:pt idx="695">2.5</cx:pt>
          <cx:pt idx="696">4.6666999999999996</cx:pt>
          <cx:pt idx="697">2.6667000000000001</cx:pt>
          <cx:pt idx="698">4</cx:pt>
          <cx:pt idx="699">4.3333000000000004</cx:pt>
          <cx:pt idx="700">4</cx:pt>
          <cx:pt idx="701">4</cx:pt>
          <cx:pt idx="702">4.3333000000000004</cx:pt>
          <cx:pt idx="703">3.6667000000000001</cx:pt>
          <cx:pt idx="704">4.6666999999999996</cx:pt>
          <cx:pt idx="705">4.3333000000000004</cx:pt>
          <cx:pt idx="706">4.3333000000000004</cx:pt>
          <cx:pt idx="707">4</cx:pt>
          <cx:pt idx="708">4</cx:pt>
          <cx:pt idx="709">4</cx:pt>
          <cx:pt idx="710">2</cx:pt>
          <cx:pt idx="711">4</cx:pt>
          <cx:pt idx="712">4.3333000000000004</cx:pt>
          <cx:pt idx="713">4</cx:pt>
          <cx:pt idx="714">4</cx:pt>
          <cx:pt idx="715">4.3333000000000004</cx:pt>
          <cx:pt idx="716">4.3333000000000004</cx:pt>
          <cx:pt idx="717">4</cx:pt>
          <cx:pt idx="718">4</cx:pt>
          <cx:pt idx="719">4</cx:pt>
          <cx:pt idx="720">4</cx:pt>
          <cx:pt idx="721">4.3333000000000004</cx:pt>
          <cx:pt idx="722">4.6666999999999996</cx:pt>
          <cx:pt idx="723">2.3332999999999999</cx:pt>
          <cx:pt idx="724">2.3332999999999999</cx:pt>
          <cx:pt idx="725">3</cx:pt>
          <cx:pt idx="726">3</cx:pt>
          <cx:pt idx="727">1.5</cx:pt>
          <cx:pt idx="728">2</cx:pt>
          <cx:pt idx="729">2</cx:pt>
          <cx:pt idx="730">1.5</cx:pt>
          <cx:pt idx="731">1.5</cx:pt>
          <cx:pt idx="732">2</cx:pt>
          <cx:pt idx="733">1.5</cx:pt>
          <cx:pt idx="734">2.5</cx:pt>
          <cx:pt idx="735">2</cx:pt>
          <cx:pt idx="736">3</cx:pt>
          <cx:pt idx="737">3</cx:pt>
          <cx:pt idx="738">3</cx:pt>
          <cx:pt idx="739">3</cx:pt>
          <cx:pt idx="740">2.6667000000000001</cx:pt>
          <cx:pt idx="741">2.5</cx:pt>
          <cx:pt idx="742">2.5</cx:pt>
          <cx:pt idx="743">2</cx:pt>
          <cx:pt idx="744">2</cx:pt>
          <cx:pt idx="745">2</cx:pt>
          <cx:pt idx="746">2.6667000000000001</cx:pt>
          <cx:pt idx="747">1.6667000000000001</cx:pt>
          <cx:pt idx="748">1.3332999999999999</cx:pt>
          <cx:pt idx="749">2</cx:pt>
          <cx:pt idx="750">2.3332999999999999</cx:pt>
          <cx:pt idx="751">2</cx:pt>
          <cx:pt idx="752">2.3332999999999999</cx:pt>
          <cx:pt idx="753">4</cx:pt>
          <cx:pt idx="754">4</cx:pt>
          <cx:pt idx="755">4.3333000000000004</cx:pt>
          <cx:pt idx="756">3</cx:pt>
          <cx:pt idx="757">2.5</cx:pt>
          <cx:pt idx="758">2.5</cx:pt>
          <cx:pt idx="759">3</cx:pt>
          <cx:pt idx="760">4</cx:pt>
          <cx:pt idx="761">4</cx:pt>
          <cx:pt idx="762">2.5</cx:pt>
          <cx:pt idx="763">2.5</cx:pt>
          <cx:pt idx="764">4</cx:pt>
          <cx:pt idx="765">4</cx:pt>
          <cx:pt idx="766">4</cx:pt>
          <cx:pt idx="767">4</cx:pt>
          <cx:pt idx="768">3</cx:pt>
          <cx:pt idx="769">2.5</cx:pt>
          <cx:pt idx="770">4</cx:pt>
          <cx:pt idx="771">3.5</cx:pt>
          <cx:pt idx="772">2</cx:pt>
          <cx:pt idx="773">2.5</cx:pt>
          <cx:pt idx="774">2</cx:pt>
          <cx:pt idx="775">3</cx:pt>
          <cx:pt idx="776">2</cx:pt>
          <cx:pt idx="777">3</cx:pt>
          <cx:pt idx="778">3</cx:pt>
          <cx:pt idx="779">3</cx:pt>
          <cx:pt idx="780">3</cx:pt>
          <cx:pt idx="781">3</cx:pt>
          <cx:pt idx="782">3</cx:pt>
          <cx:pt idx="783">2.5</cx:pt>
          <cx:pt idx="784">2.5</cx:pt>
          <cx:pt idx="785">3</cx:pt>
          <cx:pt idx="786">2</cx:pt>
          <cx:pt idx="787">3</cx:pt>
          <cx:pt idx="788">3.6667000000000001</cx:pt>
          <cx:pt idx="789">4</cx:pt>
          <cx:pt idx="790">4.3333000000000004</cx:pt>
          <cx:pt idx="791">3.6667000000000001</cx:pt>
          <cx:pt idx="792">4</cx:pt>
          <cx:pt idx="793">3.6667000000000001</cx:pt>
          <cx:pt idx="794">4</cx:pt>
          <cx:pt idx="795">4</cx:pt>
          <cx:pt idx="796">3.6667000000000001</cx:pt>
          <cx:pt idx="797">3.6667000000000001</cx:pt>
          <cx:pt idx="798">4</cx:pt>
          <cx:pt idx="799">4.3333000000000004</cx:pt>
          <cx:pt idx="800">4.6666999999999996</cx:pt>
          <cx:pt idx="801">1.5</cx:pt>
          <cx:pt idx="802">2.5</cx:pt>
          <cx:pt idx="803">2.5</cx:pt>
          <cx:pt idx="804">2.5</cx:pt>
          <cx:pt idx="805">2.5</cx:pt>
          <cx:pt idx="806">2.5</cx:pt>
          <cx:pt idx="807">3</cx:pt>
          <cx:pt idx="808">2.5</cx:pt>
          <cx:pt idx="809">2.5</cx:pt>
          <cx:pt idx="810">2.5</cx:pt>
          <cx:pt idx="811">2.5</cx:pt>
          <cx:pt idx="812">3</cx:pt>
          <cx:pt idx="813">3</cx:pt>
          <cx:pt idx="814">3</cx:pt>
          <cx:pt idx="815">3.5</cx:pt>
          <cx:pt idx="816">2</cx:pt>
          <cx:pt idx="817">3.3332999999999999</cx:pt>
          <cx:pt idx="818">4</cx:pt>
          <cx:pt idx="819">4.3333000000000004</cx:pt>
          <cx:pt idx="820">4</cx:pt>
          <cx:pt idx="821">2.5</cx:pt>
          <cx:pt idx="822">2.5</cx:pt>
          <cx:pt idx="823">4</cx:pt>
          <cx:pt idx="824">4</cx:pt>
          <cx:pt idx="825">3</cx:pt>
          <cx:pt idx="826">3.5</cx:pt>
          <cx:pt idx="827">3</cx:pt>
          <cx:pt idx="828">4</cx:pt>
          <cx:pt idx="829">2.3332999999999999</cx:pt>
          <cx:pt idx="830">2.5</cx:pt>
          <cx:pt idx="831">3</cx:pt>
          <cx:pt idx="832">3</cx:pt>
          <cx:pt idx="833">3.5</cx:pt>
          <cx:pt idx="834">4</cx:pt>
          <cx:pt idx="835">3.5</cx:pt>
          <cx:pt idx="836">4</cx:pt>
          <cx:pt idx="837">3.5</cx:pt>
          <cx:pt idx="838">3.5</cx:pt>
          <cx:pt idx="839">2.5</cx:pt>
          <cx:pt idx="840">3</cx:pt>
          <cx:pt idx="841">4</cx:pt>
          <cx:pt idx="842">2.3332999999999999</cx:pt>
          <cx:pt idx="843">2.6667000000000001</cx:pt>
          <cx:pt idx="844">3</cx:pt>
          <cx:pt idx="845">1.6667000000000001</cx:pt>
          <cx:pt idx="846">2.5</cx:pt>
          <cx:pt idx="847">2</cx:pt>
          <cx:pt idx="848">3.5</cx:pt>
          <cx:pt idx="849">3</cx:pt>
          <cx:pt idx="850">4.5</cx:pt>
          <cx:pt idx="851">4.5</cx:pt>
          <cx:pt idx="852">5</cx:pt>
          <cx:pt idx="853">4</cx:pt>
          <cx:pt idx="854">3</cx:pt>
          <cx:pt idx="855">2.6667000000000001</cx:pt>
          <cx:pt idx="856">1.6667000000000001</cx:pt>
          <cx:pt idx="857">2.3332999999999999</cx:pt>
          <cx:pt idx="858">2</cx:pt>
          <cx:pt idx="859">1.6667000000000001</cx:pt>
          <cx:pt idx="860">2.3332999999999999</cx:pt>
          <cx:pt idx="861">2.3332999999999999</cx:pt>
          <cx:pt idx="862">2</cx:pt>
          <cx:pt idx="863">4</cx:pt>
          <cx:pt idx="864">3.6667000000000001</cx:pt>
          <cx:pt idx="865">3.6667000000000001</cx:pt>
          <cx:pt idx="866">4</cx:pt>
          <cx:pt idx="867">3.3332999999999999</cx:pt>
          <cx:pt idx="868">3</cx:pt>
          <cx:pt idx="869">3.3332999999999999</cx:pt>
          <cx:pt idx="870">2</cx:pt>
          <cx:pt idx="871">2</cx:pt>
          <cx:pt idx="872">4</cx:pt>
          <cx:pt idx="873">3.5</cx:pt>
          <cx:pt idx="874">3.5</cx:pt>
          <cx:pt idx="875">1.5</cx:pt>
          <cx:pt idx="876">1.5</cx:pt>
          <cx:pt idx="877">1</cx:pt>
          <cx:pt idx="878">1.5</cx:pt>
          <cx:pt idx="879">1.5</cx:pt>
          <cx:pt idx="880">1.5</cx:pt>
          <cx:pt idx="881">2.5</cx:pt>
          <cx:pt idx="882">3.5</cx:pt>
          <cx:pt idx="883">1.5</cx:pt>
          <cx:pt idx="884">2</cx:pt>
          <cx:pt idx="885">1.5</cx:pt>
          <cx:pt idx="886">2</cx:pt>
          <cx:pt idx="887">2</cx:pt>
          <cx:pt idx="888">2</cx:pt>
          <cx:pt idx="889">4</cx:pt>
          <cx:pt idx="890">2.5</cx:pt>
          <cx:pt idx="891">2.5</cx:pt>
          <cx:pt idx="892">2</cx:pt>
          <cx:pt idx="893">2.5</cx:pt>
          <cx:pt idx="894">1</cx:pt>
          <cx:pt idx="895">1.5</cx:pt>
          <cx:pt idx="896">2</cx:pt>
          <cx:pt idx="897">4</cx:pt>
          <cx:pt idx="898">1</cx:pt>
          <cx:pt idx="899">1</cx:pt>
          <cx:pt idx="900">1.5</cx:pt>
          <cx:pt idx="901">1</cx:pt>
          <cx:pt idx="902">1.5</cx:pt>
          <cx:pt idx="903">2</cx:pt>
          <cx:pt idx="904">1.5</cx:pt>
          <cx:pt idx="905">1.5</cx:pt>
          <cx:pt idx="906">3.5</cx:pt>
          <cx:pt idx="907">4</cx:pt>
          <cx:pt idx="908">3.5</cx:pt>
          <cx:pt idx="909">4</cx:pt>
          <cx:pt idx="910">4.5</cx:pt>
          <cx:pt idx="911">4.5</cx:pt>
          <cx:pt idx="912">3.5</cx:pt>
          <cx:pt idx="913">3</cx:pt>
          <cx:pt idx="914">4</cx:pt>
          <cx:pt idx="915">4.5</cx:pt>
          <cx:pt idx="916">4.5</cx:pt>
          <cx:pt idx="917">2.5</cx:pt>
          <cx:pt idx="918">4.5</cx:pt>
          <cx:pt idx="919">4</cx:pt>
          <cx:pt idx="920">2</cx:pt>
          <cx:pt idx="921">2.5</cx:pt>
          <cx:pt idx="922">3.5</cx:pt>
          <cx:pt idx="923">2</cx:pt>
          <cx:pt idx="924">3</cx:pt>
          <cx:pt idx="925">2.5</cx:pt>
          <cx:pt idx="926">1.5</cx:pt>
          <cx:pt idx="927">3.5</cx:pt>
          <cx:pt idx="928">2.5</cx:pt>
          <cx:pt idx="929">2.5</cx:pt>
          <cx:pt idx="930">2</cx:pt>
          <cx:pt idx="931">3.5</cx:pt>
          <cx:pt idx="932">3</cx:pt>
          <cx:pt idx="933">3</cx:pt>
          <cx:pt idx="934">2</cx:pt>
          <cx:pt idx="935">1.5</cx:pt>
          <cx:pt idx="936">1</cx:pt>
          <cx:pt idx="937">2</cx:pt>
          <cx:pt idx="938">2</cx:pt>
          <cx:pt idx="939">2</cx:pt>
          <cx:pt idx="940">2</cx:pt>
          <cx:pt idx="941">1.5</cx:pt>
          <cx:pt idx="942">2.5</cx:pt>
          <cx:pt idx="943">2</cx:pt>
          <cx:pt idx="944">2.5</cx:pt>
          <cx:pt idx="945">2.5</cx:pt>
          <cx:pt idx="946">2.5</cx:pt>
          <cx:pt idx="947">3</cx:pt>
          <cx:pt idx="948">1.5</cx:pt>
          <cx:pt idx="949">1.5</cx:pt>
          <cx:pt idx="950">1.5</cx:pt>
          <cx:pt idx="951">2</cx:pt>
          <cx:pt idx="952">3</cx:pt>
          <cx:pt idx="953">2.5</cx:pt>
          <cx:pt idx="954">2.5</cx:pt>
          <cx:pt idx="955">2</cx:pt>
          <cx:pt idx="956">2</cx:pt>
          <cx:pt idx="957">2.5</cx:pt>
          <cx:pt idx="958">1.5</cx:pt>
          <cx:pt idx="959">1</cx:pt>
          <cx:pt idx="960">1</cx:pt>
          <cx:pt idx="961">2</cx:pt>
          <cx:pt idx="962">3</cx:pt>
          <cx:pt idx="963">4</cx:pt>
          <cx:pt idx="964">3.5</cx:pt>
          <cx:pt idx="965">3</cx:pt>
          <cx:pt idx="966">3</cx:pt>
          <cx:pt idx="967">3</cx:pt>
          <cx:pt idx="968">3</cx:pt>
          <cx:pt idx="969">3</cx:pt>
          <cx:pt idx="970">3</cx:pt>
          <cx:pt idx="971">3</cx:pt>
          <cx:pt idx="972">3</cx:pt>
          <cx:pt idx="973">3.5</cx:pt>
          <cx:pt idx="974">3</cx:pt>
          <cx:pt idx="975">3</cx:pt>
          <cx:pt idx="976">3</cx:pt>
          <cx:pt idx="977">3.5</cx:pt>
          <cx:pt idx="978">2.5</cx:pt>
          <cx:pt idx="979">3.5</cx:pt>
          <cx:pt idx="980">3.5</cx:pt>
          <cx:pt idx="981">4</cx:pt>
          <cx:pt idx="982">4.5</cx:pt>
          <cx:pt idx="983">4</cx:pt>
          <cx:pt idx="984">4</cx:pt>
          <cx:pt idx="985">2.5</cx:pt>
          <cx:pt idx="986">2</cx:pt>
          <cx:pt idx="987">2</cx:pt>
          <cx:pt idx="988">2</cx:pt>
          <cx:pt idx="989">2</cx:pt>
          <cx:pt idx="990">1.5</cx:pt>
          <cx:pt idx="991">1.5</cx:pt>
          <cx:pt idx="992">2</cx:pt>
          <cx:pt idx="993">2</cx:pt>
          <cx:pt idx="994">2</cx:pt>
          <cx:pt idx="995">3.5</cx:pt>
          <cx:pt idx="996">3</cx:pt>
          <cx:pt idx="997">4.5</cx:pt>
          <cx:pt idx="998">5</cx:pt>
          <cx:pt idx="999">2.5</cx:pt>
          <cx:pt idx="1000">3</cx:pt>
          <cx:pt idx="1001">2.5</cx:pt>
          <cx:pt idx="1002">2</cx:pt>
          <cx:pt idx="1003">2.5</cx:pt>
          <cx:pt idx="1004">2</cx:pt>
          <cx:pt idx="1005">2</cx:pt>
          <cx:pt idx="1006">2</cx:pt>
          <cx:pt idx="1007">2.5</cx:pt>
          <cx:pt idx="1008">1.5</cx:pt>
          <cx:pt idx="1009">1.5</cx:pt>
          <cx:pt idx="1010">2</cx:pt>
          <cx:pt idx="1011">3.5</cx:pt>
          <cx:pt idx="1012">4</cx:pt>
          <cx:pt idx="1013">4</cx:pt>
          <cx:pt idx="1014">3</cx:pt>
          <cx:pt idx="1015">3</cx:pt>
          <cx:pt idx="1016">2</cx:pt>
          <cx:pt idx="1017">5</cx:pt>
          <cx:pt idx="1018">4</cx:pt>
          <cx:pt idx="1019">2</cx:pt>
          <cx:pt idx="1020">4</cx:pt>
          <cx:pt idx="1021">4.5</cx:pt>
          <cx:pt idx="1022">2.5</cx:pt>
          <cx:pt idx="1023">3</cx:pt>
          <cx:pt idx="1024">2.5</cx:pt>
          <cx:pt idx="1025">1</cx:pt>
          <cx:pt idx="1026">2</cx:pt>
          <cx:pt idx="1027">2.5</cx:pt>
          <cx:pt idx="1028">2.3332999999999999</cx:pt>
          <cx:pt idx="1029">2.3332999999999999</cx:pt>
          <cx:pt idx="1030">2</cx:pt>
          <cx:pt idx="1031">2</cx:pt>
          <cx:pt idx="1032">2</cx:pt>
          <cx:pt idx="1033">3</cx:pt>
          <cx:pt idx="1034">3</cx:pt>
          <cx:pt idx="1035">2</cx:pt>
          <cx:pt idx="1036">1.6667000000000001</cx:pt>
          <cx:pt idx="1037">3.5</cx:pt>
          <cx:pt idx="1038">4</cx:pt>
          <cx:pt idx="1039">3</cx:pt>
          <cx:pt idx="1040">3.5</cx:pt>
          <cx:pt idx="1041">3</cx:pt>
          <cx:pt idx="1042">3</cx:pt>
          <cx:pt idx="1043">4.5</cx:pt>
          <cx:pt idx="1044">4</cx:pt>
          <cx:pt idx="1045">3</cx:pt>
          <cx:pt idx="1046">2.5</cx:pt>
          <cx:pt idx="1047">2</cx:pt>
          <cx:pt idx="1048">1.5</cx:pt>
          <cx:pt idx="1049">2.5</cx:pt>
          <cx:pt idx="1050">1.5</cx:pt>
          <cx:pt idx="1051">2</cx:pt>
          <cx:pt idx="1052">2.5</cx:pt>
          <cx:pt idx="1053">2</cx:pt>
          <cx:pt idx="1054">2.5</cx:pt>
          <cx:pt idx="1055">3</cx:pt>
          <cx:pt idx="1056">3</cx:pt>
          <cx:pt idx="1057">2.5</cx:pt>
          <cx:pt idx="1058">2.5</cx:pt>
          <cx:pt idx="1059">2.5</cx:pt>
          <cx:pt idx="1060">3</cx:pt>
          <cx:pt idx="1061">3</cx:pt>
          <cx:pt idx="1062">2.5</cx:pt>
          <cx:pt idx="1063">3</cx:pt>
          <cx:pt idx="1064">3.5</cx:pt>
          <cx:pt idx="1065">4</cx:pt>
          <cx:pt idx="1066">1.5</cx:pt>
          <cx:pt idx="1067">2.5</cx:pt>
          <cx:pt idx="1068">1.5</cx:pt>
          <cx:pt idx="1069">2</cx:pt>
          <cx:pt idx="1070">1.5</cx:pt>
          <cx:pt idx="1071">1.5</cx:pt>
          <cx:pt idx="1072">2</cx:pt>
          <cx:pt idx="1073">1.5</cx:pt>
          <cx:pt idx="1074">2</cx:pt>
          <cx:pt idx="1075">2</cx:pt>
          <cx:pt idx="1076">1.5</cx:pt>
          <cx:pt idx="1077">2</cx:pt>
          <cx:pt idx="1078">2.5</cx:pt>
          <cx:pt idx="1079">2</cx:pt>
          <cx:pt idx="1080">3</cx:pt>
          <cx:pt idx="1081">2.5</cx:pt>
          <cx:pt idx="1082">3</cx:pt>
          <cx:pt idx="1083">3</cx:pt>
          <cx:pt idx="1084">2.5</cx:pt>
          <cx:pt idx="1085">3</cx:pt>
          <cx:pt idx="1086">2.5</cx:pt>
          <cx:pt idx="1087">2</cx:pt>
          <cx:pt idx="1088">1.5</cx:pt>
          <cx:pt idx="1089">2</cx:pt>
          <cx:pt idx="1090">2</cx:pt>
          <cx:pt idx="1091">2.5</cx:pt>
          <cx:pt idx="1092">2.5</cx:pt>
          <cx:pt idx="1093">1</cx:pt>
          <cx:pt idx="1094">1.5</cx:pt>
          <cx:pt idx="1095">3</cx:pt>
          <cx:pt idx="1096">3</cx:pt>
          <cx:pt idx="1097">2.5</cx:pt>
          <cx:pt idx="1098">3</cx:pt>
          <cx:pt idx="1099">3</cx:pt>
          <cx:pt idx="1100">3</cx:pt>
          <cx:pt idx="1101">2.5</cx:pt>
          <cx:pt idx="1102">2.5</cx:pt>
          <cx:pt idx="1103">2.5</cx:pt>
          <cx:pt idx="1104">3</cx:pt>
          <cx:pt idx="1105">3</cx:pt>
          <cx:pt idx="1106">2.5</cx:pt>
          <cx:pt idx="1107">2.5</cx:pt>
          <cx:pt idx="1108">2.5</cx:pt>
          <cx:pt idx="1109">2.5</cx:pt>
          <cx:pt idx="1110">1.5</cx:pt>
          <cx:pt idx="1111">2</cx:pt>
          <cx:pt idx="1112">2</cx:pt>
          <cx:pt idx="1113">3.5</cx:pt>
          <cx:pt idx="1114">4.5</cx:pt>
          <cx:pt idx="1115">4.5</cx:pt>
          <cx:pt idx="1116">4.5</cx:pt>
          <cx:pt idx="1117">4</cx:pt>
          <cx:pt idx="1118">4.5</cx:pt>
          <cx:pt idx="1119">4.5</cx:pt>
          <cx:pt idx="1120">4.5</cx:pt>
          <cx:pt idx="1121">4.5</cx:pt>
          <cx:pt idx="1122">4</cx:pt>
          <cx:pt idx="1123">4.5</cx:pt>
          <cx:pt idx="1124">4.5</cx:pt>
          <cx:pt idx="1125">4</cx:pt>
          <cx:pt idx="1126">4.5</cx:pt>
          <cx:pt idx="1127">2.5</cx:pt>
          <cx:pt idx="1128">4.5</cx:pt>
          <cx:pt idx="1129">4</cx:pt>
          <cx:pt idx="1130">4</cx:pt>
          <cx:pt idx="1131">4</cx:pt>
          <cx:pt idx="1132">4</cx:pt>
          <cx:pt idx="1133">5</cx:pt>
          <cx:pt idx="1134">4</cx:pt>
          <cx:pt idx="1135">5</cx:pt>
          <cx:pt idx="1136">4</cx:pt>
          <cx:pt idx="1137">4</cx:pt>
          <cx:pt idx="1138">5</cx:pt>
          <cx:pt idx="1139">4</cx:pt>
          <cx:pt idx="1140">4</cx:pt>
          <cx:pt idx="1141">4.5</cx:pt>
          <cx:pt idx="1142">4.5</cx:pt>
          <cx:pt idx="1143">4</cx:pt>
          <cx:pt idx="1144">2.5</cx:pt>
          <cx:pt idx="1145">2</cx:pt>
          <cx:pt idx="1146">1.5</cx:pt>
          <cx:pt idx="1147">3</cx:pt>
          <cx:pt idx="1148">2</cx:pt>
          <cx:pt idx="1149">2</cx:pt>
          <cx:pt idx="1150">2.5</cx:pt>
          <cx:pt idx="1151">1.5</cx:pt>
          <cx:pt idx="1152">2</cx:pt>
          <cx:pt idx="1153">2</cx:pt>
          <cx:pt idx="1154">2</cx:pt>
          <cx:pt idx="1155">2.5</cx:pt>
          <cx:pt idx="1156">2.5</cx:pt>
          <cx:pt idx="1157">2.5</cx:pt>
          <cx:pt idx="1158">3</cx:pt>
          <cx:pt idx="1159">3</cx:pt>
          <cx:pt idx="1160">2.5</cx:pt>
          <cx:pt idx="1161">2.5</cx:pt>
          <cx:pt idx="1162">2</cx:pt>
          <cx:pt idx="1163">2.5</cx:pt>
          <cx:pt idx="1164">3</cx:pt>
          <cx:pt idx="1165">3</cx:pt>
          <cx:pt idx="1166">2.5</cx:pt>
          <cx:pt idx="1167">3</cx:pt>
          <cx:pt idx="1168">2.5</cx:pt>
          <cx:pt idx="1169">2.5</cx:pt>
          <cx:pt idx="1170">3</cx:pt>
          <cx:pt idx="1171">2</cx:pt>
          <cx:pt idx="1172">2.5</cx:pt>
          <cx:pt idx="1173">3</cx:pt>
          <cx:pt idx="1174">2</cx:pt>
          <cx:pt idx="1175">2.5</cx:pt>
          <cx:pt idx="1176">4</cx:pt>
          <cx:pt idx="1177">4</cx:pt>
          <cx:pt idx="1178">5</cx:pt>
          <cx:pt idx="1179">2.5</cx:pt>
          <cx:pt idx="1180">2.3332999999999999</cx:pt>
          <cx:pt idx="1181">3</cx:pt>
          <cx:pt idx="1182">4</cx:pt>
          <cx:pt idx="1183">3</cx:pt>
          <cx:pt idx="1184">3</cx:pt>
          <cx:pt idx="1185">2.5</cx:pt>
          <cx:pt idx="1186">2</cx:pt>
          <cx:pt idx="1187">2.5</cx:pt>
          <cx:pt idx="1188">4.5</cx:pt>
          <cx:pt idx="1189">2</cx:pt>
          <cx:pt idx="1190">2.5</cx:pt>
          <cx:pt idx="1191">2</cx:pt>
          <cx:pt idx="1192">3</cx:pt>
          <cx:pt idx="1193">2</cx:pt>
          <cx:pt idx="1194">2</cx:pt>
          <cx:pt idx="1195">2</cx:pt>
          <cx:pt idx="1196">2</cx:pt>
          <cx:pt idx="1197">2</cx:pt>
          <cx:pt idx="1198">2</cx:pt>
          <cx:pt idx="1199">3.5</cx:pt>
          <cx:pt idx="1200">1.5</cx:pt>
          <cx:pt idx="1201">3</cx:pt>
          <cx:pt idx="1202">1.6667000000000001</cx:pt>
          <cx:pt idx="1203">3</cx:pt>
          <cx:pt idx="1204">2.5</cx:pt>
          <cx:pt idx="1205">2.5</cx:pt>
          <cx:pt idx="1206">2.5</cx:pt>
          <cx:pt idx="1207">2</cx:pt>
          <cx:pt idx="1208">2</cx:pt>
          <cx:pt idx="1209">2</cx:pt>
          <cx:pt idx="1210">2.3332999999999999</cx:pt>
          <cx:pt idx="1211">3</cx:pt>
          <cx:pt idx="1212">2.6667000000000001</cx:pt>
          <cx:pt idx="1213">1.6667000000000001</cx:pt>
          <cx:pt idx="1214">2</cx:pt>
          <cx:pt idx="1215">2</cx:pt>
          <cx:pt idx="1216">1.5</cx:pt>
          <cx:pt idx="1217">3</cx:pt>
          <cx:pt idx="1218">2</cx:pt>
          <cx:pt idx="1219">2</cx:pt>
          <cx:pt idx="1220">4</cx:pt>
          <cx:pt idx="1221">3.5</cx:pt>
          <cx:pt idx="1222">3</cx:pt>
          <cx:pt idx="1223">3.5</cx:pt>
          <cx:pt idx="1224">1.5</cx:pt>
          <cx:pt idx="1225">1.5</cx:pt>
          <cx:pt idx="1226">2</cx:pt>
          <cx:pt idx="1227">2</cx:pt>
          <cx:pt idx="1228">1.5</cx:pt>
          <cx:pt idx="1229">2</cx:pt>
          <cx:pt idx="1230">2.5</cx:pt>
          <cx:pt idx="1231">2.5</cx:pt>
          <cx:pt idx="1232">2.5</cx:pt>
          <cx:pt idx="1233">2</cx:pt>
          <cx:pt idx="1234">3.5</cx:pt>
          <cx:pt idx="1235">3</cx:pt>
          <cx:pt idx="1236">2.5</cx:pt>
          <cx:pt idx="1237">2.5</cx:pt>
          <cx:pt idx="1238">3.5</cx:pt>
          <cx:pt idx="1239">2.5</cx:pt>
          <cx:pt idx="1240">3</cx:pt>
          <cx:pt idx="1241">3</cx:pt>
          <cx:pt idx="1242">2.5</cx:pt>
          <cx:pt idx="1243">2.5</cx:pt>
          <cx:pt idx="1244">2</cx:pt>
          <cx:pt idx="1245">3</cx:pt>
          <cx:pt idx="1246">2.5</cx:pt>
          <cx:pt idx="1247">3</cx:pt>
          <cx:pt idx="1248">3</cx:pt>
          <cx:pt idx="1249">3</cx:pt>
          <cx:pt idx="1250">3</cx:pt>
          <cx:pt idx="1251">3</cx:pt>
          <cx:pt idx="1252">3</cx:pt>
          <cx:pt idx="1253">3</cx:pt>
          <cx:pt idx="1254">2.5</cx:pt>
          <cx:pt idx="1255">3</cx:pt>
          <cx:pt idx="1256">3.5</cx:pt>
          <cx:pt idx="1257">3</cx:pt>
          <cx:pt idx="1258">3</cx:pt>
          <cx:pt idx="1259">2.5</cx:pt>
          <cx:pt idx="1260">2</cx:pt>
          <cx:pt idx="1261">2</cx:pt>
          <cx:pt idx="1262">1.5</cx:pt>
          <cx:pt idx="1263">1.5</cx:pt>
          <cx:pt idx="1264">2</cx:pt>
          <cx:pt idx="1265">2</cx:pt>
          <cx:pt idx="1266">1.5</cx:pt>
          <cx:pt idx="1267">3</cx:pt>
          <cx:pt idx="1268">1.5</cx:pt>
          <cx:pt idx="1269">4.5</cx:pt>
          <cx:pt idx="1270">4</cx:pt>
          <cx:pt idx="1271">4</cx:pt>
          <cx:pt idx="1272">4</cx:pt>
          <cx:pt idx="1273">4</cx:pt>
          <cx:pt idx="1274">4.5</cx:pt>
          <cx:pt idx="1275">5</cx:pt>
          <cx:pt idx="1276">4</cx:pt>
          <cx:pt idx="1277">4.5</cx:pt>
          <cx:pt idx="1278">4</cx:pt>
          <cx:pt idx="1279">4</cx:pt>
          <cx:pt idx="1280">4</cx:pt>
          <cx:pt idx="1281">3.5</cx:pt>
          <cx:pt idx="1282">4.5</cx:pt>
          <cx:pt idx="1283">4</cx:pt>
          <cx:pt idx="1284">3.5</cx:pt>
          <cx:pt idx="1285">4</cx:pt>
          <cx:pt idx="1286">4</cx:pt>
          <cx:pt idx="1287">4</cx:pt>
          <cx:pt idx="1288">3.5</cx:pt>
          <cx:pt idx="1289">3.5</cx:pt>
          <cx:pt idx="1290">4</cx:pt>
          <cx:pt idx="1291">2</cx:pt>
          <cx:pt idx="1292">2</cx:pt>
          <cx:pt idx="1293">4</cx:pt>
          <cx:pt idx="1294">4</cx:pt>
          <cx:pt idx="1295">4</cx:pt>
          <cx:pt idx="1296">3</cx:pt>
          <cx:pt idx="1297">3</cx:pt>
          <cx:pt idx="1298">4</cx:pt>
          <cx:pt idx="1299">3.5</cx:pt>
          <cx:pt idx="1300">3.5</cx:pt>
          <cx:pt idx="1301">3.5</cx:pt>
          <cx:pt idx="1302">2</cx:pt>
          <cx:pt idx="1303">2.5</cx:pt>
          <cx:pt idx="1304">1.5</cx:pt>
          <cx:pt idx="1305">4</cx:pt>
          <cx:pt idx="1306">4</cx:pt>
          <cx:pt idx="1307">4</cx:pt>
          <cx:pt idx="1308">4</cx:pt>
          <cx:pt idx="1309">4</cx:pt>
          <cx:pt idx="1310">3.5</cx:pt>
          <cx:pt idx="1311">4</cx:pt>
          <cx:pt idx="1312">3.5</cx:pt>
          <cx:pt idx="1313">4</cx:pt>
          <cx:pt idx="1314">2.5</cx:pt>
          <cx:pt idx="1315">3</cx:pt>
          <cx:pt idx="1316">3</cx:pt>
          <cx:pt idx="1317">3</cx:pt>
          <cx:pt idx="1318">2</cx:pt>
          <cx:pt idx="1319">4.5</cx:pt>
          <cx:pt idx="1320">4.5</cx:pt>
          <cx:pt idx="1321">2</cx:pt>
          <cx:pt idx="1322">2.5</cx:pt>
          <cx:pt idx="1323">2</cx:pt>
          <cx:pt idx="1324">2.5</cx:pt>
          <cx:pt idx="1325">3.5</cx:pt>
          <cx:pt idx="1326">2.5</cx:pt>
          <cx:pt idx="1327">3</cx:pt>
          <cx:pt idx="1328">3</cx:pt>
          <cx:pt idx="1329">1.5</cx:pt>
          <cx:pt idx="1330">1.5</cx:pt>
          <cx:pt idx="1331">3</cx:pt>
          <cx:pt idx="1332">4</cx:pt>
          <cx:pt idx="1333">2</cx:pt>
          <cx:pt idx="1334">2</cx:pt>
          <cx:pt idx="1335">4</cx:pt>
          <cx:pt idx="1336">2</cx:pt>
          <cx:pt idx="1337">2.5</cx:pt>
          <cx:pt idx="1338">4</cx:pt>
          <cx:pt idx="1339">4</cx:pt>
          <cx:pt idx="1340">4</cx:pt>
          <cx:pt idx="1341">4</cx:pt>
          <cx:pt idx="1342">3.5</cx:pt>
          <cx:pt idx="1343">3.5</cx:pt>
          <cx:pt idx="1344">4.5</cx:pt>
          <cx:pt idx="1345">4.5</cx:pt>
          <cx:pt idx="1346">3.5</cx:pt>
          <cx:pt idx="1347">3.5</cx:pt>
          <cx:pt idx="1348">3</cx:pt>
          <cx:pt idx="1349">4</cx:pt>
          <cx:pt idx="1350">4.5</cx:pt>
          <cx:pt idx="1351">2</cx:pt>
          <cx:pt idx="1352">2.5</cx:pt>
          <cx:pt idx="1353">4</cx:pt>
          <cx:pt idx="1354">2</cx:pt>
          <cx:pt idx="1355">2.5</cx:pt>
          <cx:pt idx="1356">1.5</cx:pt>
          <cx:pt idx="1357">3</cx:pt>
          <cx:pt idx="1358">4</cx:pt>
          <cx:pt idx="1359">2</cx:pt>
          <cx:pt idx="1360">2.5</cx:pt>
          <cx:pt idx="1361">1.5</cx:pt>
          <cx:pt idx="1362">4</cx:pt>
          <cx:pt idx="1363">1.5</cx:pt>
          <cx:pt idx="1364">2</cx:pt>
          <cx:pt idx="1365">4.5</cx:pt>
          <cx:pt idx="1366">1.5</cx:pt>
          <cx:pt idx="1367">2</cx:pt>
          <cx:pt idx="1368">1</cx:pt>
          <cx:pt idx="1369">1</cx:pt>
          <cx:pt idx="1370">1</cx:pt>
          <cx:pt idx="1371">1.5</cx:pt>
          <cx:pt idx="1372">2</cx:pt>
          <cx:pt idx="1373">2</cx:pt>
          <cx:pt idx="1374">1.5</cx:pt>
          <cx:pt idx="1375">2.5</cx:pt>
          <cx:pt idx="1376">3</cx:pt>
          <cx:pt idx="1377">2</cx:pt>
          <cx:pt idx="1378">2.5</cx:pt>
          <cx:pt idx="1379">2.5</cx:pt>
          <cx:pt idx="1380">2</cx:pt>
          <cx:pt idx="1381">2.5</cx:pt>
          <cx:pt idx="1382">3</cx:pt>
          <cx:pt idx="1383">3</cx:pt>
          <cx:pt idx="1384">4</cx:pt>
          <cx:pt idx="1385">3</cx:pt>
          <cx:pt idx="1386">4</cx:pt>
          <cx:pt idx="1387">3</cx:pt>
          <cx:pt idx="1388">4</cx:pt>
          <cx:pt idx="1389">3.5</cx:pt>
          <cx:pt idx="1390">3</cx:pt>
          <cx:pt idx="1391">3</cx:pt>
          <cx:pt idx="1392">3.5</cx:pt>
          <cx:pt idx="1393">3.5</cx:pt>
          <cx:pt idx="1394">3.5</cx:pt>
          <cx:pt idx="1395">3.5</cx:pt>
          <cx:pt idx="1396">4.5</cx:pt>
          <cx:pt idx="1397">4</cx:pt>
          <cx:pt idx="1398">4</cx:pt>
          <cx:pt idx="1399">3</cx:pt>
          <cx:pt idx="1400">2.5</cx:pt>
          <cx:pt idx="1401">4.5</cx:pt>
          <cx:pt idx="1402">2.5</cx:pt>
          <cx:pt idx="1403">3.5</cx:pt>
          <cx:pt idx="1404">4.5</cx:pt>
          <cx:pt idx="1405">4</cx:pt>
          <cx:pt idx="1406">2.5</cx:pt>
          <cx:pt idx="1407">3</cx:pt>
          <cx:pt idx="1408">2</cx:pt>
          <cx:pt idx="1409">2</cx:pt>
          <cx:pt idx="1410">3</cx:pt>
          <cx:pt idx="1411">4.5</cx:pt>
          <cx:pt idx="1412">4</cx:pt>
          <cx:pt idx="1413">4</cx:pt>
          <cx:pt idx="1414">3.5</cx:pt>
          <cx:pt idx="1415">4</cx:pt>
          <cx:pt idx="1416">3</cx:pt>
          <cx:pt idx="1417">3</cx:pt>
          <cx:pt idx="1418">4</cx:pt>
          <cx:pt idx="1419">3.5</cx:pt>
          <cx:pt idx="1420">3.5</cx:pt>
          <cx:pt idx="1421">3</cx:pt>
          <cx:pt idx="1422">3.5</cx:pt>
          <cx:pt idx="1423">3</cx:pt>
          <cx:pt idx="1424">3</cx:pt>
          <cx:pt idx="1425">3</cx:pt>
          <cx:pt idx="1426">3</cx:pt>
          <cx:pt idx="1427">3</cx:pt>
          <cx:pt idx="1428">3</cx:pt>
          <cx:pt idx="1429">3</cx:pt>
          <cx:pt idx="1430">3</cx:pt>
          <cx:pt idx="1431">3</cx:pt>
          <cx:pt idx="1432">3</cx:pt>
          <cx:pt idx="1433">3</cx:pt>
          <cx:pt idx="1434">3</cx:pt>
          <cx:pt idx="1435">3</cx:pt>
          <cx:pt idx="1436">3</cx:pt>
          <cx:pt idx="1437">4</cx:pt>
          <cx:pt idx="1438">4</cx:pt>
          <cx:pt idx="1439">4</cx:pt>
          <cx:pt idx="1440">4</cx:pt>
          <cx:pt idx="1441">4.5</cx:pt>
          <cx:pt idx="1442">4</cx:pt>
          <cx:pt idx="1443">4</cx:pt>
          <cx:pt idx="1444">4.5</cx:pt>
          <cx:pt idx="1445">4.5</cx:pt>
          <cx:pt idx="1446">4.5</cx:pt>
          <cx:pt idx="1447">3.5</cx:pt>
          <cx:pt idx="1448">4</cx:pt>
          <cx:pt idx="1449">3.5</cx:pt>
          <cx:pt idx="1450">4.5</cx:pt>
          <cx:pt idx="1451">3.5</cx:pt>
          <cx:pt idx="1452">4</cx:pt>
          <cx:pt idx="1453">4.5</cx:pt>
          <cx:pt idx="1454">4.5</cx:pt>
          <cx:pt idx="1455">4.5</cx:pt>
          <cx:pt idx="1456">4.5</cx:pt>
          <cx:pt idx="1457">4.5</cx:pt>
          <cx:pt idx="1458">4</cx:pt>
          <cx:pt idx="1459">3.5</cx:pt>
          <cx:pt idx="1460">2.5</cx:pt>
          <cx:pt idx="1461">3</cx:pt>
          <cx:pt idx="1462">3</cx:pt>
          <cx:pt idx="1463">4.5</cx:pt>
          <cx:pt idx="1464">4</cx:pt>
          <cx:pt idx="1465">4</cx:pt>
          <cx:pt idx="1466">3</cx:pt>
          <cx:pt idx="1467">3</cx:pt>
          <cx:pt idx="1468">4.5</cx:pt>
          <cx:pt idx="1469">3</cx:pt>
          <cx:pt idx="1470">1.5</cx:pt>
          <cx:pt idx="1471">2.5</cx:pt>
          <cx:pt idx="1472">1.5</cx:pt>
          <cx:pt idx="1473">2.5</cx:pt>
          <cx:pt idx="1474">1.5</cx:pt>
          <cx:pt idx="1475">3.5</cx:pt>
          <cx:pt idx="1476">3</cx:pt>
          <cx:pt idx="1477">3.5</cx:pt>
          <cx:pt idx="1478">4.5</cx:pt>
          <cx:pt idx="1479">4</cx:pt>
          <cx:pt idx="1480">3.5</cx:pt>
          <cx:pt idx="1481">2.5</cx:pt>
          <cx:pt idx="1482">2.5</cx:pt>
          <cx:pt idx="1483">3.5</cx:pt>
          <cx:pt idx="1484">2</cx:pt>
          <cx:pt idx="1485">3</cx:pt>
          <cx:pt idx="1486">2.5</cx:pt>
          <cx:pt idx="1487">4.5</cx:pt>
          <cx:pt idx="1488">4</cx:pt>
          <cx:pt idx="1489">3</cx:pt>
          <cx:pt idx="1490">3.5</cx:pt>
          <cx:pt idx="1491">3</cx:pt>
          <cx:pt idx="1492">5</cx:pt>
          <cx:pt idx="1493">4.5</cx:pt>
          <cx:pt idx="1494">2</cx:pt>
          <cx:pt idx="1495">5</cx:pt>
          <cx:pt idx="1496">1.5</cx:pt>
          <cx:pt idx="1497">3</cx:pt>
          <cx:pt idx="1498">3</cx:pt>
          <cx:pt idx="1499">2</cx:pt>
          <cx:pt idx="1500">3</cx:pt>
          <cx:pt idx="1501">3</cx:pt>
          <cx:pt idx="1502">3.5</cx:pt>
          <cx:pt idx="1503">3</cx:pt>
          <cx:pt idx="1504">4</cx:pt>
          <cx:pt idx="1505">4</cx:pt>
          <cx:pt idx="1506">2</cx:pt>
          <cx:pt idx="1507">2.5</cx:pt>
          <cx:pt idx="1508">3.5</cx:pt>
          <cx:pt idx="1509">2.5</cx:pt>
          <cx:pt idx="1510">3</cx:pt>
          <cx:pt idx="1511">3</cx:pt>
          <cx:pt idx="1512">4</cx:pt>
          <cx:pt idx="1513">3.5</cx:pt>
          <cx:pt idx="1514">3</cx:pt>
          <cx:pt idx="1515">4</cx:pt>
          <cx:pt idx="1516">3.5</cx:pt>
          <cx:pt idx="1517">4</cx:pt>
          <cx:pt idx="1518">2.5</cx:pt>
          <cx:pt idx="1519">2.5</cx:pt>
          <cx:pt idx="1520">2.5</cx:pt>
          <cx:pt idx="1521">2</cx:pt>
          <cx:pt idx="1522">2</cx:pt>
          <cx:pt idx="1523">2.5</cx:pt>
          <cx:pt idx="1524">2</cx:pt>
          <cx:pt idx="1525">2</cx:pt>
          <cx:pt idx="1526">1</cx:pt>
          <cx:pt idx="1527">2.6667000000000001</cx:pt>
          <cx:pt idx="1528">1.5</cx:pt>
          <cx:pt idx="1529">2.5</cx:pt>
          <cx:pt idx="1530">2.5</cx:pt>
          <cx:pt idx="1531">2.5</cx:pt>
          <cx:pt idx="1532">2.5</cx:pt>
          <cx:pt idx="1533">1.5</cx:pt>
          <cx:pt idx="1534">3</cx:pt>
          <cx:pt idx="1535">3</cx:pt>
          <cx:pt idx="1536">2.5</cx:pt>
          <cx:pt idx="1537">2</cx:pt>
          <cx:pt idx="1538">2.5</cx:pt>
          <cx:pt idx="1539">2.5</cx:pt>
          <cx:pt idx="1540">2.5</cx:pt>
          <cx:pt idx="1541">2</cx:pt>
          <cx:pt idx="1542">2.5</cx:pt>
          <cx:pt idx="1543">2.5</cx:pt>
          <cx:pt idx="1544">3</cx:pt>
          <cx:pt idx="1545">2</cx:pt>
          <cx:pt idx="1546">4</cx:pt>
          <cx:pt idx="1547">2</cx:pt>
          <cx:pt idx="1548">2</cx:pt>
          <cx:pt idx="1549">2.5</cx:pt>
          <cx:pt idx="1550">2.5</cx:pt>
          <cx:pt idx="1551">2</cx:pt>
          <cx:pt idx="1552">1.5</cx:pt>
          <cx:pt idx="1553">2</cx:pt>
          <cx:pt idx="1554">1.5</cx:pt>
          <cx:pt idx="1555">2</cx:pt>
          <cx:pt idx="1556">2.5</cx:pt>
          <cx:pt idx="1557">1.5</cx:pt>
          <cx:pt idx="1558">1.5</cx:pt>
          <cx:pt idx="1559">3.5</cx:pt>
          <cx:pt idx="1560">3</cx:pt>
          <cx:pt idx="1561">1.5</cx:pt>
          <cx:pt idx="1562">2</cx:pt>
          <cx:pt idx="1563">4</cx:pt>
          <cx:pt idx="1564">4</cx:pt>
          <cx:pt idx="1565">4</cx:pt>
          <cx:pt idx="1566">4.5</cx:pt>
          <cx:pt idx="1567">4</cx:pt>
          <cx:pt idx="1568">4</cx:pt>
          <cx:pt idx="1569">4</cx:pt>
          <cx:pt idx="1570">4</cx:pt>
          <cx:pt idx="1571">4</cx:pt>
          <cx:pt idx="1572">4</cx:pt>
          <cx:pt idx="1573">4</cx:pt>
          <cx:pt idx="1574">4</cx:pt>
          <cx:pt idx="1575">4</cx:pt>
          <cx:pt idx="1576">4</cx:pt>
          <cx:pt idx="1577">4.5</cx:pt>
          <cx:pt idx="1578">4</cx:pt>
          <cx:pt idx="1579">4</cx:pt>
          <cx:pt idx="1580">4</cx:pt>
          <cx:pt idx="1581">4</cx:pt>
          <cx:pt idx="1582">4</cx:pt>
          <cx:pt idx="1583">4</cx:pt>
          <cx:pt idx="1584">4</cx:pt>
          <cx:pt idx="1585">4.5</cx:pt>
          <cx:pt idx="1586">4</cx:pt>
          <cx:pt idx="1587">3.5</cx:pt>
          <cx:pt idx="1588">4</cx:pt>
          <cx:pt idx="1589">4.5</cx:pt>
          <cx:pt idx="1590">5</cx:pt>
          <cx:pt idx="1591">4.5</cx:pt>
          <cx:pt idx="1592">4.5</cx:pt>
          <cx:pt idx="1593">4</cx:pt>
          <cx:pt idx="1594">4.5</cx:pt>
          <cx:pt idx="1595">4</cx:pt>
          <cx:pt idx="1596">4</cx:pt>
          <cx:pt idx="1597">4</cx:pt>
          <cx:pt idx="1598">4</cx:pt>
          <cx:pt idx="1599">4</cx:pt>
          <cx:pt idx="1600">2.5</cx:pt>
          <cx:pt idx="1601">2</cx:pt>
          <cx:pt idx="1602">2.5</cx:pt>
          <cx:pt idx="1603">3</cx:pt>
          <cx:pt idx="1604">4.5</cx:pt>
          <cx:pt idx="1605">4</cx:pt>
          <cx:pt idx="1606">4</cx:pt>
          <cx:pt idx="1607">4.5</cx:pt>
          <cx:pt idx="1608">4.5</cx:pt>
          <cx:pt idx="1609">4</cx:pt>
          <cx:pt idx="1610">4</cx:pt>
          <cx:pt idx="1611">4</cx:pt>
          <cx:pt idx="1612">2</cx:pt>
          <cx:pt idx="1613">2</cx:pt>
          <cx:pt idx="1614">2.5</cx:pt>
          <cx:pt idx="1615">3.5</cx:pt>
          <cx:pt idx="1616">2.5</cx:pt>
          <cx:pt idx="1617">3</cx:pt>
          <cx:pt idx="1618">3</cx:pt>
          <cx:pt idx="1619">4.5</cx:pt>
          <cx:pt idx="1620">4.5</cx:pt>
          <cx:pt idx="1621">3.5</cx:pt>
          <cx:pt idx="1622">4</cx:pt>
          <cx:pt idx="1623">1.5</cx:pt>
          <cx:pt idx="1624">2</cx:pt>
          <cx:pt idx="1625">1.5</cx:pt>
          <cx:pt idx="1626">3.5</cx:pt>
          <cx:pt idx="1627">4</cx:pt>
          <cx:pt idx="1628">4</cx:pt>
          <cx:pt idx="1629">4.5</cx:pt>
          <cx:pt idx="1630">3</cx:pt>
          <cx:pt idx="1631">4.5</cx:pt>
          <cx:pt idx="1632">3.5</cx:pt>
          <cx:pt idx="1633">4</cx:pt>
          <cx:pt idx="1634">4</cx:pt>
          <cx:pt idx="1635">4</cx:pt>
          <cx:pt idx="1636">3.5</cx:pt>
          <cx:pt idx="1637">3.5</cx:pt>
          <cx:pt idx="1638">3</cx:pt>
          <cx:pt idx="1639">2.5</cx:pt>
          <cx:pt idx="1640">3.5</cx:pt>
          <cx:pt idx="1641">3</cx:pt>
          <cx:pt idx="1642">3</cx:pt>
          <cx:pt idx="1643">3</cx:pt>
          <cx:pt idx="1644">4</cx:pt>
          <cx:pt idx="1645">3.5</cx:pt>
          <cx:pt idx="1646">4</cx:pt>
          <cx:pt idx="1647">2.5</cx:pt>
          <cx:pt idx="1648">2.5</cx:pt>
          <cx:pt idx="1649">2</cx:pt>
          <cx:pt idx="1650">2</cx:pt>
          <cx:pt idx="1651">2</cx:pt>
          <cx:pt idx="1652">2</cx:pt>
          <cx:pt idx="1653">2.5</cx:pt>
          <cx:pt idx="1654">4</cx:pt>
          <cx:pt idx="1655">4</cx:pt>
          <cx:pt idx="1656">2</cx:pt>
          <cx:pt idx="1657">1.5</cx:pt>
          <cx:pt idx="1658">1.5</cx:pt>
          <cx:pt idx="1659">3</cx:pt>
          <cx:pt idx="1660">2</cx:pt>
          <cx:pt idx="1661">3.5</cx:pt>
          <cx:pt idx="1662">2.5</cx:pt>
          <cx:pt idx="1663">3</cx:pt>
          <cx:pt idx="1664">4</cx:pt>
          <cx:pt idx="1665">3.5</cx:pt>
          <cx:pt idx="1666">3.5</cx:pt>
          <cx:pt idx="1667">1.5</cx:pt>
          <cx:pt idx="1668">2</cx:pt>
          <cx:pt idx="1669">2.5</cx:pt>
          <cx:pt idx="1670">1.5</cx:pt>
          <cx:pt idx="1671">1.5</cx:pt>
          <cx:pt idx="1672">2</cx:pt>
          <cx:pt idx="1673">2</cx:pt>
          <cx:pt idx="1674">4</cx:pt>
          <cx:pt idx="1675">4</cx:pt>
          <cx:pt idx="1676">2.5</cx:pt>
          <cx:pt idx="1677">1.5</cx:pt>
          <cx:pt idx="1678">4</cx:pt>
          <cx:pt idx="1679">4</cx:pt>
          <cx:pt idx="1680">4</cx:pt>
          <cx:pt idx="1681">3</cx:pt>
          <cx:pt idx="1682">2.5</cx:pt>
          <cx:pt idx="1683">3.5</cx:pt>
          <cx:pt idx="1684">3.5</cx:pt>
          <cx:pt idx="1685">4</cx:pt>
          <cx:pt idx="1686">3.5</cx:pt>
          <cx:pt idx="1687">4</cx:pt>
          <cx:pt idx="1688">3</cx:pt>
          <cx:pt idx="1689">3.5</cx:pt>
          <cx:pt idx="1690">2</cx:pt>
          <cx:pt idx="1691">2</cx:pt>
          <cx:pt idx="1692">2.5</cx:pt>
          <cx:pt idx="1693">1.5</cx:pt>
          <cx:pt idx="1694">2.5</cx:pt>
          <cx:pt idx="1695">4</cx:pt>
          <cx:pt idx="1696">2</cx:pt>
          <cx:pt idx="1697">2</cx:pt>
          <cx:pt idx="1698">2</cx:pt>
          <cx:pt idx="1699">1</cx:pt>
          <cx:pt idx="1700">2</cx:pt>
          <cx:pt idx="1701">2</cx:pt>
          <cx:pt idx="1702">1.5</cx:pt>
          <cx:pt idx="1703">3.5</cx:pt>
          <cx:pt idx="1704">3</cx:pt>
          <cx:pt idx="1705">3.5</cx:pt>
          <cx:pt idx="1706">2</cx:pt>
          <cx:pt idx="1707">3</cx:pt>
          <cx:pt idx="1708">3</cx:pt>
          <cx:pt idx="1709">2.5</cx:pt>
          <cx:pt idx="1710">1.5</cx:pt>
          <cx:pt idx="1711">3</cx:pt>
          <cx:pt idx="1712">2</cx:pt>
          <cx:pt idx="1713">3</cx:pt>
          <cx:pt idx="1714">2</cx:pt>
          <cx:pt idx="1715">2</cx:pt>
          <cx:pt idx="1716">3</cx:pt>
          <cx:pt idx="1717">3.5</cx:pt>
          <cx:pt idx="1718">2.5</cx:pt>
          <cx:pt idx="1719">3.5</cx:pt>
          <cx:pt idx="1720">3.5</cx:pt>
          <cx:pt idx="1721">2</cx:pt>
          <cx:pt idx="1722">2</cx:pt>
          <cx:pt idx="1723">2.5</cx:pt>
          <cx:pt idx="1724">3.5</cx:pt>
          <cx:pt idx="1725">2</cx:pt>
          <cx:pt idx="1726">2</cx:pt>
          <cx:pt idx="1727">3</cx:pt>
          <cx:pt idx="1728">3</cx:pt>
          <cx:pt idx="1729">2</cx:pt>
          <cx:pt idx="1730">1.5</cx:pt>
          <cx:pt idx="1731">4</cx:pt>
          <cx:pt idx="1732">3.5</cx:pt>
          <cx:pt idx="1733">4</cx:pt>
          <cx:pt idx="1734">2.5</cx:pt>
          <cx:pt idx="1735">3</cx:pt>
          <cx:pt idx="1736">2</cx:pt>
          <cx:pt idx="1737">4</cx:pt>
          <cx:pt idx="1738">4</cx:pt>
          <cx:pt idx="1739">3</cx:pt>
          <cx:pt idx="1740">3</cx:pt>
          <cx:pt idx="1741">3.5</cx:pt>
          <cx:pt idx="1742">3.5</cx:pt>
          <cx:pt idx="1743">4.5</cx:pt>
          <cx:pt idx="1744">4.5</cx:pt>
          <cx:pt idx="1745">4</cx:pt>
          <cx:pt idx="1746">4.5</cx:pt>
          <cx:pt idx="1747">3</cx:pt>
          <cx:pt idx="1748">3</cx:pt>
          <cx:pt idx="1749">2</cx:pt>
          <cx:pt idx="1750">2.5</cx:pt>
          <cx:pt idx="1751">3</cx:pt>
          <cx:pt idx="1752">2.6667000000000001</cx:pt>
          <cx:pt idx="1753">2.5</cx:pt>
          <cx:pt idx="1754">3</cx:pt>
          <cx:pt idx="1755">3</cx:pt>
          <cx:pt idx="1756">3</cx:pt>
          <cx:pt idx="1757">3</cx:pt>
          <cx:pt idx="1758">3.5</cx:pt>
          <cx:pt idx="1759">3</cx:pt>
          <cx:pt idx="1760">2.5</cx:pt>
          <cx:pt idx="1761">3</cx:pt>
          <cx:pt idx="1762">3.5</cx:pt>
          <cx:pt idx="1763">1.5</cx:pt>
          <cx:pt idx="1764">2.5</cx:pt>
          <cx:pt idx="1765">1.5</cx:pt>
          <cx:pt idx="1766">3</cx:pt>
          <cx:pt idx="1767">2.5</cx:pt>
          <cx:pt idx="1768">3</cx:pt>
          <cx:pt idx="1769">3</cx:pt>
          <cx:pt idx="1770">3</cx:pt>
          <cx:pt idx="1771">2.5</cx:pt>
          <cx:pt idx="1772">4</cx:pt>
          <cx:pt idx="1773">4.5</cx:pt>
          <cx:pt idx="1774">4</cx:pt>
          <cx:pt idx="1775">3</cx:pt>
          <cx:pt idx="1776">3</cx:pt>
          <cx:pt idx="1777">3</cx:pt>
          <cx:pt idx="1778">3</cx:pt>
          <cx:pt idx="1779">3</cx:pt>
          <cx:pt idx="1780">3</cx:pt>
          <cx:pt idx="1781">3</cx:pt>
          <cx:pt idx="1782">3</cx:pt>
          <cx:pt idx="1783">3</cx:pt>
          <cx:pt idx="1784">3</cx:pt>
          <cx:pt idx="1785">3.5</cx:pt>
          <cx:pt idx="1786">3</cx:pt>
          <cx:pt idx="1787">2.3332999999999999</cx:pt>
          <cx:pt idx="1788">3</cx:pt>
          <cx:pt idx="1789">2</cx:pt>
          <cx:pt idx="1790">3</cx:pt>
          <cx:pt idx="1791">4</cx:pt>
          <cx:pt idx="1792">3</cx:pt>
          <cx:pt idx="1793">1.6667000000000001</cx:pt>
          <cx:pt idx="1794">1.6667000000000001</cx:pt>
          <cx:pt idx="1795">3</cx:pt>
          <cx:pt idx="1796">2.3332999999999999</cx:pt>
          <cx:pt idx="1797">2.6667000000000001</cx:pt>
          <cx:pt idx="1798">3</cx:pt>
          <cx:pt idx="1799">2.6667000000000001</cx:pt>
          <cx:pt idx="1800">3</cx:pt>
          <cx:pt idx="1801">2</cx:pt>
          <cx:pt idx="1802">2.6667000000000001</cx:pt>
          <cx:pt idx="1803">3</cx:pt>
          <cx:pt idx="1804">3</cx:pt>
          <cx:pt idx="1805">3</cx:pt>
          <cx:pt idx="1806">2.6667000000000001</cx:pt>
          <cx:pt idx="1807">2.6667000000000001</cx:pt>
          <cx:pt idx="1808">2.6667000000000001</cx:pt>
          <cx:pt idx="1809">2.6667000000000001</cx:pt>
          <cx:pt idx="1810">2</cx:pt>
          <cx:pt idx="1811">2.6667000000000001</cx:pt>
          <cx:pt idx="1812">2.6667000000000001</cx:pt>
          <cx:pt idx="1813">2.6667000000000001</cx:pt>
          <cx:pt idx="1814">2.3332999999999999</cx:pt>
          <cx:pt idx="1815">2.6667000000000001</cx:pt>
          <cx:pt idx="1816">2.6667000000000001</cx:pt>
          <cx:pt idx="1817">3</cx:pt>
          <cx:pt idx="1818">3</cx:pt>
          <cx:pt idx="1819">3</cx:pt>
          <cx:pt idx="1820">2.6667000000000001</cx:pt>
          <cx:pt idx="1821">2.6667000000000001</cx:pt>
          <cx:pt idx="1822">3</cx:pt>
          <cx:pt idx="1823">2</cx:pt>
          <cx:pt idx="1824">1.5</cx:pt>
          <cx:pt idx="1825">1.5</cx:pt>
          <cx:pt idx="1826">2.6667000000000001</cx:pt>
          <cx:pt idx="1827">2.5</cx:pt>
          <cx:pt idx="1828">1.5</cx:pt>
          <cx:pt idx="1829">3</cx:pt>
          <cx:pt idx="1830">2</cx:pt>
          <cx:pt idx="1831">1.5</cx:pt>
          <cx:pt idx="1832">4</cx:pt>
          <cx:pt idx="1833">4</cx:pt>
          <cx:pt idx="1834">4</cx:pt>
          <cx:pt idx="1835">3.5</cx:pt>
          <cx:pt idx="1836">2.5</cx:pt>
          <cx:pt idx="1837">3.5</cx:pt>
          <cx:pt idx="1838">4</cx:pt>
          <cx:pt idx="1839">3.5</cx:pt>
          <cx:pt idx="1840">5</cx:pt>
          <cx:pt idx="1841">3</cx:pt>
          <cx:pt idx="1842">2.5</cx:pt>
          <cx:pt idx="1843">2</cx:pt>
          <cx:pt idx="1844">2</cx:pt>
          <cx:pt idx="1845">2.3332999999999999</cx:pt>
          <cx:pt idx="1846">2</cx:pt>
          <cx:pt idx="1847">2</cx:pt>
          <cx:pt idx="1848">1.6667000000000001</cx:pt>
          <cx:pt idx="1849">1.6667000000000001</cx:pt>
          <cx:pt idx="1850">2</cx:pt>
          <cx:pt idx="1851">2</cx:pt>
          <cx:pt idx="1852">2.6667000000000001</cx:pt>
          <cx:pt idx="1853">2</cx:pt>
          <cx:pt idx="1854">2</cx:pt>
          <cx:pt idx="1855">3</cx:pt>
          <cx:pt idx="1856">2</cx:pt>
          <cx:pt idx="1857">3.5</cx:pt>
          <cx:pt idx="1858">2.3332999999999999</cx:pt>
          <cx:pt idx="1859">2.6667000000000001</cx:pt>
          <cx:pt idx="1860">2.5</cx:pt>
          <cx:pt idx="1861">2</cx:pt>
          <cx:pt idx="1862">2.3332999999999999</cx:pt>
          <cx:pt idx="1863">2.3332999999999999</cx:pt>
          <cx:pt idx="1864">2</cx:pt>
          <cx:pt idx="1865">1.5</cx:pt>
          <cx:pt idx="1866">1.5</cx:pt>
          <cx:pt idx="1867">3</cx:pt>
          <cx:pt idx="1868">4</cx:pt>
          <cx:pt idx="1869">1.5</cx:pt>
          <cx:pt idx="1870">2</cx:pt>
          <cx:pt idx="1871">2.5</cx:pt>
          <cx:pt idx="1872">4</cx:pt>
          <cx:pt idx="1873">3</cx:pt>
          <cx:pt idx="1874">2.5</cx:pt>
          <cx:pt idx="1875">2.5</cx:pt>
          <cx:pt idx="1876">1.5</cx:pt>
          <cx:pt idx="1877">2.5</cx:pt>
          <cx:pt idx="1878">1.5</cx:pt>
          <cx:pt idx="1879">2</cx:pt>
          <cx:pt idx="1880">1.5</cx:pt>
          <cx:pt idx="1881">4</cx:pt>
          <cx:pt idx="1882">3</cx:pt>
          <cx:pt idx="1883">2</cx:pt>
          <cx:pt idx="1884">2.6667000000000001</cx:pt>
          <cx:pt idx="1885">2</cx:pt>
          <cx:pt idx="1886">4</cx:pt>
          <cx:pt idx="1887">3.5</cx:pt>
          <cx:pt idx="1888">1.5</cx:pt>
          <cx:pt idx="1889">1.5</cx:pt>
          <cx:pt idx="1890">4.5</cx:pt>
          <cx:pt idx="1891">2.5</cx:pt>
          <cx:pt idx="1892">2.5</cx:pt>
          <cx:pt idx="1893">3</cx:pt>
          <cx:pt idx="1894">3</cx:pt>
          <cx:pt idx="1895">3</cx:pt>
          <cx:pt idx="1896">4.3333000000000004</cx:pt>
          <cx:pt idx="1897">3</cx:pt>
          <cx:pt idx="1898">1.6667000000000001</cx:pt>
          <cx:pt idx="1899">2.3332999999999999</cx:pt>
          <cx:pt idx="1900">2.3332999999999999</cx:pt>
          <cx:pt idx="1901">4</cx:pt>
          <cx:pt idx="1902">2.5</cx:pt>
          <cx:pt idx="1903">3</cx:pt>
          <cx:pt idx="1904">1.5</cx:pt>
          <cx:pt idx="1905">3</cx:pt>
          <cx:pt idx="1906">2.5</cx:pt>
          <cx:pt idx="1907">4</cx:pt>
          <cx:pt idx="1908">3</cx:pt>
          <cx:pt idx="1909">2.5</cx:pt>
          <cx:pt idx="1910">1.5</cx:pt>
          <cx:pt idx="1911">2</cx:pt>
          <cx:pt idx="1912">2</cx:pt>
          <cx:pt idx="1913">1.5</cx:pt>
          <cx:pt idx="1914">2.5</cx:pt>
          <cx:pt idx="1915">3</cx:pt>
          <cx:pt idx="1916">2</cx:pt>
          <cx:pt idx="1917">2</cx:pt>
          <cx:pt idx="1918">4.5</cx:pt>
          <cx:pt idx="1919">3.5</cx:pt>
          <cx:pt idx="1920">4</cx:pt>
          <cx:pt idx="1921">3.5</cx:pt>
          <cx:pt idx="1922">3.5</cx:pt>
          <cx:pt idx="1923">4.5</cx:pt>
          <cx:pt idx="1924">4</cx:pt>
          <cx:pt idx="1925">4.5</cx:pt>
          <cx:pt idx="1926">4</cx:pt>
          <cx:pt idx="1927">4</cx:pt>
          <cx:pt idx="1928">2.5</cx:pt>
          <cx:pt idx="1929">2.5</cx:pt>
          <cx:pt idx="1930">4</cx:pt>
          <cx:pt idx="1931">3</cx:pt>
          <cx:pt idx="1932">3</cx:pt>
          <cx:pt idx="1933">3</cx:pt>
          <cx:pt idx="1934">3</cx:pt>
          <cx:pt idx="1935">2</cx:pt>
          <cx:pt idx="1936">1.5</cx:pt>
          <cx:pt idx="1937">2</cx:pt>
          <cx:pt idx="1938">3.5</cx:pt>
          <cx:pt idx="1939">3.5</cx:pt>
          <cx:pt idx="1940">3.5</cx:pt>
          <cx:pt idx="1941">4</cx:pt>
          <cx:pt idx="1942">3</cx:pt>
          <cx:pt idx="1943">4</cx:pt>
          <cx:pt idx="1944">3</cx:pt>
          <cx:pt idx="1945">3.5</cx:pt>
          <cx:pt idx="1946">4</cx:pt>
          <cx:pt idx="1947">4</cx:pt>
          <cx:pt idx="1948">3</cx:pt>
          <cx:pt idx="1949">4</cx:pt>
          <cx:pt idx="1950">2</cx:pt>
          <cx:pt idx="1951">2</cx:pt>
          <cx:pt idx="1952">1.5</cx:pt>
          <cx:pt idx="1953">2.3332999999999999</cx:pt>
          <cx:pt idx="1954">3.5</cx:pt>
          <cx:pt idx="1955">3</cx:pt>
          <cx:pt idx="1956">2.5</cx:pt>
          <cx:pt idx="1957">3</cx:pt>
          <cx:pt idx="1958">3</cx:pt>
          <cx:pt idx="1959">2.5</cx:pt>
          <cx:pt idx="1960">2.5</cx:pt>
          <cx:pt idx="1961">1</cx:pt>
          <cx:pt idx="1962">4</cx:pt>
          <cx:pt idx="1963">4</cx:pt>
          <cx:pt idx="1964">4</cx:pt>
          <cx:pt idx="1965">3</cx:pt>
          <cx:pt idx="1966">4</cx:pt>
          <cx:pt idx="1967">2</cx:pt>
          <cx:pt idx="1968">2</cx:pt>
          <cx:pt idx="1969">1.5</cx:pt>
          <cx:pt idx="1970">1.5</cx:pt>
          <cx:pt idx="1971">2</cx:pt>
          <cx:pt idx="1972">3</cx:pt>
          <cx:pt idx="1973">3</cx:pt>
          <cx:pt idx="1974">2.6667000000000001</cx:pt>
          <cx:pt idx="1975">3</cx:pt>
          <cx:pt idx="1976">3.5</cx:pt>
          <cx:pt idx="1977">4.5</cx:pt>
          <cx:pt idx="1978">4.5</cx:pt>
          <cx:pt idx="1979">4</cx:pt>
          <cx:pt idx="1980">3.5</cx:pt>
          <cx:pt idx="1981">4.5</cx:pt>
          <cx:pt idx="1982">4.5</cx:pt>
          <cx:pt idx="1983">4.5</cx:pt>
          <cx:pt idx="1984">3.5</cx:pt>
          <cx:pt idx="1985">3.5</cx:pt>
          <cx:pt idx="1986">1.5</cx:pt>
          <cx:pt idx="1987">2.6667000000000001</cx:pt>
          <cx:pt idx="1988">2.6667000000000001</cx:pt>
          <cx:pt idx="1989">3.6667000000000001</cx:pt>
          <cx:pt idx="1990">1.5</cx:pt>
          <cx:pt idx="1991">3.5</cx:pt>
          <cx:pt idx="1992">3</cx:pt>
          <cx:pt idx="1993">2</cx:pt>
          <cx:pt idx="1994">3.5</cx:pt>
          <cx:pt idx="1995">3.5</cx:pt>
          <cx:pt idx="1996">4</cx:pt>
          <cx:pt idx="1997">1.5</cx:pt>
          <cx:pt idx="1998">4.5</cx:pt>
          <cx:pt idx="1999">2</cx:pt>
          <cx:pt idx="2000">2.5</cx:pt>
          <cx:pt idx="2001">3</cx:pt>
          <cx:pt idx="2002">2.5</cx:pt>
          <cx:pt idx="2003">3</cx:pt>
          <cx:pt idx="2004">2</cx:pt>
          <cx:pt idx="2005">2</cx:pt>
          <cx:pt idx="2006">2</cx:pt>
          <cx:pt idx="2007">1.5</cx:pt>
          <cx:pt idx="2008">2</cx:pt>
          <cx:pt idx="2009">2.6667000000000001</cx:pt>
          <cx:pt idx="2010">2.5</cx:pt>
          <cx:pt idx="2011">2.5</cx:pt>
          <cx:pt idx="2012">4</cx:pt>
          <cx:pt idx="2013">2</cx:pt>
          <cx:pt idx="2014">3</cx:pt>
          <cx:pt idx="2015">1</cx:pt>
          <cx:pt idx="2016">3</cx:pt>
          <cx:pt idx="2017">3</cx:pt>
          <cx:pt idx="2018">4</cx:pt>
          <cx:pt idx="2019">2</cx:pt>
          <cx:pt idx="2020">1.5</cx:pt>
          <cx:pt idx="2021">2</cx:pt>
          <cx:pt idx="2022">2.5</cx:pt>
          <cx:pt idx="2023">4</cx:pt>
          <cx:pt idx="2024">1.5</cx:pt>
          <cx:pt idx="2025">2</cx:pt>
          <cx:pt idx="2026">2</cx:pt>
          <cx:pt idx="2027">2</cx:pt>
          <cx:pt idx="2028">2.5</cx:pt>
          <cx:pt idx="2029">2.5</cx:pt>
          <cx:pt idx="2030">2.5</cx:pt>
          <cx:pt idx="2031">3.5</cx:pt>
          <cx:pt idx="2032">4</cx:pt>
          <cx:pt idx="2033">2.5</cx:pt>
          <cx:pt idx="2034">3</cx:pt>
          <cx:pt idx="2035">4</cx:pt>
          <cx:pt idx="2036">4</cx:pt>
          <cx:pt idx="2037">4</cx:pt>
          <cx:pt idx="2038">4</cx:pt>
          <cx:pt idx="2039">2</cx:pt>
          <cx:pt idx="2040">4</cx:pt>
          <cx:pt idx="2041">3</cx:pt>
          <cx:pt idx="2042">4</cx:pt>
          <cx:pt idx="2043">4</cx:pt>
          <cx:pt idx="2044">4</cx:pt>
          <cx:pt idx="2045">3</cx:pt>
          <cx:pt idx="2046">3</cx:pt>
          <cx:pt idx="2047">4</cx:pt>
          <cx:pt idx="2048">2</cx:pt>
          <cx:pt idx="2049">4</cx:pt>
          <cx:pt idx="2050">3</cx:pt>
          <cx:pt idx="2051">2</cx:pt>
          <cx:pt idx="2052">4.75</cx:pt>
          <cx:pt idx="2053">3.5</cx:pt>
          <cx:pt idx="2054">4.25</cx:pt>
          <cx:pt idx="2055">4</cx:pt>
          <cx:pt idx="2056">3</cx:pt>
          <cx:pt idx="2057">2</cx:pt>
          <cx:pt idx="2058">2.5</cx:pt>
          <cx:pt idx="2059">2.5</cx:pt>
          <cx:pt idx="2060">2.5</cx:pt>
          <cx:pt idx="2061">2.5</cx:pt>
          <cx:pt idx="2062">2.5</cx:pt>
          <cx:pt idx="2063">2.5</cx:pt>
          <cx:pt idx="2064">1.3332999999999999</cx:pt>
          <cx:pt idx="2065">2</cx:pt>
          <cx:pt idx="2066">4</cx:pt>
          <cx:pt idx="2067">3</cx:pt>
          <cx:pt idx="2068">1.5</cx:pt>
          <cx:pt idx="2069">3</cx:pt>
          <cx:pt idx="2070">4</cx:pt>
          <cx:pt idx="2071">4</cx:pt>
          <cx:pt idx="2072">4</cx:pt>
          <cx:pt idx="2073">4</cx:pt>
          <cx:pt idx="2074">4.5</cx:pt>
          <cx:pt idx="2075">5</cx:pt>
          <cx:pt idx="2076">2.5</cx:pt>
          <cx:pt idx="2077">4</cx:pt>
          <cx:pt idx="2078">3</cx:pt>
          <cx:pt idx="2079">2</cx:pt>
          <cx:pt idx="2080">2.5</cx:pt>
          <cx:pt idx="2081">1</cx:pt>
          <cx:pt idx="2082">2</cx:pt>
          <cx:pt idx="2083">1.6667000000000001</cx:pt>
          <cx:pt idx="2084">4.5</cx:pt>
          <cx:pt idx="2085">2.5</cx:pt>
          <cx:pt idx="2086">4</cx:pt>
          <cx:pt idx="2087">2.5</cx:pt>
          <cx:pt idx="2088">2.5</cx:pt>
          <cx:pt idx="2089">2.5</cx:pt>
          <cx:pt idx="2090">2.5</cx:pt>
          <cx:pt idx="2091">2</cx:pt>
          <cx:pt idx="2092">2.5</cx:pt>
          <cx:pt idx="2093">4</cx:pt>
          <cx:pt idx="2094">3.3332999999999999</cx:pt>
          <cx:pt idx="2095">4</cx:pt>
          <cx:pt idx="2096">2.5</cx:pt>
          <cx:pt idx="2097">3.6667000000000001</cx:pt>
          <cx:pt idx="2098">3.6667000000000001</cx:pt>
          <cx:pt idx="2099">3.3332999999999999</cx:pt>
          <cx:pt idx="2100">2.5</cx:pt>
          <cx:pt idx="2101">2.5</cx:pt>
          <cx:pt idx="2102">3</cx:pt>
          <cx:pt idx="2103">4</cx:pt>
          <cx:pt idx="2104">2.5</cx:pt>
          <cx:pt idx="2105">2.5</cx:pt>
          <cx:pt idx="2106">3.5</cx:pt>
          <cx:pt idx="2107">3.5</cx:pt>
          <cx:pt idx="2108">4</cx:pt>
          <cx:pt idx="2109">2.5</cx:pt>
          <cx:pt idx="2110">2.5</cx:pt>
          <cx:pt idx="2111">2</cx:pt>
          <cx:pt idx="2112">2.5</cx:pt>
          <cx:pt idx="2113">2.5</cx:pt>
          <cx:pt idx="2114">3.5</cx:pt>
          <cx:pt idx="2115">3</cx:pt>
          <cx:pt idx="2116">4</cx:pt>
          <cx:pt idx="2117">4</cx:pt>
          <cx:pt idx="2118">4</cx:pt>
          <cx:pt idx="2119">3.5</cx:pt>
          <cx:pt idx="2120">1.5</cx:pt>
          <cx:pt idx="2121">2.5</cx:pt>
          <cx:pt idx="2122">3</cx:pt>
          <cx:pt idx="2123">4</cx:pt>
          <cx:pt idx="2124">2</cx:pt>
          <cx:pt idx="2125">3.5</cx:pt>
          <cx:pt idx="2126">2.5</cx:pt>
          <cx:pt idx="2127">3</cx:pt>
          <cx:pt idx="2128">1.5</cx:pt>
          <cx:pt idx="2129">2.5</cx:pt>
          <cx:pt idx="2130">2.5</cx:pt>
          <cx:pt idx="2131">3.5</cx:pt>
          <cx:pt idx="2132">3</cx:pt>
          <cx:pt idx="2133">2.5</cx:pt>
          <cx:pt idx="2134">2</cx:pt>
          <cx:pt idx="2135">2.5</cx:pt>
          <cx:pt idx="2136">2.5</cx:pt>
          <cx:pt idx="2137">3</cx:pt>
          <cx:pt idx="2138">2</cx:pt>
          <cx:pt idx="2139">2</cx:pt>
          <cx:pt idx="2140">3</cx:pt>
          <cx:pt idx="2141">2</cx:pt>
          <cx:pt idx="2142">3</cx:pt>
          <cx:pt idx="2143">2</cx:pt>
          <cx:pt idx="2144">1.5</cx:pt>
          <cx:pt idx="2145">2.5</cx:pt>
          <cx:pt idx="2146">3</cx:pt>
          <cx:pt idx="2147">2</cx:pt>
          <cx:pt idx="2148">2.5</cx:pt>
          <cx:pt idx="2149">2.5</cx:pt>
          <cx:pt idx="2150">2</cx:pt>
          <cx:pt idx="2151">2</cx:pt>
          <cx:pt idx="2152">3</cx:pt>
          <cx:pt idx="2153">2.5</cx:pt>
          <cx:pt idx="2154">2.5</cx:pt>
          <cx:pt idx="2155">2.5</cx:pt>
          <cx:pt idx="2156">2</cx:pt>
          <cx:pt idx="2157">1.5</cx:pt>
          <cx:pt idx="2158">2.5</cx:pt>
          <cx:pt idx="2159">2.5</cx:pt>
          <cx:pt idx="2160">3.5</cx:pt>
          <cx:pt idx="2161">2.5</cx:pt>
          <cx:pt idx="2162">3</cx:pt>
          <cx:pt idx="2163">2.5</cx:pt>
          <cx:pt idx="2164">3</cx:pt>
          <cx:pt idx="2165">3</cx:pt>
          <cx:pt idx="2166">2</cx:pt>
          <cx:pt idx="2167">2</cx:pt>
          <cx:pt idx="2168">2.5</cx:pt>
          <cx:pt idx="2169">2.5</cx:pt>
          <cx:pt idx="2170">3.5</cx:pt>
          <cx:pt idx="2171">2.5</cx:pt>
          <cx:pt idx="2172">2.5</cx:pt>
          <cx:pt idx="2173">1.5</cx:pt>
          <cx:pt idx="2174">2.5</cx:pt>
          <cx:pt idx="2175">2</cx:pt>
          <cx:pt idx="2176">2</cx:pt>
          <cx:pt idx="2177">3</cx:pt>
          <cx:pt idx="2178">2</cx:pt>
          <cx:pt idx="2179">2.5</cx:pt>
          <cx:pt idx="2180">1.5</cx:pt>
          <cx:pt idx="2181">3</cx:pt>
          <cx:pt idx="2182">2</cx:pt>
          <cx:pt idx="2183">3.5</cx:pt>
          <cx:pt idx="2184">2.5</cx:pt>
          <cx:pt idx="2185">4</cx:pt>
          <cx:pt idx="2186">2</cx:pt>
          <cx:pt idx="2187">2.5</cx:pt>
          <cx:pt idx="2188">1.5</cx:pt>
          <cx:pt idx="2189">1.5</cx:pt>
          <cx:pt idx="2190">3</cx:pt>
          <cx:pt idx="2191">2.5</cx:pt>
          <cx:pt idx="2192">3</cx:pt>
          <cx:pt idx="2193">3</cx:pt>
          <cx:pt idx="2194">3</cx:pt>
          <cx:pt idx="2195">3</cx:pt>
          <cx:pt idx="2196">3</cx:pt>
          <cx:pt idx="2197">3</cx:pt>
          <cx:pt idx="2198">3</cx:pt>
          <cx:pt idx="2199">3</cx:pt>
          <cx:pt idx="2200">4.5</cx:pt>
          <cx:pt idx="2201">3</cx:pt>
          <cx:pt idx="2202">2</cx:pt>
          <cx:pt idx="2203">2</cx:pt>
          <cx:pt idx="2204">1.5</cx:pt>
          <cx:pt idx="2205">2.5</cx:pt>
          <cx:pt idx="2206">2</cx:pt>
          <cx:pt idx="2207">1</cx:pt>
          <cx:pt idx="2208">1.5</cx:pt>
          <cx:pt idx="2209">1.5</cx:pt>
          <cx:pt idx="2210">1.5</cx:pt>
          <cx:pt idx="2211">3.6667000000000001</cx:pt>
          <cx:pt idx="2212">2</cx:pt>
          <cx:pt idx="2213">1.5</cx:pt>
          <cx:pt idx="2214">2.5</cx:pt>
          <cx:pt idx="2215">2</cx:pt>
          <cx:pt idx="2216">1.5</cx:pt>
          <cx:pt idx="2217">1.5</cx:pt>
          <cx:pt idx="2218">2.5</cx:pt>
          <cx:pt idx="2219">2.5</cx:pt>
          <cx:pt idx="2220">3</cx:pt>
          <cx:pt idx="2221">2.5</cx:pt>
          <cx:pt idx="2222">1.5</cx:pt>
          <cx:pt idx="2223">2</cx:pt>
          <cx:pt idx="2224">1.5</cx:pt>
          <cx:pt idx="2225">1.5</cx:pt>
          <cx:pt idx="2226">1.5</cx:pt>
          <cx:pt idx="2227">1.5</cx:pt>
          <cx:pt idx="2228">1.5</cx:pt>
          <cx:pt idx="2229">1.5</cx:pt>
          <cx:pt idx="2230">1.5</cx:pt>
          <cx:pt idx="2231">2</cx:pt>
          <cx:pt idx="2232">3.5</cx:pt>
          <cx:pt idx="2233">2.5</cx:pt>
          <cx:pt idx="2234">1.5</cx:pt>
          <cx:pt idx="2235">1.5</cx:pt>
          <cx:pt idx="2236">1.5</cx:pt>
          <cx:pt idx="2237">3</cx:pt>
          <cx:pt idx="2238">4</cx:pt>
          <cx:pt idx="2239">3</cx:pt>
          <cx:pt idx="2240">2.5</cx:pt>
          <cx:pt idx="2241">3</cx:pt>
          <cx:pt idx="2242">2.5</cx:pt>
          <cx:pt idx="2243">3</cx:pt>
          <cx:pt idx="2244">2.5</cx:pt>
          <cx:pt idx="2245">2.5</cx:pt>
          <cx:pt idx="2246">3</cx:pt>
          <cx:pt idx="2247">3</cx:pt>
          <cx:pt idx="2248">3</cx:pt>
          <cx:pt idx="2249">2</cx:pt>
          <cx:pt idx="2250">2.5</cx:pt>
          <cx:pt idx="2251">2</cx:pt>
          <cx:pt idx="2252">2.5</cx:pt>
          <cx:pt idx="2253">2.5</cx:pt>
          <cx:pt idx="2254">4.5</cx:pt>
          <cx:pt idx="2255">4</cx:pt>
          <cx:pt idx="2256">4</cx:pt>
          <cx:pt idx="2257">4</cx:pt>
          <cx:pt idx="2258">2.5</cx:pt>
          <cx:pt idx="2259">3</cx:pt>
          <cx:pt idx="2260">4</cx:pt>
          <cx:pt idx="2261">4</cx:pt>
          <cx:pt idx="2262">3</cx:pt>
          <cx:pt idx="2263">3</cx:pt>
          <cx:pt idx="2264">3</cx:pt>
          <cx:pt idx="2265">3</cx:pt>
          <cx:pt idx="2266">3.5</cx:pt>
          <cx:pt idx="2267">3</cx:pt>
          <cx:pt idx="2268">3</cx:pt>
          <cx:pt idx="2269">2</cx:pt>
          <cx:pt idx="2270">3</cx:pt>
          <cx:pt idx="2271">2</cx:pt>
          <cx:pt idx="2272">2.5</cx:pt>
          <cx:pt idx="2273">1.5</cx:pt>
          <cx:pt idx="2274">1.5</cx:pt>
          <cx:pt idx="2275">2.5</cx:pt>
          <cx:pt idx="2276">3</cx:pt>
          <cx:pt idx="2277">3</cx:pt>
          <cx:pt idx="2278">3</cx:pt>
          <cx:pt idx="2279">2.5</cx:pt>
          <cx:pt idx="2280">3</cx:pt>
          <cx:pt idx="2281">3</cx:pt>
          <cx:pt idx="2282">4</cx:pt>
          <cx:pt idx="2283">2.5</cx:pt>
          <cx:pt idx="2284">2.5</cx:pt>
          <cx:pt idx="2285">2.5</cx:pt>
          <cx:pt idx="2286">3</cx:pt>
          <cx:pt idx="2287">4</cx:pt>
          <cx:pt idx="2288">2</cx:pt>
          <cx:pt idx="2289">3</cx:pt>
          <cx:pt idx="2290">2</cx:pt>
          <cx:pt idx="2291">2.5</cx:pt>
          <cx:pt idx="2292">3</cx:pt>
          <cx:pt idx="2293">3</cx:pt>
          <cx:pt idx="2294">2.5</cx:pt>
          <cx:pt idx="2295">3</cx:pt>
          <cx:pt idx="2296">3</cx:pt>
          <cx:pt idx="2297">3</cx:pt>
          <cx:pt idx="2298">2.5</cx:pt>
          <cx:pt idx="2299">3.5</cx:pt>
          <cx:pt idx="2300">2.5</cx:pt>
          <cx:pt idx="2301">3</cx:pt>
          <cx:pt idx="2302">2</cx:pt>
          <cx:pt idx="2303">3</cx:pt>
          <cx:pt idx="2304">2.5</cx:pt>
          <cx:pt idx="2305">3</cx:pt>
          <cx:pt idx="2306">2.5</cx:pt>
          <cx:pt idx="2307">2</cx:pt>
          <cx:pt idx="2308">4.5</cx:pt>
          <cx:pt idx="2309">3</cx:pt>
          <cx:pt idx="2310">2.5</cx:pt>
          <cx:pt idx="2311">2.5</cx:pt>
          <cx:pt idx="2312">2.5</cx:pt>
          <cx:pt idx="2313">3</cx:pt>
          <cx:pt idx="2314">4</cx:pt>
          <cx:pt idx="2315">2.5</cx:pt>
          <cx:pt idx="2316">3</cx:pt>
          <cx:pt idx="2317">2</cx:pt>
          <cx:pt idx="2318">4</cx:pt>
          <cx:pt idx="2319">3</cx:pt>
          <cx:pt idx="2320">2</cx:pt>
          <cx:pt idx="2321">5</cx:pt>
          <cx:pt idx="2322">5</cx:pt>
          <cx:pt idx="2323">5</cx:pt>
          <cx:pt idx="2324">3.5</cx:pt>
          <cx:pt idx="2325">5</cx:pt>
          <cx:pt idx="2326">2</cx:pt>
          <cx:pt idx="2327">5</cx:pt>
          <cx:pt idx="2328">4.5</cx:pt>
          <cx:pt idx="2329">3</cx:pt>
          <cx:pt idx="2330">4.5</cx:pt>
          <cx:pt idx="2331">5</cx:pt>
          <cx:pt idx="2332">3.5</cx:pt>
          <cx:pt idx="2333">4</cx:pt>
          <cx:pt idx="2334">4.5</cx:pt>
          <cx:pt idx="2335">4</cx:pt>
          <cx:pt idx="2336">5</cx:pt>
          <cx:pt idx="2337">5</cx:pt>
          <cx:pt idx="2338">4.5</cx:pt>
          <cx:pt idx="2339">4</cx:pt>
          <cx:pt idx="2340">3.5</cx:pt>
          <cx:pt idx="2341">4</cx:pt>
          <cx:pt idx="2342">3.5</cx:pt>
          <cx:pt idx="2343">3.5</cx:pt>
          <cx:pt idx="2344">4.5</cx:pt>
          <cx:pt idx="2345">5</cx:pt>
          <cx:pt idx="2346">4</cx:pt>
          <cx:pt idx="2347">4</cx:pt>
          <cx:pt idx="2348">4</cx:pt>
          <cx:pt idx="2349">2.5</cx:pt>
          <cx:pt idx="2350">3</cx:pt>
          <cx:pt idx="2351">5</cx:pt>
          <cx:pt idx="2352">3</cx:pt>
          <cx:pt idx="2353">2.5</cx:pt>
          <cx:pt idx="2354">3</cx:pt>
          <cx:pt idx="2355">4</cx:pt>
          <cx:pt idx="2356">4</cx:pt>
          <cx:pt idx="2357">2</cx:pt>
          <cx:pt idx="2358">3</cx:pt>
          <cx:pt idx="2359">3</cx:pt>
          <cx:pt idx="2360">3</cx:pt>
          <cx:pt idx="2361">3</cx:pt>
          <cx:pt idx="2362">2.5</cx:pt>
          <cx:pt idx="2363">2.5</cx:pt>
          <cx:pt idx="2364">3</cx:pt>
          <cx:pt idx="2365">3</cx:pt>
          <cx:pt idx="2366">3</cx:pt>
          <cx:pt idx="2367">2</cx:pt>
          <cx:pt idx="2368">3</cx:pt>
          <cx:pt idx="2369">2</cx:pt>
          <cx:pt idx="2370">1.5</cx:pt>
          <cx:pt idx="2371">2</cx:pt>
          <cx:pt idx="2372">1.5</cx:pt>
          <cx:pt idx="2373">2</cx:pt>
          <cx:pt idx="2374">1.5</cx:pt>
          <cx:pt idx="2375">4.5</cx:pt>
          <cx:pt idx="2376">5</cx:pt>
          <cx:pt idx="2377">5</cx:pt>
          <cx:pt idx="2378">2</cx:pt>
          <cx:pt idx="2379">5</cx:pt>
          <cx:pt idx="2380">5</cx:pt>
          <cx:pt idx="2381">2.5</cx:pt>
          <cx:pt idx="2382">3</cx:pt>
          <cx:pt idx="2383">1.5</cx:pt>
          <cx:pt idx="2384">2</cx:pt>
          <cx:pt idx="2385">1</cx:pt>
          <cx:pt idx="2386">3</cx:pt>
          <cx:pt idx="2387">1.5</cx:pt>
          <cx:pt idx="2388">2</cx:pt>
          <cx:pt idx="2389">2.3332999999999999</cx:pt>
          <cx:pt idx="2390">2</cx:pt>
          <cx:pt idx="2391">2.5</cx:pt>
          <cx:pt idx="2392">2.5</cx:pt>
          <cx:pt idx="2393">3.5</cx:pt>
          <cx:pt idx="2394">2</cx:pt>
          <cx:pt idx="2395">3</cx:pt>
          <cx:pt idx="2396">3</cx:pt>
          <cx:pt idx="2397">2.5</cx:pt>
          <cx:pt idx="2398">4</cx:pt>
          <cx:pt idx="2399">3.5</cx:pt>
          <cx:pt idx="2400">3.5</cx:pt>
          <cx:pt idx="2401">2</cx:pt>
          <cx:pt idx="2402">4</cx:pt>
          <cx:pt idx="2403">4</cx:pt>
          <cx:pt idx="2404">3</cx:pt>
          <cx:pt idx="2405">2</cx:pt>
          <cx:pt idx="2406">4</cx:pt>
          <cx:pt idx="2407">4</cx:pt>
          <cx:pt idx="2408">4</cx:pt>
          <cx:pt idx="2409">4</cx:pt>
          <cx:pt idx="2410">3.5</cx:pt>
          <cx:pt idx="2411">2.5</cx:pt>
          <cx:pt idx="2412">3</cx:pt>
          <cx:pt idx="2413">2.3332999999999999</cx:pt>
          <cx:pt idx="2414">4</cx:pt>
          <cx:pt idx="2415">1</cx:pt>
          <cx:pt idx="2416">2.5</cx:pt>
          <cx:pt idx="2417">1.5</cx:pt>
          <cx:pt idx="2418">1.5</cx:pt>
          <cx:pt idx="2419">1.5</cx:pt>
          <cx:pt idx="2420">2</cx:pt>
          <cx:pt idx="2421">4</cx:pt>
          <cx:pt idx="2422">4</cx:pt>
          <cx:pt idx="2423">1.5</cx:pt>
          <cx:pt idx="2424">2</cx:pt>
          <cx:pt idx="2425">2.5</cx:pt>
          <cx:pt idx="2426">3</cx:pt>
          <cx:pt idx="2427">4</cx:pt>
          <cx:pt idx="2428">1.5</cx:pt>
          <cx:pt idx="2429">2.5</cx:pt>
          <cx:pt idx="2430">2.5</cx:pt>
          <cx:pt idx="2431">2</cx:pt>
          <cx:pt idx="2432">3</cx:pt>
          <cx:pt idx="2433">1.5</cx:pt>
          <cx:pt idx="2434">2.5</cx:pt>
          <cx:pt idx="2435">1.5</cx:pt>
          <cx:pt idx="2436">2</cx:pt>
          <cx:pt idx="2437">2.5</cx:pt>
          <cx:pt idx="2438">1.5</cx:pt>
          <cx:pt idx="2439">2</cx:pt>
          <cx:pt idx="2440">2.6667000000000001</cx:pt>
          <cx:pt idx="2441">1.5</cx:pt>
          <cx:pt idx="2442">2</cx:pt>
          <cx:pt idx="2443">3</cx:pt>
          <cx:pt idx="2444">1.5</cx:pt>
          <cx:pt idx="2445">1.5</cx:pt>
          <cx:pt idx="2446">1</cx:pt>
          <cx:pt idx="2447">2.5</cx:pt>
          <cx:pt idx="2448">1.6667000000000001</cx:pt>
          <cx:pt idx="2449">1.5</cx:pt>
          <cx:pt idx="2450">3</cx:pt>
          <cx:pt idx="2451">1.6667000000000001</cx:pt>
          <cx:pt idx="2452">3</cx:pt>
          <cx:pt idx="2453">4</cx:pt>
          <cx:pt idx="2454">3</cx:pt>
          <cx:pt idx="2455">3</cx:pt>
          <cx:pt idx="2456">3.5</cx:pt>
          <cx:pt idx="2457">3</cx:pt>
          <cx:pt idx="2458">2.5</cx:pt>
          <cx:pt idx="2459">3</cx:pt>
          <cx:pt idx="2460">3.5</cx:pt>
          <cx:pt idx="2461">3.5</cx:pt>
          <cx:pt idx="2462">3.5</cx:pt>
          <cx:pt idx="2463">4.5</cx:pt>
          <cx:pt idx="2464">3</cx:pt>
          <cx:pt idx="2465">3</cx:pt>
          <cx:pt idx="2466">3</cx:pt>
          <cx:pt idx="2467">3.5</cx:pt>
          <cx:pt idx="2468">3</cx:pt>
          <cx:pt idx="2469">4</cx:pt>
          <cx:pt idx="2470">4.5</cx:pt>
          <cx:pt idx="2471">4</cx:pt>
          <cx:pt idx="2472">4</cx:pt>
          <cx:pt idx="2473">4</cx:pt>
          <cx:pt idx="2474">2</cx:pt>
          <cx:pt idx="2475">2</cx:pt>
          <cx:pt idx="2476">2.5</cx:pt>
          <cx:pt idx="2477">2</cx:pt>
          <cx:pt idx="2478">3.5</cx:pt>
          <cx:pt idx="2479">4</cx:pt>
          <cx:pt idx="2480">3.3332999999999999</cx:pt>
          <cx:pt idx="2481">3.6667000000000001</cx:pt>
          <cx:pt idx="2482">2</cx:pt>
          <cx:pt idx="2483">1.6667000000000001</cx:pt>
          <cx:pt idx="2484">2.5</cx:pt>
          <cx:pt idx="2485">3</cx:pt>
          <cx:pt idx="2486">3.6667000000000001</cx:pt>
          <cx:pt idx="2487">3.3332999999999999</cx:pt>
          <cx:pt idx="2488">3</cx:pt>
          <cx:pt idx="2489">1.5</cx:pt>
          <cx:pt idx="2490">4</cx:pt>
          <cx:pt idx="2491">4</cx:pt>
          <cx:pt idx="2492">3</cx:pt>
          <cx:pt idx="2493">2</cx:pt>
          <cx:pt idx="2494">3</cx:pt>
          <cx:pt idx="2495">2</cx:pt>
          <cx:pt idx="2496">1.6667000000000001</cx:pt>
          <cx:pt idx="2497">3.3332999999999999</cx:pt>
          <cx:pt idx="2498">2</cx:pt>
          <cx:pt idx="2499">3</cx:pt>
          <cx:pt idx="2500">2.5</cx:pt>
          <cx:pt idx="2501">3</cx:pt>
          <cx:pt idx="2502">3</cx:pt>
          <cx:pt idx="2503">3.3332999999999999</cx:pt>
          <cx:pt idx="2504">4</cx:pt>
          <cx:pt idx="2505">4</cx:pt>
          <cx:pt idx="2506">3.3332999999999999</cx:pt>
          <cx:pt idx="2507">3</cx:pt>
          <cx:pt idx="2508">2.3332999999999999</cx:pt>
          <cx:pt idx="2509">2.3332999999999999</cx:pt>
          <cx:pt idx="2510">2.3332999999999999</cx:pt>
          <cx:pt idx="2511">3</cx:pt>
          <cx:pt idx="2512">2</cx:pt>
          <cx:pt idx="2513">1.5</cx:pt>
          <cx:pt idx="2514">1</cx:pt>
          <cx:pt idx="2515">2</cx:pt>
          <cx:pt idx="2516">1.5</cx:pt>
          <cx:pt idx="2517">3</cx:pt>
          <cx:pt idx="2518">3</cx:pt>
          <cx:pt idx="2519">3</cx:pt>
          <cx:pt idx="2520">3</cx:pt>
          <cx:pt idx="2521">3</cx:pt>
          <cx:pt idx="2522">4</cx:pt>
          <cx:pt idx="2523">3</cx:pt>
          <cx:pt idx="2524">4.3333000000000004</cx:pt>
          <cx:pt idx="2525">3</cx:pt>
          <cx:pt idx="2526">3</cx:pt>
          <cx:pt idx="2527">3</cx:pt>
          <cx:pt idx="2528">3</cx:pt>
          <cx:pt idx="2529">3</cx:pt>
          <cx:pt idx="2530">4</cx:pt>
          <cx:pt idx="2531">4.5</cx:pt>
          <cx:pt idx="2532">4</cx:pt>
          <cx:pt idx="2533">4.5</cx:pt>
          <cx:pt idx="2534">2</cx:pt>
          <cx:pt idx="2535">3.5</cx:pt>
          <cx:pt idx="2536">4</cx:pt>
          <cx:pt idx="2537">4</cx:pt>
          <cx:pt idx="2538">3</cx:pt>
          <cx:pt idx="2539">4</cx:pt>
          <cx:pt idx="2540">3</cx:pt>
          <cx:pt idx="2541">4</cx:pt>
          <cx:pt idx="2542">3.5</cx:pt>
          <cx:pt idx="2543">4</cx:pt>
          <cx:pt idx="2544">4</cx:pt>
          <cx:pt idx="2545">3</cx:pt>
          <cx:pt idx="2546">4</cx:pt>
          <cx:pt idx="2547">4</cx:pt>
          <cx:pt idx="2548">2.5</cx:pt>
          <cx:pt idx="2549">2.5</cx:pt>
          <cx:pt idx="2550">3</cx:pt>
          <cx:pt idx="2551">3</cx:pt>
          <cx:pt idx="2552">3</cx:pt>
          <cx:pt idx="2553">3</cx:pt>
          <cx:pt idx="2554">3</cx:pt>
          <cx:pt idx="2555">3.5</cx:pt>
          <cx:pt idx="2556">2.5</cx:pt>
          <cx:pt idx="2557">3</cx:pt>
          <cx:pt idx="2558">2</cx:pt>
          <cx:pt idx="2559">3</cx:pt>
          <cx:pt idx="2560">3</cx:pt>
          <cx:pt idx="2561">2.5</cx:pt>
          <cx:pt idx="2562">3</cx:pt>
          <cx:pt idx="2563">2</cx:pt>
          <cx:pt idx="2564">3.5</cx:pt>
          <cx:pt idx="2565">4.5</cx:pt>
          <cx:pt idx="2566">3.5</cx:pt>
          <cx:pt idx="2567">1.5</cx:pt>
          <cx:pt idx="2568">2.5</cx:pt>
          <cx:pt idx="2569">2.5</cx:pt>
          <cx:pt idx="2570">3</cx:pt>
          <cx:pt idx="2571">2</cx:pt>
          <cx:pt idx="2572">3</cx:pt>
          <cx:pt idx="2573">2</cx:pt>
          <cx:pt idx="2574">2.5</cx:pt>
          <cx:pt idx="2575">2.5</cx:pt>
          <cx:pt idx="2576">4</cx:pt>
          <cx:pt idx="2577">3</cx:pt>
          <cx:pt idx="2578">4</cx:pt>
          <cx:pt idx="2579">1.5</cx:pt>
          <cx:pt idx="2580">4</cx:pt>
          <cx:pt idx="2581">1.5</cx:pt>
          <cx:pt idx="2582">4.5</cx:pt>
          <cx:pt idx="2583">4.5</cx:pt>
          <cx:pt idx="2584">2</cx:pt>
          <cx:pt idx="2585">2</cx:pt>
          <cx:pt idx="2586">2.5</cx:pt>
          <cx:pt idx="2587">2.5</cx:pt>
          <cx:pt idx="2588">2.5</cx:pt>
          <cx:pt idx="2589">3.5</cx:pt>
          <cx:pt idx="2590">1.5</cx:pt>
          <cx:pt idx="2591">2.5</cx:pt>
          <cx:pt idx="2592">4.3333000000000004</cx:pt>
          <cx:pt idx="2593">2.5</cx:pt>
          <cx:pt idx="2594">2.5</cx:pt>
          <cx:pt idx="2595">2.5</cx:pt>
          <cx:pt idx="2596">2.5</cx:pt>
          <cx:pt idx="2597">2</cx:pt>
          <cx:pt idx="2598">2</cx:pt>
          <cx:pt idx="2599">4</cx:pt>
          <cx:pt idx="2600">1.5</cx:pt>
          <cx:pt idx="2601">3.5</cx:pt>
          <cx:pt idx="2602">3</cx:pt>
          <cx:pt idx="2603">4.5</cx:pt>
          <cx:pt idx="2604">2</cx:pt>
          <cx:pt idx="2605">4.5</cx:pt>
          <cx:pt idx="2606">5</cx:pt>
          <cx:pt idx="2607">2</cx:pt>
          <cx:pt idx="2608">4</cx:pt>
          <cx:pt idx="2609">4</cx:pt>
          <cx:pt idx="2610">2</cx:pt>
          <cx:pt idx="2611">1.5</cx:pt>
          <cx:pt idx="2612">1.5</cx:pt>
          <cx:pt idx="2613">1.5</cx:pt>
          <cx:pt idx="2614">2</cx:pt>
          <cx:pt idx="2615">2.5</cx:pt>
          <cx:pt idx="2616">3</cx:pt>
          <cx:pt idx="2617">4</cx:pt>
          <cx:pt idx="2618">1.5</cx:pt>
        </cx:lvl>
      </cx:numDim>
    </cx:data>
    <cx:data id="2">
      <cx:numDim type="val">
        <cx:f>Sorted_VAD_Clustering!$V$2:$V$5532</cx:f>
        <cx:lvl ptCount="5531" formatCode="General">
          <cx:pt idx="0">3.5</cx:pt>
          <cx:pt idx="1">3.5</cx:pt>
          <cx:pt idx="2">3.5</cx:pt>
          <cx:pt idx="3">3</cx:pt>
          <cx:pt idx="4">3</cx:pt>
          <cx:pt idx="5">3</cx:pt>
          <cx:pt idx="6">4</cx:pt>
          <cx:pt idx="7">2.5</cx:pt>
          <cx:pt idx="8">3</cx:pt>
          <cx:pt idx="9">3.5</cx:pt>
          <cx:pt idx="10">1.5</cx:pt>
          <cx:pt idx="11">2.5</cx:pt>
          <cx:pt idx="12">1.5</cx:pt>
          <cx:pt idx="13">3</cx:pt>
          <cx:pt idx="14">2</cx:pt>
          <cx:pt idx="15">1.5</cx:pt>
          <cx:pt idx="16">4.5</cx:pt>
          <cx:pt idx="17">2.5</cx:pt>
          <cx:pt idx="18">2.5</cx:pt>
          <cx:pt idx="19">3.5</cx:pt>
          <cx:pt idx="20">4</cx:pt>
          <cx:pt idx="21">3</cx:pt>
          <cx:pt idx="22">2</cx:pt>
          <cx:pt idx="23">3</cx:pt>
          <cx:pt idx="24">2.5</cx:pt>
          <cx:pt idx="25">3</cx:pt>
          <cx:pt idx="26">4</cx:pt>
          <cx:pt idx="27">3</cx:pt>
          <cx:pt idx="28">3.5</cx:pt>
          <cx:pt idx="29">4</cx:pt>
          <cx:pt idx="30">1.5</cx:pt>
          <cx:pt idx="31">2</cx:pt>
          <cx:pt idx="32">3.5</cx:pt>
          <cx:pt idx="33">2</cx:pt>
          <cx:pt idx="34">1.5</cx:pt>
          <cx:pt idx="35">4.5</cx:pt>
          <cx:pt idx="36">3.5</cx:pt>
          <cx:pt idx="37">2</cx:pt>
          <cx:pt idx="38">3</cx:pt>
          <cx:pt idx="39">3</cx:pt>
          <cx:pt idx="40">2</cx:pt>
          <cx:pt idx="41">3</cx:pt>
          <cx:pt idx="42">3</cx:pt>
          <cx:pt idx="43">3</cx:pt>
          <cx:pt idx="44">2.5</cx:pt>
          <cx:pt idx="45">4</cx:pt>
          <cx:pt idx="46">1.5</cx:pt>
          <cx:pt idx="47">3</cx:pt>
          <cx:pt idx="48">3</cx:pt>
          <cx:pt idx="49">2.5</cx:pt>
          <cx:pt idx="50">3.5</cx:pt>
          <cx:pt idx="51">3.5</cx:pt>
          <cx:pt idx="52">2</cx:pt>
          <cx:pt idx="53">3</cx:pt>
          <cx:pt idx="54">3.5</cx:pt>
          <cx:pt idx="55">2</cx:pt>
          <cx:pt idx="56">2.5</cx:pt>
          <cx:pt idx="57">3.5</cx:pt>
          <cx:pt idx="58">2</cx:pt>
          <cx:pt idx="59">3</cx:pt>
          <cx:pt idx="60">1.5</cx:pt>
          <cx:pt idx="61">3</cx:pt>
          <cx:pt idx="62">1.5</cx:pt>
          <cx:pt idx="63">1.5</cx:pt>
          <cx:pt idx="64">3.5</cx:pt>
          <cx:pt idx="65">4</cx:pt>
          <cx:pt idx="66">2</cx:pt>
          <cx:pt idx="67">4</cx:pt>
          <cx:pt idx="68">4</cx:pt>
          <cx:pt idx="69">3</cx:pt>
          <cx:pt idx="70">2.5</cx:pt>
          <cx:pt idx="71">4.6666999999999996</cx:pt>
          <cx:pt idx="72">2.5</cx:pt>
          <cx:pt idx="73">4</cx:pt>
          <cx:pt idx="74">2</cx:pt>
          <cx:pt idx="75">2</cx:pt>
          <cx:pt idx="76">3</cx:pt>
          <cx:pt idx="77">2</cx:pt>
          <cx:pt idx="78">1.5</cx:pt>
          <cx:pt idx="79">2.5</cx:pt>
          <cx:pt idx="80">4</cx:pt>
          <cx:pt idx="81">3</cx:pt>
          <cx:pt idx="82">3</cx:pt>
          <cx:pt idx="83">2</cx:pt>
          <cx:pt idx="84">2.5</cx:pt>
          <cx:pt idx="85">2</cx:pt>
          <cx:pt idx="86">2.5</cx:pt>
          <cx:pt idx="87">1</cx:pt>
          <cx:pt idx="88">1</cx:pt>
          <cx:pt idx="89">1</cx:pt>
          <cx:pt idx="90">1</cx:pt>
          <cx:pt idx="91">3</cx:pt>
          <cx:pt idx="92">3</cx:pt>
          <cx:pt idx="93">2</cx:pt>
          <cx:pt idx="94">2</cx:pt>
          <cx:pt idx="95">2</cx:pt>
          <cx:pt idx="96">1.5</cx:pt>
          <cx:pt idx="97">2.5</cx:pt>
          <cx:pt idx="98">1.5</cx:pt>
          <cx:pt idx="99">1.5</cx:pt>
          <cx:pt idx="100">2.5</cx:pt>
          <cx:pt idx="101">1.5</cx:pt>
          <cx:pt idx="102">1</cx:pt>
          <cx:pt idx="103">2</cx:pt>
          <cx:pt idx="104">1.5</cx:pt>
          <cx:pt idx="105">4</cx:pt>
          <cx:pt idx="106">2.5</cx:pt>
          <cx:pt idx="107">1.5</cx:pt>
          <cx:pt idx="108">1</cx:pt>
          <cx:pt idx="109">2</cx:pt>
          <cx:pt idx="110">1</cx:pt>
          <cx:pt idx="111">1.5</cx:pt>
          <cx:pt idx="112">2.5</cx:pt>
          <cx:pt idx="113">1.5</cx:pt>
          <cx:pt idx="114">2.5</cx:pt>
          <cx:pt idx="115">3</cx:pt>
          <cx:pt idx="116">2.5</cx:pt>
          <cx:pt idx="117">2</cx:pt>
          <cx:pt idx="118">2</cx:pt>
          <cx:pt idx="119">4</cx:pt>
          <cx:pt idx="120">1.5</cx:pt>
          <cx:pt idx="121">2</cx:pt>
          <cx:pt idx="122">2</cx:pt>
          <cx:pt idx="123">1</cx:pt>
          <cx:pt idx="124">1.5</cx:pt>
          <cx:pt idx="125">3</cx:pt>
          <cx:pt idx="126">3</cx:pt>
          <cx:pt idx="127">2.5</cx:pt>
          <cx:pt idx="128">2.5</cx:pt>
          <cx:pt idx="129">2.5</cx:pt>
          <cx:pt idx="130">3</cx:pt>
          <cx:pt idx="131">3.5</cx:pt>
          <cx:pt idx="132">2</cx:pt>
          <cx:pt idx="133">4.5</cx:pt>
          <cx:pt idx="134">4</cx:pt>
          <cx:pt idx="135">5</cx:pt>
          <cx:pt idx="136">4</cx:pt>
          <cx:pt idx="137">3.5</cx:pt>
          <cx:pt idx="138">2.5</cx:pt>
          <cx:pt idx="139">4</cx:pt>
          <cx:pt idx="140">4.5</cx:pt>
          <cx:pt idx="141">2.5</cx:pt>
          <cx:pt idx="142">4.5</cx:pt>
          <cx:pt idx="143">4.5</cx:pt>
          <cx:pt idx="144">4.5</cx:pt>
          <cx:pt idx="145">3</cx:pt>
          <cx:pt idx="146">4</cx:pt>
          <cx:pt idx="147">1.5</cx:pt>
          <cx:pt idx="148">3.5</cx:pt>
          <cx:pt idx="149">2.5</cx:pt>
          <cx:pt idx="150">3.5</cx:pt>
          <cx:pt idx="151">3</cx:pt>
          <cx:pt idx="152">2.5</cx:pt>
          <cx:pt idx="153">4</cx:pt>
          <cx:pt idx="154">3</cx:pt>
          <cx:pt idx="155">2</cx:pt>
          <cx:pt idx="156">2</cx:pt>
          <cx:pt idx="157">2</cx:pt>
          <cx:pt idx="158">2</cx:pt>
          <cx:pt idx="159">2.5</cx:pt>
          <cx:pt idx="160">3</cx:pt>
          <cx:pt idx="161">2.5</cx:pt>
          <cx:pt idx="162">4.5</cx:pt>
          <cx:pt idx="163">1.5</cx:pt>
          <cx:pt idx="164">2</cx:pt>
          <cx:pt idx="165">2</cx:pt>
          <cx:pt idx="166">2</cx:pt>
          <cx:pt idx="167">2</cx:pt>
          <cx:pt idx="168">2</cx:pt>
          <cx:pt idx="169">2</cx:pt>
          <cx:pt idx="170">2</cx:pt>
          <cx:pt idx="171">3.5</cx:pt>
          <cx:pt idx="172">4</cx:pt>
          <cx:pt idx="173">4.5</cx:pt>
          <cx:pt idx="174">4</cx:pt>
          <cx:pt idx="175">4</cx:pt>
          <cx:pt idx="176">4</cx:pt>
          <cx:pt idx="177">4</cx:pt>
          <cx:pt idx="178">4</cx:pt>
          <cx:pt idx="179">4</cx:pt>
          <cx:pt idx="180">4</cx:pt>
          <cx:pt idx="181">3.5</cx:pt>
          <cx:pt idx="182">3.6667000000000001</cx:pt>
          <cx:pt idx="183">4.3333000000000004</cx:pt>
          <cx:pt idx="184">4</cx:pt>
          <cx:pt idx="185">3.3332999999999999</cx:pt>
          <cx:pt idx="186">3</cx:pt>
          <cx:pt idx="187">4</cx:pt>
          <cx:pt idx="188">4</cx:pt>
          <cx:pt idx="189">3.6667000000000001</cx:pt>
          <cx:pt idx="190">4</cx:pt>
          <cx:pt idx="191">4</cx:pt>
          <cx:pt idx="192">4</cx:pt>
          <cx:pt idx="193">4.5</cx:pt>
          <cx:pt idx="194">2.5</cx:pt>
          <cx:pt idx="195">4</cx:pt>
          <cx:pt idx="196">4</cx:pt>
          <cx:pt idx="197">3.5</cx:pt>
          <cx:pt idx="198">3.5</cx:pt>
          <cx:pt idx="199">4</cx:pt>
          <cx:pt idx="200">4</cx:pt>
          <cx:pt idx="201">4</cx:pt>
          <cx:pt idx="202">3.5</cx:pt>
          <cx:pt idx="203">4</cx:pt>
          <cx:pt idx="204">3.5</cx:pt>
          <cx:pt idx="205">4</cx:pt>
          <cx:pt idx="206">4</cx:pt>
          <cx:pt idx="207">5</cx:pt>
          <cx:pt idx="208">4</cx:pt>
          <cx:pt idx="209">4</cx:pt>
          <cx:pt idx="210">4</cx:pt>
          <cx:pt idx="211">4.3333000000000004</cx:pt>
          <cx:pt idx="212">4</cx:pt>
          <cx:pt idx="213">2.5</cx:pt>
          <cx:pt idx="214">2</cx:pt>
          <cx:pt idx="215">2</cx:pt>
          <cx:pt idx="216">2</cx:pt>
          <cx:pt idx="217">1.6667000000000001</cx:pt>
          <cx:pt idx="218">1.3332999999999999</cx:pt>
          <cx:pt idx="219">2</cx:pt>
          <cx:pt idx="220">1</cx:pt>
          <cx:pt idx="221">2.5</cx:pt>
          <cx:pt idx="222">2.5</cx:pt>
          <cx:pt idx="223">2.5</cx:pt>
          <cx:pt idx="224">4</cx:pt>
          <cx:pt idx="225">3</cx:pt>
          <cx:pt idx="226">1.6667000000000001</cx:pt>
          <cx:pt idx="227">2.5</cx:pt>
          <cx:pt idx="228">2</cx:pt>
          <cx:pt idx="229">3</cx:pt>
          <cx:pt idx="230">3</cx:pt>
          <cx:pt idx="231">1.5</cx:pt>
          <cx:pt idx="232">3</cx:pt>
          <cx:pt idx="233">2</cx:pt>
          <cx:pt idx="234">2</cx:pt>
          <cx:pt idx="235">1</cx:pt>
          <cx:pt idx="236">1</cx:pt>
          <cx:pt idx="237">3.5</cx:pt>
          <cx:pt idx="238">1.5</cx:pt>
          <cx:pt idx="239">1.5</cx:pt>
          <cx:pt idx="240">2.5</cx:pt>
          <cx:pt idx="241">4</cx:pt>
          <cx:pt idx="242">2</cx:pt>
          <cx:pt idx="243">1.5</cx:pt>
          <cx:pt idx="244">3.5</cx:pt>
          <cx:pt idx="245">2.5</cx:pt>
          <cx:pt idx="246">1.5</cx:pt>
          <cx:pt idx="247">3.5</cx:pt>
          <cx:pt idx="248">2</cx:pt>
          <cx:pt idx="249">1.5</cx:pt>
          <cx:pt idx="250">2.5</cx:pt>
          <cx:pt idx="251">3.6667000000000001</cx:pt>
          <cx:pt idx="252">2.5</cx:pt>
          <cx:pt idx="253">2</cx:pt>
          <cx:pt idx="254">2.5</cx:pt>
          <cx:pt idx="255">3</cx:pt>
          <cx:pt idx="256">2</cx:pt>
          <cx:pt idx="257">2</cx:pt>
          <cx:pt idx="258">2</cx:pt>
          <cx:pt idx="259">2</cx:pt>
          <cx:pt idx="260">1.5</cx:pt>
          <cx:pt idx="261">2</cx:pt>
          <cx:pt idx="262">1.5</cx:pt>
          <cx:pt idx="263">1.5</cx:pt>
          <cx:pt idx="264">1.5</cx:pt>
          <cx:pt idx="265">2.5</cx:pt>
          <cx:pt idx="266">4</cx:pt>
          <cx:pt idx="267">2.5</cx:pt>
          <cx:pt idx="268">4</cx:pt>
          <cx:pt idx="269">4</cx:pt>
          <cx:pt idx="270">3.5</cx:pt>
          <cx:pt idx="271">2.5</cx:pt>
          <cx:pt idx="272">3.5</cx:pt>
          <cx:pt idx="273">3.5</cx:pt>
          <cx:pt idx="274">3.5</cx:pt>
          <cx:pt idx="275">3</cx:pt>
          <cx:pt idx="276">1.5</cx:pt>
          <cx:pt idx="277">4</cx:pt>
          <cx:pt idx="278">1.5</cx:pt>
          <cx:pt idx="279">1.5</cx:pt>
          <cx:pt idx="280">2.5</cx:pt>
          <cx:pt idx="281">4.6666999999999996</cx:pt>
          <cx:pt idx="282">2</cx:pt>
          <cx:pt idx="283">2</cx:pt>
          <cx:pt idx="284">4.3333000000000004</cx:pt>
          <cx:pt idx="285">2.5</cx:pt>
          <cx:pt idx="286">5</cx:pt>
          <cx:pt idx="287">1.5</cx:pt>
          <cx:pt idx="288">3</cx:pt>
          <cx:pt idx="289">2.5</cx:pt>
          <cx:pt idx="290">3</cx:pt>
          <cx:pt idx="291">4.3333000000000004</cx:pt>
          <cx:pt idx="292">3</cx:pt>
          <cx:pt idx="293">1.5</cx:pt>
          <cx:pt idx="294">1.5</cx:pt>
          <cx:pt idx="295">1.5</cx:pt>
          <cx:pt idx="296">1.5</cx:pt>
          <cx:pt idx="297">2.5</cx:pt>
          <cx:pt idx="298">2.5</cx:pt>
          <cx:pt idx="299">2.5</cx:pt>
          <cx:pt idx="300">2</cx:pt>
          <cx:pt idx="301">3</cx:pt>
          <cx:pt idx="302">3</cx:pt>
          <cx:pt idx="303">2.5</cx:pt>
          <cx:pt idx="304">2.5</cx:pt>
          <cx:pt idx="305">2</cx:pt>
          <cx:pt idx="306">1</cx:pt>
          <cx:pt idx="307">3.5</cx:pt>
          <cx:pt idx="308">2.6667000000000001</cx:pt>
          <cx:pt idx="309">2</cx:pt>
          <cx:pt idx="310">3.5</cx:pt>
          <cx:pt idx="311">3.5</cx:pt>
          <cx:pt idx="312">2.5</cx:pt>
          <cx:pt idx="313">2.5</cx:pt>
          <cx:pt idx="314">2</cx:pt>
          <cx:pt idx="315">2</cx:pt>
          <cx:pt idx="316">2</cx:pt>
          <cx:pt idx="317">3</cx:pt>
          <cx:pt idx="318">4</cx:pt>
          <cx:pt idx="319">2</cx:pt>
          <cx:pt idx="320">4.5</cx:pt>
          <cx:pt idx="321">2</cx:pt>
          <cx:pt idx="322">3.5</cx:pt>
          <cx:pt idx="323">2.5</cx:pt>
          <cx:pt idx="324">2.5</cx:pt>
          <cx:pt idx="325">2.5</cx:pt>
          <cx:pt idx="326">2.5</cx:pt>
          <cx:pt idx="327">2.5</cx:pt>
          <cx:pt idx="328">2.5</cx:pt>
          <cx:pt idx="329">2.5</cx:pt>
          <cx:pt idx="330">2.5</cx:pt>
          <cx:pt idx="331">2.5</cx:pt>
          <cx:pt idx="332">2.5</cx:pt>
          <cx:pt idx="333">2.5</cx:pt>
          <cx:pt idx="334">2.5</cx:pt>
          <cx:pt idx="335">2</cx:pt>
          <cx:pt idx="336">2.5</cx:pt>
          <cx:pt idx="337">2</cx:pt>
          <cx:pt idx="338">4</cx:pt>
          <cx:pt idx="339">4.3333000000000004</cx:pt>
          <cx:pt idx="340">2.5</cx:pt>
          <cx:pt idx="341">4</cx:pt>
          <cx:pt idx="342">2.5</cx:pt>
          <cx:pt idx="343">1.5</cx:pt>
          <cx:pt idx="344">3</cx:pt>
          <cx:pt idx="345">3.5</cx:pt>
          <cx:pt idx="346">4</cx:pt>
          <cx:pt idx="347">2</cx:pt>
          <cx:pt idx="348">2.5</cx:pt>
          <cx:pt idx="349">3.5</cx:pt>
          <cx:pt idx="350">3</cx:pt>
          <cx:pt idx="351">3</cx:pt>
          <cx:pt idx="352">4</cx:pt>
          <cx:pt idx="353">3</cx:pt>
          <cx:pt idx="354">3</cx:pt>
          <cx:pt idx="355">2.5</cx:pt>
          <cx:pt idx="356">2.3332999999999999</cx:pt>
          <cx:pt idx="357">3</cx:pt>
          <cx:pt idx="358">4.6666999999999996</cx:pt>
          <cx:pt idx="359">4</cx:pt>
          <cx:pt idx="360">3</cx:pt>
          <cx:pt idx="361">3</cx:pt>
          <cx:pt idx="362">3</cx:pt>
          <cx:pt idx="363">1.6667000000000001</cx:pt>
          <cx:pt idx="364">2</cx:pt>
          <cx:pt idx="365">3</cx:pt>
          <cx:pt idx="366">3</cx:pt>
          <cx:pt idx="367">3</cx:pt>
          <cx:pt idx="368">3.5</cx:pt>
          <cx:pt idx="369">3</cx:pt>
          <cx:pt idx="370">3</cx:pt>
          <cx:pt idx="371">3</cx:pt>
          <cx:pt idx="372">3</cx:pt>
          <cx:pt idx="373">3</cx:pt>
          <cx:pt idx="374">3</cx:pt>
          <cx:pt idx="375">3.5</cx:pt>
          <cx:pt idx="376">4</cx:pt>
          <cx:pt idx="377">2.5</cx:pt>
          <cx:pt idx="378">3</cx:pt>
          <cx:pt idx="379">3</cx:pt>
          <cx:pt idx="380">1.5</cx:pt>
          <cx:pt idx="381">1.5</cx:pt>
          <cx:pt idx="382">3.3332999999999999</cx:pt>
          <cx:pt idx="383">3.6667000000000001</cx:pt>
          <cx:pt idx="384">4</cx:pt>
          <cx:pt idx="385">4</cx:pt>
          <cx:pt idx="386">2.3332999999999999</cx:pt>
          <cx:pt idx="387">4</cx:pt>
          <cx:pt idx="388">4</cx:pt>
          <cx:pt idx="389">2</cx:pt>
          <cx:pt idx="390">4</cx:pt>
          <cx:pt idx="391">2.3332999999999999</cx:pt>
          <cx:pt idx="392">2</cx:pt>
          <cx:pt idx="393">2</cx:pt>
          <cx:pt idx="394">2</cx:pt>
          <cx:pt idx="395">2.3332999999999999</cx:pt>
          <cx:pt idx="396">1.6667000000000001</cx:pt>
          <cx:pt idx="397">3</cx:pt>
          <cx:pt idx="398">3.5</cx:pt>
          <cx:pt idx="399">3.5</cx:pt>
          <cx:pt idx="400">3</cx:pt>
          <cx:pt idx="401">3</cx:pt>
          <cx:pt idx="402">2.5</cx:pt>
          <cx:pt idx="403">4</cx:pt>
          <cx:pt idx="404">5</cx:pt>
          <cx:pt idx="405">3.6667000000000001</cx:pt>
          <cx:pt idx="406">4.6666999999999996</cx:pt>
          <cx:pt idx="407">3.6667000000000001</cx:pt>
          <cx:pt idx="408">4</cx:pt>
          <cx:pt idx="409">4</cx:pt>
          <cx:pt idx="410">2</cx:pt>
          <cx:pt idx="411">4</cx:pt>
          <cx:pt idx="412">5</cx:pt>
          <cx:pt idx="413">4.6666999999999996</cx:pt>
          <cx:pt idx="414">4.3333000000000004</cx:pt>
          <cx:pt idx="415">4.3333000000000004</cx:pt>
          <cx:pt idx="416">3</cx:pt>
          <cx:pt idx="417">3.3332999999999999</cx:pt>
          <cx:pt idx="418">3.5</cx:pt>
          <cx:pt idx="419">3.3332999999999999</cx:pt>
          <cx:pt idx="420">3.6667000000000001</cx:pt>
          <cx:pt idx="421">3.5</cx:pt>
          <cx:pt idx="422">3.6667000000000001</cx:pt>
          <cx:pt idx="423">4</cx:pt>
          <cx:pt idx="424">2</cx:pt>
          <cx:pt idx="425">2.5</cx:pt>
          <cx:pt idx="426">2</cx:pt>
          <cx:pt idx="427">5</cx:pt>
          <cx:pt idx="428">3.3332999999999999</cx:pt>
          <cx:pt idx="429">3.3332999999999999</cx:pt>
          <cx:pt idx="430">3</cx:pt>
          <cx:pt idx="431">2.6667000000000001</cx:pt>
          <cx:pt idx="432">3.6667000000000001</cx:pt>
          <cx:pt idx="433">4</cx:pt>
          <cx:pt idx="434">4.6666999999999996</cx:pt>
          <cx:pt idx="435">4.6666999999999996</cx:pt>
          <cx:pt idx="436">4.3333000000000004</cx:pt>
          <cx:pt idx="437">3</cx:pt>
          <cx:pt idx="438">3</cx:pt>
          <cx:pt idx="439">3</cx:pt>
          <cx:pt idx="440">2.6667000000000001</cx:pt>
          <cx:pt idx="441">4.3333000000000004</cx:pt>
          <cx:pt idx="442">4.3333000000000004</cx:pt>
          <cx:pt idx="443">4</cx:pt>
          <cx:pt idx="444">3.3332999999999999</cx:pt>
          <cx:pt idx="445">3</cx:pt>
          <cx:pt idx="446">3.3332999999999999</cx:pt>
          <cx:pt idx="447">4.3333000000000004</cx:pt>
          <cx:pt idx="448">2.5</cx:pt>
          <cx:pt idx="449">3.5</cx:pt>
          <cx:pt idx="450">1.5</cx:pt>
          <cx:pt idx="451">1.5</cx:pt>
          <cx:pt idx="452">1.5</cx:pt>
          <cx:pt idx="453">4</cx:pt>
          <cx:pt idx="454">1.5</cx:pt>
          <cx:pt idx="455">1.5</cx:pt>
          <cx:pt idx="456">1</cx:pt>
          <cx:pt idx="457">4</cx:pt>
          <cx:pt idx="458">3.5</cx:pt>
          <cx:pt idx="459">3.5</cx:pt>
          <cx:pt idx="460">4</cx:pt>
          <cx:pt idx="461">4</cx:pt>
          <cx:pt idx="462">4</cx:pt>
          <cx:pt idx="463">4</cx:pt>
          <cx:pt idx="464">4.5</cx:pt>
          <cx:pt idx="465">3</cx:pt>
          <cx:pt idx="466">3.5</cx:pt>
          <cx:pt idx="467">2.6667000000000001</cx:pt>
          <cx:pt idx="468">3</cx:pt>
          <cx:pt idx="469">2.3332999999999999</cx:pt>
          <cx:pt idx="470">1.5</cx:pt>
          <cx:pt idx="471">2.5</cx:pt>
          <cx:pt idx="472">2.6667000000000001</cx:pt>
          <cx:pt idx="473">2</cx:pt>
          <cx:pt idx="474">2.3332999999999999</cx:pt>
          <cx:pt idx="475">1.6667000000000001</cx:pt>
          <cx:pt idx="476">2.3332999999999999</cx:pt>
          <cx:pt idx="477">2.5</cx:pt>
          <cx:pt idx="478">2</cx:pt>
          <cx:pt idx="479">2</cx:pt>
          <cx:pt idx="480">4</cx:pt>
          <cx:pt idx="481">3.5</cx:pt>
          <cx:pt idx="482">1.6667000000000001</cx:pt>
          <cx:pt idx="483">2</cx:pt>
          <cx:pt idx="484">2.3332999999999999</cx:pt>
          <cx:pt idx="485">2.5</cx:pt>
          <cx:pt idx="486">2</cx:pt>
          <cx:pt idx="487">2</cx:pt>
          <cx:pt idx="488">3</cx:pt>
          <cx:pt idx="489">4</cx:pt>
          <cx:pt idx="490">4</cx:pt>
          <cx:pt idx="491">4.3333000000000004</cx:pt>
          <cx:pt idx="492">4</cx:pt>
          <cx:pt idx="493">1.6667000000000001</cx:pt>
          <cx:pt idx="494">2</cx:pt>
          <cx:pt idx="495">4</cx:pt>
          <cx:pt idx="496">4</cx:pt>
          <cx:pt idx="497">4</cx:pt>
          <cx:pt idx="498">3</cx:pt>
          <cx:pt idx="499">4</cx:pt>
          <cx:pt idx="500">3</cx:pt>
          <cx:pt idx="501">4</cx:pt>
          <cx:pt idx="502">4.6666999999999996</cx:pt>
          <cx:pt idx="503">4.6666999999999996</cx:pt>
          <cx:pt idx="504">4.3333000000000004</cx:pt>
          <cx:pt idx="505">4</cx:pt>
          <cx:pt idx="506">4</cx:pt>
          <cx:pt idx="507">4</cx:pt>
          <cx:pt idx="508">3.5</cx:pt>
          <cx:pt idx="509">4</cx:pt>
          <cx:pt idx="510">1.5</cx:pt>
          <cx:pt idx="511">2.5</cx:pt>
          <cx:pt idx="512">2</cx:pt>
          <cx:pt idx="513">3</cx:pt>
          <cx:pt idx="514">3</cx:pt>
          <cx:pt idx="515">5</cx:pt>
          <cx:pt idx="516">4</cx:pt>
          <cx:pt idx="517">1.5</cx:pt>
          <cx:pt idx="518">4.5</cx:pt>
          <cx:pt idx="519">5</cx:pt>
          <cx:pt idx="520">2</cx:pt>
          <cx:pt idx="521">1.5</cx:pt>
          <cx:pt idx="522">1.5</cx:pt>
          <cx:pt idx="523">1.5</cx:pt>
          <cx:pt idx="524">2</cx:pt>
          <cx:pt idx="525">2.5</cx:pt>
          <cx:pt idx="526">2.5</cx:pt>
          <cx:pt idx="527">2.5</cx:pt>
          <cx:pt idx="528">4.5</cx:pt>
          <cx:pt idx="529">4.5</cx:pt>
          <cx:pt idx="530">4.5</cx:pt>
          <cx:pt idx="531">3</cx:pt>
          <cx:pt idx="532">3</cx:pt>
          <cx:pt idx="533">2.5</cx:pt>
          <cx:pt idx="534">1.5</cx:pt>
          <cx:pt idx="535">2</cx:pt>
          <cx:pt idx="536">4</cx:pt>
          <cx:pt idx="537">2.5</cx:pt>
          <cx:pt idx="538">1.5</cx:pt>
          <cx:pt idx="539">3</cx:pt>
          <cx:pt idx="540">2</cx:pt>
          <cx:pt idx="541">3</cx:pt>
          <cx:pt idx="542">2.5</cx:pt>
          <cx:pt idx="543">2.5</cx:pt>
          <cx:pt idx="544">2.5</cx:pt>
          <cx:pt idx="545">3</cx:pt>
          <cx:pt idx="546">3</cx:pt>
          <cx:pt idx="547">3</cx:pt>
          <cx:pt idx="548">3</cx:pt>
          <cx:pt idx="549">3</cx:pt>
          <cx:pt idx="550">3</cx:pt>
          <cx:pt idx="551">3</cx:pt>
          <cx:pt idx="552">2</cx:pt>
          <cx:pt idx="553">4.5</cx:pt>
          <cx:pt idx="554">2</cx:pt>
          <cx:pt idx="555">3</cx:pt>
          <cx:pt idx="556">3</cx:pt>
          <cx:pt idx="557">3</cx:pt>
          <cx:pt idx="558">2.6667000000000001</cx:pt>
          <cx:pt idx="559">3</cx:pt>
          <cx:pt idx="560">3</cx:pt>
          <cx:pt idx="561">4.5</cx:pt>
          <cx:pt idx="562">3</cx:pt>
          <cx:pt idx="563">3</cx:pt>
          <cx:pt idx="564">3.6667000000000001</cx:pt>
          <cx:pt idx="565">3</cx:pt>
          <cx:pt idx="566">2</cx:pt>
          <cx:pt idx="567">3</cx:pt>
          <cx:pt idx="568">2.6667000000000001</cx:pt>
          <cx:pt idx="569">3</cx:pt>
          <cx:pt idx="570">2</cx:pt>
          <cx:pt idx="571">1.5</cx:pt>
          <cx:pt idx="572">3</cx:pt>
          <cx:pt idx="573">2.6667000000000001</cx:pt>
          <cx:pt idx="574">3</cx:pt>
          <cx:pt idx="575">4.5</cx:pt>
          <cx:pt idx="576">2</cx:pt>
          <cx:pt idx="577">4</cx:pt>
          <cx:pt idx="578">4.5</cx:pt>
          <cx:pt idx="579">4.5</cx:pt>
          <cx:pt idx="580">4.5</cx:pt>
          <cx:pt idx="581">3.5</cx:pt>
          <cx:pt idx="582">4</cx:pt>
          <cx:pt idx="583">4</cx:pt>
          <cx:pt idx="584">4.5</cx:pt>
          <cx:pt idx="585">4</cx:pt>
          <cx:pt idx="586">4</cx:pt>
          <cx:pt idx="587">4.5</cx:pt>
          <cx:pt idx="588">2</cx:pt>
          <cx:pt idx="589">3</cx:pt>
          <cx:pt idx="590">2.3332999999999999</cx:pt>
          <cx:pt idx="591">1.6667000000000001</cx:pt>
          <cx:pt idx="592">1.3332999999999999</cx:pt>
          <cx:pt idx="593">1.6667000000000001</cx:pt>
          <cx:pt idx="594">4</cx:pt>
          <cx:pt idx="595">4</cx:pt>
          <cx:pt idx="596">4.5</cx:pt>
          <cx:pt idx="597">2.5</cx:pt>
          <cx:pt idx="598">2</cx:pt>
          <cx:pt idx="599">1.5</cx:pt>
          <cx:pt idx="600">2</cx:pt>
          <cx:pt idx="601">1.5</cx:pt>
          <cx:pt idx="602">1</cx:pt>
          <cx:pt idx="603">1</cx:pt>
          <cx:pt idx="604">2</cx:pt>
          <cx:pt idx="605">2</cx:pt>
          <cx:pt idx="606">2</cx:pt>
          <cx:pt idx="607">1.5</cx:pt>
          <cx:pt idx="608">2</cx:pt>
          <cx:pt idx="609">3</cx:pt>
          <cx:pt idx="610">2</cx:pt>
          <cx:pt idx="611">2</cx:pt>
          <cx:pt idx="612">1.5</cx:pt>
          <cx:pt idx="613">1</cx:pt>
          <cx:pt idx="614">2</cx:pt>
          <cx:pt idx="615">1</cx:pt>
          <cx:pt idx="616">2</cx:pt>
          <cx:pt idx="617">2</cx:pt>
          <cx:pt idx="618">2</cx:pt>
          <cx:pt idx="619">3</cx:pt>
          <cx:pt idx="620">1.5</cx:pt>
          <cx:pt idx="621">2</cx:pt>
          <cx:pt idx="622">1.5</cx:pt>
          <cx:pt idx="623">1.5</cx:pt>
          <cx:pt idx="624">1.5</cx:pt>
          <cx:pt idx="625">4</cx:pt>
          <cx:pt idx="626">2</cx:pt>
          <cx:pt idx="627">1.5</cx:pt>
          <cx:pt idx="628">2.5</cx:pt>
          <cx:pt idx="629">3</cx:pt>
          <cx:pt idx="630">2.5</cx:pt>
          <cx:pt idx="631">2</cx:pt>
          <cx:pt idx="632">1.5</cx:pt>
          <cx:pt idx="633">1</cx:pt>
          <cx:pt idx="634">1</cx:pt>
          <cx:pt idx="635">3</cx:pt>
          <cx:pt idx="636">3</cx:pt>
          <cx:pt idx="637">4</cx:pt>
          <cx:pt idx="638">1.5</cx:pt>
          <cx:pt idx="639">1.5</cx:pt>
          <cx:pt idx="640">4.3333000000000004</cx:pt>
          <cx:pt idx="641">3</cx:pt>
          <cx:pt idx="642">3</cx:pt>
          <cx:pt idx="643">2.5</cx:pt>
          <cx:pt idx="644">3.5</cx:pt>
          <cx:pt idx="645">2.5</cx:pt>
          <cx:pt idx="646">3.3332999999999999</cx:pt>
          <cx:pt idx="647">4</cx:pt>
          <cx:pt idx="648">4.3333000000000004</cx:pt>
          <cx:pt idx="649">4.6666999999999996</cx:pt>
          <cx:pt idx="650">1.5</cx:pt>
          <cx:pt idx="651">4</cx:pt>
          <cx:pt idx="652">4</cx:pt>
          <cx:pt idx="653">2</cx:pt>
          <cx:pt idx="654">2</cx:pt>
          <cx:pt idx="655">1.5</cx:pt>
          <cx:pt idx="656">2</cx:pt>
          <cx:pt idx="657">1.5</cx:pt>
          <cx:pt idx="658">3</cx:pt>
          <cx:pt idx="659">3</cx:pt>
          <cx:pt idx="660">3.5</cx:pt>
          <cx:pt idx="661">3.5</cx:pt>
          <cx:pt idx="662">2.6667000000000001</cx:pt>
          <cx:pt idx="663">1.5</cx:pt>
          <cx:pt idx="664">2.5</cx:pt>
          <cx:pt idx="665">3</cx:pt>
          <cx:pt idx="666">2.5</cx:pt>
          <cx:pt idx="667">2.5</cx:pt>
          <cx:pt idx="668">2.5</cx:pt>
          <cx:pt idx="669">2.5</cx:pt>
          <cx:pt idx="670">3</cx:pt>
          <cx:pt idx="671">2</cx:pt>
          <cx:pt idx="672">2</cx:pt>
          <cx:pt idx="673">2</cx:pt>
          <cx:pt idx="674">2.5</cx:pt>
          <cx:pt idx="675">2.5</cx:pt>
          <cx:pt idx="676">3</cx:pt>
          <cx:pt idx="677">2.6667000000000001</cx:pt>
          <cx:pt idx="678">2.6667000000000001</cx:pt>
          <cx:pt idx="679">3</cx:pt>
          <cx:pt idx="680">3</cx:pt>
          <cx:pt idx="681">2</cx:pt>
          <cx:pt idx="682">2</cx:pt>
          <cx:pt idx="683">2</cx:pt>
          <cx:pt idx="684">2.5</cx:pt>
          <cx:pt idx="685">3.5</cx:pt>
          <cx:pt idx="686">3</cx:pt>
          <cx:pt idx="687">3</cx:pt>
          <cx:pt idx="688">3</cx:pt>
          <cx:pt idx="689">3</cx:pt>
          <cx:pt idx="690">1.5</cx:pt>
          <cx:pt idx="691">1.5</cx:pt>
          <cx:pt idx="692">2</cx:pt>
          <cx:pt idx="693">5</cx:pt>
          <cx:pt idx="694">2</cx:pt>
          <cx:pt idx="695">1.5</cx:pt>
          <cx:pt idx="696">1.5</cx:pt>
          <cx:pt idx="697">1.5</cx:pt>
          <cx:pt idx="698">4</cx:pt>
          <cx:pt idx="699">3</cx:pt>
          <cx:pt idx="700">4.5</cx:pt>
          <cx:pt idx="701">5</cx:pt>
          <cx:pt idx="702">2.5</cx:pt>
          <cx:pt idx="703">3</cx:pt>
          <cx:pt idx="704">2.5</cx:pt>
          <cx:pt idx="705">2.5</cx:pt>
          <cx:pt idx="706">2.5</cx:pt>
          <cx:pt idx="707">2.5</cx:pt>
          <cx:pt idx="708">2.5</cx:pt>
          <cx:pt idx="709">2</cx:pt>
          <cx:pt idx="710">2</cx:pt>
          <cx:pt idx="711">2</cx:pt>
          <cx:pt idx="712">2</cx:pt>
          <cx:pt idx="713">2</cx:pt>
          <cx:pt idx="714">2</cx:pt>
          <cx:pt idx="715">2</cx:pt>
          <cx:pt idx="716">2</cx:pt>
          <cx:pt idx="717">4</cx:pt>
          <cx:pt idx="718">3.5</cx:pt>
          <cx:pt idx="719">4</cx:pt>
          <cx:pt idx="720">4</cx:pt>
          <cx:pt idx="721">4</cx:pt>
          <cx:pt idx="722">4.5</cx:pt>
          <cx:pt idx="723">5</cx:pt>
          <cx:pt idx="724">4</cx:pt>
          <cx:pt idx="725">3</cx:pt>
          <cx:pt idx="726">4</cx:pt>
          <cx:pt idx="727">2</cx:pt>
          <cx:pt idx="728">4.5</cx:pt>
          <cx:pt idx="729">4</cx:pt>
          <cx:pt idx="730">2.5</cx:pt>
          <cx:pt idx="731">4.5</cx:pt>
          <cx:pt idx="732">4</cx:pt>
          <cx:pt idx="733">4</cx:pt>
          <cx:pt idx="734">4.5</cx:pt>
          <cx:pt idx="735">4</cx:pt>
          <cx:pt idx="736">4.5</cx:pt>
          <cx:pt idx="737">4</cx:pt>
          <cx:pt idx="738">3.5</cx:pt>
          <cx:pt idx="739">4</cx:pt>
          <cx:pt idx="740">4</cx:pt>
          <cx:pt idx="741">5</cx:pt>
          <cx:pt idx="742">5</cx:pt>
          <cx:pt idx="743">4</cx:pt>
          <cx:pt idx="744">2.5</cx:pt>
          <cx:pt idx="745">3.5</cx:pt>
          <cx:pt idx="746">4</cx:pt>
          <cx:pt idx="747">4</cx:pt>
          <cx:pt idx="748">4</cx:pt>
          <cx:pt idx="749">4</cx:pt>
          <cx:pt idx="750">4</cx:pt>
          <cx:pt idx="751">4</cx:pt>
          <cx:pt idx="752">4.5</cx:pt>
          <cx:pt idx="753">4</cx:pt>
          <cx:pt idx="754">4</cx:pt>
          <cx:pt idx="755">4.5</cx:pt>
          <cx:pt idx="756">4</cx:pt>
          <cx:pt idx="757">4</cx:pt>
          <cx:pt idx="758">4.5</cx:pt>
          <cx:pt idx="759">3</cx:pt>
          <cx:pt idx="760">4</cx:pt>
          <cx:pt idx="761">4</cx:pt>
          <cx:pt idx="762">5</cx:pt>
          <cx:pt idx="763">4</cx:pt>
          <cx:pt idx="764">4.5</cx:pt>
          <cx:pt idx="765">5</cx:pt>
          <cx:pt idx="766">3</cx:pt>
          <cx:pt idx="767">3</cx:pt>
          <cx:pt idx="768">3</cx:pt>
          <cx:pt idx="769">4</cx:pt>
          <cx:pt idx="770">3</cx:pt>
          <cx:pt idx="771">3</cx:pt>
          <cx:pt idx="772">2.5</cx:pt>
          <cx:pt idx="773">2.5</cx:pt>
          <cx:pt idx="774">3.5</cx:pt>
          <cx:pt idx="775">4.5</cx:pt>
          <cx:pt idx="776">4</cx:pt>
          <cx:pt idx="777">4.5</cx:pt>
          <cx:pt idx="778">4.5</cx:pt>
          <cx:pt idx="779">2.5</cx:pt>
          <cx:pt idx="780">4.5</cx:pt>
          <cx:pt idx="781">3</cx:pt>
          <cx:pt idx="782">3.5</cx:pt>
          <cx:pt idx="783">1.5</cx:pt>
          <cx:pt idx="784">2</cx:pt>
          <cx:pt idx="785">2</cx:pt>
          <cx:pt idx="786">2.5</cx:pt>
          <cx:pt idx="787">2</cx:pt>
          <cx:pt idx="788">4</cx:pt>
          <cx:pt idx="789">3</cx:pt>
          <cx:pt idx="790">4</cx:pt>
          <cx:pt idx="791">3.5</cx:pt>
          <cx:pt idx="792">2.5</cx:pt>
          <cx:pt idx="793">2.5</cx:pt>
          <cx:pt idx="794">2.5</cx:pt>
          <cx:pt idx="795">2.5</cx:pt>
          <cx:pt idx="796">1.5</cx:pt>
          <cx:pt idx="797">2</cx:pt>
          <cx:pt idx="798">2.5</cx:pt>
          <cx:pt idx="799">2</cx:pt>
          <cx:pt idx="800">2</cx:pt>
          <cx:pt idx="801">2</cx:pt>
          <cx:pt idx="802">2</cx:pt>
          <cx:pt idx="803">2</cx:pt>
          <cx:pt idx="804">4</cx:pt>
          <cx:pt idx="805">2.5</cx:pt>
          <cx:pt idx="806">4</cx:pt>
          <cx:pt idx="807">3</cx:pt>
          <cx:pt idx="808">3.5</cx:pt>
          <cx:pt idx="809">3.5</cx:pt>
          <cx:pt idx="810">2</cx:pt>
          <cx:pt idx="811">4</cx:pt>
          <cx:pt idx="812">1.5</cx:pt>
          <cx:pt idx="813">4</cx:pt>
          <cx:pt idx="814">2</cx:pt>
          <cx:pt idx="815">2.5</cx:pt>
          <cx:pt idx="816">3</cx:pt>
          <cx:pt idx="817">4.5</cx:pt>
          <cx:pt idx="818">4</cx:pt>
          <cx:pt idx="819">2.6667000000000001</cx:pt>
          <cx:pt idx="820">3.5</cx:pt>
          <cx:pt idx="821">3.3332999999999999</cx:pt>
          <cx:pt idx="822">2.5</cx:pt>
          <cx:pt idx="823">3.5</cx:pt>
          <cx:pt idx="824">2.6667000000000001</cx:pt>
          <cx:pt idx="825">4</cx:pt>
          <cx:pt idx="826">3.5</cx:pt>
          <cx:pt idx="827">4</cx:pt>
          <cx:pt idx="828">2.6667000000000001</cx:pt>
          <cx:pt idx="829">2.3332999999999999</cx:pt>
          <cx:pt idx="830">1.6667000000000001</cx:pt>
          <cx:pt idx="831">1.5</cx:pt>
          <cx:pt idx="832">1.5</cx:pt>
          <cx:pt idx="833">2.5</cx:pt>
          <cx:pt idx="834">3</cx:pt>
          <cx:pt idx="835">2.5</cx:pt>
          <cx:pt idx="836">3</cx:pt>
          <cx:pt idx="837">3</cx:pt>
          <cx:pt idx="838">3</cx:pt>
          <cx:pt idx="839">2.5</cx:pt>
          <cx:pt idx="840">4</cx:pt>
          <cx:pt idx="841">4.5</cx:pt>
          <cx:pt idx="842">4.5</cx:pt>
          <cx:pt idx="843">3</cx:pt>
          <cx:pt idx="844">4.5</cx:pt>
          <cx:pt idx="845">4</cx:pt>
          <cx:pt idx="846">4</cx:pt>
          <cx:pt idx="847">5</cx:pt>
          <cx:pt idx="848">2</cx:pt>
          <cx:pt idx="849">2</cx:pt>
          <cx:pt idx="850">1.5</cx:pt>
          <cx:pt idx="851">2</cx:pt>
          <cx:pt idx="852">2</cx:pt>
          <cx:pt idx="853">2.5</cx:pt>
          <cx:pt idx="854">2.5</cx:pt>
          <cx:pt idx="855">2.5</cx:pt>
          <cx:pt idx="856">2.5</cx:pt>
          <cx:pt idx="857">4</cx:pt>
          <cx:pt idx="858">3.5</cx:pt>
          <cx:pt idx="859">2.5</cx:pt>
          <cx:pt idx="860">2</cx:pt>
          <cx:pt idx="861">3</cx:pt>
          <cx:pt idx="862">3</cx:pt>
          <cx:pt idx="863">3.5</cx:pt>
          <cx:pt idx="864">2.5</cx:pt>
          <cx:pt idx="865">2</cx:pt>
          <cx:pt idx="866">3</cx:pt>
          <cx:pt idx="867">3.5</cx:pt>
          <cx:pt idx="868">3</cx:pt>
          <cx:pt idx="869">2.5</cx:pt>
          <cx:pt idx="870">2.6667000000000001</cx:pt>
          <cx:pt idx="871">3.5</cx:pt>
          <cx:pt idx="872">2.5</cx:pt>
          <cx:pt idx="873">3</cx:pt>
          <cx:pt idx="874">2</cx:pt>
          <cx:pt idx="875">2.5</cx:pt>
          <cx:pt idx="876">3.3332999999999999</cx:pt>
          <cx:pt idx="877">3.3332999999999999</cx:pt>
          <cx:pt idx="878">2.5</cx:pt>
          <cx:pt idx="879">2</cx:pt>
          <cx:pt idx="880">3</cx:pt>
          <cx:pt idx="881">2</cx:pt>
          <cx:pt idx="882">1.5</cx:pt>
          <cx:pt idx="883">2</cx:pt>
          <cx:pt idx="884">2.5</cx:pt>
          <cx:pt idx="885">2</cx:pt>
          <cx:pt idx="886">2.5</cx:pt>
          <cx:pt idx="887">1.5</cx:pt>
          <cx:pt idx="888">1.5</cx:pt>
          <cx:pt idx="889">3.5</cx:pt>
          <cx:pt idx="890">4.5</cx:pt>
          <cx:pt idx="891">3</cx:pt>
          <cx:pt idx="892">3.6667000000000001</cx:pt>
          <cx:pt idx="893">3</cx:pt>
          <cx:pt idx="894">4</cx:pt>
          <cx:pt idx="895">1.5</cx:pt>
          <cx:pt idx="896">3</cx:pt>
          <cx:pt idx="897">1.5</cx:pt>
          <cx:pt idx="898">3.6667000000000001</cx:pt>
          <cx:pt idx="899">4</cx:pt>
          <cx:pt idx="900">4.3333000000000004</cx:pt>
          <cx:pt idx="901">2.6667000000000001</cx:pt>
          <cx:pt idx="902">2.3332999999999999</cx:pt>
          <cx:pt idx="903">4</cx:pt>
          <cx:pt idx="904">1.6667000000000001</cx:pt>
          <cx:pt idx="905">3</cx:pt>
          <cx:pt idx="906">3.6667000000000001</cx:pt>
          <cx:pt idx="907">3</cx:pt>
          <cx:pt idx="908">3.5</cx:pt>
          <cx:pt idx="909">2</cx:pt>
          <cx:pt idx="910">2.5</cx:pt>
          <cx:pt idx="911">2.5</cx:pt>
          <cx:pt idx="912">3</cx:pt>
          <cx:pt idx="913">2.5</cx:pt>
          <cx:pt idx="914">2</cx:pt>
          <cx:pt idx="915">2.5</cx:pt>
          <cx:pt idx="916">4</cx:pt>
          <cx:pt idx="917">3.6667000000000001</cx:pt>
          <cx:pt idx="918">2.5</cx:pt>
          <cx:pt idx="919">3</cx:pt>
          <cx:pt idx="920">4.5</cx:pt>
          <cx:pt idx="921">1.5</cx:pt>
          <cx:pt idx="922">2</cx:pt>
          <cx:pt idx="923">2</cx:pt>
          <cx:pt idx="924">2.3332999999999999</cx:pt>
          <cx:pt idx="925">4</cx:pt>
          <cx:pt idx="926">1.6667000000000001</cx:pt>
          <cx:pt idx="927">2</cx:pt>
          <cx:pt idx="928">5</cx:pt>
          <cx:pt idx="929">4</cx:pt>
          <cx:pt idx="930">2</cx:pt>
          <cx:pt idx="931">2.5</cx:pt>
          <cx:pt idx="932">2</cx:pt>
          <cx:pt idx="933">3</cx:pt>
          <cx:pt idx="934">2.5</cx:pt>
          <cx:pt idx="935">2</cx:pt>
          <cx:pt idx="936">2.5</cx:pt>
          <cx:pt idx="937">3</cx:pt>
          <cx:pt idx="938">1.5</cx:pt>
          <cx:pt idx="939">4</cx:pt>
          <cx:pt idx="940">2.5</cx:pt>
          <cx:pt idx="941">1</cx:pt>
          <cx:pt idx="942">1</cx:pt>
          <cx:pt idx="943">1.5</cx:pt>
          <cx:pt idx="944">2</cx:pt>
          <cx:pt idx="945">1.5</cx:pt>
          <cx:pt idx="946">1</cx:pt>
          <cx:pt idx="947">2</cx:pt>
          <cx:pt idx="948">2.5</cx:pt>
          <cx:pt idx="949">2</cx:pt>
          <cx:pt idx="950">2.5</cx:pt>
          <cx:pt idx="951">1.5</cx:pt>
          <cx:pt idx="952">1.5</cx:pt>
          <cx:pt idx="953">1</cx:pt>
          <cx:pt idx="954">1.5</cx:pt>
          <cx:pt idx="955">2</cx:pt>
          <cx:pt idx="956">1.5</cx:pt>
          <cx:pt idx="957">1.5</cx:pt>
          <cx:pt idx="958">2.5</cx:pt>
          <cx:pt idx="959">1</cx:pt>
          <cx:pt idx="960">1.5</cx:pt>
          <cx:pt idx="961">2</cx:pt>
          <cx:pt idx="962">2</cx:pt>
          <cx:pt idx="963">3</cx:pt>
          <cx:pt idx="964">3</cx:pt>
          <cx:pt idx="965">3</cx:pt>
          <cx:pt idx="966">3</cx:pt>
          <cx:pt idx="967">4</cx:pt>
          <cx:pt idx="968">3</cx:pt>
          <cx:pt idx="969">1.5</cx:pt>
          <cx:pt idx="970">3</cx:pt>
          <cx:pt idx="971">2.5</cx:pt>
          <cx:pt idx="972">3</cx:pt>
          <cx:pt idx="973">2.5</cx:pt>
          <cx:pt idx="974">2.5</cx:pt>
          <cx:pt idx="975">2.5</cx:pt>
          <cx:pt idx="976">2</cx:pt>
          <cx:pt idx="977">1.5</cx:pt>
          <cx:pt idx="978">3</cx:pt>
          <cx:pt idx="979">1.5</cx:pt>
          <cx:pt idx="980">2</cx:pt>
          <cx:pt idx="981">2.5</cx:pt>
          <cx:pt idx="982">3.5</cx:pt>
          <cx:pt idx="983">2.5</cx:pt>
          <cx:pt idx="984">2</cx:pt>
          <cx:pt idx="985">3</cx:pt>
          <cx:pt idx="986">3</cx:pt>
          <cx:pt idx="987">3</cx:pt>
          <cx:pt idx="988">2.5</cx:pt>
          <cx:pt idx="989">2.5</cx:pt>
          <cx:pt idx="990">3</cx:pt>
          <cx:pt idx="991">2.5</cx:pt>
          <cx:pt idx="992">2.5</cx:pt>
          <cx:pt idx="993">2.5</cx:pt>
          <cx:pt idx="994">3</cx:pt>
          <cx:pt idx="995">2.5</cx:pt>
          <cx:pt idx="996">3</cx:pt>
          <cx:pt idx="997">3</cx:pt>
          <cx:pt idx="998">3</cx:pt>
          <cx:pt idx="999">3</cx:pt>
          <cx:pt idx="1000">3</cx:pt>
          <cx:pt idx="1001">2.5</cx:pt>
          <cx:pt idx="1002">2.5</cx:pt>
          <cx:pt idx="1003">2.5</cx:pt>
          <cx:pt idx="1004">2.5</cx:pt>
          <cx:pt idx="1005">2.5</cx:pt>
          <cx:pt idx="1006">3</cx:pt>
          <cx:pt idx="1007">2.5</cx:pt>
          <cx:pt idx="1008">2.5</cx:pt>
          <cx:pt idx="1009">2.5</cx:pt>
          <cx:pt idx="1010">3</cx:pt>
          <cx:pt idx="1011">1.5</cx:pt>
          <cx:pt idx="1012">1</cx:pt>
          <cx:pt idx="1013">3</cx:pt>
          <cx:pt idx="1014">3</cx:pt>
          <cx:pt idx="1015">3</cx:pt>
          <cx:pt idx="1016">2.5</cx:pt>
          <cx:pt idx="1017">2.5</cx:pt>
          <cx:pt idx="1018">2.5</cx:pt>
          <cx:pt idx="1019">3</cx:pt>
          <cx:pt idx="1020">3</cx:pt>
          <cx:pt idx="1021">2.5</cx:pt>
          <cx:pt idx="1022">2.5</cx:pt>
          <cx:pt idx="1023">3</cx:pt>
          <cx:pt idx="1024">2</cx:pt>
          <cx:pt idx="1025">2</cx:pt>
          <cx:pt idx="1026">3.5</cx:pt>
          <cx:pt idx="1027">2</cx:pt>
          <cx:pt idx="1028">2</cx:pt>
          <cx:pt idx="1029">4</cx:pt>
          <cx:pt idx="1030">3</cx:pt>
          <cx:pt idx="1031">2.5</cx:pt>
          <cx:pt idx="1032">2.5</cx:pt>
          <cx:pt idx="1033">1.5</cx:pt>
          <cx:pt idx="1034">3.5</cx:pt>
          <cx:pt idx="1035">3.5</cx:pt>
          <cx:pt idx="1036">4</cx:pt>
          <cx:pt idx="1037">4</cx:pt>
          <cx:pt idx="1038">3.5</cx:pt>
          <cx:pt idx="1039">4</cx:pt>
          <cx:pt idx="1040">2.5</cx:pt>
          <cx:pt idx="1041">2.5</cx:pt>
          <cx:pt idx="1042">3.5</cx:pt>
          <cx:pt idx="1043">2.5</cx:pt>
          <cx:pt idx="1044">4</cx:pt>
          <cx:pt idx="1045">2</cx:pt>
          <cx:pt idx="1046">1.5</cx:pt>
          <cx:pt idx="1047">1.5</cx:pt>
          <cx:pt idx="1048">4.5</cx:pt>
          <cx:pt idx="1049">4</cx:pt>
          <cx:pt idx="1050">4</cx:pt>
          <cx:pt idx="1051">4</cx:pt>
          <cx:pt idx="1052">4</cx:pt>
          <cx:pt idx="1053">3.5</cx:pt>
          <cx:pt idx="1054">3.5</cx:pt>
          <cx:pt idx="1055">4.5</cx:pt>
          <cx:pt idx="1056">4</cx:pt>
          <cx:pt idx="1057">5</cx:pt>
          <cx:pt idx="1058">4</cx:pt>
          <cx:pt idx="1059">2.5</cx:pt>
          <cx:pt idx="1060">3</cx:pt>
          <cx:pt idx="1061">4</cx:pt>
          <cx:pt idx="1062">4</cx:pt>
          <cx:pt idx="1063">3</cx:pt>
          <cx:pt idx="1064">3.5</cx:pt>
          <cx:pt idx="1065">2</cx:pt>
          <cx:pt idx="1066">4</cx:pt>
          <cx:pt idx="1067">2.5</cx:pt>
          <cx:pt idx="1068">3</cx:pt>
          <cx:pt idx="1069">2.5</cx:pt>
          <cx:pt idx="1070">3</cx:pt>
          <cx:pt idx="1071">3</cx:pt>
          <cx:pt idx="1072">4.5</cx:pt>
          <cx:pt idx="1073">3</cx:pt>
          <cx:pt idx="1074">3</cx:pt>
          <cx:pt idx="1075">3</cx:pt>
          <cx:pt idx="1076">3</cx:pt>
          <cx:pt idx="1077">3</cx:pt>
          <cx:pt idx="1078">2.5</cx:pt>
          <cx:pt idx="1079">3</cx:pt>
          <cx:pt idx="1080">2.5</cx:pt>
          <cx:pt idx="1081">3.5</cx:pt>
          <cx:pt idx="1082">3</cx:pt>
          <cx:pt idx="1083">3</cx:pt>
          <cx:pt idx="1084">3</cx:pt>
          <cx:pt idx="1085">2.5</cx:pt>
          <cx:pt idx="1086">2.5</cx:pt>
          <cx:pt idx="1087">2.5</cx:pt>
          <cx:pt idx="1088">3.5</cx:pt>
          <cx:pt idx="1089">2.5</cx:pt>
          <cx:pt idx="1090">2.5</cx:pt>
          <cx:pt idx="1091">2.5</cx:pt>
          <cx:pt idx="1092">3</cx:pt>
          <cx:pt idx="1093">2.5</cx:pt>
          <cx:pt idx="1094">3</cx:pt>
          <cx:pt idx="1095">3</cx:pt>
          <cx:pt idx="1096">2.5</cx:pt>
          <cx:pt idx="1097">2.5</cx:pt>
          <cx:pt idx="1098">2.5</cx:pt>
          <cx:pt idx="1099">2</cx:pt>
          <cx:pt idx="1100">2</cx:pt>
          <cx:pt idx="1101">2</cx:pt>
          <cx:pt idx="1102">2.5</cx:pt>
          <cx:pt idx="1103">2.5</cx:pt>
          <cx:pt idx="1104">3</cx:pt>
          <cx:pt idx="1105">3</cx:pt>
          <cx:pt idx="1106">2</cx:pt>
          <cx:pt idx="1107">2.5</cx:pt>
          <cx:pt idx="1108">2.5</cx:pt>
          <cx:pt idx="1109">2.5</cx:pt>
          <cx:pt idx="1110">2</cx:pt>
          <cx:pt idx="1111">2</cx:pt>
          <cx:pt idx="1112">3.5</cx:pt>
          <cx:pt idx="1113">2.5</cx:pt>
          <cx:pt idx="1114">2</cx:pt>
          <cx:pt idx="1115">2.5</cx:pt>
          <cx:pt idx="1116">2.5</cx:pt>
          <cx:pt idx="1117">2.5</cx:pt>
          <cx:pt idx="1118">4</cx:pt>
          <cx:pt idx="1119">4</cx:pt>
          <cx:pt idx="1120">2.5</cx:pt>
          <cx:pt idx="1121">3.5</cx:pt>
          <cx:pt idx="1122">2.5</cx:pt>
          <cx:pt idx="1123">3</cx:pt>
          <cx:pt idx="1124">4.5</cx:pt>
          <cx:pt idx="1125">4.5</cx:pt>
          <cx:pt idx="1126">2.5</cx:pt>
          <cx:pt idx="1127">2</cx:pt>
          <cx:pt idx="1128">2</cx:pt>
          <cx:pt idx="1129">2</cx:pt>
          <cx:pt idx="1130">2</cx:pt>
          <cx:pt idx="1131">2.5</cx:pt>
          <cx:pt idx="1132">2.5</cx:pt>
          <cx:pt idx="1133">2.5</cx:pt>
          <cx:pt idx="1134">3</cx:pt>
          <cx:pt idx="1135">1.5</cx:pt>
          <cx:pt idx="1136">1.5</cx:pt>
          <cx:pt idx="1137">2</cx:pt>
          <cx:pt idx="1138">1.5</cx:pt>
          <cx:pt idx="1139">1</cx:pt>
          <cx:pt idx="1140">2</cx:pt>
          <cx:pt idx="1141">3</cx:pt>
          <cx:pt idx="1142">3</cx:pt>
          <cx:pt idx="1143">1.5</cx:pt>
          <cx:pt idx="1144">3.5</cx:pt>
          <cx:pt idx="1145">3</cx:pt>
          <cx:pt idx="1146">3.5</cx:pt>
          <cx:pt idx="1147">3.5</cx:pt>
          <cx:pt idx="1148">4.5</cx:pt>
          <cx:pt idx="1149">4.5</cx:pt>
          <cx:pt idx="1150">4.5</cx:pt>
          <cx:pt idx="1151">2.5</cx:pt>
          <cx:pt idx="1152">1.5</cx:pt>
          <cx:pt idx="1153">2</cx:pt>
          <cx:pt idx="1154">1.5</cx:pt>
          <cx:pt idx="1155">3</cx:pt>
          <cx:pt idx="1156">3</cx:pt>
          <cx:pt idx="1157">4</cx:pt>
          <cx:pt idx="1158">2.5</cx:pt>
          <cx:pt idx="1159">4</cx:pt>
          <cx:pt idx="1160">4.5</cx:pt>
          <cx:pt idx="1161">3</cx:pt>
          <cx:pt idx="1162">2.5</cx:pt>
          <cx:pt idx="1163">2.5</cx:pt>
          <cx:pt idx="1164">2.5</cx:pt>
          <cx:pt idx="1165">2.5</cx:pt>
          <cx:pt idx="1166">3</cx:pt>
          <cx:pt idx="1167">3</cx:pt>
          <cx:pt idx="1168">3</cx:pt>
          <cx:pt idx="1169">3.5</cx:pt>
          <cx:pt idx="1170">3</cx:pt>
          <cx:pt idx="1171">3.5</cx:pt>
          <cx:pt idx="1172">4.5</cx:pt>
          <cx:pt idx="1173">2</cx:pt>
          <cx:pt idx="1174">4.5</cx:pt>
          <cx:pt idx="1175">2</cx:pt>
          <cx:pt idx="1176">2</cx:pt>
          <cx:pt idx="1177">3</cx:pt>
          <cx:pt idx="1178">3</cx:pt>
          <cx:pt idx="1179">1.5</cx:pt>
          <cx:pt idx="1180">2.5</cx:pt>
          <cx:pt idx="1181">1.5</cx:pt>
          <cx:pt idx="1182">2</cx:pt>
          <cx:pt idx="1183">1.5</cx:pt>
          <cx:pt idx="1184">1.5</cx:pt>
          <cx:pt idx="1185">1.5</cx:pt>
          <cx:pt idx="1186">1.5</cx:pt>
          <cx:pt idx="1187">1.5</cx:pt>
          <cx:pt idx="1188">1.5</cx:pt>
          <cx:pt idx="1189">1.5</cx:pt>
          <cx:pt idx="1190">1.5</cx:pt>
          <cx:pt idx="1191">1.5</cx:pt>
          <cx:pt idx="1192">2</cx:pt>
          <cx:pt idx="1193">1.5</cx:pt>
          <cx:pt idx="1194">3</cx:pt>
          <cx:pt idx="1195">2.5</cx:pt>
          <cx:pt idx="1196">2.5</cx:pt>
          <cx:pt idx="1197">3</cx:pt>
          <cx:pt idx="1198">4</cx:pt>
          <cx:pt idx="1199">3</cx:pt>
          <cx:pt idx="1200">4</cx:pt>
          <cx:pt idx="1201">4</cx:pt>
          <cx:pt idx="1202">4</cx:pt>
          <cx:pt idx="1203">3.5</cx:pt>
          <cx:pt idx="1204">3</cx:pt>
          <cx:pt idx="1205">3.5</cx:pt>
          <cx:pt idx="1206">4</cx:pt>
          <cx:pt idx="1207">3.5</cx:pt>
          <cx:pt idx="1208">2.5</cx:pt>
          <cx:pt idx="1209">4</cx:pt>
          <cx:pt idx="1210">4</cx:pt>
          <cx:pt idx="1211">4.5</cx:pt>
          <cx:pt idx="1212">3</cx:pt>
          <cx:pt idx="1213">4</cx:pt>
          <cx:pt idx="1214">4</cx:pt>
          <cx:pt idx="1215">4</cx:pt>
          <cx:pt idx="1216">5</cx:pt>
          <cx:pt idx="1217">4</cx:pt>
          <cx:pt idx="1218">3.5</cx:pt>
          <cx:pt idx="1219">4</cx:pt>
          <cx:pt idx="1220">4.5</cx:pt>
          <cx:pt idx="1221">2.5</cx:pt>
          <cx:pt idx="1222">2.5</cx:pt>
          <cx:pt idx="1223">2.5</cx:pt>
          <cx:pt idx="1224">1.5</cx:pt>
          <cx:pt idx="1225">2.5</cx:pt>
          <cx:pt idx="1226">2</cx:pt>
          <cx:pt idx="1227">3</cx:pt>
          <cx:pt idx="1228">2</cx:pt>
          <cx:pt idx="1229">2.5</cx:pt>
          <cx:pt idx="1230">2.5</cx:pt>
          <cx:pt idx="1231">1.5</cx:pt>
          <cx:pt idx="1232">3</cx:pt>
          <cx:pt idx="1233">2.5</cx:pt>
          <cx:pt idx="1234">2.5</cx:pt>
          <cx:pt idx="1235">2</cx:pt>
          <cx:pt idx="1236">1.5</cx:pt>
          <cx:pt idx="1237">4</cx:pt>
          <cx:pt idx="1238">4</cx:pt>
          <cx:pt idx="1239">4.5</cx:pt>
          <cx:pt idx="1240">4</cx:pt>
          <cx:pt idx="1241">1.6667000000000001</cx:pt>
          <cx:pt idx="1242">1.6667000000000001</cx:pt>
          <cx:pt idx="1243">2</cx:pt>
          <cx:pt idx="1244">3</cx:pt>
          <cx:pt idx="1245">2.6667000000000001</cx:pt>
          <cx:pt idx="1246">2.3332999999999999</cx:pt>
          <cx:pt idx="1247">2</cx:pt>
          <cx:pt idx="1248">2</cx:pt>
          <cx:pt idx="1249">3</cx:pt>
          <cx:pt idx="1250">3</cx:pt>
          <cx:pt idx="1251">2</cx:pt>
          <cx:pt idx="1252">1.6667000000000001</cx:pt>
          <cx:pt idx="1253">2.5</cx:pt>
          <cx:pt idx="1254">2.3332999999999999</cx:pt>
          <cx:pt idx="1255">1.3332999999999999</cx:pt>
          <cx:pt idx="1256">2.6667000000000001</cx:pt>
          <cx:pt idx="1257">2</cx:pt>
          <cx:pt idx="1258">2.6667000000000001</cx:pt>
          <cx:pt idx="1259">1</cx:pt>
          <cx:pt idx="1260">1.3332999999999999</cx:pt>
          <cx:pt idx="1261">4</cx:pt>
          <cx:pt idx="1262">2.5</cx:pt>
          <cx:pt idx="1263">3.5</cx:pt>
          <cx:pt idx="1264">4</cx:pt>
          <cx:pt idx="1265">3.5</cx:pt>
          <cx:pt idx="1266">4</cx:pt>
          <cx:pt idx="1267">3.5</cx:pt>
          <cx:pt idx="1268">3.5</cx:pt>
          <cx:pt idx="1269">3.5</cx:pt>
          <cx:pt idx="1270">4</cx:pt>
          <cx:pt idx="1271">2.5</cx:pt>
          <cx:pt idx="1272">3</cx:pt>
          <cx:pt idx="1273">4</cx:pt>
          <cx:pt idx="1274">3.5</cx:pt>
          <cx:pt idx="1275">2</cx:pt>
          <cx:pt idx="1276">1.6667000000000001</cx:pt>
          <cx:pt idx="1277">2</cx:pt>
          <cx:pt idx="1278">3</cx:pt>
          <cx:pt idx="1279">2.3332999999999999</cx:pt>
          <cx:pt idx="1280">2.5</cx:pt>
        </cx:lvl>
      </cx:numDim>
    </cx:data>
  </cx:chartData>
  <cx:chart>
    <cx:title pos="t" align="ctr" overlay="0">
      <cx:tx>
        <cx:txData>
          <cx:v>Valence Spread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00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defRPr>
          </a:pPr>
          <a:r>
            <a:rPr lang="en-US" sz="20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entury Gothic" panose="020B0502020202020204" pitchFamily="34" charset="0"/>
            </a:rPr>
            <a:t>Valence Spread</a:t>
          </a:r>
        </a:p>
      </cx:txPr>
    </cx:title>
    <cx:plotArea>
      <cx:plotAreaRegion>
        <cx:series layoutId="boxWhisker" uniqueId="{AC980C0B-0D35-2443-AC57-4D69DDD810A4}">
          <cx:tx>
            <cx:txData>
              <cx:f/>
              <cx:v>Cluster One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A02FC98C-DBC7-6E46-9A9F-0461453131A1}">
          <cx:tx>
            <cx:txData>
              <cx:f/>
              <cx:v>Cluster Two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360B14E4-940A-2546-B56C-DE0F29330FC4}">
          <cx:tx>
            <cx:txData>
              <cx:f/>
              <cx:v>Cluster Three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0.5"/>
        <cx:tickLabels/>
      </cx:axis>
      <cx:axis id="1">
        <cx:valScaling max="5.5" min="0.5"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entury Gothic" panose="020B0502020202020204" pitchFamily="34" charset="0"/>
            </a:endParaRPr>
          </a:p>
        </cx:txPr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20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defRPr>
          </a:pPr>
          <a:endParaRPr lang="en-US" sz="1200" b="0" i="0" u="none" strike="noStrike" baseline="0">
            <a:solidFill>
              <a:srgbClr val="000000">
                <a:lumMod val="65000"/>
                <a:lumOff val="35000"/>
              </a:srgbClr>
            </a:solidFill>
            <a:latin typeface="Century Gothic" panose="020B0502020202020204" pitchFamily="34" charset="0"/>
          </a:endParaRPr>
        </a:p>
      </cx:txPr>
    </cx:legend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Sorted_VAD_Clustering!$Y$2:$Y$5532</cx:f>
        <cx:lvl ptCount="5531" formatCode="General">
          <cx:pt idx="0">3.5</cx:pt>
          <cx:pt idx="1">3</cx:pt>
          <cx:pt idx="2">3.5</cx:pt>
          <cx:pt idx="3">2.5</cx:pt>
          <cx:pt idx="4">3.5</cx:pt>
          <cx:pt idx="5">3.5</cx:pt>
          <cx:pt idx="6">3.5</cx:pt>
          <cx:pt idx="7">3.5</cx:pt>
          <cx:pt idx="8">4</cx:pt>
          <cx:pt idx="9">4</cx:pt>
          <cx:pt idx="10">3</cx:pt>
          <cx:pt idx="11">3.5</cx:pt>
          <cx:pt idx="12">3</cx:pt>
          <cx:pt idx="13">4</cx:pt>
          <cx:pt idx="14">4</cx:pt>
          <cx:pt idx="15">3.5</cx:pt>
          <cx:pt idx="16">3</cx:pt>
          <cx:pt idx="17">3</cx:pt>
          <cx:pt idx="18">4</cx:pt>
          <cx:pt idx="19">3</cx:pt>
          <cx:pt idx="20">2</cx:pt>
          <cx:pt idx="21">3</cx:pt>
          <cx:pt idx="22">3.5</cx:pt>
          <cx:pt idx="23">4</cx:pt>
          <cx:pt idx="24">4</cx:pt>
          <cx:pt idx="25">3</cx:pt>
          <cx:pt idx="26">3.5</cx:pt>
          <cx:pt idx="27">3.5</cx:pt>
          <cx:pt idx="28">4</cx:pt>
          <cx:pt idx="29">4.5</cx:pt>
          <cx:pt idx="30">4</cx:pt>
          <cx:pt idx="31">4</cx:pt>
          <cx:pt idx="32">3</cx:pt>
          <cx:pt idx="33">4</cx:pt>
          <cx:pt idx="34">4</cx:pt>
          <cx:pt idx="35">3.5</cx:pt>
          <cx:pt idx="36">3.3332999999999999</cx:pt>
          <cx:pt idx="37">3.5</cx:pt>
          <cx:pt idx="38">3</cx:pt>
          <cx:pt idx="39">2.5</cx:pt>
          <cx:pt idx="40">2.5</cx:pt>
          <cx:pt idx="41">3.3332999999999999</cx:pt>
          <cx:pt idx="42">3</cx:pt>
          <cx:pt idx="43">3.5</cx:pt>
          <cx:pt idx="44">2.3332999999999999</cx:pt>
          <cx:pt idx="45">2.6667000000000001</cx:pt>
          <cx:pt idx="46">2.6667000000000001</cx:pt>
          <cx:pt idx="47">2.3332999999999999</cx:pt>
          <cx:pt idx="48">2</cx:pt>
          <cx:pt idx="49">2.6667000000000001</cx:pt>
          <cx:pt idx="50">2.3332999999999999</cx:pt>
          <cx:pt idx="51">3.3332999999999999</cx:pt>
          <cx:pt idx="52">3.5</cx:pt>
          <cx:pt idx="53">4</cx:pt>
          <cx:pt idx="54">3</cx:pt>
          <cx:pt idx="55">2.5</cx:pt>
          <cx:pt idx="56">3</cx:pt>
          <cx:pt idx="57">3.5</cx:pt>
          <cx:pt idx="58">3</cx:pt>
          <cx:pt idx="59">3</cx:pt>
          <cx:pt idx="60">2.5</cx:pt>
          <cx:pt idx="61">2.5</cx:pt>
          <cx:pt idx="62">3</cx:pt>
          <cx:pt idx="63">2.5</cx:pt>
          <cx:pt idx="64">2.5</cx:pt>
          <cx:pt idx="65">4.5</cx:pt>
          <cx:pt idx="66">3.5</cx:pt>
          <cx:pt idx="67">5</cx:pt>
          <cx:pt idx="68">4.5</cx:pt>
          <cx:pt idx="69">3.3332999999999999</cx:pt>
          <cx:pt idx="70">3.5</cx:pt>
          <cx:pt idx="71">2</cx:pt>
          <cx:pt idx="72">2.5</cx:pt>
          <cx:pt idx="73">2.5</cx:pt>
          <cx:pt idx="74">2.5</cx:pt>
          <cx:pt idx="75">2</cx:pt>
          <cx:pt idx="76">3</cx:pt>
          <cx:pt idx="77">3</cx:pt>
          <cx:pt idx="78">3.5</cx:pt>
          <cx:pt idx="79">3.5</cx:pt>
          <cx:pt idx="80">4</cx:pt>
          <cx:pt idx="81">3</cx:pt>
          <cx:pt idx="82">4</cx:pt>
          <cx:pt idx="83">3</cx:pt>
          <cx:pt idx="84">3</cx:pt>
          <cx:pt idx="85">2.5</cx:pt>
          <cx:pt idx="86">3</cx:pt>
          <cx:pt idx="87">2.5</cx:pt>
          <cx:pt idx="88">3.5</cx:pt>
          <cx:pt idx="89">2</cx:pt>
          <cx:pt idx="90">2</cx:pt>
          <cx:pt idx="91">2.5</cx:pt>
          <cx:pt idx="92">2</cx:pt>
          <cx:pt idx="93">2</cx:pt>
          <cx:pt idx="94">3.5</cx:pt>
          <cx:pt idx="95">4</cx:pt>
          <cx:pt idx="96">5</cx:pt>
          <cx:pt idx="97">3</cx:pt>
          <cx:pt idx="98">3</cx:pt>
          <cx:pt idx="99">2.5</cx:pt>
          <cx:pt idx="100">3</cx:pt>
          <cx:pt idx="101">3</cx:pt>
          <cx:pt idx="102">2.5</cx:pt>
          <cx:pt idx="103">2</cx:pt>
          <cx:pt idx="104">3</cx:pt>
          <cx:pt idx="105">2.5</cx:pt>
          <cx:pt idx="106">3</cx:pt>
          <cx:pt idx="107">3.5</cx:pt>
          <cx:pt idx="108">3.5</cx:pt>
          <cx:pt idx="109">3.5</cx:pt>
          <cx:pt idx="110">4</cx:pt>
          <cx:pt idx="111">4</cx:pt>
          <cx:pt idx="112">3.5</cx:pt>
          <cx:pt idx="113">3</cx:pt>
          <cx:pt idx="114">3.5</cx:pt>
          <cx:pt idx="115">3.5</cx:pt>
          <cx:pt idx="116">3.5</cx:pt>
          <cx:pt idx="117">3</cx:pt>
          <cx:pt idx="118">3</cx:pt>
          <cx:pt idx="119">2.5</cx:pt>
          <cx:pt idx="120">3.5</cx:pt>
          <cx:pt idx="121">2.5</cx:pt>
          <cx:pt idx="122">3</cx:pt>
          <cx:pt idx="123">3.5</cx:pt>
          <cx:pt idx="124">3</cx:pt>
          <cx:pt idx="125">2.5</cx:pt>
          <cx:pt idx="126">3</cx:pt>
          <cx:pt idx="127">3</cx:pt>
          <cx:pt idx="128">3.5</cx:pt>
          <cx:pt idx="129">4</cx:pt>
          <cx:pt idx="130">3.5</cx:pt>
          <cx:pt idx="131">2.5</cx:pt>
          <cx:pt idx="132">3</cx:pt>
          <cx:pt idx="133">3.5</cx:pt>
          <cx:pt idx="134">3.5</cx:pt>
          <cx:pt idx="135">3</cx:pt>
          <cx:pt idx="136">2.6667000000000001</cx:pt>
          <cx:pt idx="137">3</cx:pt>
          <cx:pt idx="138">4.5</cx:pt>
          <cx:pt idx="139">2.5</cx:pt>
          <cx:pt idx="140">3.5</cx:pt>
          <cx:pt idx="141">4.5</cx:pt>
          <cx:pt idx="142">4</cx:pt>
          <cx:pt idx="143">4</cx:pt>
          <cx:pt idx="144">4.5</cx:pt>
          <cx:pt idx="145">4.5</cx:pt>
          <cx:pt idx="146">2.5</cx:pt>
          <cx:pt idx="147">3</cx:pt>
          <cx:pt idx="148">2.5</cx:pt>
          <cx:pt idx="149">2.5</cx:pt>
          <cx:pt idx="150">3</cx:pt>
          <cx:pt idx="151">2.5</cx:pt>
          <cx:pt idx="152">2</cx:pt>
          <cx:pt idx="153">2.5</cx:pt>
          <cx:pt idx="154">4</cx:pt>
          <cx:pt idx="155">3.5</cx:pt>
          <cx:pt idx="156">3.5</cx:pt>
          <cx:pt idx="157">3</cx:pt>
          <cx:pt idx="158">5</cx:pt>
          <cx:pt idx="159">3</cx:pt>
          <cx:pt idx="160">2.5</cx:pt>
          <cx:pt idx="161">2.5</cx:pt>
          <cx:pt idx="162">2.5</cx:pt>
          <cx:pt idx="163">3.5</cx:pt>
          <cx:pt idx="164">4.5</cx:pt>
          <cx:pt idx="165">3.5</cx:pt>
          <cx:pt idx="166">3</cx:pt>
          <cx:pt idx="167">2.5</cx:pt>
          <cx:pt idx="168">3.5</cx:pt>
          <cx:pt idx="169">4</cx:pt>
          <cx:pt idx="170">3.5</cx:pt>
          <cx:pt idx="171">3</cx:pt>
          <cx:pt idx="172">3</cx:pt>
          <cx:pt idx="173">3</cx:pt>
          <cx:pt idx="174">3.5</cx:pt>
          <cx:pt idx="175">4.5</cx:pt>
          <cx:pt idx="176">3</cx:pt>
          <cx:pt idx="177">3.5</cx:pt>
          <cx:pt idx="178">3</cx:pt>
          <cx:pt idx="179">3</cx:pt>
          <cx:pt idx="180">3.5</cx:pt>
          <cx:pt idx="181">4</cx:pt>
          <cx:pt idx="182">3</cx:pt>
          <cx:pt idx="183">4</cx:pt>
          <cx:pt idx="184">4.5</cx:pt>
          <cx:pt idx="185">4.5</cx:pt>
          <cx:pt idx="186">4.5</cx:pt>
          <cx:pt idx="187">3.5</cx:pt>
          <cx:pt idx="188">4</cx:pt>
          <cx:pt idx="189">4</cx:pt>
          <cx:pt idx="190">2.5</cx:pt>
          <cx:pt idx="191">3.5</cx:pt>
          <cx:pt idx="192">3.5</cx:pt>
          <cx:pt idx="193">3</cx:pt>
          <cx:pt idx="194">2.5</cx:pt>
          <cx:pt idx="195">2.5</cx:pt>
          <cx:pt idx="196">2.5</cx:pt>
          <cx:pt idx="197">2.5</cx:pt>
          <cx:pt idx="198">2.5</cx:pt>
          <cx:pt idx="199">2.5</cx:pt>
          <cx:pt idx="200">2.5</cx:pt>
          <cx:pt idx="201">3</cx:pt>
          <cx:pt idx="202">3</cx:pt>
          <cx:pt idx="203">2</cx:pt>
          <cx:pt idx="204">3</cx:pt>
          <cx:pt idx="205">4</cx:pt>
          <cx:pt idx="206">4</cx:pt>
          <cx:pt idx="207">4</cx:pt>
          <cx:pt idx="208">3</cx:pt>
          <cx:pt idx="209">3.5</cx:pt>
          <cx:pt idx="210">2</cx:pt>
          <cx:pt idx="211">2.3332999999999999</cx:pt>
          <cx:pt idx="212">3.3332999999999999</cx:pt>
          <cx:pt idx="213">2.6667000000000001</cx:pt>
          <cx:pt idx="214">3</cx:pt>
          <cx:pt idx="215">2.6667000000000001</cx:pt>
          <cx:pt idx="216">3</cx:pt>
          <cx:pt idx="217">2.6667000000000001</cx:pt>
          <cx:pt idx="218">2.6667000000000001</cx:pt>
          <cx:pt idx="219">4.5</cx:pt>
          <cx:pt idx="220">3</cx:pt>
          <cx:pt idx="221">2.6667000000000001</cx:pt>
          <cx:pt idx="222">3.3332999999999999</cx:pt>
          <cx:pt idx="223">2.3332999999999999</cx:pt>
          <cx:pt idx="224">3</cx:pt>
          <cx:pt idx="225">2.3332999999999999</cx:pt>
          <cx:pt idx="226">3.5</cx:pt>
          <cx:pt idx="227">3.5</cx:pt>
          <cx:pt idx="228">3.6667000000000001</cx:pt>
          <cx:pt idx="229">3.6667000000000001</cx:pt>
          <cx:pt idx="230">3.3332999999999999</cx:pt>
          <cx:pt idx="231">3</cx:pt>
          <cx:pt idx="232">2</cx:pt>
          <cx:pt idx="233">2.6667000000000001</cx:pt>
          <cx:pt idx="234">4</cx:pt>
          <cx:pt idx="235">2.3332999999999999</cx:pt>
          <cx:pt idx="236">2</cx:pt>
          <cx:pt idx="237">3.5</cx:pt>
          <cx:pt idx="238">4.5</cx:pt>
          <cx:pt idx="239">3</cx:pt>
          <cx:pt idx="240">3.5</cx:pt>
          <cx:pt idx="241">3.5</cx:pt>
          <cx:pt idx="242">5</cx:pt>
          <cx:pt idx="243">4.5</cx:pt>
          <cx:pt idx="244">4</cx:pt>
          <cx:pt idx="245">3</cx:pt>
          <cx:pt idx="246">2.5</cx:pt>
          <cx:pt idx="247">3.5</cx:pt>
          <cx:pt idx="248">3</cx:pt>
          <cx:pt idx="249">3.5</cx:pt>
          <cx:pt idx="250">3.5</cx:pt>
          <cx:pt idx="251">2.5</cx:pt>
          <cx:pt idx="252">2.5</cx:pt>
          <cx:pt idx="253">4</cx:pt>
          <cx:pt idx="254">4.5</cx:pt>
          <cx:pt idx="255">3.5</cx:pt>
          <cx:pt idx="256">2.5</cx:pt>
          <cx:pt idx="257">4.5</cx:pt>
          <cx:pt idx="258">4</cx:pt>
          <cx:pt idx="259">4</cx:pt>
          <cx:pt idx="260">4.5</cx:pt>
          <cx:pt idx="261">4.5</cx:pt>
          <cx:pt idx="262">4</cx:pt>
          <cx:pt idx="263">4.5</cx:pt>
          <cx:pt idx="264">3.5</cx:pt>
          <cx:pt idx="265">3</cx:pt>
          <cx:pt idx="266">3</cx:pt>
          <cx:pt idx="267">2</cx:pt>
          <cx:pt idx="268">4</cx:pt>
          <cx:pt idx="269">2.5</cx:pt>
          <cx:pt idx="270">3</cx:pt>
          <cx:pt idx="271">3.5</cx:pt>
          <cx:pt idx="272">2.5</cx:pt>
          <cx:pt idx="273">3</cx:pt>
          <cx:pt idx="274">1.6667000000000001</cx:pt>
          <cx:pt idx="275">4</cx:pt>
          <cx:pt idx="276">3.5</cx:pt>
          <cx:pt idx="277">2.5</cx:pt>
          <cx:pt idx="278">3</cx:pt>
          <cx:pt idx="279">4.5</cx:pt>
          <cx:pt idx="280">4</cx:pt>
          <cx:pt idx="281">3</cx:pt>
          <cx:pt idx="282">2.5</cx:pt>
          <cx:pt idx="283">3.5</cx:pt>
          <cx:pt idx="284">2.5</cx:pt>
          <cx:pt idx="285">4</cx:pt>
          <cx:pt idx="286">2.5</cx:pt>
          <cx:pt idx="287">3</cx:pt>
          <cx:pt idx="288">4.5</cx:pt>
          <cx:pt idx="289">2</cx:pt>
          <cx:pt idx="290">2</cx:pt>
          <cx:pt idx="291">5</cx:pt>
          <cx:pt idx="292">2.5</cx:pt>
          <cx:pt idx="293">3</cx:pt>
          <cx:pt idx="294">2.5</cx:pt>
          <cx:pt idx="295">2.5</cx:pt>
          <cx:pt idx="296">2.5</cx:pt>
          <cx:pt idx="297">2.5</cx:pt>
          <cx:pt idx="298">2.5</cx:pt>
          <cx:pt idx="299">2.5</cx:pt>
          <cx:pt idx="300">2.5</cx:pt>
          <cx:pt idx="301">4.5</cx:pt>
          <cx:pt idx="302">4</cx:pt>
          <cx:pt idx="303">4.5</cx:pt>
          <cx:pt idx="304">4.5</cx:pt>
          <cx:pt idx="305">3</cx:pt>
          <cx:pt idx="306">3</cx:pt>
          <cx:pt idx="307">3</cx:pt>
          <cx:pt idx="308">3</cx:pt>
          <cx:pt idx="309">1.3332999999999999</cx:pt>
          <cx:pt idx="310">2.6667000000000001</cx:pt>
          <cx:pt idx="311">2</cx:pt>
          <cx:pt idx="312">4</cx:pt>
          <cx:pt idx="313">2.3332999999999999</cx:pt>
          <cx:pt idx="314">3.5</cx:pt>
          <cx:pt idx="315">2</cx:pt>
          <cx:pt idx="316">3.5</cx:pt>
          <cx:pt idx="317">4</cx:pt>
          <cx:pt idx="318">4</cx:pt>
          <cx:pt idx="319">2</cx:pt>
          <cx:pt idx="320">2.3332999999999999</cx:pt>
          <cx:pt idx="321">2.3332999999999999</cx:pt>
          <cx:pt idx="322">3</cx:pt>
          <cx:pt idx="323">2</cx:pt>
          <cx:pt idx="324">1.6667000000000001</cx:pt>
          <cx:pt idx="325">2</cx:pt>
          <cx:pt idx="326">2</cx:pt>
          <cx:pt idx="327">2</cx:pt>
          <cx:pt idx="328">2.3332999999999999</cx:pt>
          <cx:pt idx="329">2.3332999999999999</cx:pt>
          <cx:pt idx="330">2.3332999999999999</cx:pt>
          <cx:pt idx="331">2</cx:pt>
          <cx:pt idx="332">2.3332999999999999</cx:pt>
          <cx:pt idx="333">1.6667000000000001</cx:pt>
          <cx:pt idx="334">3</cx:pt>
          <cx:pt idx="335">3.3332999999999999</cx:pt>
          <cx:pt idx="336">4</cx:pt>
          <cx:pt idx="337">1.6667000000000001</cx:pt>
          <cx:pt idx="338">3.3332999999999999</cx:pt>
          <cx:pt idx="339">2.6667000000000001</cx:pt>
          <cx:pt idx="340">2.3332999999999999</cx:pt>
          <cx:pt idx="341">2.6667000000000001</cx:pt>
          <cx:pt idx="342">4</cx:pt>
          <cx:pt idx="343">2.5</cx:pt>
          <cx:pt idx="344">2</cx:pt>
          <cx:pt idx="345">3.25</cx:pt>
          <cx:pt idx="346">3.25</cx:pt>
          <cx:pt idx="347">3</cx:pt>
          <cx:pt idx="348">3</cx:pt>
          <cx:pt idx="349">3</cx:pt>
          <cx:pt idx="350">3</cx:pt>
          <cx:pt idx="351">3</cx:pt>
          <cx:pt idx="352">4</cx:pt>
          <cx:pt idx="353">3.5</cx:pt>
          <cx:pt idx="354">2.75</cx:pt>
          <cx:pt idx="355">3.25</cx:pt>
          <cx:pt idx="356">3.5</cx:pt>
          <cx:pt idx="357">3.75</cx:pt>
          <cx:pt idx="358">3.5</cx:pt>
          <cx:pt idx="359">4</cx:pt>
          <cx:pt idx="360">4.25</cx:pt>
          <cx:pt idx="361">4</cx:pt>
          <cx:pt idx="362">3.75</cx:pt>
          <cx:pt idx="363">4.5</cx:pt>
          <cx:pt idx="364">4.25</cx:pt>
          <cx:pt idx="365">4.5</cx:pt>
          <cx:pt idx="366">4.75</cx:pt>
          <cx:pt idx="367">4.75</cx:pt>
          <cx:pt idx="368">2</cx:pt>
          <cx:pt idx="369">2</cx:pt>
          <cx:pt idx="370">4.5</cx:pt>
          <cx:pt idx="371">1.5</cx:pt>
          <cx:pt idx="372">2</cx:pt>
          <cx:pt idx="373">3</cx:pt>
          <cx:pt idx="374">2</cx:pt>
          <cx:pt idx="375">2</cx:pt>
          <cx:pt idx="376">4</cx:pt>
          <cx:pt idx="377">3.5</cx:pt>
          <cx:pt idx="378">3.5</cx:pt>
          <cx:pt idx="379">3.25</cx:pt>
          <cx:pt idx="380">2</cx:pt>
          <cx:pt idx="381">4</cx:pt>
          <cx:pt idx="382">4</cx:pt>
          <cx:pt idx="383">3.5</cx:pt>
          <cx:pt idx="384">3.5</cx:pt>
          <cx:pt idx="385">3</cx:pt>
          <cx:pt idx="386">2.5</cx:pt>
          <cx:pt idx="387">3.5</cx:pt>
          <cx:pt idx="388">4</cx:pt>
          <cx:pt idx="389">3.5</cx:pt>
          <cx:pt idx="390">4</cx:pt>
          <cx:pt idx="391">3.5</cx:pt>
          <cx:pt idx="392">3.5</cx:pt>
          <cx:pt idx="393">3.5</cx:pt>
          <cx:pt idx="394">2</cx:pt>
          <cx:pt idx="395">2.75</cx:pt>
          <cx:pt idx="396">3.75</cx:pt>
          <cx:pt idx="397">3.5</cx:pt>
          <cx:pt idx="398">4.25</cx:pt>
          <cx:pt idx="399">3.75</cx:pt>
          <cx:pt idx="400">3.25</cx:pt>
          <cx:pt idx="401">2.75</cx:pt>
          <cx:pt idx="402">3.5</cx:pt>
          <cx:pt idx="403">3.25</cx:pt>
          <cx:pt idx="404">2.75</cx:pt>
          <cx:pt idx="405">4.5</cx:pt>
          <cx:pt idx="406">2.75</cx:pt>
          <cx:pt idx="407">2.5</cx:pt>
          <cx:pt idx="408">3</cx:pt>
          <cx:pt idx="409">4.5</cx:pt>
          <cx:pt idx="410">1.5</cx:pt>
          <cx:pt idx="411">4</cx:pt>
          <cx:pt idx="412">4</cx:pt>
          <cx:pt idx="413">3.5</cx:pt>
          <cx:pt idx="414">3</cx:pt>
          <cx:pt idx="415">3</cx:pt>
          <cx:pt idx="416">4</cx:pt>
          <cx:pt idx="417">3</cx:pt>
          <cx:pt idx="418">3</cx:pt>
          <cx:pt idx="419">2</cx:pt>
          <cx:pt idx="420">3</cx:pt>
          <cx:pt idx="421">3</cx:pt>
          <cx:pt idx="422">3.5</cx:pt>
          <cx:pt idx="423">2.5</cx:pt>
          <cx:pt idx="424">2.5</cx:pt>
          <cx:pt idx="425">2</cx:pt>
          <cx:pt idx="426">2</cx:pt>
          <cx:pt idx="427">2.5</cx:pt>
          <cx:pt idx="428">3</cx:pt>
          <cx:pt idx="429">3.5</cx:pt>
          <cx:pt idx="430">2.5</cx:pt>
          <cx:pt idx="431">3</cx:pt>
          <cx:pt idx="432">3.5</cx:pt>
          <cx:pt idx="433">3</cx:pt>
          <cx:pt idx="434">4</cx:pt>
          <cx:pt idx="435">3.5</cx:pt>
          <cx:pt idx="436">3.5</cx:pt>
          <cx:pt idx="437">3</cx:pt>
          <cx:pt idx="438">3.5</cx:pt>
          <cx:pt idx="439">3.5</cx:pt>
          <cx:pt idx="440">3</cx:pt>
          <cx:pt idx="441">4</cx:pt>
          <cx:pt idx="442">3.5</cx:pt>
          <cx:pt idx="443">3.5</cx:pt>
          <cx:pt idx="444">2.5</cx:pt>
          <cx:pt idx="445">2.5</cx:pt>
          <cx:pt idx="446">3</cx:pt>
          <cx:pt idx="447">3.5</cx:pt>
          <cx:pt idx="448">3</cx:pt>
          <cx:pt idx="449">2.5</cx:pt>
          <cx:pt idx="450">2.6667000000000001</cx:pt>
          <cx:pt idx="451">2.6667000000000001</cx:pt>
          <cx:pt idx="452">2.6667000000000001</cx:pt>
          <cx:pt idx="453">2.6667000000000001</cx:pt>
          <cx:pt idx="454">3.3332999999999999</cx:pt>
          <cx:pt idx="455">4</cx:pt>
          <cx:pt idx="456">3.6667000000000001</cx:pt>
          <cx:pt idx="457">3.3332999999999999</cx:pt>
          <cx:pt idx="458">2.5</cx:pt>
          <cx:pt idx="459">2.5</cx:pt>
          <cx:pt idx="460">2.5</cx:pt>
          <cx:pt idx="461">4</cx:pt>
          <cx:pt idx="462">3.5</cx:pt>
          <cx:pt idx="463">4</cx:pt>
          <cx:pt idx="464">3</cx:pt>
          <cx:pt idx="465">2</cx:pt>
          <cx:pt idx="466">3</cx:pt>
          <cx:pt idx="467">2.5</cx:pt>
          <cx:pt idx="468">3.5</cx:pt>
          <cx:pt idx="469">2.5</cx:pt>
          <cx:pt idx="470">3.5</cx:pt>
          <cx:pt idx="471">3.5</cx:pt>
          <cx:pt idx="472">2</cx:pt>
          <cx:pt idx="473">3.5</cx:pt>
          <cx:pt idx="474">3.5</cx:pt>
          <cx:pt idx="475">4.5</cx:pt>
          <cx:pt idx="476">3.5</cx:pt>
          <cx:pt idx="477">3.5</cx:pt>
          <cx:pt idx="478">3</cx:pt>
          <cx:pt idx="479">3.5</cx:pt>
          <cx:pt idx="480">3</cx:pt>
          <cx:pt idx="481">3</cx:pt>
          <cx:pt idx="482">3</cx:pt>
          <cx:pt idx="483">3</cx:pt>
          <cx:pt idx="484">4.5</cx:pt>
          <cx:pt idx="485">3.5</cx:pt>
          <cx:pt idx="486">2.5</cx:pt>
          <cx:pt idx="487">3.5</cx:pt>
          <cx:pt idx="488">3</cx:pt>
          <cx:pt idx="489">4.5</cx:pt>
          <cx:pt idx="490">2.5</cx:pt>
          <cx:pt idx="491">4</cx:pt>
          <cx:pt idx="492">4</cx:pt>
          <cx:pt idx="493">4.5</cx:pt>
          <cx:pt idx="494">4</cx:pt>
          <cx:pt idx="495">3</cx:pt>
          <cx:pt idx="496">3</cx:pt>
          <cx:pt idx="497">3.5</cx:pt>
          <cx:pt idx="498">3.5</cx:pt>
          <cx:pt idx="499">3</cx:pt>
          <cx:pt idx="500">3</cx:pt>
          <cx:pt idx="501">4</cx:pt>
          <cx:pt idx="502">3</cx:pt>
          <cx:pt idx="503">3</cx:pt>
          <cx:pt idx="504">3.5</cx:pt>
          <cx:pt idx="505">3.5</cx:pt>
          <cx:pt idx="506">3.5</cx:pt>
          <cx:pt idx="507">3</cx:pt>
          <cx:pt idx="508">4</cx:pt>
          <cx:pt idx="509">4</cx:pt>
          <cx:pt idx="510">4.5</cx:pt>
          <cx:pt idx="511">4</cx:pt>
          <cx:pt idx="512">2.5</cx:pt>
          <cx:pt idx="513">4</cx:pt>
          <cx:pt idx="514">4.5</cx:pt>
          <cx:pt idx="515">3.5</cx:pt>
          <cx:pt idx="516">2.5</cx:pt>
          <cx:pt idx="517">3</cx:pt>
          <cx:pt idx="518">3</cx:pt>
          <cx:pt idx="519">3</cx:pt>
          <cx:pt idx="520">3</cx:pt>
          <cx:pt idx="521">2.5</cx:pt>
          <cx:pt idx="522">4</cx:pt>
          <cx:pt idx="523">3</cx:pt>
          <cx:pt idx="524">3</cx:pt>
          <cx:pt idx="525">2.5</cx:pt>
          <cx:pt idx="526">3</cx:pt>
          <cx:pt idx="527">2.5</cx:pt>
          <cx:pt idx="528">3</cx:pt>
          <cx:pt idx="529">3.5</cx:pt>
          <cx:pt idx="530">4</cx:pt>
          <cx:pt idx="531">4</cx:pt>
          <cx:pt idx="532">2.5</cx:pt>
          <cx:pt idx="533">2</cx:pt>
          <cx:pt idx="534">3</cx:pt>
          <cx:pt idx="535">2.5</cx:pt>
          <cx:pt idx="536">3.5</cx:pt>
          <cx:pt idx="537">2.5</cx:pt>
          <cx:pt idx="538">2.5</cx:pt>
          <cx:pt idx="539">3.5</cx:pt>
          <cx:pt idx="540">2.5</cx:pt>
          <cx:pt idx="541">3</cx:pt>
          <cx:pt idx="542">3</cx:pt>
          <cx:pt idx="543">3</cx:pt>
          <cx:pt idx="544">4</cx:pt>
          <cx:pt idx="545">3</cx:pt>
          <cx:pt idx="546">3.5</cx:pt>
          <cx:pt idx="547">3.5</cx:pt>
          <cx:pt idx="548">3.5</cx:pt>
          <cx:pt idx="549">4</cx:pt>
          <cx:pt idx="550">4</cx:pt>
          <cx:pt idx="551">3.5</cx:pt>
          <cx:pt idx="552">4.5</cx:pt>
          <cx:pt idx="553">2.5</cx:pt>
          <cx:pt idx="554">3</cx:pt>
          <cx:pt idx="555">2.5</cx:pt>
          <cx:pt idx="556">2</cx:pt>
          <cx:pt idx="557">3</cx:pt>
          <cx:pt idx="558">2</cx:pt>
          <cx:pt idx="559">3</cx:pt>
          <cx:pt idx="560">2.5</cx:pt>
          <cx:pt idx="561">4.5</cx:pt>
          <cx:pt idx="562">2.5</cx:pt>
          <cx:pt idx="563">3.5</cx:pt>
          <cx:pt idx="564">1.5</cx:pt>
          <cx:pt idx="565">2.5</cx:pt>
          <cx:pt idx="566">3</cx:pt>
          <cx:pt idx="567">3</cx:pt>
          <cx:pt idx="568">3.5</cx:pt>
          <cx:pt idx="569">3.5</cx:pt>
          <cx:pt idx="570">4</cx:pt>
          <cx:pt idx="571">4</cx:pt>
          <cx:pt idx="572">3.5</cx:pt>
          <cx:pt idx="573">2.5</cx:pt>
          <cx:pt idx="574">3.5</cx:pt>
          <cx:pt idx="575">3</cx:pt>
          <cx:pt idx="576">3.5</cx:pt>
          <cx:pt idx="577">2.5</cx:pt>
          <cx:pt idx="578">4</cx:pt>
          <cx:pt idx="579">4</cx:pt>
          <cx:pt idx="580">2.5</cx:pt>
          <cx:pt idx="581">3</cx:pt>
          <cx:pt idx="582">3</cx:pt>
          <cx:pt idx="583">2</cx:pt>
          <cx:pt idx="584">2.5</cx:pt>
          <cx:pt idx="585">3.5</cx:pt>
          <cx:pt idx="586">3</cx:pt>
          <cx:pt idx="587">3</cx:pt>
          <cx:pt idx="588">3</cx:pt>
          <cx:pt idx="589">2.5</cx:pt>
          <cx:pt idx="590">3.5</cx:pt>
          <cx:pt idx="591">2.5</cx:pt>
          <cx:pt idx="592">2.5</cx:pt>
          <cx:pt idx="593">3</cx:pt>
          <cx:pt idx="594">3.5</cx:pt>
          <cx:pt idx="595">2.5</cx:pt>
          <cx:pt idx="596">3</cx:pt>
          <cx:pt idx="597">3</cx:pt>
          <cx:pt idx="598">2.5</cx:pt>
          <cx:pt idx="599">3</cx:pt>
          <cx:pt idx="600">3.5</cx:pt>
          <cx:pt idx="601">2.5</cx:pt>
          <cx:pt idx="602">3</cx:pt>
          <cx:pt idx="603">3.5</cx:pt>
          <cx:pt idx="604">3</cx:pt>
          <cx:pt idx="605">3.5</cx:pt>
          <cx:pt idx="606">3</cx:pt>
          <cx:pt idx="607">2.5</cx:pt>
          <cx:pt idx="608">2.5</cx:pt>
          <cx:pt idx="609">2.5</cx:pt>
          <cx:pt idx="610">3.5</cx:pt>
          <cx:pt idx="611">2.5</cx:pt>
          <cx:pt idx="612">3</cx:pt>
          <cx:pt idx="613">3</cx:pt>
          <cx:pt idx="614">2.5</cx:pt>
          <cx:pt idx="615">3</cx:pt>
          <cx:pt idx="616">3</cx:pt>
          <cx:pt idx="617">4</cx:pt>
          <cx:pt idx="618">3.5</cx:pt>
          <cx:pt idx="619">4.5</cx:pt>
          <cx:pt idx="620">3</cx:pt>
          <cx:pt idx="621">2.5</cx:pt>
          <cx:pt idx="622">2.5</cx:pt>
          <cx:pt idx="623">2.5</cx:pt>
          <cx:pt idx="624">3</cx:pt>
          <cx:pt idx="625">1.5</cx:pt>
          <cx:pt idx="626">2.5</cx:pt>
          <cx:pt idx="627">3</cx:pt>
          <cx:pt idx="628">4</cx:pt>
          <cx:pt idx="629">2.5</cx:pt>
          <cx:pt idx="630">4</cx:pt>
          <cx:pt idx="631">4</cx:pt>
          <cx:pt idx="632">2</cx:pt>
          <cx:pt idx="633">3.5</cx:pt>
          <cx:pt idx="634">3.5</cx:pt>
          <cx:pt idx="635">3.5</cx:pt>
          <cx:pt idx="636">3.5</cx:pt>
          <cx:pt idx="637">3.5</cx:pt>
          <cx:pt idx="638">4</cx:pt>
          <cx:pt idx="639">3</cx:pt>
          <cx:pt idx="640">3.5</cx:pt>
          <cx:pt idx="641">3.5</cx:pt>
          <cx:pt idx="642">3</cx:pt>
          <cx:pt idx="643">2.5</cx:pt>
          <cx:pt idx="644">2</cx:pt>
          <cx:pt idx="645">3.5</cx:pt>
          <cx:pt idx="646">2.5</cx:pt>
          <cx:pt idx="647">3.5</cx:pt>
          <cx:pt idx="648">3</cx:pt>
          <cx:pt idx="649">3.5</cx:pt>
          <cx:pt idx="650">4</cx:pt>
          <cx:pt idx="651">2.5</cx:pt>
          <cx:pt idx="652">3</cx:pt>
          <cx:pt idx="653">3.5</cx:pt>
          <cx:pt idx="654">3</cx:pt>
          <cx:pt idx="655">3.5</cx:pt>
          <cx:pt idx="656">2</cx:pt>
          <cx:pt idx="657">2</cx:pt>
          <cx:pt idx="658">2.5</cx:pt>
          <cx:pt idx="659">3</cx:pt>
          <cx:pt idx="660">4</cx:pt>
          <cx:pt idx="661">4</cx:pt>
          <cx:pt idx="662">2.5</cx:pt>
          <cx:pt idx="663">3</cx:pt>
          <cx:pt idx="664">3.5</cx:pt>
          <cx:pt idx="665">4</cx:pt>
          <cx:pt idx="666">4</cx:pt>
          <cx:pt idx="667">4.5</cx:pt>
          <cx:pt idx="668">3</cx:pt>
          <cx:pt idx="669">3.5</cx:pt>
          <cx:pt idx="670">3.5</cx:pt>
          <cx:pt idx="671">2.5</cx:pt>
          <cx:pt idx="672">3</cx:pt>
          <cx:pt idx="673">3</cx:pt>
          <cx:pt idx="674">3</cx:pt>
          <cx:pt idx="675">2</cx:pt>
          <cx:pt idx="676">3.5</cx:pt>
          <cx:pt idx="677">4</cx:pt>
          <cx:pt idx="678">3</cx:pt>
          <cx:pt idx="679">4</cx:pt>
          <cx:pt idx="680">3.5</cx:pt>
          <cx:pt idx="681">3.5</cx:pt>
          <cx:pt idx="682">2.5</cx:pt>
          <cx:pt idx="683">3.5</cx:pt>
          <cx:pt idx="684">3</cx:pt>
          <cx:pt idx="685">3</cx:pt>
          <cx:pt idx="686">2</cx:pt>
          <cx:pt idx="687">3</cx:pt>
          <cx:pt idx="688">3.5</cx:pt>
          <cx:pt idx="689">2</cx:pt>
          <cx:pt idx="690">4.5</cx:pt>
          <cx:pt idx="691">3</cx:pt>
          <cx:pt idx="692">2</cx:pt>
          <cx:pt idx="693">2.5</cx:pt>
          <cx:pt idx="694">2.5</cx:pt>
          <cx:pt idx="695">2</cx:pt>
          <cx:pt idx="696">4</cx:pt>
          <cx:pt idx="697">3</cx:pt>
          <cx:pt idx="698">3.5</cx:pt>
          <cx:pt idx="699">2.5</cx:pt>
          <cx:pt idx="700">4.5</cx:pt>
          <cx:pt idx="701">2.5</cx:pt>
          <cx:pt idx="702">3</cx:pt>
          <cx:pt idx="703">2.5</cx:pt>
          <cx:pt idx="704">3</cx:pt>
          <cx:pt idx="705">2.5</cx:pt>
          <cx:pt idx="706">2.5</cx:pt>
          <cx:pt idx="707">3</cx:pt>
          <cx:pt idx="708">3</cx:pt>
          <cx:pt idx="709">3</cx:pt>
          <cx:pt idx="710">3</cx:pt>
          <cx:pt idx="711">2.6667000000000001</cx:pt>
          <cx:pt idx="712">2.6667000000000001</cx:pt>
          <cx:pt idx="713">3</cx:pt>
          <cx:pt idx="714">3</cx:pt>
          <cx:pt idx="715">2</cx:pt>
          <cx:pt idx="716">3</cx:pt>
          <cx:pt idx="717">3</cx:pt>
          <cx:pt idx="718">2.5</cx:pt>
          <cx:pt idx="719">2.5</cx:pt>
          <cx:pt idx="720">2</cx:pt>
          <cx:pt idx="721">2</cx:pt>
          <cx:pt idx="722">3.5</cx:pt>
          <cx:pt idx="723">3.5</cx:pt>
          <cx:pt idx="724">2.5</cx:pt>
          <cx:pt idx="725">3</cx:pt>
          <cx:pt idx="726">3</cx:pt>
          <cx:pt idx="727">3.5</cx:pt>
          <cx:pt idx="728">4</cx:pt>
          <cx:pt idx="729">3</cx:pt>
          <cx:pt idx="730">3</cx:pt>
          <cx:pt idx="731">2.5</cx:pt>
          <cx:pt idx="732">3.5</cx:pt>
          <cx:pt idx="733">3</cx:pt>
          <cx:pt idx="734">3.5</cx:pt>
          <cx:pt idx="735">2.5</cx:pt>
          <cx:pt idx="736">3.5</cx:pt>
          <cx:pt idx="737">3.5</cx:pt>
          <cx:pt idx="738">2</cx:pt>
          <cx:pt idx="739">3</cx:pt>
          <cx:pt idx="740">3</cx:pt>
          <cx:pt idx="741">2.5</cx:pt>
          <cx:pt idx="742">3.5</cx:pt>
          <cx:pt idx="743">4</cx:pt>
          <cx:pt idx="744">3</cx:pt>
          <cx:pt idx="745">3</cx:pt>
          <cx:pt idx="746">3.5</cx:pt>
          <cx:pt idx="747">3.5</cx:pt>
          <cx:pt idx="748">3</cx:pt>
          <cx:pt idx="749">2.5</cx:pt>
          <cx:pt idx="750">4.5</cx:pt>
          <cx:pt idx="751">3.5</cx:pt>
          <cx:pt idx="752">4.5</cx:pt>
          <cx:pt idx="753">2.5</cx:pt>
          <cx:pt idx="754">4.5</cx:pt>
          <cx:pt idx="755">2.5</cx:pt>
          <cx:pt idx="756">3.5</cx:pt>
          <cx:pt idx="757">2.5</cx:pt>
          <cx:pt idx="758">2.5</cx:pt>
          <cx:pt idx="759">4</cx:pt>
          <cx:pt idx="760">3.5</cx:pt>
          <cx:pt idx="761">2.3332999999999999</cx:pt>
          <cx:pt idx="762">2.6667000000000001</cx:pt>
          <cx:pt idx="763">4</cx:pt>
          <cx:pt idx="764">2</cx:pt>
          <cx:pt idx="765">3.5</cx:pt>
          <cx:pt idx="766">3.3332999999999999</cx:pt>
          <cx:pt idx="767">4</cx:pt>
          <cx:pt idx="768">3</cx:pt>
          <cx:pt idx="769">3</cx:pt>
          <cx:pt idx="770">3.5</cx:pt>
          <cx:pt idx="771">3</cx:pt>
          <cx:pt idx="772">3</cx:pt>
          <cx:pt idx="773">3</cx:pt>
          <cx:pt idx="774">3.3332999999999999</cx:pt>
          <cx:pt idx="775">3</cx:pt>
          <cx:pt idx="776">4.5</cx:pt>
          <cx:pt idx="777">5</cx:pt>
          <cx:pt idx="778">4</cx:pt>
          <cx:pt idx="779">4</cx:pt>
          <cx:pt idx="780">5</cx:pt>
          <cx:pt idx="781">5</cx:pt>
          <cx:pt idx="782">4.5</cx:pt>
          <cx:pt idx="783">3.5</cx:pt>
          <cx:pt idx="784">2.5</cx:pt>
          <cx:pt idx="785">3</cx:pt>
          <cx:pt idx="786">4</cx:pt>
          <cx:pt idx="787">3</cx:pt>
          <cx:pt idx="788">3.5</cx:pt>
          <cx:pt idx="789">3.5</cx:pt>
          <cx:pt idx="790">4</cx:pt>
          <cx:pt idx="791">2.5</cx:pt>
          <cx:pt idx="792">2.5</cx:pt>
          <cx:pt idx="793">2.5</cx:pt>
          <cx:pt idx="794">2</cx:pt>
          <cx:pt idx="795">3</cx:pt>
          <cx:pt idx="796">1.5</cx:pt>
          <cx:pt idx="797">2</cx:pt>
          <cx:pt idx="798">3.5</cx:pt>
          <cx:pt idx="799">3</cx:pt>
          <cx:pt idx="800">3.5</cx:pt>
          <cx:pt idx="801">2</cx:pt>
          <cx:pt idx="802">2</cx:pt>
          <cx:pt idx="803">3.6667000000000001</cx:pt>
          <cx:pt idx="804">3.6667000000000001</cx:pt>
          <cx:pt idx="805">1.5</cx:pt>
          <cx:pt idx="806">2</cx:pt>
          <cx:pt idx="807">2</cx:pt>
          <cx:pt idx="808">2.5</cx:pt>
          <cx:pt idx="809">3</cx:pt>
          <cx:pt idx="810">3</cx:pt>
          <cx:pt idx="811">2.5</cx:pt>
          <cx:pt idx="812">2.5</cx:pt>
          <cx:pt idx="813">2.6667000000000001</cx:pt>
          <cx:pt idx="814">2</cx:pt>
          <cx:pt idx="815">3</cx:pt>
          <cx:pt idx="816">2</cx:pt>
          <cx:pt idx="817">2.6667000000000001</cx:pt>
          <cx:pt idx="818">2.3332999999999999</cx:pt>
          <cx:pt idx="819">4.5</cx:pt>
          <cx:pt idx="820">3.5</cx:pt>
          <cx:pt idx="821">3.5</cx:pt>
          <cx:pt idx="822">2.5</cx:pt>
          <cx:pt idx="823">3.5</cx:pt>
          <cx:pt idx="824">4</cx:pt>
          <cx:pt idx="825">3.5</cx:pt>
          <cx:pt idx="826">3</cx:pt>
          <cx:pt idx="827">2</cx:pt>
          <cx:pt idx="828">3</cx:pt>
          <cx:pt idx="829">1.5</cx:pt>
          <cx:pt idx="830">2</cx:pt>
          <cx:pt idx="831">2</cx:pt>
          <cx:pt idx="832">1.5</cx:pt>
          <cx:pt idx="833">2.5</cx:pt>
          <cx:pt idx="834">2.5</cx:pt>
          <cx:pt idx="835">2</cx:pt>
          <cx:pt idx="836">1.5</cx:pt>
          <cx:pt idx="837">2.5</cx:pt>
          <cx:pt idx="838">3.5</cx:pt>
          <cx:pt idx="839">2</cx:pt>
          <cx:pt idx="840">2.5</cx:pt>
          <cx:pt idx="841">2</cx:pt>
          <cx:pt idx="842">2</cx:pt>
          <cx:pt idx="843">1.5</cx:pt>
          <cx:pt idx="844">2</cx:pt>
          <cx:pt idx="845">2</cx:pt>
          <cx:pt idx="846">2.5</cx:pt>
          <cx:pt idx="847">1</cx:pt>
          <cx:pt idx="848">3</cx:pt>
          <cx:pt idx="849">3</cx:pt>
          <cx:pt idx="850">2.5</cx:pt>
          <cx:pt idx="851">4.5</cx:pt>
          <cx:pt idx="852">1.5</cx:pt>
          <cx:pt idx="853">2.5</cx:pt>
          <cx:pt idx="854">3</cx:pt>
          <cx:pt idx="855">2.5</cx:pt>
          <cx:pt idx="856">3</cx:pt>
          <cx:pt idx="857">3.5</cx:pt>
          <cx:pt idx="858">3</cx:pt>
          <cx:pt idx="859">2</cx:pt>
          <cx:pt idx="860">2</cx:pt>
          <cx:pt idx="861">4</cx:pt>
          <cx:pt idx="862">2.5</cx:pt>
          <cx:pt idx="863">4.5</cx:pt>
          <cx:pt idx="864">3</cx:pt>
          <cx:pt idx="865">3</cx:pt>
          <cx:pt idx="866">2.5</cx:pt>
          <cx:pt idx="867">4.5</cx:pt>
          <cx:pt idx="868">4.5</cx:pt>
          <cx:pt idx="869">3.5</cx:pt>
          <cx:pt idx="870">3</cx:pt>
          <cx:pt idx="871">4</cx:pt>
          <cx:pt idx="872">3.5</cx:pt>
          <cx:pt idx="873">3</cx:pt>
          <cx:pt idx="874">3.5</cx:pt>
          <cx:pt idx="875">4.5</cx:pt>
          <cx:pt idx="876">4.5</cx:pt>
          <cx:pt idx="877">2</cx:pt>
          <cx:pt idx="878">4</cx:pt>
          <cx:pt idx="879">3</cx:pt>
          <cx:pt idx="880">3.5</cx:pt>
          <cx:pt idx="881">2.5</cx:pt>
          <cx:pt idx="882">3</cx:pt>
          <cx:pt idx="883">2</cx:pt>
          <cx:pt idx="884">2.5</cx:pt>
          <cx:pt idx="885">2</cx:pt>
          <cx:pt idx="886">2.5</cx:pt>
          <cx:pt idx="887">3</cx:pt>
          <cx:pt idx="888">3.5</cx:pt>
          <cx:pt idx="889">1.5</cx:pt>
          <cx:pt idx="890">2.5</cx:pt>
          <cx:pt idx="891">1.5</cx:pt>
          <cx:pt idx="892">3</cx:pt>
          <cx:pt idx="893">3.5</cx:pt>
          <cx:pt idx="894">3.5</cx:pt>
          <cx:pt idx="895">3.5</cx:pt>
          <cx:pt idx="896">2</cx:pt>
          <cx:pt idx="897">1.3332999999999999</cx:pt>
          <cx:pt idx="898">2.3332999999999999</cx:pt>
          <cx:pt idx="899">2.3332999999999999</cx:pt>
          <cx:pt idx="900">2.3332999999999999</cx:pt>
          <cx:pt idx="901">2.3332999999999999</cx:pt>
          <cx:pt idx="902">3</cx:pt>
          <cx:pt idx="903">2.3332999999999999</cx:pt>
          <cx:pt idx="904">2</cx:pt>
          <cx:pt idx="905">2.3332999999999999</cx:pt>
          <cx:pt idx="906">2.6667000000000001</cx:pt>
          <cx:pt idx="907">3</cx:pt>
          <cx:pt idx="908">3</cx:pt>
          <cx:pt idx="909">3</cx:pt>
          <cx:pt idx="910">3.5</cx:pt>
          <cx:pt idx="911">1.6667000000000001</cx:pt>
          <cx:pt idx="912">3.5</cx:pt>
          <cx:pt idx="913">4</cx:pt>
          <cx:pt idx="914">4.5</cx:pt>
          <cx:pt idx="915">3.5</cx:pt>
          <cx:pt idx="916">4</cx:pt>
          <cx:pt idx="917">3</cx:pt>
          <cx:pt idx="918">3.5</cx:pt>
          <cx:pt idx="919">3.5</cx:pt>
          <cx:pt idx="920">2.5</cx:pt>
          <cx:pt idx="921">2.5</cx:pt>
          <cx:pt idx="922">3.5</cx:pt>
          <cx:pt idx="923">3.5</cx:pt>
          <cx:pt idx="924">4</cx:pt>
          <cx:pt idx="925">4</cx:pt>
          <cx:pt idx="926">2</cx:pt>
          <cx:pt idx="927">2.3332999999999999</cx:pt>
          <cx:pt idx="928">3</cx:pt>
          <cx:pt idx="929">3</cx:pt>
          <cx:pt idx="930">3</cx:pt>
          <cx:pt idx="931">3</cx:pt>
          <cx:pt idx="932">3</cx:pt>
          <cx:pt idx="933">3.5</cx:pt>
          <cx:pt idx="934">3.5</cx:pt>
          <cx:pt idx="935">3.5</cx:pt>
          <cx:pt idx="936">2.5</cx:pt>
          <cx:pt idx="937">2.5</cx:pt>
          <cx:pt idx="938">3</cx:pt>
          <cx:pt idx="939">2.5</cx:pt>
          <cx:pt idx="940">3</cx:pt>
          <cx:pt idx="941">2.5</cx:pt>
          <cx:pt idx="942">3</cx:pt>
          <cx:pt idx="943">3</cx:pt>
          <cx:pt idx="944">2.5</cx:pt>
          <cx:pt idx="945">2.3332999999999999</cx:pt>
          <cx:pt idx="946">2.5</cx:pt>
          <cx:pt idx="947">2.5</cx:pt>
          <cx:pt idx="948">3</cx:pt>
          <cx:pt idx="949">3</cx:pt>
          <cx:pt idx="950">3</cx:pt>
          <cx:pt idx="951">3</cx:pt>
          <cx:pt idx="952">3</cx:pt>
          <cx:pt idx="953">2.5</cx:pt>
          <cx:pt idx="954">3</cx:pt>
          <cx:pt idx="955">3</cx:pt>
          <cx:pt idx="956">1.6667000000000001</cx:pt>
          <cx:pt idx="957">3</cx:pt>
          <cx:pt idx="958">2.3332999999999999</cx:pt>
          <cx:pt idx="959">2.6667000000000001</cx:pt>
          <cx:pt idx="960">3</cx:pt>
          <cx:pt idx="961">4.5</cx:pt>
          <cx:pt idx="962">2.5</cx:pt>
          <cx:pt idx="963">2.5</cx:pt>
          <cx:pt idx="964">3</cx:pt>
          <cx:pt idx="965">3.5</cx:pt>
          <cx:pt idx="966">3.5</cx:pt>
          <cx:pt idx="967">2</cx:pt>
          <cx:pt idx="968">3</cx:pt>
          <cx:pt idx="969">2.5</cx:pt>
          <cx:pt idx="970">3.5</cx:pt>
          <cx:pt idx="971">3.5</cx:pt>
          <cx:pt idx="972">4</cx:pt>
          <cx:pt idx="973">2.5</cx:pt>
          <cx:pt idx="974">2.5</cx:pt>
          <cx:pt idx="975">2.5</cx:pt>
          <cx:pt idx="976">3.5</cx:pt>
          <cx:pt idx="977">3.5</cx:pt>
          <cx:pt idx="978">3.5</cx:pt>
          <cx:pt idx="979">4</cx:pt>
          <cx:pt idx="980">3.5</cx:pt>
          <cx:pt idx="981">3</cx:pt>
          <cx:pt idx="982">3</cx:pt>
          <cx:pt idx="983">2.5</cx:pt>
          <cx:pt idx="984">3</cx:pt>
          <cx:pt idx="985">3.5</cx:pt>
          <cx:pt idx="986">3</cx:pt>
          <cx:pt idx="987">2.5</cx:pt>
          <cx:pt idx="988">3</cx:pt>
          <cx:pt idx="989">2.6667000000000001</cx:pt>
          <cx:pt idx="990">3.6667000000000001</cx:pt>
          <cx:pt idx="991">3</cx:pt>
          <cx:pt idx="992">3</cx:pt>
          <cx:pt idx="993">2.6667000000000001</cx:pt>
          <cx:pt idx="994">3.6667000000000001</cx:pt>
          <cx:pt idx="995">4</cx:pt>
          <cx:pt idx="996">2.5</cx:pt>
          <cx:pt idx="997">3.5</cx:pt>
          <cx:pt idx="998">3.3332999999999999</cx:pt>
          <cx:pt idx="999">2</cx:pt>
          <cx:pt idx="1000">2.5</cx:pt>
          <cx:pt idx="1001">3</cx:pt>
          <cx:pt idx="1002">3</cx:pt>
          <cx:pt idx="1003">3.5</cx:pt>
          <cx:pt idx="1004">2.5</cx:pt>
          <cx:pt idx="1005">3</cx:pt>
          <cx:pt idx="1006">2.5</cx:pt>
          <cx:pt idx="1007">3</cx:pt>
          <cx:pt idx="1008">3.5</cx:pt>
          <cx:pt idx="1009">3.6667000000000001</cx:pt>
          <cx:pt idx="1010">3.6667000000000001</cx:pt>
          <cx:pt idx="1011">2.5</cx:pt>
          <cx:pt idx="1012">2.6667000000000001</cx:pt>
          <cx:pt idx="1013">3</cx:pt>
          <cx:pt idx="1014">3.5</cx:pt>
          <cx:pt idx="1015">3.6667000000000001</cx:pt>
          <cx:pt idx="1016">4</cx:pt>
          <cx:pt idx="1017">4</cx:pt>
          <cx:pt idx="1018">3.3332999999999999</cx:pt>
          <cx:pt idx="1019">3</cx:pt>
          <cx:pt idx="1020">2.3332999999999999</cx:pt>
          <cx:pt idx="1021">3.6667000000000001</cx:pt>
          <cx:pt idx="1022">3</cx:pt>
          <cx:pt idx="1023">2.5</cx:pt>
          <cx:pt idx="1024">4</cx:pt>
          <cx:pt idx="1025">3</cx:pt>
          <cx:pt idx="1026">2</cx:pt>
          <cx:pt idx="1027">3</cx:pt>
          <cx:pt idx="1028">3</cx:pt>
          <cx:pt idx="1029">3.3332999999999999</cx:pt>
          <cx:pt idx="1030">3</cx:pt>
          <cx:pt idx="1031">2.6667000000000001</cx:pt>
          <cx:pt idx="1032">1.5</cx:pt>
          <cx:pt idx="1033">2.5</cx:pt>
          <cx:pt idx="1034">4</cx:pt>
          <cx:pt idx="1035">2.5</cx:pt>
          <cx:pt idx="1036">4</cx:pt>
          <cx:pt idx="1037">4</cx:pt>
          <cx:pt idx="1038">3</cx:pt>
          <cx:pt idx="1039">3.5</cx:pt>
          <cx:pt idx="1040">4</cx:pt>
          <cx:pt idx="1041">3</cx:pt>
          <cx:pt idx="1042">3</cx:pt>
          <cx:pt idx="1043">3</cx:pt>
          <cx:pt idx="1044">3.5</cx:pt>
          <cx:pt idx="1045">3.5</cx:pt>
          <cx:pt idx="1046">2.5</cx:pt>
          <cx:pt idx="1047">3</cx:pt>
          <cx:pt idx="1048">4</cx:pt>
          <cx:pt idx="1049">3</cx:pt>
          <cx:pt idx="1050">3.5</cx:pt>
          <cx:pt idx="1051">3</cx:pt>
          <cx:pt idx="1052">4</cx:pt>
          <cx:pt idx="1053">3</cx:pt>
          <cx:pt idx="1054">4</cx:pt>
          <cx:pt idx="1055">4.5</cx:pt>
          <cx:pt idx="1056">4</cx:pt>
          <cx:pt idx="1057">3</cx:pt>
          <cx:pt idx="1058">3</cx:pt>
          <cx:pt idx="1059">2.5</cx:pt>
          <cx:pt idx="1060">3</cx:pt>
          <cx:pt idx="1061">3.5</cx:pt>
          <cx:pt idx="1062">3.5</cx:pt>
          <cx:pt idx="1063">3.6667000000000001</cx:pt>
          <cx:pt idx="1064">3.5</cx:pt>
          <cx:pt idx="1065">2.6667000000000001</cx:pt>
          <cx:pt idx="1066">3.6667000000000001</cx:pt>
          <cx:pt idx="1067">2.3332999999999999</cx:pt>
          <cx:pt idx="1068">2.6667000000000001</cx:pt>
          <cx:pt idx="1069">2.3332999999999999</cx:pt>
          <cx:pt idx="1070">3</cx:pt>
          <cx:pt idx="1071">2.6667000000000001</cx:pt>
          <cx:pt idx="1072">3.3332999999999999</cx:pt>
          <cx:pt idx="1073">3.3332999999999999</cx:pt>
          <cx:pt idx="1074">3</cx:pt>
          <cx:pt idx="1075">2.6667000000000001</cx:pt>
          <cx:pt idx="1076">3.3332999999999999</cx:pt>
          <cx:pt idx="1077">3</cx:pt>
          <cx:pt idx="1078">3</cx:pt>
          <cx:pt idx="1079">3.3332999999999999</cx:pt>
          <cx:pt idx="1080">3.3332999999999999</cx:pt>
          <cx:pt idx="1081">3.6667000000000001</cx:pt>
          <cx:pt idx="1082">2.5</cx:pt>
          <cx:pt idx="1083">3.3332999999999999</cx:pt>
          <cx:pt idx="1084">2</cx:pt>
          <cx:pt idx="1085">2.5</cx:pt>
          <cx:pt idx="1086">3</cx:pt>
          <cx:pt idx="1087">3</cx:pt>
          <cx:pt idx="1088">2.6667000000000001</cx:pt>
          <cx:pt idx="1089">2.6667000000000001</cx:pt>
          <cx:pt idx="1090">3.3332999999999999</cx:pt>
          <cx:pt idx="1091">2.3332999999999999</cx:pt>
          <cx:pt idx="1092">2.5</cx:pt>
          <cx:pt idx="1093">2.6667000000000001</cx:pt>
          <cx:pt idx="1094">3.3332999999999999</cx:pt>
          <cx:pt idx="1095">3.6667000000000001</cx:pt>
          <cx:pt idx="1096">3</cx:pt>
          <cx:pt idx="1097">3.5</cx:pt>
          <cx:pt idx="1098">2.5</cx:pt>
          <cx:pt idx="1099">3</cx:pt>
          <cx:pt idx="1100">3.5</cx:pt>
          <cx:pt idx="1101">2.5</cx:pt>
          <cx:pt idx="1102">3</cx:pt>
          <cx:pt idx="1103">3</cx:pt>
          <cx:pt idx="1104">3</cx:pt>
          <cx:pt idx="1105">3</cx:pt>
          <cx:pt idx="1106">3.5</cx:pt>
          <cx:pt idx="1107">3</cx:pt>
          <cx:pt idx="1108">3</cx:pt>
          <cx:pt idx="1109">3</cx:pt>
          <cx:pt idx="1110">2.5</cx:pt>
          <cx:pt idx="1111">2.5</cx:pt>
          <cx:pt idx="1112">3.5</cx:pt>
          <cx:pt idx="1113">3.5</cx:pt>
          <cx:pt idx="1114">2.5</cx:pt>
          <cx:pt idx="1115">3.5</cx:pt>
          <cx:pt idx="1116">3.5</cx:pt>
          <cx:pt idx="1117">4</cx:pt>
          <cx:pt idx="1118">2.5</cx:pt>
          <cx:pt idx="1119">4.5</cx:pt>
          <cx:pt idx="1120">2.5</cx:pt>
          <cx:pt idx="1121">3.5</cx:pt>
          <cx:pt idx="1122">2.5</cx:pt>
          <cx:pt idx="1123">2.5</cx:pt>
          <cx:pt idx="1124">3</cx:pt>
          <cx:pt idx="1125">4</cx:pt>
          <cx:pt idx="1126">4.5</cx:pt>
          <cx:pt idx="1127">3.5</cx:pt>
          <cx:pt idx="1128">3.5</cx:pt>
          <cx:pt idx="1129">4.5</cx:pt>
          <cx:pt idx="1130">4.5</cx:pt>
          <cx:pt idx="1131">3.5</cx:pt>
          <cx:pt idx="1132">3</cx:pt>
          <cx:pt idx="1133">3</cx:pt>
          <cx:pt idx="1134">3</cx:pt>
          <cx:pt idx="1135">3</cx:pt>
          <cx:pt idx="1136">3</cx:pt>
          <cx:pt idx="1137">3.5</cx:pt>
          <cx:pt idx="1138">2.3332999999999999</cx:pt>
          <cx:pt idx="1139">3</cx:pt>
          <cx:pt idx="1140">3</cx:pt>
          <cx:pt idx="1141">2</cx:pt>
          <cx:pt idx="1142">4.5</cx:pt>
          <cx:pt idx="1143">3.5</cx:pt>
          <cx:pt idx="1144">2.5</cx:pt>
          <cx:pt idx="1145">3</cx:pt>
          <cx:pt idx="1146">3</cx:pt>
          <cx:pt idx="1147">2.5</cx:pt>
          <cx:pt idx="1148">4.5</cx:pt>
          <cx:pt idx="1149">3</cx:pt>
          <cx:pt idx="1150">4</cx:pt>
          <cx:pt idx="1151">2.5</cx:pt>
          <cx:pt idx="1152">3</cx:pt>
          <cx:pt idx="1153">3.6667000000000001</cx:pt>
          <cx:pt idx="1154">2</cx:pt>
          <cx:pt idx="1155">3</cx:pt>
          <cx:pt idx="1156">2.5</cx:pt>
          <cx:pt idx="1157">2.5</cx:pt>
          <cx:pt idx="1158">3</cx:pt>
          <cx:pt idx="1159">2.5</cx:pt>
          <cx:pt idx="1160">2.5</cx:pt>
          <cx:pt idx="1161">3</cx:pt>
          <cx:pt idx="1162">2.5</cx:pt>
          <cx:pt idx="1163">4</cx:pt>
          <cx:pt idx="1164">2.5</cx:pt>
          <cx:pt idx="1165">3.5</cx:pt>
          <cx:pt idx="1166">3</cx:pt>
          <cx:pt idx="1167">2.5</cx:pt>
          <cx:pt idx="1168">4.5</cx:pt>
          <cx:pt idx="1169">2</cx:pt>
          <cx:pt idx="1170">4.5</cx:pt>
          <cx:pt idx="1171">5</cx:pt>
          <cx:pt idx="1172">3.5</cx:pt>
          <cx:pt idx="1173">3</cx:pt>
          <cx:pt idx="1174">2.3332999999999999</cx:pt>
          <cx:pt idx="1175">2</cx:pt>
          <cx:pt idx="1176">4.5</cx:pt>
          <cx:pt idx="1177">3</cx:pt>
          <cx:pt idx="1178">3</cx:pt>
          <cx:pt idx="1179">3</cx:pt>
          <cx:pt idx="1180">3</cx:pt>
          <cx:pt idx="1181">3</cx:pt>
          <cx:pt idx="1182">3</cx:pt>
          <cx:pt idx="1183">2.5</cx:pt>
          <cx:pt idx="1184">2.5</cx:pt>
          <cx:pt idx="1185">3</cx:pt>
          <cx:pt idx="1186">4</cx:pt>
          <cx:pt idx="1187">3.5</cx:pt>
          <cx:pt idx="1188">3.5</cx:pt>
          <cx:pt idx="1189">3.6667000000000001</cx:pt>
          <cx:pt idx="1190">4.3333000000000004</cx:pt>
          <cx:pt idx="1191">2.6667000000000001</cx:pt>
          <cx:pt idx="1192">2.6667000000000001</cx:pt>
          <cx:pt idx="1193">3</cx:pt>
          <cx:pt idx="1194">3</cx:pt>
          <cx:pt idx="1195">3</cx:pt>
          <cx:pt idx="1196">2.5</cx:pt>
          <cx:pt idx="1197">3.5</cx:pt>
          <cx:pt idx="1198">4</cx:pt>
          <cx:pt idx="1199">4</cx:pt>
          <cx:pt idx="1200">4</cx:pt>
          <cx:pt idx="1201">2.5</cx:pt>
          <cx:pt idx="1202">4</cx:pt>
          <cx:pt idx="1203">4</cx:pt>
          <cx:pt idx="1204">4.5</cx:pt>
          <cx:pt idx="1205">4.5</cx:pt>
          <cx:pt idx="1206">2</cx:pt>
          <cx:pt idx="1207">3.5</cx:pt>
          <cx:pt idx="1208">3</cx:pt>
          <cx:pt idx="1209">4.3333000000000004</cx:pt>
          <cx:pt idx="1210">2.5</cx:pt>
          <cx:pt idx="1211">4</cx:pt>
          <cx:pt idx="1212">2.5</cx:pt>
          <cx:pt idx="1213">3</cx:pt>
          <cx:pt idx="1214">3</cx:pt>
          <cx:pt idx="1215">3</cx:pt>
          <cx:pt idx="1216">2.3332999999999999</cx:pt>
          <cx:pt idx="1217">1.6667000000000001</cx:pt>
          <cx:pt idx="1218">1.3332999999999999</cx:pt>
          <cx:pt idx="1219">4</cx:pt>
          <cx:pt idx="1220">4.5</cx:pt>
          <cx:pt idx="1221">3</cx:pt>
          <cx:pt idx="1222">5</cx:pt>
          <cx:pt idx="1223">4</cx:pt>
          <cx:pt idx="1224">4.5</cx:pt>
          <cx:pt idx="1225">4</cx:pt>
          <cx:pt idx="1226">3</cx:pt>
          <cx:pt idx="1227">3</cx:pt>
          <cx:pt idx="1228">2.5</cx:pt>
          <cx:pt idx="1229">3.5</cx:pt>
          <cx:pt idx="1230">4</cx:pt>
          <cx:pt idx="1231">4</cx:pt>
          <cx:pt idx="1232">3</cx:pt>
          <cx:pt idx="1233">2.5</cx:pt>
          <cx:pt idx="1234">4</cx:pt>
          <cx:pt idx="1235">2.5</cx:pt>
          <cx:pt idx="1236">3</cx:pt>
          <cx:pt idx="1237">3.5</cx:pt>
          <cx:pt idx="1238">2.5</cx:pt>
          <cx:pt idx="1239">2.5</cx:pt>
          <cx:pt idx="1240">3.5</cx:pt>
          <cx:pt idx="1241">1.5</cx:pt>
          <cx:pt idx="1242">2</cx:pt>
          <cx:pt idx="1243">2.5</cx:pt>
          <cx:pt idx="1244">3</cx:pt>
          <cx:pt idx="1245">3</cx:pt>
          <cx:pt idx="1246">3</cx:pt>
          <cx:pt idx="1247">2.5</cx:pt>
          <cx:pt idx="1248">2.5</cx:pt>
          <cx:pt idx="1249">3.5</cx:pt>
          <cx:pt idx="1250">3</cx:pt>
          <cx:pt idx="1251">3</cx:pt>
          <cx:pt idx="1252">3</cx:pt>
          <cx:pt idx="1253">4.5</cx:pt>
          <cx:pt idx="1254">4.5</cx:pt>
          <cx:pt idx="1255">3</cx:pt>
          <cx:pt idx="1256">2.5</cx:pt>
          <cx:pt idx="1257">3</cx:pt>
          <cx:pt idx="1258">3</cx:pt>
          <cx:pt idx="1259">3</cx:pt>
          <cx:pt idx="1260">3.5</cx:pt>
          <cx:pt idx="1261">3</cx:pt>
          <cx:pt idx="1262">3</cx:pt>
          <cx:pt idx="1263">2.5</cx:pt>
          <cx:pt idx="1264">3</cx:pt>
          <cx:pt idx="1265">3.5</cx:pt>
          <cx:pt idx="1266">4.5</cx:pt>
          <cx:pt idx="1267">3</cx:pt>
          <cx:pt idx="1268">3</cx:pt>
          <cx:pt idx="1269">2.5</cx:pt>
          <cx:pt idx="1270">2</cx:pt>
          <cx:pt idx="1271">3.5</cx:pt>
          <cx:pt idx="1272">2.5</cx:pt>
          <cx:pt idx="1273">4</cx:pt>
          <cx:pt idx="1274">2.6667000000000001</cx:pt>
          <cx:pt idx="1275">4</cx:pt>
          <cx:pt idx="1276">2.6667000000000001</cx:pt>
          <cx:pt idx="1277">3.5</cx:pt>
          <cx:pt idx="1278">3</cx:pt>
          <cx:pt idx="1279">2.5</cx:pt>
          <cx:pt idx="1280">4</cx:pt>
          <cx:pt idx="1281">3</cx:pt>
          <cx:pt idx="1282">3.5</cx:pt>
          <cx:pt idx="1283">3.5</cx:pt>
          <cx:pt idx="1284">3</cx:pt>
          <cx:pt idx="1285">4</cx:pt>
          <cx:pt idx="1286">3.5</cx:pt>
          <cx:pt idx="1287">3</cx:pt>
          <cx:pt idx="1288">4.5</cx:pt>
          <cx:pt idx="1289">3</cx:pt>
          <cx:pt idx="1290">4.5</cx:pt>
          <cx:pt idx="1291">2.6667000000000001</cx:pt>
          <cx:pt idx="1292">3</cx:pt>
          <cx:pt idx="1293">3</cx:pt>
          <cx:pt idx="1294">2</cx:pt>
          <cx:pt idx="1295">3.5</cx:pt>
          <cx:pt idx="1296">3.5</cx:pt>
          <cx:pt idx="1297">4</cx:pt>
          <cx:pt idx="1298">4</cx:pt>
          <cx:pt idx="1299">4.5</cx:pt>
          <cx:pt idx="1300">2.6667000000000001</cx:pt>
          <cx:pt idx="1301">2.5</cx:pt>
          <cx:pt idx="1302">2.5</cx:pt>
          <cx:pt idx="1303">3</cx:pt>
          <cx:pt idx="1304">3</cx:pt>
          <cx:pt idx="1305">4.5</cx:pt>
          <cx:pt idx="1306">3</cx:pt>
          <cx:pt idx="1307">4</cx:pt>
          <cx:pt idx="1308">4.5</cx:pt>
          <cx:pt idx="1309">3.5</cx:pt>
          <cx:pt idx="1310">2.5</cx:pt>
          <cx:pt idx="1311">2</cx:pt>
          <cx:pt idx="1312">3.5</cx:pt>
          <cx:pt idx="1313">3</cx:pt>
          <cx:pt idx="1314">2</cx:pt>
          <cx:pt idx="1315">3.5</cx:pt>
          <cx:pt idx="1316">3</cx:pt>
          <cx:pt idx="1317">4</cx:pt>
          <cx:pt idx="1318">3</cx:pt>
          <cx:pt idx="1319">3.5</cx:pt>
          <cx:pt idx="1320">2.5</cx:pt>
          <cx:pt idx="1321">3.5</cx:pt>
          <cx:pt idx="1322">4</cx:pt>
          <cx:pt idx="1323">2.5</cx:pt>
          <cx:pt idx="1324">2.5</cx:pt>
          <cx:pt idx="1325">2.5</cx:pt>
          <cx:pt idx="1326">2</cx:pt>
          <cx:pt idx="1327">3</cx:pt>
          <cx:pt idx="1328">3.5</cx:pt>
          <cx:pt idx="1329">4</cx:pt>
          <cx:pt idx="1330">4.5</cx:pt>
          <cx:pt idx="1331">4.5</cx:pt>
          <cx:pt idx="1332">3.5</cx:pt>
          <cx:pt idx="1333">3</cx:pt>
          <cx:pt idx="1334">4</cx:pt>
          <cx:pt idx="1335">3</cx:pt>
          <cx:pt idx="1336">3.5</cx:pt>
          <cx:pt idx="1337">2.5</cx:pt>
          <cx:pt idx="1338">2.5</cx:pt>
          <cx:pt idx="1339">3</cx:pt>
          <cx:pt idx="1340">3.5</cx:pt>
          <cx:pt idx="1341">3.5</cx:pt>
          <cx:pt idx="1342">2</cx:pt>
          <cx:pt idx="1343">3.5</cx:pt>
          <cx:pt idx="1344">2.5</cx:pt>
          <cx:pt idx="1345">3.5</cx:pt>
          <cx:pt idx="1346">4</cx:pt>
          <cx:pt idx="1347">2.5</cx:pt>
          <cx:pt idx="1348">3</cx:pt>
          <cx:pt idx="1349">4</cx:pt>
          <cx:pt idx="1350">4</cx:pt>
          <cx:pt idx="1351">2.5</cx:pt>
          <cx:pt idx="1352">5</cx:pt>
          <cx:pt idx="1353">5</cx:pt>
          <cx:pt idx="1354">5</cx:pt>
          <cx:pt idx="1355">3</cx:pt>
          <cx:pt idx="1356">5</cx:pt>
          <cx:pt idx="1357">5</cx:pt>
          <cx:pt idx="1358">5</cx:pt>
          <cx:pt idx="1359">4.5</cx:pt>
          <cx:pt idx="1360">3</cx:pt>
          <cx:pt idx="1361">4</cx:pt>
          <cx:pt idx="1362">3.5</cx:pt>
          <cx:pt idx="1363">2.5</cx:pt>
          <cx:pt idx="1364">4</cx:pt>
          <cx:pt idx="1365">3</cx:pt>
          <cx:pt idx="1366">3</cx:pt>
          <cx:pt idx="1367">3</cx:pt>
          <cx:pt idx="1368">2.5</cx:pt>
          <cx:pt idx="1369">2.5</cx:pt>
          <cx:pt idx="1370">3</cx:pt>
          <cx:pt idx="1371">2.5</cx:pt>
          <cx:pt idx="1372">4.5</cx:pt>
          <cx:pt idx="1373">3.5</cx:pt>
          <cx:pt idx="1374">4</cx:pt>
          <cx:pt idx="1375">2</cx:pt>
          <cx:pt idx="1376">2.5</cx:pt>
          <cx:pt idx="1377">3.5</cx:pt>
          <cx:pt idx="1378">3</cx:pt>
          <cx:pt idx="1379">4</cx:pt>
          <cx:pt idx="1380">2.5</cx:pt>
          <cx:pt idx="1381">3</cx:pt>
          <cx:pt idx="1382">3.5</cx:pt>
          <cx:pt idx="1383">3</cx:pt>
          <cx:pt idx="1384">2.5</cx:pt>
          <cx:pt idx="1385">3</cx:pt>
          <cx:pt idx="1386">3</cx:pt>
          <cx:pt idx="1387">2.5</cx:pt>
          <cx:pt idx="1388">3</cx:pt>
          <cx:pt idx="1389">1.5</cx:pt>
          <cx:pt idx="1390">2.5</cx:pt>
          <cx:pt idx="1391">3</cx:pt>
          <cx:pt idx="1392">3.5</cx:pt>
          <cx:pt idx="1393">2.5</cx:pt>
          <cx:pt idx="1394">2.5</cx:pt>
          <cx:pt idx="1395">4</cx:pt>
          <cx:pt idx="1396">2</cx:pt>
          <cx:pt idx="1397">3</cx:pt>
          <cx:pt idx="1398">2.5</cx:pt>
          <cx:pt idx="1399">2.5</cx:pt>
          <cx:pt idx="1400">3</cx:pt>
          <cx:pt idx="1401">3</cx:pt>
          <cx:pt idx="1402">2.5</cx:pt>
          <cx:pt idx="1403">2.5</cx:pt>
          <cx:pt idx="1404">2</cx:pt>
          <cx:pt idx="1405">3.5</cx:pt>
          <cx:pt idx="1406">2.5</cx:pt>
          <cx:pt idx="1407">3</cx:pt>
          <cx:pt idx="1408">3.5</cx:pt>
          <cx:pt idx="1409">2</cx:pt>
          <cx:pt idx="1410">3.5</cx:pt>
          <cx:pt idx="1411">1.5</cx:pt>
          <cx:pt idx="1412">3</cx:pt>
          <cx:pt idx="1413">3.5</cx:pt>
          <cx:pt idx="1414">3.5</cx:pt>
          <cx:pt idx="1415">3.5</cx:pt>
          <cx:pt idx="1416">3.5</cx:pt>
          <cx:pt idx="1417">3</cx:pt>
          <cx:pt idx="1418">4</cx:pt>
          <cx:pt idx="1419">2.5</cx:pt>
          <cx:pt idx="1420">2</cx:pt>
          <cx:pt idx="1421">3.5</cx:pt>
          <cx:pt idx="1422">2.5</cx:pt>
          <cx:pt idx="1423">3</cx:pt>
          <cx:pt idx="1424">3</cx:pt>
          <cx:pt idx="1425">2.5</cx:pt>
          <cx:pt idx="1426">2.5</cx:pt>
          <cx:pt idx="1427">3.5</cx:pt>
          <cx:pt idx="1428">2</cx:pt>
          <cx:pt idx="1429">3</cx:pt>
          <cx:pt idx="1430">3.5</cx:pt>
          <cx:pt idx="1431">2.5</cx:pt>
          <cx:pt idx="1432">3.5</cx:pt>
          <cx:pt idx="1433">1.5</cx:pt>
          <cx:pt idx="1434">3.5</cx:pt>
          <cx:pt idx="1435">3.5</cx:pt>
          <cx:pt idx="1436">3.5</cx:pt>
          <cx:pt idx="1437">3.5</cx:pt>
          <cx:pt idx="1438">2.5</cx:pt>
          <cx:pt idx="1439">2.5</cx:pt>
          <cx:pt idx="1440">3.5</cx:pt>
          <cx:pt idx="1441">3.5</cx:pt>
          <cx:pt idx="1442">2.5</cx:pt>
          <cx:pt idx="1443">2.5</cx:pt>
          <cx:pt idx="1444">2</cx:pt>
          <cx:pt idx="1445">4</cx:pt>
          <cx:pt idx="1446">2.5</cx:pt>
          <cx:pt idx="1447">2.5</cx:pt>
          <cx:pt idx="1448">3.5</cx:pt>
          <cx:pt idx="1449">3</cx:pt>
          <cx:pt idx="1450">2</cx:pt>
          <cx:pt idx="1451">2</cx:pt>
          <cx:pt idx="1452">2</cx:pt>
          <cx:pt idx="1453">2.5</cx:pt>
          <cx:pt idx="1454">2.5</cx:pt>
          <cx:pt idx="1455">3.5</cx:pt>
          <cx:pt idx="1456">1</cx:pt>
          <cx:pt idx="1457">1</cx:pt>
          <cx:pt idx="1458">2</cx:pt>
          <cx:pt idx="1459">2</cx:pt>
          <cx:pt idx="1460">3</cx:pt>
          <cx:pt idx="1461">3.5</cx:pt>
          <cx:pt idx="1462">2</cx:pt>
          <cx:pt idx="1463">3</cx:pt>
          <cx:pt idx="1464">1.5</cx:pt>
          <cx:pt idx="1465">3</cx:pt>
          <cx:pt idx="1466">2.5</cx:pt>
          <cx:pt idx="1467">3.5</cx:pt>
          <cx:pt idx="1468">4</cx:pt>
          <cx:pt idx="1469">2.5</cx:pt>
          <cx:pt idx="1470">3</cx:pt>
          <cx:pt idx="1471">3.5</cx:pt>
          <cx:pt idx="1472">3</cx:pt>
          <cx:pt idx="1473">3</cx:pt>
          <cx:pt idx="1474">3.5</cx:pt>
          <cx:pt idx="1475">3</cx:pt>
          <cx:pt idx="1476">3</cx:pt>
          <cx:pt idx="1477">3.5</cx:pt>
          <cx:pt idx="1478">3.5</cx:pt>
          <cx:pt idx="1479">3.5</cx:pt>
          <cx:pt idx="1480">4</cx:pt>
          <cx:pt idx="1481">3.5</cx:pt>
          <cx:pt idx="1482">4.5</cx:pt>
          <cx:pt idx="1483">3.5</cx:pt>
          <cx:pt idx="1484">4.5</cx:pt>
          <cx:pt idx="1485">2</cx:pt>
          <cx:pt idx="1486">3.5</cx:pt>
          <cx:pt idx="1487">2</cx:pt>
          <cx:pt idx="1488">4</cx:pt>
          <cx:pt idx="1489">3</cx:pt>
          <cx:pt idx="1490">3</cx:pt>
          <cx:pt idx="1491">3.5</cx:pt>
          <cx:pt idx="1492">3.5</cx:pt>
          <cx:pt idx="1493">2.5</cx:pt>
          <cx:pt idx="1494">2</cx:pt>
          <cx:pt idx="1495">3.5</cx:pt>
          <cx:pt idx="1496">2</cx:pt>
          <cx:pt idx="1497">4</cx:pt>
          <cx:pt idx="1498">4</cx:pt>
          <cx:pt idx="1499">2</cx:pt>
          <cx:pt idx="1500">3</cx:pt>
          <cx:pt idx="1501">4.5</cx:pt>
          <cx:pt idx="1502">4</cx:pt>
          <cx:pt idx="1503">4</cx:pt>
          <cx:pt idx="1504">2</cx:pt>
          <cx:pt idx="1505">3.5</cx:pt>
          <cx:pt idx="1506">3</cx:pt>
          <cx:pt idx="1507">2.5</cx:pt>
          <cx:pt idx="1508">3</cx:pt>
          <cx:pt idx="1509">3</cx:pt>
          <cx:pt idx="1510">3.5</cx:pt>
          <cx:pt idx="1511">4</cx:pt>
          <cx:pt idx="1512">2.5</cx:pt>
          <cx:pt idx="1513">2.5</cx:pt>
          <cx:pt idx="1514">3.5</cx:pt>
          <cx:pt idx="1515">3</cx:pt>
          <cx:pt idx="1516">4.5</cx:pt>
          <cx:pt idx="1517">2</cx:pt>
          <cx:pt idx="1518">3</cx:pt>
          <cx:pt idx="1519">3.5</cx:pt>
          <cx:pt idx="1520">2</cx:pt>
          <cx:pt idx="1521">3.5</cx:pt>
          <cx:pt idx="1522">3</cx:pt>
          <cx:pt idx="1523">3</cx:pt>
          <cx:pt idx="1524">3</cx:pt>
          <cx:pt idx="1525">2</cx:pt>
          <cx:pt idx="1526">3</cx:pt>
          <cx:pt idx="1527">3.5</cx:pt>
          <cx:pt idx="1528">3.5</cx:pt>
          <cx:pt idx="1529">4</cx:pt>
          <cx:pt idx="1530">4</cx:pt>
          <cx:pt idx="1531">3</cx:pt>
          <cx:pt idx="1532">4</cx:pt>
          <cx:pt idx="1533">3</cx:pt>
          <cx:pt idx="1534">3</cx:pt>
          <cx:pt idx="1535">3.5</cx:pt>
          <cx:pt idx="1536">3.5</cx:pt>
          <cx:pt idx="1537">4.5</cx:pt>
          <cx:pt idx="1538">3</cx:pt>
          <cx:pt idx="1539">4.5</cx:pt>
          <cx:pt idx="1540">4</cx:pt>
          <cx:pt idx="1541">3</cx:pt>
          <cx:pt idx="1542">3</cx:pt>
          <cx:pt idx="1543">2.5</cx:pt>
          <cx:pt idx="1544">2.5</cx:pt>
          <cx:pt idx="1545">3.5</cx:pt>
          <cx:pt idx="1546">4.5</cx:pt>
          <cx:pt idx="1547">2.5</cx:pt>
          <cx:pt idx="1548">3</cx:pt>
          <cx:pt idx="1549">2</cx:pt>
          <cx:pt idx="1550">3</cx:pt>
          <cx:pt idx="1551">3.5</cx:pt>
          <cx:pt idx="1552">3</cx:pt>
          <cx:pt idx="1553">4</cx:pt>
          <cx:pt idx="1554">4</cx:pt>
          <cx:pt idx="1555">2.5</cx:pt>
          <cx:pt idx="1556">2</cx:pt>
          <cx:pt idx="1557">3</cx:pt>
          <cx:pt idx="1558">3</cx:pt>
          <cx:pt idx="1559">4</cx:pt>
          <cx:pt idx="1560">4</cx:pt>
          <cx:pt idx="1561">3</cx:pt>
          <cx:pt idx="1562">2</cx:pt>
          <cx:pt idx="1563">3.5</cx:pt>
          <cx:pt idx="1564">2.5</cx:pt>
          <cx:pt idx="1565">2</cx:pt>
          <cx:pt idx="1566">3.5</cx:pt>
          <cx:pt idx="1567">2.5</cx:pt>
          <cx:pt idx="1568">3.5</cx:pt>
          <cx:pt idx="1569">4</cx:pt>
          <cx:pt idx="1570">4.5</cx:pt>
          <cx:pt idx="1571">3.5</cx:pt>
          <cx:pt idx="1572">2</cx:pt>
          <cx:pt idx="1573">1.5</cx:pt>
          <cx:pt idx="1574">4</cx:pt>
          <cx:pt idx="1575">4.5</cx:pt>
          <cx:pt idx="1576">3.5</cx:pt>
          <cx:pt idx="1577">2</cx:pt>
          <cx:pt idx="1578">4.5</cx:pt>
          <cx:pt idx="1579">2</cx:pt>
          <cx:pt idx="1580">4.5</cx:pt>
          <cx:pt idx="1581">3</cx:pt>
          <cx:pt idx="1582">4</cx:pt>
          <cx:pt idx="1583">3</cx:pt>
          <cx:pt idx="1584">3</cx:pt>
          <cx:pt idx="1585">1.6667000000000001</cx:pt>
          <cx:pt idx="1586">2.6667000000000001</cx:pt>
          <cx:pt idx="1587">2.6667000000000001</cx:pt>
          <cx:pt idx="1588">2.3332999999999999</cx:pt>
          <cx:pt idx="1589">2.3332999999999999</cx:pt>
          <cx:pt idx="1590">3</cx:pt>
          <cx:pt idx="1591">2.6667000000000001</cx:pt>
          <cx:pt idx="1592">2.6667000000000001</cx:pt>
          <cx:pt idx="1593">2.6667000000000001</cx:pt>
          <cx:pt idx="1594">2</cx:pt>
          <cx:pt idx="1595">2.6667000000000001</cx:pt>
          <cx:pt idx="1596">2.6667000000000001</cx:pt>
          <cx:pt idx="1597">2</cx:pt>
          <cx:pt idx="1598">3</cx:pt>
          <cx:pt idx="1599">2.6667000000000001</cx:pt>
          <cx:pt idx="1600">3</cx:pt>
          <cx:pt idx="1601">2.6667000000000001</cx:pt>
          <cx:pt idx="1602">3.5</cx:pt>
          <cx:pt idx="1603">3.6667000000000001</cx:pt>
          <cx:pt idx="1604">3</cx:pt>
          <cx:pt idx="1605">2</cx:pt>
          <cx:pt idx="1606">3.5</cx:pt>
          <cx:pt idx="1607">3.5</cx:pt>
          <cx:pt idx="1608">3</cx:pt>
          <cx:pt idx="1609">3</cx:pt>
          <cx:pt idx="1610">2</cx:pt>
          <cx:pt idx="1611">4.5</cx:pt>
          <cx:pt idx="1612">3.5</cx:pt>
          <cx:pt idx="1613">2</cx:pt>
          <cx:pt idx="1614">2.5</cx:pt>
          <cx:pt idx="1615">2</cx:pt>
          <cx:pt idx="1616">3.5</cx:pt>
          <cx:pt idx="1617">4</cx:pt>
          <cx:pt idx="1618">4</cx:pt>
          <cx:pt idx="1619">2.5</cx:pt>
          <cx:pt idx="1620">3</cx:pt>
          <cx:pt idx="1621">4</cx:pt>
          <cx:pt idx="1622">4</cx:pt>
          <cx:pt idx="1623">2</cx:pt>
          <cx:pt idx="1624">2</cx:pt>
          <cx:pt idx="1625">4</cx:pt>
          <cx:pt idx="1626">2</cx:pt>
          <cx:pt idx="1627">2.5</cx:pt>
          <cx:pt idx="1628">2</cx:pt>
          <cx:pt idx="1629">4.5</cx:pt>
          <cx:pt idx="1630">2.5</cx:pt>
        </cx:lvl>
      </cx:numDim>
    </cx:data>
    <cx:data id="1">
      <cx:numDim type="val">
        <cx:f>Sorted_VAD_Clustering!$Z$2:$Z$5532</cx:f>
        <cx:lvl ptCount="5531" formatCode="General">
          <cx:pt idx="0">4.5</cx:pt>
          <cx:pt idx="1">3.3332999999999999</cx:pt>
          <cx:pt idx="2">4</cx:pt>
          <cx:pt idx="3">3</cx:pt>
          <cx:pt idx="4">2</cx:pt>
          <cx:pt idx="5">2</cx:pt>
          <cx:pt idx="6">2</cx:pt>
          <cx:pt idx="7">4.5</cx:pt>
          <cx:pt idx="8">4.5</cx:pt>
          <cx:pt idx="9">4.5</cx:pt>
          <cx:pt idx="10">3</cx:pt>
          <cx:pt idx="11">4.5</cx:pt>
          <cx:pt idx="12">4.5</cx:pt>
          <cx:pt idx="13">4.5</cx:pt>
          <cx:pt idx="14">4.5</cx:pt>
          <cx:pt idx="15">4.5</cx:pt>
          <cx:pt idx="16">4.5</cx:pt>
          <cx:pt idx="17">2.6667000000000001</cx:pt>
          <cx:pt idx="18">4.5</cx:pt>
          <cx:pt idx="19">2.3332999999999999</cx:pt>
          <cx:pt idx="20">2</cx:pt>
          <cx:pt idx="21">4.5</cx:pt>
          <cx:pt idx="22">4.5</cx:pt>
          <cx:pt idx="23">2.5</cx:pt>
          <cx:pt idx="24">3</cx:pt>
          <cx:pt idx="25">4.5</cx:pt>
          <cx:pt idx="26">3.3332999999999999</cx:pt>
          <cx:pt idx="27">3</cx:pt>
          <cx:pt idx="28">4.5</cx:pt>
          <cx:pt idx="29">3</cx:pt>
          <cx:pt idx="30">4.5</cx:pt>
          <cx:pt idx="31">4.5</cx:pt>
          <cx:pt idx="32">2.5</cx:pt>
          <cx:pt idx="33">2</cx:pt>
          <cx:pt idx="34">3.5</cx:pt>
          <cx:pt idx="35">2.5</cx:pt>
          <cx:pt idx="36">4</cx:pt>
          <cx:pt idx="37">2.5</cx:pt>
          <cx:pt idx="38">2.6667000000000001</cx:pt>
          <cx:pt idx="39">4.5</cx:pt>
          <cx:pt idx="40">2.6667000000000001</cx:pt>
          <cx:pt idx="41">2.6667000000000001</cx:pt>
          <cx:pt idx="42">2.6667000000000001</cx:pt>
          <cx:pt idx="43">1</cx:pt>
          <cx:pt idx="44">2.6667000000000001</cx:pt>
          <cx:pt idx="45">4</cx:pt>
          <cx:pt idx="46">2.5</cx:pt>
          <cx:pt idx="47">2.5</cx:pt>
          <cx:pt idx="48">3</cx:pt>
          <cx:pt idx="49">3</cx:pt>
          <cx:pt idx="50">3</cx:pt>
          <cx:pt idx="51">2.5</cx:pt>
          <cx:pt idx="52">3</cx:pt>
          <cx:pt idx="53">3</cx:pt>
          <cx:pt idx="54">4.5</cx:pt>
          <cx:pt idx="55">4.5</cx:pt>
          <cx:pt idx="56">4</cx:pt>
          <cx:pt idx="57">3.6667000000000001</cx:pt>
          <cx:pt idx="58">4.5</cx:pt>
          <cx:pt idx="59">2</cx:pt>
          <cx:pt idx="60">3</cx:pt>
          <cx:pt idx="61">4.5</cx:pt>
          <cx:pt idx="62">2.5</cx:pt>
          <cx:pt idx="63">2</cx:pt>
          <cx:pt idx="64">2.5</cx:pt>
          <cx:pt idx="65">2.5</cx:pt>
          <cx:pt idx="66">3.5</cx:pt>
          <cx:pt idx="67">3</cx:pt>
          <cx:pt idx="68">3.6667000000000001</cx:pt>
          <cx:pt idx="69">3.5</cx:pt>
          <cx:pt idx="70">3</cx:pt>
          <cx:pt idx="71">3.3332999999999999</cx:pt>
          <cx:pt idx="72">2.5</cx:pt>
          <cx:pt idx="73">4</cx:pt>
          <cx:pt idx="74">3</cx:pt>
          <cx:pt idx="75">2.5</cx:pt>
          <cx:pt idx="76">3.6667000000000001</cx:pt>
          <cx:pt idx="77">3.5</cx:pt>
          <cx:pt idx="78">3.5</cx:pt>
          <cx:pt idx="79">3</cx:pt>
          <cx:pt idx="80">4.5</cx:pt>
          <cx:pt idx="81">2.5</cx:pt>
          <cx:pt idx="82">3</cx:pt>
          <cx:pt idx="83">2.3332999999999999</cx:pt>
          <cx:pt idx="84">2.3332999999999999</cx:pt>
          <cx:pt idx="85">3.5</cx:pt>
          <cx:pt idx="86">2.5</cx:pt>
          <cx:pt idx="87">2</cx:pt>
          <cx:pt idx="88">4.5</cx:pt>
          <cx:pt idx="89">3.5</cx:pt>
          <cx:pt idx="90">3.5</cx:pt>
          <cx:pt idx="91">2</cx:pt>
          <cx:pt idx="92">4.5</cx:pt>
          <cx:pt idx="93">4.5</cx:pt>
          <cx:pt idx="94">3.5</cx:pt>
          <cx:pt idx="95">2.5</cx:pt>
          <cx:pt idx="96">2.5</cx:pt>
          <cx:pt idx="97">4</cx:pt>
          <cx:pt idx="98">3.5</cx:pt>
          <cx:pt idx="99">4</cx:pt>
          <cx:pt idx="100">2</cx:pt>
          <cx:pt idx="101">2.5</cx:pt>
          <cx:pt idx="102">2</cx:pt>
          <cx:pt idx="103">3</cx:pt>
          <cx:pt idx="104">2.5</cx:pt>
          <cx:pt idx="105">2.3332999999999999</cx:pt>
          <cx:pt idx="106">4.5</cx:pt>
          <cx:pt idx="107">2.3332999999999999</cx:pt>
          <cx:pt idx="108">2</cx:pt>
          <cx:pt idx="109">2.5</cx:pt>
          <cx:pt idx="110">2.5</cx:pt>
          <cx:pt idx="111">2.5</cx:pt>
          <cx:pt idx="112">4</cx:pt>
          <cx:pt idx="113">3.5</cx:pt>
          <cx:pt idx="114">2.5</cx:pt>
          <cx:pt idx="115">3</cx:pt>
          <cx:pt idx="116">4</cx:pt>
          <cx:pt idx="117">3.5</cx:pt>
          <cx:pt idx="118">3.5</cx:pt>
          <cx:pt idx="119">3</cx:pt>
          <cx:pt idx="120">3.5</cx:pt>
          <cx:pt idx="121">2.5</cx:pt>
          <cx:pt idx="122">3</cx:pt>
          <cx:pt idx="123">2.5</cx:pt>
          <cx:pt idx="124">4.5</cx:pt>
          <cx:pt idx="125">5</cx:pt>
          <cx:pt idx="126">3.5</cx:pt>
          <cx:pt idx="127">3.5</cx:pt>
          <cx:pt idx="128">3</cx:pt>
          <cx:pt idx="129">2.5</cx:pt>
          <cx:pt idx="130">3</cx:pt>
          <cx:pt idx="131">4</cx:pt>
          <cx:pt idx="132">4.5</cx:pt>
          <cx:pt idx="133">2.5</cx:pt>
          <cx:pt idx="134">3</cx:pt>
          <cx:pt idx="135">2.5</cx:pt>
          <cx:pt idx="136">4.5</cx:pt>
          <cx:pt idx="137">2.5</cx:pt>
          <cx:pt idx="138">3</cx:pt>
          <cx:pt idx="139">3</cx:pt>
          <cx:pt idx="140">4</cx:pt>
          <cx:pt idx="141">4</cx:pt>
          <cx:pt idx="142">4.5</cx:pt>
          <cx:pt idx="143">3</cx:pt>
          <cx:pt idx="144">3.5</cx:pt>
          <cx:pt idx="145">3</cx:pt>
          <cx:pt idx="146">4</cx:pt>
          <cx:pt idx="147">3.5</cx:pt>
          <cx:pt idx="148">3</cx:pt>
          <cx:pt idx="149">4.5</cx:pt>
          <cx:pt idx="150">2</cx:pt>
          <cx:pt idx="151">4</cx:pt>
          <cx:pt idx="152">3.5</cx:pt>
          <cx:pt idx="153">4</cx:pt>
          <cx:pt idx="154">3.5</cx:pt>
          <cx:pt idx="155">2.5</cx:pt>
          <cx:pt idx="156">2.5</cx:pt>
          <cx:pt idx="157">4</cx:pt>
          <cx:pt idx="158">3.5</cx:pt>
          <cx:pt idx="159">3.5</cx:pt>
          <cx:pt idx="160">3</cx:pt>
          <cx:pt idx="161">2.5</cx:pt>
          <cx:pt idx="162">3</cx:pt>
          <cx:pt idx="163">3</cx:pt>
          <cx:pt idx="164">3.5</cx:pt>
          <cx:pt idx="165">2.5</cx:pt>
          <cx:pt idx="166">3.5</cx:pt>
          <cx:pt idx="167">3</cx:pt>
          <cx:pt idx="168">4</cx:pt>
          <cx:pt idx="169">3</cx:pt>
          <cx:pt idx="170">2.5</cx:pt>
          <cx:pt idx="171">4</cx:pt>
          <cx:pt idx="172">2.5</cx:pt>
          <cx:pt idx="173">3</cx:pt>
          <cx:pt idx="174">3.5</cx:pt>
          <cx:pt idx="175">3</cx:pt>
          <cx:pt idx="176">2.5</cx:pt>
          <cx:pt idx="177">3.5</cx:pt>
          <cx:pt idx="178">3.5</cx:pt>
          <cx:pt idx="179">2.5</cx:pt>
          <cx:pt idx="180">3</cx:pt>
          <cx:pt idx="181">3</cx:pt>
          <cx:pt idx="182">3.5</cx:pt>
          <cx:pt idx="183">2</cx:pt>
          <cx:pt idx="184">2</cx:pt>
          <cx:pt idx="185">2</cx:pt>
          <cx:pt idx="186">2.5</cx:pt>
          <cx:pt idx="187">4</cx:pt>
          <cx:pt idx="188">2.5</cx:pt>
          <cx:pt idx="189">2.5</cx:pt>
          <cx:pt idx="190">3.5</cx:pt>
          <cx:pt idx="191">2.5</cx:pt>
          <cx:pt idx="192">3.5</cx:pt>
          <cx:pt idx="193">1.5</cx:pt>
          <cx:pt idx="194">3</cx:pt>
          <cx:pt idx="195">2</cx:pt>
          <cx:pt idx="196">3.5</cx:pt>
          <cx:pt idx="197">4</cx:pt>
          <cx:pt idx="198">2.5</cx:pt>
          <cx:pt idx="199">4</cx:pt>
          <cx:pt idx="200">3.5</cx:pt>
          <cx:pt idx="201">4</cx:pt>
          <cx:pt idx="202">3</cx:pt>
          <cx:pt idx="203">4.5</cx:pt>
          <cx:pt idx="204">4</cx:pt>
          <cx:pt idx="205">4.5</cx:pt>
          <cx:pt idx="206">2</cx:pt>
          <cx:pt idx="207">4</cx:pt>
          <cx:pt idx="208">4</cx:pt>
          <cx:pt idx="209">3.5</cx:pt>
          <cx:pt idx="210">2.5</cx:pt>
          <cx:pt idx="211">3</cx:pt>
          <cx:pt idx="212">2.5</cx:pt>
          <cx:pt idx="213">3</cx:pt>
          <cx:pt idx="214">3</cx:pt>
          <cx:pt idx="215">3</cx:pt>
          <cx:pt idx="216">4</cx:pt>
          <cx:pt idx="217">4</cx:pt>
          <cx:pt idx="218">4</cx:pt>
          <cx:pt idx="219">4</cx:pt>
          <cx:pt idx="220">4</cx:pt>
          <cx:pt idx="221">4</cx:pt>
          <cx:pt idx="222">4.5</cx:pt>
          <cx:pt idx="223">4.5</cx:pt>
          <cx:pt idx="224">4</cx:pt>
          <cx:pt idx="225">4.5</cx:pt>
          <cx:pt idx="226">2</cx:pt>
          <cx:pt idx="227">3</cx:pt>
          <cx:pt idx="228">4</cx:pt>
          <cx:pt idx="229">4</cx:pt>
          <cx:pt idx="230">4.5</cx:pt>
          <cx:pt idx="231">2</cx:pt>
          <cx:pt idx="232">4</cx:pt>
          <cx:pt idx="233">3</cx:pt>
          <cx:pt idx="234">4</cx:pt>
          <cx:pt idx="235">4</cx:pt>
          <cx:pt idx="236">3</cx:pt>
          <cx:pt idx="237">2</cx:pt>
          <cx:pt idx="238">2.5</cx:pt>
          <cx:pt idx="239">2</cx:pt>
          <cx:pt idx="240">2.5</cx:pt>
          <cx:pt idx="241">3</cx:pt>
          <cx:pt idx="242">2.5</cx:pt>
          <cx:pt idx="243">3</cx:pt>
          <cx:pt idx="244">3</cx:pt>
          <cx:pt idx="245">3</cx:pt>
          <cx:pt idx="246">2.5</cx:pt>
          <cx:pt idx="247">2.5</cx:pt>
          <cx:pt idx="248">3</cx:pt>
          <cx:pt idx="249">2.5</cx:pt>
          <cx:pt idx="250">2.5</cx:pt>
          <cx:pt idx="251">3</cx:pt>
          <cx:pt idx="252">3</cx:pt>
          <cx:pt idx="253">3</cx:pt>
          <cx:pt idx="254">3.5</cx:pt>
          <cx:pt idx="255">3.5</cx:pt>
          <cx:pt idx="256">2.5</cx:pt>
          <cx:pt idx="257">3</cx:pt>
          <cx:pt idx="258">3.5</cx:pt>
          <cx:pt idx="259">3.5</cx:pt>
          <cx:pt idx="260">4</cx:pt>
          <cx:pt idx="261">4</cx:pt>
          <cx:pt idx="262">4.5</cx:pt>
          <cx:pt idx="263">3.5</cx:pt>
          <cx:pt idx="264">4</cx:pt>
          <cx:pt idx="265">3</cx:pt>
          <cx:pt idx="266">3.5</cx:pt>
          <cx:pt idx="267">4.5</cx:pt>
          <cx:pt idx="268">3.5</cx:pt>
          <cx:pt idx="269">3</cx:pt>
          <cx:pt idx="270">3</cx:pt>
          <cx:pt idx="271">3.5</cx:pt>
          <cx:pt idx="272">3.5</cx:pt>
          <cx:pt idx="273">3.5</cx:pt>
          <cx:pt idx="274">2</cx:pt>
          <cx:pt idx="275">3.5</cx:pt>
          <cx:pt idx="276">3</cx:pt>
          <cx:pt idx="277">3</cx:pt>
          <cx:pt idx="278">3.5</cx:pt>
          <cx:pt idx="279">3</cx:pt>
          <cx:pt idx="280">3</cx:pt>
          <cx:pt idx="281">3.5</cx:pt>
          <cx:pt idx="282">3.5</cx:pt>
          <cx:pt idx="283">2.5</cx:pt>
          <cx:pt idx="284">2.5</cx:pt>
          <cx:pt idx="285">3</cx:pt>
          <cx:pt idx="286">2.5</cx:pt>
          <cx:pt idx="287">2</cx:pt>
          <cx:pt idx="288">4</cx:pt>
          <cx:pt idx="289">2.5</cx:pt>
          <cx:pt idx="290">3.5</cx:pt>
          <cx:pt idx="291">4</cx:pt>
          <cx:pt idx="292">3.5</cx:pt>
          <cx:pt idx="293">3</cx:pt>
          <cx:pt idx="294">3</cx:pt>
          <cx:pt idx="295">2</cx:pt>
          <cx:pt idx="296">2.5</cx:pt>
          <cx:pt idx="297">3.5</cx:pt>
          <cx:pt idx="298">3</cx:pt>
          <cx:pt idx="299">3.5</cx:pt>
          <cx:pt idx="300">3.5</cx:pt>
          <cx:pt idx="301">3.5</cx:pt>
          <cx:pt idx="302">4.5</cx:pt>
          <cx:pt idx="303">4.5</cx:pt>
          <cx:pt idx="304">4</cx:pt>
          <cx:pt idx="305">2.5</cx:pt>
          <cx:pt idx="306">2</cx:pt>
          <cx:pt idx="307">2.5</cx:pt>
          <cx:pt idx="308">4</cx:pt>
          <cx:pt idx="309">3.5</cx:pt>
          <cx:pt idx="310">4</cx:pt>
          <cx:pt idx="311">4.5</cx:pt>
          <cx:pt idx="312">4.5</cx:pt>
          <cx:pt idx="313">4.5</cx:pt>
          <cx:pt idx="314">3.5</cx:pt>
          <cx:pt idx="315">3</cx:pt>
          <cx:pt idx="316">3</cx:pt>
          <cx:pt idx="317">4</cx:pt>
          <cx:pt idx="318">3</cx:pt>
          <cx:pt idx="319">3</cx:pt>
          <cx:pt idx="320">3.5</cx:pt>
          <cx:pt idx="321">2.5</cx:pt>
          <cx:pt idx="322">3.5</cx:pt>
          <cx:pt idx="323">3</cx:pt>
          <cx:pt idx="324">3.5</cx:pt>
          <cx:pt idx="325">3.5</cx:pt>
          <cx:pt idx="326">3.5</cx:pt>
          <cx:pt idx="327">3.5</cx:pt>
          <cx:pt idx="328">3.5</cx:pt>
          <cx:pt idx="329">2.5</cx:pt>
          <cx:pt idx="330">3.5</cx:pt>
          <cx:pt idx="331">3</cx:pt>
          <cx:pt idx="332">3.5</cx:pt>
          <cx:pt idx="333">4</cx:pt>
          <cx:pt idx="334">3.5</cx:pt>
          <cx:pt idx="335">3</cx:pt>
          <cx:pt idx="336">2.5</cx:pt>
          <cx:pt idx="337">3</cx:pt>
          <cx:pt idx="338">3.5</cx:pt>
          <cx:pt idx="339">3</cx:pt>
          <cx:pt idx="340">3.5</cx:pt>
          <cx:pt idx="341">3.5</cx:pt>
          <cx:pt idx="342">1.5</cx:pt>
          <cx:pt idx="343">2.5</cx:pt>
          <cx:pt idx="344">2.5</cx:pt>
          <cx:pt idx="345">4</cx:pt>
          <cx:pt idx="346">3</cx:pt>
          <cx:pt idx="347">3</cx:pt>
          <cx:pt idx="348">3</cx:pt>
          <cx:pt idx="349">4</cx:pt>
          <cx:pt idx="350">3.5</cx:pt>
          <cx:pt idx="351">2.6667000000000001</cx:pt>
          <cx:pt idx="352">4.5</cx:pt>
          <cx:pt idx="353">2.3332999999999999</cx:pt>
          <cx:pt idx="354">3.5</cx:pt>
          <cx:pt idx="355">3.5</cx:pt>
          <cx:pt idx="356">3.5</cx:pt>
          <cx:pt idx="357">4</cx:pt>
          <cx:pt idx="358">3.5</cx:pt>
          <cx:pt idx="359">2.5</cx:pt>
          <cx:pt idx="360">2</cx:pt>
          <cx:pt idx="361">3</cx:pt>
          <cx:pt idx="362">2.6667000000000001</cx:pt>
          <cx:pt idx="363">3</cx:pt>
          <cx:pt idx="364">3.5</cx:pt>
          <cx:pt idx="365">4</cx:pt>
          <cx:pt idx="366">3</cx:pt>
          <cx:pt idx="367">3.5</cx:pt>
          <cx:pt idx="368">2.5</cx:pt>
          <cx:pt idx="369">4.5</cx:pt>
          <cx:pt idx="370">3</cx:pt>
          <cx:pt idx="371">3</cx:pt>
          <cx:pt idx="372">4</cx:pt>
          <cx:pt idx="373">3</cx:pt>
          <cx:pt idx="374">3.5</cx:pt>
          <cx:pt idx="375">3</cx:pt>
          <cx:pt idx="376">3</cx:pt>
          <cx:pt idx="377">3</cx:pt>
          <cx:pt idx="378">3.5</cx:pt>
          <cx:pt idx="379">3</cx:pt>
          <cx:pt idx="380">3.5</cx:pt>
          <cx:pt idx="381">3</cx:pt>
          <cx:pt idx="382">3</cx:pt>
          <cx:pt idx="383">2.5</cx:pt>
          <cx:pt idx="384">2.5</cx:pt>
          <cx:pt idx="385">4</cx:pt>
          <cx:pt idx="386">3</cx:pt>
          <cx:pt idx="387">3.5</cx:pt>
          <cx:pt idx="388">4</cx:pt>
          <cx:pt idx="389">3.5</cx:pt>
          <cx:pt idx="390">3</cx:pt>
          <cx:pt idx="391">3</cx:pt>
          <cx:pt idx="392">3</cx:pt>
          <cx:pt idx="393">5</cx:pt>
          <cx:pt idx="394">5</cx:pt>
          <cx:pt idx="395">4</cx:pt>
          <cx:pt idx="396">4.5</cx:pt>
          <cx:pt idx="397">4.5</cx:pt>
          <cx:pt idx="398">4.5</cx:pt>
          <cx:pt idx="399">4</cx:pt>
          <cx:pt idx="400">4.5</cx:pt>
          <cx:pt idx="401">4</cx:pt>
          <cx:pt idx="402">4</cx:pt>
          <cx:pt idx="403">3</cx:pt>
          <cx:pt idx="404">2.5</cx:pt>
          <cx:pt idx="405">4</cx:pt>
          <cx:pt idx="406">3</cx:pt>
          <cx:pt idx="407">2</cx:pt>
          <cx:pt idx="408">2.5</cx:pt>
          <cx:pt idx="409">2.5</cx:pt>
          <cx:pt idx="410">3</cx:pt>
          <cx:pt idx="411">3.5</cx:pt>
          <cx:pt idx="412">3</cx:pt>
          <cx:pt idx="413">4.5</cx:pt>
          <cx:pt idx="414">3</cx:pt>
          <cx:pt idx="415">3</cx:pt>
          <cx:pt idx="416">3</cx:pt>
          <cx:pt idx="417">3.5</cx:pt>
          <cx:pt idx="418">3.5</cx:pt>
          <cx:pt idx="419">2.5</cx:pt>
          <cx:pt idx="420">3.5</cx:pt>
          <cx:pt idx="421">3</cx:pt>
          <cx:pt idx="422">3.5</cx:pt>
          <cx:pt idx="423">3</cx:pt>
          <cx:pt idx="424">3</cx:pt>
          <cx:pt idx="425">3.5</cx:pt>
          <cx:pt idx="426">3</cx:pt>
          <cx:pt idx="427">2.5</cx:pt>
          <cx:pt idx="428">3</cx:pt>
          <cx:pt idx="429">3</cx:pt>
          <cx:pt idx="430">3.5</cx:pt>
          <cx:pt idx="431">3.5</cx:pt>
          <cx:pt idx="432">4.5</cx:pt>
          <cx:pt idx="433">4.5</cx:pt>
          <cx:pt idx="434">4.5</cx:pt>
          <cx:pt idx="435">4</cx:pt>
          <cx:pt idx="436">2.5</cx:pt>
          <cx:pt idx="437">3</cx:pt>
          <cx:pt idx="438">2.5</cx:pt>
          <cx:pt idx="439">2.5</cx:pt>
          <cx:pt idx="440">2.5</cx:pt>
          <cx:pt idx="441">2.5</cx:pt>
          <cx:pt idx="442">3</cx:pt>
          <cx:pt idx="443">3</cx:pt>
          <cx:pt idx="444">2.5</cx:pt>
          <cx:pt idx="445">3</cx:pt>
          <cx:pt idx="446">3.5</cx:pt>
          <cx:pt idx="447">3</cx:pt>
          <cx:pt idx="448">2.5</cx:pt>
          <cx:pt idx="449">3</cx:pt>
          <cx:pt idx="450">3</cx:pt>
          <cx:pt idx="451">2</cx:pt>
          <cx:pt idx="452">4</cx:pt>
          <cx:pt idx="453">3</cx:pt>
          <cx:pt idx="454">3</cx:pt>
          <cx:pt idx="455">3</cx:pt>
          <cx:pt idx="456">3</cx:pt>
          <cx:pt idx="457">4</cx:pt>
          <cx:pt idx="458">4.5</cx:pt>
          <cx:pt idx="459">3.5</cx:pt>
          <cx:pt idx="460">3.5</cx:pt>
          <cx:pt idx="461">4</cx:pt>
          <cx:pt idx="462">3</cx:pt>
          <cx:pt idx="463">4</cx:pt>
          <cx:pt idx="464">4.5</cx:pt>
          <cx:pt idx="465">3.5</cx:pt>
          <cx:pt idx="466">3.5</cx:pt>
          <cx:pt idx="467">4</cx:pt>
          <cx:pt idx="468">4</cx:pt>
          <cx:pt idx="469">3</cx:pt>
          <cx:pt idx="470">3.5</cx:pt>
          <cx:pt idx="471">2</cx:pt>
          <cx:pt idx="472">3.5</cx:pt>
          <cx:pt idx="473">3</cx:pt>
          <cx:pt idx="474">3.5</cx:pt>
          <cx:pt idx="475">3</cx:pt>
          <cx:pt idx="476">2.5</cx:pt>
          <cx:pt idx="477">2</cx:pt>
          <cx:pt idx="478">2.5</cx:pt>
          <cx:pt idx="479">2.5</cx:pt>
          <cx:pt idx="480">2.5</cx:pt>
          <cx:pt idx="481">3</cx:pt>
          <cx:pt idx="482">4.5</cx:pt>
          <cx:pt idx="483">4.5</cx:pt>
          <cx:pt idx="484">3</cx:pt>
          <cx:pt idx="485">4</cx:pt>
          <cx:pt idx="486">4</cx:pt>
          <cx:pt idx="487">4</cx:pt>
          <cx:pt idx="488">3.5</cx:pt>
          <cx:pt idx="489">4</cx:pt>
          <cx:pt idx="490">2.5</cx:pt>
          <cx:pt idx="491">3.5</cx:pt>
          <cx:pt idx="492">2.5</cx:pt>
          <cx:pt idx="493">3.5</cx:pt>
          <cx:pt idx="494">3</cx:pt>
          <cx:pt idx="495">4</cx:pt>
          <cx:pt idx="496">4</cx:pt>
          <cx:pt idx="497">3</cx:pt>
          <cx:pt idx="498">3.5</cx:pt>
          <cx:pt idx="499">3.5</cx:pt>
          <cx:pt idx="500">2.5</cx:pt>
          <cx:pt idx="501">4</cx:pt>
          <cx:pt idx="502">3.5</cx:pt>
          <cx:pt idx="503">3</cx:pt>
          <cx:pt idx="504">3</cx:pt>
          <cx:pt idx="505">2.5</cx:pt>
          <cx:pt idx="506">2.5</cx:pt>
          <cx:pt idx="507">3</cx:pt>
          <cx:pt idx="508">4.5</cx:pt>
          <cx:pt idx="509">3.5</cx:pt>
          <cx:pt idx="510">3.5</cx:pt>
          <cx:pt idx="511">3</cx:pt>
          <cx:pt idx="512">3</cx:pt>
          <cx:pt idx="513">3</cx:pt>
          <cx:pt idx="514">3.5</cx:pt>
          <cx:pt idx="515">3</cx:pt>
          <cx:pt idx="516">3</cx:pt>
          <cx:pt idx="517">3</cx:pt>
          <cx:pt idx="518">3</cx:pt>
          <cx:pt idx="519">3</cx:pt>
          <cx:pt idx="520">2.5</cx:pt>
          <cx:pt idx="521">2.5</cx:pt>
          <cx:pt idx="522">2</cx:pt>
          <cx:pt idx="523">3</cx:pt>
          <cx:pt idx="524">2.5</cx:pt>
          <cx:pt idx="525">1.5</cx:pt>
          <cx:pt idx="526">2</cx:pt>
          <cx:pt idx="527">3</cx:pt>
          <cx:pt idx="528">2.5</cx:pt>
          <cx:pt idx="529">3</cx:pt>
          <cx:pt idx="530">3</cx:pt>
          <cx:pt idx="531">2.5</cx:pt>
          <cx:pt idx="532">4</cx:pt>
          <cx:pt idx="533">3.5</cx:pt>
          <cx:pt idx="534">3.5</cx:pt>
          <cx:pt idx="535">3.5</cx:pt>
          <cx:pt idx="536">4.5</cx:pt>
          <cx:pt idx="537">3</cx:pt>
          <cx:pt idx="538">4</cx:pt>
          <cx:pt idx="539">4</cx:pt>
          <cx:pt idx="540">3.5</cx:pt>
          <cx:pt idx="541">3.5</cx:pt>
          <cx:pt idx="542">2</cx:pt>
          <cx:pt idx="543">4.5</cx:pt>
          <cx:pt idx="544">3</cx:pt>
          <cx:pt idx="545">2.5</cx:pt>
          <cx:pt idx="546">3.5</cx:pt>
          <cx:pt idx="547">3.5</cx:pt>
          <cx:pt idx="548">3</cx:pt>
          <cx:pt idx="549">4</cx:pt>
          <cx:pt idx="550">2</cx:pt>
          <cx:pt idx="551">4</cx:pt>
          <cx:pt idx="552">4.5</cx:pt>
          <cx:pt idx="553">3.5</cx:pt>
          <cx:pt idx="554">2.5</cx:pt>
          <cx:pt idx="555">3.5</cx:pt>
          <cx:pt idx="556">2.5</cx:pt>
          <cx:pt idx="557">3</cx:pt>
          <cx:pt idx="558">3.5</cx:pt>
          <cx:pt idx="559">2.5</cx:pt>
          <cx:pt idx="560">3.5</cx:pt>
          <cx:pt idx="561">4</cx:pt>
          <cx:pt idx="562">4</cx:pt>
          <cx:pt idx="563">2</cx:pt>
          <cx:pt idx="564">3.5</cx:pt>
          <cx:pt idx="565">3</cx:pt>
          <cx:pt idx="566">4</cx:pt>
          <cx:pt idx="567">3.5</cx:pt>
          <cx:pt idx="568">3.5</cx:pt>
          <cx:pt idx="569">4</cx:pt>
          <cx:pt idx="570">3.5</cx:pt>
          <cx:pt idx="571">3.5</cx:pt>
          <cx:pt idx="572">3.5</cx:pt>
          <cx:pt idx="573">3</cx:pt>
          <cx:pt idx="574">2.5</cx:pt>
          <cx:pt idx="575">1.5</cx:pt>
          <cx:pt idx="576">3</cx:pt>
          <cx:pt idx="577">2</cx:pt>
          <cx:pt idx="578">2.5</cx:pt>
          <cx:pt idx="579">3</cx:pt>
          <cx:pt idx="580">3</cx:pt>
          <cx:pt idx="581">2</cx:pt>
          <cx:pt idx="582">2.5</cx:pt>
          <cx:pt idx="583">3</cx:pt>
          <cx:pt idx="584">3.5</cx:pt>
          <cx:pt idx="585">2.5</cx:pt>
          <cx:pt idx="586">3</cx:pt>
          <cx:pt idx="587">3</cx:pt>
          <cx:pt idx="588">2.5</cx:pt>
          <cx:pt idx="589">2</cx:pt>
          <cx:pt idx="590">3</cx:pt>
          <cx:pt idx="591">2</cx:pt>
          <cx:pt idx="592">3.5</cx:pt>
          <cx:pt idx="593">3</cx:pt>
          <cx:pt idx="594">2</cx:pt>
          <cx:pt idx="595">1.5</cx:pt>
          <cx:pt idx="596">3</cx:pt>
          <cx:pt idx="597">1.5</cx:pt>
          <cx:pt idx="598">3</cx:pt>
          <cx:pt idx="599">2.5</cx:pt>
          <cx:pt idx="600">2</cx:pt>
          <cx:pt idx="601">2</cx:pt>
          <cx:pt idx="602">2.5</cx:pt>
          <cx:pt idx="603">2.5</cx:pt>
          <cx:pt idx="604">2</cx:pt>
          <cx:pt idx="605">2</cx:pt>
          <cx:pt idx="606">2</cx:pt>
          <cx:pt idx="607">3</cx:pt>
          <cx:pt idx="608">2.3332999999999999</cx:pt>
          <cx:pt idx="609">2</cx:pt>
          <cx:pt idx="610">2.3332999999999999</cx:pt>
          <cx:pt idx="611">2</cx:pt>
          <cx:pt idx="612">2</cx:pt>
          <cx:pt idx="613">3</cx:pt>
          <cx:pt idx="614">3.3332999999999999</cx:pt>
          <cx:pt idx="615">2.3332999999999999</cx:pt>
          <cx:pt idx="616">2.3332999999999999</cx:pt>
          <cx:pt idx="617">3.3332999999999999</cx:pt>
          <cx:pt idx="618">3</cx:pt>
          <cx:pt idx="619">2.3332999999999999</cx:pt>
          <cx:pt idx="620">3</cx:pt>
          <cx:pt idx="621">2</cx:pt>
          <cx:pt idx="622">3</cx:pt>
          <cx:pt idx="623">2.6667000000000001</cx:pt>
          <cx:pt idx="624">3.6667000000000001</cx:pt>
          <cx:pt idx="625">3.6667000000000001</cx:pt>
          <cx:pt idx="626">2.5</cx:pt>
          <cx:pt idx="627">3</cx:pt>
          <cx:pt idx="628">2</cx:pt>
          <cx:pt idx="629">2</cx:pt>
          <cx:pt idx="630">2.5</cx:pt>
          <cx:pt idx="631">2.5</cx:pt>
          <cx:pt idx="632">3</cx:pt>
          <cx:pt idx="633">2</cx:pt>
          <cx:pt idx="634">2.5</cx:pt>
          <cx:pt idx="635">2.5</cx:pt>
          <cx:pt idx="636">2.5</cx:pt>
          <cx:pt idx="637">2.5</cx:pt>
          <cx:pt idx="638">3.5</cx:pt>
          <cx:pt idx="639">3</cx:pt>
          <cx:pt idx="640">2.5</cx:pt>
          <cx:pt idx="641">3</cx:pt>
          <cx:pt idx="642">2.5</cx:pt>
          <cx:pt idx="643">2.5</cx:pt>
          <cx:pt idx="644">1.5</cx:pt>
          <cx:pt idx="645">2.5</cx:pt>
          <cx:pt idx="646">4</cx:pt>
          <cx:pt idx="647">1.5</cx:pt>
          <cx:pt idx="648">2.5</cx:pt>
          <cx:pt idx="649">2</cx:pt>
          <cx:pt idx="650">2.5</cx:pt>
          <cx:pt idx="651">2</cx:pt>
          <cx:pt idx="652">3</cx:pt>
          <cx:pt idx="653">2.5</cx:pt>
          <cx:pt idx="654">3</cx:pt>
          <cx:pt idx="655">4</cx:pt>
          <cx:pt idx="656">3</cx:pt>
          <cx:pt idx="657">3</cx:pt>
          <cx:pt idx="658">3.5</cx:pt>
          <cx:pt idx="659">3.5</cx:pt>
          <cx:pt idx="660">3.5</cx:pt>
          <cx:pt idx="661">2.5</cx:pt>
          <cx:pt idx="662">2.5</cx:pt>
          <cx:pt idx="663">3</cx:pt>
          <cx:pt idx="664">3</cx:pt>
          <cx:pt idx="665">3</cx:pt>
          <cx:pt idx="666">3</cx:pt>
          <cx:pt idx="667">3.5</cx:pt>
          <cx:pt idx="668">3</cx:pt>
          <cx:pt idx="669">2.5</cx:pt>
          <cx:pt idx="670">2</cx:pt>
          <cx:pt idx="671">2.5</cx:pt>
          <cx:pt idx="672">3.5</cx:pt>
          <cx:pt idx="673">2</cx:pt>
          <cx:pt idx="674">2</cx:pt>
          <cx:pt idx="675">2</cx:pt>
          <cx:pt idx="676">3</cx:pt>
          <cx:pt idx="677">2.5</cx:pt>
          <cx:pt idx="678">2</cx:pt>
          <cx:pt idx="679">3</cx:pt>
          <cx:pt idx="680">3.5</cx:pt>
          <cx:pt idx="681">3</cx:pt>
          <cx:pt idx="682">3.5</cx:pt>
          <cx:pt idx="683">3.5</cx:pt>
          <cx:pt idx="684">3</cx:pt>
          <cx:pt idx="685">2.5</cx:pt>
          <cx:pt idx="686">3.5</cx:pt>
          <cx:pt idx="687">3</cx:pt>
          <cx:pt idx="688">3.5</cx:pt>
          <cx:pt idx="689">3</cx:pt>
          <cx:pt idx="690">2.5</cx:pt>
          <cx:pt idx="691">2.5</cx:pt>
          <cx:pt idx="692">3</cx:pt>
          <cx:pt idx="693">1.6667000000000001</cx:pt>
          <cx:pt idx="694">1.6667000000000001</cx:pt>
          <cx:pt idx="695">3</cx:pt>
          <cx:pt idx="696">4</cx:pt>
          <cx:pt idx="697">3.3332999999999999</cx:pt>
          <cx:pt idx="698">2.6667000000000001</cx:pt>
          <cx:pt idx="699">3</cx:pt>
          <cx:pt idx="700">3.3332999999999999</cx:pt>
          <cx:pt idx="701">3.3332999999999999</cx:pt>
          <cx:pt idx="702">3</cx:pt>
          <cx:pt idx="703">2.3332999999999999</cx:pt>
          <cx:pt idx="704">3.6667000000000001</cx:pt>
          <cx:pt idx="705">3.6667000000000001</cx:pt>
          <cx:pt idx="706">3.6667000000000001</cx:pt>
          <cx:pt idx="707">2.6667000000000001</cx:pt>
          <cx:pt idx="708">3</cx:pt>
          <cx:pt idx="709">2.3332999999999999</cx:pt>
          <cx:pt idx="710">3</cx:pt>
          <cx:pt idx="711">3.3332999999999999</cx:pt>
          <cx:pt idx="712">3.3332999999999999</cx:pt>
          <cx:pt idx="713">2.6667000000000001</cx:pt>
          <cx:pt idx="714">3</cx:pt>
          <cx:pt idx="715">2.3332999999999999</cx:pt>
          <cx:pt idx="716">4</cx:pt>
          <cx:pt idx="717">4</cx:pt>
          <cx:pt idx="718">3.6667000000000001</cx:pt>
          <cx:pt idx="719">3.6667000000000001</cx:pt>
          <cx:pt idx="720">3.6667000000000001</cx:pt>
          <cx:pt idx="721">3.6667000000000001</cx:pt>
          <cx:pt idx="722">4</cx:pt>
          <cx:pt idx="723">4</cx:pt>
          <cx:pt idx="724">3</cx:pt>
          <cx:pt idx="725">2.6667000000000001</cx:pt>
          <cx:pt idx="726">2.5</cx:pt>
          <cx:pt idx="727">3.5</cx:pt>
          <cx:pt idx="728">3.5</cx:pt>
          <cx:pt idx="729">4.5</cx:pt>
          <cx:pt idx="730">4</cx:pt>
          <cx:pt idx="731">4</cx:pt>
          <cx:pt idx="732">3.5</cx:pt>
          <cx:pt idx="733">4.5</cx:pt>
          <cx:pt idx="734">4</cx:pt>
          <cx:pt idx="735">4</cx:pt>
          <cx:pt idx="736">2.5</cx:pt>
          <cx:pt idx="737">2.5</cx:pt>
          <cx:pt idx="738">3</cx:pt>
          <cx:pt idx="739">3</cx:pt>
          <cx:pt idx="740">3.3332999999999999</cx:pt>
          <cx:pt idx="741">3.5</cx:pt>
          <cx:pt idx="742">3</cx:pt>
          <cx:pt idx="743">3.5</cx:pt>
          <cx:pt idx="744">4</cx:pt>
          <cx:pt idx="745">4</cx:pt>
          <cx:pt idx="746">2.6667000000000001</cx:pt>
          <cx:pt idx="747">3.3332999999999999</cx:pt>
          <cx:pt idx="748">3</cx:pt>
          <cx:pt idx="749">2</cx:pt>
          <cx:pt idx="750">3</cx:pt>
          <cx:pt idx="751">3.6667000000000001</cx:pt>
          <cx:pt idx="752">3.3332999999999999</cx:pt>
          <cx:pt idx="753">3.3332999999999999</cx:pt>
          <cx:pt idx="754">3.3332999999999999</cx:pt>
          <cx:pt idx="755">3.3332999999999999</cx:pt>
          <cx:pt idx="756">3</cx:pt>
          <cx:pt idx="757">2</cx:pt>
          <cx:pt idx="758">3</cx:pt>
          <cx:pt idx="759">2.5</cx:pt>
          <cx:pt idx="760">3</cx:pt>
          <cx:pt idx="761">2.5</cx:pt>
          <cx:pt idx="762">3</cx:pt>
          <cx:pt idx="763">3.5</cx:pt>
          <cx:pt idx="764">3</cx:pt>
          <cx:pt idx="765">2.5</cx:pt>
          <cx:pt idx="766">3</cx:pt>
          <cx:pt idx="767">2.5</cx:pt>
          <cx:pt idx="768">3</cx:pt>
          <cx:pt idx="769">2.5</cx:pt>
          <cx:pt idx="770">2.6667000000000001</cx:pt>
          <cx:pt idx="771">2.5</cx:pt>
          <cx:pt idx="772">3.5</cx:pt>
          <cx:pt idx="773">2.5</cx:pt>
          <cx:pt idx="774">3.5</cx:pt>
          <cx:pt idx="775">3</cx:pt>
          <cx:pt idx="776">2.5</cx:pt>
          <cx:pt idx="777">2.3332999999999999</cx:pt>
          <cx:pt idx="778">2.6667000000000001</cx:pt>
          <cx:pt idx="779">1.6667000000000001</cx:pt>
          <cx:pt idx="780">2.3332999999999999</cx:pt>
          <cx:pt idx="781">2</cx:pt>
          <cx:pt idx="782">2.6667000000000001</cx:pt>
          <cx:pt idx="783">2.5</cx:pt>
          <cx:pt idx="784">2.5</cx:pt>
          <cx:pt idx="785">2.5</cx:pt>
          <cx:pt idx="786">3.5</cx:pt>
          <cx:pt idx="787">3</cx:pt>
          <cx:pt idx="788">3.3332999999999999</cx:pt>
          <cx:pt idx="789">2.6667000000000001</cx:pt>
          <cx:pt idx="790">3</cx:pt>
          <cx:pt idx="791">3.3332999999999999</cx:pt>
          <cx:pt idx="792">3.3332999999999999</cx:pt>
          <cx:pt idx="793">3</cx:pt>
          <cx:pt idx="794">3.3332999999999999</cx:pt>
          <cx:pt idx="795">4</cx:pt>
          <cx:pt idx="796">3.6667000000000001</cx:pt>
          <cx:pt idx="797">3.6667000000000001</cx:pt>
          <cx:pt idx="798">3.6667000000000001</cx:pt>
          <cx:pt idx="799">3.6667000000000001</cx:pt>
          <cx:pt idx="800">3.3332999999999999</cx:pt>
          <cx:pt idx="801">3</cx:pt>
          <cx:pt idx="802">3</cx:pt>
          <cx:pt idx="803">2.5</cx:pt>
          <cx:pt idx="804">2</cx:pt>
          <cx:pt idx="805">2.5</cx:pt>
          <cx:pt idx="806">2</cx:pt>
          <cx:pt idx="807">3</cx:pt>
          <cx:pt idx="808">2.5</cx:pt>
          <cx:pt idx="809">3</cx:pt>
          <cx:pt idx="810">2</cx:pt>
          <cx:pt idx="811">2</cx:pt>
          <cx:pt idx="812">3</cx:pt>
          <cx:pt idx="813">3</cx:pt>
          <cx:pt idx="814">4</cx:pt>
          <cx:pt idx="815">3.5</cx:pt>
          <cx:pt idx="816">2.6667000000000001</cx:pt>
          <cx:pt idx="817">2.6667000000000001</cx:pt>
          <cx:pt idx="818">3</cx:pt>
          <cx:pt idx="819">3</cx:pt>
          <cx:pt idx="820">3.3332999999999999</cx:pt>
          <cx:pt idx="821">4</cx:pt>
          <cx:pt idx="822">3</cx:pt>
          <cx:pt idx="823">3</cx:pt>
          <cx:pt idx="824">3</cx:pt>
          <cx:pt idx="825">2</cx:pt>
          <cx:pt idx="826">3</cx:pt>
          <cx:pt idx="827">2.5</cx:pt>
          <cx:pt idx="828">3.5</cx:pt>
          <cx:pt idx="829">2</cx:pt>
          <cx:pt idx="830">3.5</cx:pt>
          <cx:pt idx="831">2.5</cx:pt>
          <cx:pt idx="832">3</cx:pt>
          <cx:pt idx="833">3.5</cx:pt>
          <cx:pt idx="834">4</cx:pt>
          <cx:pt idx="835">4</cx:pt>
          <cx:pt idx="836">3.5</cx:pt>
          <cx:pt idx="837">3</cx:pt>
          <cx:pt idx="838">4</cx:pt>
          <cx:pt idx="839">3.5</cx:pt>
          <cx:pt idx="840">3.5</cx:pt>
          <cx:pt idx="841">4</cx:pt>
          <cx:pt idx="842">2</cx:pt>
          <cx:pt idx="843">2</cx:pt>
          <cx:pt idx="844">4</cx:pt>
          <cx:pt idx="845">2.6667000000000001</cx:pt>
          <cx:pt idx="846">4</cx:pt>
          <cx:pt idx="847">4</cx:pt>
          <cx:pt idx="848">4</cx:pt>
          <cx:pt idx="849">4</cx:pt>
          <cx:pt idx="850">4</cx:pt>
          <cx:pt idx="851">5</cx:pt>
          <cx:pt idx="852">5</cx:pt>
          <cx:pt idx="853">4</cx:pt>
          <cx:pt idx="854">2</cx:pt>
          <cx:pt idx="855">2</cx:pt>
          <cx:pt idx="856">4.3333000000000004</cx:pt>
          <cx:pt idx="857">3.3332999999999999</cx:pt>
          <cx:pt idx="858">2.3332999999999999</cx:pt>
          <cx:pt idx="859">3.6667000000000001</cx:pt>
          <cx:pt idx="860">2.3332999999999999</cx:pt>
          <cx:pt idx="861">1.6667000000000001</cx:pt>
          <cx:pt idx="862">2</cx:pt>
          <cx:pt idx="863">2.3332999999999999</cx:pt>
          <cx:pt idx="864">2.6667000000000001</cx:pt>
          <cx:pt idx="865">2.6667000000000001</cx:pt>
          <cx:pt idx="866">3</cx:pt>
          <cx:pt idx="867">3.6667000000000001</cx:pt>
          <cx:pt idx="868">3</cx:pt>
          <cx:pt idx="869">4</cx:pt>
          <cx:pt idx="870">4.3333000000000004</cx:pt>
          <cx:pt idx="871">4.3333000000000004</cx:pt>
          <cx:pt idx="872">4</cx:pt>
          <cx:pt idx="873">4</cx:pt>
          <cx:pt idx="874">4</cx:pt>
          <cx:pt idx="875">4</cx:pt>
          <cx:pt idx="876">4.5</cx:pt>
          <cx:pt idx="877">4.5</cx:pt>
          <cx:pt idx="878">4.5</cx:pt>
          <cx:pt idx="879">4.5</cx:pt>
          <cx:pt idx="880">4</cx:pt>
          <cx:pt idx="881">3</cx:pt>
          <cx:pt idx="882">3</cx:pt>
          <cx:pt idx="883">4</cx:pt>
          <cx:pt idx="884">3.5</cx:pt>
          <cx:pt idx="885">4</cx:pt>
          <cx:pt idx="886">4.5</cx:pt>
          <cx:pt idx="887">5</cx:pt>
          <cx:pt idx="888">3.5</cx:pt>
          <cx:pt idx="889">3.5</cx:pt>
          <cx:pt idx="890">3.5</cx:pt>
          <cx:pt idx="891">3.5</cx:pt>
          <cx:pt idx="892">3.5</cx:pt>
          <cx:pt idx="893">3.5</cx:pt>
          <cx:pt idx="894">4</cx:pt>
          <cx:pt idx="895">4</cx:pt>
          <cx:pt idx="896">3</cx:pt>
          <cx:pt idx="897">4</cx:pt>
          <cx:pt idx="898">4.5</cx:pt>
          <cx:pt idx="899">4.5</cx:pt>
          <cx:pt idx="900">4</cx:pt>
          <cx:pt idx="901">5</cx:pt>
          <cx:pt idx="902">4.5</cx:pt>
          <cx:pt idx="903">3.5</cx:pt>
          <cx:pt idx="904">4.5</cx:pt>
          <cx:pt idx="905">3.5</cx:pt>
          <cx:pt idx="906">3.5</cx:pt>
          <cx:pt idx="907">3.5</cx:pt>
          <cx:pt idx="908">4.5</cx:pt>
          <cx:pt idx="909">4</cx:pt>
          <cx:pt idx="910">4.5</cx:pt>
          <cx:pt idx="911">4.5</cx:pt>
          <cx:pt idx="912">3.5</cx:pt>
          <cx:pt idx="913">4</cx:pt>
          <cx:pt idx="914">3.5</cx:pt>
          <cx:pt idx="915">4</cx:pt>
          <cx:pt idx="916">4.5</cx:pt>
          <cx:pt idx="917">3.5</cx:pt>
          <cx:pt idx="918">4.5</cx:pt>
          <cx:pt idx="919">3</cx:pt>
          <cx:pt idx="920">3</cx:pt>
          <cx:pt idx="921">3</cx:pt>
          <cx:pt idx="922">3</cx:pt>
          <cx:pt idx="923">3.5</cx:pt>
          <cx:pt idx="924">2</cx:pt>
          <cx:pt idx="925">3</cx:pt>
          <cx:pt idx="926">3</cx:pt>
          <cx:pt idx="927">3</cx:pt>
          <cx:pt idx="928">3</cx:pt>
          <cx:pt idx="929">2.5</cx:pt>
          <cx:pt idx="930">3.5</cx:pt>
          <cx:pt idx="931">4</cx:pt>
          <cx:pt idx="932">4</cx:pt>
          <cx:pt idx="933">3</cx:pt>
          <cx:pt idx="934">2.5</cx:pt>
          <cx:pt idx="935">4.5</cx:pt>
          <cx:pt idx="936">4.5</cx:pt>
          <cx:pt idx="937">3.5</cx:pt>
          <cx:pt idx="938">4</cx:pt>
          <cx:pt idx="939">3</cx:pt>
          <cx:pt idx="940">4</cx:pt>
          <cx:pt idx="941">4</cx:pt>
          <cx:pt idx="942">3.5</cx:pt>
          <cx:pt idx="943">3</cx:pt>
          <cx:pt idx="944">2.5</cx:pt>
          <cx:pt idx="945">2.5</cx:pt>
          <cx:pt idx="946">2.5</cx:pt>
          <cx:pt idx="947">2.5</cx:pt>
          <cx:pt idx="948">4</cx:pt>
          <cx:pt idx="949">2.5</cx:pt>
          <cx:pt idx="950">3</cx:pt>
          <cx:pt idx="951">4</cx:pt>
          <cx:pt idx="952">3</cx:pt>
          <cx:pt idx="953">2.5</cx:pt>
          <cx:pt idx="954">2.5</cx:pt>
          <cx:pt idx="955">3</cx:pt>
          <cx:pt idx="956">3</cx:pt>
          <cx:pt idx="957">3</cx:pt>
          <cx:pt idx="958">4</cx:pt>
          <cx:pt idx="959">4.5</cx:pt>
          <cx:pt idx="960">4.5</cx:pt>
          <cx:pt idx="961">4</cx:pt>
          <cx:pt idx="962">2.5</cx:pt>
          <cx:pt idx="963">4</cx:pt>
          <cx:pt idx="964">3.5</cx:pt>
          <cx:pt idx="965">3.5</cx:pt>
          <cx:pt idx="966">3</cx:pt>
          <cx:pt idx="967">3.5</cx:pt>
          <cx:pt idx="968">3.5</cx:pt>
          <cx:pt idx="969">3.5</cx:pt>
          <cx:pt idx="970">3.5</cx:pt>
          <cx:pt idx="971">3</cx:pt>
          <cx:pt idx="972">3.5</cx:pt>
          <cx:pt idx="973">3.5</cx:pt>
          <cx:pt idx="974">3.5</cx:pt>
          <cx:pt idx="975">3.5</cx:pt>
          <cx:pt idx="976">3.5</cx:pt>
          <cx:pt idx="977">3</cx:pt>
          <cx:pt idx="978">3</cx:pt>
          <cx:pt idx="979">2.5</cx:pt>
          <cx:pt idx="980">3.5</cx:pt>
          <cx:pt idx="981">3.5</cx:pt>
          <cx:pt idx="982">3.5</cx:pt>
          <cx:pt idx="983">3</cx:pt>
          <cx:pt idx="984">3.5</cx:pt>
          <cx:pt idx="985">2.5</cx:pt>
          <cx:pt idx="986">2.5</cx:pt>
          <cx:pt idx="987">2</cx:pt>
          <cx:pt idx="988">3.5</cx:pt>
          <cx:pt idx="989">3</cx:pt>
          <cx:pt idx="990">3.5</cx:pt>
          <cx:pt idx="991">3.5</cx:pt>
          <cx:pt idx="992">3</cx:pt>
          <cx:pt idx="993">4.5</cx:pt>
          <cx:pt idx="994">4</cx:pt>
          <cx:pt idx="995">3.5</cx:pt>
          <cx:pt idx="996">3.5</cx:pt>
          <cx:pt idx="997">4.5</cx:pt>
          <cx:pt idx="998">4.5</cx:pt>
          <cx:pt idx="999">3</cx:pt>
          <cx:pt idx="1000">3.5</cx:pt>
          <cx:pt idx="1001">2.5</cx:pt>
          <cx:pt idx="1002">3</cx:pt>
          <cx:pt idx="1003">2.5</cx:pt>
          <cx:pt idx="1004">3</cx:pt>
          <cx:pt idx="1005">2</cx:pt>
          <cx:pt idx="1006">3.5</cx:pt>
          <cx:pt idx="1007">3.5</cx:pt>
          <cx:pt idx="1008">3.5</cx:pt>
          <cx:pt idx="1009">3.5</cx:pt>
          <cx:pt idx="1010">3.5</cx:pt>
          <cx:pt idx="1011">3</cx:pt>
          <cx:pt idx="1012">3.5</cx:pt>
          <cx:pt idx="1013">4.5</cx:pt>
          <cx:pt idx="1014">2</cx:pt>
          <cx:pt idx="1015">3</cx:pt>
          <cx:pt idx="1016">2.5</cx:pt>
          <cx:pt idx="1017">4.5</cx:pt>
          <cx:pt idx="1018">4</cx:pt>
          <cx:pt idx="1019">4</cx:pt>
          <cx:pt idx="1020">4</cx:pt>
          <cx:pt idx="1021">3.5</cx:pt>
          <cx:pt idx="1022">2.5</cx:pt>
          <cx:pt idx="1023">2</cx:pt>
          <cx:pt idx="1024">2</cx:pt>
          <cx:pt idx="1025">4.5</cx:pt>
          <cx:pt idx="1026">3</cx:pt>
          <cx:pt idx="1027">4</cx:pt>
          <cx:pt idx="1028">3.3332999999999999</cx:pt>
          <cx:pt idx="1029">2.3332999999999999</cx:pt>
          <cx:pt idx="1030">3.3332999999999999</cx:pt>
          <cx:pt idx="1031">3.6667000000000001</cx:pt>
          <cx:pt idx="1032">3.6667000000000001</cx:pt>
          <cx:pt idx="1033">2.6667000000000001</cx:pt>
          <cx:pt idx="1034">3</cx:pt>
          <cx:pt idx="1035">4</cx:pt>
          <cx:pt idx="1036">4</cx:pt>
          <cx:pt idx="1037">2</cx:pt>
          <cx:pt idx="1038">2.5</cx:pt>
          <cx:pt idx="1039">2</cx:pt>
          <cx:pt idx="1040">2</cx:pt>
          <cx:pt idx="1041">3</cx:pt>
          <cx:pt idx="1042">2</cx:pt>
          <cx:pt idx="1043">3</cx:pt>
          <cx:pt idx="1044">3.5</cx:pt>
          <cx:pt idx="1045">3</cx:pt>
          <cx:pt idx="1046">3</cx:pt>
          <cx:pt idx="1047">3</cx:pt>
          <cx:pt idx="1048">2.5</cx:pt>
          <cx:pt idx="1049">2</cx:pt>
          <cx:pt idx="1050">3</cx:pt>
          <cx:pt idx="1051">3.5</cx:pt>
          <cx:pt idx="1052">3.5</cx:pt>
          <cx:pt idx="1053">2.5</cx:pt>
          <cx:pt idx="1054">3</cx:pt>
          <cx:pt idx="1055">3.5</cx:pt>
          <cx:pt idx="1056">3</cx:pt>
          <cx:pt idx="1057">3</cx:pt>
          <cx:pt idx="1058">3</cx:pt>
          <cx:pt idx="1059">2.5</cx:pt>
          <cx:pt idx="1060">3</cx:pt>
          <cx:pt idx="1061">3</cx:pt>
          <cx:pt idx="1062">3.5</cx:pt>
          <cx:pt idx="1063">2.5</cx:pt>
          <cx:pt idx="1064">3</cx:pt>
          <cx:pt idx="1065">2.5</cx:pt>
          <cx:pt idx="1066">2</cx:pt>
          <cx:pt idx="1067">3.5</cx:pt>
          <cx:pt idx="1068">2.5</cx:pt>
          <cx:pt idx="1069">2.5</cx:pt>
          <cx:pt idx="1070">2.5</cx:pt>
          <cx:pt idx="1071">2.5</cx:pt>
          <cx:pt idx="1072">2</cx:pt>
          <cx:pt idx="1073">1.5</cx:pt>
          <cx:pt idx="1074">2.5</cx:pt>
          <cx:pt idx="1075">2</cx:pt>
          <cx:pt idx="1076">2.5</cx:pt>
          <cx:pt idx="1077">3</cx:pt>
          <cx:pt idx="1078">2.5</cx:pt>
          <cx:pt idx="1079">2</cx:pt>
          <cx:pt idx="1080">3</cx:pt>
          <cx:pt idx="1081">2.5</cx:pt>
          <cx:pt idx="1082">2</cx:pt>
          <cx:pt idx="1083">2.5</cx:pt>
          <cx:pt idx="1084">2</cx:pt>
          <cx:pt idx="1085">2</cx:pt>
          <cx:pt idx="1086">3</cx:pt>
          <cx:pt idx="1087">3.5</cx:pt>
          <cx:pt idx="1088">3.5</cx:pt>
          <cx:pt idx="1089">4</cx:pt>
          <cx:pt idx="1090">3</cx:pt>
          <cx:pt idx="1091">4</cx:pt>
          <cx:pt idx="1092">4</cx:pt>
          <cx:pt idx="1093">4.5</cx:pt>
          <cx:pt idx="1094">4</cx:pt>
          <cx:pt idx="1095">3</cx:pt>
          <cx:pt idx="1096">2.5</cx:pt>
          <cx:pt idx="1097">2.5</cx:pt>
          <cx:pt idx="1098">3</cx:pt>
          <cx:pt idx="1099">2.5</cx:pt>
          <cx:pt idx="1100">3.5</cx:pt>
          <cx:pt idx="1101">3.5</cx:pt>
          <cx:pt idx="1102">2</cx:pt>
          <cx:pt idx="1103">2</cx:pt>
          <cx:pt idx="1104">3</cx:pt>
          <cx:pt idx="1105">2.5</cx:pt>
          <cx:pt idx="1106">3</cx:pt>
          <cx:pt idx="1107">2.5</cx:pt>
          <cx:pt idx="1108">3</cx:pt>
          <cx:pt idx="1109">3.5</cx:pt>
          <cx:pt idx="1110">2</cx:pt>
          <cx:pt idx="1111">2.5</cx:pt>
          <cx:pt idx="1112">3</cx:pt>
          <cx:pt idx="1113">2.5</cx:pt>
          <cx:pt idx="1114">3</cx:pt>
          <cx:pt idx="1115">3.5</cx:pt>
          <cx:pt idx="1116">3</cx:pt>
          <cx:pt idx="1117">3</cx:pt>
          <cx:pt idx="1118">2.5</cx:pt>
          <cx:pt idx="1119">4</cx:pt>
          <cx:pt idx="1120">3.5</cx:pt>
          <cx:pt idx="1121">4</cx:pt>
          <cx:pt idx="1122">3</cx:pt>
          <cx:pt idx="1123">3.5</cx:pt>
          <cx:pt idx="1124">3</cx:pt>
          <cx:pt idx="1125">3.5</cx:pt>
          <cx:pt idx="1126">3</cx:pt>
          <cx:pt idx="1127">3</cx:pt>
          <cx:pt idx="1128">4</cx:pt>
          <cx:pt idx="1129">3</cx:pt>
          <cx:pt idx="1130">2.5</cx:pt>
          <cx:pt idx="1131">3.5</cx:pt>
          <cx:pt idx="1132">3.5</cx:pt>
          <cx:pt idx="1133">4</cx:pt>
          <cx:pt idx="1134">3.5</cx:pt>
          <cx:pt idx="1135">4.5</cx:pt>
          <cx:pt idx="1136">3.5</cx:pt>
          <cx:pt idx="1137">3</cx:pt>
          <cx:pt idx="1138">4</cx:pt>
          <cx:pt idx="1139">2.5</cx:pt>
          <cx:pt idx="1140">3</cx:pt>
          <cx:pt idx="1141">3</cx:pt>
          <cx:pt idx="1142">3.5</cx:pt>
          <cx:pt idx="1143">3</cx:pt>
          <cx:pt idx="1144">3</cx:pt>
          <cx:pt idx="1145">3.5</cx:pt>
          <cx:pt idx="1146">3</cx:pt>
          <cx:pt idx="1147">2</cx:pt>
          <cx:pt idx="1148">2</cx:pt>
          <cx:pt idx="1149">2.5</cx:pt>
          <cx:pt idx="1150">2.5</cx:pt>
          <cx:pt idx="1151">3</cx:pt>
          <cx:pt idx="1152">2</cx:pt>
          <cx:pt idx="1153">2.5</cx:pt>
          <cx:pt idx="1154">2.5</cx:pt>
          <cx:pt idx="1155">2</cx:pt>
          <cx:pt idx="1156">2.5</cx:pt>
          <cx:pt idx="1157">3</cx:pt>
          <cx:pt idx="1158">2.5</cx:pt>
          <cx:pt idx="1159">2.5</cx:pt>
          <cx:pt idx="1160">2</cx:pt>
          <cx:pt idx="1161">2</cx:pt>
          <cx:pt idx="1162">2.5</cx:pt>
          <cx:pt idx="1163">2</cx:pt>
          <cx:pt idx="1164">2</cx:pt>
          <cx:pt idx="1165">2</cx:pt>
          <cx:pt idx="1166">3.5</cx:pt>
          <cx:pt idx="1167">2</cx:pt>
          <cx:pt idx="1168">2</cx:pt>
          <cx:pt idx="1169">2.5</cx:pt>
          <cx:pt idx="1170">2.5</cx:pt>
          <cx:pt idx="1171">3.5</cx:pt>
          <cx:pt idx="1172">3</cx:pt>
          <cx:pt idx="1173">3</cx:pt>
          <cx:pt idx="1174">3</cx:pt>
          <cx:pt idx="1175">3</cx:pt>
          <cx:pt idx="1176">3</cx:pt>
          <cx:pt idx="1177">4.5</cx:pt>
          <cx:pt idx="1178">4</cx:pt>
          <cx:pt idx="1179">3.5</cx:pt>
          <cx:pt idx="1180">3</cx:pt>
          <cx:pt idx="1181">4</cx:pt>
          <cx:pt idx="1182">4</cx:pt>
          <cx:pt idx="1183">3</cx:pt>
          <cx:pt idx="1184">3.5</cx:pt>
          <cx:pt idx="1185">1.5</cx:pt>
          <cx:pt idx="1186">2.5</cx:pt>
          <cx:pt idx="1187">3.5</cx:pt>
          <cx:pt idx="1188">3</cx:pt>
          <cx:pt idx="1189">4.5</cx:pt>
          <cx:pt idx="1190">3</cx:pt>
          <cx:pt idx="1191">3</cx:pt>
          <cx:pt idx="1192">3.5</cx:pt>
          <cx:pt idx="1193">4</cx:pt>
          <cx:pt idx="1194">2.5</cx:pt>
          <cx:pt idx="1195">3.5</cx:pt>
          <cx:pt idx="1196">3.5</cx:pt>
          <cx:pt idx="1197">3.5</cx:pt>
          <cx:pt idx="1198">3</cx:pt>
          <cx:pt idx="1199">2.5</cx:pt>
          <cx:pt idx="1200">3.5</cx:pt>
          <cx:pt idx="1201">3</cx:pt>
          <cx:pt idx="1202">4.3333000000000004</cx:pt>
          <cx:pt idx="1203">2</cx:pt>
          <cx:pt idx="1204">3</cx:pt>
          <cx:pt idx="1205">3</cx:pt>
          <cx:pt idx="1206">3.5</cx:pt>
          <cx:pt idx="1207">3.5</cx:pt>
          <cx:pt idx="1208">2</cx:pt>
          <cx:pt idx="1209">4</cx:pt>
          <cx:pt idx="1210">2.3332999999999999</cx:pt>
          <cx:pt idx="1211">2</cx:pt>
          <cx:pt idx="1212">3.3332999999999999</cx:pt>
          <cx:pt idx="1213">4</cx:pt>
          <cx:pt idx="1214">3.6667000000000001</cx:pt>
          <cx:pt idx="1215">3</cx:pt>
          <cx:pt idx="1216">4</cx:pt>
          <cx:pt idx="1217">2.3332999999999999</cx:pt>
          <cx:pt idx="1218">2</cx:pt>
          <cx:pt idx="1219">3.5</cx:pt>
          <cx:pt idx="1220">4</cx:pt>
          <cx:pt idx="1221">2.5</cx:pt>
          <cx:pt idx="1222">3</cx:pt>
          <cx:pt idx="1223">4</cx:pt>
          <cx:pt idx="1224">4.5</cx:pt>
          <cx:pt idx="1225">3.5</cx:pt>
          <cx:pt idx="1226">2.5</cx:pt>
          <cx:pt idx="1227">3.5</cx:pt>
          <cx:pt idx="1228">3.5</cx:pt>
          <cx:pt idx="1229">3</cx:pt>
          <cx:pt idx="1230">3.5</cx:pt>
          <cx:pt idx="1231">3.5</cx:pt>
          <cx:pt idx="1232">3</cx:pt>
          <cx:pt idx="1233">2.5</cx:pt>
          <cx:pt idx="1234">4</cx:pt>
          <cx:pt idx="1235">3.5</cx:pt>
          <cx:pt idx="1236">3.5</cx:pt>
          <cx:pt idx="1237">3</cx:pt>
          <cx:pt idx="1238">3</cx:pt>
          <cx:pt idx="1239">3</cx:pt>
          <cx:pt idx="1240">2.5</cx:pt>
          <cx:pt idx="1241">3</cx:pt>
          <cx:pt idx="1242">3</cx:pt>
          <cx:pt idx="1243">3</cx:pt>
          <cx:pt idx="1244">2.5</cx:pt>
          <cx:pt idx="1245">3</cx:pt>
          <cx:pt idx="1246">2.5</cx:pt>
          <cx:pt idx="1247">3</cx:pt>
          <cx:pt idx="1248">3.5</cx:pt>
          <cx:pt idx="1249">2.5</cx:pt>
          <cx:pt idx="1250">2.5</cx:pt>
          <cx:pt idx="1251">3</cx:pt>
          <cx:pt idx="1252">3</cx:pt>
          <cx:pt idx="1253">3.5</cx:pt>
          <cx:pt idx="1254">2.5</cx:pt>
          <cx:pt idx="1255">3.5</cx:pt>
          <cx:pt idx="1256">2.5</cx:pt>
          <cx:pt idx="1257">2</cx:pt>
          <cx:pt idx="1258">2</cx:pt>
          <cx:pt idx="1259">2</cx:pt>
          <cx:pt idx="1260">2</cx:pt>
          <cx:pt idx="1261">2</cx:pt>
          <cx:pt idx="1262">4</cx:pt>
          <cx:pt idx="1263">3</cx:pt>
          <cx:pt idx="1264">1.5</cx:pt>
          <cx:pt idx="1265">2.5</cx:pt>
          <cx:pt idx="1266">1.5</cx:pt>
          <cx:pt idx="1267">2.5</cx:pt>
          <cx:pt idx="1268">3.5</cx:pt>
          <cx:pt idx="1269">3.5</cx:pt>
          <cx:pt idx="1270">3.5</cx:pt>
          <cx:pt idx="1271">2</cx:pt>
          <cx:pt idx="1272">3</cx:pt>
          <cx:pt idx="1273">3</cx:pt>
          <cx:pt idx="1274">3</cx:pt>
          <cx:pt idx="1275">4.5</cx:pt>
          <cx:pt idx="1276">3.5</cx:pt>
          <cx:pt idx="1277">4.5</cx:pt>
          <cx:pt idx="1278">2.5</cx:pt>
          <cx:pt idx="1279">3</cx:pt>
          <cx:pt idx="1280">2.5</cx:pt>
          <cx:pt idx="1281">3</cx:pt>
          <cx:pt idx="1282">4.5</cx:pt>
          <cx:pt idx="1283">3.5</cx:pt>
          <cx:pt idx="1284">3</cx:pt>
          <cx:pt idx="1285">3.5</cx:pt>
          <cx:pt idx="1286">3</cx:pt>
          <cx:pt idx="1287">3.5</cx:pt>
          <cx:pt idx="1288">3</cx:pt>
          <cx:pt idx="1289">2.5</cx:pt>
          <cx:pt idx="1290">2.5</cx:pt>
          <cx:pt idx="1291">2.5</cx:pt>
          <cx:pt idx="1292">2.5</cx:pt>
          <cx:pt idx="1293">2</cx:pt>
          <cx:pt idx="1294">2</cx:pt>
          <cx:pt idx="1295">2.5</cx:pt>
          <cx:pt idx="1296">3</cx:pt>
          <cx:pt idx="1297">3.5</cx:pt>
          <cx:pt idx="1298">3.5</cx:pt>
          <cx:pt idx="1299">4</cx:pt>
          <cx:pt idx="1300">3.5</cx:pt>
          <cx:pt idx="1301">3.5</cx:pt>
          <cx:pt idx="1302">4.5</cx:pt>
          <cx:pt idx="1303">2.5</cx:pt>
          <cx:pt idx="1304">2.5</cx:pt>
          <cx:pt idx="1305">3.5</cx:pt>
          <cx:pt idx="1306">2.5</cx:pt>
          <cx:pt idx="1307">3.5</cx:pt>
          <cx:pt idx="1308">3.5</cx:pt>
          <cx:pt idx="1309">3</cx:pt>
          <cx:pt idx="1310">2</cx:pt>
          <cx:pt idx="1311">3.5</cx:pt>
          <cx:pt idx="1312">3.5</cx:pt>
          <cx:pt idx="1313">3</cx:pt>
          <cx:pt idx="1314">3.5</cx:pt>
          <cx:pt idx="1315">3.5</cx:pt>
          <cx:pt idx="1316">2.5</cx:pt>
          <cx:pt idx="1317">3.5</cx:pt>
          <cx:pt idx="1318">3.5</cx:pt>
          <cx:pt idx="1319">4</cx:pt>
          <cx:pt idx="1320">3.5</cx:pt>
          <cx:pt idx="1321">2</cx:pt>
          <cx:pt idx="1322">2.5</cx:pt>
          <cx:pt idx="1323">2.5</cx:pt>
          <cx:pt idx="1324">3</cx:pt>
          <cx:pt idx="1325">4</cx:pt>
          <cx:pt idx="1326">4</cx:pt>
          <cx:pt idx="1327">3.5</cx:pt>
          <cx:pt idx="1328">4.5</cx:pt>
          <cx:pt idx="1329">3.5</cx:pt>
          <cx:pt idx="1330">4.5</cx:pt>
          <cx:pt idx="1331">4</cx:pt>
          <cx:pt idx="1332">4.5</cx:pt>
          <cx:pt idx="1333">1.5</cx:pt>
          <cx:pt idx="1334">1.5</cx:pt>
          <cx:pt idx="1335">4</cx:pt>
          <cx:pt idx="1336">2</cx:pt>
          <cx:pt idx="1337">2</cx:pt>
          <cx:pt idx="1338">4</cx:pt>
          <cx:pt idx="1339">3</cx:pt>
          <cx:pt idx="1340">3</cx:pt>
          <cx:pt idx="1341">3.5</cx:pt>
          <cx:pt idx="1342">3.5</cx:pt>
          <cx:pt idx="1343">3.5</cx:pt>
          <cx:pt idx="1344">3.5</cx:pt>
          <cx:pt idx="1345">3.5</cx:pt>
          <cx:pt idx="1346">4</cx:pt>
          <cx:pt idx="1347">3.5</cx:pt>
          <cx:pt idx="1348">3</cx:pt>
          <cx:pt idx="1349">3.5</cx:pt>
          <cx:pt idx="1350">3.5</cx:pt>
          <cx:pt idx="1351">3.5</cx:pt>
          <cx:pt idx="1352">4</cx:pt>
          <cx:pt idx="1353">3</cx:pt>
          <cx:pt idx="1354">3</cx:pt>
          <cx:pt idx="1355">2.5</cx:pt>
          <cx:pt idx="1356">3.5</cx:pt>
          <cx:pt idx="1357">3</cx:pt>
          <cx:pt idx="1358">3.5</cx:pt>
          <cx:pt idx="1359">3</cx:pt>
          <cx:pt idx="1360">2</cx:pt>
          <cx:pt idx="1361">3.5</cx:pt>
          <cx:pt idx="1362">2.5</cx:pt>
          <cx:pt idx="1363">3.5</cx:pt>
          <cx:pt idx="1364">2.5</cx:pt>
          <cx:pt idx="1365">4</cx:pt>
          <cx:pt idx="1366">4</cx:pt>
          <cx:pt idx="1367">3.5</cx:pt>
          <cx:pt idx="1368">4.5</cx:pt>
          <cx:pt idx="1369">4</cx:pt>
          <cx:pt idx="1370">4.5</cx:pt>
          <cx:pt idx="1371">4</cx:pt>
          <cx:pt idx="1372">3.5</cx:pt>
          <cx:pt idx="1373">3.5</cx:pt>
          <cx:pt idx="1374">3</cx:pt>
          <cx:pt idx="1375">3</cx:pt>
          <cx:pt idx="1376">3.5</cx:pt>
          <cx:pt idx="1377">4</cx:pt>
          <cx:pt idx="1378">2.5</cx:pt>
          <cx:pt idx="1379">3</cx:pt>
          <cx:pt idx="1380">3</cx:pt>
          <cx:pt idx="1381">3</cx:pt>
          <cx:pt idx="1382">2.5</cx:pt>
          <cx:pt idx="1383">3.5</cx:pt>
          <cx:pt idx="1384">3.5</cx:pt>
          <cx:pt idx="1385">4</cx:pt>
          <cx:pt idx="1386">3.5</cx:pt>
          <cx:pt idx="1387">4.5</cx:pt>
          <cx:pt idx="1388">4</cx:pt>
          <cx:pt idx="1389">3.5</cx:pt>
          <cx:pt idx="1390">3</cx:pt>
          <cx:pt idx="1391">3.5</cx:pt>
          <cx:pt idx="1392">3.5</cx:pt>
          <cx:pt idx="1393">3.5</cx:pt>
          <cx:pt idx="1394">4.5</cx:pt>
          <cx:pt idx="1395">4</cx:pt>
          <cx:pt idx="1396">4</cx:pt>
          <cx:pt idx="1397">3.5</cx:pt>
          <cx:pt idx="1398">4</cx:pt>
          <cx:pt idx="1399">3.5</cx:pt>
          <cx:pt idx="1400">3.5</cx:pt>
          <cx:pt idx="1401">3.5</cx:pt>
          <cx:pt idx="1402">3.5</cx:pt>
          <cx:pt idx="1403">3</cx:pt>
          <cx:pt idx="1404">4</cx:pt>
          <cx:pt idx="1405">4</cx:pt>
          <cx:pt idx="1406">4</cx:pt>
          <cx:pt idx="1407">3.5</cx:pt>
          <cx:pt idx="1408">3</cx:pt>
          <cx:pt idx="1409">2.5</cx:pt>
          <cx:pt idx="1410">2.5</cx:pt>
          <cx:pt idx="1411">4</cx:pt>
          <cx:pt idx="1412">3.5</cx:pt>
          <cx:pt idx="1413">3</cx:pt>
          <cx:pt idx="1414">3</cx:pt>
          <cx:pt idx="1415">3.5</cx:pt>
          <cx:pt idx="1416">1.5</cx:pt>
          <cx:pt idx="1417">2.5</cx:pt>
          <cx:pt idx="1418">2</cx:pt>
          <cx:pt idx="1419">2.5</cx:pt>
          <cx:pt idx="1420">2</cx:pt>
          <cx:pt idx="1421">2.5</cx:pt>
          <cx:pt idx="1422">2</cx:pt>
          <cx:pt idx="1423">2.5</cx:pt>
          <cx:pt idx="1424">3</cx:pt>
          <cx:pt idx="1425">2.5</cx:pt>
          <cx:pt idx="1426">2.5</cx:pt>
          <cx:pt idx="1427">1.5</cx:pt>
          <cx:pt idx="1428">2</cx:pt>
          <cx:pt idx="1429">2</cx:pt>
          <cx:pt idx="1430">2.5</cx:pt>
          <cx:pt idx="1431">2.5</cx:pt>
          <cx:pt idx="1432">2</cx:pt>
          <cx:pt idx="1433">2</cx:pt>
          <cx:pt idx="1434">2</cx:pt>
          <cx:pt idx="1435">2.5</cx:pt>
          <cx:pt idx="1436">2.5</cx:pt>
          <cx:pt idx="1437">3.5</cx:pt>
          <cx:pt idx="1438">3.5</cx:pt>
          <cx:pt idx="1439">3.5</cx:pt>
          <cx:pt idx="1440">3.5</cx:pt>
          <cx:pt idx="1441">3.5</cx:pt>
          <cx:pt idx="1442">3</cx:pt>
          <cx:pt idx="1443">3.5</cx:pt>
          <cx:pt idx="1444">4.5</cx:pt>
          <cx:pt idx="1445">3.5</cx:pt>
          <cx:pt idx="1446">3.5</cx:pt>
          <cx:pt idx="1447">3</cx:pt>
          <cx:pt idx="1448">3.5</cx:pt>
          <cx:pt idx="1449">3.5</cx:pt>
          <cx:pt idx="1450">4</cx:pt>
          <cx:pt idx="1451">3</cx:pt>
          <cx:pt idx="1452">3</cx:pt>
          <cx:pt idx="1453">3</cx:pt>
          <cx:pt idx="1454">4</cx:pt>
          <cx:pt idx="1455">3</cx:pt>
          <cx:pt idx="1456">3.5</cx:pt>
          <cx:pt idx="1457">4.5</cx:pt>
          <cx:pt idx="1458">3.5</cx:pt>
          <cx:pt idx="1459">3</cx:pt>
          <cx:pt idx="1460">2.5</cx:pt>
          <cx:pt idx="1461">3.5</cx:pt>
          <cx:pt idx="1462">3</cx:pt>
          <cx:pt idx="1463">3.5</cx:pt>
          <cx:pt idx="1464">4</cx:pt>
          <cx:pt idx="1465">3.5</cx:pt>
          <cx:pt idx="1466">2</cx:pt>
          <cx:pt idx="1467">2.5</cx:pt>
          <cx:pt idx="1468">4.5</cx:pt>
          <cx:pt idx="1469">2.5</cx:pt>
          <cx:pt idx="1470">4</cx:pt>
          <cx:pt idx="1471">2.5</cx:pt>
          <cx:pt idx="1472">3.5</cx:pt>
          <cx:pt idx="1473">3.5</cx:pt>
          <cx:pt idx="1474">3.5</cx:pt>
          <cx:pt idx="1475">2</cx:pt>
          <cx:pt idx="1476">2</cx:pt>
          <cx:pt idx="1477">2.5</cx:pt>
          <cx:pt idx="1478">3.5</cx:pt>
          <cx:pt idx="1479">4</cx:pt>
          <cx:pt idx="1480">2</cx:pt>
          <cx:pt idx="1481">2</cx:pt>
          <cx:pt idx="1482">2.5</cx:pt>
          <cx:pt idx="1483">2</cx:pt>
          <cx:pt idx="1484">2</cx:pt>
          <cx:pt idx="1485">2.5</cx:pt>
          <cx:pt idx="1486">3.5</cx:pt>
          <cx:pt idx="1487">3.5</cx:pt>
          <cx:pt idx="1488">3.5</cx:pt>
          <cx:pt idx="1489">2.5</cx:pt>
          <cx:pt idx="1490">4</cx:pt>
          <cx:pt idx="1491">3</cx:pt>
          <cx:pt idx="1492">4</cx:pt>
          <cx:pt idx="1493">4.5</cx:pt>
          <cx:pt idx="1494">4.5</cx:pt>
          <cx:pt idx="1495">4.5</cx:pt>
          <cx:pt idx="1496">4.5</cx:pt>
          <cx:pt idx="1497">3</cx:pt>
          <cx:pt idx="1498">3</cx:pt>
          <cx:pt idx="1499">3.5</cx:pt>
          <cx:pt idx="1500">2.5</cx:pt>
          <cx:pt idx="1501">2.5</cx:pt>
          <cx:pt idx="1502">2</cx:pt>
          <cx:pt idx="1503">2</cx:pt>
          <cx:pt idx="1504">2.5</cx:pt>
          <cx:pt idx="1505">2</cx:pt>
          <cx:pt idx="1506">4.5</cx:pt>
          <cx:pt idx="1507">2.5</cx:pt>
          <cx:pt idx="1508">3</cx:pt>
          <cx:pt idx="1509">2.5</cx:pt>
          <cx:pt idx="1510">2</cx:pt>
          <cx:pt idx="1511">3</cx:pt>
          <cx:pt idx="1512">3.5</cx:pt>
          <cx:pt idx="1513">3</cx:pt>
          <cx:pt idx="1514">2.5</cx:pt>
          <cx:pt idx="1515">3</cx:pt>
          <cx:pt idx="1516">3</cx:pt>
          <cx:pt idx="1517">2</cx:pt>
          <cx:pt idx="1518">2.5</cx:pt>
          <cx:pt idx="1519">2.5</cx:pt>
          <cx:pt idx="1520">2.5</cx:pt>
          <cx:pt idx="1521">2.5</cx:pt>
          <cx:pt idx="1522">3</cx:pt>
          <cx:pt idx="1523">3</cx:pt>
          <cx:pt idx="1524">3</cx:pt>
          <cx:pt idx="1525">2.3332999999999999</cx:pt>
          <cx:pt idx="1526">5</cx:pt>
          <cx:pt idx="1527">2.6667000000000001</cx:pt>
          <cx:pt idx="1528">1.5</cx:pt>
          <cx:pt idx="1529">2</cx:pt>
          <cx:pt idx="1530">1.5</cx:pt>
          <cx:pt idx="1531">1.5</cx:pt>
          <cx:pt idx="1532">3</cx:pt>
          <cx:pt idx="1533">2.5</cx:pt>
          <cx:pt idx="1534">2.5</cx:pt>
          <cx:pt idx="1535">1.5</cx:pt>
          <cx:pt idx="1536">2</cx:pt>
          <cx:pt idx="1537">2.5</cx:pt>
          <cx:pt idx="1538">2.5</cx:pt>
          <cx:pt idx="1539">2</cx:pt>
          <cx:pt idx="1540">2.5</cx:pt>
          <cx:pt idx="1541">2</cx:pt>
          <cx:pt idx="1542">2.5</cx:pt>
          <cx:pt idx="1543">2</cx:pt>
          <cx:pt idx="1544">2</cx:pt>
          <cx:pt idx="1545">2</cx:pt>
          <cx:pt idx="1546">2.5</cx:pt>
          <cx:pt idx="1547">2</cx:pt>
          <cx:pt idx="1548">3</cx:pt>
          <cx:pt idx="1549">2</cx:pt>
          <cx:pt idx="1550">2.5</cx:pt>
          <cx:pt idx="1551">1.5</cx:pt>
          <cx:pt idx="1552">2.5</cx:pt>
          <cx:pt idx="1553">2.5</cx:pt>
          <cx:pt idx="1554">3</cx:pt>
          <cx:pt idx="1555">2.5</cx:pt>
          <cx:pt idx="1556">2</cx:pt>
          <cx:pt idx="1557">2.5</cx:pt>
          <cx:pt idx="1558">2.5</cx:pt>
          <cx:pt idx="1559">3</cx:pt>
          <cx:pt idx="1560">3</cx:pt>
          <cx:pt idx="1561">3</cx:pt>
          <cx:pt idx="1562">2</cx:pt>
          <cx:pt idx="1563">2</cx:pt>
          <cx:pt idx="1564">3</cx:pt>
          <cx:pt idx="1565">3.5</cx:pt>
          <cx:pt idx="1566">3.5</cx:pt>
          <cx:pt idx="1567">3.5</cx:pt>
          <cx:pt idx="1568">2.5</cx:pt>
          <cx:pt idx="1569">2</cx:pt>
          <cx:pt idx="1570">2.5</cx:pt>
          <cx:pt idx="1571">2</cx:pt>
          <cx:pt idx="1572">3.5</cx:pt>
          <cx:pt idx="1573">3.5</cx:pt>
          <cx:pt idx="1574">2.5</cx:pt>
          <cx:pt idx="1575">2.5</cx:pt>
          <cx:pt idx="1576">2.5</cx:pt>
          <cx:pt idx="1577">3.5</cx:pt>
          <cx:pt idx="1578">3</cx:pt>
          <cx:pt idx="1579">2.5</cx:pt>
          <cx:pt idx="1580">2.5</cx:pt>
          <cx:pt idx="1581">2.5</cx:pt>
          <cx:pt idx="1582">4</cx:pt>
          <cx:pt idx="1583">2.5</cx:pt>
          <cx:pt idx="1584">3</cx:pt>
          <cx:pt idx="1585">2.5</cx:pt>
          <cx:pt idx="1586">3.5</cx:pt>
          <cx:pt idx="1587">3.5</cx:pt>
          <cx:pt idx="1588">3</cx:pt>
          <cx:pt idx="1589">3</cx:pt>
          <cx:pt idx="1590">3.5</cx:pt>
          <cx:pt idx="1591">3</cx:pt>
          <cx:pt idx="1592">2.5</cx:pt>
          <cx:pt idx="1593">3.5</cx:pt>
          <cx:pt idx="1594">3</cx:pt>
          <cx:pt idx="1595">2</cx:pt>
          <cx:pt idx="1596">3</cx:pt>
          <cx:pt idx="1597">2.5</cx:pt>
          <cx:pt idx="1598">3.5</cx:pt>
          <cx:pt idx="1599">3</cx:pt>
          <cx:pt idx="1600">2.5</cx:pt>
          <cx:pt idx="1601">1.5</cx:pt>
          <cx:pt idx="1602">2</cx:pt>
          <cx:pt idx="1603">3.5</cx:pt>
          <cx:pt idx="1604">4.5</cx:pt>
          <cx:pt idx="1605">3</cx:pt>
          <cx:pt idx="1606">3</cx:pt>
          <cx:pt idx="1607">3.5</cx:pt>
          <cx:pt idx="1608">4</cx:pt>
          <cx:pt idx="1609">2.5</cx:pt>
          <cx:pt idx="1610">2.5</cx:pt>
          <cx:pt idx="1611">4</cx:pt>
          <cx:pt idx="1612">3.5</cx:pt>
          <cx:pt idx="1613">2.5</cx:pt>
          <cx:pt idx="1614">2</cx:pt>
          <cx:pt idx="1615">2.5</cx:pt>
          <cx:pt idx="1616">3</cx:pt>
          <cx:pt idx="1617">3</cx:pt>
          <cx:pt idx="1618">2.5</cx:pt>
          <cx:pt idx="1619">4</cx:pt>
          <cx:pt idx="1620">4.5</cx:pt>
          <cx:pt idx="1621">3.5</cx:pt>
          <cx:pt idx="1622">4</cx:pt>
          <cx:pt idx="1623">2.5</cx:pt>
          <cx:pt idx="1624">3.5</cx:pt>
          <cx:pt idx="1625">2</cx:pt>
          <cx:pt idx="1626">3</cx:pt>
          <cx:pt idx="1627">4.5</cx:pt>
          <cx:pt idx="1628">4</cx:pt>
          <cx:pt idx="1629">4</cx:pt>
          <cx:pt idx="1630">4</cx:pt>
          <cx:pt idx="1631">4.5</cx:pt>
          <cx:pt idx="1632">4</cx:pt>
          <cx:pt idx="1633">3.5</cx:pt>
          <cx:pt idx="1634">4</cx:pt>
          <cx:pt idx="1635">3</cx:pt>
          <cx:pt idx="1636">3</cx:pt>
          <cx:pt idx="1637">2.5</cx:pt>
          <cx:pt idx="1638">3</cx:pt>
          <cx:pt idx="1639">2.5</cx:pt>
          <cx:pt idx="1640">3</cx:pt>
          <cx:pt idx="1641">3</cx:pt>
          <cx:pt idx="1642">2</cx:pt>
          <cx:pt idx="1643">3</cx:pt>
          <cx:pt idx="1644">2.5</cx:pt>
          <cx:pt idx="1645">3.5</cx:pt>
          <cx:pt idx="1646">3</cx:pt>
          <cx:pt idx="1647">2</cx:pt>
          <cx:pt idx="1648">2.5</cx:pt>
          <cx:pt idx="1649">3</cx:pt>
          <cx:pt idx="1650">3</cx:pt>
          <cx:pt idx="1651">3</cx:pt>
          <cx:pt idx="1652">1.5</cx:pt>
          <cx:pt idx="1653">2</cx:pt>
          <cx:pt idx="1654">2.5</cx:pt>
          <cx:pt idx="1655">3.5</cx:pt>
          <cx:pt idx="1656">4</cx:pt>
          <cx:pt idx="1657">4.5</cx:pt>
          <cx:pt idx="1658">4.5</cx:pt>
          <cx:pt idx="1659">2.5</cx:pt>
          <cx:pt idx="1660">2.5</cx:pt>
          <cx:pt idx="1661">2.5</cx:pt>
          <cx:pt idx="1662">2.5</cx:pt>
          <cx:pt idx="1663">2.5</cx:pt>
          <cx:pt idx="1664">3.5</cx:pt>
          <cx:pt idx="1665">3</cx:pt>
          <cx:pt idx="1666">3.5</cx:pt>
          <cx:pt idx="1667">4.5</cx:pt>
          <cx:pt idx="1668">5</cx:pt>
          <cx:pt idx="1669">4</cx:pt>
          <cx:pt idx="1670">4</cx:pt>
          <cx:pt idx="1671">4.5</cx:pt>
          <cx:pt idx="1672">4</cx:pt>
          <cx:pt idx="1673">3.5</cx:pt>
          <cx:pt idx="1674">2.5</cx:pt>
          <cx:pt idx="1675">2.5</cx:pt>
          <cx:pt idx="1676">3</cx:pt>
          <cx:pt idx="1677">3.5</cx:pt>
          <cx:pt idx="1678">3.5</cx:pt>
          <cx:pt idx="1679">4</cx:pt>
          <cx:pt idx="1680">3</cx:pt>
          <cx:pt idx="1681">3</cx:pt>
          <cx:pt idx="1682">3.5</cx:pt>
          <cx:pt idx="1683">3</cx:pt>
          <cx:pt idx="1684">3.5</cx:pt>
          <cx:pt idx="1685">3</cx:pt>
          <cx:pt idx="1686">4.5</cx:pt>
          <cx:pt idx="1687">3.5</cx:pt>
          <cx:pt idx="1688">3.5</cx:pt>
          <cx:pt idx="1689">3.5</cx:pt>
          <cx:pt idx="1690">3.5</cx:pt>
          <cx:pt idx="1691">3.5</cx:pt>
          <cx:pt idx="1692">3</cx:pt>
          <cx:pt idx="1693">3.5</cx:pt>
          <cx:pt idx="1694">3</cx:pt>
          <cx:pt idx="1695">3.5</cx:pt>
          <cx:pt idx="1696">3.5</cx:pt>
          <cx:pt idx="1697">3.5</cx:pt>
          <cx:pt idx="1698">4</cx:pt>
          <cx:pt idx="1699">5</cx:pt>
          <cx:pt idx="1700">2.5</cx:pt>
          <cx:pt idx="1701">3</cx:pt>
          <cx:pt idx="1702">2</cx:pt>
          <cx:pt idx="1703">3.5</cx:pt>
          <cx:pt idx="1704">3.5</cx:pt>
          <cx:pt idx="1705">3.5</cx:pt>
          <cx:pt idx="1706">3</cx:pt>
          <cx:pt idx="1707">3</cx:pt>
          <cx:pt idx="1708">2.5</cx:pt>
          <cx:pt idx="1709">3.5</cx:pt>
          <cx:pt idx="1710">4</cx:pt>
          <cx:pt idx="1711">4</cx:pt>
          <cx:pt idx="1712">3.5</cx:pt>
          <cx:pt idx="1713">2</cx:pt>
          <cx:pt idx="1714">3.5</cx:pt>
          <cx:pt idx="1715">2</cx:pt>
          <cx:pt idx="1716">3.5</cx:pt>
          <cx:pt idx="1717">3</cx:pt>
          <cx:pt idx="1718">3.5</cx:pt>
          <cx:pt idx="1719">3</cx:pt>
          <cx:pt idx="1720">3</cx:pt>
          <cx:pt idx="1721">3</cx:pt>
          <cx:pt idx="1722">2.5</cx:pt>
          <cx:pt idx="1723">2.5</cx:pt>
          <cx:pt idx="1724">3</cx:pt>
          <cx:pt idx="1725">3.5</cx:pt>
          <cx:pt idx="1726">3</cx:pt>
          <cx:pt idx="1727">3</cx:pt>
          <cx:pt idx="1728">4</cx:pt>
          <cx:pt idx="1729">3</cx:pt>
          <cx:pt idx="1730">4</cx:pt>
          <cx:pt idx="1731">3</cx:pt>
          <cx:pt idx="1732">2.5</cx:pt>
          <cx:pt idx="1733">2.5</cx:pt>
          <cx:pt idx="1734">4</cx:pt>
          <cx:pt idx="1735">2</cx:pt>
          <cx:pt idx="1736">4</cx:pt>
          <cx:pt idx="1737">3.5</cx:pt>
          <cx:pt idx="1738">3</cx:pt>
          <cx:pt idx="1739">3</cx:pt>
          <cx:pt idx="1740">2.5</cx:pt>
          <cx:pt idx="1741">3</cx:pt>
          <cx:pt idx="1742">2.5</cx:pt>
          <cx:pt idx="1743">2.5</cx:pt>
          <cx:pt idx="1744">3</cx:pt>
          <cx:pt idx="1745">2.5</cx:pt>
          <cx:pt idx="1746">3.5</cx:pt>
          <cx:pt idx="1747">3</cx:pt>
          <cx:pt idx="1748">3</cx:pt>
          <cx:pt idx="1749">4.5</cx:pt>
          <cx:pt idx="1750">3.5</cx:pt>
          <cx:pt idx="1751">3</cx:pt>
          <cx:pt idx="1752">3</cx:pt>
          <cx:pt idx="1753">2.5</cx:pt>
          <cx:pt idx="1754">2.5</cx:pt>
          <cx:pt idx="1755">3</cx:pt>
          <cx:pt idx="1756">2.5</cx:pt>
          <cx:pt idx="1757">2.5</cx:pt>
          <cx:pt idx="1758">2.5</cx:pt>
          <cx:pt idx="1759">2.5</cx:pt>
          <cx:pt idx="1760">3</cx:pt>
          <cx:pt idx="1761">3</cx:pt>
          <cx:pt idx="1762">3.5</cx:pt>
          <cx:pt idx="1763">3.5</cx:pt>
          <cx:pt idx="1764">3</cx:pt>
          <cx:pt idx="1765">4.5</cx:pt>
          <cx:pt idx="1766">2.5</cx:pt>
          <cx:pt idx="1767">3.5</cx:pt>
          <cx:pt idx="1768">3</cx:pt>
          <cx:pt idx="1769">3</cx:pt>
          <cx:pt idx="1770">3.5</cx:pt>
          <cx:pt idx="1771">2.5</cx:pt>
          <cx:pt idx="1772">3</cx:pt>
          <cx:pt idx="1773">3.5</cx:pt>
          <cx:pt idx="1774">3.5</cx:pt>
          <cx:pt idx="1775">2.5</cx:pt>
          <cx:pt idx="1776">2.5</cx:pt>
          <cx:pt idx="1777">2.5</cx:pt>
          <cx:pt idx="1778">2</cx:pt>
          <cx:pt idx="1779">3</cx:pt>
          <cx:pt idx="1780">2.5</cx:pt>
          <cx:pt idx="1781">3</cx:pt>
          <cx:pt idx="1782">3</cx:pt>
          <cx:pt idx="1783">3</cx:pt>
          <cx:pt idx="1784">2.5</cx:pt>
          <cx:pt idx="1785">3.5</cx:pt>
          <cx:pt idx="1786">2.5</cx:pt>
          <cx:pt idx="1787">2.6667000000000001</cx:pt>
          <cx:pt idx="1788">2</cx:pt>
          <cx:pt idx="1789">3.6667000000000001</cx:pt>
          <cx:pt idx="1790">2.6667000000000001</cx:pt>
          <cx:pt idx="1791">2.6667000000000001</cx:pt>
          <cx:pt idx="1792">3</cx:pt>
          <cx:pt idx="1793">4</cx:pt>
          <cx:pt idx="1794">4</cx:pt>
          <cx:pt idx="1795">3</cx:pt>
          <cx:pt idx="1796">2</cx:pt>
          <cx:pt idx="1797">2.6667000000000001</cx:pt>
          <cx:pt idx="1798">3</cx:pt>
          <cx:pt idx="1799">2.3332999999999999</cx:pt>
          <cx:pt idx="1800">2.3332999999999999</cx:pt>
          <cx:pt idx="1801">4</cx:pt>
          <cx:pt idx="1802">3.6667000000000001</cx:pt>
          <cx:pt idx="1803">3</cx:pt>
          <cx:pt idx="1804">2.6667000000000001</cx:pt>
          <cx:pt idx="1805">3</cx:pt>
          <cx:pt idx="1806">3</cx:pt>
          <cx:pt idx="1807">2.6667000000000001</cx:pt>
          <cx:pt idx="1808">3</cx:pt>
          <cx:pt idx="1809">2.6667000000000001</cx:pt>
          <cx:pt idx="1810">4.3333000000000004</cx:pt>
          <cx:pt idx="1811">2.3332999999999999</cx:pt>
          <cx:pt idx="1812">2.3332999999999999</cx:pt>
          <cx:pt idx="1813">2.3332999999999999</cx:pt>
          <cx:pt idx="1814">2.3332999999999999</cx:pt>
          <cx:pt idx="1815">2</cx:pt>
          <cx:pt idx="1816">2.3332999999999999</cx:pt>
          <cx:pt idx="1817">2.6667000000000001</cx:pt>
          <cx:pt idx="1818">2</cx:pt>
          <cx:pt idx="1819">3</cx:pt>
          <cx:pt idx="1820">2.6667000000000001</cx:pt>
          <cx:pt idx="1821">2.3332999999999999</cx:pt>
          <cx:pt idx="1822">1.6667000000000001</cx:pt>
          <cx:pt idx="1823">2</cx:pt>
          <cx:pt idx="1824">2.5</cx:pt>
          <cx:pt idx="1825">2</cx:pt>
          <cx:pt idx="1826">2.3332999999999999</cx:pt>
          <cx:pt idx="1827">2</cx:pt>
          <cx:pt idx="1828">3.5</cx:pt>
          <cx:pt idx="1829">3.5</cx:pt>
          <cx:pt idx="1830">2.5</cx:pt>
          <cx:pt idx="1831">3</cx:pt>
          <cx:pt idx="1832">2</cx:pt>
          <cx:pt idx="1833">2</cx:pt>
          <cx:pt idx="1834">1.5</cx:pt>
          <cx:pt idx="1835">2</cx:pt>
          <cx:pt idx="1836">3</cx:pt>
          <cx:pt idx="1837">2</cx:pt>
          <cx:pt idx="1838">3</cx:pt>
          <cx:pt idx="1839">2</cx:pt>
          <cx:pt idx="1840">3.5</cx:pt>
          <cx:pt idx="1841">3.5</cx:pt>
          <cx:pt idx="1842">2</cx:pt>
          <cx:pt idx="1843">2.6667000000000001</cx:pt>
          <cx:pt idx="1844">2</cx:pt>
          <cx:pt idx="1845">2.3332999999999999</cx:pt>
          <cx:pt idx="1846">3.3332999999999999</cx:pt>
          <cx:pt idx="1847">2.3332999999999999</cx:pt>
          <cx:pt idx="1848">3.6667000000000001</cx:pt>
          <cx:pt idx="1849">4</cx:pt>
          <cx:pt idx="1850">2.6667000000000001</cx:pt>
          <cx:pt idx="1851">3</cx:pt>
          <cx:pt idx="1852">3.6667000000000001</cx:pt>
          <cx:pt idx="1853">3.3332999999999999</cx:pt>
          <cx:pt idx="1854">3.3332999999999999</cx:pt>
          <cx:pt idx="1855">2.5</cx:pt>
          <cx:pt idx="1856">2.3332999999999999</cx:pt>
          <cx:pt idx="1857">2.5</cx:pt>
          <cx:pt idx="1858">2.3332999999999999</cx:pt>
          <cx:pt idx="1859">3</cx:pt>
          <cx:pt idx="1860">2</cx:pt>
          <cx:pt idx="1861">2.5</cx:pt>
          <cx:pt idx="1862">3</cx:pt>
          <cx:pt idx="1863">3</cx:pt>
          <cx:pt idx="1864">1.5</cx:pt>
          <cx:pt idx="1865">3.5</cx:pt>
          <cx:pt idx="1866">4.5</cx:pt>
          <cx:pt idx="1867">1.3332999999999999</cx:pt>
          <cx:pt idx="1868">1.6667000000000001</cx:pt>
          <cx:pt idx="1869">4</cx:pt>
          <cx:pt idx="1870">3.5</cx:pt>
          <cx:pt idx="1871">2.5</cx:pt>
          <cx:pt idx="1872">2.5</cx:pt>
          <cx:pt idx="1873">3</cx:pt>
          <cx:pt idx="1874">2</cx:pt>
          <cx:pt idx="1875">2</cx:pt>
          <cx:pt idx="1876">4</cx:pt>
          <cx:pt idx="1877">2.5</cx:pt>
          <cx:pt idx="1878">3</cx:pt>
          <cx:pt idx="1879">2.5</cx:pt>
          <cx:pt idx="1880">4.5</cx:pt>
          <cx:pt idx="1881">2</cx:pt>
          <cx:pt idx="1882">3.5</cx:pt>
          <cx:pt idx="1883">2.5</cx:pt>
          <cx:pt idx="1884">2.6667000000000001</cx:pt>
          <cx:pt idx="1885">1.5</cx:pt>
          <cx:pt idx="1886">2.5</cx:pt>
          <cx:pt idx="1887">3</cx:pt>
          <cx:pt idx="1888">4</cx:pt>
          <cx:pt idx="1889">3.5</cx:pt>
          <cx:pt idx="1890">5</cx:pt>
          <cx:pt idx="1891">3.5</cx:pt>
          <cx:pt idx="1892">3</cx:pt>
          <cx:pt idx="1893">3</cx:pt>
          <cx:pt idx="1894">3.5</cx:pt>
          <cx:pt idx="1895">4.5</cx:pt>
          <cx:pt idx="1896">4</cx:pt>
          <cx:pt idx="1897">3.5</cx:pt>
          <cx:pt idx="1898">3.3332999999999999</cx:pt>
          <cx:pt idx="1899">3.3332999999999999</cx:pt>
          <cx:pt idx="1900">2.3332999999999999</cx:pt>
          <cx:pt idx="1901">3.5</cx:pt>
          <cx:pt idx="1902">2.5</cx:pt>
          <cx:pt idx="1903">3</cx:pt>
          <cx:pt idx="1904">3</cx:pt>
          <cx:pt idx="1905">2.5</cx:pt>
          <cx:pt idx="1906">2.5</cx:pt>
          <cx:pt idx="1907">3.5</cx:pt>
          <cx:pt idx="1908">3.5</cx:pt>
          <cx:pt idx="1909">2.5</cx:pt>
          <cx:pt idx="1910">5</cx:pt>
          <cx:pt idx="1911">4.5</cx:pt>
          <cx:pt idx="1912">3.5</cx:pt>
          <cx:pt idx="1913">3</cx:pt>
          <cx:pt idx="1914">3</cx:pt>
          <cx:pt idx="1915">4.5</cx:pt>
          <cx:pt idx="1916">4.5</cx:pt>
          <cx:pt idx="1917">2.5</cx:pt>
          <cx:pt idx="1918">3.5</cx:pt>
          <cx:pt idx="1919">3</cx:pt>
          <cx:pt idx="1920">2.5</cx:pt>
          <cx:pt idx="1921">2.5</cx:pt>
          <cx:pt idx="1922">4</cx:pt>
          <cx:pt idx="1923">3.5</cx:pt>
          <cx:pt idx="1924">4</cx:pt>
          <cx:pt idx="1925">4</cx:pt>
          <cx:pt idx="1926">3.5</cx:pt>
          <cx:pt idx="1927">3.5</cx:pt>
          <cx:pt idx="1928">3</cx:pt>
          <cx:pt idx="1929">3</cx:pt>
          <cx:pt idx="1930">4</cx:pt>
          <cx:pt idx="1931">2</cx:pt>
          <cx:pt idx="1932">2</cx:pt>
          <cx:pt idx="1933">2</cx:pt>
          <cx:pt idx="1934">2</cx:pt>
          <cx:pt idx="1935">4.5</cx:pt>
          <cx:pt idx="1936">2</cx:pt>
          <cx:pt idx="1937">2.3332999999999999</cx:pt>
          <cx:pt idx="1938">3</cx:pt>
          <cx:pt idx="1939">3</cx:pt>
          <cx:pt idx="1940">3.5</cx:pt>
          <cx:pt idx="1941">2.5</cx:pt>
          <cx:pt idx="1942">2</cx:pt>
          <cx:pt idx="1943">3</cx:pt>
          <cx:pt idx="1944">3</cx:pt>
          <cx:pt idx="1945">2.5</cx:pt>
          <cx:pt idx="1946">4</cx:pt>
          <cx:pt idx="1947">3</cx:pt>
          <cx:pt idx="1948">2.5</cx:pt>
          <cx:pt idx="1949">1.5</cx:pt>
          <cx:pt idx="1950">1.5</cx:pt>
          <cx:pt idx="1951">1.5</cx:pt>
          <cx:pt idx="1952">2.5</cx:pt>
          <cx:pt idx="1953">1.6667000000000001</cx:pt>
          <cx:pt idx="1954">2.5</cx:pt>
          <cx:pt idx="1955">2.5</cx:pt>
          <cx:pt idx="1956">3</cx:pt>
          <cx:pt idx="1957">2</cx:pt>
          <cx:pt idx="1958">2.5</cx:pt>
          <cx:pt idx="1959">3.5</cx:pt>
          <cx:pt idx="1960">4</cx:pt>
          <cx:pt idx="1961">4.5</cx:pt>
          <cx:pt idx="1962">3</cx:pt>
          <cx:pt idx="1963">2.5</cx:pt>
          <cx:pt idx="1964">3</cx:pt>
          <cx:pt idx="1965">2</cx:pt>
          <cx:pt idx="1966">3.5</cx:pt>
          <cx:pt idx="1967">3</cx:pt>
          <cx:pt idx="1968">2.5</cx:pt>
          <cx:pt idx="1969">2.5</cx:pt>
          <cx:pt idx="1970">3</cx:pt>
          <cx:pt idx="1971">2.5</cx:pt>
          <cx:pt idx="1972">1.6667000000000001</cx:pt>
          <cx:pt idx="1973">2.6667000000000001</cx:pt>
          <cx:pt idx="1974">2</cx:pt>
          <cx:pt idx="1975">3.5</cx:pt>
          <cx:pt idx="1976">3</cx:pt>
          <cx:pt idx="1977">3.5</cx:pt>
          <cx:pt idx="1978">4</cx:pt>
          <cx:pt idx="1979">3.5</cx:pt>
          <cx:pt idx="1980">3</cx:pt>
          <cx:pt idx="1981">4</cx:pt>
          <cx:pt idx="1982">4</cx:pt>
          <cx:pt idx="1983">3.5</cx:pt>
          <cx:pt idx="1984">2.5</cx:pt>
          <cx:pt idx="1985">3.5</cx:pt>
          <cx:pt idx="1986">4.5</cx:pt>
          <cx:pt idx="1987">3.6667000000000001</cx:pt>
          <cx:pt idx="1988">3.6667000000000001</cx:pt>
          <cx:pt idx="1989">3</cx:pt>
          <cx:pt idx="1990">3.5</cx:pt>
          <cx:pt idx="1991">2.5</cx:pt>
          <cx:pt idx="1992">4</cx:pt>
          <cx:pt idx="1993">3.5</cx:pt>
          <cx:pt idx="1994">3</cx:pt>
          <cx:pt idx="1995">3</cx:pt>
          <cx:pt idx="1996">2.5</cx:pt>
          <cx:pt idx="1997">4.5</cx:pt>
          <cx:pt idx="1998">3</cx:pt>
          <cx:pt idx="1999">3.3332999999999999</cx:pt>
          <cx:pt idx="2000">3</cx:pt>
          <cx:pt idx="2001">2.5</cx:pt>
          <cx:pt idx="2002">1.5</cx:pt>
          <cx:pt idx="2003">3.5</cx:pt>
          <cx:pt idx="2004">4</cx:pt>
          <cx:pt idx="2005">4</cx:pt>
          <cx:pt idx="2006">4</cx:pt>
          <cx:pt idx="2007">2</cx:pt>
          <cx:pt idx="2008">2.5</cx:pt>
          <cx:pt idx="2009">2.6667000000000001</cx:pt>
          <cx:pt idx="2010">2.5</cx:pt>
          <cx:pt idx="2011">2</cx:pt>
          <cx:pt idx="2012">3</cx:pt>
          <cx:pt idx="2013">2.5</cx:pt>
          <cx:pt idx="2014">3</cx:pt>
          <cx:pt idx="2015">4.5</cx:pt>
          <cx:pt idx="2016">2.6667000000000001</cx:pt>
          <cx:pt idx="2017">2.5</cx:pt>
          <cx:pt idx="2018">2</cx:pt>
          <cx:pt idx="2019">3</cx:pt>
          <cx:pt idx="2020">2</cx:pt>
          <cx:pt idx="2021">2.5</cx:pt>
          <cx:pt idx="2022">2</cx:pt>
          <cx:pt idx="2023">2.5</cx:pt>
          <cx:pt idx="2024">3.5</cx:pt>
          <cx:pt idx="2025">2.5</cx:pt>
          <cx:pt idx="2026">2</cx:pt>
          <cx:pt idx="2027">3</cx:pt>
          <cx:pt idx="2028">2.5</cx:pt>
          <cx:pt idx="2029">3</cx:pt>
          <cx:pt idx="2030">3.5</cx:pt>
          <cx:pt idx="2031">1.5</cx:pt>
          <cx:pt idx="2032">4</cx:pt>
          <cx:pt idx="2033">2.5</cx:pt>
          <cx:pt idx="2034">4</cx:pt>
          <cx:pt idx="2035">3</cx:pt>
          <cx:pt idx="2036">2.5</cx:pt>
          <cx:pt idx="2037">3</cx:pt>
          <cx:pt idx="2038">3.5</cx:pt>
          <cx:pt idx="2039">3</cx:pt>
          <cx:pt idx="2040">3.5</cx:pt>
          <cx:pt idx="2041">1.5</cx:pt>
          <cx:pt idx="2042">3.5</cx:pt>
          <cx:pt idx="2043">2.5</cx:pt>
          <cx:pt idx="2044">4</cx:pt>
          <cx:pt idx="2045">2.5</cx:pt>
          <cx:pt idx="2046">3.5</cx:pt>
          <cx:pt idx="2047">3</cx:pt>
          <cx:pt idx="2048">3.6667000000000001</cx:pt>
          <cx:pt idx="2049">3.5</cx:pt>
          <cx:pt idx="2050">2</cx:pt>
          <cx:pt idx="2051">2.5</cx:pt>
          <cx:pt idx="2052">3.75</cx:pt>
          <cx:pt idx="2053">3</cx:pt>
          <cx:pt idx="2054">3.75</cx:pt>
          <cx:pt idx="2055">3</cx:pt>
          <cx:pt idx="2056">2.5</cx:pt>
          <cx:pt idx="2057">3.5</cx:pt>
          <cx:pt idx="2058">3</cx:pt>
          <cx:pt idx="2059">3</cx:pt>
          <cx:pt idx="2060">2</cx:pt>
          <cx:pt idx="2061">3</cx:pt>
          <cx:pt idx="2062">3</cx:pt>
          <cx:pt idx="2063">2.5</cx:pt>
          <cx:pt idx="2064">3.3332999999999999</cx:pt>
          <cx:pt idx="2065">2</cx:pt>
          <cx:pt idx="2066">3</cx:pt>
          <cx:pt idx="2067">3.5</cx:pt>
          <cx:pt idx="2068">3</cx:pt>
          <cx:pt idx="2069">2.5</cx:pt>
          <cx:pt idx="2070">3</cx:pt>
          <cx:pt idx="2071">3</cx:pt>
          <cx:pt idx="2072">3</cx:pt>
          <cx:pt idx="2073">3</cx:pt>
          <cx:pt idx="2074">3.5</cx:pt>
          <cx:pt idx="2075">4.5</cx:pt>
          <cx:pt idx="2076">2</cx:pt>
          <cx:pt idx="2077">3</cx:pt>
          <cx:pt idx="2078">3.5</cx:pt>
          <cx:pt idx="2079">3.5</cx:pt>
          <cx:pt idx="2080">3</cx:pt>
          <cx:pt idx="2081">3.5</cx:pt>
          <cx:pt idx="2082">4</cx:pt>
          <cx:pt idx="2083">2</cx:pt>
          <cx:pt idx="2084">4</cx:pt>
          <cx:pt idx="2085">2.5</cx:pt>
          <cx:pt idx="2086">2.5</cx:pt>
          <cx:pt idx="2087">2</cx:pt>
          <cx:pt idx="2088">3</cx:pt>
          <cx:pt idx="2089">2.5</cx:pt>
          <cx:pt idx="2090">2.5</cx:pt>
          <cx:pt idx="2091">2</cx:pt>
          <cx:pt idx="2092">3</cx:pt>
          <cx:pt idx="2093">3</cx:pt>
          <cx:pt idx="2094">2.6667000000000001</cx:pt>
          <cx:pt idx="2095">2.6667000000000001</cx:pt>
          <cx:pt idx="2096">2.5</cx:pt>
          <cx:pt idx="2097">2.6667000000000001</cx:pt>
          <cx:pt idx="2098">2.6667000000000001</cx:pt>
          <cx:pt idx="2099">2</cx:pt>
          <cx:pt idx="2100">3</cx:pt>
          <cx:pt idx="2101">2.5</cx:pt>
          <cx:pt idx="2102">3</cx:pt>
          <cx:pt idx="2103">4</cx:pt>
          <cx:pt idx="2104">3.5</cx:pt>
          <cx:pt idx="2105">2</cx:pt>
          <cx:pt idx="2106">3.5</cx:pt>
          <cx:pt idx="2107">3.5</cx:pt>
          <cx:pt idx="2108">3</cx:pt>
          <cx:pt idx="2109">3.5</cx:pt>
          <cx:pt idx="2110">2</cx:pt>
          <cx:pt idx="2111">3</cx:pt>
          <cx:pt idx="2112">2.5</cx:pt>
          <cx:pt idx="2113">4</cx:pt>
          <cx:pt idx="2114">3.5</cx:pt>
          <cx:pt idx="2115">3</cx:pt>
          <cx:pt idx="2116">3.5</cx:pt>
          <cx:pt idx="2117">4</cx:pt>
          <cx:pt idx="2118">3.5</cx:pt>
          <cx:pt idx="2119">4</cx:pt>
          <cx:pt idx="2120">3</cx:pt>
          <cx:pt idx="2121">2.5</cx:pt>
          <cx:pt idx="2122">3.5</cx:pt>
          <cx:pt idx="2123">2.6667000000000001</cx:pt>
          <cx:pt idx="2124">4</cx:pt>
          <cx:pt idx="2125">2.5</cx:pt>
          <cx:pt idx="2126">2.5</cx:pt>
          <cx:pt idx="2127">2</cx:pt>
          <cx:pt idx="2128">1.5</cx:pt>
          <cx:pt idx="2129">2</cx:pt>
          <cx:pt idx="2130">2.5</cx:pt>
          <cx:pt idx="2131">2.5</cx:pt>
          <cx:pt idx="2132">2.5</cx:pt>
          <cx:pt idx="2133">2.5</cx:pt>
          <cx:pt idx="2134">2</cx:pt>
          <cx:pt idx="2135">4</cx:pt>
          <cx:pt idx="2136">3</cx:pt>
          <cx:pt idx="2137">2</cx:pt>
          <cx:pt idx="2138">3.5</cx:pt>
          <cx:pt idx="2139">2.5</cx:pt>
          <cx:pt idx="2140">2</cx:pt>
          <cx:pt idx="2141">2</cx:pt>
          <cx:pt idx="2142">2</cx:pt>
          <cx:pt idx="2143">2.5</cx:pt>
          <cx:pt idx="2144">3.5</cx:pt>
          <cx:pt idx="2145">4</cx:pt>
          <cx:pt idx="2146">2</cx:pt>
          <cx:pt idx="2147">3</cx:pt>
          <cx:pt idx="2148">2.5</cx:pt>
          <cx:pt idx="2149">2</cx:pt>
          <cx:pt idx="2150">3</cx:pt>
          <cx:pt idx="2151">4</cx:pt>
          <cx:pt idx="2152">3</cx:pt>
          <cx:pt idx="2153">2</cx:pt>
          <cx:pt idx="2154">2.5</cx:pt>
          <cx:pt idx="2155">3</cx:pt>
          <cx:pt idx="2156">2</cx:pt>
          <cx:pt idx="2157">4.5</cx:pt>
          <cx:pt idx="2158">2</cx:pt>
          <cx:pt idx="2159">3</cx:pt>
          <cx:pt idx="2160">2.5</cx:pt>
          <cx:pt idx="2161">2.5</cx:pt>
          <cx:pt idx="2162">3.5</cx:pt>
          <cx:pt idx="2163">3</cx:pt>
          <cx:pt idx="2164">2</cx:pt>
          <cx:pt idx="2165">3.5</cx:pt>
          <cx:pt idx="2166">1.5</cx:pt>
          <cx:pt idx="2167">2</cx:pt>
          <cx:pt idx="2168">3</cx:pt>
          <cx:pt idx="2169">1.5</cx:pt>
          <cx:pt idx="2170">2</cx:pt>
          <cx:pt idx="2171">2.5</cx:pt>
          <cx:pt idx="2172">2</cx:pt>
          <cx:pt idx="2173">3</cx:pt>
          <cx:pt idx="2174">3</cx:pt>
          <cx:pt idx="2175">2.5</cx:pt>
          <cx:pt idx="2176">3</cx:pt>
          <cx:pt idx="2177">2</cx:pt>
          <cx:pt idx="2178">2.5</cx:pt>
          <cx:pt idx="2179">2.5</cx:pt>
          <cx:pt idx="2180">3</cx:pt>
          <cx:pt idx="2181">2.5</cx:pt>
          <cx:pt idx="2182">2.5</cx:pt>
          <cx:pt idx="2183">4</cx:pt>
          <cx:pt idx="2184">3</cx:pt>
          <cx:pt idx="2185">3.5</cx:pt>
          <cx:pt idx="2186">4</cx:pt>
          <cx:pt idx="2187">3.5</cx:pt>
          <cx:pt idx="2188">3.5</cx:pt>
          <cx:pt idx="2189">3.5</cx:pt>
          <cx:pt idx="2190">3.5</cx:pt>
          <cx:pt idx="2191">3.5</cx:pt>
          <cx:pt idx="2192">3.5</cx:pt>
          <cx:pt idx="2193">3</cx:pt>
          <cx:pt idx="2194">3</cx:pt>
          <cx:pt idx="2195">3</cx:pt>
          <cx:pt idx="2196">3</cx:pt>
          <cx:pt idx="2197">2</cx:pt>
          <cx:pt idx="2198">2.5</cx:pt>
          <cx:pt idx="2199">3</cx:pt>
          <cx:pt idx="2200">4.5</cx:pt>
          <cx:pt idx="2201">2.5</cx:pt>
          <cx:pt idx="2202">4</cx:pt>
          <cx:pt idx="2203">1.5</cx:pt>
          <cx:pt idx="2204">4</cx:pt>
          <cx:pt idx="2205">2.5</cx:pt>
          <cx:pt idx="2206">4.5</cx:pt>
          <cx:pt idx="2207">5</cx:pt>
          <cx:pt idx="2208">4</cx:pt>
          <cx:pt idx="2209">4.5</cx:pt>
          <cx:pt idx="2210">4.5</cx:pt>
          <cx:pt idx="2211">2.6667000000000001</cx:pt>
          <cx:pt idx="2212">4</cx:pt>
          <cx:pt idx="2213">4.5</cx:pt>
          <cx:pt idx="2214">4</cx:pt>
          <cx:pt idx="2215">3.5</cx:pt>
          <cx:pt idx="2216">4</cx:pt>
          <cx:pt idx="2217">4</cx:pt>
          <cx:pt idx="2218">3</cx:pt>
          <cx:pt idx="2219">3</cx:pt>
          <cx:pt idx="2220">3.5</cx:pt>
          <cx:pt idx="2221">3.5</cx:pt>
          <cx:pt idx="2222">2.5</cx:pt>
          <cx:pt idx="2223">2.5</cx:pt>
          <cx:pt idx="2224">4</cx:pt>
          <cx:pt idx="2225">3</cx:pt>
          <cx:pt idx="2226">3.5</cx:pt>
          <cx:pt idx="2227">2.5</cx:pt>
          <cx:pt idx="2228">4</cx:pt>
          <cx:pt idx="2229">4.5</cx:pt>
          <cx:pt idx="2230">3.5</cx:pt>
          <cx:pt idx="2231">3.5</cx:pt>
          <cx:pt idx="2232">3</cx:pt>
          <cx:pt idx="2233">2.5</cx:pt>
          <cx:pt idx="2234">3.5</cx:pt>
          <cx:pt idx="2235">4</cx:pt>
          <cx:pt idx="2236">3</cx:pt>
          <cx:pt idx="2237">3</cx:pt>
          <cx:pt idx="2238">4</cx:pt>
          <cx:pt idx="2239">3</cx:pt>
          <cx:pt idx="2240">2.5</cx:pt>
          <cx:pt idx="2241">3</cx:pt>
          <cx:pt idx="2242">2.5</cx:pt>
          <cx:pt idx="2243">4</cx:pt>
          <cx:pt idx="2244">3.5</cx:pt>
          <cx:pt idx="2245">3</cx:pt>
          <cx:pt idx="2246">3</cx:pt>
          <cx:pt idx="2247">3.5</cx:pt>
          <cx:pt idx="2248">2.5</cx:pt>
          <cx:pt idx="2249">3.5</cx:pt>
          <cx:pt idx="2250">3.5</cx:pt>
          <cx:pt idx="2251">3.5</cx:pt>
          <cx:pt idx="2252">2.5</cx:pt>
          <cx:pt idx="2253">3</cx:pt>
          <cx:pt idx="2254">3.5</cx:pt>
          <cx:pt idx="2255">3</cx:pt>
          <cx:pt idx="2256">2</cx:pt>
          <cx:pt idx="2257">3</cx:pt>
          <cx:pt idx="2258">3.5</cx:pt>
          <cx:pt idx="2259">3</cx:pt>
          <cx:pt idx="2260">2.5</cx:pt>
          <cx:pt idx="2261">3</cx:pt>
          <cx:pt idx="2262">2.5</cx:pt>
          <cx:pt idx="2263">3.5</cx:pt>
          <cx:pt idx="2264">2.5</cx:pt>
          <cx:pt idx="2265">2.5</cx:pt>
          <cx:pt idx="2266">3</cx:pt>
          <cx:pt idx="2267">2.5</cx:pt>
          <cx:pt idx="2268">2.5</cx:pt>
          <cx:pt idx="2269">3.5</cx:pt>
          <cx:pt idx="2270">3.5</cx:pt>
          <cx:pt idx="2271">4</cx:pt>
          <cx:pt idx="2272">3</cx:pt>
          <cx:pt idx="2273">2.5</cx:pt>
          <cx:pt idx="2274">3.5</cx:pt>
          <cx:pt idx="2275">2.5</cx:pt>
          <cx:pt idx="2276">2</cx:pt>
          <cx:pt idx="2277">3.5</cx:pt>
          <cx:pt idx="2278">3.5</cx:pt>
          <cx:pt idx="2279">3</cx:pt>
          <cx:pt idx="2280">2.5</cx:pt>
          <cx:pt idx="2281">2.5</cx:pt>
          <cx:pt idx="2282">3.5</cx:pt>
          <cx:pt idx="2283">2</cx:pt>
          <cx:pt idx="2284">2.5</cx:pt>
          <cx:pt idx="2285">2.5</cx:pt>
          <cx:pt idx="2286">3</cx:pt>
          <cx:pt idx="2287">2.5</cx:pt>
          <cx:pt idx="2288">2</cx:pt>
          <cx:pt idx="2289">2.5</cx:pt>
          <cx:pt idx="2290">2.5</cx:pt>
          <cx:pt idx="2291">3</cx:pt>
          <cx:pt idx="2292">3</cx:pt>
          <cx:pt idx="2293">2.5</cx:pt>
          <cx:pt idx="2294">3.5</cx:pt>
          <cx:pt idx="2295">3.5</cx:pt>
          <cx:pt idx="2296">3</cx:pt>
          <cx:pt idx="2297">3</cx:pt>
          <cx:pt idx="2298">2.5</cx:pt>
          <cx:pt idx="2299">3</cx:pt>
          <cx:pt idx="2300">2.5</cx:pt>
          <cx:pt idx="2301">2.5</cx:pt>
          <cx:pt idx="2302">3</cx:pt>
          <cx:pt idx="2303">2.5</cx:pt>
          <cx:pt idx="2304">2.5</cx:pt>
          <cx:pt idx="2305">3</cx:pt>
          <cx:pt idx="2306">2.5</cx:pt>
          <cx:pt idx="2307">2.5</cx:pt>
          <cx:pt idx="2308">3.5</cx:pt>
          <cx:pt idx="2309">3</cx:pt>
          <cx:pt idx="2310">3.5</cx:pt>
          <cx:pt idx="2311">3.5</cx:pt>
          <cx:pt idx="2312">2.5</cx:pt>
          <cx:pt idx="2313">2.5</cx:pt>
          <cx:pt idx="2314">2</cx:pt>
          <cx:pt idx="2315">3.5</cx:pt>
          <cx:pt idx="2316">3</cx:pt>
          <cx:pt idx="2317">3</cx:pt>
          <cx:pt idx="2318">3.5</cx:pt>
          <cx:pt idx="2319">3</cx:pt>
          <cx:pt idx="2320">2.5</cx:pt>
          <cx:pt idx="2321">4.5</cx:pt>
          <cx:pt idx="2322">4.5</cx:pt>
          <cx:pt idx="2323">4.5</cx:pt>
          <cx:pt idx="2324">3</cx:pt>
          <cx:pt idx="2325">4.5</cx:pt>
          <cx:pt idx="2326">4</cx:pt>
          <cx:pt idx="2327">4</cx:pt>
          <cx:pt idx="2328">5</cx:pt>
          <cx:pt idx="2329">3.5</cx:pt>
          <cx:pt idx="2330">3.5</cx:pt>
          <cx:pt idx="2331">4.5</cx:pt>
          <cx:pt idx="2332">3.5</cx:pt>
          <cx:pt idx="2333">4.5</cx:pt>
          <cx:pt idx="2334">3</cx:pt>
          <cx:pt idx="2335">2.5</cx:pt>
          <cx:pt idx="2336">4.5</cx:pt>
          <cx:pt idx="2337">5</cx:pt>
          <cx:pt idx="2338">4.5</cx:pt>
          <cx:pt idx="2339">3.5</cx:pt>
          <cx:pt idx="2340">3</cx:pt>
          <cx:pt idx="2341">3</cx:pt>
          <cx:pt idx="2342">3.5</cx:pt>
          <cx:pt idx="2343">3</cx:pt>
          <cx:pt idx="2344">4</cx:pt>
          <cx:pt idx="2345">4.5</cx:pt>
          <cx:pt idx="2346">3</cx:pt>
          <cx:pt idx="2347">3.5</cx:pt>
          <cx:pt idx="2348">4</cx:pt>
          <cx:pt idx="2349">2</cx:pt>
          <cx:pt idx="2350">2.5</cx:pt>
          <cx:pt idx="2351">4.5</cx:pt>
          <cx:pt idx="2352">2.5</cx:pt>
          <cx:pt idx="2353">2.5</cx:pt>
          <cx:pt idx="2354">2</cx:pt>
          <cx:pt idx="2355">2.5</cx:pt>
          <cx:pt idx="2356">3.5</cx:pt>
          <cx:pt idx="2357">3</cx:pt>
          <cx:pt idx="2358">3</cx:pt>
          <cx:pt idx="2359">4</cx:pt>
          <cx:pt idx="2360">3.5</cx:pt>
          <cx:pt idx="2361">2</cx:pt>
          <cx:pt idx="2362">2.5</cx:pt>
          <cx:pt idx="2363">2.5</cx:pt>
          <cx:pt idx="2364">3.5</cx:pt>
          <cx:pt idx="2365">2.5</cx:pt>
          <cx:pt idx="2366">2</cx:pt>
          <cx:pt idx="2367">2.5</cx:pt>
          <cx:pt idx="2368">3</cx:pt>
          <cx:pt idx="2369">3</cx:pt>
          <cx:pt idx="2370">4.5</cx:pt>
          <cx:pt idx="2371">3.5</cx:pt>
          <cx:pt idx="2372">3</cx:pt>
          <cx:pt idx="2373">3.5</cx:pt>
          <cx:pt idx="2374">4</cx:pt>
          <cx:pt idx="2375">5</cx:pt>
          <cx:pt idx="2376">5</cx:pt>
          <cx:pt idx="2377">5</cx:pt>
          <cx:pt idx="2378">4</cx:pt>
          <cx:pt idx="2379">5</cx:pt>
          <cx:pt idx="2380">5</cx:pt>
          <cx:pt idx="2381">3</cx:pt>
          <cx:pt idx="2382">3</cx:pt>
          <cx:pt idx="2383">4</cx:pt>
          <cx:pt idx="2384">4</cx:pt>
          <cx:pt idx="2385">4.5</cx:pt>
          <cx:pt idx="2386">3</cx:pt>
          <cx:pt idx="2387">3</cx:pt>
          <cx:pt idx="2388">2.5</cx:pt>
          <cx:pt idx="2389">2.3332999999999999</cx:pt>
          <cx:pt idx="2390">3.5</cx:pt>
          <cx:pt idx="2391">3</cx:pt>
          <cx:pt idx="2392">3.5</cx:pt>
          <cx:pt idx="2393">2.5</cx:pt>
          <cx:pt idx="2394">3.5</cx:pt>
          <cx:pt idx="2395">3.5</cx:pt>
          <cx:pt idx="2396">3</cx:pt>
          <cx:pt idx="2397">3</cx:pt>
          <cx:pt idx="2398">4</cx:pt>
          <cx:pt idx="2399">3.5</cx:pt>
          <cx:pt idx="2400">3.5</cx:pt>
          <cx:pt idx="2401">2.5</cx:pt>
          <cx:pt idx="2402">3.5</cx:pt>
          <cx:pt idx="2403">3</cx:pt>
          <cx:pt idx="2404">3.5</cx:pt>
          <cx:pt idx="2405">3.6667000000000001</cx:pt>
          <cx:pt idx="2406">3</cx:pt>
          <cx:pt idx="2407">4.5</cx:pt>
          <cx:pt idx="2408">3.5</cx:pt>
          <cx:pt idx="2409">4</cx:pt>
          <cx:pt idx="2410">4</cx:pt>
          <cx:pt idx="2411">3.5</cx:pt>
          <cx:pt idx="2412">2.5</cx:pt>
          <cx:pt idx="2413">3.6667000000000001</cx:pt>
          <cx:pt idx="2414">2.5</cx:pt>
          <cx:pt idx="2415">5</cx:pt>
          <cx:pt idx="2416">3.5</cx:pt>
          <cx:pt idx="2417">3.5</cx:pt>
          <cx:pt idx="2418">2.5</cx:pt>
          <cx:pt idx="2419">3</cx:pt>
          <cx:pt idx="2420">2.5</cx:pt>
          <cx:pt idx="2421">3</cx:pt>
          <cx:pt idx="2422">3</cx:pt>
          <cx:pt idx="2423">3.5</cx:pt>
          <cx:pt idx="2424">4.5</cx:pt>
          <cx:pt idx="2425">2.5</cx:pt>
          <cx:pt idx="2426">3.5</cx:pt>
          <cx:pt idx="2427">3</cx:pt>
          <cx:pt idx="2428">4.5</cx:pt>
          <cx:pt idx="2429">3.5</cx:pt>
          <cx:pt idx="2430">2.5</cx:pt>
          <cx:pt idx="2431">3.5</cx:pt>
          <cx:pt idx="2432">3.5</cx:pt>
          <cx:pt idx="2433">3.5</cx:pt>
          <cx:pt idx="2434">2.5</cx:pt>
          <cx:pt idx="2435">4.5</cx:pt>
          <cx:pt idx="2436">4</cx:pt>
          <cx:pt idx="2437">2.5</cx:pt>
          <cx:pt idx="2438">4.5</cx:pt>
          <cx:pt idx="2439">4</cx:pt>
          <cx:pt idx="2440">2.6667000000000001</cx:pt>
          <cx:pt idx="2441">4</cx:pt>
          <cx:pt idx="2442">2.5</cx:pt>
          <cx:pt idx="2443">2.5</cx:pt>
          <cx:pt idx="2444">2</cx:pt>
          <cx:pt idx="2445">3.5</cx:pt>
          <cx:pt idx="2446">4.5</cx:pt>
          <cx:pt idx="2447">3</cx:pt>
          <cx:pt idx="2448">4.3333000000000004</cx:pt>
          <cx:pt idx="2449">2.5</cx:pt>
          <cx:pt idx="2450">3.5</cx:pt>
          <cx:pt idx="2451">3.3332999999999999</cx:pt>
          <cx:pt idx="2452">2</cx:pt>
          <cx:pt idx="2453">3.5</cx:pt>
          <cx:pt idx="2454">4</cx:pt>
          <cx:pt idx="2455">4</cx:pt>
          <cx:pt idx="2456">4</cx:pt>
          <cx:pt idx="2457">3</cx:pt>
          <cx:pt idx="2458">3</cx:pt>
          <cx:pt idx="2459">3.5</cx:pt>
          <cx:pt idx="2460">3</cx:pt>
          <cx:pt idx="2461">3</cx:pt>
          <cx:pt idx="2462">3</cx:pt>
          <cx:pt idx="2463">4.5</cx:pt>
          <cx:pt idx="2464">3</cx:pt>
          <cx:pt idx="2465">3</cx:pt>
          <cx:pt idx="2466">4</cx:pt>
          <cx:pt idx="2467">4</cx:pt>
          <cx:pt idx="2468">4.5</cx:pt>
          <cx:pt idx="2469">4</cx:pt>
          <cx:pt idx="2470">4.5</cx:pt>
          <cx:pt idx="2471">4</cx:pt>
          <cx:pt idx="2472">3</cx:pt>
          <cx:pt idx="2473">4</cx:pt>
          <cx:pt idx="2474">3.5</cx:pt>
          <cx:pt idx="2475">3</cx:pt>
          <cx:pt idx="2476">3</cx:pt>
          <cx:pt idx="2477">4</cx:pt>
          <cx:pt idx="2478">3</cx:pt>
          <cx:pt idx="2479">3</cx:pt>
          <cx:pt idx="2480">2</cx:pt>
          <cx:pt idx="2481">2.3332999999999999</cx:pt>
          <cx:pt idx="2482">3.5</cx:pt>
          <cx:pt idx="2483">4</cx:pt>
          <cx:pt idx="2484">3</cx:pt>
          <cx:pt idx="2485">2.5</cx:pt>
          <cx:pt idx="2486">2.6667000000000001</cx:pt>
          <cx:pt idx="2487">2.3332999999999999</cx:pt>
          <cx:pt idx="2488">2.3332999999999999</cx:pt>
          <cx:pt idx="2489">3.5</cx:pt>
          <cx:pt idx="2490">3</cx:pt>
          <cx:pt idx="2491">3</cx:pt>
          <cx:pt idx="2492">2.6667000000000001</cx:pt>
          <cx:pt idx="2493">3</cx:pt>
          <cx:pt idx="2494">2.6667000000000001</cx:pt>
          <cx:pt idx="2495">4.3333000000000004</cx:pt>
          <cx:pt idx="2496">4.6666999999999996</cx:pt>
          <cx:pt idx="2497">2.6667000000000001</cx:pt>
          <cx:pt idx="2498">2.3332999999999999</cx:pt>
          <cx:pt idx="2499">3</cx:pt>
          <cx:pt idx="2500">3</cx:pt>
          <cx:pt idx="2501">3</cx:pt>
          <cx:pt idx="2502">2.3332999999999999</cx:pt>
          <cx:pt idx="2503">2.3332999999999999</cx:pt>
          <cx:pt idx="2504">3</cx:pt>
          <cx:pt idx="2505">2.3332999999999999</cx:pt>
          <cx:pt idx="2506">2</cx:pt>
          <cx:pt idx="2507">2.3332999999999999</cx:pt>
          <cx:pt idx="2508">2.6667000000000001</cx:pt>
          <cx:pt idx="2509">3</cx:pt>
          <cx:pt idx="2510">3.6667000000000001</cx:pt>
          <cx:pt idx="2511">2.5</cx:pt>
          <cx:pt idx="2512">3.6667000000000001</cx:pt>
          <cx:pt idx="2513">2</cx:pt>
          <cx:pt idx="2514">4.5</cx:pt>
          <cx:pt idx="2515">3.5</cx:pt>
          <cx:pt idx="2516">3</cx:pt>
          <cx:pt idx="2517">2.5</cx:pt>
          <cx:pt idx="2518">2.5</cx:pt>
          <cx:pt idx="2519">2</cx:pt>
          <cx:pt idx="2520">3</cx:pt>
          <cx:pt idx="2521">2</cx:pt>
          <cx:pt idx="2522">2</cx:pt>
          <cx:pt idx="2523">2</cx:pt>
          <cx:pt idx="2524">2.6667000000000001</cx:pt>
          <cx:pt idx="2525">1.5</cx:pt>
          <cx:pt idx="2526">2</cx:pt>
          <cx:pt idx="2527">2</cx:pt>
          <cx:pt idx="2528">4</cx:pt>
          <cx:pt idx="2529">2.5</cx:pt>
          <cx:pt idx="2530">3</cx:pt>
          <cx:pt idx="2531">4</cx:pt>
          <cx:pt idx="2532">2.5</cx:pt>
          <cx:pt idx="2533">4</cx:pt>
          <cx:pt idx="2534">3</cx:pt>
          <cx:pt idx="2535">2.5</cx:pt>
          <cx:pt idx="2536">3</cx:pt>
          <cx:pt idx="2537">3.5</cx:pt>
          <cx:pt idx="2538">3</cx:pt>
          <cx:pt idx="2539">4</cx:pt>
          <cx:pt idx="2540">3</cx:pt>
          <cx:pt idx="2541">3</cx:pt>
          <cx:pt idx="2542">3</cx:pt>
          <cx:pt idx="2543">3</cx:pt>
          <cx:pt idx="2544">3</cx:pt>
          <cx:pt idx="2545">2.5</cx:pt>
          <cx:pt idx="2546">2</cx:pt>
          <cx:pt idx="2547">2.5</cx:pt>
          <cx:pt idx="2548">1.5</cx:pt>
          <cx:pt idx="2549">2.5</cx:pt>
          <cx:pt idx="2550">2.5</cx:pt>
          <cx:pt idx="2551">3</cx:pt>
          <cx:pt idx="2552">3</cx:pt>
          <cx:pt idx="2553">3</cx:pt>
          <cx:pt idx="2554">3.5</cx:pt>
          <cx:pt idx="2555">2.5</cx:pt>
          <cx:pt idx="2556">3</cx:pt>
          <cx:pt idx="2557">2</cx:pt>
          <cx:pt idx="2558">2</cx:pt>
          <cx:pt idx="2559">2.5</cx:pt>
          <cx:pt idx="2560">2.5</cx:pt>
          <cx:pt idx="2561">3</cx:pt>
          <cx:pt idx="2562">2.5</cx:pt>
          <cx:pt idx="2563">2.5</cx:pt>
          <cx:pt idx="2564">2</cx:pt>
          <cx:pt idx="2565">3.5</cx:pt>
          <cx:pt idx="2566">2</cx:pt>
          <cx:pt idx="2567">3.5</cx:pt>
          <cx:pt idx="2568">1.5</cx:pt>
          <cx:pt idx="2569">1.5</cx:pt>
          <cx:pt idx="2570">2.5</cx:pt>
          <cx:pt idx="2571">3</cx:pt>
          <cx:pt idx="2572">2</cx:pt>
          <cx:pt idx="2573">4</cx:pt>
          <cx:pt idx="2574">3</cx:pt>
          <cx:pt idx="2575">2.5</cx:pt>
          <cx:pt idx="2576">2.5</cx:pt>
          <cx:pt idx="2577">3</cx:pt>
          <cx:pt idx="2578">3.5</cx:pt>
          <cx:pt idx="2579">2</cx:pt>
          <cx:pt idx="2580">3.5</cx:pt>
          <cx:pt idx="2581">2.5</cx:pt>
          <cx:pt idx="2582">4.5</cx:pt>
          <cx:pt idx="2583">4.5</cx:pt>
          <cx:pt idx="2584">1.5</cx:pt>
          <cx:pt idx="2585">2.5</cx:pt>
          <cx:pt idx="2586">3</cx:pt>
          <cx:pt idx="2587">2.5</cx:pt>
          <cx:pt idx="2588">2.5</cx:pt>
          <cx:pt idx="2589">4</cx:pt>
          <cx:pt idx="2590">3</cx:pt>
          <cx:pt idx="2591">2</cx:pt>
          <cx:pt idx="2592">3.6667000000000001</cx:pt>
          <cx:pt idx="2593">3</cx:pt>
          <cx:pt idx="2594">2</cx:pt>
          <cx:pt idx="2595">3</cx:pt>
          <cx:pt idx="2596">2.5</cx:pt>
          <cx:pt idx="2597">2.5</cx:pt>
          <cx:pt idx="2598">2.5</cx:pt>
          <cx:pt idx="2599">4</cx:pt>
          <cx:pt idx="2600">2</cx:pt>
          <cx:pt idx="2601">4</cx:pt>
          <cx:pt idx="2602">3</cx:pt>
          <cx:pt idx="2603">4.5</cx:pt>
          <cx:pt idx="2604">2.5</cx:pt>
          <cx:pt idx="2605">4.5</cx:pt>
          <cx:pt idx="2606">4.5</cx:pt>
          <cx:pt idx="2607">4</cx:pt>
          <cx:pt idx="2608">4</cx:pt>
          <cx:pt idx="2609">3</cx:pt>
          <cx:pt idx="2610">3</cx:pt>
          <cx:pt idx="2611">3</cx:pt>
          <cx:pt idx="2612">3.5</cx:pt>
          <cx:pt idx="2613">3</cx:pt>
          <cx:pt idx="2614">2</cx:pt>
          <cx:pt idx="2615">4</cx:pt>
          <cx:pt idx="2616">4.5</cx:pt>
          <cx:pt idx="2617">3</cx:pt>
          <cx:pt idx="2618">3</cx:pt>
        </cx:lvl>
      </cx:numDim>
    </cx:data>
    <cx:data id="2">
      <cx:numDim type="val">
        <cx:f>Sorted_VAD_Clustering!$AA$2:$AA$5532</cx:f>
        <cx:lvl ptCount="5531" formatCode="General">
          <cx:pt idx="0">2.5</cx:pt>
          <cx:pt idx="1">3.5</cx:pt>
          <cx:pt idx="2">2.5</cx:pt>
          <cx:pt idx="3">2.5</cx:pt>
          <cx:pt idx="4">2.5</cx:pt>
          <cx:pt idx="5">2</cx:pt>
          <cx:pt idx="6">2.5</cx:pt>
          <cx:pt idx="7">2.5</cx:pt>
          <cx:pt idx="8">2</cx:pt>
          <cx:pt idx="9">2.5</cx:pt>
          <cx:pt idx="10">4.5</cx:pt>
          <cx:pt idx="11">2.5</cx:pt>
          <cx:pt idx="12">3</cx:pt>
          <cx:pt idx="13">2</cx:pt>
          <cx:pt idx="14">3</cx:pt>
          <cx:pt idx="15">3</cx:pt>
          <cx:pt idx="16">2.5</cx:pt>
          <cx:pt idx="17">1.5</cx:pt>
          <cx:pt idx="18">1.5</cx:pt>
          <cx:pt idx="19">3.5</cx:pt>
          <cx:pt idx="20">2.5</cx:pt>
          <cx:pt idx="21">3.5</cx:pt>
          <cx:pt idx="22">2</cx:pt>
          <cx:pt idx="23">1.5</cx:pt>
          <cx:pt idx="24">2</cx:pt>
          <cx:pt idx="25">2.5</cx:pt>
          <cx:pt idx="26">2</cx:pt>
          <cx:pt idx="27">2</cx:pt>
          <cx:pt idx="28">4.5</cx:pt>
          <cx:pt idx="29">3</cx:pt>
          <cx:pt idx="30">2</cx:pt>
          <cx:pt idx="31">2.5</cx:pt>
          <cx:pt idx="32">2.5</cx:pt>
          <cx:pt idx="33">1.5</cx:pt>
          <cx:pt idx="34">3</cx:pt>
          <cx:pt idx="35">3.5</cx:pt>
          <cx:pt idx="36">3</cx:pt>
          <cx:pt idx="37">1</cx:pt>
          <cx:pt idx="38">3.5</cx:pt>
          <cx:pt idx="39">3</cx:pt>
          <cx:pt idx="40">3.5</cx:pt>
          <cx:pt idx="41">3</cx:pt>
          <cx:pt idx="42">3</cx:pt>
          <cx:pt idx="43">2.5</cx:pt>
          <cx:pt idx="44">2</cx:pt>
          <cx:pt idx="45">2.5</cx:pt>
          <cx:pt idx="46">4.5</cx:pt>
          <cx:pt idx="47">2.6667000000000001</cx:pt>
          <cx:pt idx="48">3</cx:pt>
          <cx:pt idx="49">1.5</cx:pt>
          <cx:pt idx="50">3</cx:pt>
          <cx:pt idx="51">3</cx:pt>
          <cx:pt idx="52">3.5</cx:pt>
          <cx:pt idx="53">3</cx:pt>
          <cx:pt idx="54">3</cx:pt>
          <cx:pt idx="55">2</cx:pt>
          <cx:pt idx="56">1.5</cx:pt>
          <cx:pt idx="57">3</cx:pt>
          <cx:pt idx="58">4</cx:pt>
          <cx:pt idx="59">2.5</cx:pt>
          <cx:pt idx="60">2</cx:pt>
          <cx:pt idx="61">1.5</cx:pt>
          <cx:pt idx="62">3</cx:pt>
          <cx:pt idx="63">3</cx:pt>
          <cx:pt idx="64">1.5</cx:pt>
          <cx:pt idx="65">2.5</cx:pt>
          <cx:pt idx="66">3</cx:pt>
          <cx:pt idx="67">3</cx:pt>
          <cx:pt idx="68">2</cx:pt>
          <cx:pt idx="69">1.5</cx:pt>
          <cx:pt idx="70">2.5</cx:pt>
          <cx:pt idx="71">3.3332999999999999</cx:pt>
          <cx:pt idx="72">2.5</cx:pt>
          <cx:pt idx="73">3</cx:pt>
          <cx:pt idx="74">2.5</cx:pt>
          <cx:pt idx="75">3.5</cx:pt>
          <cx:pt idx="76">4</cx:pt>
          <cx:pt idx="77">2.5</cx:pt>
          <cx:pt idx="78">3</cx:pt>
          <cx:pt idx="79">2</cx:pt>
          <cx:pt idx="80">4</cx:pt>
          <cx:pt idx="81">2.5</cx:pt>
          <cx:pt idx="82">3</cx:pt>
          <cx:pt idx="83">3.5</cx:pt>
          <cx:pt idx="84">3</cx:pt>
          <cx:pt idx="85">2</cx:pt>
          <cx:pt idx="86">2.5</cx:pt>
          <cx:pt idx="87">4.5</cx:pt>
          <cx:pt idx="88">4</cx:pt>
          <cx:pt idx="89">4.5</cx:pt>
          <cx:pt idx="90">5</cx:pt>
          <cx:pt idx="91">2.5</cx:pt>
          <cx:pt idx="92">3</cx:pt>
          <cx:pt idx="93">3</cx:pt>
          <cx:pt idx="94">4</cx:pt>
          <cx:pt idx="95">2.5</cx:pt>
          <cx:pt idx="96">4.5</cx:pt>
          <cx:pt idx="97">3.5</cx:pt>
          <cx:pt idx="98">4</cx:pt>
          <cx:pt idx="99">3.5</cx:pt>
          <cx:pt idx="100">2.5</cx:pt>
          <cx:pt idx="101">4.5</cx:pt>
          <cx:pt idx="102">4</cx:pt>
          <cx:pt idx="103">2</cx:pt>
          <cx:pt idx="104">4</cx:pt>
          <cx:pt idx="105">2</cx:pt>
          <cx:pt idx="106">2.5</cx:pt>
          <cx:pt idx="107">4.5</cx:pt>
          <cx:pt idx="108">4.5</cx:pt>
          <cx:pt idx="109">4</cx:pt>
          <cx:pt idx="110">4.5</cx:pt>
          <cx:pt idx="111">2</cx:pt>
          <cx:pt idx="112">2.5</cx:pt>
          <cx:pt idx="113">3</cx:pt>
          <cx:pt idx="114">3</cx:pt>
          <cx:pt idx="115">2.5</cx:pt>
          <cx:pt idx="116">3.5</cx:pt>
          <cx:pt idx="117">3.5</cx:pt>
          <cx:pt idx="118">3.5</cx:pt>
          <cx:pt idx="119">3.5</cx:pt>
          <cx:pt idx="120">4</cx:pt>
          <cx:pt idx="121">2.5</cx:pt>
          <cx:pt idx="122">3</cx:pt>
          <cx:pt idx="123">4.5</cx:pt>
          <cx:pt idx="124">3.5</cx:pt>
          <cx:pt idx="125">3</cx:pt>
          <cx:pt idx="126">2.5</cx:pt>
          <cx:pt idx="127">2.5</cx:pt>
          <cx:pt idx="128">3.5</cx:pt>
          <cx:pt idx="129">3.5</cx:pt>
          <cx:pt idx="130">2.5</cx:pt>
          <cx:pt idx="131">3</cx:pt>
          <cx:pt idx="132">3.5</cx:pt>
          <cx:pt idx="133">4.5</cx:pt>
          <cx:pt idx="134">4.5</cx:pt>
          <cx:pt idx="135">4</cx:pt>
          <cx:pt idx="136">3.5</cx:pt>
          <cx:pt idx="137">4.5</cx:pt>
          <cx:pt idx="138">2.5</cx:pt>
          <cx:pt idx="139">3.5</cx:pt>
          <cx:pt idx="140">3.5</cx:pt>
          <cx:pt idx="141">2.5</cx:pt>
          <cx:pt idx="142">4</cx:pt>
          <cx:pt idx="143">4.5</cx:pt>
          <cx:pt idx="144">4</cx:pt>
          <cx:pt idx="145">2</cx:pt>
          <cx:pt idx="146">4</cx:pt>
          <cx:pt idx="147">2.5</cx:pt>
          <cx:pt idx="148">3</cx:pt>
          <cx:pt idx="149">2.5</cx:pt>
          <cx:pt idx="150">1.5</cx:pt>
          <cx:pt idx="151">3.5</cx:pt>
          <cx:pt idx="152">2</cx:pt>
          <cx:pt idx="153">3.5</cx:pt>
          <cx:pt idx="154">2.5</cx:pt>
          <cx:pt idx="155">2</cx:pt>
          <cx:pt idx="156">2.5</cx:pt>
          <cx:pt idx="157">3</cx:pt>
          <cx:pt idx="158">2</cx:pt>
          <cx:pt idx="159">2.5</cx:pt>
          <cx:pt idx="160">1.5</cx:pt>
          <cx:pt idx="161">2</cx:pt>
          <cx:pt idx="162">3.5</cx:pt>
          <cx:pt idx="163">3</cx:pt>
          <cx:pt idx="164">2</cx:pt>
          <cx:pt idx="165">2</cx:pt>
          <cx:pt idx="166">4.5</cx:pt>
          <cx:pt idx="167">4</cx:pt>
          <cx:pt idx="168">4.5</cx:pt>
          <cx:pt idx="169">1.5</cx:pt>
          <cx:pt idx="170">4</cx:pt>
          <cx:pt idx="171">3.5</cx:pt>
          <cx:pt idx="172">3</cx:pt>
          <cx:pt idx="173">3.5</cx:pt>
          <cx:pt idx="174">3.5</cx:pt>
          <cx:pt idx="175">3.5</cx:pt>
          <cx:pt idx="176">4.5</cx:pt>
          <cx:pt idx="177">3.6667000000000001</cx:pt>
          <cx:pt idx="178">3.6667000000000001</cx:pt>
          <cx:pt idx="179">3.6667000000000001</cx:pt>
          <cx:pt idx="180">3.6667000000000001</cx:pt>
          <cx:pt idx="181">3.5</cx:pt>
          <cx:pt idx="182">3.3332999999999999</cx:pt>
          <cx:pt idx="183">2.6667000000000001</cx:pt>
          <cx:pt idx="184">3.5</cx:pt>
          <cx:pt idx="185">2.6667000000000001</cx:pt>
          <cx:pt idx="186">3.3332999999999999</cx:pt>
          <cx:pt idx="187">3.3332999999999999</cx:pt>
          <cx:pt idx="188">3</cx:pt>
          <cx:pt idx="189">3</cx:pt>
          <cx:pt idx="190">2.5</cx:pt>
          <cx:pt idx="191">3.3332999999999999</cx:pt>
          <cx:pt idx="192">3</cx:pt>
          <cx:pt idx="193">3.5</cx:pt>
          <cx:pt idx="194">2.5</cx:pt>
          <cx:pt idx="195">2.5</cx:pt>
          <cx:pt idx="196">2.5</cx:pt>
          <cx:pt idx="197">3</cx:pt>
          <cx:pt idx="198">2.5</cx:pt>
          <cx:pt idx="199">4</cx:pt>
          <cx:pt idx="200">3</cx:pt>
          <cx:pt idx="201">3</cx:pt>
          <cx:pt idx="202">3.5</cx:pt>
          <cx:pt idx="203">3.5</cx:pt>
          <cx:pt idx="204">2</cx:pt>
          <cx:pt idx="205">4</cx:pt>
          <cx:pt idx="206">3</cx:pt>
          <cx:pt idx="207">4.5</cx:pt>
          <cx:pt idx="208">4</cx:pt>
          <cx:pt idx="209">3</cx:pt>
          <cx:pt idx="210">3</cx:pt>
          <cx:pt idx="211">2.3332999999999999</cx:pt>
          <cx:pt idx="212">3.3332999999999999</cx:pt>
          <cx:pt idx="213">3</cx:pt>
          <cx:pt idx="214">4</cx:pt>
          <cx:pt idx="215">3</cx:pt>
          <cx:pt idx="216">3.3332999999999999</cx:pt>
          <cx:pt idx="217">3.6667000000000001</cx:pt>
          <cx:pt idx="218">4</cx:pt>
          <cx:pt idx="219">3</cx:pt>
          <cx:pt idx="220">5</cx:pt>
          <cx:pt idx="221">2.5</cx:pt>
          <cx:pt idx="222">3.5</cx:pt>
          <cx:pt idx="223">2.5</cx:pt>
          <cx:pt idx="224">2.3332999999999999</cx:pt>
          <cx:pt idx="225">4</cx:pt>
          <cx:pt idx="226">3</cx:pt>
          <cx:pt idx="227">4</cx:pt>
          <cx:pt idx="228">3.5</cx:pt>
          <cx:pt idx="229">2.5</cx:pt>
          <cx:pt idx="230">4</cx:pt>
          <cx:pt idx="231">4</cx:pt>
          <cx:pt idx="232">2.5</cx:pt>
          <cx:pt idx="233">3</cx:pt>
          <cx:pt idx="234">3.6667000000000001</cx:pt>
          <cx:pt idx="235">4.5</cx:pt>
          <cx:pt idx="236">4</cx:pt>
          <cx:pt idx="237">2</cx:pt>
          <cx:pt idx="238">3</cx:pt>
          <cx:pt idx="239">3</cx:pt>
          <cx:pt idx="240">3</cx:pt>
          <cx:pt idx="241">3</cx:pt>
          <cx:pt idx="242">2.5</cx:pt>
          <cx:pt idx="243">2.5</cx:pt>
          <cx:pt idx="244">2</cx:pt>
          <cx:pt idx="245">3</cx:pt>
          <cx:pt idx="246">2.5</cx:pt>
          <cx:pt idx="247">2.5</cx:pt>
          <cx:pt idx="248">2.5</cx:pt>
          <cx:pt idx="249">3.5</cx:pt>
          <cx:pt idx="250">3</cx:pt>
          <cx:pt idx="251">4</cx:pt>
          <cx:pt idx="252">2</cx:pt>
          <cx:pt idx="253">3.5</cx:pt>
          <cx:pt idx="254">1.5</cx:pt>
          <cx:pt idx="255">2.5</cx:pt>
          <cx:pt idx="256">2.5</cx:pt>
          <cx:pt idx="257">3</cx:pt>
          <cx:pt idx="258">3</cx:pt>
          <cx:pt idx="259">3</cx:pt>
          <cx:pt idx="260">4.5</cx:pt>
          <cx:pt idx="261">3</cx:pt>
          <cx:pt idx="262">3</cx:pt>
          <cx:pt idx="263">2</cx:pt>
          <cx:pt idx="264">3</cx:pt>
          <cx:pt idx="265">2</cx:pt>
          <cx:pt idx="266">2.5</cx:pt>
          <cx:pt idx="267">2.5</cx:pt>
          <cx:pt idx="268">2.5</cx:pt>
          <cx:pt idx="269">2.5</cx:pt>
          <cx:pt idx="270">1.5</cx:pt>
          <cx:pt idx="271">3.5</cx:pt>
          <cx:pt idx="272">2.5</cx:pt>
          <cx:pt idx="273">2.5</cx:pt>
          <cx:pt idx="274">2.5</cx:pt>
          <cx:pt idx="275">2.5</cx:pt>
          <cx:pt idx="276">4.5</cx:pt>
          <cx:pt idx="277">4.5</cx:pt>
          <cx:pt idx="278">4.5</cx:pt>
          <cx:pt idx="279">4</cx:pt>
          <cx:pt idx="280">2</cx:pt>
          <cx:pt idx="281">3.6667000000000001</cx:pt>
          <cx:pt idx="282">3</cx:pt>
          <cx:pt idx="283">4.5</cx:pt>
          <cx:pt idx="284">3</cx:pt>
          <cx:pt idx="285">3.5</cx:pt>
          <cx:pt idx="286">4.5</cx:pt>
          <cx:pt idx="287">4</cx:pt>
          <cx:pt idx="288">4</cx:pt>
          <cx:pt idx="289">4</cx:pt>
          <cx:pt idx="290">4</cx:pt>
          <cx:pt idx="291">2.6667000000000001</cx:pt>
          <cx:pt idx="292">3</cx:pt>
          <cx:pt idx="293">4.5</cx:pt>
          <cx:pt idx="294">4.5</cx:pt>
          <cx:pt idx="295">5</cx:pt>
          <cx:pt idx="296">4</cx:pt>
          <cx:pt idx="297">2.5</cx:pt>
          <cx:pt idx="298">2</cx:pt>
          <cx:pt idx="299">2</cx:pt>
          <cx:pt idx="300">4.5</cx:pt>
          <cx:pt idx="301">2.5</cx:pt>
          <cx:pt idx="302">2.5</cx:pt>
          <cx:pt idx="303">2.5</cx:pt>
          <cx:pt idx="304">2</cx:pt>
          <cx:pt idx="305">1.5</cx:pt>
          <cx:pt idx="306">4.5</cx:pt>
          <cx:pt idx="307">2</cx:pt>
          <cx:pt idx="308">3</cx:pt>
          <cx:pt idx="309">2</cx:pt>
          <cx:pt idx="310">3</cx:pt>
          <cx:pt idx="311">3</cx:pt>
          <cx:pt idx="312">3.5</cx:pt>
          <cx:pt idx="313">3</cx:pt>
          <cx:pt idx="314">2.5</cx:pt>
          <cx:pt idx="315">3</cx:pt>
          <cx:pt idx="316">3.5</cx:pt>
          <cx:pt idx="317">3</cx:pt>
          <cx:pt idx="318">2</cx:pt>
          <cx:pt idx="319">2.5</cx:pt>
          <cx:pt idx="320">3.5</cx:pt>
          <cx:pt idx="321">3</cx:pt>
          <cx:pt idx="322">3.5</cx:pt>
          <cx:pt idx="323">2</cx:pt>
          <cx:pt idx="324">2.5</cx:pt>
          <cx:pt idx="325">1.5</cx:pt>
          <cx:pt idx="326">2</cx:pt>
          <cx:pt idx="327">2</cx:pt>
          <cx:pt idx="328">3.5</cx:pt>
          <cx:pt idx="329">2</cx:pt>
          <cx:pt idx="330">3</cx:pt>
          <cx:pt idx="331">2.5</cx:pt>
          <cx:pt idx="332">2.5</cx:pt>
          <cx:pt idx="333">2.5</cx:pt>
          <cx:pt idx="334">2.5</cx:pt>
          <cx:pt idx="335">2</cx:pt>
          <cx:pt idx="336">2.5</cx:pt>
          <cx:pt idx="337">1.5</cx:pt>
          <cx:pt idx="338">2.5</cx:pt>
          <cx:pt idx="339">4</cx:pt>
          <cx:pt idx="340">2.5</cx:pt>
          <cx:pt idx="341">3</cx:pt>
          <cx:pt idx="342">2.5</cx:pt>
          <cx:pt idx="343">4</cx:pt>
          <cx:pt idx="344">2.5</cx:pt>
          <cx:pt idx="345">3.5</cx:pt>
          <cx:pt idx="346">4.5</cx:pt>
          <cx:pt idx="347">3.5</cx:pt>
          <cx:pt idx="348">3</cx:pt>
          <cx:pt idx="349">3</cx:pt>
          <cx:pt idx="350">3.5</cx:pt>
          <cx:pt idx="351">2.5</cx:pt>
          <cx:pt idx="352">5</cx:pt>
          <cx:pt idx="353">3.5</cx:pt>
          <cx:pt idx="354">2</cx:pt>
          <cx:pt idx="355">2.5</cx:pt>
          <cx:pt idx="356">2</cx:pt>
          <cx:pt idx="357">3</cx:pt>
          <cx:pt idx="358">4.3333000000000004</cx:pt>
          <cx:pt idx="359">3.3332999999999999</cx:pt>
          <cx:pt idx="360">3.3332999999999999</cx:pt>
          <cx:pt idx="361">2.5</cx:pt>
          <cx:pt idx="362">3.5</cx:pt>
          <cx:pt idx="363">2</cx:pt>
          <cx:pt idx="364">2</cx:pt>
          <cx:pt idx="365">2.5</cx:pt>
          <cx:pt idx="366">3</cx:pt>
          <cx:pt idx="367">3</cx:pt>
          <cx:pt idx="368">3</cx:pt>
          <cx:pt idx="369">3</cx:pt>
          <cx:pt idx="370">2.5</cx:pt>
          <cx:pt idx="371">2.5</cx:pt>
          <cx:pt idx="372">2.5</cx:pt>
          <cx:pt idx="373">3</cx:pt>
          <cx:pt idx="374">2</cx:pt>
          <cx:pt idx="375">3.5</cx:pt>
          <cx:pt idx="376">2.3332999999999999</cx:pt>
          <cx:pt idx="377">3.5</cx:pt>
          <cx:pt idx="378">2.5</cx:pt>
          <cx:pt idx="379">3.5</cx:pt>
          <cx:pt idx="380">3</cx:pt>
          <cx:pt idx="381">3.5</cx:pt>
          <cx:pt idx="382">3</cx:pt>
          <cx:pt idx="383">2.6667000000000001</cx:pt>
          <cx:pt idx="384">3</cx:pt>
          <cx:pt idx="385">3.6667000000000001</cx:pt>
          <cx:pt idx="386">2.3332999999999999</cx:pt>
          <cx:pt idx="387">2.6667000000000001</cx:pt>
          <cx:pt idx="388">3.3332999999999999</cx:pt>
          <cx:pt idx="389">2.5</cx:pt>
          <cx:pt idx="390">3.3332999999999999</cx:pt>
          <cx:pt idx="391">1.3332999999999999</cx:pt>
          <cx:pt idx="392">2</cx:pt>
          <cx:pt idx="393">1.6667000000000001</cx:pt>
          <cx:pt idx="394">2.3332999999999999</cx:pt>
          <cx:pt idx="395">2.3332999999999999</cx:pt>
          <cx:pt idx="396">4</cx:pt>
          <cx:pt idx="397">3.5</cx:pt>
          <cx:pt idx="398">3</cx:pt>
          <cx:pt idx="399">3.5</cx:pt>
          <cx:pt idx="400">2.5</cx:pt>
          <cx:pt idx="401">2.5</cx:pt>
          <cx:pt idx="402">2</cx:pt>
          <cx:pt idx="403">3.3332999999999999</cx:pt>
          <cx:pt idx="404">4</cx:pt>
          <cx:pt idx="405">3.6667000000000001</cx:pt>
          <cx:pt idx="406">3.6667000000000001</cx:pt>
          <cx:pt idx="407">2.3332999999999999</cx:pt>
          <cx:pt idx="408">2.6667000000000001</cx:pt>
          <cx:pt idx="409">3</cx:pt>
          <cx:pt idx="410">2</cx:pt>
          <cx:pt idx="411">2.6667000000000001</cx:pt>
          <cx:pt idx="412">4.6666999999999996</cx:pt>
          <cx:pt idx="413">4</cx:pt>
          <cx:pt idx="414">3.3332999999999999</cx:pt>
          <cx:pt idx="415">3</cx:pt>
          <cx:pt idx="416">2.3332999999999999</cx:pt>
          <cx:pt idx="417">2.6667000000000001</cx:pt>
          <cx:pt idx="418">3.5</cx:pt>
          <cx:pt idx="419">3.6667000000000001</cx:pt>
          <cx:pt idx="420">2.3332999999999999</cx:pt>
          <cx:pt idx="421">3</cx:pt>
          <cx:pt idx="422">3</cx:pt>
          <cx:pt idx="423">3</cx:pt>
          <cx:pt idx="424">2</cx:pt>
          <cx:pt idx="425">2</cx:pt>
          <cx:pt idx="426">3.5</cx:pt>
          <cx:pt idx="427">4.3333000000000004</cx:pt>
          <cx:pt idx="428">2.6667000000000001</cx:pt>
          <cx:pt idx="429">2</cx:pt>
          <cx:pt idx="430">2.3332999999999999</cx:pt>
          <cx:pt idx="431">1.3332999999999999</cx:pt>
          <cx:pt idx="432">2.6667000000000001</cx:pt>
          <cx:pt idx="433">3</cx:pt>
          <cx:pt idx="434">3.6667000000000001</cx:pt>
          <cx:pt idx="435">4</cx:pt>
          <cx:pt idx="436">3.3332999999999999</cx:pt>
          <cx:pt idx="437">3.5</cx:pt>
          <cx:pt idx="438">2.6667000000000001</cx:pt>
          <cx:pt idx="439">2</cx:pt>
          <cx:pt idx="440">1.6667000000000001</cx:pt>
          <cx:pt idx="441">3</cx:pt>
          <cx:pt idx="442">3.6667000000000001</cx:pt>
          <cx:pt idx="443">2.3332999999999999</cx:pt>
          <cx:pt idx="444">1.6667000000000001</cx:pt>
          <cx:pt idx="445">2.5</cx:pt>
          <cx:pt idx="446">2</cx:pt>
          <cx:pt idx="447">2</cx:pt>
          <cx:pt idx="448">3</cx:pt>
          <cx:pt idx="449">2</cx:pt>
          <cx:pt idx="450">4.5</cx:pt>
          <cx:pt idx="451">2</cx:pt>
          <cx:pt idx="452">3.5</cx:pt>
          <cx:pt idx="453">3.5</cx:pt>
          <cx:pt idx="454">3.5</cx:pt>
          <cx:pt idx="455">4.5</cx:pt>
          <cx:pt idx="456">4.5</cx:pt>
          <cx:pt idx="457">2.5</cx:pt>
          <cx:pt idx="458">2</cx:pt>
          <cx:pt idx="459">3</cx:pt>
          <cx:pt idx="460">2.5</cx:pt>
          <cx:pt idx="461">3.5</cx:pt>
          <cx:pt idx="462">3</cx:pt>
          <cx:pt idx="463">3.5</cx:pt>
          <cx:pt idx="464">3.5</cx:pt>
          <cx:pt idx="465">3</cx:pt>
          <cx:pt idx="466">3</cx:pt>
          <cx:pt idx="467">2.3332999999999999</cx:pt>
          <cx:pt idx="468">3.5</cx:pt>
          <cx:pt idx="469">2</cx:pt>
          <cx:pt idx="470">3</cx:pt>
          <cx:pt idx="471">1.5</cx:pt>
          <cx:pt idx="472">3</cx:pt>
          <cx:pt idx="473">1.6667000000000001</cx:pt>
          <cx:pt idx="474">1.6667000000000001</cx:pt>
          <cx:pt idx="475">3.3332999999999999</cx:pt>
          <cx:pt idx="476">2.3332999999999999</cx:pt>
          <cx:pt idx="477">2.5</cx:pt>
          <cx:pt idx="478">2.3332999999999999</cx:pt>
          <cx:pt idx="479">3</cx:pt>
          <cx:pt idx="480">3</cx:pt>
          <cx:pt idx="481">3</cx:pt>
          <cx:pt idx="482">3.3332999999999999</cx:pt>
          <cx:pt idx="483">2.6667000000000001</cx:pt>
          <cx:pt idx="484">2.3332999999999999</cx:pt>
          <cx:pt idx="485">2</cx:pt>
          <cx:pt idx="486">3</cx:pt>
          <cx:pt idx="487">3.5</cx:pt>
          <cx:pt idx="488">2</cx:pt>
          <cx:pt idx="489">3.6667000000000001</cx:pt>
          <cx:pt idx="490">2</cx:pt>
          <cx:pt idx="491">3.3332999999999999</cx:pt>
          <cx:pt idx="492">2</cx:pt>
          <cx:pt idx="493">2.3332999999999999</cx:pt>
          <cx:pt idx="494">1</cx:pt>
          <cx:pt idx="495">2.5</cx:pt>
          <cx:pt idx="496">2</cx:pt>
          <cx:pt idx="497">1.6667000000000001</cx:pt>
          <cx:pt idx="498">2</cx:pt>
          <cx:pt idx="499">2.6667000000000001</cx:pt>
          <cx:pt idx="500">3</cx:pt>
          <cx:pt idx="501">2.6667000000000001</cx:pt>
          <cx:pt idx="502">3.6667000000000001</cx:pt>
          <cx:pt idx="503">4</cx:pt>
          <cx:pt idx="504">4</cx:pt>
          <cx:pt idx="505">4</cx:pt>
          <cx:pt idx="506">3.3332999999999999</cx:pt>
          <cx:pt idx="507">3</cx:pt>
          <cx:pt idx="508">3</cx:pt>
          <cx:pt idx="509">3</cx:pt>
          <cx:pt idx="510">4.5</cx:pt>
          <cx:pt idx="511">3</cx:pt>
          <cx:pt idx="512">2.5</cx:pt>
          <cx:pt idx="513">3</cx:pt>
          <cx:pt idx="514">2.5</cx:pt>
          <cx:pt idx="515">5</cx:pt>
          <cx:pt idx="516">4</cx:pt>
          <cx:pt idx="517">4</cx:pt>
          <cx:pt idx="518">4.5</cx:pt>
          <cx:pt idx="519">4.5</cx:pt>
          <cx:pt idx="520">3</cx:pt>
          <cx:pt idx="521">3</cx:pt>
          <cx:pt idx="522">4</cx:pt>
          <cx:pt idx="523">3</cx:pt>
          <cx:pt idx="524">3</cx:pt>
          <cx:pt idx="525">3</cx:pt>
          <cx:pt idx="526">3</cx:pt>
          <cx:pt idx="527">2</cx:pt>
          <cx:pt idx="528">4</cx:pt>
          <cx:pt idx="529">4</cx:pt>
          <cx:pt idx="530">3.5</cx:pt>
          <cx:pt idx="531">2.5</cx:pt>
          <cx:pt idx="532">2.5</cx:pt>
          <cx:pt idx="533">2.5</cx:pt>
          <cx:pt idx="534">4</cx:pt>
          <cx:pt idx="535">3</cx:pt>
          <cx:pt idx="536">3</cx:pt>
          <cx:pt idx="537">2</cx:pt>
          <cx:pt idx="538">2</cx:pt>
          <cx:pt idx="539">3.5</cx:pt>
          <cx:pt idx="540">2</cx:pt>
          <cx:pt idx="541">3.5</cx:pt>
          <cx:pt idx="542">3</cx:pt>
          <cx:pt idx="543">2</cx:pt>
          <cx:pt idx="544">2</cx:pt>
          <cx:pt idx="545">3</cx:pt>
          <cx:pt idx="546">2</cx:pt>
          <cx:pt idx="547">2</cx:pt>
          <cx:pt idx="548">2</cx:pt>
          <cx:pt idx="549">2.5</cx:pt>
          <cx:pt idx="550">2.5</cx:pt>
          <cx:pt idx="551">2</cx:pt>
          <cx:pt idx="552">3</cx:pt>
          <cx:pt idx="553">4.5</cx:pt>
          <cx:pt idx="554">2.5</cx:pt>
          <cx:pt idx="555">2</cx:pt>
          <cx:pt idx="556">2</cx:pt>
          <cx:pt idx="557">2</cx:pt>
          <cx:pt idx="558">3</cx:pt>
          <cx:pt idx="559">3.3332999999999999</cx:pt>
          <cx:pt idx="560">1.3332999999999999</cx:pt>
          <cx:pt idx="561">3.5</cx:pt>
          <cx:pt idx="562">1.6667000000000001</cx:pt>
          <cx:pt idx="563">1.6667000000000001</cx:pt>
          <cx:pt idx="564">2.6667000000000001</cx:pt>
          <cx:pt idx="565">2.6667000000000001</cx:pt>
          <cx:pt idx="566">4.3333000000000004</cx:pt>
          <cx:pt idx="567">2</cx:pt>
          <cx:pt idx="568">1.6667000000000001</cx:pt>
          <cx:pt idx="569">1.6667000000000001</cx:pt>
          <cx:pt idx="570">3.5</cx:pt>
          <cx:pt idx="571">3.5</cx:pt>
          <cx:pt idx="572">2</cx:pt>
          <cx:pt idx="573">3</cx:pt>
          <cx:pt idx="574">1.6667000000000001</cx:pt>
          <cx:pt idx="575">4</cx:pt>
          <cx:pt idx="576">4</cx:pt>
          <cx:pt idx="577">4</cx:pt>
          <cx:pt idx="578">4.5</cx:pt>
          <cx:pt idx="579">4.5</cx:pt>
          <cx:pt idx="580">4.5</cx:pt>
          <cx:pt idx="581">4</cx:pt>
          <cx:pt idx="582">2.5</cx:pt>
          <cx:pt idx="583">4.5</cx:pt>
          <cx:pt idx="584">4</cx:pt>
          <cx:pt idx="585">3.5</cx:pt>
          <cx:pt idx="586">3</cx:pt>
          <cx:pt idx="587">4</cx:pt>
          <cx:pt idx="588">1.6667000000000001</cx:pt>
          <cx:pt idx="589">2.3332999999999999</cx:pt>
          <cx:pt idx="590">2.6667000000000001</cx:pt>
          <cx:pt idx="591">3.6667000000000001</cx:pt>
          <cx:pt idx="592">4.3333000000000004</cx:pt>
          <cx:pt idx="593">4.6666999999999996</cx:pt>
          <cx:pt idx="594">3</cx:pt>
          <cx:pt idx="595">3.5</cx:pt>
          <cx:pt idx="596">4</cx:pt>
          <cx:pt idx="597">3</cx:pt>
          <cx:pt idx="598">4</cx:pt>
          <cx:pt idx="599">4</cx:pt>
          <cx:pt idx="600">3.5</cx:pt>
          <cx:pt idx="601">3.5</cx:pt>
          <cx:pt idx="602">4</cx:pt>
          <cx:pt idx="603">4.5</cx:pt>
          <cx:pt idx="604">3.5</cx:pt>
          <cx:pt idx="605">4.5</cx:pt>
          <cx:pt idx="606">3.5</cx:pt>
          <cx:pt idx="607">4.5</cx:pt>
          <cx:pt idx="608">2.5</cx:pt>
          <cx:pt idx="609">3.5</cx:pt>
          <cx:pt idx="610">3</cx:pt>
          <cx:pt idx="611">3</cx:pt>
          <cx:pt idx="612">4</cx:pt>
          <cx:pt idx="613">4.5</cx:pt>
          <cx:pt idx="614">2.5</cx:pt>
          <cx:pt idx="615">5</cx:pt>
          <cx:pt idx="616">3</cx:pt>
          <cx:pt idx="617">4.5</cx:pt>
          <cx:pt idx="618">3.5</cx:pt>
          <cx:pt idx="619">3.5</cx:pt>
          <cx:pt idx="620">4.5</cx:pt>
          <cx:pt idx="621">4</cx:pt>
          <cx:pt idx="622">3</cx:pt>
          <cx:pt idx="623">3.5</cx:pt>
          <cx:pt idx="624">2.5</cx:pt>
          <cx:pt idx="625">4</cx:pt>
          <cx:pt idx="626">3.5</cx:pt>
          <cx:pt idx="627">3.5</cx:pt>
          <cx:pt idx="628">2.5</cx:pt>
          <cx:pt idx="629">4</cx:pt>
          <cx:pt idx="630">4</cx:pt>
          <cx:pt idx="631">4</cx:pt>
          <cx:pt idx="632">4.5</cx:pt>
          <cx:pt idx="633">4.5</cx:pt>
          <cx:pt idx="634">5</cx:pt>
          <cx:pt idx="635">3</cx:pt>
          <cx:pt idx="636">3</cx:pt>
          <cx:pt idx="637">3</cx:pt>
          <cx:pt idx="638">5</cx:pt>
          <cx:pt idx="639">3.5</cx:pt>
          <cx:pt idx="640">4</cx:pt>
          <cx:pt idx="641">4</cx:pt>
          <cx:pt idx="642">4</cx:pt>
          <cx:pt idx="643">3.5</cx:pt>
          <cx:pt idx="644">2</cx:pt>
          <cx:pt idx="645">2</cx:pt>
          <cx:pt idx="646">2.6667000000000001</cx:pt>
          <cx:pt idx="647">2.3332999999999999</cx:pt>
          <cx:pt idx="648">3.3332999999999999</cx:pt>
          <cx:pt idx="649">4</cx:pt>
          <cx:pt idx="650">3</cx:pt>
          <cx:pt idx="651">2.6667000000000001</cx:pt>
          <cx:pt idx="652">3</cx:pt>
          <cx:pt idx="653">2.5</cx:pt>
          <cx:pt idx="654">3.5</cx:pt>
          <cx:pt idx="655">4.5</cx:pt>
          <cx:pt idx="656">4</cx:pt>
          <cx:pt idx="657">4</cx:pt>
          <cx:pt idx="658">3</cx:pt>
          <cx:pt idx="659">2.5</cx:pt>
          <cx:pt idx="660">2.5</cx:pt>
          <cx:pt idx="661">3</cx:pt>
          <cx:pt idx="662">2.3332999999999999</cx:pt>
          <cx:pt idx="663">3.5</cx:pt>
          <cx:pt idx="664">2</cx:pt>
          <cx:pt idx="665">2.5</cx:pt>
          <cx:pt idx="666">2</cx:pt>
          <cx:pt idx="667">2.5</cx:pt>
          <cx:pt idx="668">3.5</cx:pt>
          <cx:pt idx="669">3.5</cx:pt>
          <cx:pt idx="670">2.5</cx:pt>
          <cx:pt idx="671">2.5</cx:pt>
          <cx:pt idx="672">3</cx:pt>
          <cx:pt idx="673">2.5</cx:pt>
          <cx:pt idx="674">2</cx:pt>
          <cx:pt idx="675">2.5</cx:pt>
          <cx:pt idx="676">2.5</cx:pt>
          <cx:pt idx="677">3</cx:pt>
          <cx:pt idx="678">2</cx:pt>
          <cx:pt idx="679">3</cx:pt>
          <cx:pt idx="680">3.5</cx:pt>
          <cx:pt idx="681">2.5</cx:pt>
          <cx:pt idx="682">2</cx:pt>
          <cx:pt idx="683">2</cx:pt>
          <cx:pt idx="684">2.5</cx:pt>
          <cx:pt idx="685">3</cx:pt>
          <cx:pt idx="686">2</cx:pt>
          <cx:pt idx="687">2</cx:pt>
          <cx:pt idx="688">2.5</cx:pt>
          <cx:pt idx="689">2</cx:pt>
          <cx:pt idx="690">4</cx:pt>
          <cx:pt idx="691">3.5</cx:pt>
          <cx:pt idx="692">1.5</cx:pt>
          <cx:pt idx="693">5</cx:pt>
          <cx:pt idx="694">1.5</cx:pt>
          <cx:pt idx="695">1.5</cx:pt>
          <cx:pt idx="696">1.5</cx:pt>
          <cx:pt idx="697">1.5</cx:pt>
          <cx:pt idx="698">2.5</cx:pt>
          <cx:pt idx="699">2.5</cx:pt>
          <cx:pt idx="700">4.5</cx:pt>
          <cx:pt idx="701">4</cx:pt>
          <cx:pt idx="702">2.5</cx:pt>
          <cx:pt idx="703">2.5</cx:pt>
          <cx:pt idx="704">2</cx:pt>
          <cx:pt idx="705">2.5</cx:pt>
          <cx:pt idx="706">1.5</cx:pt>
          <cx:pt idx="707">2</cx:pt>
          <cx:pt idx="708">1.5</cx:pt>
          <cx:pt idx="709">3.5</cx:pt>
          <cx:pt idx="710">3.5</cx:pt>
          <cx:pt idx="711">3.5</cx:pt>
          <cx:pt idx="712">3.5</cx:pt>
          <cx:pt idx="713">2</cx:pt>
          <cx:pt idx="714">2.5</cx:pt>
          <cx:pt idx="715">2.5</cx:pt>
          <cx:pt idx="716">1.5</cx:pt>
          <cx:pt idx="717">2</cx:pt>
          <cx:pt idx="718">2</cx:pt>
          <cx:pt idx="719">2.5</cx:pt>
          <cx:pt idx="720">4</cx:pt>
          <cx:pt idx="721">3.5</cx:pt>
          <cx:pt idx="722">3</cx:pt>
          <cx:pt idx="723">4.5</cx:pt>
          <cx:pt idx="724">2.5</cx:pt>
          <cx:pt idx="725">2.5</cx:pt>
          <cx:pt idx="726">3</cx:pt>
          <cx:pt idx="727">3.3332999999999999</cx:pt>
          <cx:pt idx="728">2.5</cx:pt>
          <cx:pt idx="729">3</cx:pt>
          <cx:pt idx="730">2</cx:pt>
          <cx:pt idx="731">3.5</cx:pt>
          <cx:pt idx="732">2.5</cx:pt>
          <cx:pt idx="733">3</cx:pt>
          <cx:pt idx="734">2</cx:pt>
          <cx:pt idx="735">3</cx:pt>
          <cx:pt idx="736">3</cx:pt>
          <cx:pt idx="737">3.5</cx:pt>
          <cx:pt idx="738">2.5</cx:pt>
          <cx:pt idx="739">2.5</cx:pt>
          <cx:pt idx="740">3.5</cx:pt>
          <cx:pt idx="741">4.5</cx:pt>
          <cx:pt idx="742">2.5</cx:pt>
          <cx:pt idx="743">2</cx:pt>
          <cx:pt idx="744">2</cx:pt>
          <cx:pt idx="745">3</cx:pt>
          <cx:pt idx="746">2</cx:pt>
          <cx:pt idx="747">4</cx:pt>
          <cx:pt idx="748">3.5</cx:pt>
          <cx:pt idx="749">2.5</cx:pt>
          <cx:pt idx="750">2.5</cx:pt>
          <cx:pt idx="751">2.5</cx:pt>
          <cx:pt idx="752">2</cx:pt>
          <cx:pt idx="753">2</cx:pt>
          <cx:pt idx="754">2.5</cx:pt>
          <cx:pt idx="755">4</cx:pt>
          <cx:pt idx="756">3</cx:pt>
          <cx:pt idx="757">3</cx:pt>
          <cx:pt idx="758">2.5</cx:pt>
          <cx:pt idx="759">3.5</cx:pt>
          <cx:pt idx="760">3.5</cx:pt>
          <cx:pt idx="761">2.5</cx:pt>
          <cx:pt idx="762">4.5</cx:pt>
          <cx:pt idx="763">3</cx:pt>
          <cx:pt idx="764">4</cx:pt>
          <cx:pt idx="765">4.5</cx:pt>
          <cx:pt idx="766">3</cx:pt>
          <cx:pt idx="767">3.5</cx:pt>
          <cx:pt idx="768">3</cx:pt>
          <cx:pt idx="769">3.5</cx:pt>
          <cx:pt idx="770">3</cx:pt>
          <cx:pt idx="771">2.5</cx:pt>
          <cx:pt idx="772">2.5</cx:pt>
          <cx:pt idx="773">3</cx:pt>
          <cx:pt idx="774">3.5</cx:pt>
          <cx:pt idx="775">4</cx:pt>
          <cx:pt idx="776">3.5</cx:pt>
          <cx:pt idx="777">4.5</cx:pt>
          <cx:pt idx="778">4</cx:pt>
          <cx:pt idx="779">2</cx:pt>
          <cx:pt idx="780">4.5</cx:pt>
          <cx:pt idx="781">2.5</cx:pt>
          <cx:pt idx="782">3.5</cx:pt>
          <cx:pt idx="783">4</cx:pt>
          <cx:pt idx="784">2</cx:pt>
          <cx:pt idx="785">2.5</cx:pt>
          <cx:pt idx="786">2.5</cx:pt>
          <cx:pt idx="787">2.5</cx:pt>
          <cx:pt idx="788">2.5</cx:pt>
          <cx:pt idx="789">2</cx:pt>
          <cx:pt idx="790">2.5</cx:pt>
          <cx:pt idx="791">3</cx:pt>
          <cx:pt idx="792">3.5</cx:pt>
          <cx:pt idx="793">4.5</cx:pt>
          <cx:pt idx="794">3.5</cx:pt>
          <cx:pt idx="795">4</cx:pt>
          <cx:pt idx="796">3.5</cx:pt>
          <cx:pt idx="797">3.5</cx:pt>
          <cx:pt idx="798">2</cx:pt>
          <cx:pt idx="799">2.5</cx:pt>
          <cx:pt idx="800">3</cx:pt>
          <cx:pt idx="801">3</cx:pt>
          <cx:pt idx="802">2.5</cx:pt>
          <cx:pt idx="803">2.5</cx:pt>
          <cx:pt idx="804">2.5</cx:pt>
          <cx:pt idx="805">4</cx:pt>
          <cx:pt idx="806">2.5</cx:pt>
          <cx:pt idx="807">2.5</cx:pt>
          <cx:pt idx="808">3</cx:pt>
          <cx:pt idx="809">2.5</cx:pt>
          <cx:pt idx="810">2.5</cx:pt>
          <cx:pt idx="811">3.5</cx:pt>
          <cx:pt idx="812">3</cx:pt>
          <cx:pt idx="813">4</cx:pt>
          <cx:pt idx="814">3.5</cx:pt>
          <cx:pt idx="815">3</cx:pt>
          <cx:pt idx="816">3.5</cx:pt>
          <cx:pt idx="817">4</cx:pt>
          <cx:pt idx="818">3</cx:pt>
          <cx:pt idx="819">2.6667000000000001</cx:pt>
          <cx:pt idx="820">3.5</cx:pt>
          <cx:pt idx="821">2.3332999999999999</cx:pt>
          <cx:pt idx="822">2.5</cx:pt>
          <cx:pt idx="823">5</cx:pt>
          <cx:pt idx="824">3</cx:pt>
          <cx:pt idx="825">2.6667000000000001</cx:pt>
          <cx:pt idx="826">3.5</cx:pt>
          <cx:pt idx="827">2.6667000000000001</cx:pt>
          <cx:pt idx="828">3.6667000000000001</cx:pt>
          <cx:pt idx="829">3.6667000000000001</cx:pt>
          <cx:pt idx="830">4.3333000000000004</cx:pt>
          <cx:pt idx="831">4</cx:pt>
          <cx:pt idx="832">4</cx:pt>
          <cx:pt idx="833">2.5</cx:pt>
          <cx:pt idx="834">2.5</cx:pt>
          <cx:pt idx="835">2.5</cx:pt>
          <cx:pt idx="836">3</cx:pt>
          <cx:pt idx="837">2.5</cx:pt>
          <cx:pt idx="838">2.5</cx:pt>
          <cx:pt idx="839">4</cx:pt>
          <cx:pt idx="840">2.5</cx:pt>
          <cx:pt idx="841">4</cx:pt>
          <cx:pt idx="842">4</cx:pt>
          <cx:pt idx="843">3.5</cx:pt>
          <cx:pt idx="844">3</cx:pt>
          <cx:pt idx="845">3</cx:pt>
          <cx:pt idx="846">4</cx:pt>
          <cx:pt idx="847">5</cx:pt>
          <cx:pt idx="848">4</cx:pt>
          <cx:pt idx="849">3</cx:pt>
          <cx:pt idx="850">1.5</cx:pt>
          <cx:pt idx="851">3</cx:pt>
          <cx:pt idx="852">2</cx:pt>
          <cx:pt idx="853">3</cx:pt>
          <cx:pt idx="854">3.5</cx:pt>
          <cx:pt idx="855">3.5</cx:pt>
          <cx:pt idx="856">3.5</cx:pt>
          <cx:pt idx="857">2.5</cx:pt>
          <cx:pt idx="858">3</cx:pt>
          <cx:pt idx="859">3.5</cx:pt>
          <cx:pt idx="860">3</cx:pt>
          <cx:pt idx="861">3</cx:pt>
          <cx:pt idx="862">3</cx:pt>
          <cx:pt idx="863">3</cx:pt>
          <cx:pt idx="864">3.5</cx:pt>
          <cx:pt idx="865">3.5</cx:pt>
          <cx:pt idx="866">3.5</cx:pt>
          <cx:pt idx="867">3</cx:pt>
          <cx:pt idx="868">2.5</cx:pt>
          <cx:pt idx="869">3.5</cx:pt>
          <cx:pt idx="870">2.3332999999999999</cx:pt>
          <cx:pt idx="871">2</cx:pt>
          <cx:pt idx="872">2</cx:pt>
          <cx:pt idx="873">3.5</cx:pt>
          <cx:pt idx="874">2</cx:pt>
          <cx:pt idx="875">3</cx:pt>
          <cx:pt idx="876">3</cx:pt>
          <cx:pt idx="877">3</cx:pt>
          <cx:pt idx="878">3</cx:pt>
          <cx:pt idx="879">3</cx:pt>
          <cx:pt idx="880">3.5</cx:pt>
          <cx:pt idx="881">4.5</cx:pt>
          <cx:pt idx="882">4</cx:pt>
          <cx:pt idx="883">2</cx:pt>
          <cx:pt idx="884">2.5</cx:pt>
          <cx:pt idx="885">1.5</cx:pt>
          <cx:pt idx="886">1.5</cx:pt>
          <cx:pt idx="887">2.5</cx:pt>
          <cx:pt idx="888">2</cx:pt>
          <cx:pt idx="889">3.5</cx:pt>
          <cx:pt idx="890">3</cx:pt>
          <cx:pt idx="891">2.5</cx:pt>
          <cx:pt idx="892">3.6667000000000001</cx:pt>
          <cx:pt idx="893">2.5</cx:pt>
          <cx:pt idx="894">3</cx:pt>
          <cx:pt idx="895">2</cx:pt>
          <cx:pt idx="896">1.6667000000000001</cx:pt>
          <cx:pt idx="897">4</cx:pt>
          <cx:pt idx="898">2.3332999999999999</cx:pt>
          <cx:pt idx="899">2.3332999999999999</cx:pt>
          <cx:pt idx="900">3.6667000000000001</cx:pt>
          <cx:pt idx="901">2.3332999999999999</cx:pt>
          <cx:pt idx="902">2.3332999999999999</cx:pt>
          <cx:pt idx="903">4</cx:pt>
          <cx:pt idx="904">3</cx:pt>
          <cx:pt idx="905">2.5</cx:pt>
          <cx:pt idx="906">2</cx:pt>
          <cx:pt idx="907">2.5</cx:pt>
          <cx:pt idx="908">3.5</cx:pt>
          <cx:pt idx="909">3</cx:pt>
          <cx:pt idx="910">2</cx:pt>
          <cx:pt idx="911">2.5</cx:pt>
          <cx:pt idx="912">2</cx:pt>
          <cx:pt idx="913">2</cx:pt>
          <cx:pt idx="914">2.5</cx:pt>
          <cx:pt idx="915">2</cx:pt>
          <cx:pt idx="916">2.6667000000000001</cx:pt>
          <cx:pt idx="917">2.6667000000000001</cx:pt>
          <cx:pt idx="918">2</cx:pt>
          <cx:pt idx="919">2</cx:pt>
          <cx:pt idx="920">3.5</cx:pt>
          <cx:pt idx="921">3.5</cx:pt>
          <cx:pt idx="922">2.5</cx:pt>
          <cx:pt idx="923">1.6667000000000001</cx:pt>
          <cx:pt idx="924">3</cx:pt>
          <cx:pt idx="925">3.5</cx:pt>
          <cx:pt idx="926">2.6667000000000001</cx:pt>
          <cx:pt idx="927">3.6667000000000001</cx:pt>
          <cx:pt idx="928">3.5</cx:pt>
          <cx:pt idx="929">4</cx:pt>
          <cx:pt idx="930">3.5</cx:pt>
          <cx:pt idx="931">3</cx:pt>
          <cx:pt idx="932">4</cx:pt>
          <cx:pt idx="933">2.5</cx:pt>
          <cx:pt idx="934">3</cx:pt>
          <cx:pt idx="935">3.5</cx:pt>
          <cx:pt idx="936">3</cx:pt>
          <cx:pt idx="937">2.5</cx:pt>
          <cx:pt idx="938">4</cx:pt>
          <cx:pt idx="939">4.5</cx:pt>
          <cx:pt idx="940">3</cx:pt>
          <cx:pt idx="941">4.5</cx:pt>
          <cx:pt idx="942">4.5</cx:pt>
          <cx:pt idx="943">4</cx:pt>
          <cx:pt idx="944">3</cx:pt>
          <cx:pt idx="945">3</cx:pt>
          <cx:pt idx="946">4</cx:pt>
          <cx:pt idx="947">3</cx:pt>
          <cx:pt idx="948">2</cx:pt>
          <cx:pt idx="949">3</cx:pt>
          <cx:pt idx="950">3</cx:pt>
          <cx:pt idx="951">4</cx:pt>
          <cx:pt idx="952">4</cx:pt>
          <cx:pt idx="953">3.5</cx:pt>
          <cx:pt idx="954">4</cx:pt>
          <cx:pt idx="955">4.5</cx:pt>
          <cx:pt idx="956">5</cx:pt>
          <cx:pt idx="957">4</cx:pt>
          <cx:pt idx="958">2.5</cx:pt>
          <cx:pt idx="959">4.5</cx:pt>
          <cx:pt idx="960">4</cx:pt>
          <cx:pt idx="961">3.5</cx:pt>
          <cx:pt idx="962">3.5</cx:pt>
          <cx:pt idx="963">2.5</cx:pt>
          <cx:pt idx="964">2.5</cx:pt>
          <cx:pt idx="965">3</cx:pt>
          <cx:pt idx="966">3</cx:pt>
          <cx:pt idx="967">2.5</cx:pt>
          <cx:pt idx="968">2</cx:pt>
          <cx:pt idx="969">4</cx:pt>
          <cx:pt idx="970">2.5</cx:pt>
          <cx:pt idx="971">3</cx:pt>
          <cx:pt idx="972">3.5</cx:pt>
          <cx:pt idx="973">2</cx:pt>
          <cx:pt idx="974">2.5</cx:pt>
          <cx:pt idx="975">2.5</cx:pt>
          <cx:pt idx="976">2.5</cx:pt>
          <cx:pt idx="977">4.5</cx:pt>
          <cx:pt idx="978">2.5</cx:pt>
          <cx:pt idx="979">4</cx:pt>
          <cx:pt idx="980">3.5</cx:pt>
          <cx:pt idx="981">4</cx:pt>
          <cx:pt idx="982">3.5</cx:pt>
          <cx:pt idx="983">2</cx:pt>
          <cx:pt idx="984">4</cx:pt>
          <cx:pt idx="985">2.5</cx:pt>
          <cx:pt idx="986">2.5</cx:pt>
          <cx:pt idx="987">2</cx:pt>
          <cx:pt idx="988">3</cx:pt>
          <cx:pt idx="989">3</cx:pt>
          <cx:pt idx="990">2.5</cx:pt>
          <cx:pt idx="991">2.5</cx:pt>
          <cx:pt idx="992">2</cx:pt>
          <cx:pt idx="993">2.5</cx:pt>
          <cx:pt idx="994">2</cx:pt>
          <cx:pt idx="995">2</cx:pt>
          <cx:pt idx="996">3</cx:pt>
          <cx:pt idx="997">2</cx:pt>
          <cx:pt idx="998">2</cx:pt>
          <cx:pt idx="999">2.5</cx:pt>
          <cx:pt idx="1000">2</cx:pt>
          <cx:pt idx="1001">2</cx:pt>
          <cx:pt idx="1002">3</cx:pt>
          <cx:pt idx="1003">3.5</cx:pt>
          <cx:pt idx="1004">2.5</cx:pt>
          <cx:pt idx="1005">2</cx:pt>
          <cx:pt idx="1006">2.5</cx:pt>
          <cx:pt idx="1007">2</cx:pt>
          <cx:pt idx="1008">2.5</cx:pt>
          <cx:pt idx="1009">2</cx:pt>
          <cx:pt idx="1010">2.5</cx:pt>
          <cx:pt idx="1011">4.5</cx:pt>
          <cx:pt idx="1012">5</cx:pt>
          <cx:pt idx="1013">2.5</cx:pt>
          <cx:pt idx="1014">2</cx:pt>
          <cx:pt idx="1015">2</cx:pt>
          <cx:pt idx="1016">2</cx:pt>
          <cx:pt idx="1017">2</cx:pt>
          <cx:pt idx="1018">2</cx:pt>
          <cx:pt idx="1019">2</cx:pt>
          <cx:pt idx="1020">2</cx:pt>
          <cx:pt idx="1021">2</cx:pt>
          <cx:pt idx="1022">3</cx:pt>
          <cx:pt idx="1023">2.5</cx:pt>
          <cx:pt idx="1024">4</cx:pt>
          <cx:pt idx="1025">4.5</cx:pt>
          <cx:pt idx="1026">3</cx:pt>
          <cx:pt idx="1027">2.5</cx:pt>
          <cx:pt idx="1028">2.5</cx:pt>
          <cx:pt idx="1029">2.5</cx:pt>
          <cx:pt idx="1030">2</cx:pt>
          <cx:pt idx="1031">2</cx:pt>
          <cx:pt idx="1032">2</cx:pt>
          <cx:pt idx="1033">4.5</cx:pt>
          <cx:pt idx="1034">3</cx:pt>
          <cx:pt idx="1035">4.5</cx:pt>
          <cx:pt idx="1036">3.5</cx:pt>
          <cx:pt idx="1037">3.5</cx:pt>
          <cx:pt idx="1038">3.5</cx:pt>
          <cx:pt idx="1039">3</cx:pt>
          <cx:pt idx="1040">2.5</cx:pt>
          <cx:pt idx="1041">2.5</cx:pt>
          <cx:pt idx="1042">3.5</cx:pt>
          <cx:pt idx="1043">2</cx:pt>
          <cx:pt idx="1044">2.5</cx:pt>
          <cx:pt idx="1045">3</cx:pt>
          <cx:pt idx="1046">4</cx:pt>
          <cx:pt idx="1047">3</cx:pt>
          <cx:pt idx="1048">4</cx:pt>
          <cx:pt idx="1049">3</cx:pt>
          <cx:pt idx="1050">3.5</cx:pt>
          <cx:pt idx="1051">3.5</cx:pt>
          <cx:pt idx="1052">3</cx:pt>
          <cx:pt idx="1053">3.5</cx:pt>
          <cx:pt idx="1054">2.5</cx:pt>
          <cx:pt idx="1055">4.5</cx:pt>
          <cx:pt idx="1056">4</cx:pt>
          <cx:pt idx="1057">4.5</cx:pt>
          <cx:pt idx="1058">4</cx:pt>
          <cx:pt idx="1059">4</cx:pt>
          <cx:pt idx="1060">3.5</cx:pt>
          <cx:pt idx="1061">3</cx:pt>
          <cx:pt idx="1062">3</cx:pt>
          <cx:pt idx="1063">3</cx:pt>
          <cx:pt idx="1064">2.5</cx:pt>
          <cx:pt idx="1065">2</cx:pt>
          <cx:pt idx="1066">3</cx:pt>
          <cx:pt idx="1067">2.5</cx:pt>
          <cx:pt idx="1068">3</cx:pt>
          <cx:pt idx="1069">2.5</cx:pt>
          <cx:pt idx="1070">4</cx:pt>
          <cx:pt idx="1071">3</cx:pt>
          <cx:pt idx="1072">4.5</cx:pt>
          <cx:pt idx="1073">3</cx:pt>
          <cx:pt idx="1074">2.5</cx:pt>
          <cx:pt idx="1075">2.5</cx:pt>
          <cx:pt idx="1076">3.5</cx:pt>
          <cx:pt idx="1077">3</cx:pt>
          <cx:pt idx="1078">2.5</cx:pt>
          <cx:pt idx="1079">2</cx:pt>
          <cx:pt idx="1080">2</cx:pt>
          <cx:pt idx="1081">3</cx:pt>
          <cx:pt idx="1082">3.5</cx:pt>
          <cx:pt idx="1083">2.5</cx:pt>
          <cx:pt idx="1084">2.5</cx:pt>
          <cx:pt idx="1085">3.5</cx:pt>
          <cx:pt idx="1086">3</cx:pt>
          <cx:pt idx="1087">3</cx:pt>
          <cx:pt idx="1088">2.5</cx:pt>
          <cx:pt idx="1089">3</cx:pt>
          <cx:pt idx="1090">3.5</cx:pt>
          <cx:pt idx="1091">3</cx:pt>
          <cx:pt idx="1092">3.5</cx:pt>
          <cx:pt idx="1093">2</cx:pt>
          <cx:pt idx="1094">3</cx:pt>
          <cx:pt idx="1095">3.5</cx:pt>
          <cx:pt idx="1096">2.5</cx:pt>
          <cx:pt idx="1097">3</cx:pt>
          <cx:pt idx="1098">3.5</cx:pt>
          <cx:pt idx="1099">1.5</cx:pt>
          <cx:pt idx="1100">2.5</cx:pt>
          <cx:pt idx="1101">1</cx:pt>
          <cx:pt idx="1102">3</cx:pt>
          <cx:pt idx="1103">3</cx:pt>
          <cx:pt idx="1104">2.5</cx:pt>
          <cx:pt idx="1105">3</cx:pt>
          <cx:pt idx="1106">3.5</cx:pt>
          <cx:pt idx="1107">3.5</cx:pt>
          <cx:pt idx="1108">3.5</cx:pt>
          <cx:pt idx="1109">2.5</cx:pt>
          <cx:pt idx="1110">2</cx:pt>
          <cx:pt idx="1111">2</cx:pt>
          <cx:pt idx="1112">3</cx:pt>
          <cx:pt idx="1113">1.5</cx:pt>
          <cx:pt idx="1114">1.5</cx:pt>
          <cx:pt idx="1115">2</cx:pt>
          <cx:pt idx="1116">2.5</cx:pt>
          <cx:pt idx="1117">3</cx:pt>
          <cx:pt idx="1118">2</cx:pt>
          <cx:pt idx="1119">2</cx:pt>
          <cx:pt idx="1120">3</cx:pt>
          <cx:pt idx="1121">3.5</cx:pt>
          <cx:pt idx="1122">3</cx:pt>
          <cx:pt idx="1123">2.5</cx:pt>
          <cx:pt idx="1124">3.5</cx:pt>
          <cx:pt idx="1125">2</cx:pt>
          <cx:pt idx="1126">4</cx:pt>
          <cx:pt idx="1127">2.5</cx:pt>
          <cx:pt idx="1128">4</cx:pt>
          <cx:pt idx="1129">2</cx:pt>
          <cx:pt idx="1130">3</cx:pt>
          <cx:pt idx="1131">2</cx:pt>
          <cx:pt idx="1132">1.5</cx:pt>
          <cx:pt idx="1133">1.5</cx:pt>
          <cx:pt idx="1134">3</cx:pt>
          <cx:pt idx="1135">4</cx:pt>
          <cx:pt idx="1136">4.5</cx:pt>
          <cx:pt idx="1137">4.5</cx:pt>
          <cx:pt idx="1138">4.5</cx:pt>
          <cx:pt idx="1139">3.5</cx:pt>
          <cx:pt idx="1140">2</cx:pt>
          <cx:pt idx="1141">4</cx:pt>
          <cx:pt idx="1142">2</cx:pt>
          <cx:pt idx="1143">4</cx:pt>
          <cx:pt idx="1144">2</cx:pt>
          <cx:pt idx="1145">2</cx:pt>
          <cx:pt idx="1146">2</cx:pt>
          <cx:pt idx="1147">2</cx:pt>
          <cx:pt idx="1148">2</cx:pt>
          <cx:pt idx="1149">3.5</cx:pt>
          <cx:pt idx="1150">3</cx:pt>
          <cx:pt idx="1151">1.5</cx:pt>
          <cx:pt idx="1152">3.5</cx:pt>
          <cx:pt idx="1153">1.5</cx:pt>
          <cx:pt idx="1154">2.5</cx:pt>
          <cx:pt idx="1155">3.5</cx:pt>
          <cx:pt idx="1156">4</cx:pt>
          <cx:pt idx="1157">4</cx:pt>
          <cx:pt idx="1158">3.5</cx:pt>
          <cx:pt idx="1159">3.5</cx:pt>
          <cx:pt idx="1160">4</cx:pt>
          <cx:pt idx="1161">3.5</cx:pt>
          <cx:pt idx="1162">4</cx:pt>
          <cx:pt idx="1163">3.5</cx:pt>
          <cx:pt idx="1164">3.5</cx:pt>
          <cx:pt idx="1165">2.5</cx:pt>
          <cx:pt idx="1166">2.5</cx:pt>
          <cx:pt idx="1167">3.5</cx:pt>
          <cx:pt idx="1168">4</cx:pt>
          <cx:pt idx="1169">3.5</cx:pt>
          <cx:pt idx="1170">4</cx:pt>
          <cx:pt idx="1171">3.5</cx:pt>
          <cx:pt idx="1172">4.5</cx:pt>
          <cx:pt idx="1173">4</cx:pt>
          <cx:pt idx="1174">4.5</cx:pt>
          <cx:pt idx="1175">3.5</cx:pt>
          <cx:pt idx="1176">4</cx:pt>
          <cx:pt idx="1177">2</cx:pt>
          <cx:pt idx="1178">2</cx:pt>
          <cx:pt idx="1179">2.5</cx:pt>
          <cx:pt idx="1180">2.5</cx:pt>
          <cx:pt idx="1181">2</cx:pt>
          <cx:pt idx="1182">2.5</cx:pt>
          <cx:pt idx="1183">2</cx:pt>
          <cx:pt idx="1184">2</cx:pt>
          <cx:pt idx="1185">2.5</cx:pt>
          <cx:pt idx="1186">2.5</cx:pt>
          <cx:pt idx="1187">3</cx:pt>
          <cx:pt idx="1188">3.5</cx:pt>
          <cx:pt idx="1189">2.5</cx:pt>
          <cx:pt idx="1190">3.5</cx:pt>
          <cx:pt idx="1191">2.5</cx:pt>
          <cx:pt idx="1192">1.5</cx:pt>
          <cx:pt idx="1193">4</cx:pt>
          <cx:pt idx="1194">2</cx:pt>
          <cx:pt idx="1195">2</cx:pt>
          <cx:pt idx="1196">2.5</cx:pt>
          <cx:pt idx="1197">2</cx:pt>
          <cx:pt idx="1198">3</cx:pt>
          <cx:pt idx="1199">2.5</cx:pt>
          <cx:pt idx="1200">3</cx:pt>
          <cx:pt idx="1201">2.5</cx:pt>
          <cx:pt idx="1202">3</cx:pt>
          <cx:pt idx="1203">3</cx:pt>
          <cx:pt idx="1204">2.5</cx:pt>
          <cx:pt idx="1205">3</cx:pt>
          <cx:pt idx="1206">3.5</cx:pt>
          <cx:pt idx="1207">3</cx:pt>
          <cx:pt idx="1208">2.5</cx:pt>
          <cx:pt idx="1209">3.5</cx:pt>
          <cx:pt idx="1210">4</cx:pt>
          <cx:pt idx="1211">4</cx:pt>
          <cx:pt idx="1212">3</cx:pt>
          <cx:pt idx="1213">3.5</cx:pt>
          <cx:pt idx="1214">4</cx:pt>
          <cx:pt idx="1215">3</cx:pt>
          <cx:pt idx="1216">3.5</cx:pt>
          <cx:pt idx="1217">2.5</cx:pt>
          <cx:pt idx="1218">2.5</cx:pt>
          <cx:pt idx="1219">3.5</cx:pt>
          <cx:pt idx="1220">4</cx:pt>
          <cx:pt idx="1221">3</cx:pt>
          <cx:pt idx="1222">3</cx:pt>
          <cx:pt idx="1223">2.5</cx:pt>
          <cx:pt idx="1224">3</cx:pt>
          <cx:pt idx="1225">2</cx:pt>
          <cx:pt idx="1226">2.5</cx:pt>
          <cx:pt idx="1227">2.5</cx:pt>
          <cx:pt idx="1228">2</cx:pt>
          <cx:pt idx="1229">2</cx:pt>
          <cx:pt idx="1230">2</cx:pt>
          <cx:pt idx="1231">3</cx:pt>
          <cx:pt idx="1232">2</cx:pt>
          <cx:pt idx="1233">3</cx:pt>
          <cx:pt idx="1234">2</cx:pt>
          <cx:pt idx="1235">2.5</cx:pt>
          <cx:pt idx="1236">3</cx:pt>
          <cx:pt idx="1237">2</cx:pt>
          <cx:pt idx="1238">4</cx:pt>
          <cx:pt idx="1239">3.5</cx:pt>
          <cx:pt idx="1240">3</cx:pt>
          <cx:pt idx="1241">3</cx:pt>
          <cx:pt idx="1242">4.3333000000000004</cx:pt>
          <cx:pt idx="1243">3</cx:pt>
          <cx:pt idx="1244">2</cx:pt>
          <cx:pt idx="1245">2</cx:pt>
          <cx:pt idx="1246">2.3332999999999999</cx:pt>
          <cx:pt idx="1247">2</cx:pt>
          <cx:pt idx="1248">2.6667000000000001</cx:pt>
          <cx:pt idx="1249">2.3332999999999999</cx:pt>
          <cx:pt idx="1250">3</cx:pt>
          <cx:pt idx="1251">3</cx:pt>
          <cx:pt idx="1252">4</cx:pt>
          <cx:pt idx="1253">2.5</cx:pt>
          <cx:pt idx="1254">3.3332999999999999</cx:pt>
          <cx:pt idx="1255">4.6666999999999996</cx:pt>
          <cx:pt idx="1256">2.6667000000000001</cx:pt>
          <cx:pt idx="1257">4</cx:pt>
          <cx:pt idx="1258">3</cx:pt>
          <cx:pt idx="1259">4.3333000000000004</cx:pt>
          <cx:pt idx="1260">4.3333000000000004</cx:pt>
          <cx:pt idx="1261">4</cx:pt>
          <cx:pt idx="1262">2.5</cx:pt>
          <cx:pt idx="1263">3</cx:pt>
          <cx:pt idx="1264">3</cx:pt>
          <cx:pt idx="1265">2.5</cx:pt>
          <cx:pt idx="1266">3.5</cx:pt>
          <cx:pt idx="1267">3.5</cx:pt>
          <cx:pt idx="1268">2.5</cx:pt>
          <cx:pt idx="1269">2.5</cx:pt>
          <cx:pt idx="1270">3</cx:pt>
          <cx:pt idx="1271">3</cx:pt>
          <cx:pt idx="1272">2.5</cx:pt>
          <cx:pt idx="1273">3</cx:pt>
          <cx:pt idx="1274">2.5</cx:pt>
          <cx:pt idx="1275">2</cx:pt>
          <cx:pt idx="1276">4.3333000000000004</cx:pt>
          <cx:pt idx="1277">3</cx:pt>
          <cx:pt idx="1278">2.3332999999999999</cx:pt>
          <cx:pt idx="1279">2.6667000000000001</cx:pt>
          <cx:pt idx="1280">2.5</cx:pt>
        </cx:lvl>
      </cx:numDim>
    </cx:data>
  </cx:chartData>
  <cx:chart>
    <cx:title pos="t" align="ctr" overlay="0">
      <cx:tx>
        <cx:txData>
          <cx:v>Arousal Spread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00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defRPr>
          </a:pPr>
          <a:r>
            <a:rPr lang="en-US" sz="20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entury Gothic" panose="020B0502020202020204" pitchFamily="34" charset="0"/>
            </a:rPr>
            <a:t>Arousal Spread</a:t>
          </a:r>
        </a:p>
      </cx:txPr>
    </cx:title>
    <cx:plotArea>
      <cx:plotAreaRegion>
        <cx:series layoutId="boxWhisker" uniqueId="{2FDE23B2-5015-4E4A-9F20-14383FADBEDD}">
          <cx:tx>
            <cx:txData>
              <cx:f/>
              <cx:v>Cluster One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55642BE4-ABE2-B142-8BC7-DFBF45FAE282}">
          <cx:tx>
            <cx:txData>
              <cx:f/>
              <cx:v>Cluster Two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9F3CB418-90DA-324E-AE02-442470A8C443}">
          <cx:tx>
            <cx:txData>
              <cx:f/>
              <cx:v>Cluster Three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0.5"/>
        <cx:tickLabels/>
      </cx:axis>
      <cx:axis id="1">
        <cx:valScaling max="5.5" min="0.5"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entury Gothic" panose="020B0502020202020204" pitchFamily="34" charset="0"/>
            </a:endParaRPr>
          </a:p>
        </cx:txPr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20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defRPr>
          </a:pPr>
          <a:endParaRPr lang="en-US" sz="1200" b="0" i="0" u="none" strike="noStrike" baseline="0">
            <a:solidFill>
              <a:srgbClr val="000000">
                <a:lumMod val="65000"/>
                <a:lumOff val="35000"/>
              </a:srgbClr>
            </a:solidFill>
            <a:latin typeface="Century Gothic" panose="020B0502020202020204" pitchFamily="34" charset="0"/>
          </a:endParaRPr>
        </a:p>
      </cx:txPr>
    </cx:legend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Sorted_VAD_Clustering!$AD$2:$AD$5532</cx:f>
        <cx:lvl ptCount="5531" formatCode="General">
          <cx:pt idx="0">3</cx:pt>
          <cx:pt idx="1">2.5</cx:pt>
          <cx:pt idx="2">3.5</cx:pt>
          <cx:pt idx="3">2.5</cx:pt>
          <cx:pt idx="4">3.5</cx:pt>
          <cx:pt idx="5">3</cx:pt>
          <cx:pt idx="6">4</cx:pt>
          <cx:pt idx="7">3</cx:pt>
          <cx:pt idx="8">4</cx:pt>
          <cx:pt idx="9">4</cx:pt>
          <cx:pt idx="10">3</cx:pt>
          <cx:pt idx="11">3.5</cx:pt>
          <cx:pt idx="12">3.5</cx:pt>
          <cx:pt idx="13">4</cx:pt>
          <cx:pt idx="14">3.5</cx:pt>
          <cx:pt idx="15">3.5</cx:pt>
          <cx:pt idx="16">3.5</cx:pt>
          <cx:pt idx="17">3.5</cx:pt>
          <cx:pt idx="18">3.5</cx:pt>
          <cx:pt idx="19">4.5</cx:pt>
          <cx:pt idx="20">2.5</cx:pt>
          <cx:pt idx="21">3.5</cx:pt>
          <cx:pt idx="22">3</cx:pt>
          <cx:pt idx="23">3.5</cx:pt>
          <cx:pt idx="24">4.5</cx:pt>
          <cx:pt idx="25">3</cx:pt>
          <cx:pt idx="26">4.5</cx:pt>
          <cx:pt idx="27">4.5</cx:pt>
          <cx:pt idx="28">4</cx:pt>
          <cx:pt idx="29">4</cx:pt>
          <cx:pt idx="30">4.5</cx:pt>
          <cx:pt idx="31">3.5</cx:pt>
          <cx:pt idx="32">4</cx:pt>
          <cx:pt idx="33">4</cx:pt>
          <cx:pt idx="34">4</cx:pt>
          <cx:pt idx="35">3.5</cx:pt>
          <cx:pt idx="36">2.3332999999999999</cx:pt>
          <cx:pt idx="37">3.5</cx:pt>
          <cx:pt idx="38">3.5</cx:pt>
          <cx:pt idx="39">2.5</cx:pt>
          <cx:pt idx="40">3</cx:pt>
          <cx:pt idx="41">2.6667000000000001</cx:pt>
          <cx:pt idx="42">2.3332999999999999</cx:pt>
          <cx:pt idx="43">3.5</cx:pt>
          <cx:pt idx="44">2.3332999999999999</cx:pt>
          <cx:pt idx="45">2</cx:pt>
          <cx:pt idx="46">2.3332999999999999</cx:pt>
          <cx:pt idx="47">2.6667000000000001</cx:pt>
          <cx:pt idx="48">3</cx:pt>
          <cx:pt idx="49">2.6667000000000001</cx:pt>
          <cx:pt idx="50">2</cx:pt>
          <cx:pt idx="51">1.6667000000000001</cx:pt>
          <cx:pt idx="52">3</cx:pt>
          <cx:pt idx="53">2.3332999999999999</cx:pt>
          <cx:pt idx="54">2.5</cx:pt>
          <cx:pt idx="55">3.5</cx:pt>
          <cx:pt idx="56">3</cx:pt>
          <cx:pt idx="57">3.5</cx:pt>
          <cx:pt idx="58">3.5</cx:pt>
          <cx:pt idx="59">3</cx:pt>
          <cx:pt idx="60">3.5</cx:pt>
          <cx:pt idx="61">3.5</cx:pt>
          <cx:pt idx="62">3</cx:pt>
          <cx:pt idx="63">4</cx:pt>
          <cx:pt idx="64">3</cx:pt>
          <cx:pt idx="65">4.5</cx:pt>
          <cx:pt idx="66">2.5</cx:pt>
          <cx:pt idx="67">5</cx:pt>
          <cx:pt idx="68">4.5</cx:pt>
          <cx:pt idx="69">3.3332999999999999</cx:pt>
          <cx:pt idx="70">4</cx:pt>
          <cx:pt idx="71">3.5</cx:pt>
          <cx:pt idx="72">3.5</cx:pt>
          <cx:pt idx="73">3.5</cx:pt>
          <cx:pt idx="74">3</cx:pt>
          <cx:pt idx="75">3</cx:pt>
          <cx:pt idx="76">4</cx:pt>
          <cx:pt idx="77">4</cx:pt>
          <cx:pt idx="78">3.5</cx:pt>
          <cx:pt idx="79">5</cx:pt>
          <cx:pt idx="80">5</cx:pt>
          <cx:pt idx="81">4.5</cx:pt>
          <cx:pt idx="82">3.5</cx:pt>
          <cx:pt idx="83">4.5</cx:pt>
          <cx:pt idx="84">4.5</cx:pt>
          <cx:pt idx="85">3.5</cx:pt>
          <cx:pt idx="86">4</cx:pt>
          <cx:pt idx="87">2.5</cx:pt>
          <cx:pt idx="88">3.5</cx:pt>
          <cx:pt idx="89">2.5</cx:pt>
          <cx:pt idx="90">3</cx:pt>
          <cx:pt idx="91">2.5</cx:pt>
          <cx:pt idx="92">2.5</cx:pt>
          <cx:pt idx="93">3</cx:pt>
          <cx:pt idx="94">3.5</cx:pt>
          <cx:pt idx="95">3</cx:pt>
          <cx:pt idx="96">4.5</cx:pt>
          <cx:pt idx="97">3.5</cx:pt>
          <cx:pt idx="98">2.5</cx:pt>
          <cx:pt idx="99">2.5</cx:pt>
          <cx:pt idx="100">3.5</cx:pt>
          <cx:pt idx="101">4</cx:pt>
          <cx:pt idx="102">3</cx:pt>
          <cx:pt idx="103">2.5</cx:pt>
          <cx:pt idx="104">3</cx:pt>
          <cx:pt idx="105">2.5</cx:pt>
          <cx:pt idx="106">3</cx:pt>
          <cx:pt idx="107">4</cx:pt>
          <cx:pt idx="108">4.5</cx:pt>
          <cx:pt idx="109">4.5</cx:pt>
          <cx:pt idx="110">4.5</cx:pt>
          <cx:pt idx="111">4</cx:pt>
          <cx:pt idx="112">4</cx:pt>
          <cx:pt idx="113">3</cx:pt>
          <cx:pt idx="114">4</cx:pt>
          <cx:pt idx="115">4.5</cx:pt>
          <cx:pt idx="116">2.5</cx:pt>
          <cx:pt idx="117">2.5</cx:pt>
          <cx:pt idx="118">4</cx:pt>
          <cx:pt idx="119">3</cx:pt>
          <cx:pt idx="120">3</cx:pt>
          <cx:pt idx="121">2.5</cx:pt>
          <cx:pt idx="122">4.5</cx:pt>
          <cx:pt idx="123">3</cx:pt>
          <cx:pt idx="124">4</cx:pt>
          <cx:pt idx="125">2.5</cx:pt>
          <cx:pt idx="126">2</cx:pt>
          <cx:pt idx="127">3</cx:pt>
          <cx:pt idx="128">2.5</cx:pt>
          <cx:pt idx="129">4</cx:pt>
          <cx:pt idx="130">3.5</cx:pt>
          <cx:pt idx="131">3.5</cx:pt>
          <cx:pt idx="132">3.5</cx:pt>
          <cx:pt idx="133">3.5</cx:pt>
          <cx:pt idx="134">4</cx:pt>
          <cx:pt idx="135">3.5</cx:pt>
          <cx:pt idx="136">3</cx:pt>
          <cx:pt idx="137">3.3332999999999999</cx:pt>
          <cx:pt idx="138">4.5</cx:pt>
          <cx:pt idx="139">3.5</cx:pt>
          <cx:pt idx="140">3.5</cx:pt>
          <cx:pt idx="141">4.5</cx:pt>
          <cx:pt idx="142">3.5</cx:pt>
          <cx:pt idx="143">3.5</cx:pt>
          <cx:pt idx="144">4</cx:pt>
          <cx:pt idx="145">4</cx:pt>
          <cx:pt idx="146">4.5</cx:pt>
          <cx:pt idx="147">3.3332999999999999</cx:pt>
          <cx:pt idx="148">4</cx:pt>
          <cx:pt idx="149">3</cx:pt>
          <cx:pt idx="150">4</cx:pt>
          <cx:pt idx="151">3.5</cx:pt>
          <cx:pt idx="152">3</cx:pt>
          <cx:pt idx="153">3</cx:pt>
          <cx:pt idx="154">4</cx:pt>
          <cx:pt idx="155">2.5</cx:pt>
          <cx:pt idx="156">3.5</cx:pt>
          <cx:pt idx="157">3.5</cx:pt>
          <cx:pt idx="158">4</cx:pt>
          <cx:pt idx="159">2.5</cx:pt>
          <cx:pt idx="160">3.5</cx:pt>
          <cx:pt idx="161">3</cx:pt>
          <cx:pt idx="162">4.5</cx:pt>
          <cx:pt idx="163">3</cx:pt>
          <cx:pt idx="164">4.5</cx:pt>
          <cx:pt idx="165">4</cx:pt>
          <cx:pt idx="166">2.5</cx:pt>
          <cx:pt idx="167">2.5</cx:pt>
          <cx:pt idx="168">4</cx:pt>
          <cx:pt idx="169">4</cx:pt>
          <cx:pt idx="170">3</cx:pt>
          <cx:pt idx="171">3</cx:pt>
          <cx:pt idx="172">4</cx:pt>
          <cx:pt idx="173">4</cx:pt>
          <cx:pt idx="174">3.5</cx:pt>
          <cx:pt idx="175">4.5</cx:pt>
          <cx:pt idx="176">4</cx:pt>
          <cx:pt idx="177">3.5</cx:pt>
          <cx:pt idx="178">3</cx:pt>
          <cx:pt idx="179">4</cx:pt>
          <cx:pt idx="180">3.5</cx:pt>
          <cx:pt idx="181">4</cx:pt>
          <cx:pt idx="182">3</cx:pt>
          <cx:pt idx="183">4.5</cx:pt>
          <cx:pt idx="184">3.5</cx:pt>
          <cx:pt idx="185">4</cx:pt>
          <cx:pt idx="186">4</cx:pt>
          <cx:pt idx="187">3.5</cx:pt>
          <cx:pt idx="188">4</cx:pt>
          <cx:pt idx="189">4</cx:pt>
          <cx:pt idx="190">3</cx:pt>
          <cx:pt idx="191">3.5</cx:pt>
          <cx:pt idx="192">3.5</cx:pt>
          <cx:pt idx="193">4</cx:pt>
          <cx:pt idx="194">3.5</cx:pt>
          <cx:pt idx="195">3.5</cx:pt>
          <cx:pt idx="196">3</cx:pt>
          <cx:pt idx="197">4</cx:pt>
          <cx:pt idx="198">3.5</cx:pt>
          <cx:pt idx="199">3.5</cx:pt>
          <cx:pt idx="200">2.5</cx:pt>
          <cx:pt idx="201">3.5</cx:pt>
          <cx:pt idx="202">4</cx:pt>
          <cx:pt idx="203">3</cx:pt>
          <cx:pt idx="204">4</cx:pt>
          <cx:pt idx="205">3.5</cx:pt>
          <cx:pt idx="206">4</cx:pt>
          <cx:pt idx="207">4.5</cx:pt>
          <cx:pt idx="208">4</cx:pt>
          <cx:pt idx="209">3</cx:pt>
          <cx:pt idx="210">3.3332999999999999</cx:pt>
          <cx:pt idx="211">3</cx:pt>
          <cx:pt idx="212">3</cx:pt>
          <cx:pt idx="213">3</cx:pt>
          <cx:pt idx="214">3.3332999999999999</cx:pt>
          <cx:pt idx="215">2.6667000000000001</cx:pt>
          <cx:pt idx="216">2.3332999999999999</cx:pt>
          <cx:pt idx="217">2.6667000000000001</cx:pt>
          <cx:pt idx="218">3.3332999999999999</cx:pt>
          <cx:pt idx="219">4</cx:pt>
          <cx:pt idx="220">4.3333000000000004</cx:pt>
          <cx:pt idx="221">3</cx:pt>
          <cx:pt idx="222">3.3332999999999999</cx:pt>
          <cx:pt idx="223">3</cx:pt>
          <cx:pt idx="224">2.5</cx:pt>
          <cx:pt idx="225">2.6667000000000001</cx:pt>
          <cx:pt idx="226">3.5</cx:pt>
          <cx:pt idx="227">3</cx:pt>
          <cx:pt idx="228">3.6667000000000001</cx:pt>
          <cx:pt idx="229">3.6667000000000001</cx:pt>
          <cx:pt idx="230">3.6667000000000001</cx:pt>
          <cx:pt idx="231">2.6667000000000001</cx:pt>
          <cx:pt idx="232">3.6667000000000001</cx:pt>
          <cx:pt idx="233">3</cx:pt>
          <cx:pt idx="234">2.6667000000000001</cx:pt>
          <cx:pt idx="235">4</cx:pt>
          <cx:pt idx="236">2.6667000000000001</cx:pt>
          <cx:pt idx="237">3.5</cx:pt>
          <cx:pt idx="238">4</cx:pt>
          <cx:pt idx="239">3</cx:pt>
          <cx:pt idx="240">3</cx:pt>
          <cx:pt idx="241">3.5</cx:pt>
          <cx:pt idx="242">4</cx:pt>
          <cx:pt idx="243">4</cx:pt>
          <cx:pt idx="244">4.5</cx:pt>
          <cx:pt idx="245">4</cx:pt>
          <cx:pt idx="246">3.5</cx:pt>
          <cx:pt idx="247">3</cx:pt>
          <cx:pt idx="248">3.5</cx:pt>
          <cx:pt idx="249">3</cx:pt>
          <cx:pt idx="250">3.5</cx:pt>
          <cx:pt idx="251">2.5</cx:pt>
          <cx:pt idx="252">3</cx:pt>
          <cx:pt idx="253">2</cx:pt>
          <cx:pt idx="254">3</cx:pt>
          <cx:pt idx="255">2.5</cx:pt>
          <cx:pt idx="256">2.5</cx:pt>
          <cx:pt idx="257">4</cx:pt>
          <cx:pt idx="258">3</cx:pt>
          <cx:pt idx="259">4</cx:pt>
          <cx:pt idx="260">4</cx:pt>
          <cx:pt idx="261">3.5</cx:pt>
          <cx:pt idx="262">3.5</cx:pt>
          <cx:pt idx="263">3.5</cx:pt>
          <cx:pt idx="264">3.5</cx:pt>
          <cx:pt idx="265">3</cx:pt>
          <cx:pt idx="266">3</cx:pt>
          <cx:pt idx="267">3</cx:pt>
          <cx:pt idx="268">3.5</cx:pt>
          <cx:pt idx="269">3</cx:pt>
          <cx:pt idx="270">3.5</cx:pt>
          <cx:pt idx="271">3.5</cx:pt>
          <cx:pt idx="272">3</cx:pt>
          <cx:pt idx="273">4</cx:pt>
          <cx:pt idx="274">2.6667000000000001</cx:pt>
          <cx:pt idx="275">3</cx:pt>
          <cx:pt idx="276">3.5</cx:pt>
          <cx:pt idx="277">3</cx:pt>
          <cx:pt idx="278">2.5</cx:pt>
          <cx:pt idx="279">4</cx:pt>
          <cx:pt idx="280">3.5</cx:pt>
          <cx:pt idx="281">3</cx:pt>
          <cx:pt idx="282">1.5</cx:pt>
          <cx:pt idx="283">3.5</cx:pt>
          <cx:pt idx="284">3.5</cx:pt>
          <cx:pt idx="285">3</cx:pt>
          <cx:pt idx="286">3</cx:pt>
          <cx:pt idx="287">3.5</cx:pt>
          <cx:pt idx="288">2.5</cx:pt>
          <cx:pt idx="289">2</cx:pt>
          <cx:pt idx="290">1.6667000000000001</cx:pt>
          <cx:pt idx="291">3</cx:pt>
          <cx:pt idx="292">2.5</cx:pt>
          <cx:pt idx="293">2.5</cx:pt>
          <cx:pt idx="294">2.5</cx:pt>
          <cx:pt idx="295">1.5</cx:pt>
          <cx:pt idx="296">2.5</cx:pt>
          <cx:pt idx="297">2.5</cx:pt>
          <cx:pt idx="298">2</cx:pt>
          <cx:pt idx="299">2.5</cx:pt>
          <cx:pt idx="300">2</cx:pt>
          <cx:pt idx="301">4</cx:pt>
          <cx:pt idx="302">3.5</cx:pt>
          <cx:pt idx="303">4</cx:pt>
          <cx:pt idx="304">3.5</cx:pt>
          <cx:pt idx="305">2.5</cx:pt>
          <cx:pt idx="306">2.5</cx:pt>
          <cx:pt idx="307">3</cx:pt>
          <cx:pt idx="308">2.6667000000000001</cx:pt>
          <cx:pt idx="309">1.6667000000000001</cx:pt>
          <cx:pt idx="310">2</cx:pt>
          <cx:pt idx="311">2.6667000000000001</cx:pt>
          <cx:pt idx="312">4</cx:pt>
          <cx:pt idx="313">2.6667000000000001</cx:pt>
          <cx:pt idx="314">3.5</cx:pt>
          <cx:pt idx="315">2.6667000000000001</cx:pt>
          <cx:pt idx="316">3.5</cx:pt>
          <cx:pt idx="317">3.5</cx:pt>
          <cx:pt idx="318">3</cx:pt>
          <cx:pt idx="319">1.5</cx:pt>
          <cx:pt idx="320">2.6667000000000001</cx:pt>
          <cx:pt idx="321">2.6667000000000001</cx:pt>
          <cx:pt idx="322">2.3332999999999999</cx:pt>
          <cx:pt idx="323">2.6667000000000001</cx:pt>
          <cx:pt idx="324">2</cx:pt>
          <cx:pt idx="325">2.3332999999999999</cx:pt>
          <cx:pt idx="326">2.6667000000000001</cx:pt>
          <cx:pt idx="327">2</cx:pt>
          <cx:pt idx="328">2.3332999999999999</cx:pt>
          <cx:pt idx="329">1.6667000000000001</cx:pt>
          <cx:pt idx="330">2.3332999999999999</cx:pt>
          <cx:pt idx="331">1.6667000000000001</cx:pt>
          <cx:pt idx="332">1.6667000000000001</cx:pt>
          <cx:pt idx="333">2</cx:pt>
          <cx:pt idx="334">1.6667000000000001</cx:pt>
          <cx:pt idx="335">2.3332999999999999</cx:pt>
          <cx:pt idx="336">3.5</cx:pt>
          <cx:pt idx="337">1.6667000000000001</cx:pt>
          <cx:pt idx="338">2.6667000000000001</cx:pt>
          <cx:pt idx="339">2.3332999999999999</cx:pt>
          <cx:pt idx="340">2</cx:pt>
          <cx:pt idx="341">2.3332999999999999</cx:pt>
          <cx:pt idx="342">4</cx:pt>
          <cx:pt idx="343">2.5</cx:pt>
          <cx:pt idx="344">3</cx:pt>
          <cx:pt idx="345">2.25</cx:pt>
          <cx:pt idx="346">2.75</cx:pt>
          <cx:pt idx="347">2.75</cx:pt>
          <cx:pt idx="348">2.75</cx:pt>
          <cx:pt idx="349">2.75</cx:pt>
          <cx:pt idx="350">2.5</cx:pt>
          <cx:pt idx="351">2.5</cx:pt>
          <cx:pt idx="352">3.5</cx:pt>
          <cx:pt idx="353">4</cx:pt>
          <cx:pt idx="354">2.5</cx:pt>
          <cx:pt idx="355">2.75</cx:pt>
          <cx:pt idx="356">2.5</cx:pt>
          <cx:pt idx="357">3</cx:pt>
          <cx:pt idx="358">2.25</cx:pt>
          <cx:pt idx="359">3</cx:pt>
          <cx:pt idx="360">2.75</cx:pt>
          <cx:pt idx="361">2.75</cx:pt>
          <cx:pt idx="362">3</cx:pt>
          <cx:pt idx="363">3</cx:pt>
          <cx:pt idx="364">2.75</cx:pt>
          <cx:pt idx="365">2.75</cx:pt>
          <cx:pt idx="366">3.25</cx:pt>
          <cx:pt idx="367">3.25</cx:pt>
          <cx:pt idx="368">1.5</cx:pt>
          <cx:pt idx="369">2.5</cx:pt>
          <cx:pt idx="370">2.5</cx:pt>
          <cx:pt idx="371">2</cx:pt>
          <cx:pt idx="372">3</cx:pt>
          <cx:pt idx="373">3</cx:pt>
          <cx:pt idx="374">2</cx:pt>
          <cx:pt idx="375">3.5</cx:pt>
          <cx:pt idx="376">4</cx:pt>
          <cx:pt idx="377">2.5</cx:pt>
          <cx:pt idx="378">3</cx:pt>
          <cx:pt idx="379">2.5</cx:pt>
          <cx:pt idx="380">3.5</cx:pt>
          <cx:pt idx="381">4</cx:pt>
          <cx:pt idx="382">4.5</cx:pt>
          <cx:pt idx="383">4</cx:pt>
          <cx:pt idx="384">4</cx:pt>
          <cx:pt idx="385">3.5</cx:pt>
          <cx:pt idx="386">3.5</cx:pt>
          <cx:pt idx="387">4</cx:pt>
          <cx:pt idx="388">4</cx:pt>
          <cx:pt idx="389">4</cx:pt>
          <cx:pt idx="390">4.5</cx:pt>
          <cx:pt idx="391">3</cx:pt>
          <cx:pt idx="392">4</cx:pt>
          <cx:pt idx="393">2.5</cx:pt>
          <cx:pt idx="394">3</cx:pt>
          <cx:pt idx="395">2.5</cx:pt>
          <cx:pt idx="396">3</cx:pt>
          <cx:pt idx="397">2.75</cx:pt>
          <cx:pt idx="398">3.25</cx:pt>
          <cx:pt idx="399">2.75</cx:pt>
          <cx:pt idx="400">3</cx:pt>
          <cx:pt idx="401">2.75</cx:pt>
          <cx:pt idx="402">3</cx:pt>
          <cx:pt idx="403">2.5</cx:pt>
          <cx:pt idx="404">2.5</cx:pt>
          <cx:pt idx="405">4.5</cx:pt>
          <cx:pt idx="406">2.25</cx:pt>
          <cx:pt idx="407">2.25</cx:pt>
          <cx:pt idx="408">2.5</cx:pt>
          <cx:pt idx="409">2.75</cx:pt>
          <cx:pt idx="410">0.5</cx:pt>
          <cx:pt idx="411">4.5</cx:pt>
          <cx:pt idx="412">4.5</cx:pt>
          <cx:pt idx="413">3</cx:pt>
          <cx:pt idx="414">3</cx:pt>
          <cx:pt idx="415">3</cx:pt>
          <cx:pt idx="416">3.5</cx:pt>
          <cx:pt idx="417">3.5</cx:pt>
          <cx:pt idx="418">3</cx:pt>
          <cx:pt idx="419">2</cx:pt>
          <cx:pt idx="420">2.5</cx:pt>
          <cx:pt idx="421">2.5</cx:pt>
          <cx:pt idx="422">3</cx:pt>
          <cx:pt idx="423">3</cx:pt>
          <cx:pt idx="424">2.5</cx:pt>
          <cx:pt idx="425">3</cx:pt>
          <cx:pt idx="426">2.5</cx:pt>
          <cx:pt idx="427">3</cx:pt>
          <cx:pt idx="428">2.5</cx:pt>
          <cx:pt idx="429">3.5</cx:pt>
          <cx:pt idx="430">3</cx:pt>
          <cx:pt idx="431">3</cx:pt>
          <cx:pt idx="432">4</cx:pt>
          <cx:pt idx="433">4</cx:pt>
          <cx:pt idx="434">3.5</cx:pt>
          <cx:pt idx="435">4</cx:pt>
          <cx:pt idx="436">4</cx:pt>
          <cx:pt idx="437">4</cx:pt>
          <cx:pt idx="438">4</cx:pt>
          <cx:pt idx="439">3</cx:pt>
          <cx:pt idx="440">3</cx:pt>
          <cx:pt idx="441">4</cx:pt>
          <cx:pt idx="442">3.5</cx:pt>
          <cx:pt idx="443">3.5</cx:pt>
          <cx:pt idx="444">3</cx:pt>
          <cx:pt idx="445">3</cx:pt>
          <cx:pt idx="446">3.5</cx:pt>
          <cx:pt idx="447">3.5</cx:pt>
          <cx:pt idx="448">3.5</cx:pt>
          <cx:pt idx="449">3.5</cx:pt>
          <cx:pt idx="450">2.6667000000000001</cx:pt>
          <cx:pt idx="451">2</cx:pt>
          <cx:pt idx="452">2.6667000000000001</cx:pt>
          <cx:pt idx="453">3.3332999999999999</cx:pt>
          <cx:pt idx="454">3</cx:pt>
          <cx:pt idx="455">3.6667000000000001</cx:pt>
          <cx:pt idx="456">3.6667000000000001</cx:pt>
          <cx:pt idx="457">3.6667000000000001</cx:pt>
          <cx:pt idx="458">3.5</cx:pt>
          <cx:pt idx="459">4</cx:pt>
          <cx:pt idx="460">4</cx:pt>
          <cx:pt idx="461">4.5</cx:pt>
          <cx:pt idx="462">4</cx:pt>
          <cx:pt idx="463">4.5</cx:pt>
          <cx:pt idx="464">4</cx:pt>
          <cx:pt idx="465">3</cx:pt>
          <cx:pt idx="466">4</cx:pt>
          <cx:pt idx="467">3.5</cx:pt>
          <cx:pt idx="468">4.5</cx:pt>
          <cx:pt idx="469">3.5</cx:pt>
          <cx:pt idx="470">4</cx:pt>
          <cx:pt idx="471">4.5</cx:pt>
          <cx:pt idx="472">2.5</cx:pt>
          <cx:pt idx="473">3.5</cx:pt>
          <cx:pt idx="474">4</cx:pt>
          <cx:pt idx="475">4.5</cx:pt>
          <cx:pt idx="476">4</cx:pt>
          <cx:pt idx="477">3.5</cx:pt>
          <cx:pt idx="478">3</cx:pt>
          <cx:pt idx="479">3</cx:pt>
          <cx:pt idx="480">3</cx:pt>
          <cx:pt idx="481">4</cx:pt>
          <cx:pt idx="482">3</cx:pt>
          <cx:pt idx="483">3.5</cx:pt>
          <cx:pt idx="484">4</cx:pt>
          <cx:pt idx="485">3</cx:pt>
          <cx:pt idx="486">3.5</cx:pt>
          <cx:pt idx="487">3</cx:pt>
          <cx:pt idx="488">3</cx:pt>
          <cx:pt idx="489">4</cx:pt>
          <cx:pt idx="490">2</cx:pt>
          <cx:pt idx="491">3.5</cx:pt>
          <cx:pt idx="492">3.5</cx:pt>
          <cx:pt idx="493">4.5</cx:pt>
          <cx:pt idx="494">4</cx:pt>
          <cx:pt idx="495">3.5</cx:pt>
          <cx:pt idx="496">2.5</cx:pt>
          <cx:pt idx="497">4</cx:pt>
          <cx:pt idx="498">3.5</cx:pt>
          <cx:pt idx="499">4</cx:pt>
          <cx:pt idx="500">4</cx:pt>
          <cx:pt idx="501">4.5</cx:pt>
          <cx:pt idx="502">4</cx:pt>
          <cx:pt idx="503">4</cx:pt>
          <cx:pt idx="504">4.5</cx:pt>
          <cx:pt idx="505">4</cx:pt>
          <cx:pt idx="506">3.5</cx:pt>
          <cx:pt idx="507">4</cx:pt>
          <cx:pt idx="508">4.5</cx:pt>
          <cx:pt idx="509">4.5</cx:pt>
          <cx:pt idx="510">4.5</cx:pt>
          <cx:pt idx="511">4.5</cx:pt>
          <cx:pt idx="512">3.5</cx:pt>
          <cx:pt idx="513">3.5</cx:pt>
          <cx:pt idx="514">4</cx:pt>
          <cx:pt idx="515">3.5</cx:pt>
          <cx:pt idx="516">3.5</cx:pt>
          <cx:pt idx="517">3</cx:pt>
          <cx:pt idx="518">4</cx:pt>
          <cx:pt idx="519">3</cx:pt>
          <cx:pt idx="520">3.5</cx:pt>
          <cx:pt idx="521">3.5</cx:pt>
          <cx:pt idx="522">4.5</cx:pt>
          <cx:pt idx="523">4</cx:pt>
          <cx:pt idx="524">4</cx:pt>
          <cx:pt idx="525">3</cx:pt>
          <cx:pt idx="526">4</cx:pt>
          <cx:pt idx="527">3.5</cx:pt>
          <cx:pt idx="528">3.5</cx:pt>
          <cx:pt idx="529">3.5</cx:pt>
          <cx:pt idx="530">4</cx:pt>
          <cx:pt idx="531">4</cx:pt>
          <cx:pt idx="532">3</cx:pt>
          <cx:pt idx="533">2.5</cx:pt>
          <cx:pt idx="534">3</cx:pt>
          <cx:pt idx="535">3.5</cx:pt>
          <cx:pt idx="536">4</cx:pt>
          <cx:pt idx="537">2</cx:pt>
          <cx:pt idx="538">3</cx:pt>
          <cx:pt idx="539">4</cx:pt>
          <cx:pt idx="540">3</cx:pt>
          <cx:pt idx="541">4</cx:pt>
          <cx:pt idx="542">3</cx:pt>
          <cx:pt idx="543">3.5</cx:pt>
          <cx:pt idx="544">4.5</cx:pt>
          <cx:pt idx="545">3.5</cx:pt>
          <cx:pt idx="546">3</cx:pt>
          <cx:pt idx="547">4</cx:pt>
          <cx:pt idx="548">3.5</cx:pt>
          <cx:pt idx="549">3.5</cx:pt>
          <cx:pt idx="550">4</cx:pt>
          <cx:pt idx="551">3.5</cx:pt>
          <cx:pt idx="552">4.5</cx:pt>
          <cx:pt idx="553">3</cx:pt>
          <cx:pt idx="554">2</cx:pt>
          <cx:pt idx="555">3.5</cx:pt>
          <cx:pt idx="556">3</cx:pt>
          <cx:pt idx="557">3.5</cx:pt>
          <cx:pt idx="558">3</cx:pt>
          <cx:pt idx="559">3.5</cx:pt>
          <cx:pt idx="560">2.5</cx:pt>
          <cx:pt idx="561">1</cx:pt>
          <cx:pt idx="562">2</cx:pt>
          <cx:pt idx="563">2</cx:pt>
          <cx:pt idx="564">2</cx:pt>
          <cx:pt idx="565">2.5</cx:pt>
          <cx:pt idx="566">3</cx:pt>
          <cx:pt idx="567">2.5</cx:pt>
          <cx:pt idx="568">3.5</cx:pt>
          <cx:pt idx="569">3.5</cx:pt>
          <cx:pt idx="570">3</cx:pt>
          <cx:pt idx="571">3.5</cx:pt>
          <cx:pt idx="572">3.5</cx:pt>
          <cx:pt idx="573">3.5</cx:pt>
          <cx:pt idx="574">3</cx:pt>
          <cx:pt idx="575">4</cx:pt>
          <cx:pt idx="576">4</cx:pt>
          <cx:pt idx="577">3</cx:pt>
          <cx:pt idx="578">3</cx:pt>
          <cx:pt idx="579">0.5</cx:pt>
          <cx:pt idx="580">3</cx:pt>
          <cx:pt idx="581">2.5</cx:pt>
          <cx:pt idx="582">3</cx:pt>
          <cx:pt idx="583">2</cx:pt>
          <cx:pt idx="584">2</cx:pt>
          <cx:pt idx="585">4</cx:pt>
          <cx:pt idx="586">4</cx:pt>
          <cx:pt idx="587">3.5</cx:pt>
          <cx:pt idx="588">3</cx:pt>
          <cx:pt idx="589">3</cx:pt>
          <cx:pt idx="590">4</cx:pt>
          <cx:pt idx="591">3.5</cx:pt>
          <cx:pt idx="592">3.5</cx:pt>
          <cx:pt idx="593">3</cx:pt>
          <cx:pt idx="594">2.5</cx:pt>
          <cx:pt idx="595">2</cx:pt>
          <cx:pt idx="596">3</cx:pt>
          <cx:pt idx="597">3</cx:pt>
          <cx:pt idx="598">4</cx:pt>
          <cx:pt idx="599">4</cx:pt>
          <cx:pt idx="600">2.5</cx:pt>
          <cx:pt idx="601">3</cx:pt>
          <cx:pt idx="602">4</cx:pt>
          <cx:pt idx="603">3</cx:pt>
          <cx:pt idx="604">3</cx:pt>
          <cx:pt idx="605">2.5</cx:pt>
          <cx:pt idx="606">2.5</cx:pt>
          <cx:pt idx="607">2.5</cx:pt>
          <cx:pt idx="608">2.5</cx:pt>
          <cx:pt idx="609">2.5</cx:pt>
          <cx:pt idx="610">1.5</cx:pt>
          <cx:pt idx="611">2.5</cx:pt>
          <cx:pt idx="612">4.5</cx:pt>
          <cx:pt idx="613">2.5</cx:pt>
          <cx:pt idx="614">4.5</cx:pt>
          <cx:pt idx="615">4</cx:pt>
          <cx:pt idx="616">2.5</cx:pt>
          <cx:pt idx="617">4.5</cx:pt>
          <cx:pt idx="618">4</cx:pt>
          <cx:pt idx="619">4</cx:pt>
          <cx:pt idx="620">3</cx:pt>
          <cx:pt idx="621">4.5</cx:pt>
          <cx:pt idx="622">3.5</cx:pt>
          <cx:pt idx="623">2</cx:pt>
          <cx:pt idx="624">3</cx:pt>
          <cx:pt idx="625">2</cx:pt>
          <cx:pt idx="626">2.5</cx:pt>
          <cx:pt idx="627">2</cx:pt>
          <cx:pt idx="628">4</cx:pt>
          <cx:pt idx="629">2.5</cx:pt>
          <cx:pt idx="630">3.5</cx:pt>
          <cx:pt idx="631">3</cx:pt>
          <cx:pt idx="632">2</cx:pt>
          <cx:pt idx="633">2.5</cx:pt>
          <cx:pt idx="634">2.5</cx:pt>
          <cx:pt idx="635">4.5</cx:pt>
          <cx:pt idx="636">4.5</cx:pt>
          <cx:pt idx="637">4.5</cx:pt>
          <cx:pt idx="638">4.5</cx:pt>
          <cx:pt idx="639">4.5</cx:pt>
          <cx:pt idx="640">4.5</cx:pt>
          <cx:pt idx="641">4</cx:pt>
          <cx:pt idx="642">3.5</cx:pt>
          <cx:pt idx="643">3</cx:pt>
          <cx:pt idx="644">3</cx:pt>
          <cx:pt idx="645">3</cx:pt>
          <cx:pt idx="646">2.5</cx:pt>
          <cx:pt idx="647">3.5</cx:pt>
          <cx:pt idx="648">3.5</cx:pt>
          <cx:pt idx="649">3.5</cx:pt>
          <cx:pt idx="650">4</cx:pt>
          <cx:pt idx="651">3</cx:pt>
          <cx:pt idx="652">2</cx:pt>
          <cx:pt idx="653">2.5</cx:pt>
          <cx:pt idx="654">1.5</cx:pt>
          <cx:pt idx="655">2.5</cx:pt>
          <cx:pt idx="656">2.5</cx:pt>
          <cx:pt idx="657">2</cx:pt>
          <cx:pt idx="658">3.5</cx:pt>
          <cx:pt idx="659">3.5</cx:pt>
          <cx:pt idx="660">4</cx:pt>
          <cx:pt idx="661">4.5</cx:pt>
          <cx:pt idx="662">2.5</cx:pt>
          <cx:pt idx="663">3</cx:pt>
          <cx:pt idx="664">4.5</cx:pt>
          <cx:pt idx="665">4.5</cx:pt>
          <cx:pt idx="666">4.5</cx:pt>
          <cx:pt idx="667">4.5</cx:pt>
          <cx:pt idx="668">2.5</cx:pt>
          <cx:pt idx="669">2.5</cx:pt>
          <cx:pt idx="670">2.5</cx:pt>
          <cx:pt idx="671">2.5</cx:pt>
          <cx:pt idx="672">2.5</cx:pt>
          <cx:pt idx="673">2.5</cx:pt>
          <cx:pt idx="674">2.5</cx:pt>
          <cx:pt idx="675">2</cx:pt>
          <cx:pt idx="676">3</cx:pt>
          <cx:pt idx="677">2.5</cx:pt>
          <cx:pt idx="678">2.5</cx:pt>
          <cx:pt idx="679">3</cx:pt>
          <cx:pt idx="680">3.5</cx:pt>
          <cx:pt idx="681">2.5</cx:pt>
          <cx:pt idx="682">2</cx:pt>
          <cx:pt idx="683">2</cx:pt>
          <cx:pt idx="684">2.5</cx:pt>
          <cx:pt idx="685">2.5</cx:pt>
          <cx:pt idx="686">3</cx:pt>
          <cx:pt idx="687">3</cx:pt>
          <cx:pt idx="688">3.5</cx:pt>
          <cx:pt idx="689">1.5</cx:pt>
          <cx:pt idx="690">3.5</cx:pt>
          <cx:pt idx="691">3.5</cx:pt>
          <cx:pt idx="692">2</cx:pt>
          <cx:pt idx="693">2.5</cx:pt>
          <cx:pt idx="694">3</cx:pt>
          <cx:pt idx="695">2</cx:pt>
          <cx:pt idx="696">3.5</cx:pt>
          <cx:pt idx="697">3.5</cx:pt>
          <cx:pt idx="698">3.5</cx:pt>
          <cx:pt idx="699">2.5</cx:pt>
          <cx:pt idx="700">4</cx:pt>
          <cx:pt idx="701">2.5</cx:pt>
          <cx:pt idx="702">3</cx:pt>
          <cx:pt idx="703">3</cx:pt>
          <cx:pt idx="704">3.5</cx:pt>
          <cx:pt idx="705">2.5</cx:pt>
          <cx:pt idx="706">3</cx:pt>
          <cx:pt idx="707">3</cx:pt>
          <cx:pt idx="708">3.5</cx:pt>
          <cx:pt idx="709">3.6667000000000001</cx:pt>
          <cx:pt idx="710">3.6667000000000001</cx:pt>
          <cx:pt idx="711">3</cx:pt>
          <cx:pt idx="712">3.3332999999999999</cx:pt>
          <cx:pt idx="713">3.3332999999999999</cx:pt>
          <cx:pt idx="714">3.6667000000000001</cx:pt>
          <cx:pt idx="715">1.5</cx:pt>
          <cx:pt idx="716">1.5</cx:pt>
          <cx:pt idx="717">3.6667000000000001</cx:pt>
          <cx:pt idx="718">1.5</cx:pt>
          <cx:pt idx="719">1.5</cx:pt>
          <cx:pt idx="720">1.5</cx:pt>
          <cx:pt idx="721">3</cx:pt>
          <cx:pt idx="722">3.5</cx:pt>
          <cx:pt idx="723">3.5</cx:pt>
          <cx:pt idx="724">2.5</cx:pt>
          <cx:pt idx="725">3</cx:pt>
          <cx:pt idx="726">4</cx:pt>
          <cx:pt idx="727">3</cx:pt>
          <cx:pt idx="728">3</cx:pt>
          <cx:pt idx="729">3</cx:pt>
          <cx:pt idx="730">3</cx:pt>
          <cx:pt idx="731">3</cx:pt>
          <cx:pt idx="732">2</cx:pt>
          <cx:pt idx="733">2.5</cx:pt>
          <cx:pt idx="734">3</cx:pt>
          <cx:pt idx="735">2.5</cx:pt>
          <cx:pt idx="736">2</cx:pt>
          <cx:pt idx="737">3.5</cx:pt>
          <cx:pt idx="738">1.5</cx:pt>
          <cx:pt idx="739">3</cx:pt>
          <cx:pt idx="740">3</cx:pt>
          <cx:pt idx="741">2.5</cx:pt>
          <cx:pt idx="742">3.5</cx:pt>
          <cx:pt idx="743">3.5</cx:pt>
          <cx:pt idx="744">2.5</cx:pt>
          <cx:pt idx="745">2.5</cx:pt>
          <cx:pt idx="746">3.5</cx:pt>
          <cx:pt idx="747">3.5</cx:pt>
          <cx:pt idx="748">2.5</cx:pt>
          <cx:pt idx="749">3</cx:pt>
          <cx:pt idx="750">3.5</cx:pt>
          <cx:pt idx="751">3</cx:pt>
          <cx:pt idx="752">3.5</cx:pt>
          <cx:pt idx="753">3</cx:pt>
          <cx:pt idx="754">3.5</cx:pt>
          <cx:pt idx="755">3</cx:pt>
          <cx:pt idx="756">2</cx:pt>
          <cx:pt idx="757">1</cx:pt>
          <cx:pt idx="758">4.5</cx:pt>
          <cx:pt idx="759">4</cx:pt>
          <cx:pt idx="760">2</cx:pt>
          <cx:pt idx="761">2</cx:pt>
          <cx:pt idx="762">2.3332999999999999</cx:pt>
          <cx:pt idx="763">3.5</cx:pt>
          <cx:pt idx="764">2.3332999999999999</cx:pt>
          <cx:pt idx="765">3.5</cx:pt>
          <cx:pt idx="766">3.3332999999999999</cx:pt>
          <cx:pt idx="767">4</cx:pt>
          <cx:pt idx="768">4</cx:pt>
          <cx:pt idx="769">3.5</cx:pt>
          <cx:pt idx="770">4.5</cx:pt>
          <cx:pt idx="771">4.5</cx:pt>
          <cx:pt idx="772">3.5</cx:pt>
          <cx:pt idx="773">3.5</cx:pt>
          <cx:pt idx="774">4</cx:pt>
          <cx:pt idx="775">4</cx:pt>
          <cx:pt idx="776">4.5</cx:pt>
          <cx:pt idx="777">5</cx:pt>
          <cx:pt idx="778">4.5</cx:pt>
          <cx:pt idx="779">4.5</cx:pt>
          <cx:pt idx="780">5</cx:pt>
          <cx:pt idx="781">5</cx:pt>
          <cx:pt idx="782">4.5</cx:pt>
          <cx:pt idx="783">4.5</cx:pt>
          <cx:pt idx="784">4</cx:pt>
          <cx:pt idx="785">3</cx:pt>
          <cx:pt idx="786">4.5</cx:pt>
          <cx:pt idx="787">3.5</cx:pt>
          <cx:pt idx="788">4</cx:pt>
          <cx:pt idx="789">4</cx:pt>
          <cx:pt idx="790">4.5</cx:pt>
          <cx:pt idx="791">3</cx:pt>
          <cx:pt idx="792">1.5</cx:pt>
          <cx:pt idx="793">1.5</cx:pt>
          <cx:pt idx="794">1.5</cx:pt>
          <cx:pt idx="795">2</cx:pt>
          <cx:pt idx="796">1.5</cx:pt>
          <cx:pt idx="797">2</cx:pt>
          <cx:pt idx="798">2.5</cx:pt>
          <cx:pt idx="799">1.5</cx:pt>
          <cx:pt idx="800">1.5</cx:pt>
          <cx:pt idx="801">1.5</cx:pt>
          <cx:pt idx="802">1.5</cx:pt>
          <cx:pt idx="803">3.6667000000000001</cx:pt>
          <cx:pt idx="804">4.3333000000000004</cx:pt>
          <cx:pt idx="805">1</cx:pt>
          <cx:pt idx="806">1.5</cx:pt>
          <cx:pt idx="807">1.5</cx:pt>
          <cx:pt idx="808">4</cx:pt>
          <cx:pt idx="809">1.5</cx:pt>
          <cx:pt idx="810">2.5</cx:pt>
          <cx:pt idx="811">2.5</cx:pt>
          <cx:pt idx="812">1</cx:pt>
          <cx:pt idx="813">2.6667000000000001</cx:pt>
          <cx:pt idx="814">2.6667000000000001</cx:pt>
          <cx:pt idx="815">3</cx:pt>
          <cx:pt idx="816">2.5</cx:pt>
          <cx:pt idx="817">2.6667000000000001</cx:pt>
          <cx:pt idx="818">2.3332999999999999</cx:pt>
          <cx:pt idx="819">5</cx:pt>
          <cx:pt idx="820">4</cx:pt>
          <cx:pt idx="821">3.5</cx:pt>
          <cx:pt idx="822">4</cx:pt>
          <cx:pt idx="823">4</cx:pt>
          <cx:pt idx="824">4</cx:pt>
          <cx:pt idx="825">4.5</cx:pt>
          <cx:pt idx="826">3</cx:pt>
          <cx:pt idx="827">2.5</cx:pt>
          <cx:pt idx="828">3</cx:pt>
          <cx:pt idx="829">2.5</cx:pt>
          <cx:pt idx="830">2.5</cx:pt>
          <cx:pt idx="831">3</cx:pt>
          <cx:pt idx="832">2.5</cx:pt>
          <cx:pt idx="833">3.5</cx:pt>
          <cx:pt idx="834">3</cx:pt>
          <cx:pt idx="835">3.5</cx:pt>
          <cx:pt idx="836">4</cx:pt>
          <cx:pt idx="837">3.5</cx:pt>
          <cx:pt idx="838">3.5</cx:pt>
          <cx:pt idx="839">3.5</cx:pt>
          <cx:pt idx="840">3.5</cx:pt>
          <cx:pt idx="841">3</cx:pt>
          <cx:pt idx="842">3.5</cx:pt>
          <cx:pt idx="843">2.5</cx:pt>
          <cx:pt idx="844">3</cx:pt>
          <cx:pt idx="845">3</cx:pt>
          <cx:pt idx="846">3</cx:pt>
          <cx:pt idx="847">2</cx:pt>
          <cx:pt idx="848">3</cx:pt>
          <cx:pt idx="849">3.5</cx:pt>
          <cx:pt idx="850">3</cx:pt>
          <cx:pt idx="851">4.5</cx:pt>
          <cx:pt idx="852">2.5</cx:pt>
          <cx:pt idx="853">3.5</cx:pt>
          <cx:pt idx="854">3.5</cx:pt>
          <cx:pt idx="855">3.5</cx:pt>
          <cx:pt idx="856">4</cx:pt>
          <cx:pt idx="857">3</cx:pt>
          <cx:pt idx="858">4</cx:pt>
          <cx:pt idx="859">2.5</cx:pt>
          <cx:pt idx="860">3.5</cx:pt>
          <cx:pt idx="861">3.5</cx:pt>
          <cx:pt idx="862">3.5</cx:pt>
          <cx:pt idx="863">4</cx:pt>
          <cx:pt idx="864">3.5</cx:pt>
          <cx:pt idx="865">3</cx:pt>
          <cx:pt idx="866">3</cx:pt>
          <cx:pt idx="867">3.5</cx:pt>
          <cx:pt idx="868">3.5</cx:pt>
          <cx:pt idx="869">3</cx:pt>
          <cx:pt idx="870">3</cx:pt>
          <cx:pt idx="871">4</cx:pt>
          <cx:pt idx="872">3</cx:pt>
          <cx:pt idx="873">3</cx:pt>
          <cx:pt idx="874">4</cx:pt>
          <cx:pt idx="875">4</cx:pt>
          <cx:pt idx="876">4</cx:pt>
          <cx:pt idx="877">3.5</cx:pt>
          <cx:pt idx="878">3.5</cx:pt>
          <cx:pt idx="879">2.5</cx:pt>
          <cx:pt idx="880">3</cx:pt>
          <cx:pt idx="881">2.5</cx:pt>
          <cx:pt idx="882">3</cx:pt>
          <cx:pt idx="883">3</cx:pt>
          <cx:pt idx="884">2.5</cx:pt>
          <cx:pt idx="885">4</cx:pt>
          <cx:pt idx="886">3.5</cx:pt>
          <cx:pt idx="887">4.5</cx:pt>
          <cx:pt idx="888">4.5</cx:pt>
          <cx:pt idx="889">3</cx:pt>
          <cx:pt idx="890">3</cx:pt>
          <cx:pt idx="891">3</cx:pt>
          <cx:pt idx="892">4</cx:pt>
          <cx:pt idx="893">3</cx:pt>
          <cx:pt idx="894">4</cx:pt>
          <cx:pt idx="895">4</cx:pt>
          <cx:pt idx="896">3</cx:pt>
          <cx:pt idx="897">2</cx:pt>
          <cx:pt idx="898">3</cx:pt>
          <cx:pt idx="899">3</cx:pt>
          <cx:pt idx="900">2.3332999999999999</cx:pt>
          <cx:pt idx="901">2.6667000000000001</cx:pt>
          <cx:pt idx="902">2.3332999999999999</cx:pt>
          <cx:pt idx="903">3</cx:pt>
          <cx:pt idx="904">2.6667000000000001</cx:pt>
          <cx:pt idx="905">2.3332999999999999</cx:pt>
          <cx:pt idx="906">2.3332999999999999</cx:pt>
          <cx:pt idx="907">3</cx:pt>
          <cx:pt idx="908">3.5</cx:pt>
          <cx:pt idx="909">3.5</cx:pt>
          <cx:pt idx="910">4</cx:pt>
          <cx:pt idx="911">3.6667000000000001</cx:pt>
          <cx:pt idx="912">4</cx:pt>
          <cx:pt idx="913">4</cx:pt>
          <cx:pt idx="914">4</cx:pt>
          <cx:pt idx="915">3.5</cx:pt>
          <cx:pt idx="916">4.5</cx:pt>
          <cx:pt idx="917">3.5</cx:pt>
          <cx:pt idx="918">3.5</cx:pt>
          <cx:pt idx="919">3.5</cx:pt>
          <cx:pt idx="920">2.5</cx:pt>
          <cx:pt idx="921">3</cx:pt>
          <cx:pt idx="922">4</cx:pt>
          <cx:pt idx="923">3.5</cx:pt>
          <cx:pt idx="924">4</cx:pt>
          <cx:pt idx="925">3.5</cx:pt>
          <cx:pt idx="926">3.3332999999999999</cx:pt>
          <cx:pt idx="927">3.3332999999999999</cx:pt>
          <cx:pt idx="928">4.5</cx:pt>
          <cx:pt idx="929">3.5</cx:pt>
          <cx:pt idx="930">3.5</cx:pt>
          <cx:pt idx="931">3.5</cx:pt>
          <cx:pt idx="932">3</cx:pt>
          <cx:pt idx="933">3</cx:pt>
          <cx:pt idx="934">3</cx:pt>
          <cx:pt idx="935">3.5</cx:pt>
          <cx:pt idx="936">3</cx:pt>
          <cx:pt idx="937">3</cx:pt>
          <cx:pt idx="938">3.5</cx:pt>
          <cx:pt idx="939">2.5</cx:pt>
          <cx:pt idx="940">3.5</cx:pt>
          <cx:pt idx="941">2.5</cx:pt>
          <cx:pt idx="942">3</cx:pt>
          <cx:pt idx="943">3</cx:pt>
          <cx:pt idx="944">2.5</cx:pt>
          <cx:pt idx="945">3.3332999999999999</cx:pt>
          <cx:pt idx="946">2.5</cx:pt>
          <cx:pt idx="947">2.5</cx:pt>
          <cx:pt idx="948">3.5</cx:pt>
          <cx:pt idx="949">3.5</cx:pt>
          <cx:pt idx="950">3</cx:pt>
          <cx:pt idx="951">3</cx:pt>
          <cx:pt idx="952">3</cx:pt>
          <cx:pt idx="953">2.5</cx:pt>
          <cx:pt idx="954">3</cx:pt>
          <cx:pt idx="955">2.5</cx:pt>
          <cx:pt idx="956">1.6667000000000001</cx:pt>
          <cx:pt idx="957">4</cx:pt>
          <cx:pt idx="958">2.3332999999999999</cx:pt>
          <cx:pt idx="959">3</cx:pt>
          <cx:pt idx="960">3</cx:pt>
          <cx:pt idx="961">3.5</cx:pt>
          <cx:pt idx="962">3.5</cx:pt>
          <cx:pt idx="963">3</cx:pt>
          <cx:pt idx="964">4.5</cx:pt>
          <cx:pt idx="965">4</cx:pt>
          <cx:pt idx="966">3.5</cx:pt>
          <cx:pt idx="967">2.5</cx:pt>
          <cx:pt idx="968">3.5</cx:pt>
          <cx:pt idx="969">3.5</cx:pt>
          <cx:pt idx="970">4.5</cx:pt>
          <cx:pt idx="971">3</cx:pt>
          <cx:pt idx="972">4.5</cx:pt>
          <cx:pt idx="973">3.5</cx:pt>
          <cx:pt idx="974">4</cx:pt>
          <cx:pt idx="975">3.5</cx:pt>
          <cx:pt idx="976">3.5</cx:pt>
          <cx:pt idx="977">4.5</cx:pt>
          <cx:pt idx="978">4.5</cx:pt>
          <cx:pt idx="979">4.5</cx:pt>
          <cx:pt idx="980">4</cx:pt>
          <cx:pt idx="981">4.5</cx:pt>
          <cx:pt idx="982">4</cx:pt>
          <cx:pt idx="983">3.5</cx:pt>
          <cx:pt idx="984">3.5</cx:pt>
          <cx:pt idx="985">4.5</cx:pt>
          <cx:pt idx="986">2.5</cx:pt>
          <cx:pt idx="987">3</cx:pt>
          <cx:pt idx="988">2.5</cx:pt>
          <cx:pt idx="989">2.6667000000000001</cx:pt>
          <cx:pt idx="990">3.3332999999999999</cx:pt>
          <cx:pt idx="991">3</cx:pt>
          <cx:pt idx="992">3</cx:pt>
          <cx:pt idx="993">2.6667000000000001</cx:pt>
          <cx:pt idx="994">2.6667000000000001</cx:pt>
          <cx:pt idx="995">5</cx:pt>
          <cx:pt idx="996">3</cx:pt>
          <cx:pt idx="997">3.5</cx:pt>
          <cx:pt idx="998">2.6667000000000001</cx:pt>
          <cx:pt idx="999">3.5</cx:pt>
          <cx:pt idx="1000">3.5</cx:pt>
          <cx:pt idx="1001">3.5</cx:pt>
          <cx:pt idx="1002">3</cx:pt>
          <cx:pt idx="1003">3.5</cx:pt>
          <cx:pt idx="1004">3</cx:pt>
          <cx:pt idx="1005">3.5</cx:pt>
          <cx:pt idx="1006">3</cx:pt>
          <cx:pt idx="1007">3.5</cx:pt>
          <cx:pt idx="1008">3</cx:pt>
          <cx:pt idx="1009">3.6667000000000001</cx:pt>
          <cx:pt idx="1010">3.3332999999999999</cx:pt>
          <cx:pt idx="1011">2.5</cx:pt>
          <cx:pt idx="1012">2.6667000000000001</cx:pt>
          <cx:pt idx="1013">3</cx:pt>
          <cx:pt idx="1014">4.5</cx:pt>
          <cx:pt idx="1015">2.6667000000000001</cx:pt>
          <cx:pt idx="1016">3.6667000000000001</cx:pt>
          <cx:pt idx="1017">4</cx:pt>
          <cx:pt idx="1018">3.3332999999999999</cx:pt>
          <cx:pt idx="1019">3</cx:pt>
          <cx:pt idx="1020">3.3332999999999999</cx:pt>
          <cx:pt idx="1021">3.3332999999999999</cx:pt>
          <cx:pt idx="1022">3.3332999999999999</cx:pt>
          <cx:pt idx="1023">3.5</cx:pt>
          <cx:pt idx="1024">5</cx:pt>
          <cx:pt idx="1025">4.5</cx:pt>
          <cx:pt idx="1026">2.5</cx:pt>
          <cx:pt idx="1027">4</cx:pt>
          <cx:pt idx="1028">4</cx:pt>
          <cx:pt idx="1029">2.6667000000000001</cx:pt>
          <cx:pt idx="1030">2</cx:pt>
          <cx:pt idx="1031">2.6667000000000001</cx:pt>
          <cx:pt idx="1032">2.5</cx:pt>
          <cx:pt idx="1033">3.5</cx:pt>
          <cx:pt idx="1034">3.5</cx:pt>
          <cx:pt idx="1035">3.5</cx:pt>
          <cx:pt idx="1036">4</cx:pt>
          <cx:pt idx="1037">4</cx:pt>
          <cx:pt idx="1038">2.5</cx:pt>
          <cx:pt idx="1039">2.5</cx:pt>
          <cx:pt idx="1040">2.5</cx:pt>
          <cx:pt idx="1041">2.5</cx:pt>
          <cx:pt idx="1042">2.5</cx:pt>
          <cx:pt idx="1043">2.5</cx:pt>
          <cx:pt idx="1044">3.5</cx:pt>
          <cx:pt idx="1045">4</cx:pt>
          <cx:pt idx="1046">1.5</cx:pt>
          <cx:pt idx="1047">4</cx:pt>
          <cx:pt idx="1048">3.3332999999999999</cx:pt>
          <cx:pt idx="1049">4.5</cx:pt>
          <cx:pt idx="1050">3</cx:pt>
          <cx:pt idx="1051">2.5</cx:pt>
          <cx:pt idx="1052">4.5</cx:pt>
          <cx:pt idx="1053">3.5</cx:pt>
          <cx:pt idx="1054">4.5</cx:pt>
          <cx:pt idx="1055">4.5</cx:pt>
          <cx:pt idx="1056">4</cx:pt>
          <cx:pt idx="1057">3</cx:pt>
          <cx:pt idx="1058">3.5</cx:pt>
          <cx:pt idx="1059">3.5</cx:pt>
          <cx:pt idx="1060">3.5</cx:pt>
          <cx:pt idx="1061">3.5</cx:pt>
          <cx:pt idx="1062">3</cx:pt>
          <cx:pt idx="1063">2.6667000000000001</cx:pt>
          <cx:pt idx="1064">2.5</cx:pt>
          <cx:pt idx="1065">3</cx:pt>
          <cx:pt idx="1066">2.6667000000000001</cx:pt>
          <cx:pt idx="1067">3</cx:pt>
          <cx:pt idx="1068">2.6667000000000001</cx:pt>
          <cx:pt idx="1069">2.3332999999999999</cx:pt>
          <cx:pt idx="1070">3</cx:pt>
          <cx:pt idx="1071">2.6667000000000001</cx:pt>
          <cx:pt idx="1072">2.6667000000000001</cx:pt>
          <cx:pt idx="1073">2.3332999999999999</cx:pt>
          <cx:pt idx="1074">2.6667000000000001</cx:pt>
          <cx:pt idx="1075">2.6667000000000001</cx:pt>
          <cx:pt idx="1076">3</cx:pt>
          <cx:pt idx="1077">3</cx:pt>
          <cx:pt idx="1078">2.6667000000000001</cx:pt>
          <cx:pt idx="1079">2.6667000000000001</cx:pt>
          <cx:pt idx="1080">2.6667000000000001</cx:pt>
          <cx:pt idx="1081">3</cx:pt>
          <cx:pt idx="1082">2</cx:pt>
          <cx:pt idx="1083">3</cx:pt>
          <cx:pt idx="1084">2</cx:pt>
          <cx:pt idx="1085">2</cx:pt>
          <cx:pt idx="1086">2.3332999999999999</cx:pt>
          <cx:pt idx="1087">3</cx:pt>
          <cx:pt idx="1088">2</cx:pt>
          <cx:pt idx="1089">2</cx:pt>
          <cx:pt idx="1090">2.3332999999999999</cx:pt>
          <cx:pt idx="1091">2</cx:pt>
          <cx:pt idx="1092">2.5</cx:pt>
          <cx:pt idx="1093">2</cx:pt>
          <cx:pt idx="1094">2</cx:pt>
          <cx:pt idx="1095">2.6667000000000001</cx:pt>
          <cx:pt idx="1096">2.5</cx:pt>
          <cx:pt idx="1097">3</cx:pt>
          <cx:pt idx="1098">3</cx:pt>
          <cx:pt idx="1099">2.5</cx:pt>
          <cx:pt idx="1100">3</cx:pt>
          <cx:pt idx="1101">4</cx:pt>
          <cx:pt idx="1102">4</cx:pt>
          <cx:pt idx="1103">4</cx:pt>
          <cx:pt idx="1104">3.5</cx:pt>
          <cx:pt idx="1105">3</cx:pt>
          <cx:pt idx="1106">3</cx:pt>
          <cx:pt idx="1107">4.5</cx:pt>
          <cx:pt idx="1108">3.5</cx:pt>
          <cx:pt idx="1109">4.5</cx:pt>
          <cx:pt idx="1110">3</cx:pt>
          <cx:pt idx="1111">3</cx:pt>
          <cx:pt idx="1112">3</cx:pt>
          <cx:pt idx="1113">4.5</cx:pt>
          <cx:pt idx="1114">4.5</cx:pt>
          <cx:pt idx="1115">3.5</cx:pt>
          <cx:pt idx="1116">5</cx:pt>
          <cx:pt idx="1117">4</cx:pt>
          <cx:pt idx="1118">3.5</cx:pt>
          <cx:pt idx="1119">4</cx:pt>
          <cx:pt idx="1120">2.5</cx:pt>
          <cx:pt idx="1121">2.5</cx:pt>
          <cx:pt idx="1122">2</cx:pt>
          <cx:pt idx="1123">3.5</cx:pt>
          <cx:pt idx="1124">4</cx:pt>
          <cx:pt idx="1125">4.5</cx:pt>
          <cx:pt idx="1126">5</cx:pt>
          <cx:pt idx="1127">3.5</cx:pt>
          <cx:pt idx="1128">4.5</cx:pt>
          <cx:pt idx="1129">4.5</cx:pt>
          <cx:pt idx="1130">5</cx:pt>
          <cx:pt idx="1131">4.5</cx:pt>
          <cx:pt idx="1132">4</cx:pt>
          <cx:pt idx="1133">4</cx:pt>
          <cx:pt idx="1134">4</cx:pt>
          <cx:pt idx="1135">3.5</cx:pt>
          <cx:pt idx="1136">2</cx:pt>
          <cx:pt idx="1137">3</cx:pt>
          <cx:pt idx="1138">1.6667000000000001</cx:pt>
          <cx:pt idx="1139">3.5</cx:pt>
          <cx:pt idx="1140">3.5</cx:pt>
          <cx:pt idx="1141">2.5</cx:pt>
          <cx:pt idx="1142">4</cx:pt>
          <cx:pt idx="1143">4</cx:pt>
          <cx:pt idx="1144">3</cx:pt>
          <cx:pt idx="1145">3.5</cx:pt>
          <cx:pt idx="1146">3.5</cx:pt>
          <cx:pt idx="1147">4</cx:pt>
          <cx:pt idx="1148">4.5</cx:pt>
          <cx:pt idx="1149">3</cx:pt>
          <cx:pt idx="1150">3</cx:pt>
          <cx:pt idx="1151">3</cx:pt>
          <cx:pt idx="1152">3</cx:pt>
          <cx:pt idx="1153">2</cx:pt>
          <cx:pt idx="1154">2.5</cx:pt>
          <cx:pt idx="1155">3</cx:pt>
          <cx:pt idx="1156">2.5</cx:pt>
          <cx:pt idx="1157">3.5</cx:pt>
          <cx:pt idx="1158">3.5</cx:pt>
          <cx:pt idx="1159">2</cx:pt>
          <cx:pt idx="1160">3.5</cx:pt>
          <cx:pt idx="1161">3.5</cx:pt>
          <cx:pt idx="1162">3.5</cx:pt>
          <cx:pt idx="1163">3.5</cx:pt>
          <cx:pt idx="1164">4</cx:pt>
          <cx:pt idx="1165">3.5</cx:pt>
          <cx:pt idx="1166">4</cx:pt>
          <cx:pt idx="1167">2.5</cx:pt>
          <cx:pt idx="1168">5</cx:pt>
          <cx:pt idx="1169">2</cx:pt>
          <cx:pt idx="1170">4.5</cx:pt>
          <cx:pt idx="1171">5</cx:pt>
          <cx:pt idx="1172">3.5</cx:pt>
          <cx:pt idx="1173">4</cx:pt>
          <cx:pt idx="1174">2.6667000000000001</cx:pt>
          <cx:pt idx="1175">3</cx:pt>
          <cx:pt idx="1176">4.5</cx:pt>
          <cx:pt idx="1177">3.5</cx:pt>
          <cx:pt idx="1178">3.5</cx:pt>
          <cx:pt idx="1179">3</cx:pt>
          <cx:pt idx="1180">3</cx:pt>
          <cx:pt idx="1181">4.5</cx:pt>
          <cx:pt idx="1182">3.5</cx:pt>
          <cx:pt idx="1183">3</cx:pt>
          <cx:pt idx="1184">2.5</cx:pt>
          <cx:pt idx="1185">3.5</cx:pt>
          <cx:pt idx="1186">3.5</cx:pt>
          <cx:pt idx="1187">3.5</cx:pt>
          <cx:pt idx="1188">3.5</cx:pt>
          <cx:pt idx="1189">4.3333000000000004</cx:pt>
          <cx:pt idx="1190">4.3333000000000004</cx:pt>
          <cx:pt idx="1191">3</cx:pt>
          <cx:pt idx="1192">2</cx:pt>
          <cx:pt idx="1193">3</cx:pt>
          <cx:pt idx="1194">2.6667000000000001</cx:pt>
          <cx:pt idx="1195">4</cx:pt>
          <cx:pt idx="1196">2.5</cx:pt>
          <cx:pt idx="1197">3.5</cx:pt>
          <cx:pt idx="1198">4</cx:pt>
          <cx:pt idx="1199">4</cx:pt>
          <cx:pt idx="1200">4</cx:pt>
          <cx:pt idx="1201">2.5</cx:pt>
          <cx:pt idx="1202">4</cx:pt>
          <cx:pt idx="1203">3</cx:pt>
          <cx:pt idx="1204">4.5</cx:pt>
          <cx:pt idx="1205">4.5</cx:pt>
          <cx:pt idx="1206">3</cx:pt>
          <cx:pt idx="1207">4</cx:pt>
          <cx:pt idx="1208">2.5</cx:pt>
          <cx:pt idx="1209">3.6667000000000001</cx:pt>
          <cx:pt idx="1210">2.5</cx:pt>
          <cx:pt idx="1211">4.5</cx:pt>
          <cx:pt idx="1212">2.5</cx:pt>
          <cx:pt idx="1213">3</cx:pt>
          <cx:pt idx="1214">2.5</cx:pt>
          <cx:pt idx="1215">2.3332999999999999</cx:pt>
          <cx:pt idx="1216">2</cx:pt>
          <cx:pt idx="1217">2</cx:pt>
          <cx:pt idx="1218">2</cx:pt>
          <cx:pt idx="1219">4</cx:pt>
          <cx:pt idx="1220">4.5</cx:pt>
          <cx:pt idx="1221">2.5</cx:pt>
          <cx:pt idx="1222">5</cx:pt>
          <cx:pt idx="1223">5</cx:pt>
          <cx:pt idx="1224">3.5</cx:pt>
          <cx:pt idx="1225">4.5</cx:pt>
          <cx:pt idx="1226">3.5</cx:pt>
          <cx:pt idx="1227">2.5</cx:pt>
          <cx:pt idx="1228">4</cx:pt>
          <cx:pt idx="1229">4</cx:pt>
          <cx:pt idx="1230">4</cx:pt>
          <cx:pt idx="1231">4</cx:pt>
          <cx:pt idx="1232">3</cx:pt>
          <cx:pt idx="1233">2</cx:pt>
          <cx:pt idx="1234">4</cx:pt>
          <cx:pt idx="1235">3.5</cx:pt>
          <cx:pt idx="1236">3.5</cx:pt>
          <cx:pt idx="1237">4</cx:pt>
          <cx:pt idx="1238">3</cx:pt>
          <cx:pt idx="1239">3.5</cx:pt>
          <cx:pt idx="1240">4</cx:pt>
          <cx:pt idx="1241">2</cx:pt>
          <cx:pt idx="1242">2</cx:pt>
          <cx:pt idx="1243">2.5</cx:pt>
          <cx:pt idx="1244">3.5</cx:pt>
          <cx:pt idx="1245">3</cx:pt>
          <cx:pt idx="1246">3</cx:pt>
          <cx:pt idx="1247">3.5</cx:pt>
          <cx:pt idx="1248">3</cx:pt>
          <cx:pt idx="1249">2</cx:pt>
          <cx:pt idx="1250">3.5</cx:pt>
          <cx:pt idx="1251">4</cx:pt>
          <cx:pt idx="1252">3.5</cx:pt>
          <cx:pt idx="1253">5</cx:pt>
          <cx:pt idx="1254">4.5</cx:pt>
          <cx:pt idx="1255">4</cx:pt>
          <cx:pt idx="1256">2.5</cx:pt>
          <cx:pt idx="1257">1</cx:pt>
          <cx:pt idx="1258">2.5</cx:pt>
          <cx:pt idx="1259">3.5</cx:pt>
          <cx:pt idx="1260">4</cx:pt>
          <cx:pt idx="1261">2.5</cx:pt>
          <cx:pt idx="1262">3.5</cx:pt>
          <cx:pt idx="1263">2.5</cx:pt>
          <cx:pt idx="1264">3.5</cx:pt>
          <cx:pt idx="1265">3.5</cx:pt>
          <cx:pt idx="1266">4.5</cx:pt>
          <cx:pt idx="1267">2</cx:pt>
          <cx:pt idx="1268">3</cx:pt>
          <cx:pt idx="1269">2.5</cx:pt>
          <cx:pt idx="1270">2</cx:pt>
          <cx:pt idx="1271">3</cx:pt>
          <cx:pt idx="1272">2</cx:pt>
          <cx:pt idx="1273">4</cx:pt>
          <cx:pt idx="1274">2.3332999999999999</cx:pt>
          <cx:pt idx="1275">5</cx:pt>
          <cx:pt idx="1276">2</cx:pt>
          <cx:pt idx="1277">3.5</cx:pt>
          <cx:pt idx="1278">2.5</cx:pt>
          <cx:pt idx="1279">3.5</cx:pt>
          <cx:pt idx="1280">3.5</cx:pt>
          <cx:pt idx="1281">4</cx:pt>
          <cx:pt idx="1282">3.5</cx:pt>
          <cx:pt idx="1283">4.5</cx:pt>
          <cx:pt idx="1284">3.5</cx:pt>
          <cx:pt idx="1285">4</cx:pt>
          <cx:pt idx="1286">3.5</cx:pt>
          <cx:pt idx="1287">3.5</cx:pt>
          <cx:pt idx="1288">4</cx:pt>
          <cx:pt idx="1289">3.5</cx:pt>
          <cx:pt idx="1290">4.5</cx:pt>
          <cx:pt idx="1291">2.3332999999999999</cx:pt>
          <cx:pt idx="1292">3.5</cx:pt>
          <cx:pt idx="1293">2.6667000000000001</cx:pt>
          <cx:pt idx="1294">3.5</cx:pt>
          <cx:pt idx="1295">4</cx:pt>
          <cx:pt idx="1296">4</cx:pt>
          <cx:pt idx="1297">3</cx:pt>
          <cx:pt idx="1298">4.5</cx:pt>
          <cx:pt idx="1299">4.5</cx:pt>
          <cx:pt idx="1300">2.3332999999999999</cx:pt>
          <cx:pt idx="1301">3</cx:pt>
          <cx:pt idx="1302">2.5</cx:pt>
          <cx:pt idx="1303">3</cx:pt>
          <cx:pt idx="1304">4</cx:pt>
          <cx:pt idx="1305">5</cx:pt>
          <cx:pt idx="1306">3.5</cx:pt>
          <cx:pt idx="1307">4.5</cx:pt>
          <cx:pt idx="1308">4.5</cx:pt>
          <cx:pt idx="1309">4.5</cx:pt>
          <cx:pt idx="1310">3</cx:pt>
          <cx:pt idx="1311">2</cx:pt>
          <cx:pt idx="1312">2.5</cx:pt>
          <cx:pt idx="1313">3</cx:pt>
          <cx:pt idx="1314">2.5</cx:pt>
          <cx:pt idx="1315">3.5</cx:pt>
          <cx:pt idx="1316">3</cx:pt>
          <cx:pt idx="1317">3</cx:pt>
          <cx:pt idx="1318">3</cx:pt>
          <cx:pt idx="1319">2</cx:pt>
          <cx:pt idx="1320">4</cx:pt>
          <cx:pt idx="1321">3.5</cx:pt>
          <cx:pt idx="1322">4</cx:pt>
          <cx:pt idx="1323">2</cx:pt>
          <cx:pt idx="1324">2.5</cx:pt>
          <cx:pt idx="1325">3.5</cx:pt>
          <cx:pt idx="1326">3</cx:pt>
          <cx:pt idx="1327">3.5</cx:pt>
          <cx:pt idx="1328">4</cx:pt>
          <cx:pt idx="1329">4.5</cx:pt>
          <cx:pt idx="1330">3.5</cx:pt>
          <cx:pt idx="1331">4.5</cx:pt>
          <cx:pt idx="1332">4</cx:pt>
          <cx:pt idx="1333">3</cx:pt>
          <cx:pt idx="1334">4.5</cx:pt>
          <cx:pt idx="1335">4</cx:pt>
          <cx:pt idx="1336">3</cx:pt>
          <cx:pt idx="1337">2.5</cx:pt>
          <cx:pt idx="1338">3</cx:pt>
          <cx:pt idx="1339">3</cx:pt>
          <cx:pt idx="1340">3</cx:pt>
          <cx:pt idx="1341">3</cx:pt>
          <cx:pt idx="1342">3</cx:pt>
          <cx:pt idx="1343">2.5</cx:pt>
          <cx:pt idx="1344">3.5</cx:pt>
          <cx:pt idx="1345">3</cx:pt>
          <cx:pt idx="1346">4.5</cx:pt>
          <cx:pt idx="1347">2.5</cx:pt>
          <cx:pt idx="1348">3</cx:pt>
          <cx:pt idx="1349">3.5</cx:pt>
          <cx:pt idx="1350">3.5</cx:pt>
          <cx:pt idx="1351">3</cx:pt>
          <cx:pt idx="1352">2</cx:pt>
          <cx:pt idx="1353">2</cx:pt>
          <cx:pt idx="1354">2</cx:pt>
          <cx:pt idx="1355">3.5</cx:pt>
          <cx:pt idx="1356">2</cx:pt>
          <cx:pt idx="1357">1.5</cx:pt>
          <cx:pt idx="1358">2</cx:pt>
          <cx:pt idx="1359">2</cx:pt>
          <cx:pt idx="1360">2</cx:pt>
          <cx:pt idx="1361">4</cx:pt>
          <cx:pt idx="1362">3</cx:pt>
          <cx:pt idx="1363">3.5</cx:pt>
          <cx:pt idx="1364">4</cx:pt>
          <cx:pt idx="1365">3</cx:pt>
          <cx:pt idx="1366">3</cx:pt>
          <cx:pt idx="1367">3.5</cx:pt>
          <cx:pt idx="1368">3</cx:pt>
          <cx:pt idx="1369">3</cx:pt>
          <cx:pt idx="1370">2.5</cx:pt>
          <cx:pt idx="1371">2.5</cx:pt>
          <cx:pt idx="1372">2.5</cx:pt>
          <cx:pt idx="1373">2.5</cx:pt>
          <cx:pt idx="1374">4</cx:pt>
          <cx:pt idx="1375">3</cx:pt>
          <cx:pt idx="1376">3.5</cx:pt>
          <cx:pt idx="1377">2.5</cx:pt>
          <cx:pt idx="1378">2.5</cx:pt>
          <cx:pt idx="1379">5</cx:pt>
          <cx:pt idx="1380">3</cx:pt>
          <cx:pt idx="1381">2.5</cx:pt>
          <cx:pt idx="1382">3</cx:pt>
          <cx:pt idx="1383">2.5</cx:pt>
          <cx:pt idx="1384">3</cx:pt>
          <cx:pt idx="1385">3.5</cx:pt>
          <cx:pt idx="1386">3</cx:pt>
          <cx:pt idx="1387">3.5</cx:pt>
          <cx:pt idx="1388">3.5</cx:pt>
          <cx:pt idx="1389">1.5</cx:pt>
          <cx:pt idx="1390">3</cx:pt>
          <cx:pt idx="1391">2.5</cx:pt>
          <cx:pt idx="1392">3.5</cx:pt>
          <cx:pt idx="1393">3</cx:pt>
          <cx:pt idx="1394">3</cx:pt>
          <cx:pt idx="1395">3.5</cx:pt>
          <cx:pt idx="1396">1.5</cx:pt>
          <cx:pt idx="1397">2.5</cx:pt>
          <cx:pt idx="1398">2.5</cx:pt>
          <cx:pt idx="1399">2.5</cx:pt>
          <cx:pt idx="1400">3.5</cx:pt>
          <cx:pt idx="1401">3</cx:pt>
          <cx:pt idx="1402">3</cx:pt>
          <cx:pt idx="1403">3</cx:pt>
          <cx:pt idx="1404">2.5</cx:pt>
          <cx:pt idx="1405">1.5</cx:pt>
          <cx:pt idx="1406">1.5</cx:pt>
          <cx:pt idx="1407">1</cx:pt>
          <cx:pt idx="1408">2</cx:pt>
          <cx:pt idx="1409">2.5</cx:pt>
          <cx:pt idx="1410">1</cx:pt>
          <cx:pt idx="1411">1</cx:pt>
          <cx:pt idx="1412">1</cx:pt>
          <cx:pt idx="1413">1.5</cx:pt>
          <cx:pt idx="1414">3.5</cx:pt>
          <cx:pt idx="1415">1</cx:pt>
          <cx:pt idx="1416">1.5</cx:pt>
          <cx:pt idx="1417">2.5</cx:pt>
          <cx:pt idx="1418">3.5</cx:pt>
          <cx:pt idx="1419">2.5</cx:pt>
          <cx:pt idx="1420">2.5</cx:pt>
          <cx:pt idx="1421">3.5</cx:pt>
          <cx:pt idx="1422">3</cx:pt>
          <cx:pt idx="1423">2.5</cx:pt>
          <cx:pt idx="1424">3.5</cx:pt>
          <cx:pt idx="1425">3</cx:pt>
          <cx:pt idx="1426">2.5</cx:pt>
          <cx:pt idx="1427">2</cx:pt>
          <cx:pt idx="1428">1.5</cx:pt>
          <cx:pt idx="1429">2</cx:pt>
          <cx:pt idx="1430">3.5</cx:pt>
          <cx:pt idx="1431">2.5</cx:pt>
          <cx:pt idx="1432">3.5</cx:pt>
          <cx:pt idx="1433">2.5</cx:pt>
          <cx:pt idx="1434">2</cx:pt>
          <cx:pt idx="1435">1.5</cx:pt>
          <cx:pt idx="1436">4.5</cx:pt>
          <cx:pt idx="1437">3.5</cx:pt>
          <cx:pt idx="1438">2</cx:pt>
          <cx:pt idx="1439">1.5</cx:pt>
          <cx:pt idx="1440">3.5</cx:pt>
          <cx:pt idx="1441">3</cx:pt>
          <cx:pt idx="1442">3</cx:pt>
          <cx:pt idx="1443">2.5</cx:pt>
          <cx:pt idx="1444">2</cx:pt>
          <cx:pt idx="1445">1.5</cx:pt>
          <cx:pt idx="1446">2.5</cx:pt>
          <cx:pt idx="1447">2</cx:pt>
          <cx:pt idx="1448">2.5</cx:pt>
          <cx:pt idx="1449">3</cx:pt>
          <cx:pt idx="1450">2.5</cx:pt>
          <cx:pt idx="1451">2</cx:pt>
          <cx:pt idx="1452">1.5</cx:pt>
          <cx:pt idx="1453">2</cx:pt>
          <cx:pt idx="1454">1</cx:pt>
          <cx:pt idx="1455">1.5</cx:pt>
          <cx:pt idx="1456">1</cx:pt>
          <cx:pt idx="1457">1</cx:pt>
          <cx:pt idx="1458">1.5</cx:pt>
          <cx:pt idx="1459">2</cx:pt>
          <cx:pt idx="1460">2</cx:pt>
          <cx:pt idx="1461">2.5</cx:pt>
          <cx:pt idx="1462">1.5</cx:pt>
          <cx:pt idx="1463">2</cx:pt>
          <cx:pt idx="1464">2.5</cx:pt>
          <cx:pt idx="1465">3.5</cx:pt>
          <cx:pt idx="1466">3</cx:pt>
          <cx:pt idx="1467">4</cx:pt>
          <cx:pt idx="1468">4.5</cx:pt>
          <cx:pt idx="1469">3</cx:pt>
          <cx:pt idx="1470">3</cx:pt>
          <cx:pt idx="1471">3.5</cx:pt>
          <cx:pt idx="1472">3.5</cx:pt>
          <cx:pt idx="1473">3.5</cx:pt>
          <cx:pt idx="1474">4</cx:pt>
          <cx:pt idx="1475">3</cx:pt>
          <cx:pt idx="1476">3.5</cx:pt>
          <cx:pt idx="1477">3.5</cx:pt>
          <cx:pt idx="1478">3.5</cx:pt>
          <cx:pt idx="1479">3.5</cx:pt>
          <cx:pt idx="1480">4</cx:pt>
          <cx:pt idx="1481">4.5</cx:pt>
          <cx:pt idx="1482">4.5</cx:pt>
          <cx:pt idx="1483">3</cx:pt>
          <cx:pt idx="1484">4.5</cx:pt>
          <cx:pt idx="1485">1.5</cx:pt>
          <cx:pt idx="1486">4.5</cx:pt>
          <cx:pt idx="1487">2.5</cx:pt>
          <cx:pt idx="1488">4</cx:pt>
          <cx:pt idx="1489">3</cx:pt>
          <cx:pt idx="1490">3</cx:pt>
          <cx:pt idx="1491">3.5</cx:pt>
          <cx:pt idx="1492">3.5</cx:pt>
          <cx:pt idx="1493">3</cx:pt>
          <cx:pt idx="1494">2</cx:pt>
          <cx:pt idx="1495">4.5</cx:pt>
          <cx:pt idx="1496">2</cx:pt>
          <cx:pt idx="1497">4</cx:pt>
          <cx:pt idx="1498">4.5</cx:pt>
          <cx:pt idx="1499">3</cx:pt>
          <cx:pt idx="1500">3.5</cx:pt>
          <cx:pt idx="1501">4</cx:pt>
          <cx:pt idx="1502">4.5</cx:pt>
          <cx:pt idx="1503">4.5</cx:pt>
          <cx:pt idx="1504">2.5</cx:pt>
          <cx:pt idx="1505">3.5</cx:pt>
          <cx:pt idx="1506">4.5</cx:pt>
          <cx:pt idx="1507">2</cx:pt>
          <cx:pt idx="1508">3.5</cx:pt>
          <cx:pt idx="1509">3</cx:pt>
          <cx:pt idx="1510">3.5</cx:pt>
          <cx:pt idx="1511">3.5</cx:pt>
          <cx:pt idx="1512">3.5</cx:pt>
          <cx:pt idx="1513">3</cx:pt>
          <cx:pt idx="1514">3.5</cx:pt>
          <cx:pt idx="1515">3</cx:pt>
          <cx:pt idx="1516">4.5</cx:pt>
          <cx:pt idx="1517">2</cx:pt>
          <cx:pt idx="1518">4</cx:pt>
          <cx:pt idx="1519">4</cx:pt>
          <cx:pt idx="1520">2</cx:pt>
          <cx:pt idx="1521">4</cx:pt>
          <cx:pt idx="1522">4</cx:pt>
          <cx:pt idx="1523">3.5</cx:pt>
          <cx:pt idx="1524">3.5</cx:pt>
          <cx:pt idx="1525">3</cx:pt>
          <cx:pt idx="1526">4</cx:pt>
          <cx:pt idx="1527">3.5</cx:pt>
          <cx:pt idx="1528">4.5</cx:pt>
          <cx:pt idx="1529">4</cx:pt>
          <cx:pt idx="1530">3.5</cx:pt>
          <cx:pt idx="1531">3.5</cx:pt>
          <cx:pt idx="1532">4</cx:pt>
          <cx:pt idx="1533">3.5</cx:pt>
          <cx:pt idx="1534">3.5</cx:pt>
          <cx:pt idx="1535">4</cx:pt>
          <cx:pt idx="1536">4</cx:pt>
          <cx:pt idx="1537">4</cx:pt>
          <cx:pt idx="1538">3.5</cx:pt>
          <cx:pt idx="1539">3.5</cx:pt>
          <cx:pt idx="1540">4</cx:pt>
          <cx:pt idx="1541">4</cx:pt>
          <cx:pt idx="1542">4</cx:pt>
          <cx:pt idx="1543">3.5</cx:pt>
          <cx:pt idx="1544">3</cx:pt>
          <cx:pt idx="1545">4.5</cx:pt>
          <cx:pt idx="1546">4</cx:pt>
          <cx:pt idx="1547">2</cx:pt>
          <cx:pt idx="1548">3</cx:pt>
          <cx:pt idx="1549">2</cx:pt>
          <cx:pt idx="1550">3.5</cx:pt>
          <cx:pt idx="1551">3</cx:pt>
          <cx:pt idx="1552">4</cx:pt>
          <cx:pt idx="1553">4</cx:pt>
          <cx:pt idx="1554">3.5</cx:pt>
          <cx:pt idx="1555">3.5</cx:pt>
          <cx:pt idx="1556">2.6667000000000001</cx:pt>
          <cx:pt idx="1557">3</cx:pt>
          <cx:pt idx="1558">3.5</cx:pt>
          <cx:pt idx="1559">3.5</cx:pt>
          <cx:pt idx="1560">4</cx:pt>
          <cx:pt idx="1561">1.5</cx:pt>
          <cx:pt idx="1562">2.5</cx:pt>
          <cx:pt idx="1563">3.5</cx:pt>
          <cx:pt idx="1564">4</cx:pt>
          <cx:pt idx="1565">1.5</cx:pt>
          <cx:pt idx="1566">3.5</cx:pt>
          <cx:pt idx="1567">3</cx:pt>
          <cx:pt idx="1568">4</cx:pt>
          <cx:pt idx="1569">3.5</cx:pt>
          <cx:pt idx="1570">4</cx:pt>
          <cx:pt idx="1571">3</cx:pt>
          <cx:pt idx="1572">2</cx:pt>
          <cx:pt idx="1573">1.5</cx:pt>
          <cx:pt idx="1574">4.5</cx:pt>
          <cx:pt idx="1575">4</cx:pt>
          <cx:pt idx="1576">4</cx:pt>
          <cx:pt idx="1577">2.5</cx:pt>
          <cx:pt idx="1578">4.5</cx:pt>
          <cx:pt idx="1579">2</cx:pt>
          <cx:pt idx="1580">4</cx:pt>
          <cx:pt idx="1581">2.3332999999999999</cx:pt>
          <cx:pt idx="1582">4</cx:pt>
          <cx:pt idx="1583">3.5</cx:pt>
          <cx:pt idx="1584">3</cx:pt>
          <cx:pt idx="1585">2.3332999999999999</cx:pt>
          <cx:pt idx="1586">1.6667000000000001</cx:pt>
          <cx:pt idx="1587">2.6667000000000001</cx:pt>
          <cx:pt idx="1588">2.6667000000000001</cx:pt>
          <cx:pt idx="1589">2.6667000000000001</cx:pt>
          <cx:pt idx="1590">3</cx:pt>
          <cx:pt idx="1591">2.3332999999999999</cx:pt>
          <cx:pt idx="1592">2.6667000000000001</cx:pt>
          <cx:pt idx="1593">3</cx:pt>
          <cx:pt idx="1594">3.3332999999999999</cx:pt>
          <cx:pt idx="1595">2.3332999999999999</cx:pt>
          <cx:pt idx="1596">3</cx:pt>
          <cx:pt idx="1597">3</cx:pt>
          <cx:pt idx="1598">3</cx:pt>
          <cx:pt idx="1599">3.3332999999999999</cx:pt>
          <cx:pt idx="1600">3.5</cx:pt>
          <cx:pt idx="1601">3.6667000000000001</cx:pt>
          <cx:pt idx="1602">2.5</cx:pt>
          <cx:pt idx="1603">2</cx:pt>
          <cx:pt idx="1604">3</cx:pt>
          <cx:pt idx="1605">1.5</cx:pt>
          <cx:pt idx="1606">3.5</cx:pt>
          <cx:pt idx="1607">4</cx:pt>
          <cx:pt idx="1608">2.6667000000000001</cx:pt>
          <cx:pt idx="1609">2.5</cx:pt>
          <cx:pt idx="1610">2</cx:pt>
          <cx:pt idx="1611">4.5</cx:pt>
          <cx:pt idx="1612">1.5</cx:pt>
          <cx:pt idx="1613">1.5</cx:pt>
          <cx:pt idx="1614">2.5</cx:pt>
          <cx:pt idx="1615">2.5</cx:pt>
          <cx:pt idx="1616">4</cx:pt>
          <cx:pt idx="1617">4</cx:pt>
          <cx:pt idx="1618">3.5</cx:pt>
          <cx:pt idx="1619">4</cx:pt>
          <cx:pt idx="1620">4</cx:pt>
          <cx:pt idx="1621">4</cx:pt>
          <cx:pt idx="1622">4</cx:pt>
          <cx:pt idx="1623">2.5</cx:pt>
          <cx:pt idx="1624">3</cx:pt>
          <cx:pt idx="1625">4</cx:pt>
          <cx:pt idx="1626">3</cx:pt>
          <cx:pt idx="1627">3</cx:pt>
          <cx:pt idx="1628">2</cx:pt>
          <cx:pt idx="1629">4</cx:pt>
          <cx:pt idx="1630">3.5</cx:pt>
        </cx:lvl>
      </cx:numDim>
    </cx:data>
    <cx:data id="1">
      <cx:numDim type="val">
        <cx:f>Sorted_VAD_Clustering!$AE$2:$AE$5532</cx:f>
        <cx:lvl ptCount="5531" formatCode="General">
          <cx:pt idx="0">4</cx:pt>
          <cx:pt idx="1">4.3333000000000004</cx:pt>
          <cx:pt idx="2">4.3333000000000004</cx:pt>
          <cx:pt idx="3">3.3332999999999999</cx:pt>
          <cx:pt idx="4">2.3332999999999999</cx:pt>
          <cx:pt idx="5">2.6667000000000001</cx:pt>
          <cx:pt idx="6">3</cx:pt>
          <cx:pt idx="7">4</cx:pt>
          <cx:pt idx="8">4.5</cx:pt>
          <cx:pt idx="9">4.5</cx:pt>
          <cx:pt idx="10">2.5</cx:pt>
          <cx:pt idx="11">4.5</cx:pt>
          <cx:pt idx="12">5</cx:pt>
          <cx:pt idx="13">4.5</cx:pt>
          <cx:pt idx="14">5</cx:pt>
          <cx:pt idx="15">4.5</cx:pt>
          <cx:pt idx="16">4.5</cx:pt>
          <cx:pt idx="17">2</cx:pt>
          <cx:pt idx="18">4</cx:pt>
          <cx:pt idx="19">2.6667000000000001</cx:pt>
          <cx:pt idx="20">2</cx:pt>
          <cx:pt idx="21">4.5</cx:pt>
          <cx:pt idx="22">5</cx:pt>
          <cx:pt idx="23">1</cx:pt>
          <cx:pt idx="24">2.3332999999999999</cx:pt>
          <cx:pt idx="25">4.5</cx:pt>
          <cx:pt idx="26">3.3332999999999999</cx:pt>
          <cx:pt idx="27">3</cx:pt>
          <cx:pt idx="28">4.5</cx:pt>
          <cx:pt idx="29">3</cx:pt>
          <cx:pt idx="30">5</cx:pt>
          <cx:pt idx="31">3.5</cx:pt>
          <cx:pt idx="32">2</cx:pt>
          <cx:pt idx="33">3</cx:pt>
          <cx:pt idx="34">3.5</cx:pt>
          <cx:pt idx="35">3</cx:pt>
          <cx:pt idx="36">3.5</cx:pt>
          <cx:pt idx="37">3.5</cx:pt>
          <cx:pt idx="38">2</cx:pt>
          <cx:pt idx="39">5</cx:pt>
          <cx:pt idx="40">3</cx:pt>
          <cx:pt idx="41">2.6667000000000001</cx:pt>
          <cx:pt idx="42">2.6667000000000001</cx:pt>
          <cx:pt idx="43">2</cx:pt>
          <cx:pt idx="44">2.3332999999999999</cx:pt>
          <cx:pt idx="45">3.5</cx:pt>
          <cx:pt idx="46">2.5</cx:pt>
          <cx:pt idx="47">3</cx:pt>
          <cx:pt idx="48">3</cx:pt>
          <cx:pt idx="49">3</cx:pt>
          <cx:pt idx="50">3.3332999999999999</cx:pt>
          <cx:pt idx="51">3</cx:pt>
          <cx:pt idx="52">4</cx:pt>
          <cx:pt idx="53">3.5</cx:pt>
          <cx:pt idx="54">5</cx:pt>
          <cx:pt idx="55">4.5</cx:pt>
          <cx:pt idx="56">4</cx:pt>
          <cx:pt idx="57">3</cx:pt>
          <cx:pt idx="58">4</cx:pt>
          <cx:pt idx="59">2.5</cx:pt>
          <cx:pt idx="60">3.5</cx:pt>
          <cx:pt idx="61">4.5</cx:pt>
          <cx:pt idx="62">3.5</cx:pt>
          <cx:pt idx="63">2.5</cx:pt>
          <cx:pt idx="64">3</cx:pt>
          <cx:pt idx="65">2.5</cx:pt>
          <cx:pt idx="66">3</cx:pt>
          <cx:pt idx="67">3</cx:pt>
          <cx:pt idx="68">2.3332999999999999</cx:pt>
          <cx:pt idx="69">3</cx:pt>
          <cx:pt idx="70">2.5</cx:pt>
          <cx:pt idx="71">2.6667000000000001</cx:pt>
          <cx:pt idx="72">2.5</cx:pt>
          <cx:pt idx="73">4.5</cx:pt>
          <cx:pt idx="74">3</cx:pt>
          <cx:pt idx="75">2.5</cx:pt>
          <cx:pt idx="76">2.6667000000000001</cx:pt>
          <cx:pt idx="77">3.5</cx:pt>
          <cx:pt idx="78">3.5</cx:pt>
          <cx:pt idx="79">2</cx:pt>
          <cx:pt idx="80">4.5</cx:pt>
          <cx:pt idx="81">3</cx:pt>
          <cx:pt idx="82">3</cx:pt>
          <cx:pt idx="83">2</cx:pt>
          <cx:pt idx="84">2</cx:pt>
          <cx:pt idx="85">3.5</cx:pt>
          <cx:pt idx="86">2</cx:pt>
          <cx:pt idx="87">2.5</cx:pt>
          <cx:pt idx="88">4.5</cx:pt>
          <cx:pt idx="89">3.5</cx:pt>
          <cx:pt idx="90">3</cx:pt>
          <cx:pt idx="91">2</cx:pt>
          <cx:pt idx="92">4.5</cx:pt>
          <cx:pt idx="93">4</cx:pt>
          <cx:pt idx="94">3.5</cx:pt>
          <cx:pt idx="95">3</cx:pt>
          <cx:pt idx="96">2.5</cx:pt>
          <cx:pt idx="97">4</cx:pt>
          <cx:pt idx="98">3</cx:pt>
          <cx:pt idx="99">3.5</cx:pt>
          <cx:pt idx="100">2.5</cx:pt>
          <cx:pt idx="101">2.5</cx:pt>
          <cx:pt idx="102">2.5</cx:pt>
          <cx:pt idx="103">3</cx:pt>
          <cx:pt idx="104">2.5</cx:pt>
          <cx:pt idx="105">2.3332999999999999</cx:pt>
          <cx:pt idx="106">4.5</cx:pt>
          <cx:pt idx="107">2.3332999999999999</cx:pt>
          <cx:pt idx="108">2.5</cx:pt>
          <cx:pt idx="109">3</cx:pt>
          <cx:pt idx="110">3</cx:pt>
          <cx:pt idx="111">3</cx:pt>
          <cx:pt idx="112">4</cx:pt>
          <cx:pt idx="113">4</cx:pt>
          <cx:pt idx="114">4</cx:pt>
          <cx:pt idx="115">4</cx:pt>
          <cx:pt idx="116">4</cx:pt>
          <cx:pt idx="117">4.5</cx:pt>
          <cx:pt idx="118">4</cx:pt>
          <cx:pt idx="119">3.5</cx:pt>
          <cx:pt idx="120">3.5</cx:pt>
          <cx:pt idx="121">3.5</cx:pt>
          <cx:pt idx="122">4.5</cx:pt>
          <cx:pt idx="123">4</cx:pt>
          <cx:pt idx="124">5</cx:pt>
          <cx:pt idx="125">5</cx:pt>
          <cx:pt idx="126">4</cx:pt>
          <cx:pt idx="127">4</cx:pt>
          <cx:pt idx="128">3.5</cx:pt>
          <cx:pt idx="129">3</cx:pt>
          <cx:pt idx="130">3.5</cx:pt>
          <cx:pt idx="131">4</cx:pt>
          <cx:pt idx="132">4</cx:pt>
          <cx:pt idx="133">3</cx:pt>
          <cx:pt idx="134">3.5</cx:pt>
          <cx:pt idx="135">2.5</cx:pt>
          <cx:pt idx="136">4.5</cx:pt>
          <cx:pt idx="137">2</cx:pt>
          <cx:pt idx="138">3.5</cx:pt>
          <cx:pt idx="139">4</cx:pt>
          <cx:pt idx="140">4.5</cx:pt>
          <cx:pt idx="141">4.5</cx:pt>
          <cx:pt idx="142">5</cx:pt>
          <cx:pt idx="143">3.5</cx:pt>
          <cx:pt idx="144">3.5</cx:pt>
          <cx:pt idx="145">4</cx:pt>
          <cx:pt idx="146">3.5</cx:pt>
          <cx:pt idx="147">4</cx:pt>
          <cx:pt idx="148">3.5</cx:pt>
          <cx:pt idx="149">4.5</cx:pt>
          <cx:pt idx="150">4</cx:pt>
          <cx:pt idx="151">3.5</cx:pt>
          <cx:pt idx="152">4</cx:pt>
          <cx:pt idx="153">3.5</cx:pt>
          <cx:pt idx="154">4</cx:pt>
          <cx:pt idx="155">3.5</cx:pt>
          <cx:pt idx="156">4.5</cx:pt>
          <cx:pt idx="157">4.5</cx:pt>
          <cx:pt idx="158">4</cx:pt>
          <cx:pt idx="159">3.5</cx:pt>
          <cx:pt idx="160">4</cx:pt>
          <cx:pt idx="161">2.5</cx:pt>
          <cx:pt idx="162">3</cx:pt>
          <cx:pt idx="163">3</cx:pt>
          <cx:pt idx="164">3</cx:pt>
          <cx:pt idx="165">3.5</cx:pt>
          <cx:pt idx="166">3</cx:pt>
          <cx:pt idx="167">4</cx:pt>
          <cx:pt idx="168">4</cx:pt>
          <cx:pt idx="169">3</cx:pt>
          <cx:pt idx="170">3</cx:pt>
          <cx:pt idx="171">4.5</cx:pt>
          <cx:pt idx="172">3.5</cx:pt>
          <cx:pt idx="173">4</cx:pt>
          <cx:pt idx="174">4.5</cx:pt>
          <cx:pt idx="175">3</cx:pt>
          <cx:pt idx="176">3</cx:pt>
          <cx:pt idx="177">4</cx:pt>
          <cx:pt idx="178">4.5</cx:pt>
          <cx:pt idx="179">3</cx:pt>
          <cx:pt idx="180">2.5</cx:pt>
          <cx:pt idx="181">4.5</cx:pt>
          <cx:pt idx="182">3</cx:pt>
          <cx:pt idx="183">2.5</cx:pt>
          <cx:pt idx="184">2</cx:pt>
          <cx:pt idx="185">2</cx:pt>
          <cx:pt idx="186">2</cx:pt>
          <cx:pt idx="187">4</cx:pt>
          <cx:pt idx="188">3.5</cx:pt>
          <cx:pt idx="189">3.5</cx:pt>
          <cx:pt idx="190">3</cx:pt>
          <cx:pt idx="191">3.5</cx:pt>
          <cx:pt idx="192">3.5</cx:pt>
          <cx:pt idx="193">2</cx:pt>
          <cx:pt idx="194">4</cx:pt>
          <cx:pt idx="195">3.5</cx:pt>
          <cx:pt idx="196">4</cx:pt>
          <cx:pt idx="197">3.5</cx:pt>
          <cx:pt idx="198">3.5</cx:pt>
          <cx:pt idx="199">4.5</cx:pt>
          <cx:pt idx="200">4</cx:pt>
          <cx:pt idx="201">4.5</cx:pt>
          <cx:pt idx="202">4.5</cx:pt>
          <cx:pt idx="203">5</cx:pt>
          <cx:pt idx="204">4</cx:pt>
          <cx:pt idx="205">4</cx:pt>
          <cx:pt idx="206">4</cx:pt>
          <cx:pt idx="207">4.5</cx:pt>
          <cx:pt idx="208">4.5</cx:pt>
          <cx:pt idx="209">4.5</cx:pt>
          <cx:pt idx="210">4</cx:pt>
          <cx:pt idx="211">4</cx:pt>
          <cx:pt idx="212">3.5</cx:pt>
          <cx:pt idx="213">3</cx:pt>
          <cx:pt idx="214">4</cx:pt>
          <cx:pt idx="215">4</cx:pt>
          <cx:pt idx="216">4.5</cx:pt>
          <cx:pt idx="217">4.5</cx:pt>
          <cx:pt idx="218">4.5</cx:pt>
          <cx:pt idx="219">4.5</cx:pt>
          <cx:pt idx="220">5</cx:pt>
          <cx:pt idx="221">4.5</cx:pt>
          <cx:pt idx="222">4.5</cx:pt>
          <cx:pt idx="223">4.5</cx:pt>
          <cx:pt idx="224">4.5</cx:pt>
          <cx:pt idx="225">4.5</cx:pt>
          <cx:pt idx="226">2.5</cx:pt>
          <cx:pt idx="227">4</cx:pt>
          <cx:pt idx="228">3.5</cx:pt>
          <cx:pt idx="229">4</cx:pt>
          <cx:pt idx="230">4.5</cx:pt>
          <cx:pt idx="231">2.5</cx:pt>
          <cx:pt idx="232">4.5</cx:pt>
          <cx:pt idx="233">3</cx:pt>
          <cx:pt idx="234">4</cx:pt>
          <cx:pt idx="235">4.5</cx:pt>
          <cx:pt idx="236">2.5</cx:pt>
          <cx:pt idx="237">2.5</cx:pt>
          <cx:pt idx="238">2.5</cx:pt>
          <cx:pt idx="239">3</cx:pt>
          <cx:pt idx="240">3</cx:pt>
          <cx:pt idx="241">3</cx:pt>
          <cx:pt idx="242">2.5</cx:pt>
          <cx:pt idx="243">3</cx:pt>
          <cx:pt idx="244">4</cx:pt>
          <cx:pt idx="245">3</cx:pt>
          <cx:pt idx="246">3</cx:pt>
          <cx:pt idx="247">3.5</cx:pt>
          <cx:pt idx="248">3</cx:pt>
          <cx:pt idx="249">3</cx:pt>
          <cx:pt idx="250">3</cx:pt>
          <cx:pt idx="251">3.5</cx:pt>
          <cx:pt idx="252">3.5</cx:pt>
          <cx:pt idx="253">4</cx:pt>
          <cx:pt idx="254">2.5</cx:pt>
          <cx:pt idx="255">3</cx:pt>
          <cx:pt idx="256">3.5</cx:pt>
          <cx:pt idx="257">4</cx:pt>
          <cx:pt idx="258">3.5</cx:pt>
          <cx:pt idx="259">3.5</cx:pt>
          <cx:pt idx="260">3.5</cx:pt>
          <cx:pt idx="261">4.5</cx:pt>
          <cx:pt idx="262">4.5</cx:pt>
          <cx:pt idx="263">4.5</cx:pt>
          <cx:pt idx="264">4.5</cx:pt>
          <cx:pt idx="265">3</cx:pt>
          <cx:pt idx="266">4.5</cx:pt>
          <cx:pt idx="267">4</cx:pt>
          <cx:pt idx="268">4.5</cx:pt>
          <cx:pt idx="269">3.5</cx:pt>
          <cx:pt idx="270">4.5</cx:pt>
          <cx:pt idx="271">4.5</cx:pt>
          <cx:pt idx="272">3.5</cx:pt>
          <cx:pt idx="273">3.5</cx:pt>
          <cx:pt idx="274">2.5</cx:pt>
          <cx:pt idx="275">3</cx:pt>
          <cx:pt idx="276">3</cx:pt>
          <cx:pt idx="277">4</cx:pt>
          <cx:pt idx="278">3.5</cx:pt>
          <cx:pt idx="279">4</cx:pt>
          <cx:pt idx="280">3</cx:pt>
          <cx:pt idx="281">3</cx:pt>
          <cx:pt idx="282">3</cx:pt>
          <cx:pt idx="283">2.5</cx:pt>
          <cx:pt idx="284">2.5</cx:pt>
          <cx:pt idx="285">2.5</cx:pt>
          <cx:pt idx="286">3</cx:pt>
          <cx:pt idx="287">2.5</cx:pt>
          <cx:pt idx="288">3</cx:pt>
          <cx:pt idx="289">3</cx:pt>
          <cx:pt idx="290">3.5</cx:pt>
          <cx:pt idx="291">3.5</cx:pt>
          <cx:pt idx="292">3.5</cx:pt>
          <cx:pt idx="293">3</cx:pt>
          <cx:pt idx="294">2.5</cx:pt>
          <cx:pt idx="295">1.5</cx:pt>
          <cx:pt idx="296">3.5</cx:pt>
          <cx:pt idx="297">3.5</cx:pt>
          <cx:pt idx="298">3</cx:pt>
          <cx:pt idx="299">3</cx:pt>
          <cx:pt idx="300">3</cx:pt>
          <cx:pt idx="301">3</cx:pt>
          <cx:pt idx="302">4.5</cx:pt>
          <cx:pt idx="303">4.5</cx:pt>
          <cx:pt idx="304">4.5</cx:pt>
          <cx:pt idx="305">3</cx:pt>
          <cx:pt idx="306">2.5</cx:pt>
          <cx:pt idx="307">2.5</cx:pt>
          <cx:pt idx="308">4</cx:pt>
          <cx:pt idx="309">4</cx:pt>
          <cx:pt idx="310">3.5</cx:pt>
          <cx:pt idx="311">5</cx:pt>
          <cx:pt idx="312">4.5</cx:pt>
          <cx:pt idx="313">4</cx:pt>
          <cx:pt idx="314">2.5</cx:pt>
          <cx:pt idx="315">3</cx:pt>
          <cx:pt idx="316">3.5</cx:pt>
          <cx:pt idx="317">3.5</cx:pt>
          <cx:pt idx="318">3</cx:pt>
          <cx:pt idx="319">4</cx:pt>
          <cx:pt idx="320">3.5</cx:pt>
          <cx:pt idx="321">3</cx:pt>
          <cx:pt idx="322">4.5</cx:pt>
          <cx:pt idx="323">3</cx:pt>
          <cx:pt idx="324">3.5</cx:pt>
          <cx:pt idx="325">4</cx:pt>
          <cx:pt idx="326">4</cx:pt>
          <cx:pt idx="327">4.5</cx:pt>
          <cx:pt idx="328">4</cx:pt>
          <cx:pt idx="329">3.5</cx:pt>
          <cx:pt idx="330">4.5</cx:pt>
          <cx:pt idx="331">3.5</cx:pt>
          <cx:pt idx="332">3.5</cx:pt>
          <cx:pt idx="333">4.5</cx:pt>
          <cx:pt idx="334">4</cx:pt>
          <cx:pt idx="335">4</cx:pt>
          <cx:pt idx="336">4</cx:pt>
          <cx:pt idx="337">4</cx:pt>
          <cx:pt idx="338">4.5</cx:pt>
          <cx:pt idx="339">3.5</cx:pt>
          <cx:pt idx="340">4</cx:pt>
          <cx:pt idx="341">3.5</cx:pt>
          <cx:pt idx="342">1.5</cx:pt>
          <cx:pt idx="343">3</cx:pt>
          <cx:pt idx="344">3</cx:pt>
          <cx:pt idx="345">4</cx:pt>
          <cx:pt idx="346">3</cx:pt>
          <cx:pt idx="347">3</cx:pt>
          <cx:pt idx="348">4.5</cx:pt>
          <cx:pt idx="349">4</cx:pt>
          <cx:pt idx="350">4</cx:pt>
          <cx:pt idx="351">3.6667000000000001</cx:pt>
          <cx:pt idx="352">4.5</cx:pt>
          <cx:pt idx="353">3.3332999999999999</cx:pt>
          <cx:pt idx="354">3</cx:pt>
          <cx:pt idx="355">3.5</cx:pt>
          <cx:pt idx="356">4</cx:pt>
          <cx:pt idx="357">4</cx:pt>
          <cx:pt idx="358">4.5</cx:pt>
          <cx:pt idx="359">2.5</cx:pt>
          <cx:pt idx="360">1.5</cx:pt>
          <cx:pt idx="361">4.5</cx:pt>
          <cx:pt idx="362">2.3332999999999999</cx:pt>
          <cx:pt idx="363">4</cx:pt>
          <cx:pt idx="364">4.5</cx:pt>
          <cx:pt idx="365">4</cx:pt>
          <cx:pt idx="366">3.5</cx:pt>
          <cx:pt idx="367">4.5</cx:pt>
          <cx:pt idx="368">3.5</cx:pt>
          <cx:pt idx="369">4.5</cx:pt>
          <cx:pt idx="370">3.5</cx:pt>
          <cx:pt idx="371">4.5</cx:pt>
          <cx:pt idx="372">4</cx:pt>
          <cx:pt idx="373">4</cx:pt>
          <cx:pt idx="374">4.5</cx:pt>
          <cx:pt idx="375">4.5</cx:pt>
          <cx:pt idx="376">3.5</cx:pt>
          <cx:pt idx="377">4</cx:pt>
          <cx:pt idx="378">4</cx:pt>
          <cx:pt idx="379">3</cx:pt>
          <cx:pt idx="380">4.5</cx:pt>
          <cx:pt idx="381">4</cx:pt>
          <cx:pt idx="382">3.5</cx:pt>
          <cx:pt idx="383">3</cx:pt>
          <cx:pt idx="384">4</cx:pt>
          <cx:pt idx="385">3</cx:pt>
          <cx:pt idx="386">2.5</cx:pt>
          <cx:pt idx="387">4.5</cx:pt>
          <cx:pt idx="388">4.5</cx:pt>
          <cx:pt idx="389">4.5</cx:pt>
          <cx:pt idx="390">4.5</cx:pt>
          <cx:pt idx="391">4</cx:pt>
          <cx:pt idx="392">3.5</cx:pt>
          <cx:pt idx="393">5</cx:pt>
          <cx:pt idx="394">5</cx:pt>
          <cx:pt idx="395">4.5</cx:pt>
          <cx:pt idx="396">4.5</cx:pt>
          <cx:pt idx="397">4.5</cx:pt>
          <cx:pt idx="398">5</cx:pt>
          <cx:pt idx="399">3.5</cx:pt>
          <cx:pt idx="400">4.5</cx:pt>
          <cx:pt idx="401">4</cx:pt>
          <cx:pt idx="402">4.5</cx:pt>
          <cx:pt idx="403">4.5</cx:pt>
          <cx:pt idx="404">4</cx:pt>
          <cx:pt idx="405">3.5</cx:pt>
          <cx:pt idx="406">3.5</cx:pt>
          <cx:pt idx="407">2.5</cx:pt>
          <cx:pt idx="408">3</cx:pt>
          <cx:pt idx="409">3</cx:pt>
          <cx:pt idx="410">3</cx:pt>
          <cx:pt idx="411">3</cx:pt>
          <cx:pt idx="412">2.5</cx:pt>
          <cx:pt idx="413">4</cx:pt>
          <cx:pt idx="414">3</cx:pt>
          <cx:pt idx="415">4</cx:pt>
          <cx:pt idx="416">2.5</cx:pt>
          <cx:pt idx="417">4</cx:pt>
          <cx:pt idx="418">2.5</cx:pt>
          <cx:pt idx="419">2.5</cx:pt>
          <cx:pt idx="420">4</cx:pt>
          <cx:pt idx="421">3</cx:pt>
          <cx:pt idx="422">3</cx:pt>
          <cx:pt idx="423">4</cx:pt>
          <cx:pt idx="424">2.5</cx:pt>
          <cx:pt idx="425">3.5</cx:pt>
          <cx:pt idx="426">3</cx:pt>
          <cx:pt idx="427">2.5</cx:pt>
          <cx:pt idx="428">3.5</cx:pt>
          <cx:pt idx="429">4</cx:pt>
          <cx:pt idx="430">4.5</cx:pt>
          <cx:pt idx="431">4.5</cx:pt>
          <cx:pt idx="432">4.5</cx:pt>
          <cx:pt idx="433">3.5</cx:pt>
          <cx:pt idx="434">4</cx:pt>
          <cx:pt idx="435">4</cx:pt>
          <cx:pt idx="436">2.5</cx:pt>
          <cx:pt idx="437">2.5</cx:pt>
          <cx:pt idx="438">2</cx:pt>
          <cx:pt idx="439">2.5</cx:pt>
          <cx:pt idx="440">2.5</cx:pt>
          <cx:pt idx="441">2.5</cx:pt>
          <cx:pt idx="442">2.5</cx:pt>
          <cx:pt idx="443">2.5</cx:pt>
          <cx:pt idx="444">3.5</cx:pt>
          <cx:pt idx="445">2.5</cx:pt>
          <cx:pt idx="446">3.5</cx:pt>
          <cx:pt idx="447">3</cx:pt>
          <cx:pt idx="448">4</cx:pt>
          <cx:pt idx="449">2.5</cx:pt>
          <cx:pt idx="450">4</cx:pt>
          <cx:pt idx="451">3</cx:pt>
          <cx:pt idx="452">3.5</cx:pt>
          <cx:pt idx="453">3</cx:pt>
          <cx:pt idx="454">3</cx:pt>
          <cx:pt idx="455">3</cx:pt>
          <cx:pt idx="456">3.5</cx:pt>
          <cx:pt idx="457">3.5</cx:pt>
          <cx:pt idx="458">3.5</cx:pt>
          <cx:pt idx="459">2.5</cx:pt>
          <cx:pt idx="460">3.5</cx:pt>
          <cx:pt idx="461">4</cx:pt>
          <cx:pt idx="462">3</cx:pt>
          <cx:pt idx="463">3.5</cx:pt>
          <cx:pt idx="464">4.5</cx:pt>
          <cx:pt idx="465">3.5</cx:pt>
          <cx:pt idx="466">3.5</cx:pt>
          <cx:pt idx="467">4</cx:pt>
          <cx:pt idx="468">3.5</cx:pt>
          <cx:pt idx="469">3</cx:pt>
          <cx:pt idx="470">4</cx:pt>
          <cx:pt idx="471">2.5</cx:pt>
          <cx:pt idx="472">3.5</cx:pt>
          <cx:pt idx="473">3</cx:pt>
          <cx:pt idx="474">2.5</cx:pt>
          <cx:pt idx="475">2.5</cx:pt>
          <cx:pt idx="476">2.5</cx:pt>
          <cx:pt idx="477">2.5</cx:pt>
          <cx:pt idx="478">3.5</cx:pt>
          <cx:pt idx="479">2</cx:pt>
          <cx:pt idx="480">3.5</cx:pt>
          <cx:pt idx="481">3.5</cx:pt>
          <cx:pt idx="482">4.5</cx:pt>
          <cx:pt idx="483">4</cx:pt>
          <cx:pt idx="484">3</cx:pt>
          <cx:pt idx="485">3.5</cx:pt>
          <cx:pt idx="486">4.5</cx:pt>
          <cx:pt idx="487">3.5</cx:pt>
          <cx:pt idx="488">3.5</cx:pt>
          <cx:pt idx="489">4.5</cx:pt>
          <cx:pt idx="490">4.5</cx:pt>
          <cx:pt idx="491">4.5</cx:pt>
          <cx:pt idx="492">3.5</cx:pt>
          <cx:pt idx="493">4</cx:pt>
          <cx:pt idx="494">3</cx:pt>
          <cx:pt idx="495">4.5</cx:pt>
          <cx:pt idx="496">4</cx:pt>
          <cx:pt idx="497">3.5</cx:pt>
          <cx:pt idx="498">2.5</cx:pt>
          <cx:pt idx="499">4</cx:pt>
          <cx:pt idx="500">2</cx:pt>
          <cx:pt idx="501">4</cx:pt>
          <cx:pt idx="502">4</cx:pt>
          <cx:pt idx="503">3</cx:pt>
          <cx:pt idx="504">1.5</cx:pt>
          <cx:pt idx="505">2.5</cx:pt>
          <cx:pt idx="506">2.5</cx:pt>
          <cx:pt idx="507">2.5</cx:pt>
          <cx:pt idx="508">5</cx:pt>
          <cx:pt idx="509">4</cx:pt>
          <cx:pt idx="510">3.5</cx:pt>
          <cx:pt idx="511">3</cx:pt>
          <cx:pt idx="512">4.5</cx:pt>
          <cx:pt idx="513">4</cx:pt>
          <cx:pt idx="514">3</cx:pt>
          <cx:pt idx="515">4</cx:pt>
          <cx:pt idx="516">4</cx:pt>
          <cx:pt idx="517">4</cx:pt>
          <cx:pt idx="518">4.5</cx:pt>
          <cx:pt idx="519">2.5</cx:pt>
          <cx:pt idx="520">2.5</cx:pt>
          <cx:pt idx="521">2.5</cx:pt>
          <cx:pt idx="522">2</cx:pt>
          <cx:pt idx="523">4</cx:pt>
          <cx:pt idx="524">2.5</cx:pt>
          <cx:pt idx="525">1.5</cx:pt>
          <cx:pt idx="526">2.5</cx:pt>
          <cx:pt idx="527">3</cx:pt>
          <cx:pt idx="528">3</cx:pt>
          <cx:pt idx="529">4</cx:pt>
          <cx:pt idx="530">4</cx:pt>
          <cx:pt idx="531">3.5</cx:pt>
          <cx:pt idx="532">4</cx:pt>
          <cx:pt idx="533">4.5</cx:pt>
          <cx:pt idx="534">3</cx:pt>
          <cx:pt idx="535">3.5</cx:pt>
          <cx:pt idx="536">4</cx:pt>
          <cx:pt idx="537">4</cx:pt>
          <cx:pt idx="538">4</cx:pt>
          <cx:pt idx="539">4.5</cx:pt>
          <cx:pt idx="540">3.5</cx:pt>
          <cx:pt idx="541">4.5</cx:pt>
          <cx:pt idx="542">2.5</cx:pt>
          <cx:pt idx="543">4.5</cx:pt>
          <cx:pt idx="544">4</cx:pt>
          <cx:pt idx="545">3.5</cx:pt>
          <cx:pt idx="546">5</cx:pt>
          <cx:pt idx="547">4.5</cx:pt>
          <cx:pt idx="548">4.5</cx:pt>
          <cx:pt idx="549">4</cx:pt>
          <cx:pt idx="550">2.5</cx:pt>
          <cx:pt idx="551">4.5</cx:pt>
          <cx:pt idx="552">4.5</cx:pt>
          <cx:pt idx="553">4.5</cx:pt>
          <cx:pt idx="554">3.5</cx:pt>
          <cx:pt idx="555">4.5</cx:pt>
          <cx:pt idx="556">3</cx:pt>
          <cx:pt idx="557">3.5</cx:pt>
          <cx:pt idx="558">4</cx:pt>
          <cx:pt idx="559">3.5</cx:pt>
          <cx:pt idx="560">4.5</cx:pt>
          <cx:pt idx="561">4</cx:pt>
          <cx:pt idx="562">4</cx:pt>
          <cx:pt idx="563">3</cx:pt>
          <cx:pt idx="564">4</cx:pt>
          <cx:pt idx="565">3.5</cx:pt>
          <cx:pt idx="566">4</cx:pt>
          <cx:pt idx="567">4.5</cx:pt>
          <cx:pt idx="568">4</cx:pt>
          <cx:pt idx="569">4.5</cx:pt>
          <cx:pt idx="570">4.5</cx:pt>
          <cx:pt idx="571">4</cx:pt>
          <cx:pt idx="572">4</cx:pt>
          <cx:pt idx="573">3</cx:pt>
          <cx:pt idx="574">3</cx:pt>
          <cx:pt idx="575">1.5</cx:pt>
          <cx:pt idx="576">2.5</cx:pt>
          <cx:pt idx="577">2.5</cx:pt>
          <cx:pt idx="578">2.5</cx:pt>
          <cx:pt idx="579">2.5</cx:pt>
          <cx:pt idx="580">2.5</cx:pt>
          <cx:pt idx="581">2</cx:pt>
          <cx:pt idx="582">1.5</cx:pt>
          <cx:pt idx="583">2</cx:pt>
          <cx:pt idx="584">2</cx:pt>
          <cx:pt idx="585">2</cx:pt>
          <cx:pt idx="586">2</cx:pt>
          <cx:pt idx="587">2.5</cx:pt>
          <cx:pt idx="588">2.5</cx:pt>
          <cx:pt idx="589">2</cx:pt>
          <cx:pt idx="590">2.5</cx:pt>
          <cx:pt idx="591">2</cx:pt>
          <cx:pt idx="592">2.5</cx:pt>
          <cx:pt idx="593">2.5</cx:pt>
          <cx:pt idx="594">2</cx:pt>
          <cx:pt idx="595">2</cx:pt>
          <cx:pt idx="596">2.5</cx:pt>
          <cx:pt idx="597">2</cx:pt>
          <cx:pt idx="598">2.5</cx:pt>
          <cx:pt idx="599">2</cx:pt>
          <cx:pt idx="600">2.5</cx:pt>
          <cx:pt idx="601">2</cx:pt>
          <cx:pt idx="602">2.5</cx:pt>
          <cx:pt idx="603">2.5</cx:pt>
          <cx:pt idx="604">2</cx:pt>
          <cx:pt idx="605">2</cx:pt>
          <cx:pt idx="606">2.6667000000000001</cx:pt>
          <cx:pt idx="607">2.3332999999999999</cx:pt>
          <cx:pt idx="608">2.3332999999999999</cx:pt>
          <cx:pt idx="609">2</cx:pt>
          <cx:pt idx="610">2.6667000000000001</cx:pt>
          <cx:pt idx="611">2</cx:pt>
          <cx:pt idx="612">2.3332999999999999</cx:pt>
          <cx:pt idx="613">2.6667000000000001</cx:pt>
          <cx:pt idx="614">3</cx:pt>
          <cx:pt idx="615">2.6667000000000001</cx:pt>
          <cx:pt idx="616">2.6667000000000001</cx:pt>
          <cx:pt idx="617">2</cx:pt>
          <cx:pt idx="618">2.3332999999999999</cx:pt>
          <cx:pt idx="619">2.3332999999999999</cx:pt>
          <cx:pt idx="620">2.3332999999999999</cx:pt>
          <cx:pt idx="621">2</cx:pt>
          <cx:pt idx="622">2.3332999999999999</cx:pt>
          <cx:pt idx="623">2.6667000000000001</cx:pt>
          <cx:pt idx="624">3</cx:pt>
          <cx:pt idx="625">2.6667000000000001</cx:pt>
          <cx:pt idx="626">1.5</cx:pt>
          <cx:pt idx="627">1.5</cx:pt>
          <cx:pt idx="628">2</cx:pt>
          <cx:pt idx="629">2</cx:pt>
          <cx:pt idx="630">1.5</cx:pt>
          <cx:pt idx="631">1.5</cx:pt>
          <cx:pt idx="632">2.5</cx:pt>
          <cx:pt idx="633">2.5</cx:pt>
          <cx:pt idx="634">2.5</cx:pt>
          <cx:pt idx="635">2</cx:pt>
          <cx:pt idx="636">2.5</cx:pt>
          <cx:pt idx="637">2.5</cx:pt>
          <cx:pt idx="638">2</cx:pt>
          <cx:pt idx="639">2</cx:pt>
          <cx:pt idx="640">2</cx:pt>
          <cx:pt idx="641">2.5</cx:pt>
          <cx:pt idx="642">2</cx:pt>
          <cx:pt idx="643">3</cx:pt>
          <cx:pt idx="644">2</cx:pt>
          <cx:pt idx="645">2.5</cx:pt>
          <cx:pt idx="646">3</cx:pt>
          <cx:pt idx="647">2.5</cx:pt>
          <cx:pt idx="648">2.5</cx:pt>
          <cx:pt idx="649">2.5</cx:pt>
          <cx:pt idx="650">2.5</cx:pt>
          <cx:pt idx="651">2.5</cx:pt>
          <cx:pt idx="652">2.5</cx:pt>
          <cx:pt idx="653">2.5</cx:pt>
          <cx:pt idx="654">3.5</cx:pt>
          <cx:pt idx="655">4</cx:pt>
          <cx:pt idx="656">3</cx:pt>
          <cx:pt idx="657">3</cx:pt>
          <cx:pt idx="658">3.5</cx:pt>
          <cx:pt idx="659">3</cx:pt>
          <cx:pt idx="660">3</cx:pt>
          <cx:pt idx="661">2.5</cx:pt>
          <cx:pt idx="662">2.5</cx:pt>
          <cx:pt idx="663">2.5</cx:pt>
          <cx:pt idx="664">2</cx:pt>
          <cx:pt idx="665">3</cx:pt>
          <cx:pt idx="666">2.5</cx:pt>
          <cx:pt idx="667">2</cx:pt>
          <cx:pt idx="668">2.5</cx:pt>
          <cx:pt idx="669">2.5</cx:pt>
          <cx:pt idx="670">2</cx:pt>
          <cx:pt idx="671">2</cx:pt>
          <cx:pt idx="672">2.5</cx:pt>
          <cx:pt idx="673">2</cx:pt>
          <cx:pt idx="674">2</cx:pt>
          <cx:pt idx="675">2.5</cx:pt>
          <cx:pt idx="676">2.5</cx:pt>
          <cx:pt idx="677">2.5</cx:pt>
          <cx:pt idx="678">2</cx:pt>
          <cx:pt idx="679">2.5</cx:pt>
          <cx:pt idx="680">3</cx:pt>
          <cx:pt idx="681">2.5</cx:pt>
          <cx:pt idx="682">2.5</cx:pt>
          <cx:pt idx="683">2.5</cx:pt>
          <cx:pt idx="684">2</cx:pt>
          <cx:pt idx="685">2</cx:pt>
          <cx:pt idx="686">2.5</cx:pt>
          <cx:pt idx="687">2</cx:pt>
          <cx:pt idx="688">2.5</cx:pt>
          <cx:pt idx="689">2.5</cx:pt>
          <cx:pt idx="690">2.5</cx:pt>
          <cx:pt idx="691">2.5</cx:pt>
          <cx:pt idx="692">2.5</cx:pt>
          <cx:pt idx="693">2.6667000000000001</cx:pt>
          <cx:pt idx="694">2</cx:pt>
          <cx:pt idx="695">3</cx:pt>
          <cx:pt idx="696">2</cx:pt>
          <cx:pt idx="697">3.3332999999999999</cx:pt>
          <cx:pt idx="698">2</cx:pt>
          <cx:pt idx="699">2.6667000000000001</cx:pt>
          <cx:pt idx="700">2.6667000000000001</cx:pt>
          <cx:pt idx="701">2.6667000000000001</cx:pt>
          <cx:pt idx="702">2</cx:pt>
          <cx:pt idx="703">1.6667000000000001</cx:pt>
          <cx:pt idx="704">3</cx:pt>
          <cx:pt idx="705">3</cx:pt>
          <cx:pt idx="706">2.6667000000000001</cx:pt>
          <cx:pt idx="707">2</cx:pt>
          <cx:pt idx="708">2.6667000000000001</cx:pt>
          <cx:pt idx="709">2.3332999999999999</cx:pt>
          <cx:pt idx="710">2</cx:pt>
          <cx:pt idx="711">2.6667000000000001</cx:pt>
          <cx:pt idx="712">2.3332999999999999</cx:pt>
          <cx:pt idx="713">2.3332999999999999</cx:pt>
          <cx:pt idx="714">2.3332999999999999</cx:pt>
          <cx:pt idx="715">2</cx:pt>
          <cx:pt idx="716">3</cx:pt>
          <cx:pt idx="717">3</cx:pt>
          <cx:pt idx="718">3</cx:pt>
          <cx:pt idx="719">3</cx:pt>
          <cx:pt idx="720">3</cx:pt>
          <cx:pt idx="721">3</cx:pt>
          <cx:pt idx="722">3.3332999999999999</cx:pt>
          <cx:pt idx="723">2.6667000000000001</cx:pt>
          <cx:pt idx="724">3.6667000000000001</cx:pt>
          <cx:pt idx="725">2.3332999999999999</cx:pt>
          <cx:pt idx="726">3</cx:pt>
          <cx:pt idx="727">4</cx:pt>
          <cx:pt idx="728">4</cx:pt>
          <cx:pt idx="729">4.5</cx:pt>
          <cx:pt idx="730">4.5</cx:pt>
          <cx:pt idx="731">4.5</cx:pt>
          <cx:pt idx="732">4</cx:pt>
          <cx:pt idx="733">4</cx:pt>
          <cx:pt idx="734">4</cx:pt>
          <cx:pt idx="735">4.5</cx:pt>
          <cx:pt idx="736">2.5</cx:pt>
          <cx:pt idx="737">3</cx:pt>
          <cx:pt idx="738">3</cx:pt>
          <cx:pt idx="739">3</cx:pt>
          <cx:pt idx="740">3.3332999999999999</cx:pt>
          <cx:pt idx="741">4</cx:pt>
          <cx:pt idx="742">3</cx:pt>
          <cx:pt idx="743">4.5</cx:pt>
          <cx:pt idx="744">4</cx:pt>
          <cx:pt idx="745">3.5</cx:pt>
          <cx:pt idx="746">2</cx:pt>
          <cx:pt idx="747">1.3332999999999999</cx:pt>
          <cx:pt idx="748">1.3332999999999999</cx:pt>
          <cx:pt idx="749">2.6667000000000001</cx:pt>
          <cx:pt idx="750">2.3332999999999999</cx:pt>
          <cx:pt idx="751">2.3332999999999999</cx:pt>
          <cx:pt idx="752">2.6667000000000001</cx:pt>
          <cx:pt idx="753">2.6667000000000001</cx:pt>
          <cx:pt idx="754">2.6667000000000001</cx:pt>
          <cx:pt idx="755">2.3332999999999999</cx:pt>
          <cx:pt idx="756">3.5</cx:pt>
          <cx:pt idx="757">3</cx:pt>
          <cx:pt idx="758">2.5</cx:pt>
          <cx:pt idx="759">3.5</cx:pt>
          <cx:pt idx="760">3</cx:pt>
          <cx:pt idx="761">3.5</cx:pt>
          <cx:pt idx="762">3.5</cx:pt>
          <cx:pt idx="763">3</cx:pt>
          <cx:pt idx="764">3</cx:pt>
          <cx:pt idx="765">3.5</cx:pt>
          <cx:pt idx="766">3.5</cx:pt>
          <cx:pt idx="767">3</cx:pt>
          <cx:pt idx="768">3.5</cx:pt>
          <cx:pt idx="769">3</cx:pt>
          <cx:pt idx="770">2.6667000000000001</cx:pt>
          <cx:pt idx="771">3.5</cx:pt>
          <cx:pt idx="772">4</cx:pt>
          <cx:pt idx="773">3</cx:pt>
          <cx:pt idx="774">3.5</cx:pt>
          <cx:pt idx="775">3.5</cx:pt>
          <cx:pt idx="776">3.5</cx:pt>
          <cx:pt idx="777">2</cx:pt>
          <cx:pt idx="778">1.6667000000000001</cx:pt>
          <cx:pt idx="779">2</cx:pt>
          <cx:pt idx="780">2.6667000000000001</cx:pt>
          <cx:pt idx="781">2.6667000000000001</cx:pt>
          <cx:pt idx="782">3</cx:pt>
          <cx:pt idx="783">3.5</cx:pt>
          <cx:pt idx="784">3</cx:pt>
          <cx:pt idx="785">3.5</cx:pt>
          <cx:pt idx="786">3</cx:pt>
          <cx:pt idx="787">2.6667000000000001</cx:pt>
          <cx:pt idx="788">2.6667000000000001</cx:pt>
          <cx:pt idx="789">2.3332999999999999</cx:pt>
          <cx:pt idx="790">3</cx:pt>
          <cx:pt idx="791">3</cx:pt>
          <cx:pt idx="792">2.6667000000000001</cx:pt>
          <cx:pt idx="793">3</cx:pt>
          <cx:pt idx="794">3</cx:pt>
          <cx:pt idx="795">3</cx:pt>
          <cx:pt idx="796">2.6667000000000001</cx:pt>
          <cx:pt idx="797">2.6667000000000001</cx:pt>
          <cx:pt idx="798">2.6667000000000001</cx:pt>
          <cx:pt idx="799">3</cx:pt>
          <cx:pt idx="800">3</cx:pt>
          <cx:pt idx="801">3.5</cx:pt>
          <cx:pt idx="802">2.5</cx:pt>
          <cx:pt idx="803">3</cx:pt>
          <cx:pt idx="804">2.5</cx:pt>
          <cx:pt idx="805">4</cx:pt>
          <cx:pt idx="806">2.5</cx:pt>
          <cx:pt idx="807">3.5</cx:pt>
          <cx:pt idx="808">3.5</cx:pt>
          <cx:pt idx="809">3</cx:pt>
          <cx:pt idx="810">3</cx:pt>
          <cx:pt idx="811">3.5</cx:pt>
          <cx:pt idx="812">2.5</cx:pt>
          <cx:pt idx="813">3</cx:pt>
          <cx:pt idx="814">2.5</cx:pt>
          <cx:pt idx="815">3</cx:pt>
          <cx:pt idx="816">2</cx:pt>
          <cx:pt idx="817">2.3332999999999999</cx:pt>
          <cx:pt idx="818">2.3332999999999999</cx:pt>
          <cx:pt idx="819">2.6667000000000001</cx:pt>
          <cx:pt idx="820">2.3332999999999999</cx:pt>
          <cx:pt idx="821">3</cx:pt>
          <cx:pt idx="822">2.5</cx:pt>
          <cx:pt idx="823">3.5</cx:pt>
          <cx:pt idx="824">3</cx:pt>
          <cx:pt idx="825">3.5</cx:pt>
          <cx:pt idx="826">3</cx:pt>
          <cx:pt idx="827">2.5</cx:pt>
          <cx:pt idx="828">4</cx:pt>
          <cx:pt idx="829">2</cx:pt>
          <cx:pt idx="830">3.5</cx:pt>
          <cx:pt idx="831">2.5</cx:pt>
          <cx:pt idx="832">3.5</cx:pt>
          <cx:pt idx="833">3.5</cx:pt>
          <cx:pt idx="834">3.5</cx:pt>
          <cx:pt idx="835">4</cx:pt>
          <cx:pt idx="836">3</cx:pt>
          <cx:pt idx="837">3</cx:pt>
          <cx:pt idx="838">4</cx:pt>
          <cx:pt idx="839">3.5</cx:pt>
          <cx:pt idx="840">2.5</cx:pt>
          <cx:pt idx="841">4.5</cx:pt>
          <cx:pt idx="842">2</cx:pt>
          <cx:pt idx="843">2</cx:pt>
          <cx:pt idx="844">4</cx:pt>
          <cx:pt idx="845">2.3332999999999999</cx:pt>
          <cx:pt idx="846">3.5</cx:pt>
          <cx:pt idx="847">4.5</cx:pt>
          <cx:pt idx="848">4.5</cx:pt>
          <cx:pt idx="849">4.5</cx:pt>
          <cx:pt idx="850">4.5</cx:pt>
          <cx:pt idx="851">5</cx:pt>
          <cx:pt idx="852">5</cx:pt>
          <cx:pt idx="853">4.5</cx:pt>
          <cx:pt idx="854">2</cx:pt>
          <cx:pt idx="855">2</cx:pt>
          <cx:pt idx="856">3.6667000000000001</cx:pt>
          <cx:pt idx="857">3</cx:pt>
          <cx:pt idx="858">2</cx:pt>
          <cx:pt idx="859">4.3333000000000004</cx:pt>
          <cx:pt idx="860">2</cx:pt>
          <cx:pt idx="861">2</cx:pt>
          <cx:pt idx="862">2</cx:pt>
          <cx:pt idx="863">2</cx:pt>
          <cx:pt idx="864">2.3332999999999999</cx:pt>
          <cx:pt idx="865">2.3332999999999999</cx:pt>
          <cx:pt idx="866">2.6667000000000001</cx:pt>
          <cx:pt idx="867">2.3332999999999999</cx:pt>
          <cx:pt idx="868">2</cx:pt>
          <cx:pt idx="869">3</cx:pt>
          <cx:pt idx="870">3.3332999999999999</cx:pt>
          <cx:pt idx="871">3.3332999999999999</cx:pt>
          <cx:pt idx="872">4</cx:pt>
          <cx:pt idx="873">4.5</cx:pt>
          <cx:pt idx="874">4</cx:pt>
          <cx:pt idx="875">4.5</cx:pt>
          <cx:pt idx="876">4.5</cx:pt>
          <cx:pt idx="877">5</cx:pt>
          <cx:pt idx="878">5</cx:pt>
          <cx:pt idx="879">5</cx:pt>
          <cx:pt idx="880">4.5</cx:pt>
          <cx:pt idx="881">4</cx:pt>
          <cx:pt idx="882">3.5</cx:pt>
          <cx:pt idx="883">4.5</cx:pt>
          <cx:pt idx="884">4.5</cx:pt>
          <cx:pt idx="885">5</cx:pt>
          <cx:pt idx="886">4.5</cx:pt>
          <cx:pt idx="887">4.5</cx:pt>
          <cx:pt idx="888">3.5</cx:pt>
          <cx:pt idx="889">3.5</cx:pt>
          <cx:pt idx="890">3.5</cx:pt>
          <cx:pt idx="891">3.5</cx:pt>
          <cx:pt idx="892">4</cx:pt>
          <cx:pt idx="893">3.5</cx:pt>
          <cx:pt idx="894">4.5</cx:pt>
          <cx:pt idx="895">4.5</cx:pt>
          <cx:pt idx="896">4</cx:pt>
          <cx:pt idx="897">3.5</cx:pt>
          <cx:pt idx="898">5</cx:pt>
          <cx:pt idx="899">4.5</cx:pt>
          <cx:pt idx="900">4.5</cx:pt>
          <cx:pt idx="901">5</cx:pt>
          <cx:pt idx="902">4.5</cx:pt>
          <cx:pt idx="903">4.5</cx:pt>
          <cx:pt idx="904">4</cx:pt>
          <cx:pt idx="905">3.5</cx:pt>
          <cx:pt idx="906">3</cx:pt>
          <cx:pt idx="907">4</cx:pt>
          <cx:pt idx="908">4</cx:pt>
          <cx:pt idx="909">4</cx:pt>
          <cx:pt idx="910">4.5</cx:pt>
          <cx:pt idx="911">4</cx:pt>
          <cx:pt idx="912">3.5</cx:pt>
          <cx:pt idx="913">4</cx:pt>
          <cx:pt idx="914">3</cx:pt>
          <cx:pt idx="915">4</cx:pt>
          <cx:pt idx="916">3.5</cx:pt>
          <cx:pt idx="917">3.5</cx:pt>
          <cx:pt idx="918">4.5</cx:pt>
          <cx:pt idx="919">3.5</cx:pt>
          <cx:pt idx="920">3.5</cx:pt>
          <cx:pt idx="921">3</cx:pt>
          <cx:pt idx="922">3</cx:pt>
          <cx:pt idx="923">4</cx:pt>
          <cx:pt idx="924">2.5</cx:pt>
          <cx:pt idx="925">3</cx:pt>
          <cx:pt idx="926">4</cx:pt>
          <cx:pt idx="927">3.5</cx:pt>
          <cx:pt idx="928">3</cx:pt>
          <cx:pt idx="929">3.5</cx:pt>
          <cx:pt idx="930">4</cx:pt>
          <cx:pt idx="931">4.5</cx:pt>
          <cx:pt idx="932">4.5</cx:pt>
          <cx:pt idx="933">3</cx:pt>
          <cx:pt idx="934">3</cx:pt>
          <cx:pt idx="935">4.5</cx:pt>
          <cx:pt idx="936">5</cx:pt>
          <cx:pt idx="937">4</cx:pt>
          <cx:pt idx="938">4.5</cx:pt>
          <cx:pt idx="939">4</cx:pt>
          <cx:pt idx="940">3.5</cx:pt>
          <cx:pt idx="941">4.5</cx:pt>
          <cx:pt idx="942">4</cx:pt>
          <cx:pt idx="943">3.5</cx:pt>
          <cx:pt idx="944">2.5</cx:pt>
          <cx:pt idx="945">3.5</cx:pt>
          <cx:pt idx="946">3.5</cx:pt>
          <cx:pt idx="947">4</cx:pt>
          <cx:pt idx="948">4.5</cx:pt>
          <cx:pt idx="949">3.5</cx:pt>
          <cx:pt idx="950">4</cx:pt>
          <cx:pt idx="951">4</cx:pt>
          <cx:pt idx="952">3.5</cx:pt>
          <cx:pt idx="953">2.5</cx:pt>
          <cx:pt idx="954">3.5</cx:pt>
          <cx:pt idx="955">3.5</cx:pt>
          <cx:pt idx="956">3</cx:pt>
          <cx:pt idx="957">4</cx:pt>
          <cx:pt idx="958">4.5</cx:pt>
          <cx:pt idx="959">5</cx:pt>
          <cx:pt idx="960">4.5</cx:pt>
          <cx:pt idx="961">4.5</cx:pt>
          <cx:pt idx="962">4</cx:pt>
          <cx:pt idx="963">4</cx:pt>
          <cx:pt idx="964">3</cx:pt>
          <cx:pt idx="965">3</cx:pt>
          <cx:pt idx="966">3</cx:pt>
          <cx:pt idx="967">3</cx:pt>
          <cx:pt idx="968">3</cx:pt>
          <cx:pt idx="969">3</cx:pt>
          <cx:pt idx="970">3</cx:pt>
          <cx:pt idx="971">3</cx:pt>
          <cx:pt idx="972">2.5</cx:pt>
          <cx:pt idx="973">3</cx:pt>
          <cx:pt idx="974">3</cx:pt>
          <cx:pt idx="975">3</cx:pt>
          <cx:pt idx="976">3</cx:pt>
          <cx:pt idx="977">3</cx:pt>
          <cx:pt idx="978">3</cx:pt>
          <cx:pt idx="979">3</cx:pt>
          <cx:pt idx="980">3</cx:pt>
          <cx:pt idx="981">3</cx:pt>
          <cx:pt idx="982">3</cx:pt>
          <cx:pt idx="983">3</cx:pt>
          <cx:pt idx="984">3</cx:pt>
          <cx:pt idx="985">3</cx:pt>
          <cx:pt idx="986">3</cx:pt>
          <cx:pt idx="987">2.5</cx:pt>
          <cx:pt idx="988">3.5</cx:pt>
          <cx:pt idx="989">3</cx:pt>
          <cx:pt idx="990">4</cx:pt>
          <cx:pt idx="991">4.5</cx:pt>
          <cx:pt idx="992">4</cx:pt>
          <cx:pt idx="993">4</cx:pt>
          <cx:pt idx="994">4</cx:pt>
          <cx:pt idx="995">3</cx:pt>
          <cx:pt idx="996">2.5</cx:pt>
          <cx:pt idx="997">4.5</cx:pt>
          <cx:pt idx="998">4</cx:pt>
          <cx:pt idx="999">2.5</cx:pt>
          <cx:pt idx="1000">2.5</cx:pt>
          <cx:pt idx="1001">2.5</cx:pt>
          <cx:pt idx="1002">2.5</cx:pt>
          <cx:pt idx="1003">2.5</cx:pt>
          <cx:pt idx="1004">3.5</cx:pt>
          <cx:pt idx="1005">3</cx:pt>
          <cx:pt idx="1006">3.5</cx:pt>
          <cx:pt idx="1007">4</cx:pt>
          <cx:pt idx="1008">4.5</cx:pt>
          <cx:pt idx="1009">4</cx:pt>
          <cx:pt idx="1010">3</cx:pt>
          <cx:pt idx="1011">3.5</cx:pt>
          <cx:pt idx="1012">4</cx:pt>
          <cx:pt idx="1013">4.5</cx:pt>
          <cx:pt idx="1014">2.5</cx:pt>
          <cx:pt idx="1015">2.5</cx:pt>
          <cx:pt idx="1016">3</cx:pt>
          <cx:pt idx="1017">4</cx:pt>
          <cx:pt idx="1018">4</cx:pt>
          <cx:pt idx="1019">4.5</cx:pt>
          <cx:pt idx="1020">4</cx:pt>
          <cx:pt idx="1021">3</cx:pt>
          <cx:pt idx="1022">3.5</cx:pt>
          <cx:pt idx="1023">2</cx:pt>
          <cx:pt idx="1024">2.5</cx:pt>
          <cx:pt idx="1025">5</cx:pt>
          <cx:pt idx="1026">4.5</cx:pt>
          <cx:pt idx="1027">4</cx:pt>
          <cx:pt idx="1028">3.6667000000000001</cx:pt>
          <cx:pt idx="1029">2.6667000000000001</cx:pt>
          <cx:pt idx="1030">3</cx:pt>
          <cx:pt idx="1031">3.6667000000000001</cx:pt>
          <cx:pt idx="1032">2.6667000000000001</cx:pt>
          <cx:pt idx="1033">2.3332999999999999</cx:pt>
          <cx:pt idx="1034">2.6667000000000001</cx:pt>
          <cx:pt idx="1035">4</cx:pt>
          <cx:pt idx="1036">4.3333000000000004</cx:pt>
          <cx:pt idx="1037">2.5</cx:pt>
          <cx:pt idx="1038">2.5</cx:pt>
          <cx:pt idx="1039">3</cx:pt>
          <cx:pt idx="1040">3</cx:pt>
          <cx:pt idx="1041">3</cx:pt>
          <cx:pt idx="1042">2.5</cx:pt>
          <cx:pt idx="1043">2.5</cx:pt>
          <cx:pt idx="1044">3</cx:pt>
          <cx:pt idx="1045">3.5</cx:pt>
          <cx:pt idx="1046">3.5</cx:pt>
          <cx:pt idx="1047">2</cx:pt>
          <cx:pt idx="1048">3</cx:pt>
          <cx:pt idx="1049">2</cx:pt>
          <cx:pt idx="1050">5</cx:pt>
          <cx:pt idx="1051">4.5</cx:pt>
          <cx:pt idx="1052">3.5</cx:pt>
          <cx:pt idx="1053">3</cx:pt>
          <cx:pt idx="1054">3.5</cx:pt>
          <cx:pt idx="1055">4</cx:pt>
          <cx:pt idx="1056">3</cx:pt>
          <cx:pt idx="1057">2.5</cx:pt>
          <cx:pt idx="1058">4</cx:pt>
          <cx:pt idx="1059">3</cx:pt>
          <cx:pt idx="1060">3.5</cx:pt>
          <cx:pt idx="1061">2.5</cx:pt>
          <cx:pt idx="1062">4</cx:pt>
          <cx:pt idx="1063">2.5</cx:pt>
          <cx:pt idx="1064">3.5</cx:pt>
          <cx:pt idx="1065">3</cx:pt>
          <cx:pt idx="1066">3</cx:pt>
          <cx:pt idx="1067">3.5</cx:pt>
          <cx:pt idx="1068">3</cx:pt>
          <cx:pt idx="1069">2.5</cx:pt>
          <cx:pt idx="1070">2.5</cx:pt>
          <cx:pt idx="1071">4</cx:pt>
          <cx:pt idx="1072">3.5</cx:pt>
          <cx:pt idx="1073">3.5</cx:pt>
          <cx:pt idx="1074">3</cx:pt>
          <cx:pt idx="1075">2.5</cx:pt>
          <cx:pt idx="1076">3</cx:pt>
          <cx:pt idx="1077">4</cx:pt>
          <cx:pt idx="1078">3</cx:pt>
          <cx:pt idx="1079">2.5</cx:pt>
          <cx:pt idx="1080">3</cx:pt>
          <cx:pt idx="1081">4</cx:pt>
          <cx:pt idx="1082">3</cx:pt>
          <cx:pt idx="1083">3</cx:pt>
          <cx:pt idx="1084">2.5</cx:pt>
          <cx:pt idx="1085">2.5</cx:pt>
          <cx:pt idx="1086">3</cx:pt>
          <cx:pt idx="1087">4</cx:pt>
          <cx:pt idx="1088">4</cx:pt>
          <cx:pt idx="1089">4</cx:pt>
          <cx:pt idx="1090">4.5</cx:pt>
          <cx:pt idx="1091">4</cx:pt>
          <cx:pt idx="1092">3.5</cx:pt>
          <cx:pt idx="1093">4.5</cx:pt>
          <cx:pt idx="1094">4.5</cx:pt>
          <cx:pt idx="1095">3</cx:pt>
          <cx:pt idx="1096">3</cx:pt>
          <cx:pt idx="1097">3.5</cx:pt>
          <cx:pt idx="1098">3</cx:pt>
          <cx:pt idx="1099">3</cx:pt>
          <cx:pt idx="1100">3.5</cx:pt>
          <cx:pt idx="1101">3.5</cx:pt>
          <cx:pt idx="1102">3.5</cx:pt>
          <cx:pt idx="1103">3</cx:pt>
          <cx:pt idx="1104">3.5</cx:pt>
          <cx:pt idx="1105">3</cx:pt>
          <cx:pt idx="1106">3.5</cx:pt>
          <cx:pt idx="1107">4</cx:pt>
          <cx:pt idx="1108">3.5</cx:pt>
          <cx:pt idx="1109">2.5</cx:pt>
          <cx:pt idx="1110">3</cx:pt>
          <cx:pt idx="1111">3</cx:pt>
          <cx:pt idx="1112">3</cx:pt>
          <cx:pt idx="1113">2.5</cx:pt>
          <cx:pt idx="1114">3</cx:pt>
          <cx:pt idx="1115">4</cx:pt>
          <cx:pt idx="1116">4</cx:pt>
          <cx:pt idx="1117">3.5</cx:pt>
          <cx:pt idx="1118">3</cx:pt>
          <cx:pt idx="1119">4.5</cx:pt>
          <cx:pt idx="1120">4</cx:pt>
          <cx:pt idx="1121">4</cx:pt>
          <cx:pt idx="1122">3.5</cx:pt>
          <cx:pt idx="1123">4</cx:pt>
          <cx:pt idx="1124">3.5</cx:pt>
          <cx:pt idx="1125">3.5</cx:pt>
          <cx:pt idx="1126">3.5</cx:pt>
          <cx:pt idx="1127">3</cx:pt>
          <cx:pt idx="1128">4</cx:pt>
          <cx:pt idx="1129">3.5</cx:pt>
          <cx:pt idx="1130">3.5</cx:pt>
          <cx:pt idx="1131">3.5</cx:pt>
          <cx:pt idx="1132">3.5</cx:pt>
          <cx:pt idx="1133">4</cx:pt>
          <cx:pt idx="1134">3.5</cx:pt>
          <cx:pt idx="1135">4</cx:pt>
          <cx:pt idx="1136">3.5</cx:pt>
          <cx:pt idx="1137">3.5</cx:pt>
          <cx:pt idx="1138">4</cx:pt>
          <cx:pt idx="1139">3</cx:pt>
          <cx:pt idx="1140">3</cx:pt>
          <cx:pt idx="1141">4</cx:pt>
          <cx:pt idx="1142">3.5</cx:pt>
          <cx:pt idx="1143">4</cx:pt>
          <cx:pt idx="1144">3</cx:pt>
          <cx:pt idx="1145">3</cx:pt>
          <cx:pt idx="1146">2</cx:pt>
          <cx:pt idx="1147">2.5</cx:pt>
          <cx:pt idx="1148">3</cx:pt>
          <cx:pt idx="1149">2.5</cx:pt>
          <cx:pt idx="1150">2.5</cx:pt>
          <cx:pt idx="1151">3</cx:pt>
          <cx:pt idx="1152">3.5</cx:pt>
          <cx:pt idx="1153">2.5</cx:pt>
          <cx:pt idx="1154">3</cx:pt>
          <cx:pt idx="1155">2.5</cx:pt>
          <cx:pt idx="1156">3.5</cx:pt>
          <cx:pt idx="1157">3</cx:pt>
          <cx:pt idx="1158">2.5</cx:pt>
          <cx:pt idx="1159">3</cx:pt>
          <cx:pt idx="1160">3.5</cx:pt>
          <cx:pt idx="1161">2.5</cx:pt>
          <cx:pt idx="1162">3.5</cx:pt>
          <cx:pt idx="1163">2.5</cx:pt>
          <cx:pt idx="1164">2.5</cx:pt>
          <cx:pt idx="1165">2.5</cx:pt>
          <cx:pt idx="1166">4</cx:pt>
          <cx:pt idx="1167">2.5</cx:pt>
          <cx:pt idx="1168">2.5</cx:pt>
          <cx:pt idx="1169">3</cx:pt>
          <cx:pt idx="1170">3.5</cx:pt>
          <cx:pt idx="1171">4.5</cx:pt>
          <cx:pt idx="1172">3.5</cx:pt>
          <cx:pt idx="1173">3</cx:pt>
          <cx:pt idx="1174">3.5</cx:pt>
          <cx:pt idx="1175">3.5</cx:pt>
          <cx:pt idx="1176">3.5</cx:pt>
          <cx:pt idx="1177">4.5</cx:pt>
          <cx:pt idx="1178">3.5</cx:pt>
          <cx:pt idx="1179">3</cx:pt>
          <cx:pt idx="1180">2</cx:pt>
          <cx:pt idx="1181">4</cx:pt>
          <cx:pt idx="1182">3.5</cx:pt>
          <cx:pt idx="1183">3.5</cx:pt>
          <cx:pt idx="1184">4</cx:pt>
          <cx:pt idx="1185">2</cx:pt>
          <cx:pt idx="1186">4</cx:pt>
          <cx:pt idx="1187">3</cx:pt>
          <cx:pt idx="1188">2.5</cx:pt>
          <cx:pt idx="1189">3.5</cx:pt>
          <cx:pt idx="1190">3.5</cx:pt>
          <cx:pt idx="1191">3.5</cx:pt>
          <cx:pt idx="1192">3</cx:pt>
          <cx:pt idx="1193">3.5</cx:pt>
          <cx:pt idx="1194">3.5</cx:pt>
          <cx:pt idx="1195">3</cx:pt>
          <cx:pt idx="1196">2.5</cx:pt>
          <cx:pt idx="1197">3.5</cx:pt>
          <cx:pt idx="1198">2.5</cx:pt>
          <cx:pt idx="1199">3.5</cx:pt>
          <cx:pt idx="1200">4.5</cx:pt>
          <cx:pt idx="1201">3.5</cx:pt>
          <cx:pt idx="1202">4</cx:pt>
          <cx:pt idx="1203">2.5</cx:pt>
          <cx:pt idx="1204">3</cx:pt>
          <cx:pt idx="1205">3.5</cx:pt>
          <cx:pt idx="1206">3.5</cx:pt>
          <cx:pt idx="1207">3.5</cx:pt>
          <cx:pt idx="1208">2.5</cx:pt>
          <cx:pt idx="1209">3.5</cx:pt>
          <cx:pt idx="1210">3.3332999999999999</cx:pt>
          <cx:pt idx="1211">2</cx:pt>
          <cx:pt idx="1212">3.6667000000000001</cx:pt>
          <cx:pt idx="1213">4</cx:pt>
          <cx:pt idx="1214">3.3332999999999999</cx:pt>
          <cx:pt idx="1215">2</cx:pt>
          <cx:pt idx="1216">4.5</cx:pt>
          <cx:pt idx="1217">3</cx:pt>
          <cx:pt idx="1218">3</cx:pt>
          <cx:pt idx="1219">4.5</cx:pt>
          <cx:pt idx="1220">2.5</cx:pt>
          <cx:pt idx="1221">2.5</cx:pt>
          <cx:pt idx="1222">2.5</cx:pt>
          <cx:pt idx="1223">2.5</cx:pt>
          <cx:pt idx="1224">4.5</cx:pt>
          <cx:pt idx="1225">4.5</cx:pt>
          <cx:pt idx="1226">3.5</cx:pt>
          <cx:pt idx="1227">4.5</cx:pt>
          <cx:pt idx="1228">4</cx:pt>
          <cx:pt idx="1229">2.5</cx:pt>
          <cx:pt idx="1230">2.5</cx:pt>
          <cx:pt idx="1231">3.5</cx:pt>
          <cx:pt idx="1232">4</cx:pt>
          <cx:pt idx="1233">3.5</cx:pt>
          <cx:pt idx="1234">3.5</cx:pt>
          <cx:pt idx="1235">3</cx:pt>
          <cx:pt idx="1236">3</cx:pt>
          <cx:pt idx="1237">3.5</cx:pt>
          <cx:pt idx="1238">3</cx:pt>
          <cx:pt idx="1239">3.5</cx:pt>
          <cx:pt idx="1240">3.5</cx:pt>
          <cx:pt idx="1241">3</cx:pt>
          <cx:pt idx="1242">4</cx:pt>
          <cx:pt idx="1243">3.5</cx:pt>
          <cx:pt idx="1244">3.5</cx:pt>
          <cx:pt idx="1245">3.5</cx:pt>
          <cx:pt idx="1246">3.5</cx:pt>
          <cx:pt idx="1247">3</cx:pt>
          <cx:pt idx="1248">3</cx:pt>
          <cx:pt idx="1249">2.5</cx:pt>
          <cx:pt idx="1250">3</cx:pt>
          <cx:pt idx="1251">3</cx:pt>
          <cx:pt idx="1252">3</cx:pt>
          <cx:pt idx="1253">3.5</cx:pt>
          <cx:pt idx="1254">3</cx:pt>
          <cx:pt idx="1255">3.5</cx:pt>
          <cx:pt idx="1256">2.5</cx:pt>
          <cx:pt idx="1257">3</cx:pt>
          <cx:pt idx="1258">2.5</cx:pt>
          <cx:pt idx="1259">2.5</cx:pt>
          <cx:pt idx="1260">3.5</cx:pt>
          <cx:pt idx="1261">3.5</cx:pt>
          <cx:pt idx="1262">4.5</cx:pt>
          <cx:pt idx="1263">3</cx:pt>
          <cx:pt idx="1264">1.5</cx:pt>
          <cx:pt idx="1265">1.5</cx:pt>
          <cx:pt idx="1266">1.5</cx:pt>
          <cx:pt idx="1267">1.5</cx:pt>
          <cx:pt idx="1268">2.5</cx:pt>
          <cx:pt idx="1269">4</cx:pt>
          <cx:pt idx="1270">4</cx:pt>
          <cx:pt idx="1271">3</cx:pt>
          <cx:pt idx="1272">3</cx:pt>
          <cx:pt idx="1273">4</cx:pt>
          <cx:pt idx="1274">3</cx:pt>
          <cx:pt idx="1275">4.5</cx:pt>
          <cx:pt idx="1276">3</cx:pt>
          <cx:pt idx="1277">4</cx:pt>
          <cx:pt idx="1278">3</cx:pt>
          <cx:pt idx="1279">4</cx:pt>
          <cx:pt idx="1280">3</cx:pt>
          <cx:pt idx="1281">3.5</cx:pt>
          <cx:pt idx="1282">4.5</cx:pt>
          <cx:pt idx="1283">4</cx:pt>
          <cx:pt idx="1284">4</cx:pt>
          <cx:pt idx="1285">3.5</cx:pt>
          <cx:pt idx="1286">3.5</cx:pt>
          <cx:pt idx="1287">4</cx:pt>
          <cx:pt idx="1288">3.5</cx:pt>
          <cx:pt idx="1289">3</cx:pt>
          <cx:pt idx="1290">2.5</cx:pt>
          <cx:pt idx="1291">3</cx:pt>
          <cx:pt idx="1292">3</cx:pt>
          <cx:pt idx="1293">3</cx:pt>
          <cx:pt idx="1294">3</cx:pt>
          <cx:pt idx="1295">3.5</cx:pt>
          <cx:pt idx="1296">3.5</cx:pt>
          <cx:pt idx="1297">3</cx:pt>
          <cx:pt idx="1298">2.5</cx:pt>
          <cx:pt idx="1299">3</cx:pt>
          <cx:pt idx="1300">3</cx:pt>
          <cx:pt idx="1301">3</cx:pt>
          <cx:pt idx="1302">4.5</cx:pt>
          <cx:pt idx="1303">2.5</cx:pt>
          <cx:pt idx="1304">2.5</cx:pt>
          <cx:pt idx="1305">1.5</cx:pt>
          <cx:pt idx="1306">3</cx:pt>
          <cx:pt idx="1307">3</cx:pt>
          <cx:pt idx="1308">3</cx:pt>
          <cx:pt idx="1309">2.5</cx:pt>
          <cx:pt idx="1310">2.5</cx:pt>
          <cx:pt idx="1311">3</cx:pt>
          <cx:pt idx="1312">3.5</cx:pt>
          <cx:pt idx="1313">3</cx:pt>
          <cx:pt idx="1314">3</cx:pt>
          <cx:pt idx="1315">3</cx:pt>
          <cx:pt idx="1316">2.5</cx:pt>
          <cx:pt idx="1317">2.5</cx:pt>
          <cx:pt idx="1318">4</cx:pt>
          <cx:pt idx="1319">3</cx:pt>
          <cx:pt idx="1320">4</cx:pt>
          <cx:pt idx="1321">2</cx:pt>
          <cx:pt idx="1322">3.5</cx:pt>
          <cx:pt idx="1323">3</cx:pt>
          <cx:pt idx="1324">3.5</cx:pt>
          <cx:pt idx="1325">4</cx:pt>
          <cx:pt idx="1326">4.5</cx:pt>
          <cx:pt idx="1327">4.5</cx:pt>
          <cx:pt idx="1328">4.5</cx:pt>
          <cx:pt idx="1329">4.5</cx:pt>
          <cx:pt idx="1330">4.5</cx:pt>
          <cx:pt idx="1331">3.5</cx:pt>
          <cx:pt idx="1332">4.5</cx:pt>
          <cx:pt idx="1333">2</cx:pt>
          <cx:pt idx="1334">2</cx:pt>
          <cx:pt idx="1335">2.5</cx:pt>
          <cx:pt idx="1336">2</cx:pt>
          <cx:pt idx="1337">2</cx:pt>
          <cx:pt idx="1338">2.5</cx:pt>
          <cx:pt idx="1339">2.5</cx:pt>
          <cx:pt idx="1340">2</cx:pt>
          <cx:pt idx="1341">2</cx:pt>
          <cx:pt idx="1342">2</cx:pt>
          <cx:pt idx="1343">2.5</cx:pt>
          <cx:pt idx="1344">2.5</cx:pt>
          <cx:pt idx="1345">2.5</cx:pt>
          <cx:pt idx="1346">2.5</cx:pt>
          <cx:pt idx="1347">2.5</cx:pt>
          <cx:pt idx="1348">3</cx:pt>
          <cx:pt idx="1349">3.5</cx:pt>
          <cx:pt idx="1350">3.5</cx:pt>
          <cx:pt idx="1351">4</cx:pt>
          <cx:pt idx="1352">3</cx:pt>
          <cx:pt idx="1353">4</cx:pt>
          <cx:pt idx="1354">3.5</cx:pt>
          <cx:pt idx="1355">3.5</cx:pt>
          <cx:pt idx="1356">4</cx:pt>
          <cx:pt idx="1357">3.5</cx:pt>
          <cx:pt idx="1358">3.5</cx:pt>
          <cx:pt idx="1359">4.5</cx:pt>
          <cx:pt idx="1360">3</cx:pt>
          <cx:pt idx="1361">4</cx:pt>
          <cx:pt idx="1362">3.5</cx:pt>
          <cx:pt idx="1363">4.5</cx:pt>
          <cx:pt idx="1364">4</cx:pt>
          <cx:pt idx="1365">3.5</cx:pt>
          <cx:pt idx="1366">4</cx:pt>
          <cx:pt idx="1367">4</cx:pt>
          <cx:pt idx="1368">5</cx:pt>
          <cx:pt idx="1369">5</cx:pt>
          <cx:pt idx="1370">5</cx:pt>
          <cx:pt idx="1371">5</cx:pt>
          <cx:pt idx="1372">3.5</cx:pt>
          <cx:pt idx="1373">3.5</cx:pt>
          <cx:pt idx="1374">4.5</cx:pt>
          <cx:pt idx="1375">3</cx:pt>
          <cx:pt idx="1376">3</cx:pt>
          <cx:pt idx="1377">4.5</cx:pt>
          <cx:pt idx="1378">3</cx:pt>
          <cx:pt idx="1379">3.5</cx:pt>
          <cx:pt idx="1380">3.5</cx:pt>
          <cx:pt idx="1381">3</cx:pt>
          <cx:pt idx="1382">2.5</cx:pt>
          <cx:pt idx="1383">3.5</cx:pt>
          <cx:pt idx="1384">3.5</cx:pt>
          <cx:pt idx="1385">3.5</cx:pt>
          <cx:pt idx="1386">3</cx:pt>
          <cx:pt idx="1387">4.5</cx:pt>
          <cx:pt idx="1388">4</cx:pt>
          <cx:pt idx="1389">3</cx:pt>
          <cx:pt idx="1390">3</cx:pt>
          <cx:pt idx="1391">3.5</cx:pt>
          <cx:pt idx="1392">3</cx:pt>
          <cx:pt idx="1393">3.5</cx:pt>
          <cx:pt idx="1394">3.5</cx:pt>
          <cx:pt idx="1395">4</cx:pt>
          <cx:pt idx="1396">4</cx:pt>
          <cx:pt idx="1397">4.5</cx:pt>
          <cx:pt idx="1398">3.5</cx:pt>
          <cx:pt idx="1399">3</cx:pt>
          <cx:pt idx="1400">4</cx:pt>
          <cx:pt idx="1401">3</cx:pt>
          <cx:pt idx="1402">4</cx:pt>
          <cx:pt idx="1403">3</cx:pt>
          <cx:pt idx="1404">4</cx:pt>
          <cx:pt idx="1405">3</cx:pt>
          <cx:pt idx="1406">3.5</cx:pt>
          <cx:pt idx="1407">3</cx:pt>
          <cx:pt idx="1408">2</cx:pt>
          <cx:pt idx="1409">3.5</cx:pt>
          <cx:pt idx="1410">2.5</cx:pt>
          <cx:pt idx="1411">4</cx:pt>
          <cx:pt idx="1412">3.5</cx:pt>
          <cx:pt idx="1413">3</cx:pt>
          <cx:pt idx="1414">3.5</cx:pt>
          <cx:pt idx="1415">3.5</cx:pt>
          <cx:pt idx="1416">2.5</cx:pt>
          <cx:pt idx="1417">1.5</cx:pt>
          <cx:pt idx="1418">2</cx:pt>
          <cx:pt idx="1419">2.5</cx:pt>
          <cx:pt idx="1420">2.5</cx:pt>
          <cx:pt idx="1421">2</cx:pt>
          <cx:pt idx="1422">2.5</cx:pt>
          <cx:pt idx="1423">2.5</cx:pt>
          <cx:pt idx="1424">2.5</cx:pt>
          <cx:pt idx="1425">2.5</cx:pt>
          <cx:pt idx="1426">2</cx:pt>
          <cx:pt idx="1427">2</cx:pt>
          <cx:pt idx="1428">2.5</cx:pt>
          <cx:pt idx="1429">2.5</cx:pt>
          <cx:pt idx="1430">2.5</cx:pt>
          <cx:pt idx="1431">2.5</cx:pt>
          <cx:pt idx="1432">2.5</cx:pt>
          <cx:pt idx="1433">2.5</cx:pt>
          <cx:pt idx="1434">2.5</cx:pt>
          <cx:pt idx="1435">2.5</cx:pt>
          <cx:pt idx="1436">2.5</cx:pt>
          <cx:pt idx="1437">3.5</cx:pt>
          <cx:pt idx="1438">4.5</cx:pt>
          <cx:pt idx="1439">4</cx:pt>
          <cx:pt idx="1440">4</cx:pt>
          <cx:pt idx="1441">3.5</cx:pt>
          <cx:pt idx="1442">3.5</cx:pt>
          <cx:pt idx="1443">3.5</cx:pt>
          <cx:pt idx="1444">4</cx:pt>
          <cx:pt idx="1445">4</cx:pt>
          <cx:pt idx="1446">4</cx:pt>
          <cx:pt idx="1447">3.5</cx:pt>
          <cx:pt idx="1448">3.5</cx:pt>
          <cx:pt idx="1449">4.5</cx:pt>
          <cx:pt idx="1450">4</cx:pt>
          <cx:pt idx="1451">3</cx:pt>
          <cx:pt idx="1452">3.5</cx:pt>
          <cx:pt idx="1453">4</cx:pt>
          <cx:pt idx="1454">4</cx:pt>
          <cx:pt idx="1455">4</cx:pt>
          <cx:pt idx="1456">4.5</cx:pt>
          <cx:pt idx="1457">4.5</cx:pt>
          <cx:pt idx="1458">4</cx:pt>
          <cx:pt idx="1459">4</cx:pt>
          <cx:pt idx="1460">3</cx:pt>
          <cx:pt idx="1461">3.5</cx:pt>
          <cx:pt idx="1462">4</cx:pt>
          <cx:pt idx="1463">4.5</cx:pt>
          <cx:pt idx="1464">4</cx:pt>
          <cx:pt idx="1465">3.5</cx:pt>
          <cx:pt idx="1466">2.5</cx:pt>
          <cx:pt idx="1467">2.5</cx:pt>
          <cx:pt idx="1468">4</cx:pt>
          <cx:pt idx="1469">3</cx:pt>
          <cx:pt idx="1470">4</cx:pt>
          <cx:pt idx="1471">3</cx:pt>
          <cx:pt idx="1472">4</cx:pt>
          <cx:pt idx="1473">3.5</cx:pt>
          <cx:pt idx="1474">3.5</cx:pt>
          <cx:pt idx="1475">2.5</cx:pt>
          <cx:pt idx="1476">2.5</cx:pt>
          <cx:pt idx="1477">3</cx:pt>
          <cx:pt idx="1478">3.5</cx:pt>
          <cx:pt idx="1479">3.5</cx:pt>
          <cx:pt idx="1480">3</cx:pt>
          <cx:pt idx="1481">3</cx:pt>
          <cx:pt idx="1482">2.5</cx:pt>
          <cx:pt idx="1483">2.5</cx:pt>
          <cx:pt idx="1484">2.5</cx:pt>
          <cx:pt idx="1485">2.5</cx:pt>
          <cx:pt idx="1486">4.5</cx:pt>
          <cx:pt idx="1487">3</cx:pt>
          <cx:pt idx="1488">3</cx:pt>
          <cx:pt idx="1489">3</cx:pt>
          <cx:pt idx="1490">2.5</cx:pt>
          <cx:pt idx="1491">2.5</cx:pt>
          <cx:pt idx="1492">4.5</cx:pt>
          <cx:pt idx="1493">4.5</cx:pt>
          <cx:pt idx="1494">4.5</cx:pt>
          <cx:pt idx="1495">4.5</cx:pt>
          <cx:pt idx="1496">4.5</cx:pt>
          <cx:pt idx="1497">3.5</cx:pt>
          <cx:pt idx="1498">3.5</cx:pt>
          <cx:pt idx="1499">3.5</cx:pt>
          <cx:pt idx="1500">2.5</cx:pt>
          <cx:pt idx="1501">2</cx:pt>
          <cx:pt idx="1502">2</cx:pt>
          <cx:pt idx="1503">2.5</cx:pt>
          <cx:pt idx="1504">2.5</cx:pt>
          <cx:pt idx="1505">2</cx:pt>
          <cx:pt idx="1506">3.5</cx:pt>
          <cx:pt idx="1507">2.5</cx:pt>
          <cx:pt idx="1508">2.5</cx:pt>
          <cx:pt idx="1509">2</cx:pt>
          <cx:pt idx="1510">1.5</cx:pt>
          <cx:pt idx="1511">1.5</cx:pt>
          <cx:pt idx="1512">2.5</cx:pt>
          <cx:pt idx="1513">2</cx:pt>
          <cx:pt idx="1514">2</cx:pt>
          <cx:pt idx="1515">2.5</cx:pt>
          <cx:pt idx="1516">2.5</cx:pt>
          <cx:pt idx="1517">2</cx:pt>
          <cx:pt idx="1518">2.5</cx:pt>
          <cx:pt idx="1519">3</cx:pt>
          <cx:pt idx="1520">3</cx:pt>
          <cx:pt idx="1521">2.5</cx:pt>
          <cx:pt idx="1522">3</cx:pt>
          <cx:pt idx="1523">3.5</cx:pt>
          <cx:pt idx="1524">3</cx:pt>
          <cx:pt idx="1525">2</cx:pt>
          <cx:pt idx="1526">5</cx:pt>
          <cx:pt idx="1527">2.3332999999999999</cx:pt>
          <cx:pt idx="1528">3.5</cx:pt>
          <cx:pt idx="1529">2.5</cx:pt>
          <cx:pt idx="1530">3</cx:pt>
          <cx:pt idx="1531">2.5</cx:pt>
          <cx:pt idx="1532">3</cx:pt>
          <cx:pt idx="1533">3</cx:pt>
          <cx:pt idx="1534">3</cx:pt>
          <cx:pt idx="1535">2.5</cx:pt>
          <cx:pt idx="1536">3</cx:pt>
          <cx:pt idx="1537">3</cx:pt>
          <cx:pt idx="1538">3</cx:pt>
          <cx:pt idx="1539">3</cx:pt>
          <cx:pt idx="1540">3.5</cx:pt>
          <cx:pt idx="1541">2</cx:pt>
          <cx:pt idx="1542">3.5</cx:pt>
          <cx:pt idx="1543">3.5</cx:pt>
          <cx:pt idx="1544">2</cx:pt>
          <cx:pt idx="1545">3.5</cx:pt>
          <cx:pt idx="1546">2.5</cx:pt>
          <cx:pt idx="1547">3</cx:pt>
          <cx:pt idx="1548">3.5</cx:pt>
          <cx:pt idx="1549">3</cx:pt>
          <cx:pt idx="1550">2.5</cx:pt>
          <cx:pt idx="1551">3</cx:pt>
          <cx:pt idx="1552">3.5</cx:pt>
          <cx:pt idx="1553">3.5</cx:pt>
          <cx:pt idx="1554">3.5</cx:pt>
          <cx:pt idx="1555">3</cx:pt>
          <cx:pt idx="1556">3</cx:pt>
          <cx:pt idx="1557">3</cx:pt>
          <cx:pt idx="1558">3</cx:pt>
          <cx:pt idx="1559">2.5</cx:pt>
          <cx:pt idx="1560">3</cx:pt>
          <cx:pt idx="1561">3</cx:pt>
          <cx:pt idx="1562">3</cx:pt>
          <cx:pt idx="1563">2.5</cx:pt>
          <cx:pt idx="1564">3</cx:pt>
          <cx:pt idx="1565">2.5</cx:pt>
          <cx:pt idx="1566">2.5</cx:pt>
          <cx:pt idx="1567">2.5</cx:pt>
          <cx:pt idx="1568">2</cx:pt>
          <cx:pt idx="1569">2</cx:pt>
          <cx:pt idx="1570">2.5</cx:pt>
          <cx:pt idx="1571">2</cx:pt>
          <cx:pt idx="1572">2</cx:pt>
          <cx:pt idx="1573">2.5</cx:pt>
          <cx:pt idx="1574">2</cx:pt>
          <cx:pt idx="1575">2</cx:pt>
          <cx:pt idx="1576">2.5</cx:pt>
          <cx:pt idx="1577">3</cx:pt>
          <cx:pt idx="1578">2.5</cx:pt>
          <cx:pt idx="1579">2.5</cx:pt>
          <cx:pt idx="1580">3</cx:pt>
          <cx:pt idx="1581">3</cx:pt>
          <cx:pt idx="1582">3</cx:pt>
          <cx:pt idx="1583">3</cx:pt>
          <cx:pt idx="1584">2.5</cx:pt>
          <cx:pt idx="1585">2.5</cx:pt>
          <cx:pt idx="1586">2.5</cx:pt>
          <cx:pt idx="1587">2.5</cx:pt>
          <cx:pt idx="1588">2.5</cx:pt>
          <cx:pt idx="1589">2.5</cx:pt>
          <cx:pt idx="1590">2.5</cx:pt>
          <cx:pt idx="1591">2</cx:pt>
          <cx:pt idx="1592">2.5</cx:pt>
          <cx:pt idx="1593">2.5</cx:pt>
          <cx:pt idx="1594">2.5</cx:pt>
          <cx:pt idx="1595">2</cx:pt>
          <cx:pt idx="1596">2.5</cx:pt>
          <cx:pt idx="1597">2.5</cx:pt>
          <cx:pt idx="1598">2.5</cx:pt>
          <cx:pt idx="1599">2</cx:pt>
          <cx:pt idx="1600">3.5</cx:pt>
          <cx:pt idx="1601">3</cx:pt>
          <cx:pt idx="1602">3</cx:pt>
          <cx:pt idx="1603">3</cx:pt>
          <cx:pt idx="1604">4</cx:pt>
          <cx:pt idx="1605">3.5</cx:pt>
          <cx:pt idx="1606">4</cx:pt>
          <cx:pt idx="1607">4</cx:pt>
          <cx:pt idx="1608">3.5</cx:pt>
          <cx:pt idx="1609">3.5</cx:pt>
          <cx:pt idx="1610">3.5</cx:pt>
          <cx:pt idx="1611">3</cx:pt>
          <cx:pt idx="1612">4</cx:pt>
          <cx:pt idx="1613">3.5</cx:pt>
          <cx:pt idx="1614">3</cx:pt>
          <cx:pt idx="1615">3</cx:pt>
          <cx:pt idx="1616">3</cx:pt>
          <cx:pt idx="1617">3</cx:pt>
          <cx:pt idx="1618">3</cx:pt>
          <cx:pt idx="1619">4</cx:pt>
          <cx:pt idx="1620">4</cx:pt>
          <cx:pt idx="1621">3.5</cx:pt>
          <cx:pt idx="1622">3.5</cx:pt>
          <cx:pt idx="1623">2.5</cx:pt>
          <cx:pt idx="1624">2.5</cx:pt>
          <cx:pt idx="1625">2</cx:pt>
          <cx:pt idx="1626">3</cx:pt>
          <cx:pt idx="1627">4.5</cx:pt>
          <cx:pt idx="1628">3.5</cx:pt>
          <cx:pt idx="1629">4.5</cx:pt>
          <cx:pt idx="1630">4</cx:pt>
          <cx:pt idx="1631">4.5</cx:pt>
          <cx:pt idx="1632">3.5</cx:pt>
          <cx:pt idx="1633">4</cx:pt>
          <cx:pt idx="1634">4</cx:pt>
          <cx:pt idx="1635">3</cx:pt>
          <cx:pt idx="1636">3</cx:pt>
          <cx:pt idx="1637">2.5</cx:pt>
          <cx:pt idx="1638">2.5</cx:pt>
          <cx:pt idx="1639">3.5</cx:pt>
          <cx:pt idx="1640">4</cx:pt>
          <cx:pt idx="1641">3</cx:pt>
          <cx:pt idx="1642">3</cx:pt>
          <cx:pt idx="1643">3</cx:pt>
          <cx:pt idx="1644">3</cx:pt>
          <cx:pt idx="1645">3.5</cx:pt>
          <cx:pt idx="1646">4</cx:pt>
          <cx:pt idx="1647">2.5</cx:pt>
          <cx:pt idx="1648">2.5</cx:pt>
          <cx:pt idx="1649">3</cx:pt>
          <cx:pt idx="1650">3</cx:pt>
          <cx:pt idx="1651">3</cx:pt>
          <cx:pt idx="1652">3</cx:pt>
          <cx:pt idx="1653">3</cx:pt>
          <cx:pt idx="1654">3</cx:pt>
          <cx:pt idx="1655">3</cx:pt>
          <cx:pt idx="1656">4</cx:pt>
          <cx:pt idx="1657">5</cx:pt>
          <cx:pt idx="1658">4.5</cx:pt>
          <cx:pt idx="1659">3</cx:pt>
          <cx:pt idx="1660">3.5</cx:pt>
          <cx:pt idx="1661">2.5</cx:pt>
          <cx:pt idx="1662">3</cx:pt>
          <cx:pt idx="1663">3</cx:pt>
          <cx:pt idx="1664">3.5</cx:pt>
          <cx:pt idx="1665">3</cx:pt>
          <cx:pt idx="1666">3</cx:pt>
          <cx:pt idx="1667">4</cx:pt>
          <cx:pt idx="1668">3.5</cx:pt>
          <cx:pt idx="1669">4</cx:pt>
          <cx:pt idx="1670">4.5</cx:pt>
          <cx:pt idx="1671">4</cx:pt>
          <cx:pt idx="1672">3.5</cx:pt>
          <cx:pt idx="1673">3</cx:pt>
          <cx:pt idx="1674">2.5</cx:pt>
          <cx:pt idx="1675">2.5</cx:pt>
          <cx:pt idx="1676">3.5</cx:pt>
          <cx:pt idx="1677">4</cx:pt>
          <cx:pt idx="1678">3</cx:pt>
          <cx:pt idx="1679">3</cx:pt>
          <cx:pt idx="1680">3</cx:pt>
          <cx:pt idx="1681">3</cx:pt>
          <cx:pt idx="1682">3</cx:pt>
          <cx:pt idx="1683">2.5</cx:pt>
          <cx:pt idx="1684">3</cx:pt>
          <cx:pt idx="1685">3.5</cx:pt>
          <cx:pt idx="1686">3.5</cx:pt>
          <cx:pt idx="1687">3.5</cx:pt>
          <cx:pt idx="1688">4</cx:pt>
          <cx:pt idx="1689">3.5</cx:pt>
          <cx:pt idx="1690">2.5</cx:pt>
          <cx:pt idx="1691">3.5</cx:pt>
          <cx:pt idx="1692">3</cx:pt>
          <cx:pt idx="1693">5</cx:pt>
          <cx:pt idx="1694">4</cx:pt>
          <cx:pt idx="1695">2.5</cx:pt>
          <cx:pt idx="1696">3.5</cx:pt>
          <cx:pt idx="1697">4</cx:pt>
          <cx:pt idx="1698">3.5</cx:pt>
          <cx:pt idx="1699">4.5</cx:pt>
          <cx:pt idx="1700">3.5</cx:pt>
          <cx:pt idx="1701">3</cx:pt>
          <cx:pt idx="1702">2.5</cx:pt>
          <cx:pt idx="1703">3</cx:pt>
          <cx:pt idx="1704">3</cx:pt>
          <cx:pt idx="1705">2.5</cx:pt>
          <cx:pt idx="1706">3</cx:pt>
          <cx:pt idx="1707">2.5</cx:pt>
          <cx:pt idx="1708">2.5</cx:pt>
          <cx:pt idx="1709">3</cx:pt>
          <cx:pt idx="1710">4</cx:pt>
          <cx:pt idx="1711">4</cx:pt>
          <cx:pt idx="1712">3.5</cx:pt>
          <cx:pt idx="1713">2.5</cx:pt>
          <cx:pt idx="1714">2.5</cx:pt>
          <cx:pt idx="1715">3</cx:pt>
          <cx:pt idx="1716">2.5</cx:pt>
          <cx:pt idx="1717">3</cx:pt>
          <cx:pt idx="1718">3</cx:pt>
          <cx:pt idx="1719">3</cx:pt>
          <cx:pt idx="1720">2.5</cx:pt>
          <cx:pt idx="1721">2.5</cx:pt>
          <cx:pt idx="1722">3</cx:pt>
          <cx:pt idx="1723">3.5</cx:pt>
          <cx:pt idx="1724">3.5</cx:pt>
          <cx:pt idx="1725">4</cx:pt>
          <cx:pt idx="1726">3.5</cx:pt>
          <cx:pt idx="1727">4.5</cx:pt>
          <cx:pt idx="1728">4.5</cx:pt>
          <cx:pt idx="1729">4</cx:pt>
          <cx:pt idx="1730">4</cx:pt>
          <cx:pt idx="1731">3.5</cx:pt>
          <cx:pt idx="1732">2.5</cx:pt>
          <cx:pt idx="1733">3.5</cx:pt>
          <cx:pt idx="1734">3</cx:pt>
          <cx:pt idx="1735">2.5</cx:pt>
          <cx:pt idx="1736">4</cx:pt>
          <cx:pt idx="1737">3</cx:pt>
          <cx:pt idx="1738">3</cx:pt>
          <cx:pt idx="1739">2.5</cx:pt>
          <cx:pt idx="1740">3</cx:pt>
          <cx:pt idx="1741">2.5</cx:pt>
          <cx:pt idx="1742">2.5</cx:pt>
          <cx:pt idx="1743">2.5</cx:pt>
          <cx:pt idx="1744">3.5</cx:pt>
          <cx:pt idx="1745">3.5</cx:pt>
          <cx:pt idx="1746">3</cx:pt>
          <cx:pt idx="1747">3.5</cx:pt>
          <cx:pt idx="1748">4</cx:pt>
          <cx:pt idx="1749">4</cx:pt>
          <cx:pt idx="1750">4</cx:pt>
          <cx:pt idx="1751">2</cx:pt>
          <cx:pt idx="1752">2.6667000000000001</cx:pt>
          <cx:pt idx="1753">3.5</cx:pt>
          <cx:pt idx="1754">3</cx:pt>
          <cx:pt idx="1755">2.5</cx:pt>
          <cx:pt idx="1756">3</cx:pt>
          <cx:pt idx="1757">2.5</cx:pt>
          <cx:pt idx="1758">3</cx:pt>
          <cx:pt idx="1759">3</cx:pt>
          <cx:pt idx="1760">3</cx:pt>
          <cx:pt idx="1761">3</cx:pt>
          <cx:pt idx="1762">3.5</cx:pt>
          <cx:pt idx="1763">4.5</cx:pt>
          <cx:pt idx="1764">3</cx:pt>
          <cx:pt idx="1765">4.5</cx:pt>
          <cx:pt idx="1766">2.5</cx:pt>
          <cx:pt idx="1767">3.5</cx:pt>
          <cx:pt idx="1768">3</cx:pt>
          <cx:pt idx="1769">3</cx:pt>
          <cx:pt idx="1770">3</cx:pt>
          <cx:pt idx="1771">3.5</cx:pt>
          <cx:pt idx="1772">3</cx:pt>
          <cx:pt idx="1773">2.5</cx:pt>
          <cx:pt idx="1774">2.5</cx:pt>
          <cx:pt idx="1775">2.5</cx:pt>
          <cx:pt idx="1776">2</cx:pt>
          <cx:pt idx="1777">3</cx:pt>
          <cx:pt idx="1778">2.5</cx:pt>
          <cx:pt idx="1779">2.5</cx:pt>
          <cx:pt idx="1780">3</cx:pt>
          <cx:pt idx="1781">3.5</cx:pt>
          <cx:pt idx="1782">3</cx:pt>
          <cx:pt idx="1783">2.5</cx:pt>
          <cx:pt idx="1784">4</cx:pt>
          <cx:pt idx="1785">4</cx:pt>
          <cx:pt idx="1786">3.5</cx:pt>
          <cx:pt idx="1787">3</cx:pt>
          <cx:pt idx="1788">2.3332999999999999</cx:pt>
          <cx:pt idx="1789">2.6667000000000001</cx:pt>
          <cx:pt idx="1790">3</cx:pt>
          <cx:pt idx="1791">2.3332999999999999</cx:pt>
          <cx:pt idx="1792">2.6667000000000001</cx:pt>
          <cx:pt idx="1793">3.3332999999999999</cx:pt>
          <cx:pt idx="1794">4</cx:pt>
          <cx:pt idx="1795">2.3332999999999999</cx:pt>
          <cx:pt idx="1796">2</cx:pt>
          <cx:pt idx="1797">2.3332999999999999</cx:pt>
          <cx:pt idx="1798">3</cx:pt>
          <cx:pt idx="1799">3.3332999999999999</cx:pt>
          <cx:pt idx="1800">3.3332999999999999</cx:pt>
          <cx:pt idx="1801">4</cx:pt>
          <cx:pt idx="1802">4</cx:pt>
          <cx:pt idx="1803">2.6667000000000001</cx:pt>
          <cx:pt idx="1804">3.3332999999999999</cx:pt>
          <cx:pt idx="1805">3</cx:pt>
          <cx:pt idx="1806">3</cx:pt>
          <cx:pt idx="1807">2.3332999999999999</cx:pt>
          <cx:pt idx="1808">2.6667000000000001</cx:pt>
          <cx:pt idx="1809">2.3332999999999999</cx:pt>
          <cx:pt idx="1810">4</cx:pt>
          <cx:pt idx="1811">3</cx:pt>
          <cx:pt idx="1812">2.6667000000000001</cx:pt>
          <cx:pt idx="1813">2</cx:pt>
          <cx:pt idx="1814">3</cx:pt>
          <cx:pt idx="1815">1.3332999999999999</cx:pt>
          <cx:pt idx="1816">2</cx:pt>
          <cx:pt idx="1817">2</cx:pt>
          <cx:pt idx="1818">2</cx:pt>
          <cx:pt idx="1819">2.6667000000000001</cx:pt>
          <cx:pt idx="1820">2.3332999999999999</cx:pt>
          <cx:pt idx="1821">2.3332999999999999</cx:pt>
          <cx:pt idx="1822">2.3332999999999999</cx:pt>
          <cx:pt idx="1823">3</cx:pt>
          <cx:pt idx="1824">1.5</cx:pt>
          <cx:pt idx="1825">2</cx:pt>
          <cx:pt idx="1826">3</cx:pt>
          <cx:pt idx="1827">2</cx:pt>
          <cx:pt idx="1828">4.5</cx:pt>
          <cx:pt idx="1829">2.5</cx:pt>
          <cx:pt idx="1830">4</cx:pt>
          <cx:pt idx="1831">4.5</cx:pt>
          <cx:pt idx="1832">2.5</cx:pt>
          <cx:pt idx="1833">2.5</cx:pt>
          <cx:pt idx="1834">2.5</cx:pt>
          <cx:pt idx="1835">2</cx:pt>
          <cx:pt idx="1836">1.5</cx:pt>
          <cx:pt idx="1837">1.5</cx:pt>
          <cx:pt idx="1838">2</cx:pt>
          <cx:pt idx="1839">1.5</cx:pt>
          <cx:pt idx="1840">2.5</cx:pt>
          <cx:pt idx="1841">2</cx:pt>
          <cx:pt idx="1842">2</cx:pt>
          <cx:pt idx="1843">2.6667000000000001</cx:pt>
          <cx:pt idx="1844">1.5</cx:pt>
          <cx:pt idx="1845">2.6667000000000001</cx:pt>
          <cx:pt idx="1846">4.3333000000000004</cx:pt>
          <cx:pt idx="1847">2.6667000000000001</cx:pt>
          <cx:pt idx="1848">4</cx:pt>
          <cx:pt idx="1849">4</cx:pt>
          <cx:pt idx="1850">3.3332999999999999</cx:pt>
          <cx:pt idx="1851">4</cx:pt>
          <cx:pt idx="1852">3.6667000000000001</cx:pt>
          <cx:pt idx="1853">4.3333000000000004</cx:pt>
          <cx:pt idx="1854">2.6667000000000001</cx:pt>
          <cx:pt idx="1855">3</cx:pt>
          <cx:pt idx="1856">1.6667000000000001</cx:pt>
          <cx:pt idx="1857">3</cx:pt>
          <cx:pt idx="1858">1.6667000000000001</cx:pt>
          <cx:pt idx="1859">2.3332999999999999</cx:pt>
          <cx:pt idx="1860">1.5</cx:pt>
          <cx:pt idx="1861">2.5</cx:pt>
          <cx:pt idx="1862">2.3332999999999999</cx:pt>
          <cx:pt idx="1863">2.3332999999999999</cx:pt>
          <cx:pt idx="1864">2</cx:pt>
          <cx:pt idx="1865">3</cx:pt>
          <cx:pt idx="1866">3.5</cx:pt>
          <cx:pt idx="1867">2.3332999999999999</cx:pt>
          <cx:pt idx="1868">2.3332999999999999</cx:pt>
          <cx:pt idx="1869">4.5</cx:pt>
          <cx:pt idx="1870">3</cx:pt>
          <cx:pt idx="1871">2</cx:pt>
          <cx:pt idx="1872">2.5</cx:pt>
          <cx:pt idx="1873">2.5</cx:pt>
          <cx:pt idx="1874">2</cx:pt>
          <cx:pt idx="1875">1.5</cx:pt>
          <cx:pt idx="1876">3.5</cx:pt>
          <cx:pt idx="1877">3.5</cx:pt>
          <cx:pt idx="1878">3</cx:pt>
          <cx:pt idx="1879">4</cx:pt>
          <cx:pt idx="1880">4</cx:pt>
          <cx:pt idx="1881">2.5</cx:pt>
          <cx:pt idx="1882">3.5</cx:pt>
          <cx:pt idx="1883">3.5</cx:pt>
          <cx:pt idx="1884">2.6667000000000001</cx:pt>
          <cx:pt idx="1885">1.5</cx:pt>
          <cx:pt idx="1886">2.5</cx:pt>
          <cx:pt idx="1887">2.5</cx:pt>
          <cx:pt idx="1888">3</cx:pt>
          <cx:pt idx="1889">4</cx:pt>
          <cx:pt idx="1890">4.5</cx:pt>
          <cx:pt idx="1891">2.5</cx:pt>
          <cx:pt idx="1892">3</cx:pt>
          <cx:pt idx="1893">2.5</cx:pt>
          <cx:pt idx="1894">3</cx:pt>
          <cx:pt idx="1895">3</cx:pt>
          <cx:pt idx="1896">3.3332999999999999</cx:pt>
          <cx:pt idx="1897">3</cx:pt>
          <cx:pt idx="1898">4</cx:pt>
          <cx:pt idx="1899">3.3332999999999999</cx:pt>
          <cx:pt idx="1900">2.6667000000000001</cx:pt>
          <cx:pt idx="1901">3.5</cx:pt>
          <cx:pt idx="1902">2.5</cx:pt>
          <cx:pt idx="1903">3</cx:pt>
          <cx:pt idx="1904">4</cx:pt>
          <cx:pt idx="1905">2.5</cx:pt>
          <cx:pt idx="1906">2.5</cx:pt>
          <cx:pt idx="1907">3</cx:pt>
          <cx:pt idx="1908">3</cx:pt>
          <cx:pt idx="1909">2.5</cx:pt>
          <cx:pt idx="1910">4.5</cx:pt>
          <cx:pt idx="1911">5</cx:pt>
          <cx:pt idx="1912">4</cx:pt>
          <cx:pt idx="1913">4.5</cx:pt>
          <cx:pt idx="1914">3.5</cx:pt>
          <cx:pt idx="1915">4.5</cx:pt>
          <cx:pt idx="1916">4.5</cx:pt>
          <cx:pt idx="1917">3.5</cx:pt>
          <cx:pt idx="1918">3.5</cx:pt>
          <cx:pt idx="1919">3.5</cx:pt>
          <cx:pt idx="1920">3</cx:pt>
          <cx:pt idx="1921">3</cx:pt>
          <cx:pt idx="1922">4</cx:pt>
          <cx:pt idx="1923">4</cx:pt>
          <cx:pt idx="1924">3.5</cx:pt>
          <cx:pt idx="1925">3.5</cx:pt>
          <cx:pt idx="1926">3</cx:pt>
          <cx:pt idx="1927">3.5</cx:pt>
          <cx:pt idx="1928">3.5</cx:pt>
          <cx:pt idx="1929">3</cx:pt>
          <cx:pt idx="1930">3</cx:pt>
          <cx:pt idx="1931">2.5</cx:pt>
          <cx:pt idx="1932">3</cx:pt>
          <cx:pt idx="1933">3.5</cx:pt>
          <cx:pt idx="1934">3</cx:pt>
          <cx:pt idx="1935">3.5</cx:pt>
          <cx:pt idx="1936">4.5</cx:pt>
          <cx:pt idx="1937">1.6667000000000001</cx:pt>
          <cx:pt idx="1938">3.5</cx:pt>
          <cx:pt idx="1939">3</cx:pt>
          <cx:pt idx="1940">3</cx:pt>
          <cx:pt idx="1941">3</cx:pt>
          <cx:pt idx="1942">2</cx:pt>
          <cx:pt idx="1943">2.5</cx:pt>
          <cx:pt idx="1944">2.5</cx:pt>
          <cx:pt idx="1945">2</cx:pt>
          <cx:pt idx="1946">3</cx:pt>
          <cx:pt idx="1947">2.5</cx:pt>
          <cx:pt idx="1948">2.5</cx:pt>
          <cx:pt idx="1949">3</cx:pt>
          <cx:pt idx="1950">2.5</cx:pt>
          <cx:pt idx="1951">2.5</cx:pt>
          <cx:pt idx="1952">2.5</cx:pt>
          <cx:pt idx="1953">2.3332999999999999</cx:pt>
          <cx:pt idx="1954">4</cx:pt>
          <cx:pt idx="1955">2</cx:pt>
          <cx:pt idx="1956">3</cx:pt>
          <cx:pt idx="1957">2.5</cx:pt>
          <cx:pt idx="1958">2</cx:pt>
          <cx:pt idx="1959">4</cx:pt>
          <cx:pt idx="1960">5</cx:pt>
          <cx:pt idx="1961">5</cx:pt>
          <cx:pt idx="1962">4</cx:pt>
          <cx:pt idx="1963">2</cx:pt>
          <cx:pt idx="1964">2</cx:pt>
          <cx:pt idx="1965">2.5</cx:pt>
          <cx:pt idx="1966">2.5</cx:pt>
          <cx:pt idx="1967">3.5</cx:pt>
          <cx:pt idx="1968">3</cx:pt>
          <cx:pt idx="1969">3.5</cx:pt>
          <cx:pt idx="1970">3</cx:pt>
          <cx:pt idx="1971">3</cx:pt>
          <cx:pt idx="1972">2</cx:pt>
          <cx:pt idx="1973">3.3332999999999999</cx:pt>
          <cx:pt idx="1974">3</cx:pt>
          <cx:pt idx="1975">3.5</cx:pt>
          <cx:pt idx="1976">3</cx:pt>
          <cx:pt idx="1977">4</cx:pt>
          <cx:pt idx="1978">4</cx:pt>
          <cx:pt idx="1979">3.5</cx:pt>
          <cx:pt idx="1980">3</cx:pt>
          <cx:pt idx="1981">3</cx:pt>
          <cx:pt idx="1982">4</cx:pt>
          <cx:pt idx="1983">4.5</cx:pt>
          <cx:pt idx="1984">2.5</cx:pt>
          <cx:pt idx="1985">4</cx:pt>
          <cx:pt idx="1986">4.5</cx:pt>
          <cx:pt idx="1987">3.3332999999999999</cx:pt>
          <cx:pt idx="1988">2.6667000000000001</cx:pt>
          <cx:pt idx="1989">2.6667000000000001</cx:pt>
          <cx:pt idx="1990">4.5</cx:pt>
          <cx:pt idx="1991">2.5</cx:pt>
          <cx:pt idx="1992">4</cx:pt>
          <cx:pt idx="1993">3.5</cx:pt>
          <cx:pt idx="1994">2.5</cx:pt>
          <cx:pt idx="1995">2.5</cx:pt>
          <cx:pt idx="1996">2</cx:pt>
          <cx:pt idx="1997">4</cx:pt>
          <cx:pt idx="1998">3.5</cx:pt>
          <cx:pt idx="1999">3</cx:pt>
          <cx:pt idx="2000">2.5</cx:pt>
          <cx:pt idx="2001">3</cx:pt>
          <cx:pt idx="2002">2.5</cx:pt>
          <cx:pt idx="2003">2.5</cx:pt>
          <cx:pt idx="2004">4</cx:pt>
          <cx:pt idx="2005">4</cx:pt>
          <cx:pt idx="2006">4</cx:pt>
          <cx:pt idx="2007">3.5</cx:pt>
          <cx:pt idx="2008">3.5</cx:pt>
          <cx:pt idx="2009">3</cx:pt>
          <cx:pt idx="2010">3</cx:pt>
          <cx:pt idx="2011">2.5</cx:pt>
          <cx:pt idx="2012">2</cx:pt>
          <cx:pt idx="2013">4</cx:pt>
          <cx:pt idx="2014">3</cx:pt>
          <cx:pt idx="2015">5</cx:pt>
          <cx:pt idx="2016">3.3332999999999999</cx:pt>
          <cx:pt idx="2017">3</cx:pt>
          <cx:pt idx="2018">1</cx:pt>
          <cx:pt idx="2019">2.5</cx:pt>
          <cx:pt idx="2020">1</cx:pt>
          <cx:pt idx="2021">2</cx:pt>
          <cx:pt idx="2022">2</cx:pt>
          <cx:pt idx="2023">2.5</cx:pt>
          <cx:pt idx="2024">1.5</cx:pt>
          <cx:pt idx="2025">2</cx:pt>
          <cx:pt idx="2026">2</cx:pt>
          <cx:pt idx="2027">2</cx:pt>
          <cx:pt idx="2028">3.5</cx:pt>
          <cx:pt idx="2029">3.5</cx:pt>
          <cx:pt idx="2030">4</cx:pt>
          <cx:pt idx="2031">2.5</cx:pt>
          <cx:pt idx="2032">4</cx:pt>
          <cx:pt idx="2033">3</cx:pt>
          <cx:pt idx="2034">3.5</cx:pt>
          <cx:pt idx="2035">2.5</cx:pt>
          <cx:pt idx="2036">2</cx:pt>
          <cx:pt idx="2037">2.5</cx:pt>
          <cx:pt idx="2038">2.5</cx:pt>
          <cx:pt idx="2039">3.5</cx:pt>
          <cx:pt idx="2040">2</cx:pt>
          <cx:pt idx="2041">2.5</cx:pt>
          <cx:pt idx="2042">2.5</cx:pt>
          <cx:pt idx="2043">3</cx:pt>
          <cx:pt idx="2044">2.5</cx:pt>
          <cx:pt idx="2045">3.5</cx:pt>
          <cx:pt idx="2046">2.5</cx:pt>
          <cx:pt idx="2047">3</cx:pt>
          <cx:pt idx="2048">3.6667000000000001</cx:pt>
          <cx:pt idx="2049">3</cx:pt>
          <cx:pt idx="2050">2.5</cx:pt>
          <cx:pt idx="2051">3.5</cx:pt>
          <cx:pt idx="2052">3</cx:pt>
          <cx:pt idx="2053">2.25</cx:pt>
          <cx:pt idx="2054">2.75</cx:pt>
          <cx:pt idx="2055">2.5</cx:pt>
          <cx:pt idx="2056">2.5</cx:pt>
          <cx:pt idx="2057">4</cx:pt>
          <cx:pt idx="2058">2</cx:pt>
          <cx:pt idx="2059">3.5</cx:pt>
          <cx:pt idx="2060">2.5</cx:pt>
          <cx:pt idx="2061">3</cx:pt>
          <cx:pt idx="2062">3</cx:pt>
          <cx:pt idx="2063">2.5</cx:pt>
          <cx:pt idx="2064">2</cx:pt>
          <cx:pt idx="2065">2</cx:pt>
          <cx:pt idx="2066">3.5</cx:pt>
          <cx:pt idx="2067">3.5</cx:pt>
          <cx:pt idx="2068">4</cx:pt>
          <cx:pt idx="2069">3</cx:pt>
          <cx:pt idx="2070">2.5</cx:pt>
          <cx:pt idx="2071">3</cx:pt>
          <cx:pt idx="2072">3</cx:pt>
          <cx:pt idx="2073">3.5</cx:pt>
          <cx:pt idx="2074">2.5</cx:pt>
          <cx:pt idx="2075">4</cx:pt>
          <cx:pt idx="2076">3</cx:pt>
          <cx:pt idx="2077">2.5</cx:pt>
          <cx:pt idx="2078">3</cx:pt>
          <cx:pt idx="2079">3.5</cx:pt>
          <cx:pt idx="2080">4</cx:pt>
          <cx:pt idx="2081">4.5</cx:pt>
          <cx:pt idx="2082">4.5</cx:pt>
          <cx:pt idx="2083">2</cx:pt>
          <cx:pt idx="2084">4</cx:pt>
          <cx:pt idx="2085">2</cx:pt>
          <cx:pt idx="2086">2.5</cx:pt>
          <cx:pt idx="2087">2.5</cx:pt>
          <cx:pt idx="2088">3.5</cx:pt>
          <cx:pt idx="2089">2.5</cx:pt>
          <cx:pt idx="2090">2</cx:pt>
          <cx:pt idx="2091">2.5</cx:pt>
          <cx:pt idx="2092">4</cx:pt>
          <cx:pt idx="2093">3</cx:pt>
          <cx:pt idx="2094">3</cx:pt>
          <cx:pt idx="2095">3.6667000000000001</cx:pt>
          <cx:pt idx="2096">1.5</cx:pt>
          <cx:pt idx="2097">3</cx:pt>
          <cx:pt idx="2098">3.3332999999999999</cx:pt>
          <cx:pt idx="2099">2.6667000000000001</cx:pt>
          <cx:pt idx="2100">2.5</cx:pt>
          <cx:pt idx="2101">2</cx:pt>
          <cx:pt idx="2102">3</cx:pt>
          <cx:pt idx="2103">3.5</cx:pt>
          <cx:pt idx="2104">3.5</cx:pt>
          <cx:pt idx="2105">2</cx:pt>
          <cx:pt idx="2106">4</cx:pt>
          <cx:pt idx="2107">4</cx:pt>
          <cx:pt idx="2108">4</cx:pt>
          <cx:pt idx="2109">3.5</cx:pt>
          <cx:pt idx="2110">3.5</cx:pt>
          <cx:pt idx="2111">4.5</cx:pt>
          <cx:pt idx="2112">2</cx:pt>
          <cx:pt idx="2113">4</cx:pt>
          <cx:pt idx="2114">4</cx:pt>
          <cx:pt idx="2115">3.5</cx:pt>
          <cx:pt idx="2116">4</cx:pt>
          <cx:pt idx="2117">4</cx:pt>
          <cx:pt idx="2118">4</cx:pt>
          <cx:pt idx="2119">4</cx:pt>
          <cx:pt idx="2120">4.5</cx:pt>
          <cx:pt idx="2121">3</cx:pt>
          <cx:pt idx="2122">3</cx:pt>
          <cx:pt idx="2123">2.6667000000000001</cx:pt>
          <cx:pt idx="2124">4.5</cx:pt>
          <cx:pt idx="2125">2</cx:pt>
          <cx:pt idx="2126">3</cx:pt>
          <cx:pt idx="2127">2.5</cx:pt>
          <cx:pt idx="2128">4</cx:pt>
          <cx:pt idx="2129">3</cx:pt>
          <cx:pt idx="2130">3</cx:pt>
          <cx:pt idx="2131">3.5</cx:pt>
          <cx:pt idx="2132">2.5</cx:pt>
          <cx:pt idx="2133">3</cx:pt>
          <cx:pt idx="2134">3.5</cx:pt>
          <cx:pt idx="2135">2.5</cx:pt>
          <cx:pt idx="2136">3.5</cx:pt>
          <cx:pt idx="2137">3</cx:pt>
          <cx:pt idx="2138">2.5</cx:pt>
          <cx:pt idx="2139">3</cx:pt>
          <cx:pt idx="2140">2.5</cx:pt>
          <cx:pt idx="2141">2.5</cx:pt>
          <cx:pt idx="2142">3</cx:pt>
          <cx:pt idx="2143">4</cx:pt>
          <cx:pt idx="2144">4.5</cx:pt>
          <cx:pt idx="2145">4.5</cx:pt>
          <cx:pt idx="2146">2.5</cx:pt>
          <cx:pt idx="2147">3</cx:pt>
          <cx:pt idx="2148">2.5</cx:pt>
          <cx:pt idx="2149">2.5</cx:pt>
          <cx:pt idx="2150">4</cx:pt>
          <cx:pt idx="2151">4.5</cx:pt>
          <cx:pt idx="2152">2.5</cx:pt>
          <cx:pt idx="2153">3</cx:pt>
          <cx:pt idx="2154">3.5</cx:pt>
          <cx:pt idx="2155">4</cx:pt>
          <cx:pt idx="2156">3.5</cx:pt>
          <cx:pt idx="2157">4</cx:pt>
          <cx:pt idx="2158">3</cx:pt>
          <cx:pt idx="2159">3.5</cx:pt>
          <cx:pt idx="2160">2.5</cx:pt>
          <cx:pt idx="2161">2.5</cx:pt>
          <cx:pt idx="2162">3</cx:pt>
          <cx:pt idx="2163">4</cx:pt>
          <cx:pt idx="2164">3.5</cx:pt>
          <cx:pt idx="2165">2.5</cx:pt>
          <cx:pt idx="2166">3.5</cx:pt>
          <cx:pt idx="2167">3.5</cx:pt>
          <cx:pt idx="2168">3.5</cx:pt>
          <cx:pt idx="2169">3.5</cx:pt>
          <cx:pt idx="2170">2</cx:pt>
          <cx:pt idx="2171">4</cx:pt>
          <cx:pt idx="2172">3</cx:pt>
          <cx:pt idx="2173">4.5</cx:pt>
          <cx:pt idx="2174">3.5</cx:pt>
          <cx:pt idx="2175">3</cx:pt>
          <cx:pt idx="2176">3.5</cx:pt>
          <cx:pt idx="2177">2.5</cx:pt>
          <cx:pt idx="2178">3.5</cx:pt>
          <cx:pt idx="2179">2.5</cx:pt>
          <cx:pt idx="2180">3</cx:pt>
          <cx:pt idx="2181">3</cx:pt>
          <cx:pt idx="2182">3.5</cx:pt>
          <cx:pt idx="2183">3.5</cx:pt>
          <cx:pt idx="2184">3</cx:pt>
          <cx:pt idx="2185">2</cx:pt>
          <cx:pt idx="2186">4.5</cx:pt>
          <cx:pt idx="2187">4.5</cx:pt>
          <cx:pt idx="2188">4.5</cx:pt>
          <cx:pt idx="2189">4.5</cx:pt>
          <cx:pt idx="2190">2.5</cx:pt>
          <cx:pt idx="2191">3.5</cx:pt>
          <cx:pt idx="2192">2.5</cx:pt>
          <cx:pt idx="2193">2.5</cx:pt>
          <cx:pt idx="2194">2.5</cx:pt>
          <cx:pt idx="2195">2.5</cx:pt>
          <cx:pt idx="2196">2.5</cx:pt>
          <cx:pt idx="2197">3</cx:pt>
          <cx:pt idx="2198">3.5</cx:pt>
          <cx:pt idx="2199">3</cx:pt>
          <cx:pt idx="2200">4</cx:pt>
          <cx:pt idx="2201">3.5</cx:pt>
          <cx:pt idx="2202">4.5</cx:pt>
          <cx:pt idx="2203">1.5</cx:pt>
          <cx:pt idx="2204">4.5</cx:pt>
          <cx:pt idx="2205">3</cx:pt>
          <cx:pt idx="2206">4.5</cx:pt>
          <cx:pt idx="2207">5</cx:pt>
          <cx:pt idx="2208">5</cx:pt>
          <cx:pt idx="2209">5</cx:pt>
          <cx:pt idx="2210">4.5</cx:pt>
          <cx:pt idx="2211">2.3332999999999999</cx:pt>
          <cx:pt idx="2212">4.5</cx:pt>
          <cx:pt idx="2213">4.5</cx:pt>
          <cx:pt idx="2214">3.5</cx:pt>
          <cx:pt idx="2215">4</cx:pt>
          <cx:pt idx="2216">3.5</cx:pt>
          <cx:pt idx="2217">4.5</cx:pt>
          <cx:pt idx="2218">3.5</cx:pt>
          <cx:pt idx="2219">3</cx:pt>
          <cx:pt idx="2220">2.5</cx:pt>
          <cx:pt idx="2221">2.5</cx:pt>
          <cx:pt idx="2222">4</cx:pt>
          <cx:pt idx="2223">3.5</cx:pt>
          <cx:pt idx="2224">4.5</cx:pt>
          <cx:pt idx="2225">4.5</cx:pt>
          <cx:pt idx="2226">4.5</cx:pt>
          <cx:pt idx="2227">4.5</cx:pt>
          <cx:pt idx="2228">4.5</cx:pt>
          <cx:pt idx="2229">4.5</cx:pt>
          <cx:pt idx="2230">4.5</cx:pt>
          <cx:pt idx="2231">4.5</cx:pt>
          <cx:pt idx="2232">3.5</cx:pt>
          <cx:pt idx="2233">3.5</cx:pt>
          <cx:pt idx="2234">4.5</cx:pt>
          <cx:pt idx="2235">4.5</cx:pt>
          <cx:pt idx="2236">4.5</cx:pt>
          <cx:pt idx="2237">2.5</cx:pt>
          <cx:pt idx="2238">4</cx:pt>
          <cx:pt idx="2239">2.5</cx:pt>
          <cx:pt idx="2240">1.5</cx:pt>
          <cx:pt idx="2241">3</cx:pt>
          <cx:pt idx="2242">2.5</cx:pt>
          <cx:pt idx="2243">4.5</cx:pt>
          <cx:pt idx="2244">2.5</cx:pt>
          <cx:pt idx="2245">2.5</cx:pt>
          <cx:pt idx="2246">2.5</cx:pt>
          <cx:pt idx="2247">2.5</cx:pt>
          <cx:pt idx="2248">2.5</cx:pt>
          <cx:pt idx="2249">4</cx:pt>
          <cx:pt idx="2250">3</cx:pt>
          <cx:pt idx="2251">3</cx:pt>
          <cx:pt idx="2252">3.5</cx:pt>
          <cx:pt idx="2253">2.5</cx:pt>
          <cx:pt idx="2254">4.5</cx:pt>
          <cx:pt idx="2255">4</cx:pt>
          <cx:pt idx="2256">3</cx:pt>
          <cx:pt idx="2257">2.5</cx:pt>
          <cx:pt idx="2258">3.5</cx:pt>
          <cx:pt idx="2259">3</cx:pt>
          <cx:pt idx="2260">2.5</cx:pt>
          <cx:pt idx="2261">3</cx:pt>
          <cx:pt idx="2262">3</cx:pt>
          <cx:pt idx="2263">4</cx:pt>
          <cx:pt idx="2264">3</cx:pt>
          <cx:pt idx="2265">3</cx:pt>
          <cx:pt idx="2266">3.5</cx:pt>
          <cx:pt idx="2267">2.5</cx:pt>
          <cx:pt idx="2268">2.5</cx:pt>
          <cx:pt idx="2269">3</cx:pt>
          <cx:pt idx="2270">3</cx:pt>
          <cx:pt idx="2271">4</cx:pt>
          <cx:pt idx="2272">3</cx:pt>
          <cx:pt idx="2273">4</cx:pt>
          <cx:pt idx="2274">4</cx:pt>
          <cx:pt idx="2275">4</cx:pt>
          <cx:pt idx="2276">3</cx:pt>
          <cx:pt idx="2277">3</cx:pt>
          <cx:pt idx="2278">2.5</cx:pt>
          <cx:pt idx="2279">3.5</cx:pt>
          <cx:pt idx="2280">3.5</cx:pt>
          <cx:pt idx="2281">2</cx:pt>
          <cx:pt idx="2282">4.5</cx:pt>
          <cx:pt idx="2283">3</cx:pt>
          <cx:pt idx="2284">3</cx:pt>
          <cx:pt idx="2285">3</cx:pt>
          <cx:pt idx="2286">3.5</cx:pt>
          <cx:pt idx="2287">3.5</cx:pt>
          <cx:pt idx="2288">3</cx:pt>
          <cx:pt idx="2289">4</cx:pt>
          <cx:pt idx="2290">3</cx:pt>
          <cx:pt idx="2291">3.5</cx:pt>
          <cx:pt idx="2292">3</cx:pt>
          <cx:pt idx="2293">4</cx:pt>
          <cx:pt idx="2294">4</cx:pt>
          <cx:pt idx="2295">4</cx:pt>
          <cx:pt idx="2296">3</cx:pt>
          <cx:pt idx="2297">3</cx:pt>
          <cx:pt idx="2298">3</cx:pt>
          <cx:pt idx="2299">2.5</cx:pt>
          <cx:pt idx="2300">3.5</cx:pt>
          <cx:pt idx="2301">3</cx:pt>
          <cx:pt idx="2302">3.5</cx:pt>
          <cx:pt idx="2303">3.5</cx:pt>
          <cx:pt idx="2304">4.5</cx:pt>
          <cx:pt idx="2305">4</cx:pt>
          <cx:pt idx="2306">4.5</cx:pt>
          <cx:pt idx="2307">3</cx:pt>
          <cx:pt idx="2308">4</cx:pt>
          <cx:pt idx="2309">4.5</cx:pt>
          <cx:pt idx="2310">4.5</cx:pt>
          <cx:pt idx="2311">4.5</cx:pt>
          <cx:pt idx="2312">3</cx:pt>
          <cx:pt idx="2313">3</cx:pt>
          <cx:pt idx="2314">4</cx:pt>
          <cx:pt idx="2315">4.5</cx:pt>
          <cx:pt idx="2316">4</cx:pt>
          <cx:pt idx="2317">3.5</cx:pt>
          <cx:pt idx="2318">3</cx:pt>
          <cx:pt idx="2319">3.5</cx:pt>
          <cx:pt idx="2320">2.5</cx:pt>
          <cx:pt idx="2321">1.5</cx:pt>
          <cx:pt idx="2322">1.5</cx:pt>
          <cx:pt idx="2323">1.5</cx:pt>
          <cx:pt idx="2324">3</cx:pt>
          <cx:pt idx="2325">2</cx:pt>
          <cx:pt idx="2326">3.5</cx:pt>
          <cx:pt idx="2327">1.5</cx:pt>
          <cx:pt idx="2328">2</cx:pt>
          <cx:pt idx="2329">2.5</cx:pt>
          <cx:pt idx="2330">4.5</cx:pt>
          <cx:pt idx="2331">2</cx:pt>
          <cx:pt idx="2332">3.5</cx:pt>
          <cx:pt idx="2333">4</cx:pt>
          <cx:pt idx="2334">3</cx:pt>
          <cx:pt idx="2335">3</cx:pt>
          <cx:pt idx="2336">1.5</cx:pt>
          <cx:pt idx="2337">2</cx:pt>
          <cx:pt idx="2338">1.5</cx:pt>
          <cx:pt idx="2339">3</cx:pt>
          <cx:pt idx="2340">2.5</cx:pt>
          <cx:pt idx="2341">3</cx:pt>
          <cx:pt idx="2342">2.5</cx:pt>
          <cx:pt idx="2343">2.5</cx:pt>
          <cx:pt idx="2344">4</cx:pt>
          <cx:pt idx="2345">4.5</cx:pt>
          <cx:pt idx="2346">3</cx:pt>
          <cx:pt idx="2347">3</cx:pt>
          <cx:pt idx="2348">3</cx:pt>
          <cx:pt idx="2349">3</cx:pt>
          <cx:pt idx="2350">3</cx:pt>
          <cx:pt idx="2351">1.5</cx:pt>
          <cx:pt idx="2352">3.5</cx:pt>
          <cx:pt idx="2353">3</cx:pt>
          <cx:pt idx="2354">2.5</cx:pt>
          <cx:pt idx="2355">3.5</cx:pt>
          <cx:pt idx="2356">3</cx:pt>
          <cx:pt idx="2357">3.5</cx:pt>
          <cx:pt idx="2358">4</cx:pt>
          <cx:pt idx="2359">4</cx:pt>
          <cx:pt idx="2360">3.5</cx:pt>
          <cx:pt idx="2361">3</cx:pt>
          <cx:pt idx="2362">3.5</cx:pt>
          <cx:pt idx="2363">3</cx:pt>
          <cx:pt idx="2364">3.5</cx:pt>
          <cx:pt idx="2365">3</cx:pt>
          <cx:pt idx="2366">3</cx:pt>
          <cx:pt idx="2367">2</cx:pt>
          <cx:pt idx="2368">2.5</cx:pt>
          <cx:pt idx="2369">4</cx:pt>
          <cx:pt idx="2370">4.5</cx:pt>
          <cx:pt idx="2371">4.5</cx:pt>
          <cx:pt idx="2372">5</cx:pt>
          <cx:pt idx="2373">4</cx:pt>
          <cx:pt idx="2374">4.5</cx:pt>
          <cx:pt idx="2375">1.5</cx:pt>
          <cx:pt idx="2376">2</cx:pt>
          <cx:pt idx="2377">2</cx:pt>
          <cx:pt idx="2378">4.5</cx:pt>
          <cx:pt idx="2379">2</cx:pt>
          <cx:pt idx="2380">2</cx:pt>
          <cx:pt idx="2381">3</cx:pt>
          <cx:pt idx="2382">3</cx:pt>
          <cx:pt idx="2383">4.5</cx:pt>
          <cx:pt idx="2384">4.5</cx:pt>
          <cx:pt idx="2385">5</cx:pt>
          <cx:pt idx="2386">3.5</cx:pt>
          <cx:pt idx="2387">4.5</cx:pt>
          <cx:pt idx="2388">4</cx:pt>
          <cx:pt idx="2389">2.6667000000000001</cx:pt>
          <cx:pt idx="2390">3.5</cx:pt>
          <cx:pt idx="2391">3.5</cx:pt>
          <cx:pt idx="2392">4</cx:pt>
          <cx:pt idx="2393">3</cx:pt>
          <cx:pt idx="2394">3</cx:pt>
          <cx:pt idx="2395">3</cx:pt>
          <cx:pt idx="2396">3.3332999999999999</cx:pt>
          <cx:pt idx="2397">3.5</cx:pt>
          <cx:pt idx="2398">4.5</cx:pt>
          <cx:pt idx="2399">3.5</cx:pt>
          <cx:pt idx="2400">3.5</cx:pt>
          <cx:pt idx="2401">3.5</cx:pt>
          <cx:pt idx="2402">4</cx:pt>
          <cx:pt idx="2403">3</cx:pt>
          <cx:pt idx="2404">3.5</cx:pt>
          <cx:pt idx="2405">3</cx:pt>
          <cx:pt idx="2406">3</cx:pt>
          <cx:pt idx="2407">4</cx:pt>
          <cx:pt idx="2408">3</cx:pt>
          <cx:pt idx="2409">3</cx:pt>
          <cx:pt idx="2410">4.5</cx:pt>
          <cx:pt idx="2411">2.5</cx:pt>
          <cx:pt idx="2412">3.5</cx:pt>
          <cx:pt idx="2413">3</cx:pt>
          <cx:pt idx="2414">3</cx:pt>
          <cx:pt idx="2415">5</cx:pt>
          <cx:pt idx="2416">2.5</cx:pt>
          <cx:pt idx="2417">4.5</cx:pt>
          <cx:pt idx="2418">3.5</cx:pt>
          <cx:pt idx="2419">3.5</cx:pt>
          <cx:pt idx="2420">3</cx:pt>
          <cx:pt idx="2421">3</cx:pt>
          <cx:pt idx="2422">3</cx:pt>
          <cx:pt idx="2423">4.5</cx:pt>
          <cx:pt idx="2424">4.5</cx:pt>
          <cx:pt idx="2425">3.5</cx:pt>
          <cx:pt idx="2426">4.5</cx:pt>
          <cx:pt idx="2427">3.5</cx:pt>
          <cx:pt idx="2428">3.5</cx:pt>
          <cx:pt idx="2429">3</cx:pt>
          <cx:pt idx="2430">3</cx:pt>
          <cx:pt idx="2431">3</cx:pt>
          <cx:pt idx="2432">3</cx:pt>
          <cx:pt idx="2433">4</cx:pt>
          <cx:pt idx="2434">4</cx:pt>
          <cx:pt idx="2435">4.5</cx:pt>
          <cx:pt idx="2436">4</cx:pt>
          <cx:pt idx="2437">3.5</cx:pt>
          <cx:pt idx="2438">5</cx:pt>
          <cx:pt idx="2439">4.5</cx:pt>
          <cx:pt idx="2440">2.3332999999999999</cx:pt>
          <cx:pt idx="2441">4.5</cx:pt>
          <cx:pt idx="2442">3</cx:pt>
          <cx:pt idx="2443">3.5</cx:pt>
          <cx:pt idx="2444">3</cx:pt>
          <cx:pt idx="2445">4.5</cx:pt>
          <cx:pt idx="2446">5</cx:pt>
          <cx:pt idx="2447">3</cx:pt>
          <cx:pt idx="2448">4.3333000000000004</cx:pt>
          <cx:pt idx="2449">3.5</cx:pt>
          <cx:pt idx="2450">2.5</cx:pt>
          <cx:pt idx="2451">3.6667000000000001</cx:pt>
          <cx:pt idx="2452">2</cx:pt>
          <cx:pt idx="2453">5</cx:pt>
          <cx:pt idx="2454">5</cx:pt>
          <cx:pt idx="2455">5</cx:pt>
          <cx:pt idx="2456">4</cx:pt>
          <cx:pt idx="2457">3</cx:pt>
          <cx:pt idx="2458">3</cx:pt>
          <cx:pt idx="2459">3.5</cx:pt>
          <cx:pt idx="2460">3</cx:pt>
          <cx:pt idx="2461">2.5</cx:pt>
          <cx:pt idx="2462">3.5</cx:pt>
          <cx:pt idx="2463">4</cx:pt>
          <cx:pt idx="2464">3</cx:pt>
          <cx:pt idx="2465">3.5</cx:pt>
          <cx:pt idx="2466">3</cx:pt>
          <cx:pt idx="2467">4</cx:pt>
          <cx:pt idx="2468">4</cx:pt>
          <cx:pt idx="2469">4</cx:pt>
          <cx:pt idx="2470">4.5</cx:pt>
          <cx:pt idx="2471">4</cx:pt>
          <cx:pt idx="2472">4</cx:pt>
          <cx:pt idx="2473">4.5</cx:pt>
          <cx:pt idx="2474">4.5</cx:pt>
          <cx:pt idx="2475">4</cx:pt>
          <cx:pt idx="2476">3.5</cx:pt>
          <cx:pt idx="2477">4</cx:pt>
          <cx:pt idx="2478">2.5</cx:pt>
          <cx:pt idx="2479">3</cx:pt>
          <cx:pt idx="2480">2.3332999999999999</cx:pt>
          <cx:pt idx="2481">3</cx:pt>
          <cx:pt idx="2482">3.5</cx:pt>
          <cx:pt idx="2483">4</cx:pt>
          <cx:pt idx="2484">2.5</cx:pt>
          <cx:pt idx="2485">2</cx:pt>
          <cx:pt idx="2486">2.3332999999999999</cx:pt>
          <cx:pt idx="2487">2.3332999999999999</cx:pt>
          <cx:pt idx="2488">1.6667000000000001</cx:pt>
          <cx:pt idx="2489">4.5</cx:pt>
          <cx:pt idx="2490">2.6667000000000001</cx:pt>
          <cx:pt idx="2491">2.6667000000000001</cx:pt>
          <cx:pt idx="2492">2.6667000000000001</cx:pt>
          <cx:pt idx="2493">4</cx:pt>
          <cx:pt idx="2494">2.3332999999999999</cx:pt>
          <cx:pt idx="2495">3.6667000000000001</cx:pt>
          <cx:pt idx="2496">3.6667000000000001</cx:pt>
          <cx:pt idx="2497">2.3332999999999999</cx:pt>
          <cx:pt idx="2498">1.6667000000000001</cx:pt>
          <cx:pt idx="2499">2</cx:pt>
          <cx:pt idx="2500">3.5</cx:pt>
          <cx:pt idx="2501">2.6667000000000001</cx:pt>
          <cx:pt idx="2502">1.6667000000000001</cx:pt>
          <cx:pt idx="2503">2.3332999999999999</cx:pt>
          <cx:pt idx="2504">2.3332999999999999</cx:pt>
          <cx:pt idx="2505">2.3332999999999999</cx:pt>
          <cx:pt idx="2506">2</cx:pt>
          <cx:pt idx="2507">2.6667000000000001</cx:pt>
          <cx:pt idx="2508">2.3332999999999999</cx:pt>
          <cx:pt idx="2509">2.3332999999999999</cx:pt>
          <cx:pt idx="2510">2</cx:pt>
          <cx:pt idx="2511">2.5</cx:pt>
          <cx:pt idx="2512">3.6667000000000001</cx:pt>
          <cx:pt idx="2513">3</cx:pt>
          <cx:pt idx="2514">5</cx:pt>
          <cx:pt idx="2515">3.5</cx:pt>
          <cx:pt idx="2516">3.5</cx:pt>
          <cx:pt idx="2517">3</cx:pt>
          <cx:pt idx="2518">2.5</cx:pt>
          <cx:pt idx="2519">2</cx:pt>
          <cx:pt idx="2520">2.5</cx:pt>
          <cx:pt idx="2521">2</cx:pt>
          <cx:pt idx="2522">1.5</cx:pt>
          <cx:pt idx="2523">1.5</cx:pt>
          <cx:pt idx="2524">2.3332999999999999</cx:pt>
          <cx:pt idx="2525">1.5</cx:pt>
          <cx:pt idx="2526">2</cx:pt>
          <cx:pt idx="2527">2</cx:pt>
          <cx:pt idx="2528">4.5</cx:pt>
          <cx:pt idx="2529">2.5</cx:pt>
          <cx:pt idx="2530">3</cx:pt>
          <cx:pt idx="2531">4</cx:pt>
          <cx:pt idx="2532">3</cx:pt>
          <cx:pt idx="2533">3.5</cx:pt>
          <cx:pt idx="2534">3.5</cx:pt>
          <cx:pt idx="2535">3</cx:pt>
          <cx:pt idx="2536">4</cx:pt>
          <cx:pt idx="2537">4</cx:pt>
          <cx:pt idx="2538">2</cx:pt>
          <cx:pt idx="2539">4</cx:pt>
          <cx:pt idx="2540">3.5</cx:pt>
          <cx:pt idx="2541">4</cx:pt>
          <cx:pt idx="2542">2.5</cx:pt>
          <cx:pt idx="2543">4</cx:pt>
          <cx:pt idx="2544">3</cx:pt>
          <cx:pt idx="2545">2.5</cx:pt>
          <cx:pt idx="2546">2.5</cx:pt>
          <cx:pt idx="2547">2</cx:pt>
          <cx:pt idx="2548">1.5</cx:pt>
          <cx:pt idx="2549">3.5</cx:pt>
          <cx:pt idx="2550">3.5</cx:pt>
          <cx:pt idx="2551">3</cx:pt>
          <cx:pt idx="2552">3</cx:pt>
          <cx:pt idx="2553">2.5</cx:pt>
          <cx:pt idx="2554">4</cx:pt>
          <cx:pt idx="2555">2.5</cx:pt>
          <cx:pt idx="2556">3</cx:pt>
          <cx:pt idx="2557">2</cx:pt>
          <cx:pt idx="2558">3</cx:pt>
          <cx:pt idx="2559">3</cx:pt>
          <cx:pt idx="2560">3</cx:pt>
          <cx:pt idx="2561">3</cx:pt>
          <cx:pt idx="2562">2</cx:pt>
          <cx:pt idx="2563">3</cx:pt>
          <cx:pt idx="2564">2.5</cx:pt>
          <cx:pt idx="2565">2</cx:pt>
          <cx:pt idx="2566">2</cx:pt>
          <cx:pt idx="2567">4.5</cx:pt>
          <cx:pt idx="2568">2</cx:pt>
          <cx:pt idx="2569">1.5</cx:pt>
          <cx:pt idx="2570">1.5</cx:pt>
          <cx:pt idx="2571">4</cx:pt>
          <cx:pt idx="2572">1.5</cx:pt>
          <cx:pt idx="2573">4.5</cx:pt>
          <cx:pt idx="2574">3</cx:pt>
          <cx:pt idx="2575">3</cx:pt>
          <cx:pt idx="2576">2.5</cx:pt>
          <cx:pt idx="2577">3</cx:pt>
          <cx:pt idx="2578">3.5</cx:pt>
          <cx:pt idx="2579">3</cx:pt>
          <cx:pt idx="2580">3.5</cx:pt>
          <cx:pt idx="2581">3.5</cx:pt>
          <cx:pt idx="2582">4</cx:pt>
          <cx:pt idx="2583">4</cx:pt>
          <cx:pt idx="2584">1.5</cx:pt>
          <cx:pt idx="2585">2.5</cx:pt>
          <cx:pt idx="2586">2.5</cx:pt>
          <cx:pt idx="2587">3</cx:pt>
          <cx:pt idx="2588">3</cx:pt>
          <cx:pt idx="2589">4.5</cx:pt>
          <cx:pt idx="2590">3</cx:pt>
          <cx:pt idx="2591">2.5</cx:pt>
          <cx:pt idx="2592">2.6667000000000001</cx:pt>
          <cx:pt idx="2593">3.5</cx:pt>
          <cx:pt idx="2594">2</cx:pt>
          <cx:pt idx="2595">3</cx:pt>
          <cx:pt idx="2596">3</cx:pt>
          <cx:pt idx="2597">3</cx:pt>
          <cx:pt idx="2598">3</cx:pt>
          <cx:pt idx="2599">4</cx:pt>
          <cx:pt idx="2600">3</cx:pt>
          <cx:pt idx="2601">3.5</cx:pt>
          <cx:pt idx="2602">2.3332999999999999</cx:pt>
          <cx:pt idx="2603">4</cx:pt>
          <cx:pt idx="2604">2.5</cx:pt>
          <cx:pt idx="2605">4</cx:pt>
          <cx:pt idx="2606">4.5</cx:pt>
          <cx:pt idx="2607">4</cx:pt>
          <cx:pt idx="2608">3</cx:pt>
          <cx:pt idx="2609">3</cx:pt>
          <cx:pt idx="2610">4.5</cx:pt>
          <cx:pt idx="2611">3.5</cx:pt>
          <cx:pt idx="2612">4</cx:pt>
          <cx:pt idx="2613">4</cx:pt>
          <cx:pt idx="2614">3</cx:pt>
          <cx:pt idx="2615">4</cx:pt>
          <cx:pt idx="2616">4</cx:pt>
          <cx:pt idx="2617">4.5</cx:pt>
          <cx:pt idx="2618">4</cx:pt>
        </cx:lvl>
      </cx:numDim>
    </cx:data>
    <cx:data id="2">
      <cx:numDim type="val">
        <cx:f>Sorted_VAD_Clustering!$AF$2:$AF$5532</cx:f>
        <cx:lvl ptCount="5531" formatCode="General">
          <cx:pt idx="0">2</cx:pt>
          <cx:pt idx="1">2.5</cx:pt>
          <cx:pt idx="2">1.5</cx:pt>
          <cx:pt idx="3">1.5</cx:pt>
          <cx:pt idx="4">2.5</cx:pt>
          <cx:pt idx="5">2.5</cx:pt>
          <cx:pt idx="6">2.5</cx:pt>
          <cx:pt idx="7">2.5</cx:pt>
          <cx:pt idx="8">2</cx:pt>
          <cx:pt idx="9">2</cx:pt>
          <cx:pt idx="10">4</cx:pt>
          <cx:pt idx="11">2.5</cx:pt>
          <cx:pt idx="12">2</cx:pt>
          <cx:pt idx="13">1.5</cx:pt>
          <cx:pt idx="14">2.5</cx:pt>
          <cx:pt idx="15">2</cx:pt>
          <cx:pt idx="16">2</cx:pt>
          <cx:pt idx="17">2.5</cx:pt>
          <cx:pt idx="18">2</cx:pt>
          <cx:pt idx="19">2.5</cx:pt>
          <cx:pt idx="20">2</cx:pt>
          <cx:pt idx="21">2.5</cx:pt>
          <cx:pt idx="22">1</cx:pt>
          <cx:pt idx="23">2.5</cx:pt>
          <cx:pt idx="24">3</cx:pt>
          <cx:pt idx="25">2.5</cx:pt>
          <cx:pt idx="26">1.5</cx:pt>
          <cx:pt idx="27">2.6667000000000001</cx:pt>
          <cx:pt idx="28">2.5</cx:pt>
          <cx:pt idx="29">2</cx:pt>
          <cx:pt idx="30">2</cx:pt>
          <cx:pt idx="31">2.5</cx:pt>
          <cx:pt idx="32">1.5</cx:pt>
          <cx:pt idx="33">2</cx:pt>
          <cx:pt idx="34">2.5</cx:pt>
          <cx:pt idx="35">2.5</cx:pt>
          <cx:pt idx="36">2</cx:pt>
          <cx:pt idx="37">2.5</cx:pt>
          <cx:pt idx="38">1.5</cx:pt>
          <cx:pt idx="39">2.6667000000000001</cx:pt>
          <cx:pt idx="40">4</cx:pt>
          <cx:pt idx="41">2.5</cx:pt>
          <cx:pt idx="42">2.3332999999999999</cx:pt>
          <cx:pt idx="43">2</cx:pt>
          <cx:pt idx="44">2</cx:pt>
          <cx:pt idx="45">2</cx:pt>
          <cx:pt idx="46">4</cx:pt>
          <cx:pt idx="47">3</cx:pt>
          <cx:pt idx="48">2.5</cx:pt>
          <cx:pt idx="49">2.5</cx:pt>
          <cx:pt idx="50">3</cx:pt>
          <cx:pt idx="51">2.5</cx:pt>
          <cx:pt idx="52">3.5</cx:pt>
          <cx:pt idx="53">2</cx:pt>
          <cx:pt idx="54">2</cx:pt>
          <cx:pt idx="55">2.5</cx:pt>
          <cx:pt idx="56">2.5</cx:pt>
          <cx:pt idx="57">2.5</cx:pt>
          <cx:pt idx="58">4</cx:pt>
          <cx:pt idx="59">3.5</cx:pt>
          <cx:pt idx="60">2</cx:pt>
          <cx:pt idx="61">2</cx:pt>
          <cx:pt idx="62">2</cx:pt>
          <cx:pt idx="63">2</cx:pt>
          <cx:pt idx="64">1.5</cx:pt>
          <cx:pt idx="65">2</cx:pt>
          <cx:pt idx="66">2.5</cx:pt>
          <cx:pt idx="67">2.5</cx:pt>
          <cx:pt idx="68">2</cx:pt>
          <cx:pt idx="69">2.5</cx:pt>
          <cx:pt idx="70">1.5</cx:pt>
          <cx:pt idx="71">2.6667000000000001</cx:pt>
          <cx:pt idx="72">3</cx:pt>
          <cx:pt idx="73">2.5</cx:pt>
          <cx:pt idx="74">2.5</cx:pt>
          <cx:pt idx="75">2.5</cx:pt>
          <cx:pt idx="76">2.5</cx:pt>
          <cx:pt idx="77">2</cx:pt>
          <cx:pt idx="78">3.5</cx:pt>
          <cx:pt idx="79">2</cx:pt>
          <cx:pt idx="80">2.5</cx:pt>
          <cx:pt idx="81">2.5</cx:pt>
          <cx:pt idx="82">2.5</cx:pt>
          <cx:pt idx="83">4</cx:pt>
          <cx:pt idx="84">2.5</cx:pt>
          <cx:pt idx="85">2</cx:pt>
          <cx:pt idx="86">4</cx:pt>
          <cx:pt idx="87">4.5</cx:pt>
          <cx:pt idx="88">5</cx:pt>
          <cx:pt idx="89">5</cx:pt>
          <cx:pt idx="90">5</cx:pt>
          <cx:pt idx="91">3</cx:pt>
          <cx:pt idx="92">4</cx:pt>
          <cx:pt idx="93">3</cx:pt>
          <cx:pt idx="94">4.5</cx:pt>
          <cx:pt idx="95">4</cx:pt>
          <cx:pt idx="96">4</cx:pt>
          <cx:pt idx="97">3.5</cx:pt>
          <cx:pt idx="98">4.5</cx:pt>
          <cx:pt idx="99">4.5</cx:pt>
          <cx:pt idx="100">3</cx:pt>
          <cx:pt idx="101">4.5</cx:pt>
          <cx:pt idx="102">4.5</cx:pt>
          <cx:pt idx="103">2.5</cx:pt>
          <cx:pt idx="104">4.5</cx:pt>
          <cx:pt idx="105">2.5</cx:pt>
          <cx:pt idx="106">3.5</cx:pt>
          <cx:pt idx="107">4.5</cx:pt>
          <cx:pt idx="108">4.5</cx:pt>
          <cx:pt idx="109">4.5</cx:pt>
          <cx:pt idx="110">5</cx:pt>
          <cx:pt idx="111">1.5</cx:pt>
          <cx:pt idx="112">2.5</cx:pt>
          <cx:pt idx="113">2.5</cx:pt>
          <cx:pt idx="114">3</cx:pt>
          <cx:pt idx="115">3.5</cx:pt>
          <cx:pt idx="116">3.5</cx:pt>
          <cx:pt idx="117">3.5</cx:pt>
          <cx:pt idx="118">4</cx:pt>
          <cx:pt idx="119">3.5</cx:pt>
          <cx:pt idx="120">5</cx:pt>
          <cx:pt idx="121">3.5</cx:pt>
          <cx:pt idx="122">3.5</cx:pt>
          <cx:pt idx="123">5</cx:pt>
          <cx:pt idx="124">4.5</cx:pt>
          <cx:pt idx="125">3</cx:pt>
          <cx:pt idx="126">2.5</cx:pt>
          <cx:pt idx="127">2.5</cx:pt>
          <cx:pt idx="128">2</cx:pt>
          <cx:pt idx="129">3.5</cx:pt>
          <cx:pt idx="130">3.5</cx:pt>
          <cx:pt idx="131">3</cx:pt>
          <cx:pt idx="132">3.5</cx:pt>
          <cx:pt idx="133">4</cx:pt>
          <cx:pt idx="134">4.5</cx:pt>
          <cx:pt idx="135">4.5</cx:pt>
          <cx:pt idx="136">4</cx:pt>
          <cx:pt idx="137">4</cx:pt>
          <cx:pt idx="138">3</cx:pt>
          <cx:pt idx="139">4</cx:pt>
          <cx:pt idx="140">4</cx:pt>
          <cx:pt idx="141">2.5</cx:pt>
          <cx:pt idx="142">4</cx:pt>
          <cx:pt idx="143">4.5</cx:pt>
          <cx:pt idx="144">4</cx:pt>
          <cx:pt idx="145">2.5</cx:pt>
          <cx:pt idx="146">3.5</cx:pt>
          <cx:pt idx="147">3.5</cx:pt>
          <cx:pt idx="148">2.5</cx:pt>
          <cx:pt idx="149">2.5</cx:pt>
          <cx:pt idx="150">3</cx:pt>
          <cx:pt idx="151">3.5</cx:pt>
          <cx:pt idx="152">2.5</cx:pt>
          <cx:pt idx="153">3</cx:pt>
          <cx:pt idx="154">2.5</cx:pt>
          <cx:pt idx="155">3.5</cx:pt>
          <cx:pt idx="156">3</cx:pt>
          <cx:pt idx="157">3</cx:pt>
          <cx:pt idx="158">2.5</cx:pt>
          <cx:pt idx="159">3.5</cx:pt>
          <cx:pt idx="160">1.5</cx:pt>
          <cx:pt idx="161">1.5</cx:pt>
          <cx:pt idx="162">3</cx:pt>
          <cx:pt idx="163">3.5</cx:pt>
          <cx:pt idx="164">3.5</cx:pt>
          <cx:pt idx="165">2.5</cx:pt>
          <cx:pt idx="166">4.5</cx:pt>
          <cx:pt idx="167">4</cx:pt>
          <cx:pt idx="168">4.5</cx:pt>
          <cx:pt idx="169">2</cx:pt>
          <cx:pt idx="170">4.5</cx:pt>
          <cx:pt idx="171">4</cx:pt>
          <cx:pt idx="172">2.5</cx:pt>
          <cx:pt idx="173">3</cx:pt>
          <cx:pt idx="174">2.5</cx:pt>
          <cx:pt idx="175">2.5</cx:pt>
          <cx:pt idx="176">2.5</cx:pt>
          <cx:pt idx="177">3</cx:pt>
          <cx:pt idx="178">3.3332999999999999</cx:pt>
          <cx:pt idx="179">2.6667000000000001</cx:pt>
          <cx:pt idx="180">3</cx:pt>
          <cx:pt idx="181">4.5</cx:pt>
          <cx:pt idx="182">2</cx:pt>
          <cx:pt idx="183">2.6667000000000001</cx:pt>
          <cx:pt idx="184">4</cx:pt>
          <cx:pt idx="185">2.6667000000000001</cx:pt>
          <cx:pt idx="186">2.3332999999999999</cx:pt>
          <cx:pt idx="187">2.6667000000000001</cx:pt>
          <cx:pt idx="188">2.6667000000000001</cx:pt>
          <cx:pt idx="189">2.6667000000000001</cx:pt>
          <cx:pt idx="190">2.5</cx:pt>
          <cx:pt idx="191">2.6667000000000001</cx:pt>
          <cx:pt idx="192">2</cx:pt>
          <cx:pt idx="193">2.5</cx:pt>
          <cx:pt idx="194">3.5</cx:pt>
          <cx:pt idx="195">2.5</cx:pt>
          <cx:pt idx="196">1.5</cx:pt>
          <cx:pt idx="197">2.5</cx:pt>
          <cx:pt idx="198">2.5</cx:pt>
          <cx:pt idx="199">2.5</cx:pt>
          <cx:pt idx="200">2.5</cx:pt>
          <cx:pt idx="201">2.5</cx:pt>
          <cx:pt idx="202">2.5</cx:pt>
          <cx:pt idx="203">2.5</cx:pt>
          <cx:pt idx="204">2</cx:pt>
          <cx:pt idx="205">2.5</cx:pt>
          <cx:pt idx="206">3</cx:pt>
          <cx:pt idx="207">2.5</cx:pt>
          <cx:pt idx="208">2.5</cx:pt>
          <cx:pt idx="209">2.5</cx:pt>
          <cx:pt idx="210">2</cx:pt>
          <cx:pt idx="211">2.3332999999999999</cx:pt>
          <cx:pt idx="212">3</cx:pt>
          <cx:pt idx="213">2.5</cx:pt>
          <cx:pt idx="214">4</cx:pt>
          <cx:pt idx="215">2.3332999999999999</cx:pt>
          <cx:pt idx="216">2.3332999999999999</cx:pt>
          <cx:pt idx="217">2.3332999999999999</cx:pt>
          <cx:pt idx="218">3</cx:pt>
          <cx:pt idx="219">2</cx:pt>
          <cx:pt idx="220">5</cx:pt>
          <cx:pt idx="221">3</cx:pt>
          <cx:pt idx="222">3</cx:pt>
          <cx:pt idx="223">3</cx:pt>
          <cx:pt idx="224">2.3332999999999999</cx:pt>
          <cx:pt idx="225">3</cx:pt>
          <cx:pt idx="226">2.6667000000000001</cx:pt>
          <cx:pt idx="227">3</cx:pt>
          <cx:pt idx="228">4</cx:pt>
          <cx:pt idx="229">2.5</cx:pt>
          <cx:pt idx="230">3.5</cx:pt>
          <cx:pt idx="231">4.5</cx:pt>
          <cx:pt idx="232">3.5</cx:pt>
          <cx:pt idx="233">2.3332999999999999</cx:pt>
          <cx:pt idx="234">3</cx:pt>
          <cx:pt idx="235">5</cx:pt>
          <cx:pt idx="236">5</cx:pt>
          <cx:pt idx="237">3.5</cx:pt>
          <cx:pt idx="238">4</cx:pt>
          <cx:pt idx="239">4.5</cx:pt>
          <cx:pt idx="240">4</cx:pt>
          <cx:pt idx="241">4.5</cx:pt>
          <cx:pt idx="242">3.5</cx:pt>
          <cx:pt idx="243">4</cx:pt>
          <cx:pt idx="244">1.5</cx:pt>
          <cx:pt idx="245">4.5</cx:pt>
          <cx:pt idx="246">4</cx:pt>
          <cx:pt idx="247">3.5</cx:pt>
          <cx:pt idx="248">3.5</cx:pt>
          <cx:pt idx="249">4.5</cx:pt>
          <cx:pt idx="250">3.5</cx:pt>
          <cx:pt idx="251">2.3332999999999999</cx:pt>
          <cx:pt idx="252">4</cx:pt>
          <cx:pt idx="253">3.5</cx:pt>
          <cx:pt idx="254">3</cx:pt>
          <cx:pt idx="255">2.5</cx:pt>
          <cx:pt idx="256">2</cx:pt>
          <cx:pt idx="257">3.5</cx:pt>
          <cx:pt idx="258">4</cx:pt>
          <cx:pt idx="259">4</cx:pt>
          <cx:pt idx="260">4.5</cx:pt>
          <cx:pt idx="261">4</cx:pt>
          <cx:pt idx="262">1.5</cx:pt>
          <cx:pt idx="263">2</cx:pt>
          <cx:pt idx="264">3.5</cx:pt>
          <cx:pt idx="265">2</cx:pt>
          <cx:pt idx="266">2</cx:pt>
          <cx:pt idx="267">3.5</cx:pt>
          <cx:pt idx="268">2</cx:pt>
          <cx:pt idx="269">2</cx:pt>
          <cx:pt idx="270">2</cx:pt>
          <cx:pt idx="271">3.5</cx:pt>
          <cx:pt idx="272">2</cx:pt>
          <cx:pt idx="273">2</cx:pt>
          <cx:pt idx="274">2</cx:pt>
          <cx:pt idx="275">2</cx:pt>
          <cx:pt idx="276">4</cx:pt>
          <cx:pt idx="277">4.5</cx:pt>
          <cx:pt idx="278">4.5</cx:pt>
          <cx:pt idx="279">4.5</cx:pt>
          <cx:pt idx="280">3</cx:pt>
          <cx:pt idx="281">2.3332999999999999</cx:pt>
          <cx:pt idx="282">3.5</cx:pt>
          <cx:pt idx="283">3.5</cx:pt>
          <cx:pt idx="284">2.3332999999999999</cx:pt>
          <cx:pt idx="285">3</cx:pt>
          <cx:pt idx="286">4.5</cx:pt>
          <cx:pt idx="287">4</cx:pt>
          <cx:pt idx="288">4.5</cx:pt>
          <cx:pt idx="289">4.5</cx:pt>
          <cx:pt idx="290">4.5</cx:pt>
          <cx:pt idx="291">2.6667000000000001</cx:pt>
          <cx:pt idx="292">1.5</cx:pt>
          <cx:pt idx="293">4.5</cx:pt>
          <cx:pt idx="294">4</cx:pt>
          <cx:pt idx="295">4.5</cx:pt>
          <cx:pt idx="296">4</cx:pt>
          <cx:pt idx="297">2</cx:pt>
          <cx:pt idx="298">1.5</cx:pt>
          <cx:pt idx="299">1.5</cx:pt>
          <cx:pt idx="300">4.5</cx:pt>
          <cx:pt idx="301">2</cx:pt>
          <cx:pt idx="302">2.5</cx:pt>
          <cx:pt idx="303">2.5</cx:pt>
          <cx:pt idx="304">1.5</cx:pt>
          <cx:pt idx="305">2.5</cx:pt>
          <cx:pt idx="306">5</cx:pt>
          <cx:pt idx="307">3</cx:pt>
          <cx:pt idx="308">2.6667000000000001</cx:pt>
          <cx:pt idx="309">4</cx:pt>
          <cx:pt idx="310">4</cx:pt>
          <cx:pt idx="311">4</cx:pt>
          <cx:pt idx="312">3.5</cx:pt>
          <cx:pt idx="313">3.5</cx:pt>
          <cx:pt idx="314">3.5</cx:pt>
          <cx:pt idx="315">4</cx:pt>
          <cx:pt idx="316">4.5</cx:pt>
          <cx:pt idx="317">2.5</cx:pt>
          <cx:pt idx="318">2.5</cx:pt>
          <cx:pt idx="319">2.5</cx:pt>
          <cx:pt idx="320">3</cx:pt>
          <cx:pt idx="321">1.5</cx:pt>
          <cx:pt idx="322">3</cx:pt>
          <cx:pt idx="323">1.5</cx:pt>
          <cx:pt idx="324">2</cx:pt>
          <cx:pt idx="325">2.5</cx:pt>
          <cx:pt idx="326">2</cx:pt>
          <cx:pt idx="327">2</cx:pt>
          <cx:pt idx="328">2.5</cx:pt>
          <cx:pt idx="329">2.5</cx:pt>
          <cx:pt idx="330">2.5</cx:pt>
          <cx:pt idx="331">2</cx:pt>
          <cx:pt idx="332">2.5</cx:pt>
          <cx:pt idx="333">2</cx:pt>
          <cx:pt idx="334">2</cx:pt>
          <cx:pt idx="335">1.5</cx:pt>
          <cx:pt idx="336">2.5</cx:pt>
          <cx:pt idx="337">2.5</cx:pt>
          <cx:pt idx="338">3</cx:pt>
          <cx:pt idx="339">2.3332999999999999</cx:pt>
          <cx:pt idx="340">3.5</cx:pt>
          <cx:pt idx="341">3.5</cx:pt>
          <cx:pt idx="342">2.5</cx:pt>
          <cx:pt idx="343">4</cx:pt>
          <cx:pt idx="344">2.5</cx:pt>
          <cx:pt idx="345">3</cx:pt>
          <cx:pt idx="346">3.5</cx:pt>
          <cx:pt idx="347">3.5</cx:pt>
          <cx:pt idx="348">2.5</cx:pt>
          <cx:pt idx="349">3</cx:pt>
          <cx:pt idx="350">3.5</cx:pt>
          <cx:pt idx="351">2.5</cx:pt>
          <cx:pt idx="352">4.5</cx:pt>
          <cx:pt idx="353">3.5</cx:pt>
          <cx:pt idx="354">2.5</cx:pt>
          <cx:pt idx="355">2</cx:pt>
          <cx:pt idx="356">2</cx:pt>
          <cx:pt idx="357">3</cx:pt>
          <cx:pt idx="358">3.6667000000000001</cx:pt>
          <cx:pt idx="359">2.6667000000000001</cx:pt>
          <cx:pt idx="360">2.6667000000000001</cx:pt>
          <cx:pt idx="361">2.5</cx:pt>
          <cx:pt idx="362">3</cx:pt>
          <cx:pt idx="363">2</cx:pt>
          <cx:pt idx="364">2.3332999999999999</cx:pt>
          <cx:pt idx="365">2</cx:pt>
          <cx:pt idx="366">3</cx:pt>
          <cx:pt idx="367">2.5</cx:pt>
          <cx:pt idx="368">2.5</cx:pt>
          <cx:pt idx="369">3</cx:pt>
          <cx:pt idx="370">2.5</cx:pt>
          <cx:pt idx="371">3</cx:pt>
          <cx:pt idx="372">2</cx:pt>
          <cx:pt idx="373">2.5</cx:pt>
          <cx:pt idx="374">3</cx:pt>
          <cx:pt idx="375">3.5</cx:pt>
          <cx:pt idx="376">2</cx:pt>
          <cx:pt idx="377">3</cx:pt>
          <cx:pt idx="378">2.5</cx:pt>
          <cx:pt idx="379">3</cx:pt>
          <cx:pt idx="380">3.5</cx:pt>
          <cx:pt idx="381">4</cx:pt>
          <cx:pt idx="382">2.6667000000000001</cx:pt>
          <cx:pt idx="383">2.6667000000000001</cx:pt>
          <cx:pt idx="384">2.6667000000000001</cx:pt>
          <cx:pt idx="385">2.6667000000000001</cx:pt>
          <cx:pt idx="386">1.6667000000000001</cx:pt>
          <cx:pt idx="387">2.3332999999999999</cx:pt>
          <cx:pt idx="388">2.3332999999999999</cx:pt>
          <cx:pt idx="389">3</cx:pt>
          <cx:pt idx="390">2.6667000000000001</cx:pt>
          <cx:pt idx="391">1.6667000000000001</cx:pt>
          <cx:pt idx="392">2</cx:pt>
          <cx:pt idx="393">1.6667000000000001</cx:pt>
          <cx:pt idx="394">2.3332999999999999</cx:pt>
          <cx:pt idx="395">2.6667000000000001</cx:pt>
          <cx:pt idx="396">4</cx:pt>
          <cx:pt idx="397">3.5</cx:pt>
          <cx:pt idx="398">3</cx:pt>
          <cx:pt idx="399">3.5</cx:pt>
          <cx:pt idx="400">2</cx:pt>
          <cx:pt idx="401">2.5</cx:pt>
          <cx:pt idx="402">1.5</cx:pt>
          <cx:pt idx="403">3</cx:pt>
          <cx:pt idx="404">3.3332999999999999</cx:pt>
          <cx:pt idx="405">2.6667000000000001</cx:pt>
          <cx:pt idx="406">3</cx:pt>
          <cx:pt idx="407">2.3332999999999999</cx:pt>
          <cx:pt idx="408">2</cx:pt>
          <cx:pt idx="409">2.3332999999999999</cx:pt>
          <cx:pt idx="410">1.6667000000000001</cx:pt>
          <cx:pt idx="411">2.3332999999999999</cx:pt>
          <cx:pt idx="412">3</cx:pt>
          <cx:pt idx="413">3</cx:pt>
          <cx:pt idx="414">3.3332999999999999</cx:pt>
          <cx:pt idx="415">2.6667000000000001</cx:pt>
          <cx:pt idx="416">2</cx:pt>
          <cx:pt idx="417">2</cx:pt>
          <cx:pt idx="418">3.5</cx:pt>
          <cx:pt idx="419">2.6667000000000001</cx:pt>
          <cx:pt idx="420">2</cx:pt>
          <cx:pt idx="421">3.5</cx:pt>
          <cx:pt idx="422">2</cx:pt>
          <cx:pt idx="423">2.3332999999999999</cx:pt>
          <cx:pt idx="424">2.5</cx:pt>
          <cx:pt idx="425">2.5</cx:pt>
          <cx:pt idx="426">2.5</cx:pt>
          <cx:pt idx="427">2.3332999999999999</cx:pt>
          <cx:pt idx="428">2.6667000000000001</cx:pt>
          <cx:pt idx="429">1.6667000000000001</cx:pt>
          <cx:pt idx="430">2.3332999999999999</cx:pt>
          <cx:pt idx="431">2.3332999999999999</cx:pt>
          <cx:pt idx="432">3</cx:pt>
          <cx:pt idx="433">2</cx:pt>
          <cx:pt idx="434">2.3332999999999999</cx:pt>
          <cx:pt idx="435">2.6667000000000001</cx:pt>
          <cx:pt idx="436">2.3332999999999999</cx:pt>
          <cx:pt idx="437">3</cx:pt>
          <cx:pt idx="438">3</cx:pt>
          <cx:pt idx="439">2.3332999999999999</cx:pt>
          <cx:pt idx="440">1.6667000000000001</cx:pt>
          <cx:pt idx="441">2.6667000000000001</cx:pt>
          <cx:pt idx="442">3.6667000000000001</cx:pt>
          <cx:pt idx="443">3</cx:pt>
          <cx:pt idx="444">3</cx:pt>
          <cx:pt idx="445">2</cx:pt>
          <cx:pt idx="446">2.3332999999999999</cx:pt>
          <cx:pt idx="447">2.3332999999999999</cx:pt>
          <cx:pt idx="448">2.5</cx:pt>
          <cx:pt idx="449">2.5</cx:pt>
          <cx:pt idx="450">4.5</cx:pt>
          <cx:pt idx="451">4.5</cx:pt>
          <cx:pt idx="452">4.5</cx:pt>
          <cx:pt idx="453">2.5</cx:pt>
          <cx:pt idx="454">4.5</cx:pt>
          <cx:pt idx="455">5</cx:pt>
          <cx:pt idx="456">5</cx:pt>
          <cx:pt idx="457">2.5</cx:pt>
          <cx:pt idx="458">2.5</cx:pt>
          <cx:pt idx="459">2</cx:pt>
          <cx:pt idx="460">2.5</cx:pt>
          <cx:pt idx="461">2.5</cx:pt>
          <cx:pt idx="462">2</cx:pt>
          <cx:pt idx="463">2.5</cx:pt>
          <cx:pt idx="464">2</cx:pt>
          <cx:pt idx="465">2.5</cx:pt>
          <cx:pt idx="466">2</cx:pt>
          <cx:pt idx="467">1.6667000000000001</cx:pt>
          <cx:pt idx="468">3</cx:pt>
          <cx:pt idx="469">2</cx:pt>
          <cx:pt idx="470">3.5</cx:pt>
          <cx:pt idx="471">2</cx:pt>
          <cx:pt idx="472">2.3332999999999999</cx:pt>
          <cx:pt idx="473">2.3332999999999999</cx:pt>
          <cx:pt idx="474">2.6667000000000001</cx:pt>
          <cx:pt idx="475">3.6667000000000001</cx:pt>
          <cx:pt idx="476">2.6667000000000001</cx:pt>
          <cx:pt idx="477">2.5</cx:pt>
          <cx:pt idx="478">3.6667000000000001</cx:pt>
          <cx:pt idx="479">3.3332999999999999</cx:pt>
          <cx:pt idx="480">2.5</cx:pt>
          <cx:pt idx="481">2.5</cx:pt>
          <cx:pt idx="482">3.3332999999999999</cx:pt>
          <cx:pt idx="483">2.3332999999999999</cx:pt>
          <cx:pt idx="484">2.3332999999999999</cx:pt>
          <cx:pt idx="485">2</cx:pt>
          <cx:pt idx="486">3</cx:pt>
          <cx:pt idx="487">3</cx:pt>
          <cx:pt idx="488">2</cx:pt>
          <cx:pt idx="489">2.3332999999999999</cx:pt>
          <cx:pt idx="490">2</cx:pt>
          <cx:pt idx="491">3.6667000000000001</cx:pt>
          <cx:pt idx="492">2</cx:pt>
          <cx:pt idx="493">1.3332999999999999</cx:pt>
          <cx:pt idx="494">1.3332999999999999</cx:pt>
          <cx:pt idx="495">2.5</cx:pt>
          <cx:pt idx="496">2.3332999999999999</cx:pt>
          <cx:pt idx="497">2</cx:pt>
          <cx:pt idx="498">2.3332999999999999</cx:pt>
          <cx:pt idx="499">1.6667000000000001</cx:pt>
          <cx:pt idx="500">2.6667000000000001</cx:pt>
          <cx:pt idx="501">2.3332999999999999</cx:pt>
          <cx:pt idx="502">2.6667000000000001</cx:pt>
          <cx:pt idx="503">2.3332999999999999</cx:pt>
          <cx:pt idx="504">2.6667000000000001</cx:pt>
          <cx:pt idx="505">3.3332999999999999</cx:pt>
          <cx:pt idx="506">2.3332999999999999</cx:pt>
          <cx:pt idx="507">3.3332999999999999</cx:pt>
          <cx:pt idx="508">2.5</cx:pt>
          <cx:pt idx="509">2</cx:pt>
          <cx:pt idx="510">4.5</cx:pt>
          <cx:pt idx="511">4</cx:pt>
          <cx:pt idx="512">3.5</cx:pt>
          <cx:pt idx="513">2.5</cx:pt>
          <cx:pt idx="514">2.5</cx:pt>
          <cx:pt idx="515">4.5</cx:pt>
          <cx:pt idx="516">3</cx:pt>
          <cx:pt idx="517">4</cx:pt>
          <cx:pt idx="518">4.5</cx:pt>
          <cx:pt idx="519">4.5</cx:pt>
          <cx:pt idx="520">3</cx:pt>
          <cx:pt idx="521">4</cx:pt>
          <cx:pt idx="522">4.5</cx:pt>
          <cx:pt idx="523">3.5</cx:pt>
          <cx:pt idx="524">3.5</cx:pt>
          <cx:pt idx="525">3</cx:pt>
          <cx:pt idx="526">3.5</cx:pt>
          <cx:pt idx="527">2.5</cx:pt>
          <cx:pt idx="528">3.5</cx:pt>
          <cx:pt idx="529">4</cx:pt>
          <cx:pt idx="530">3</cx:pt>
          <cx:pt idx="531">2</cx:pt>
          <cx:pt idx="532">2.5</cx:pt>
          <cx:pt idx="533">2.5</cx:pt>
          <cx:pt idx="534">4.5</cx:pt>
          <cx:pt idx="535">4</cx:pt>
          <cx:pt idx="536">3.5</cx:pt>
          <cx:pt idx="537">2.5</cx:pt>
          <cx:pt idx="538">3</cx:pt>
          <cx:pt idx="539">4.5</cx:pt>
          <cx:pt idx="540">3.5</cx:pt>
          <cx:pt idx="541">4</cx:pt>
          <cx:pt idx="542">3.5</cx:pt>
          <cx:pt idx="543">3</cx:pt>
          <cx:pt idx="544">3.5</cx:pt>
          <cx:pt idx="545">2.5</cx:pt>
          <cx:pt idx="546">2.5</cx:pt>
          <cx:pt idx="547">2.5</cx:pt>
          <cx:pt idx="548">2.5</cx:pt>
          <cx:pt idx="549">2.5</cx:pt>
          <cx:pt idx="550">3</cx:pt>
          <cx:pt idx="551">3</cx:pt>
          <cx:pt idx="552">4</cx:pt>
          <cx:pt idx="553">4</cx:pt>
          <cx:pt idx="554">2.5</cx:pt>
          <cx:pt idx="555">2.3332999999999999</cx:pt>
          <cx:pt idx="556">2</cx:pt>
          <cx:pt idx="557">2</cx:pt>
          <cx:pt idx="558">3</cx:pt>
          <cx:pt idx="559">3.6667000000000001</cx:pt>
          <cx:pt idx="560">2</cx:pt>
          <cx:pt idx="561">3.5</cx:pt>
          <cx:pt idx="562">2.3332999999999999</cx:pt>
          <cx:pt idx="563">2.6667000000000001</cx:pt>
          <cx:pt idx="564">2.3332999999999999</cx:pt>
          <cx:pt idx="565">2.6667000000000001</cx:pt>
          <cx:pt idx="566">4</cx:pt>
          <cx:pt idx="567">2.3332999999999999</cx:pt>
          <cx:pt idx="568">2</cx:pt>
          <cx:pt idx="569">2</cx:pt>
          <cx:pt idx="570">4</cx:pt>
          <cx:pt idx="571">4.5</cx:pt>
          <cx:pt idx="572">2.5</cx:pt>
          <cx:pt idx="573">2.3332999999999999</cx:pt>
          <cx:pt idx="574">2.3332999999999999</cx:pt>
          <cx:pt idx="575">4</cx:pt>
          <cx:pt idx="576">3.6667000000000001</cx:pt>
          <cx:pt idx="577">3</cx:pt>
          <cx:pt idx="578">3.5</cx:pt>
          <cx:pt idx="579">3.5</cx:pt>
          <cx:pt idx="580">4.5</cx:pt>
          <cx:pt idx="581">3.5</cx:pt>
          <cx:pt idx="582">2.5</cx:pt>
          <cx:pt idx="583">3</cx:pt>
          <cx:pt idx="584">3.5</cx:pt>
          <cx:pt idx="585">2.5</cx:pt>
          <cx:pt idx="586">3</cx:pt>
          <cx:pt idx="587">3</cx:pt>
          <cx:pt idx="588">2</cx:pt>
          <cx:pt idx="589">3</cx:pt>
          <cx:pt idx="590">2.3332999999999999</cx:pt>
          <cx:pt idx="591">4</cx:pt>
          <cx:pt idx="592">4.3333000000000004</cx:pt>
          <cx:pt idx="593">4.3333000000000004</cx:pt>
          <cx:pt idx="594">2.5</cx:pt>
          <cx:pt idx="595">2.5</cx:pt>
          <cx:pt idx="596">3.5</cx:pt>
          <cx:pt idx="597">3.5</cx:pt>
          <cx:pt idx="598">4.5</cx:pt>
          <cx:pt idx="599">4</cx:pt>
          <cx:pt idx="600">3.5</cx:pt>
          <cx:pt idx="601">5</cx:pt>
          <cx:pt idx="602">4.5</cx:pt>
          <cx:pt idx="603">5</cx:pt>
          <cx:pt idx="604">4.5</cx:pt>
          <cx:pt idx="605">4.5</cx:pt>
          <cx:pt idx="606">4.5</cx:pt>
          <cx:pt idx="607">3.5</cx:pt>
          <cx:pt idx="608">3</cx:pt>
          <cx:pt idx="609">3</cx:pt>
          <cx:pt idx="610">3.5</cx:pt>
          <cx:pt idx="611">4.5</cx:pt>
          <cx:pt idx="612">4.5</cx:pt>
          <cx:pt idx="613">4.5</cx:pt>
          <cx:pt idx="614">3.5</cx:pt>
          <cx:pt idx="615">5</cx:pt>
          <cx:pt idx="616">4.5</cx:pt>
          <cx:pt idx="617">4.5</cx:pt>
          <cx:pt idx="618">4.5</cx:pt>
          <cx:pt idx="619">3</cx:pt>
          <cx:pt idx="620">5</cx:pt>
          <cx:pt idx="621">4</cx:pt>
          <cx:pt idx="622">4</cx:pt>
          <cx:pt idx="623">4.5</cx:pt>
          <cx:pt idx="624">4.5</cx:pt>
          <cx:pt idx="625">4.5</cx:pt>
          <cx:pt idx="626">4.5</cx:pt>
          <cx:pt idx="627">4.5</cx:pt>
          <cx:pt idx="628">3.5</cx:pt>
          <cx:pt idx="629">4</cx:pt>
          <cx:pt idx="630">4.5</cx:pt>
          <cx:pt idx="631">4</cx:pt>
          <cx:pt idx="632">4.5</cx:pt>
          <cx:pt idx="633">5</cx:pt>
          <cx:pt idx="634">5</cx:pt>
          <cx:pt idx="635">3.5</cx:pt>
          <cx:pt idx="636">3.5</cx:pt>
          <cx:pt idx="637">2</cx:pt>
          <cx:pt idx="638">3.5</cx:pt>
          <cx:pt idx="639">4.5</cx:pt>
          <cx:pt idx="640">3</cx:pt>
          <cx:pt idx="641">4</cx:pt>
          <cx:pt idx="642">3.5</cx:pt>
          <cx:pt idx="643">3.5</cx:pt>
          <cx:pt idx="644">3</cx:pt>
          <cx:pt idx="645">2.5</cx:pt>
          <cx:pt idx="646">2</cx:pt>
          <cx:pt idx="647">2</cx:pt>
          <cx:pt idx="648">2.3332999999999999</cx:pt>
          <cx:pt idx="649">3</cx:pt>
          <cx:pt idx="650">3.5</cx:pt>
          <cx:pt idx="651">2.6667000000000001</cx:pt>
          <cx:pt idx="652">4.6666999999999996</cx:pt>
          <cx:pt idx="653">3</cx:pt>
          <cx:pt idx="654">4</cx:pt>
          <cx:pt idx="655">4</cx:pt>
          <cx:pt idx="656">3.5</cx:pt>
          <cx:pt idx="657">4</cx:pt>
          <cx:pt idx="658">3</cx:pt>
          <cx:pt idx="659">3.5</cx:pt>
          <cx:pt idx="660">4</cx:pt>
          <cx:pt idx="661">3.5</cx:pt>
          <cx:pt idx="662">2.6667000000000001</cx:pt>
          <cx:pt idx="663">2.5</cx:pt>
          <cx:pt idx="664">2</cx:pt>
          <cx:pt idx="665">2.5</cx:pt>
          <cx:pt idx="666">2.5</cx:pt>
          <cx:pt idx="667">2</cx:pt>
          <cx:pt idx="668">3.5</cx:pt>
          <cx:pt idx="669">3</cx:pt>
          <cx:pt idx="670">2.5</cx:pt>
          <cx:pt idx="671">3</cx:pt>
          <cx:pt idx="672">2.5</cx:pt>
          <cx:pt idx="673">2.5</cx:pt>
          <cx:pt idx="674">2</cx:pt>
          <cx:pt idx="675">3</cx:pt>
          <cx:pt idx="676">2</cx:pt>
          <cx:pt idx="677">3</cx:pt>
          <cx:pt idx="678">2.3332999999999999</cx:pt>
          <cx:pt idx="679">3</cx:pt>
          <cx:pt idx="680">4</cx:pt>
          <cx:pt idx="681">3.5</cx:pt>
          <cx:pt idx="682">2</cx:pt>
          <cx:pt idx="683">2</cx:pt>
          <cx:pt idx="684">2.5</cx:pt>
          <cx:pt idx="685">2.5</cx:pt>
          <cx:pt idx="686">2.5</cx:pt>
          <cx:pt idx="687">1.5</cx:pt>
          <cx:pt idx="688">2</cx:pt>
          <cx:pt idx="689">1.5</cx:pt>
          <cx:pt idx="690">3.5</cx:pt>
          <cx:pt idx="691">2.5</cx:pt>
          <cx:pt idx="692">1</cx:pt>
          <cx:pt idx="693">1.5</cx:pt>
          <cx:pt idx="694">2.5</cx:pt>
          <cx:pt idx="695">2</cx:pt>
          <cx:pt idx="696">1.5</cx:pt>
          <cx:pt idx="697">1.5</cx:pt>
          <cx:pt idx="698">2.5</cx:pt>
          <cx:pt idx="699">1.5</cx:pt>
          <cx:pt idx="700">1</cx:pt>
          <cx:pt idx="701">1.5</cx:pt>
          <cx:pt idx="702">2.5</cx:pt>
          <cx:pt idx="703">2.5</cx:pt>
          <cx:pt idx="704">2</cx:pt>
          <cx:pt idx="705">1.5</cx:pt>
          <cx:pt idx="706">2</cx:pt>
          <cx:pt idx="707">2</cx:pt>
          <cx:pt idx="708">2</cx:pt>
          <cx:pt idx="709">3</cx:pt>
          <cx:pt idx="710">3</cx:pt>
          <cx:pt idx="711">2.5</cx:pt>
          <cx:pt idx="712">2</cx:pt>
          <cx:pt idx="713">2</cx:pt>
          <cx:pt idx="714">1.5</cx:pt>
          <cx:pt idx="715">2</cx:pt>
          <cx:pt idx="716">1.5</cx:pt>
          <cx:pt idx="717">2</cx:pt>
          <cx:pt idx="718">2</cx:pt>
          <cx:pt idx="719">2.5</cx:pt>
          <cx:pt idx="720">2.5</cx:pt>
          <cx:pt idx="721">2.5</cx:pt>
          <cx:pt idx="722">2</cx:pt>
          <cx:pt idx="723">1.5</cx:pt>
          <cx:pt idx="724">3</cx:pt>
          <cx:pt idx="725">3.5</cx:pt>
          <cx:pt idx="726">3</cx:pt>
          <cx:pt idx="727">2.6667000000000001</cx:pt>
          <cx:pt idx="728">2</cx:pt>
          <cx:pt idx="729">2.5</cx:pt>
          <cx:pt idx="730">2</cx:pt>
          <cx:pt idx="731">2.5</cx:pt>
          <cx:pt idx="732">2.5</cx:pt>
          <cx:pt idx="733">2.5</cx:pt>
          <cx:pt idx="734">1.5</cx:pt>
          <cx:pt idx="735">3</cx:pt>
          <cx:pt idx="736">3</cx:pt>
          <cx:pt idx="737">2.5</cx:pt>
          <cx:pt idx="738">2.5</cx:pt>
          <cx:pt idx="739">1.5</cx:pt>
          <cx:pt idx="740">2.5</cx:pt>
          <cx:pt idx="741">2.5</cx:pt>
          <cx:pt idx="742">2</cx:pt>
          <cx:pt idx="743">2.5</cx:pt>
          <cx:pt idx="744">3</cx:pt>
          <cx:pt idx="745">2</cx:pt>
          <cx:pt idx="746">2.5</cx:pt>
          <cx:pt idx="747">2</cx:pt>
          <cx:pt idx="748">2.5</cx:pt>
          <cx:pt idx="749">2</cx:pt>
          <cx:pt idx="750">3</cx:pt>
          <cx:pt idx="751">2.5</cx:pt>
          <cx:pt idx="752">2</cx:pt>
          <cx:pt idx="753">2</cx:pt>
          <cx:pt idx="754">2.5</cx:pt>
          <cx:pt idx="755">2.5</cx:pt>
          <cx:pt idx="756">2.5</cx:pt>
          <cx:pt idx="757">2.5</cx:pt>
          <cx:pt idx="758">2</cx:pt>
          <cx:pt idx="759">3</cx:pt>
          <cx:pt idx="760">3</cx:pt>
          <cx:pt idx="761">2</cx:pt>
          <cx:pt idx="762">3</cx:pt>
          <cx:pt idx="763">2.5</cx:pt>
          <cx:pt idx="764">3</cx:pt>
          <cx:pt idx="765">3</cx:pt>
          <cx:pt idx="766">3</cx:pt>
          <cx:pt idx="767">3.5</cx:pt>
          <cx:pt idx="768">3</cx:pt>
          <cx:pt idx="769">3.5</cx:pt>
          <cx:pt idx="770">3.5</cx:pt>
          <cx:pt idx="771">2.5</cx:pt>
          <cx:pt idx="772">2.5</cx:pt>
          <cx:pt idx="773">3</cx:pt>
          <cx:pt idx="774">3</cx:pt>
          <cx:pt idx="775">4</cx:pt>
          <cx:pt idx="776">3</cx:pt>
          <cx:pt idx="777">3.5</cx:pt>
          <cx:pt idx="778">3</cx:pt>
          <cx:pt idx="779">3</cx:pt>
          <cx:pt idx="780">4.5</cx:pt>
          <cx:pt idx="781">2</cx:pt>
          <cx:pt idx="782">3.5</cx:pt>
          <cx:pt idx="783">4.5</cx:pt>
          <cx:pt idx="784">3</cx:pt>
          <cx:pt idx="785">4</cx:pt>
          <cx:pt idx="786">3.5</cx:pt>
          <cx:pt idx="787">3</cx:pt>
          <cx:pt idx="788">2.5</cx:pt>
          <cx:pt idx="789">3.5</cx:pt>
          <cx:pt idx="790">3</cx:pt>
          <cx:pt idx="791">3.5</cx:pt>
          <cx:pt idx="792">3.5</cx:pt>
          <cx:pt idx="793">4</cx:pt>
          <cx:pt idx="794">3.5</cx:pt>
          <cx:pt idx="795">4</cx:pt>
          <cx:pt idx="796">4</cx:pt>
          <cx:pt idx="797">4</cx:pt>
          <cx:pt idx="798">2.5</cx:pt>
          <cx:pt idx="799">3.5</cx:pt>
          <cx:pt idx="800">4</cx:pt>
          <cx:pt idx="801">3.5</cx:pt>
          <cx:pt idx="802">3</cx:pt>
          <cx:pt idx="803">3.5</cx:pt>
          <cx:pt idx="804">3</cx:pt>
          <cx:pt idx="805">4.5</cx:pt>
          <cx:pt idx="806">2.5</cx:pt>
          <cx:pt idx="807">2.5</cx:pt>
          <cx:pt idx="808">3.5</cx:pt>
          <cx:pt idx="809">2.5</cx:pt>
          <cx:pt idx="810">3.5</cx:pt>
          <cx:pt idx="811">3.5</cx:pt>
          <cx:pt idx="812">4</cx:pt>
          <cx:pt idx="813">3.5</cx:pt>
          <cx:pt idx="814">4.5</cx:pt>
          <cx:pt idx="815">3.5</cx:pt>
          <cx:pt idx="816">4</cx:pt>
          <cx:pt idx="817">4.5</cx:pt>
          <cx:pt idx="818">4</cx:pt>
          <cx:pt idx="819">2</cx:pt>
          <cx:pt idx="820">4.5</cx:pt>
          <cx:pt idx="821">3</cx:pt>
          <cx:pt idx="822">3.5</cx:pt>
          <cx:pt idx="823">5</cx:pt>
          <cx:pt idx="824">2.6667000000000001</cx:pt>
          <cx:pt idx="825">2</cx:pt>
          <cx:pt idx="826">3.5</cx:pt>
          <cx:pt idx="827">2.3332999999999999</cx:pt>
          <cx:pt idx="828">3</cx:pt>
          <cx:pt idx="829">3</cx:pt>
          <cx:pt idx="830">3.6667000000000001</cx:pt>
          <cx:pt idx="831">4.5</cx:pt>
          <cx:pt idx="832">4.5</cx:pt>
          <cx:pt idx="833">3.5</cx:pt>
          <cx:pt idx="834">3.5</cx:pt>
          <cx:pt idx="835">3</cx:pt>
          <cx:pt idx="836">2.5</cx:pt>
          <cx:pt idx="837">2.5</cx:pt>
          <cx:pt idx="838">3</cx:pt>
          <cx:pt idx="839">4</cx:pt>
          <cx:pt idx="840">3</cx:pt>
          <cx:pt idx="841">3.5</cx:pt>
          <cx:pt idx="842">4</cx:pt>
          <cx:pt idx="843">3.5</cx:pt>
          <cx:pt idx="844">4</cx:pt>
          <cx:pt idx="845">3.5</cx:pt>
          <cx:pt idx="846">4.5</cx:pt>
          <cx:pt idx="847">5</cx:pt>
          <cx:pt idx="848">3.5</cx:pt>
          <cx:pt idx="849">4</cx:pt>
          <cx:pt idx="850">3.5</cx:pt>
          <cx:pt idx="851">4.5</cx:pt>
          <cx:pt idx="852">2.5</cx:pt>
          <cx:pt idx="853">3.5</cx:pt>
          <cx:pt idx="854">4</cx:pt>
          <cx:pt idx="855">4</cx:pt>
          <cx:pt idx="856">4</cx:pt>
          <cx:pt idx="857">2.5</cx:pt>
          <cx:pt idx="858">2.5</cx:pt>
          <cx:pt idx="859">3.5</cx:pt>
          <cx:pt idx="860">4</cx:pt>
          <cx:pt idx="861">2.5</cx:pt>
          <cx:pt idx="862">3</cx:pt>
          <cx:pt idx="863">3.5</cx:pt>
          <cx:pt idx="864">4</cx:pt>
          <cx:pt idx="865">4.5</cx:pt>
          <cx:pt idx="866">4</cx:pt>
          <cx:pt idx="867">3.5</cx:pt>
          <cx:pt idx="868">3</cx:pt>
          <cx:pt idx="869">3</cx:pt>
          <cx:pt idx="870">2</cx:pt>
          <cx:pt idx="871">1</cx:pt>
          <cx:pt idx="872">1.5</cx:pt>
          <cx:pt idx="873">2</cx:pt>
          <cx:pt idx="874">2</cx:pt>
          <cx:pt idx="875">3</cx:pt>
          <cx:pt idx="876">2.3332999999999999</cx:pt>
          <cx:pt idx="877">2.6667000000000001</cx:pt>
          <cx:pt idx="878">2.5</cx:pt>
          <cx:pt idx="879">3</cx:pt>
          <cx:pt idx="880">3</cx:pt>
          <cx:pt idx="881">4</cx:pt>
          <cx:pt idx="882">4.5</cx:pt>
          <cx:pt idx="883">3</cx:pt>
          <cx:pt idx="884">3</cx:pt>
          <cx:pt idx="885">2.5</cx:pt>
          <cx:pt idx="886">2.5</cx:pt>
          <cx:pt idx="887">2.5</cx:pt>
          <cx:pt idx="888">3.5</cx:pt>
          <cx:pt idx="889">2.5</cx:pt>
          <cx:pt idx="890">4</cx:pt>
          <cx:pt idx="891">2.5</cx:pt>
          <cx:pt idx="892">2.3332999999999999</cx:pt>
          <cx:pt idx="893">2</cx:pt>
          <cx:pt idx="894">2.3332999999999999</cx:pt>
          <cx:pt idx="895">2</cx:pt>
          <cx:pt idx="896">2</cx:pt>
          <cx:pt idx="897">2</cx:pt>
          <cx:pt idx="898">2</cx:pt>
          <cx:pt idx="899">2.3332999999999999</cx:pt>
          <cx:pt idx="900">2.6667000000000001</cx:pt>
          <cx:pt idx="901">2</cx:pt>
          <cx:pt idx="902">2</cx:pt>
          <cx:pt idx="903">3</cx:pt>
          <cx:pt idx="904">2.6667000000000001</cx:pt>
          <cx:pt idx="905">2.5</cx:pt>
          <cx:pt idx="906">2.3332999999999999</cx:pt>
          <cx:pt idx="907">3</cx:pt>
          <cx:pt idx="908">3</cx:pt>
          <cx:pt idx="909">3</cx:pt>
          <cx:pt idx="910">3.5</cx:pt>
          <cx:pt idx="911">4</cx:pt>
          <cx:pt idx="912">3.5</cx:pt>
          <cx:pt idx="913">3</cx:pt>
          <cx:pt idx="914">3.5</cx:pt>
          <cx:pt idx="915">2.5</cx:pt>
          <cx:pt idx="916">2.3332999999999999</cx:pt>
          <cx:pt idx="917">2.6667000000000001</cx:pt>
          <cx:pt idx="918">2.5</cx:pt>
          <cx:pt idx="919">2.3332999999999999</cx:pt>
          <cx:pt idx="920">3</cx:pt>
          <cx:pt idx="921">4.5</cx:pt>
          <cx:pt idx="922">3.5</cx:pt>
          <cx:pt idx="923">2.3332999999999999</cx:pt>
          <cx:pt idx="924">3.3332999999999999</cx:pt>
          <cx:pt idx="925">3</cx:pt>
          <cx:pt idx="926">2.3332999999999999</cx:pt>
          <cx:pt idx="927">3.6667000000000001</cx:pt>
          <cx:pt idx="928">4</cx:pt>
          <cx:pt idx="929">3.5</cx:pt>
          <cx:pt idx="930">3.5</cx:pt>
          <cx:pt idx="931">3.5</cx:pt>
          <cx:pt idx="932">4</cx:pt>
          <cx:pt idx="933">3</cx:pt>
          <cx:pt idx="934">3.5</cx:pt>
          <cx:pt idx="935">4</cx:pt>
          <cx:pt idx="936">3.5</cx:pt>
          <cx:pt idx="937">2.5</cx:pt>
          <cx:pt idx="938">4</cx:pt>
          <cx:pt idx="939">4</cx:pt>
          <cx:pt idx="940">3</cx:pt>
          <cx:pt idx="941">5</cx:pt>
          <cx:pt idx="942">4.5</cx:pt>
          <cx:pt idx="943">4.5</cx:pt>
          <cx:pt idx="944">4</cx:pt>
          <cx:pt idx="945">4</cx:pt>
          <cx:pt idx="946">5</cx:pt>
          <cx:pt idx="947">2.5</cx:pt>
          <cx:pt idx="948">3</cx:pt>
          <cx:pt idx="949">3.5</cx:pt>
          <cx:pt idx="950">3</cx:pt>
          <cx:pt idx="951">4.5</cx:pt>
          <cx:pt idx="952">4.5</cx:pt>
          <cx:pt idx="953">5</cx:pt>
          <cx:pt idx="954">4.5</cx:pt>
          <cx:pt idx="955">4</cx:pt>
          <cx:pt idx="956">4.5</cx:pt>
          <cx:pt idx="957">4</cx:pt>
          <cx:pt idx="958">3</cx:pt>
          <cx:pt idx="959">5</cx:pt>
          <cx:pt idx="960">4.5</cx:pt>
          <cx:pt idx="961">3.5</cx:pt>
          <cx:pt idx="962">3.5</cx:pt>
          <cx:pt idx="963">3</cx:pt>
          <cx:pt idx="964">3</cx:pt>
          <cx:pt idx="965">3.5</cx:pt>
          <cx:pt idx="966">3</cx:pt>
          <cx:pt idx="967">2.5</cx:pt>
          <cx:pt idx="968">3</cx:pt>
          <cx:pt idx="969">5</cx:pt>
          <cx:pt idx="970">2.5</cx:pt>
          <cx:pt idx="971">3.5</cx:pt>
          <cx:pt idx="972">3</cx:pt>
          <cx:pt idx="973">3</cx:pt>
          <cx:pt idx="974">2.5</cx:pt>
          <cx:pt idx="975">3.5</cx:pt>
          <cx:pt idx="976">3.5</cx:pt>
          <cx:pt idx="977">5</cx:pt>
          <cx:pt idx="978">3</cx:pt>
          <cx:pt idx="979">4.5</cx:pt>
          <cx:pt idx="980">4</cx:pt>
          <cx:pt idx="981">3</cx:pt>
          <cx:pt idx="982">4</cx:pt>
          <cx:pt idx="983">2.5</cx:pt>
          <cx:pt idx="984">3.5</cx:pt>
          <cx:pt idx="985">2.5</cx:pt>
          <cx:pt idx="986">2.5</cx:pt>
          <cx:pt idx="987">2.5</cx:pt>
          <cx:pt idx="988">3</cx:pt>
          <cx:pt idx="989">3</cx:pt>
          <cx:pt idx="990">3</cx:pt>
          <cx:pt idx="991">3.5</cx:pt>
          <cx:pt idx="992">2.5</cx:pt>
          <cx:pt idx="993">3.5</cx:pt>
          <cx:pt idx="994">3</cx:pt>
          <cx:pt idx="995">2.5</cx:pt>
          <cx:pt idx="996">3</cx:pt>
          <cx:pt idx="997">2.5</cx:pt>
          <cx:pt idx="998">2.5</cx:pt>
          <cx:pt idx="999">2</cx:pt>
          <cx:pt idx="1000">3</cx:pt>
          <cx:pt idx="1001">2</cx:pt>
          <cx:pt idx="1002">3</cx:pt>
          <cx:pt idx="1003">2.5</cx:pt>
          <cx:pt idx="1004">2.5</cx:pt>
          <cx:pt idx="1005">2.5</cx:pt>
          <cx:pt idx="1006">3</cx:pt>
          <cx:pt idx="1007">2.5</cx:pt>
          <cx:pt idx="1008">3</cx:pt>
          <cx:pt idx="1009">2.5</cx:pt>
          <cx:pt idx="1010">2.5</cx:pt>
          <cx:pt idx="1011">4.5</cx:pt>
          <cx:pt idx="1012">4.5</cx:pt>
          <cx:pt idx="1013">2</cx:pt>
          <cx:pt idx="1014">2.5</cx:pt>
          <cx:pt idx="1015">2.5</cx:pt>
          <cx:pt idx="1016">2.5</cx:pt>
          <cx:pt idx="1017">2</cx:pt>
          <cx:pt idx="1018">3.5</cx:pt>
          <cx:pt idx="1019">2.5</cx:pt>
          <cx:pt idx="1020">3</cx:pt>
          <cx:pt idx="1021">2.5</cx:pt>
          <cx:pt idx="1022">3</cx:pt>
          <cx:pt idx="1023">3</cx:pt>
          <cx:pt idx="1024">4</cx:pt>
          <cx:pt idx="1025">3.5</cx:pt>
          <cx:pt idx="1026">3.5</cx:pt>
          <cx:pt idx="1027">2.5</cx:pt>
          <cx:pt idx="1028">3.5</cx:pt>
          <cx:pt idx="1029">3.5</cx:pt>
          <cx:pt idx="1030">3.5</cx:pt>
          <cx:pt idx="1031">3.5</cx:pt>
          <cx:pt idx="1032">3.5</cx:pt>
          <cx:pt idx="1033">3.5</cx:pt>
          <cx:pt idx="1034">2.5</cx:pt>
          <cx:pt idx="1035">4</cx:pt>
          <cx:pt idx="1036">2.5</cx:pt>
          <cx:pt idx="1037">2.5</cx:pt>
          <cx:pt idx="1038">2.5</cx:pt>
          <cx:pt idx="1039">3</cx:pt>
          <cx:pt idx="1040">3.5</cx:pt>
          <cx:pt idx="1041">3</cx:pt>
          <cx:pt idx="1042">2.5</cx:pt>
          <cx:pt idx="1043">3</cx:pt>
          <cx:pt idx="1044">2</cx:pt>
          <cx:pt idx="1045">2.5</cx:pt>
          <cx:pt idx="1046">4</cx:pt>
          <cx:pt idx="1047">3</cx:pt>
          <cx:pt idx="1048">3.5</cx:pt>
          <cx:pt idx="1049">3</cx:pt>
          <cx:pt idx="1050">3</cx:pt>
          <cx:pt idx="1051">3.5</cx:pt>
          <cx:pt idx="1052">2.5</cx:pt>
          <cx:pt idx="1053">3</cx:pt>
          <cx:pt idx="1054">2.5</cx:pt>
          <cx:pt idx="1055">4</cx:pt>
          <cx:pt idx="1056">3</cx:pt>
          <cx:pt idx="1057">4.5</cx:pt>
          <cx:pt idx="1058">3.5</cx:pt>
          <cx:pt idx="1059">3</cx:pt>
          <cx:pt idx="1060">3</cx:pt>
          <cx:pt idx="1061">3</cx:pt>
          <cx:pt idx="1062">3</cx:pt>
          <cx:pt idx="1063">3</cx:pt>
          <cx:pt idx="1064">3</cx:pt>
          <cx:pt idx="1065">3.5</cx:pt>
          <cx:pt idx="1066">2</cx:pt>
          <cx:pt idx="1067">2.5</cx:pt>
          <cx:pt idx="1068">3.5</cx:pt>
          <cx:pt idx="1069">3</cx:pt>
          <cx:pt idx="1070">4</cx:pt>
          <cx:pt idx="1071">3.5</cx:pt>
          <cx:pt idx="1072">1</cx:pt>
          <cx:pt idx="1073">3</cx:pt>
          <cx:pt idx="1074">3.5</cx:pt>
          <cx:pt idx="1075">3.5</cx:pt>
          <cx:pt idx="1076">2.5</cx:pt>
          <cx:pt idx="1077">3.5</cx:pt>
          <cx:pt idx="1078">3</cx:pt>
          <cx:pt idx="1079">2.5</cx:pt>
          <cx:pt idx="1080">3</cx:pt>
          <cx:pt idx="1081">3.5</cx:pt>
          <cx:pt idx="1082">3.5</cx:pt>
          <cx:pt idx="1083">3.5</cx:pt>
          <cx:pt idx="1084">3</cx:pt>
          <cx:pt idx="1085">4</cx:pt>
          <cx:pt idx="1086">4</cx:pt>
          <cx:pt idx="1087">3</cx:pt>
          <cx:pt idx="1088">3</cx:pt>
          <cx:pt idx="1089">3.5</cx:pt>
          <cx:pt idx="1090">4</cx:pt>
          <cx:pt idx="1091">4</cx:pt>
          <cx:pt idx="1092">3</cx:pt>
          <cx:pt idx="1093">3</cx:pt>
          <cx:pt idx="1094">2.5</cx:pt>
          <cx:pt idx="1095">3</cx:pt>
          <cx:pt idx="1096">3.5</cx:pt>
          <cx:pt idx="1097">3.5</cx:pt>
          <cx:pt idx="1098">3.5</cx:pt>
          <cx:pt idx="1099">2</cx:pt>
          <cx:pt idx="1100">2.5</cx:pt>
          <cx:pt idx="1101">2.5</cx:pt>
          <cx:pt idx="1102">3.5</cx:pt>
          <cx:pt idx="1103">2.5</cx:pt>
          <cx:pt idx="1104">3.5</cx:pt>
          <cx:pt idx="1105">2.5</cx:pt>
          <cx:pt idx="1106">4</cx:pt>
          <cx:pt idx="1107">4</cx:pt>
          <cx:pt idx="1108">3.5</cx:pt>
          <cx:pt idx="1109">2.5</cx:pt>
          <cx:pt idx="1110">2.5</cx:pt>
          <cx:pt idx="1111">3</cx:pt>
          <cx:pt idx="1112">1.5</cx:pt>
          <cx:pt idx="1113">2</cx:pt>
          <cx:pt idx="1114">2</cx:pt>
          <cx:pt idx="1115">2</cx:pt>
          <cx:pt idx="1116">3.5</cx:pt>
          <cx:pt idx="1117">4</cx:pt>
          <cx:pt idx="1118">2</cx:pt>
          <cx:pt idx="1119">1.5</cx:pt>
          <cx:pt idx="1120">3.5</cx:pt>
          <cx:pt idx="1121">2.5</cx:pt>
          <cx:pt idx="1122">3.5</cx:pt>
          <cx:pt idx="1123">2</cx:pt>
          <cx:pt idx="1124">2</cx:pt>
          <cx:pt idx="1125">2.5</cx:pt>
          <cx:pt idx="1126">4</cx:pt>
          <cx:pt idx="1127">2</cx:pt>
          <cx:pt idx="1128">4</cx:pt>
          <cx:pt idx="1129">2</cx:pt>
          <cx:pt idx="1130">2</cx:pt>
          <cx:pt idx="1131">1.5</cx:pt>
          <cx:pt idx="1132">2.5</cx:pt>
          <cx:pt idx="1133">2.5</cx:pt>
          <cx:pt idx="1134">2</cx:pt>
          <cx:pt idx="1135">4</cx:pt>
          <cx:pt idx="1136">5</cx:pt>
          <cx:pt idx="1137">4.5</cx:pt>
          <cx:pt idx="1138">5</cx:pt>
          <cx:pt idx="1139">4.5</cx:pt>
          <cx:pt idx="1140">3</cx:pt>
          <cx:pt idx="1141">2.5</cx:pt>
          <cx:pt idx="1142">2.5</cx:pt>
          <cx:pt idx="1143">4</cx:pt>
          <cx:pt idx="1144">2.5</cx:pt>
          <cx:pt idx="1145">2</cx:pt>
          <cx:pt idx="1146">2.5</cx:pt>
          <cx:pt idx="1147">2</cx:pt>
          <cx:pt idx="1148">2.5</cx:pt>
          <cx:pt idx="1149">3.5</cx:pt>
          <cx:pt idx="1150">2.5</cx:pt>
          <cx:pt idx="1151">1.5</cx:pt>
          <cx:pt idx="1152">4.5</cx:pt>
          <cx:pt idx="1153">1</cx:pt>
          <cx:pt idx="1154">2.5</cx:pt>
          <cx:pt idx="1155">3</cx:pt>
          <cx:pt idx="1156">3.5</cx:pt>
          <cx:pt idx="1157">3.5</cx:pt>
          <cx:pt idx="1158">3</cx:pt>
          <cx:pt idx="1159">4</cx:pt>
          <cx:pt idx="1160">3.5</cx:pt>
          <cx:pt idx="1161">2.5</cx:pt>
          <cx:pt idx="1162">3.5</cx:pt>
          <cx:pt idx="1163">4</cx:pt>
          <cx:pt idx="1164">4</cx:pt>
          <cx:pt idx="1165">2.5</cx:pt>
          <cx:pt idx="1166">3.5</cx:pt>
          <cx:pt idx="1167">4</cx:pt>
          <cx:pt idx="1168">4</cx:pt>
          <cx:pt idx="1169">4.5</cx:pt>
          <cx:pt idx="1170">4</cx:pt>
          <cx:pt idx="1171">4</cx:pt>
          <cx:pt idx="1172">4</cx:pt>
          <cx:pt idx="1173">3.5</cx:pt>
          <cx:pt idx="1174">4</cx:pt>
          <cx:pt idx="1175">4.5</cx:pt>
          <cx:pt idx="1176">4</cx:pt>
          <cx:pt idx="1177">2.5</cx:pt>
          <cx:pt idx="1178">2.5</cx:pt>
          <cx:pt idx="1179">1.5</cx:pt>
          <cx:pt idx="1180">3</cx:pt>
          <cx:pt idx="1181">2</cx:pt>
          <cx:pt idx="1182">2.5</cx:pt>
          <cx:pt idx="1183">1</cx:pt>
          <cx:pt idx="1184">2.5</cx:pt>
          <cx:pt idx="1185">2</cx:pt>
          <cx:pt idx="1186">1</cx:pt>
          <cx:pt idx="1187">1.5</cx:pt>
          <cx:pt idx="1188">2.5</cx:pt>
          <cx:pt idx="1189">1.5</cx:pt>
          <cx:pt idx="1190">2.5</cx:pt>
          <cx:pt idx="1191">2.5</cx:pt>
          <cx:pt idx="1192">2</cx:pt>
          <cx:pt idx="1193">4</cx:pt>
          <cx:pt idx="1194">2.5</cx:pt>
          <cx:pt idx="1195">3</cx:pt>
          <cx:pt idx="1196">3</cx:pt>
          <cx:pt idx="1197">3.3332999999999999</cx:pt>
          <cx:pt idx="1198">2.5</cx:pt>
          <cx:pt idx="1199">2.5</cx:pt>
          <cx:pt idx="1200">3</cx:pt>
          <cx:pt idx="1201">2.5</cx:pt>
          <cx:pt idx="1202">2.5</cx:pt>
          <cx:pt idx="1203">2.5</cx:pt>
          <cx:pt idx="1204">2.5</cx:pt>
          <cx:pt idx="1205">2.5</cx:pt>
          <cx:pt idx="1206">3.5</cx:pt>
          <cx:pt idx="1207">2.5</cx:pt>
          <cx:pt idx="1208">3</cx:pt>
          <cx:pt idx="1209">2.5</cx:pt>
          <cx:pt idx="1210">3.5</cx:pt>
          <cx:pt idx="1211">3</cx:pt>
          <cx:pt idx="1212">3</cx:pt>
          <cx:pt idx="1213">3.5</cx:pt>
          <cx:pt idx="1214">3</cx:pt>
          <cx:pt idx="1215">3</cx:pt>
          <cx:pt idx="1216">4</cx:pt>
          <cx:pt idx="1217">3.5</cx:pt>
          <cx:pt idx="1218">3</cx:pt>
          <cx:pt idx="1219">3</cx:pt>
          <cx:pt idx="1220">3</cx:pt>
          <cx:pt idx="1221">3.5</cx:pt>
          <cx:pt idx="1222">3</cx:pt>
          <cx:pt idx="1223">3</cx:pt>
          <cx:pt idx="1224">4.5</cx:pt>
          <cx:pt idx="1225">3</cx:pt>
          <cx:pt idx="1226">3</cx:pt>
          <cx:pt idx="1227">2</cx:pt>
          <cx:pt idx="1228">3.5</cx:pt>
          <cx:pt idx="1229">3</cx:pt>
          <cx:pt idx="1230">3.5</cx:pt>
          <cx:pt idx="1231">3.5</cx:pt>
          <cx:pt idx="1232">2.5</cx:pt>
          <cx:pt idx="1233">3.5</cx:pt>
          <cx:pt idx="1234">2.5</cx:pt>
          <cx:pt idx="1235">3</cx:pt>
          <cx:pt idx="1236">4.5</cx:pt>
          <cx:pt idx="1237">2.5</cx:pt>
          <cx:pt idx="1238">3</cx:pt>
          <cx:pt idx="1239">2.5</cx:pt>
          <cx:pt idx="1240">2</cx:pt>
          <cx:pt idx="1241">4</cx:pt>
          <cx:pt idx="1242">4</cx:pt>
          <cx:pt idx="1243">3.5</cx:pt>
          <cx:pt idx="1244">2.3332999999999999</cx:pt>
          <cx:pt idx="1245">2</cx:pt>
          <cx:pt idx="1246">1.6667000000000001</cx:pt>
          <cx:pt idx="1247">2.3332999999999999</cx:pt>
          <cx:pt idx="1248">2.3332999999999999</cx:pt>
          <cx:pt idx="1249">2</cx:pt>
          <cx:pt idx="1250">3.3332999999999999</cx:pt>
          <cx:pt idx="1251">3.5</cx:pt>
          <cx:pt idx="1252">4.3333000000000004</cx:pt>
          <cx:pt idx="1253">2.5</cx:pt>
          <cx:pt idx="1254">4.3333000000000004</cx:pt>
          <cx:pt idx="1255">4.3333000000000004</cx:pt>
          <cx:pt idx="1256">3</cx:pt>
          <cx:pt idx="1257">4.6666999999999996</cx:pt>
          <cx:pt idx="1258">3.6667000000000001</cx:pt>
          <cx:pt idx="1259">4.3333000000000004</cx:pt>
          <cx:pt idx="1260">4.3333000000000004</cx:pt>
          <cx:pt idx="1261">2.5</cx:pt>
          <cx:pt idx="1262">3</cx:pt>
          <cx:pt idx="1263">3</cx:pt>
          <cx:pt idx="1264">2.5</cx:pt>
          <cx:pt idx="1265">2.5</cx:pt>
          <cx:pt idx="1266">2.5</cx:pt>
          <cx:pt idx="1267">3</cx:pt>
          <cx:pt idx="1268">2.5</cx:pt>
          <cx:pt idx="1269">2.5</cx:pt>
          <cx:pt idx="1270">3</cx:pt>
          <cx:pt idx="1271">2.5</cx:pt>
          <cx:pt idx="1272">1.5</cx:pt>
          <cx:pt idx="1273">2.5</cx:pt>
          <cx:pt idx="1274">1.5</cx:pt>
          <cx:pt idx="1275">2</cx:pt>
          <cx:pt idx="1276">4.3333000000000004</cx:pt>
          <cx:pt idx="1277">3</cx:pt>
          <cx:pt idx="1278">3</cx:pt>
          <cx:pt idx="1279">3.3332999999999999</cx:pt>
          <cx:pt idx="1280">2.5</cx:pt>
        </cx:lvl>
      </cx:numDim>
    </cx:data>
  </cx:chartData>
  <cx:chart>
    <cx:title pos="t" align="ctr" overlay="0">
      <cx:tx>
        <cx:txData>
          <cx:v>Dominance Spread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00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defRPr>
          </a:pPr>
          <a:r>
            <a:rPr lang="en-US" sz="20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entury Gothic" panose="020B0502020202020204" pitchFamily="34" charset="0"/>
            </a:rPr>
            <a:t>Dominance Spread</a:t>
          </a:r>
        </a:p>
      </cx:txPr>
    </cx:title>
    <cx:plotArea>
      <cx:plotAreaRegion>
        <cx:series layoutId="boxWhisker" uniqueId="{BF8884B8-FB5E-1B4F-ACE2-CCDEE574CC77}">
          <cx:tx>
            <cx:txData>
              <cx:f/>
              <cx:v>Cluster One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9B9372E5-37F2-C942-ADBF-A632D07FD544}">
          <cx:tx>
            <cx:txData>
              <cx:f/>
              <cx:v>Cluster Two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795BCC43-1EDE-B04F-ADB3-CEB73C152AD5}">
          <cx:tx>
            <cx:txData>
              <cx:f/>
              <cx:v>Cluster Three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0.5"/>
        <cx:tickLabels/>
      </cx:axis>
      <cx:axis id="1">
        <cx:valScaling max="5.5" min="0.5"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entury Gothic" panose="020B0502020202020204" pitchFamily="34" charset="0"/>
            </a:endParaRPr>
          </a:p>
        </cx:txPr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20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defRPr>
          </a:pPr>
          <a:endParaRPr lang="en-US" sz="1200" b="0" i="0" u="none" strike="noStrike" baseline="0">
            <a:solidFill>
              <a:srgbClr val="000000">
                <a:lumMod val="65000"/>
                <a:lumOff val="35000"/>
              </a:srgbClr>
            </a:solidFill>
            <a:latin typeface="Century Gothic" panose="020B0502020202020204" pitchFamily="34" charset="0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BB694C-D001-4189-B637-579B7D312E26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942AC5-4991-44F1-9860-6B36BEDFF897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5AC8EC40-A8A7-4226-91DA-9A76B5948C54}" type="parTrans" cxnId="{445A69EF-43B8-4F36-A799-334B1E73912B}">
      <dgm:prSet/>
      <dgm:spPr/>
      <dgm:t>
        <a:bodyPr/>
        <a:lstStyle/>
        <a:p>
          <a:endParaRPr lang="en-US"/>
        </a:p>
      </dgm:t>
    </dgm:pt>
    <dgm:pt modelId="{B853F260-F679-4175-80A9-D7A7080DE1A6}" type="sibTrans" cxnId="{445A69EF-43B8-4F36-A799-334B1E73912B}">
      <dgm:prSet/>
      <dgm:spPr/>
      <dgm:t>
        <a:bodyPr/>
        <a:lstStyle/>
        <a:p>
          <a:endParaRPr lang="en-US"/>
        </a:p>
      </dgm:t>
    </dgm:pt>
    <dgm:pt modelId="{B06AD618-6535-406A-8B04-D54E926DE197}">
      <dgm:prSet/>
      <dgm:spPr/>
      <dgm:t>
        <a:bodyPr/>
        <a:lstStyle/>
        <a:p>
          <a:r>
            <a:rPr lang="en-US"/>
            <a:t>Emotion Recognition</a:t>
          </a:r>
        </a:p>
      </dgm:t>
    </dgm:pt>
    <dgm:pt modelId="{537D35C9-D604-40F9-A580-05F1050958DD}" type="parTrans" cxnId="{943A90CF-5E87-49FD-9DD1-52999FFCE805}">
      <dgm:prSet/>
      <dgm:spPr/>
      <dgm:t>
        <a:bodyPr/>
        <a:lstStyle/>
        <a:p>
          <a:endParaRPr lang="en-US"/>
        </a:p>
      </dgm:t>
    </dgm:pt>
    <dgm:pt modelId="{11723879-C5F5-4231-8A26-5D175B8148DE}" type="sibTrans" cxnId="{943A90CF-5E87-49FD-9DD1-52999FFCE805}">
      <dgm:prSet/>
      <dgm:spPr/>
      <dgm:t>
        <a:bodyPr/>
        <a:lstStyle/>
        <a:p>
          <a:endParaRPr lang="en-US"/>
        </a:p>
      </dgm:t>
    </dgm:pt>
    <dgm:pt modelId="{794054F0-6C4A-4350-9D55-30F5FEA96CCE}">
      <dgm:prSet/>
      <dgm:spPr/>
      <dgm:t>
        <a:bodyPr/>
        <a:lstStyle/>
        <a:p>
          <a:r>
            <a:rPr lang="en-US"/>
            <a:t>Sentiment Analysis</a:t>
          </a:r>
        </a:p>
      </dgm:t>
    </dgm:pt>
    <dgm:pt modelId="{8C565618-7DC8-4996-9A9C-1A8DE5E6A9F2}" type="parTrans" cxnId="{5BFE4D0F-0685-4E03-9304-B95F79EE17FA}">
      <dgm:prSet/>
      <dgm:spPr/>
      <dgm:t>
        <a:bodyPr/>
        <a:lstStyle/>
        <a:p>
          <a:endParaRPr lang="en-US"/>
        </a:p>
      </dgm:t>
    </dgm:pt>
    <dgm:pt modelId="{8194D189-6795-4117-B469-4B19F4F4B0B2}" type="sibTrans" cxnId="{5BFE4D0F-0685-4E03-9304-B95F79EE17FA}">
      <dgm:prSet/>
      <dgm:spPr/>
      <dgm:t>
        <a:bodyPr/>
        <a:lstStyle/>
        <a:p>
          <a:endParaRPr lang="en-US"/>
        </a:p>
      </dgm:t>
    </dgm:pt>
    <dgm:pt modelId="{7B86DC54-E83C-4D04-8A2E-0C6BA9B8F27F}">
      <dgm:prSet/>
      <dgm:spPr/>
      <dgm:t>
        <a:bodyPr/>
        <a:lstStyle/>
        <a:p>
          <a:r>
            <a:rPr lang="en-US" dirty="0"/>
            <a:t>Applications</a:t>
          </a:r>
        </a:p>
      </dgm:t>
    </dgm:pt>
    <dgm:pt modelId="{0800A1F3-216A-45F4-A471-E1DEF43159C8}" type="parTrans" cxnId="{AFD3D46E-A7D0-4589-9991-1CB9936B9317}">
      <dgm:prSet/>
      <dgm:spPr/>
      <dgm:t>
        <a:bodyPr/>
        <a:lstStyle/>
        <a:p>
          <a:endParaRPr lang="en-US"/>
        </a:p>
      </dgm:t>
    </dgm:pt>
    <dgm:pt modelId="{F80295B0-E657-449F-8881-6BB0385394E3}" type="sibTrans" cxnId="{AFD3D46E-A7D0-4589-9991-1CB9936B9317}">
      <dgm:prSet/>
      <dgm:spPr/>
      <dgm:t>
        <a:bodyPr/>
        <a:lstStyle/>
        <a:p>
          <a:endParaRPr lang="en-US"/>
        </a:p>
      </dgm:t>
    </dgm:pt>
    <dgm:pt modelId="{B17CF2B5-2097-4DB3-A474-990EECB2FDC2}">
      <dgm:prSet/>
      <dgm:spPr/>
      <dgm:t>
        <a:bodyPr/>
        <a:lstStyle/>
        <a:p>
          <a:r>
            <a:rPr lang="en-US"/>
            <a:t>Methods to generate sentiment</a:t>
          </a:r>
        </a:p>
      </dgm:t>
    </dgm:pt>
    <dgm:pt modelId="{879D46BD-87A7-49CA-9245-46FFE3DAEBEE}" type="parTrans" cxnId="{FB2979C6-1DFD-42EC-8241-F9B5B9E22537}">
      <dgm:prSet/>
      <dgm:spPr/>
      <dgm:t>
        <a:bodyPr/>
        <a:lstStyle/>
        <a:p>
          <a:endParaRPr lang="en-US"/>
        </a:p>
      </dgm:t>
    </dgm:pt>
    <dgm:pt modelId="{AB19FEDA-BDF5-4169-94CB-DA1AA8D29616}" type="sibTrans" cxnId="{FB2979C6-1DFD-42EC-8241-F9B5B9E22537}">
      <dgm:prSet/>
      <dgm:spPr/>
      <dgm:t>
        <a:bodyPr/>
        <a:lstStyle/>
        <a:p>
          <a:endParaRPr lang="en-US"/>
        </a:p>
      </dgm:t>
    </dgm:pt>
    <dgm:pt modelId="{C49BC63F-8FA4-4A0E-B57F-18DCEB9A1841}">
      <dgm:prSet/>
      <dgm:spPr/>
      <dgm:t>
        <a:bodyPr/>
        <a:lstStyle/>
        <a:p>
          <a:r>
            <a:rPr lang="en-US"/>
            <a:t>Hard thresholding</a:t>
          </a:r>
        </a:p>
      </dgm:t>
    </dgm:pt>
    <dgm:pt modelId="{A28891F7-3C08-44CF-B30E-A995F40C9EAE}" type="parTrans" cxnId="{7F167BC6-6A1A-45BB-A7E9-68528E2CE45D}">
      <dgm:prSet/>
      <dgm:spPr/>
      <dgm:t>
        <a:bodyPr/>
        <a:lstStyle/>
        <a:p>
          <a:endParaRPr lang="en-US"/>
        </a:p>
      </dgm:t>
    </dgm:pt>
    <dgm:pt modelId="{3A123600-CEC7-4D50-8AF4-01D653992DA7}" type="sibTrans" cxnId="{7F167BC6-6A1A-45BB-A7E9-68528E2CE45D}">
      <dgm:prSet/>
      <dgm:spPr/>
      <dgm:t>
        <a:bodyPr/>
        <a:lstStyle/>
        <a:p>
          <a:endParaRPr lang="en-US"/>
        </a:p>
      </dgm:t>
    </dgm:pt>
    <dgm:pt modelId="{690E0DC4-13EC-4C3A-B4DE-85BCB73BAA8D}">
      <dgm:prSet/>
      <dgm:spPr/>
      <dgm:t>
        <a:bodyPr/>
        <a:lstStyle/>
        <a:p>
          <a:r>
            <a:rPr lang="en-US"/>
            <a:t>Limitations</a:t>
          </a:r>
        </a:p>
      </dgm:t>
    </dgm:pt>
    <dgm:pt modelId="{6E2F202F-D989-4DAD-A97F-7476A4D3E079}" type="parTrans" cxnId="{B6BE6A57-DC1F-4725-BC77-393F4B6E5277}">
      <dgm:prSet/>
      <dgm:spPr/>
      <dgm:t>
        <a:bodyPr/>
        <a:lstStyle/>
        <a:p>
          <a:endParaRPr lang="en-US"/>
        </a:p>
      </dgm:t>
    </dgm:pt>
    <dgm:pt modelId="{955FA183-FDBC-444B-B32B-9C28409FA028}" type="sibTrans" cxnId="{B6BE6A57-DC1F-4725-BC77-393F4B6E5277}">
      <dgm:prSet/>
      <dgm:spPr/>
      <dgm:t>
        <a:bodyPr/>
        <a:lstStyle/>
        <a:p>
          <a:endParaRPr lang="en-US"/>
        </a:p>
      </dgm:t>
    </dgm:pt>
    <dgm:pt modelId="{5F82606C-8FFD-4D92-8EE5-6FE7F25D2EEA}">
      <dgm:prSet/>
      <dgm:spPr/>
      <dgm:t>
        <a:bodyPr/>
        <a:lstStyle/>
        <a:p>
          <a:r>
            <a:rPr lang="en-US"/>
            <a:t>Proposed Method</a:t>
          </a:r>
        </a:p>
      </dgm:t>
    </dgm:pt>
    <dgm:pt modelId="{3FE35F78-47A9-4956-969D-67FA5DF4C5C9}" type="parTrans" cxnId="{C1825577-BC53-41B8-B114-37CF316D5BE4}">
      <dgm:prSet/>
      <dgm:spPr/>
      <dgm:t>
        <a:bodyPr/>
        <a:lstStyle/>
        <a:p>
          <a:endParaRPr lang="en-US"/>
        </a:p>
      </dgm:t>
    </dgm:pt>
    <dgm:pt modelId="{9996F1A7-3968-4CFF-93BD-8532B0EAE84E}" type="sibTrans" cxnId="{C1825577-BC53-41B8-B114-37CF316D5BE4}">
      <dgm:prSet/>
      <dgm:spPr/>
      <dgm:t>
        <a:bodyPr/>
        <a:lstStyle/>
        <a:p>
          <a:endParaRPr lang="en-US"/>
        </a:p>
      </dgm:t>
    </dgm:pt>
    <dgm:pt modelId="{F86FDE2A-6FC3-4447-81D3-DE9518EF1DB8}">
      <dgm:prSet/>
      <dgm:spPr/>
      <dgm:t>
        <a:bodyPr/>
        <a:lstStyle/>
        <a:p>
          <a:r>
            <a:rPr lang="en-US"/>
            <a:t>Clustering</a:t>
          </a:r>
        </a:p>
      </dgm:t>
    </dgm:pt>
    <dgm:pt modelId="{FAAF3AD7-9BAB-4C50-A260-85D021BC594F}" type="parTrans" cxnId="{22D9A133-D44B-4C32-A108-DEB492738F57}">
      <dgm:prSet/>
      <dgm:spPr/>
      <dgm:t>
        <a:bodyPr/>
        <a:lstStyle/>
        <a:p>
          <a:endParaRPr lang="en-US"/>
        </a:p>
      </dgm:t>
    </dgm:pt>
    <dgm:pt modelId="{58B0C2E3-89C9-4E54-AE77-BCF503BA1A1B}" type="sibTrans" cxnId="{22D9A133-D44B-4C32-A108-DEB492738F57}">
      <dgm:prSet/>
      <dgm:spPr/>
      <dgm:t>
        <a:bodyPr/>
        <a:lstStyle/>
        <a:p>
          <a:endParaRPr lang="en-US"/>
        </a:p>
      </dgm:t>
    </dgm:pt>
    <dgm:pt modelId="{0728FDDA-27A7-4D88-A8DD-BF97046D0F95}">
      <dgm:prSet/>
      <dgm:spPr/>
      <dgm:t>
        <a:bodyPr/>
        <a:lstStyle/>
        <a:p>
          <a:r>
            <a:rPr lang="en-US"/>
            <a:t>Transfer Learning</a:t>
          </a:r>
        </a:p>
      </dgm:t>
    </dgm:pt>
    <dgm:pt modelId="{6C694F3E-12CB-4ACE-B45C-7F78089C251B}" type="parTrans" cxnId="{60C611B7-0EED-4823-8E10-2DC27532CBF6}">
      <dgm:prSet/>
      <dgm:spPr/>
      <dgm:t>
        <a:bodyPr/>
        <a:lstStyle/>
        <a:p>
          <a:endParaRPr lang="en-US"/>
        </a:p>
      </dgm:t>
    </dgm:pt>
    <dgm:pt modelId="{9C4AB705-176C-4C72-8F97-7426CD575FA2}" type="sibTrans" cxnId="{60C611B7-0EED-4823-8E10-2DC27532CBF6}">
      <dgm:prSet/>
      <dgm:spPr/>
      <dgm:t>
        <a:bodyPr/>
        <a:lstStyle/>
        <a:p>
          <a:endParaRPr lang="en-US"/>
        </a:p>
      </dgm:t>
    </dgm:pt>
    <dgm:pt modelId="{B0218127-EFFD-49B8-83F1-4C90F0B6BC15}">
      <dgm:prSet/>
      <dgm:spPr/>
      <dgm:t>
        <a:bodyPr/>
        <a:lstStyle/>
        <a:p>
          <a:r>
            <a:rPr lang="en-US"/>
            <a:t>Manual</a:t>
          </a:r>
        </a:p>
      </dgm:t>
    </dgm:pt>
    <dgm:pt modelId="{7D8E6531-9EDD-48E6-AE9D-B8DAA8D3F1E6}" type="parTrans" cxnId="{CC4CB3E8-8E82-4743-8EC1-20D037FDDC8F}">
      <dgm:prSet/>
      <dgm:spPr/>
      <dgm:t>
        <a:bodyPr/>
        <a:lstStyle/>
        <a:p>
          <a:endParaRPr lang="en-US"/>
        </a:p>
      </dgm:t>
    </dgm:pt>
    <dgm:pt modelId="{484387F6-C476-4381-9A14-82CE8D5348D5}" type="sibTrans" cxnId="{CC4CB3E8-8E82-4743-8EC1-20D037FDDC8F}">
      <dgm:prSet/>
      <dgm:spPr/>
      <dgm:t>
        <a:bodyPr/>
        <a:lstStyle/>
        <a:p>
          <a:endParaRPr lang="en-US"/>
        </a:p>
      </dgm:t>
    </dgm:pt>
    <dgm:pt modelId="{5C5871CE-FEF3-4F8F-A9B6-5F5AD7C6832B}">
      <dgm:prSet/>
      <dgm:spPr/>
      <dgm:t>
        <a:bodyPr/>
        <a:lstStyle/>
        <a:p>
          <a:r>
            <a:rPr lang="en-US"/>
            <a:t>Datasets</a:t>
          </a:r>
        </a:p>
      </dgm:t>
    </dgm:pt>
    <dgm:pt modelId="{B0A31A8B-1D50-43A4-94E6-0A888C240AC0}" type="parTrans" cxnId="{1A01FC13-0AFA-4305-AE21-5FE15AF3B850}">
      <dgm:prSet/>
      <dgm:spPr/>
      <dgm:t>
        <a:bodyPr/>
        <a:lstStyle/>
        <a:p>
          <a:endParaRPr lang="en-US"/>
        </a:p>
      </dgm:t>
    </dgm:pt>
    <dgm:pt modelId="{18AED8E7-F3E9-4CBC-AE93-55B60746F790}" type="sibTrans" cxnId="{1A01FC13-0AFA-4305-AE21-5FE15AF3B850}">
      <dgm:prSet/>
      <dgm:spPr/>
      <dgm:t>
        <a:bodyPr/>
        <a:lstStyle/>
        <a:p>
          <a:endParaRPr lang="en-US"/>
        </a:p>
      </dgm:t>
    </dgm:pt>
    <dgm:pt modelId="{CDC2715F-185C-40D4-A861-DB4589C57701}">
      <dgm:prSet/>
      <dgm:spPr/>
      <dgm:t>
        <a:bodyPr/>
        <a:lstStyle/>
        <a:p>
          <a:r>
            <a:rPr lang="en-US"/>
            <a:t>IEMOCAP</a:t>
          </a:r>
        </a:p>
      </dgm:t>
    </dgm:pt>
    <dgm:pt modelId="{82AAB369-C554-4FB1-932F-483FD65DF519}" type="parTrans" cxnId="{6C0D39F6-3319-46B8-B116-C7CC6C9896ED}">
      <dgm:prSet/>
      <dgm:spPr/>
      <dgm:t>
        <a:bodyPr/>
        <a:lstStyle/>
        <a:p>
          <a:endParaRPr lang="en-US"/>
        </a:p>
      </dgm:t>
    </dgm:pt>
    <dgm:pt modelId="{DB10E384-107E-4E41-AF0A-2D4F867A1E36}" type="sibTrans" cxnId="{6C0D39F6-3319-46B8-B116-C7CC6C9896ED}">
      <dgm:prSet/>
      <dgm:spPr/>
      <dgm:t>
        <a:bodyPr/>
        <a:lstStyle/>
        <a:p>
          <a:endParaRPr lang="en-US"/>
        </a:p>
      </dgm:t>
    </dgm:pt>
    <dgm:pt modelId="{E9C6D7D1-F584-41FE-8E59-D7D84E316145}">
      <dgm:prSet/>
      <dgm:spPr/>
      <dgm:t>
        <a:bodyPr/>
        <a:lstStyle/>
        <a:p>
          <a:r>
            <a:rPr lang="en-US"/>
            <a:t>MELD</a:t>
          </a:r>
        </a:p>
      </dgm:t>
    </dgm:pt>
    <dgm:pt modelId="{B97E5B76-3F9D-47C8-B795-41D9A9866520}" type="parTrans" cxnId="{3CBA152B-AE0C-4AEF-AB7B-F757A5A40923}">
      <dgm:prSet/>
      <dgm:spPr/>
      <dgm:t>
        <a:bodyPr/>
        <a:lstStyle/>
        <a:p>
          <a:endParaRPr lang="en-US"/>
        </a:p>
      </dgm:t>
    </dgm:pt>
    <dgm:pt modelId="{42EF90DB-F5A8-4E9B-B172-1901902281B4}" type="sibTrans" cxnId="{3CBA152B-AE0C-4AEF-AB7B-F757A5A40923}">
      <dgm:prSet/>
      <dgm:spPr/>
      <dgm:t>
        <a:bodyPr/>
        <a:lstStyle/>
        <a:p>
          <a:endParaRPr lang="en-US"/>
        </a:p>
      </dgm:t>
    </dgm:pt>
    <dgm:pt modelId="{6CC34122-C017-43C6-93A4-BAD64F2925C6}">
      <dgm:prSet/>
      <dgm:spPr/>
      <dgm:t>
        <a:bodyPr/>
        <a:lstStyle/>
        <a:p>
          <a:r>
            <a:rPr lang="en-US"/>
            <a:t>Results</a:t>
          </a:r>
        </a:p>
      </dgm:t>
    </dgm:pt>
    <dgm:pt modelId="{1E9781A2-94CF-4CD8-BFC9-B068BB2D8585}" type="parTrans" cxnId="{01007F50-CF78-42B7-88C2-42C9CF701CE2}">
      <dgm:prSet/>
      <dgm:spPr/>
      <dgm:t>
        <a:bodyPr/>
        <a:lstStyle/>
        <a:p>
          <a:endParaRPr lang="en-US"/>
        </a:p>
      </dgm:t>
    </dgm:pt>
    <dgm:pt modelId="{0D1CF22D-25C1-427D-806F-83D6B809762E}" type="sibTrans" cxnId="{01007F50-CF78-42B7-88C2-42C9CF701CE2}">
      <dgm:prSet/>
      <dgm:spPr/>
      <dgm:t>
        <a:bodyPr/>
        <a:lstStyle/>
        <a:p>
          <a:endParaRPr lang="en-US"/>
        </a:p>
      </dgm:t>
    </dgm:pt>
    <dgm:pt modelId="{26452474-50FF-4E3B-B886-566479F777B5}">
      <dgm:prSet/>
      <dgm:spPr/>
      <dgm:t>
        <a:bodyPr/>
        <a:lstStyle/>
        <a:p>
          <a:r>
            <a:rPr lang="en-US"/>
            <a:t>Metrics</a:t>
          </a:r>
        </a:p>
      </dgm:t>
    </dgm:pt>
    <dgm:pt modelId="{48C25E63-ECD2-4DF1-999F-B5A2E982C818}" type="parTrans" cxnId="{3ADEB903-A2F8-4C0D-B8CC-766CE6C865F1}">
      <dgm:prSet/>
      <dgm:spPr/>
      <dgm:t>
        <a:bodyPr/>
        <a:lstStyle/>
        <a:p>
          <a:endParaRPr lang="en-US"/>
        </a:p>
      </dgm:t>
    </dgm:pt>
    <dgm:pt modelId="{25D96923-F2C7-4E45-AF46-0C6DD764CC9B}" type="sibTrans" cxnId="{3ADEB903-A2F8-4C0D-B8CC-766CE6C865F1}">
      <dgm:prSet/>
      <dgm:spPr/>
      <dgm:t>
        <a:bodyPr/>
        <a:lstStyle/>
        <a:p>
          <a:endParaRPr lang="en-US"/>
        </a:p>
      </dgm:t>
    </dgm:pt>
    <dgm:pt modelId="{DCDFF57D-CF12-42CB-9C40-4584CD1ED064}">
      <dgm:prSet/>
      <dgm:spPr/>
      <dgm:t>
        <a:bodyPr/>
        <a:lstStyle/>
        <a:p>
          <a:r>
            <a:rPr lang="en-US"/>
            <a:t>Accuracy</a:t>
          </a:r>
        </a:p>
      </dgm:t>
    </dgm:pt>
    <dgm:pt modelId="{B0FCD650-D1BD-4FA9-A50C-64F3EF32B3C5}" type="parTrans" cxnId="{85C459D0-CEA0-4C79-873C-ECCF3C9EBC0B}">
      <dgm:prSet/>
      <dgm:spPr/>
      <dgm:t>
        <a:bodyPr/>
        <a:lstStyle/>
        <a:p>
          <a:endParaRPr lang="en-US"/>
        </a:p>
      </dgm:t>
    </dgm:pt>
    <dgm:pt modelId="{DE74A5A9-6EB2-43A1-804A-107BD93CE339}" type="sibTrans" cxnId="{85C459D0-CEA0-4C79-873C-ECCF3C9EBC0B}">
      <dgm:prSet/>
      <dgm:spPr/>
      <dgm:t>
        <a:bodyPr/>
        <a:lstStyle/>
        <a:p>
          <a:endParaRPr lang="en-US"/>
        </a:p>
      </dgm:t>
    </dgm:pt>
    <dgm:pt modelId="{1EAD95EC-78E1-4C73-9482-0917B94FE375}">
      <dgm:prSet/>
      <dgm:spPr/>
      <dgm:t>
        <a:bodyPr/>
        <a:lstStyle/>
        <a:p>
          <a:r>
            <a:rPr lang="en-US"/>
            <a:t>F1-Score</a:t>
          </a:r>
        </a:p>
      </dgm:t>
    </dgm:pt>
    <dgm:pt modelId="{0668900F-BE9F-4584-B6AC-0C247B2726B9}" type="parTrans" cxnId="{704964F7-7B11-45ED-8E69-0DD15FE95D7B}">
      <dgm:prSet/>
      <dgm:spPr/>
      <dgm:t>
        <a:bodyPr/>
        <a:lstStyle/>
        <a:p>
          <a:endParaRPr lang="en-US"/>
        </a:p>
      </dgm:t>
    </dgm:pt>
    <dgm:pt modelId="{A724D7D5-9702-41EF-85B3-CEF342F1BF2E}" type="sibTrans" cxnId="{704964F7-7B11-45ED-8E69-0DD15FE95D7B}">
      <dgm:prSet/>
      <dgm:spPr/>
      <dgm:t>
        <a:bodyPr/>
        <a:lstStyle/>
        <a:p>
          <a:endParaRPr lang="en-US"/>
        </a:p>
      </dgm:t>
    </dgm:pt>
    <dgm:pt modelId="{7C697EC1-7BE9-4DE6-B42A-81A279254BDF}">
      <dgm:prSet/>
      <dgm:spPr/>
      <dgm:t>
        <a:bodyPr/>
        <a:lstStyle/>
        <a:p>
          <a:r>
            <a:rPr lang="en-US"/>
            <a:t>Conclusions</a:t>
          </a:r>
        </a:p>
      </dgm:t>
    </dgm:pt>
    <dgm:pt modelId="{BAD4707F-1006-4C43-BE7F-10B93226AA26}" type="parTrans" cxnId="{E6BDEA2F-56EC-4C61-A409-309680676B23}">
      <dgm:prSet/>
      <dgm:spPr/>
      <dgm:t>
        <a:bodyPr/>
        <a:lstStyle/>
        <a:p>
          <a:endParaRPr lang="en-US"/>
        </a:p>
      </dgm:t>
    </dgm:pt>
    <dgm:pt modelId="{5933017D-C3D9-430F-A620-7ED646F13D80}" type="sibTrans" cxnId="{E6BDEA2F-56EC-4C61-A409-309680676B23}">
      <dgm:prSet/>
      <dgm:spPr/>
      <dgm:t>
        <a:bodyPr/>
        <a:lstStyle/>
        <a:p>
          <a:endParaRPr lang="en-US"/>
        </a:p>
      </dgm:t>
    </dgm:pt>
    <dgm:pt modelId="{D4292F50-7E36-4381-847D-5AA3DAC5B657}">
      <dgm:prSet/>
      <dgm:spPr/>
      <dgm:t>
        <a:bodyPr/>
        <a:lstStyle/>
        <a:p>
          <a:endParaRPr lang="en-US" dirty="0"/>
        </a:p>
      </dgm:t>
    </dgm:pt>
    <dgm:pt modelId="{9CB001FD-928E-4B5B-A4EB-CA38A9671F71}" type="parTrans" cxnId="{96CD6209-3E9C-45B9-BDE0-907F1F5B759A}">
      <dgm:prSet/>
      <dgm:spPr/>
    </dgm:pt>
    <dgm:pt modelId="{311A35FA-EEBD-428B-BC35-06D565D6E874}" type="sibTrans" cxnId="{96CD6209-3E9C-45B9-BDE0-907F1F5B759A}">
      <dgm:prSet/>
      <dgm:spPr/>
    </dgm:pt>
    <dgm:pt modelId="{A32FC2CB-0186-45A8-A7BA-2496CF0B190B}">
      <dgm:prSet/>
      <dgm:spPr/>
      <dgm:t>
        <a:bodyPr/>
        <a:lstStyle/>
        <a:p>
          <a:r>
            <a:rPr lang="en-US" dirty="0"/>
            <a:t>Labeling</a:t>
          </a:r>
        </a:p>
      </dgm:t>
    </dgm:pt>
    <dgm:pt modelId="{1F984011-1FD6-4CFD-94C4-27F877AD8C13}" type="parTrans" cxnId="{54296A67-6848-47DF-A00E-94EE023B84B6}">
      <dgm:prSet/>
      <dgm:spPr/>
    </dgm:pt>
    <dgm:pt modelId="{6E79074B-288D-4DDF-8EC7-DFDB2F244D21}" type="sibTrans" cxnId="{54296A67-6848-47DF-A00E-94EE023B84B6}">
      <dgm:prSet/>
      <dgm:spPr/>
    </dgm:pt>
    <dgm:pt modelId="{C2A9C3DB-DAAF-4CD8-817D-FFFE5DE30F6A}" type="pres">
      <dgm:prSet presAssocID="{23BB694C-D001-4189-B637-579B7D312E26}" presName="Name0" presStyleCnt="0">
        <dgm:presLayoutVars>
          <dgm:dir/>
          <dgm:animLvl val="lvl"/>
          <dgm:resizeHandles val="exact"/>
        </dgm:presLayoutVars>
      </dgm:prSet>
      <dgm:spPr/>
    </dgm:pt>
    <dgm:pt modelId="{BF172742-F350-4719-B711-85814DC218DB}" type="pres">
      <dgm:prSet presAssocID="{74942AC5-4991-44F1-9860-6B36BEDFF897}" presName="composite" presStyleCnt="0"/>
      <dgm:spPr/>
    </dgm:pt>
    <dgm:pt modelId="{A4007F7B-6515-4668-862C-30036E66BA9E}" type="pres">
      <dgm:prSet presAssocID="{74942AC5-4991-44F1-9860-6B36BEDFF89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EB71ED2-6688-4C41-89DF-1AE25657FCCC}" type="pres">
      <dgm:prSet presAssocID="{74942AC5-4991-44F1-9860-6B36BEDFF897}" presName="desTx" presStyleLbl="alignAccFollowNode1" presStyleIdx="0" presStyleCnt="4">
        <dgm:presLayoutVars>
          <dgm:bulletEnabled val="1"/>
        </dgm:presLayoutVars>
      </dgm:prSet>
      <dgm:spPr/>
    </dgm:pt>
    <dgm:pt modelId="{8C2C961E-3F80-4FBA-B904-349FFF365B10}" type="pres">
      <dgm:prSet presAssocID="{B853F260-F679-4175-80A9-D7A7080DE1A6}" presName="space" presStyleCnt="0"/>
      <dgm:spPr/>
    </dgm:pt>
    <dgm:pt modelId="{8E3F0125-C999-413C-991D-6722343AEE0F}" type="pres">
      <dgm:prSet presAssocID="{B17CF2B5-2097-4DB3-A474-990EECB2FDC2}" presName="composite" presStyleCnt="0"/>
      <dgm:spPr/>
    </dgm:pt>
    <dgm:pt modelId="{F693DB17-00B3-4626-B715-2EA678DDD86D}" type="pres">
      <dgm:prSet presAssocID="{B17CF2B5-2097-4DB3-A474-990EECB2FDC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5899C55-BA46-4BFB-8EBC-1D0B8DDC13C5}" type="pres">
      <dgm:prSet presAssocID="{B17CF2B5-2097-4DB3-A474-990EECB2FDC2}" presName="desTx" presStyleLbl="alignAccFollowNode1" presStyleIdx="1" presStyleCnt="4">
        <dgm:presLayoutVars>
          <dgm:bulletEnabled val="1"/>
        </dgm:presLayoutVars>
      </dgm:prSet>
      <dgm:spPr/>
    </dgm:pt>
    <dgm:pt modelId="{33979CAE-2F6A-40B4-BADF-B79A0CA0DF8A}" type="pres">
      <dgm:prSet presAssocID="{AB19FEDA-BDF5-4169-94CB-DA1AA8D29616}" presName="space" presStyleCnt="0"/>
      <dgm:spPr/>
    </dgm:pt>
    <dgm:pt modelId="{DD149EAE-BB10-4D8D-9CB5-11BFCEF78AEE}" type="pres">
      <dgm:prSet presAssocID="{5C5871CE-FEF3-4F8F-A9B6-5F5AD7C6832B}" presName="composite" presStyleCnt="0"/>
      <dgm:spPr/>
    </dgm:pt>
    <dgm:pt modelId="{27BE9253-CCFC-47CB-895B-96A18547326D}" type="pres">
      <dgm:prSet presAssocID="{5C5871CE-FEF3-4F8F-A9B6-5F5AD7C6832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15B093F-9F4A-4EF7-AE8F-1FE26F9603F7}" type="pres">
      <dgm:prSet presAssocID="{5C5871CE-FEF3-4F8F-A9B6-5F5AD7C6832B}" presName="desTx" presStyleLbl="alignAccFollowNode1" presStyleIdx="2" presStyleCnt="4">
        <dgm:presLayoutVars>
          <dgm:bulletEnabled val="1"/>
        </dgm:presLayoutVars>
      </dgm:prSet>
      <dgm:spPr/>
    </dgm:pt>
    <dgm:pt modelId="{4BD75F06-2610-4DC2-9FF1-4D108B7DB2D1}" type="pres">
      <dgm:prSet presAssocID="{18AED8E7-F3E9-4CBC-AE93-55B60746F790}" presName="space" presStyleCnt="0"/>
      <dgm:spPr/>
    </dgm:pt>
    <dgm:pt modelId="{C3B8A2F7-A2BE-4D2C-B23B-D310527B5042}" type="pres">
      <dgm:prSet presAssocID="{6CC34122-C017-43C6-93A4-BAD64F2925C6}" presName="composite" presStyleCnt="0"/>
      <dgm:spPr/>
    </dgm:pt>
    <dgm:pt modelId="{A58B3352-B197-4C9F-9DA1-3E1E21D04EA9}" type="pres">
      <dgm:prSet presAssocID="{6CC34122-C017-43C6-93A4-BAD64F2925C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3873BC0-32BA-4901-BE10-80EB009DE69F}" type="pres">
      <dgm:prSet presAssocID="{6CC34122-C017-43C6-93A4-BAD64F2925C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ADEB903-A2F8-4C0D-B8CC-766CE6C865F1}" srcId="{6CC34122-C017-43C6-93A4-BAD64F2925C6}" destId="{26452474-50FF-4E3B-B886-566479F777B5}" srcOrd="0" destOrd="0" parTransId="{48C25E63-ECD2-4DF1-999F-B5A2E982C818}" sibTransId="{25D96923-F2C7-4E45-AF46-0C6DD764CC9B}"/>
    <dgm:cxn modelId="{96CD6209-3E9C-45B9-BDE0-907F1F5B759A}" srcId="{74942AC5-4991-44F1-9860-6B36BEDFF897}" destId="{D4292F50-7E36-4381-847D-5AA3DAC5B657}" srcOrd="4" destOrd="0" parTransId="{9CB001FD-928E-4B5B-A4EB-CA38A9671F71}" sibTransId="{311A35FA-EEBD-428B-BC35-06D565D6E874}"/>
    <dgm:cxn modelId="{5BFE4D0F-0685-4E03-9304-B95F79EE17FA}" srcId="{74942AC5-4991-44F1-9860-6B36BEDFF897}" destId="{794054F0-6C4A-4350-9D55-30F5FEA96CCE}" srcOrd="1" destOrd="0" parTransId="{8C565618-7DC8-4996-9A9C-1A8DE5E6A9F2}" sibTransId="{8194D189-6795-4117-B469-4B19F4F4B0B2}"/>
    <dgm:cxn modelId="{8AE2C911-A0A7-4732-A1E4-CB571C3C164B}" type="presOf" srcId="{74942AC5-4991-44F1-9860-6B36BEDFF897}" destId="{A4007F7B-6515-4668-862C-30036E66BA9E}" srcOrd="0" destOrd="0" presId="urn:microsoft.com/office/officeart/2005/8/layout/hList1"/>
    <dgm:cxn modelId="{1A01FC13-0AFA-4305-AE21-5FE15AF3B850}" srcId="{23BB694C-D001-4189-B637-579B7D312E26}" destId="{5C5871CE-FEF3-4F8F-A9B6-5F5AD7C6832B}" srcOrd="2" destOrd="0" parTransId="{B0A31A8B-1D50-43A4-94E6-0A888C240AC0}" sibTransId="{18AED8E7-F3E9-4CBC-AE93-55B60746F790}"/>
    <dgm:cxn modelId="{F6991D1C-F0E2-49C9-8B66-1A30EB0809B4}" type="presOf" srcId="{7C697EC1-7BE9-4DE6-B42A-81A279254BDF}" destId="{13873BC0-32BA-4901-BE10-80EB009DE69F}" srcOrd="0" destOrd="3" presId="urn:microsoft.com/office/officeart/2005/8/layout/hList1"/>
    <dgm:cxn modelId="{3CBA152B-AE0C-4AEF-AB7B-F757A5A40923}" srcId="{5C5871CE-FEF3-4F8F-A9B6-5F5AD7C6832B}" destId="{E9C6D7D1-F584-41FE-8E59-D7D84E316145}" srcOrd="1" destOrd="0" parTransId="{B97E5B76-3F9D-47C8-B795-41D9A9866520}" sibTransId="{42EF90DB-F5A8-4E9B-B172-1901902281B4}"/>
    <dgm:cxn modelId="{E6BDEA2F-56EC-4C61-A409-309680676B23}" srcId="{6CC34122-C017-43C6-93A4-BAD64F2925C6}" destId="{7C697EC1-7BE9-4DE6-B42A-81A279254BDF}" srcOrd="1" destOrd="0" parTransId="{BAD4707F-1006-4C43-BE7F-10B93226AA26}" sibTransId="{5933017D-C3D9-430F-A620-7ED646F13D80}"/>
    <dgm:cxn modelId="{2FE3C630-CFEE-44E6-8207-E09179B7C0E9}" type="presOf" srcId="{B0218127-EFFD-49B8-83F1-4C90F0B6BC15}" destId="{35899C55-BA46-4BFB-8EBC-1D0B8DDC13C5}" srcOrd="0" destOrd="5" presId="urn:microsoft.com/office/officeart/2005/8/layout/hList1"/>
    <dgm:cxn modelId="{22D9A133-D44B-4C32-A108-DEB492738F57}" srcId="{5F82606C-8FFD-4D92-8EE5-6FE7F25D2EEA}" destId="{F86FDE2A-6FC3-4447-81D3-DE9518EF1DB8}" srcOrd="0" destOrd="0" parTransId="{FAAF3AD7-9BAB-4C50-A260-85D021BC594F}" sibTransId="{58B0C2E3-89C9-4E54-AE77-BCF503BA1A1B}"/>
    <dgm:cxn modelId="{2051A245-AD60-4904-AF13-1E2FE4BBAE2C}" type="presOf" srcId="{5F82606C-8FFD-4D92-8EE5-6FE7F25D2EEA}" destId="{35899C55-BA46-4BFB-8EBC-1D0B8DDC13C5}" srcOrd="0" destOrd="2" presId="urn:microsoft.com/office/officeart/2005/8/layout/hList1"/>
    <dgm:cxn modelId="{54296A67-6848-47DF-A00E-94EE023B84B6}" srcId="{74942AC5-4991-44F1-9860-6B36BEDFF897}" destId="{A32FC2CB-0186-45A8-A7BA-2496CF0B190B}" srcOrd="3" destOrd="0" parTransId="{1F984011-1FD6-4CFD-94C4-27F877AD8C13}" sibTransId="{6E79074B-288D-4DDF-8EC7-DFDB2F244D21}"/>
    <dgm:cxn modelId="{98EC5C49-4FEE-4DA2-9A85-6EC6ADCA5D2C}" type="presOf" srcId="{B17CF2B5-2097-4DB3-A474-990EECB2FDC2}" destId="{F693DB17-00B3-4626-B715-2EA678DDD86D}" srcOrd="0" destOrd="0" presId="urn:microsoft.com/office/officeart/2005/8/layout/hList1"/>
    <dgm:cxn modelId="{AFD3D46E-A7D0-4589-9991-1CB9936B9317}" srcId="{74942AC5-4991-44F1-9860-6B36BEDFF897}" destId="{7B86DC54-E83C-4D04-8A2E-0C6BA9B8F27F}" srcOrd="2" destOrd="0" parTransId="{0800A1F3-216A-45F4-A471-E1DEF43159C8}" sibTransId="{F80295B0-E657-449F-8881-6BB0385394E3}"/>
    <dgm:cxn modelId="{01007F50-CF78-42B7-88C2-42C9CF701CE2}" srcId="{23BB694C-D001-4189-B637-579B7D312E26}" destId="{6CC34122-C017-43C6-93A4-BAD64F2925C6}" srcOrd="3" destOrd="0" parTransId="{1E9781A2-94CF-4CD8-BFC9-B068BB2D8585}" sibTransId="{0D1CF22D-25C1-427D-806F-83D6B809762E}"/>
    <dgm:cxn modelId="{C7F3B570-2010-4FE8-BCDD-8F99C6DBD1F3}" type="presOf" srcId="{D4292F50-7E36-4381-847D-5AA3DAC5B657}" destId="{DEB71ED2-6688-4C41-89DF-1AE25657FCCC}" srcOrd="0" destOrd="4" presId="urn:microsoft.com/office/officeart/2005/8/layout/hList1"/>
    <dgm:cxn modelId="{1FA3C656-5790-4FF0-B3E8-AED2C26AA4B8}" type="presOf" srcId="{23BB694C-D001-4189-B637-579B7D312E26}" destId="{C2A9C3DB-DAAF-4CD8-817D-FFFE5DE30F6A}" srcOrd="0" destOrd="0" presId="urn:microsoft.com/office/officeart/2005/8/layout/hList1"/>
    <dgm:cxn modelId="{B6BE6A57-DC1F-4725-BC77-393F4B6E5277}" srcId="{C49BC63F-8FA4-4A0E-B57F-18DCEB9A1841}" destId="{690E0DC4-13EC-4C3A-B4DE-85BCB73BAA8D}" srcOrd="0" destOrd="0" parTransId="{6E2F202F-D989-4DAD-A97F-7476A4D3E079}" sibTransId="{955FA183-FDBC-444B-B32B-9C28409FA028}"/>
    <dgm:cxn modelId="{C1825577-BC53-41B8-B114-37CF316D5BE4}" srcId="{B17CF2B5-2097-4DB3-A474-990EECB2FDC2}" destId="{5F82606C-8FFD-4D92-8EE5-6FE7F25D2EEA}" srcOrd="1" destOrd="0" parTransId="{3FE35F78-47A9-4956-969D-67FA5DF4C5C9}" sibTransId="{9996F1A7-3968-4CFF-93BD-8532B0EAE84E}"/>
    <dgm:cxn modelId="{B9A6D558-9370-4F9C-883C-3034068F359B}" type="presOf" srcId="{E9C6D7D1-F584-41FE-8E59-D7D84E316145}" destId="{F15B093F-9F4A-4EF7-AE8F-1FE26F9603F7}" srcOrd="0" destOrd="1" presId="urn:microsoft.com/office/officeart/2005/8/layout/hList1"/>
    <dgm:cxn modelId="{073CCD7D-BB2B-4540-AF90-88F2458D8A4E}" type="presOf" srcId="{A32FC2CB-0186-45A8-A7BA-2496CF0B190B}" destId="{DEB71ED2-6688-4C41-89DF-1AE25657FCCC}" srcOrd="0" destOrd="3" presId="urn:microsoft.com/office/officeart/2005/8/layout/hList1"/>
    <dgm:cxn modelId="{88C4DB7E-A612-427B-9F75-B05CA044D8A1}" type="presOf" srcId="{5C5871CE-FEF3-4F8F-A9B6-5F5AD7C6832B}" destId="{27BE9253-CCFC-47CB-895B-96A18547326D}" srcOrd="0" destOrd="0" presId="urn:microsoft.com/office/officeart/2005/8/layout/hList1"/>
    <dgm:cxn modelId="{D68A348B-25E4-42D4-9B11-380C24240970}" type="presOf" srcId="{690E0DC4-13EC-4C3A-B4DE-85BCB73BAA8D}" destId="{35899C55-BA46-4BFB-8EBC-1D0B8DDC13C5}" srcOrd="0" destOrd="1" presId="urn:microsoft.com/office/officeart/2005/8/layout/hList1"/>
    <dgm:cxn modelId="{5D84D891-E709-4436-8682-6ED3C14A186A}" type="presOf" srcId="{26452474-50FF-4E3B-B886-566479F777B5}" destId="{13873BC0-32BA-4901-BE10-80EB009DE69F}" srcOrd="0" destOrd="0" presId="urn:microsoft.com/office/officeart/2005/8/layout/hList1"/>
    <dgm:cxn modelId="{167EB495-FC3D-4D35-8FD0-1272CF15D093}" type="presOf" srcId="{6CC34122-C017-43C6-93A4-BAD64F2925C6}" destId="{A58B3352-B197-4C9F-9DA1-3E1E21D04EA9}" srcOrd="0" destOrd="0" presId="urn:microsoft.com/office/officeart/2005/8/layout/hList1"/>
    <dgm:cxn modelId="{154FCEA7-9E90-42F2-B569-5444314FC8FF}" type="presOf" srcId="{794054F0-6C4A-4350-9D55-30F5FEA96CCE}" destId="{DEB71ED2-6688-4C41-89DF-1AE25657FCCC}" srcOrd="0" destOrd="1" presId="urn:microsoft.com/office/officeart/2005/8/layout/hList1"/>
    <dgm:cxn modelId="{60C611B7-0EED-4823-8E10-2DC27532CBF6}" srcId="{5F82606C-8FFD-4D92-8EE5-6FE7F25D2EEA}" destId="{0728FDDA-27A7-4D88-A8DD-BF97046D0F95}" srcOrd="1" destOrd="0" parTransId="{6C694F3E-12CB-4ACE-B45C-7F78089C251B}" sibTransId="{9C4AB705-176C-4C72-8F97-7426CD575FA2}"/>
    <dgm:cxn modelId="{342906BA-C89F-468B-AF00-70B5BA70ED19}" type="presOf" srcId="{DCDFF57D-CF12-42CB-9C40-4584CD1ED064}" destId="{13873BC0-32BA-4901-BE10-80EB009DE69F}" srcOrd="0" destOrd="1" presId="urn:microsoft.com/office/officeart/2005/8/layout/hList1"/>
    <dgm:cxn modelId="{FB2979C6-1DFD-42EC-8241-F9B5B9E22537}" srcId="{23BB694C-D001-4189-B637-579B7D312E26}" destId="{B17CF2B5-2097-4DB3-A474-990EECB2FDC2}" srcOrd="1" destOrd="0" parTransId="{879D46BD-87A7-49CA-9245-46FFE3DAEBEE}" sibTransId="{AB19FEDA-BDF5-4169-94CB-DA1AA8D29616}"/>
    <dgm:cxn modelId="{7F167BC6-6A1A-45BB-A7E9-68528E2CE45D}" srcId="{B17CF2B5-2097-4DB3-A474-990EECB2FDC2}" destId="{C49BC63F-8FA4-4A0E-B57F-18DCEB9A1841}" srcOrd="0" destOrd="0" parTransId="{A28891F7-3C08-44CF-B30E-A995F40C9EAE}" sibTransId="{3A123600-CEC7-4D50-8AF4-01D653992DA7}"/>
    <dgm:cxn modelId="{F3F0A2C9-BE05-4B77-B6E0-A5589B19397A}" type="presOf" srcId="{0728FDDA-27A7-4D88-A8DD-BF97046D0F95}" destId="{35899C55-BA46-4BFB-8EBC-1D0B8DDC13C5}" srcOrd="0" destOrd="4" presId="urn:microsoft.com/office/officeart/2005/8/layout/hList1"/>
    <dgm:cxn modelId="{CD5C7ECA-A215-4817-8259-E259E433E493}" type="presOf" srcId="{C49BC63F-8FA4-4A0E-B57F-18DCEB9A1841}" destId="{35899C55-BA46-4BFB-8EBC-1D0B8DDC13C5}" srcOrd="0" destOrd="0" presId="urn:microsoft.com/office/officeart/2005/8/layout/hList1"/>
    <dgm:cxn modelId="{943A90CF-5E87-49FD-9DD1-52999FFCE805}" srcId="{74942AC5-4991-44F1-9860-6B36BEDFF897}" destId="{B06AD618-6535-406A-8B04-D54E926DE197}" srcOrd="0" destOrd="0" parTransId="{537D35C9-D604-40F9-A580-05F1050958DD}" sibTransId="{11723879-C5F5-4231-8A26-5D175B8148DE}"/>
    <dgm:cxn modelId="{85C459D0-CEA0-4C79-873C-ECCF3C9EBC0B}" srcId="{26452474-50FF-4E3B-B886-566479F777B5}" destId="{DCDFF57D-CF12-42CB-9C40-4584CD1ED064}" srcOrd="0" destOrd="0" parTransId="{B0FCD650-D1BD-4FA9-A50C-64F3EF32B3C5}" sibTransId="{DE74A5A9-6EB2-43A1-804A-107BD93CE339}"/>
    <dgm:cxn modelId="{F3A09ED8-AF7D-4D42-9F49-704DAB4B7CB2}" type="presOf" srcId="{CDC2715F-185C-40D4-A861-DB4589C57701}" destId="{F15B093F-9F4A-4EF7-AE8F-1FE26F9603F7}" srcOrd="0" destOrd="0" presId="urn:microsoft.com/office/officeart/2005/8/layout/hList1"/>
    <dgm:cxn modelId="{63A1E6DF-E006-452A-AD83-162C71BBDAD4}" type="presOf" srcId="{1EAD95EC-78E1-4C73-9482-0917B94FE375}" destId="{13873BC0-32BA-4901-BE10-80EB009DE69F}" srcOrd="0" destOrd="2" presId="urn:microsoft.com/office/officeart/2005/8/layout/hList1"/>
    <dgm:cxn modelId="{4CEEF0DF-9A86-437A-8F2D-409E3F388EB7}" type="presOf" srcId="{7B86DC54-E83C-4D04-8A2E-0C6BA9B8F27F}" destId="{DEB71ED2-6688-4C41-89DF-1AE25657FCCC}" srcOrd="0" destOrd="2" presId="urn:microsoft.com/office/officeart/2005/8/layout/hList1"/>
    <dgm:cxn modelId="{CC4CB3E8-8E82-4743-8EC1-20D037FDDC8F}" srcId="{5F82606C-8FFD-4D92-8EE5-6FE7F25D2EEA}" destId="{B0218127-EFFD-49B8-83F1-4C90F0B6BC15}" srcOrd="2" destOrd="0" parTransId="{7D8E6531-9EDD-48E6-AE9D-B8DAA8D3F1E6}" sibTransId="{484387F6-C476-4381-9A14-82CE8D5348D5}"/>
    <dgm:cxn modelId="{445A69EF-43B8-4F36-A799-334B1E73912B}" srcId="{23BB694C-D001-4189-B637-579B7D312E26}" destId="{74942AC5-4991-44F1-9860-6B36BEDFF897}" srcOrd="0" destOrd="0" parTransId="{5AC8EC40-A8A7-4226-91DA-9A76B5948C54}" sibTransId="{B853F260-F679-4175-80A9-D7A7080DE1A6}"/>
    <dgm:cxn modelId="{0D91B8EF-5E5D-4552-832E-643BC33764A2}" type="presOf" srcId="{B06AD618-6535-406A-8B04-D54E926DE197}" destId="{DEB71ED2-6688-4C41-89DF-1AE25657FCCC}" srcOrd="0" destOrd="0" presId="urn:microsoft.com/office/officeart/2005/8/layout/hList1"/>
    <dgm:cxn modelId="{82D60CF0-919D-404E-A093-8A6B98EED7B1}" type="presOf" srcId="{F86FDE2A-6FC3-4447-81D3-DE9518EF1DB8}" destId="{35899C55-BA46-4BFB-8EBC-1D0B8DDC13C5}" srcOrd="0" destOrd="3" presId="urn:microsoft.com/office/officeart/2005/8/layout/hList1"/>
    <dgm:cxn modelId="{6C0D39F6-3319-46B8-B116-C7CC6C9896ED}" srcId="{5C5871CE-FEF3-4F8F-A9B6-5F5AD7C6832B}" destId="{CDC2715F-185C-40D4-A861-DB4589C57701}" srcOrd="0" destOrd="0" parTransId="{82AAB369-C554-4FB1-932F-483FD65DF519}" sibTransId="{DB10E384-107E-4E41-AF0A-2D4F867A1E36}"/>
    <dgm:cxn modelId="{704964F7-7B11-45ED-8E69-0DD15FE95D7B}" srcId="{26452474-50FF-4E3B-B886-566479F777B5}" destId="{1EAD95EC-78E1-4C73-9482-0917B94FE375}" srcOrd="1" destOrd="0" parTransId="{0668900F-BE9F-4584-B6AC-0C247B2726B9}" sibTransId="{A724D7D5-9702-41EF-85B3-CEF342F1BF2E}"/>
    <dgm:cxn modelId="{E742625E-7DA9-4365-995D-231A84E58DE4}" type="presParOf" srcId="{C2A9C3DB-DAAF-4CD8-817D-FFFE5DE30F6A}" destId="{BF172742-F350-4719-B711-85814DC218DB}" srcOrd="0" destOrd="0" presId="urn:microsoft.com/office/officeart/2005/8/layout/hList1"/>
    <dgm:cxn modelId="{DB4D1D3F-F553-48FE-911F-442700DB734B}" type="presParOf" srcId="{BF172742-F350-4719-B711-85814DC218DB}" destId="{A4007F7B-6515-4668-862C-30036E66BA9E}" srcOrd="0" destOrd="0" presId="urn:microsoft.com/office/officeart/2005/8/layout/hList1"/>
    <dgm:cxn modelId="{01D43C08-6D0B-41EA-8F46-97AB5570966A}" type="presParOf" srcId="{BF172742-F350-4719-B711-85814DC218DB}" destId="{DEB71ED2-6688-4C41-89DF-1AE25657FCCC}" srcOrd="1" destOrd="0" presId="urn:microsoft.com/office/officeart/2005/8/layout/hList1"/>
    <dgm:cxn modelId="{423B81FA-1ADE-43A9-8355-5317C94BA2D9}" type="presParOf" srcId="{C2A9C3DB-DAAF-4CD8-817D-FFFE5DE30F6A}" destId="{8C2C961E-3F80-4FBA-B904-349FFF365B10}" srcOrd="1" destOrd="0" presId="urn:microsoft.com/office/officeart/2005/8/layout/hList1"/>
    <dgm:cxn modelId="{DCBD7D98-D9A0-4C76-A033-7E6A5EB9509D}" type="presParOf" srcId="{C2A9C3DB-DAAF-4CD8-817D-FFFE5DE30F6A}" destId="{8E3F0125-C999-413C-991D-6722343AEE0F}" srcOrd="2" destOrd="0" presId="urn:microsoft.com/office/officeart/2005/8/layout/hList1"/>
    <dgm:cxn modelId="{14035B52-C6D5-4B1A-AE26-169B804D343A}" type="presParOf" srcId="{8E3F0125-C999-413C-991D-6722343AEE0F}" destId="{F693DB17-00B3-4626-B715-2EA678DDD86D}" srcOrd="0" destOrd="0" presId="urn:microsoft.com/office/officeart/2005/8/layout/hList1"/>
    <dgm:cxn modelId="{01972118-F8E7-42AE-8B80-918B25070CA1}" type="presParOf" srcId="{8E3F0125-C999-413C-991D-6722343AEE0F}" destId="{35899C55-BA46-4BFB-8EBC-1D0B8DDC13C5}" srcOrd="1" destOrd="0" presId="urn:microsoft.com/office/officeart/2005/8/layout/hList1"/>
    <dgm:cxn modelId="{F3A5DAEE-EE98-4A9C-BEEA-682C49676E3A}" type="presParOf" srcId="{C2A9C3DB-DAAF-4CD8-817D-FFFE5DE30F6A}" destId="{33979CAE-2F6A-40B4-BADF-B79A0CA0DF8A}" srcOrd="3" destOrd="0" presId="urn:microsoft.com/office/officeart/2005/8/layout/hList1"/>
    <dgm:cxn modelId="{C765E648-82E6-49E0-922A-693F54B9B415}" type="presParOf" srcId="{C2A9C3DB-DAAF-4CD8-817D-FFFE5DE30F6A}" destId="{DD149EAE-BB10-4D8D-9CB5-11BFCEF78AEE}" srcOrd="4" destOrd="0" presId="urn:microsoft.com/office/officeart/2005/8/layout/hList1"/>
    <dgm:cxn modelId="{AF330F3A-5A86-44CC-88DA-85C5B56952B4}" type="presParOf" srcId="{DD149EAE-BB10-4D8D-9CB5-11BFCEF78AEE}" destId="{27BE9253-CCFC-47CB-895B-96A18547326D}" srcOrd="0" destOrd="0" presId="urn:microsoft.com/office/officeart/2005/8/layout/hList1"/>
    <dgm:cxn modelId="{FDE9712D-7CB8-48BC-9CEE-80F9F3F4BEE3}" type="presParOf" srcId="{DD149EAE-BB10-4D8D-9CB5-11BFCEF78AEE}" destId="{F15B093F-9F4A-4EF7-AE8F-1FE26F9603F7}" srcOrd="1" destOrd="0" presId="urn:microsoft.com/office/officeart/2005/8/layout/hList1"/>
    <dgm:cxn modelId="{2F5C953A-08B9-4EEA-A981-B3381D6ABCEB}" type="presParOf" srcId="{C2A9C3DB-DAAF-4CD8-817D-FFFE5DE30F6A}" destId="{4BD75F06-2610-4DC2-9FF1-4D108B7DB2D1}" srcOrd="5" destOrd="0" presId="urn:microsoft.com/office/officeart/2005/8/layout/hList1"/>
    <dgm:cxn modelId="{2415A834-E979-4B32-A165-07B977462631}" type="presParOf" srcId="{C2A9C3DB-DAAF-4CD8-817D-FFFE5DE30F6A}" destId="{C3B8A2F7-A2BE-4D2C-B23B-D310527B5042}" srcOrd="6" destOrd="0" presId="urn:microsoft.com/office/officeart/2005/8/layout/hList1"/>
    <dgm:cxn modelId="{C8EF00BB-F712-443E-93BC-C7DF7CB0312C}" type="presParOf" srcId="{C3B8A2F7-A2BE-4D2C-B23B-D310527B5042}" destId="{A58B3352-B197-4C9F-9DA1-3E1E21D04EA9}" srcOrd="0" destOrd="0" presId="urn:microsoft.com/office/officeart/2005/8/layout/hList1"/>
    <dgm:cxn modelId="{AD2668B9-F8AC-4C29-AA8F-F57E96FDC033}" type="presParOf" srcId="{C3B8A2F7-A2BE-4D2C-B23B-D310527B5042}" destId="{13873BC0-32BA-4901-BE10-80EB009DE6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598292-33A2-43D2-B0D1-81F908F09C7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6DF7F0-B2CD-45EF-A5E1-76ABC17B11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Interactive Emotional Dyadic Motion Capture</a:t>
          </a:r>
        </a:p>
      </dgm:t>
    </dgm:pt>
    <dgm:pt modelId="{50BAEA10-F01C-4C0B-B6B6-29308910886A}" type="parTrans" cxnId="{DDD2A0F7-B9FE-4B1B-B841-D673EB5DCC3C}">
      <dgm:prSet/>
      <dgm:spPr/>
      <dgm:t>
        <a:bodyPr/>
        <a:lstStyle/>
        <a:p>
          <a:endParaRPr lang="en-US" sz="2000"/>
        </a:p>
      </dgm:t>
    </dgm:pt>
    <dgm:pt modelId="{D3D39D14-4C9B-4FC3-8A31-5843E3B028DB}" type="sibTrans" cxnId="{DDD2A0F7-B9FE-4B1B-B841-D673EB5DCC3C}">
      <dgm:prSet/>
      <dgm:spPr/>
      <dgm:t>
        <a:bodyPr/>
        <a:lstStyle/>
        <a:p>
          <a:endParaRPr lang="en-US" sz="2000"/>
        </a:p>
      </dgm:t>
    </dgm:pt>
    <dgm:pt modelId="{55689F2B-CC19-47A4-817A-B5995FF236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Includes text, audio, and visuals for dialogue between two speakers</a:t>
          </a:r>
          <a:endParaRPr lang="en-US" sz="2000" dirty="0"/>
        </a:p>
      </dgm:t>
    </dgm:pt>
    <dgm:pt modelId="{E616D659-5B2E-4193-AE99-D390A578F35B}" type="parTrans" cxnId="{37235E40-7F90-4109-84D2-A85B3AF2726A}">
      <dgm:prSet/>
      <dgm:spPr/>
      <dgm:t>
        <a:bodyPr/>
        <a:lstStyle/>
        <a:p>
          <a:endParaRPr lang="en-US" sz="2000"/>
        </a:p>
      </dgm:t>
    </dgm:pt>
    <dgm:pt modelId="{7B15148E-E437-495A-B1F9-AB0A2420AAB1}" type="sibTrans" cxnId="{37235E40-7F90-4109-84D2-A85B3AF2726A}">
      <dgm:prSet/>
      <dgm:spPr/>
      <dgm:t>
        <a:bodyPr/>
        <a:lstStyle/>
        <a:p>
          <a:endParaRPr lang="en-US" sz="2000"/>
        </a:p>
      </dgm:t>
    </dgm:pt>
    <dgm:pt modelId="{A62E1B25-C1B2-4091-86E2-BAC28F7719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Utterances labeled with categorical</a:t>
          </a:r>
          <a:r>
            <a:rPr lang="en-US" sz="2000" b="0" i="0" dirty="0"/>
            <a:t> and dimensional values</a:t>
          </a:r>
          <a:endParaRPr lang="en-US" sz="2000" dirty="0"/>
        </a:p>
      </dgm:t>
    </dgm:pt>
    <dgm:pt modelId="{2F13F3EF-A67F-425D-AEF2-D0AAF365817B}" type="parTrans" cxnId="{0230BE59-78BA-4A63-8544-1452BB71D0DA}">
      <dgm:prSet/>
      <dgm:spPr/>
      <dgm:t>
        <a:bodyPr/>
        <a:lstStyle/>
        <a:p>
          <a:endParaRPr lang="en-US" sz="2000"/>
        </a:p>
      </dgm:t>
    </dgm:pt>
    <dgm:pt modelId="{E38702FD-2993-408B-B209-D47F9892D866}" type="sibTrans" cxnId="{0230BE59-78BA-4A63-8544-1452BB71D0DA}">
      <dgm:prSet/>
      <dgm:spPr/>
      <dgm:t>
        <a:bodyPr/>
        <a:lstStyle/>
        <a:p>
          <a:endParaRPr lang="en-US" sz="2000"/>
        </a:p>
      </dgm:t>
    </dgm:pt>
    <dgm:pt modelId="{6B23E87B-E1D6-4418-AC70-46F6F98B8635}" type="pres">
      <dgm:prSet presAssocID="{B8598292-33A2-43D2-B0D1-81F908F09C7B}" presName="root" presStyleCnt="0">
        <dgm:presLayoutVars>
          <dgm:dir/>
          <dgm:resizeHandles val="exact"/>
        </dgm:presLayoutVars>
      </dgm:prSet>
      <dgm:spPr/>
    </dgm:pt>
    <dgm:pt modelId="{1E67C132-64F8-4C20-AE5F-F29DC8837BAA}" type="pres">
      <dgm:prSet presAssocID="{F96DF7F0-B2CD-45EF-A5E1-76ABC17B1159}" presName="compNode" presStyleCnt="0"/>
      <dgm:spPr/>
    </dgm:pt>
    <dgm:pt modelId="{130F2649-2762-4AA4-95B2-FBE977A89AEF}" type="pres">
      <dgm:prSet presAssocID="{F96DF7F0-B2CD-45EF-A5E1-76ABC17B11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2834A7B8-4784-4E38-B4C3-73CC03C3A75B}" type="pres">
      <dgm:prSet presAssocID="{F96DF7F0-B2CD-45EF-A5E1-76ABC17B1159}" presName="spaceRect" presStyleCnt="0"/>
      <dgm:spPr/>
    </dgm:pt>
    <dgm:pt modelId="{8929C27F-88BB-4F8C-A137-E895EFEBC5FF}" type="pres">
      <dgm:prSet presAssocID="{F96DF7F0-B2CD-45EF-A5E1-76ABC17B1159}" presName="textRect" presStyleLbl="revTx" presStyleIdx="0" presStyleCnt="3">
        <dgm:presLayoutVars>
          <dgm:chMax val="1"/>
          <dgm:chPref val="1"/>
        </dgm:presLayoutVars>
      </dgm:prSet>
      <dgm:spPr/>
    </dgm:pt>
    <dgm:pt modelId="{1A5C3487-33C3-4AA1-BB23-4C54D5A3C3CE}" type="pres">
      <dgm:prSet presAssocID="{D3D39D14-4C9B-4FC3-8A31-5843E3B028DB}" presName="sibTrans" presStyleCnt="0"/>
      <dgm:spPr/>
    </dgm:pt>
    <dgm:pt modelId="{CF23346D-897B-483D-9538-D0514A5BDBC1}" type="pres">
      <dgm:prSet presAssocID="{55689F2B-CC19-47A4-817A-B5995FF236D9}" presName="compNode" presStyleCnt="0"/>
      <dgm:spPr/>
    </dgm:pt>
    <dgm:pt modelId="{10246213-8816-4710-8CE4-9B792E902A11}" type="pres">
      <dgm:prSet presAssocID="{55689F2B-CC19-47A4-817A-B5995FF236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A037C791-B487-4A34-B9C0-90814D72B9F7}" type="pres">
      <dgm:prSet presAssocID="{55689F2B-CC19-47A4-817A-B5995FF236D9}" presName="spaceRect" presStyleCnt="0"/>
      <dgm:spPr/>
    </dgm:pt>
    <dgm:pt modelId="{0670EE01-DAF0-4745-8E3D-3ED9B8EFEED5}" type="pres">
      <dgm:prSet presAssocID="{55689F2B-CC19-47A4-817A-B5995FF236D9}" presName="textRect" presStyleLbl="revTx" presStyleIdx="1" presStyleCnt="3">
        <dgm:presLayoutVars>
          <dgm:chMax val="1"/>
          <dgm:chPref val="1"/>
        </dgm:presLayoutVars>
      </dgm:prSet>
      <dgm:spPr/>
    </dgm:pt>
    <dgm:pt modelId="{52EF4488-CA39-4277-8D0D-16815C4E8410}" type="pres">
      <dgm:prSet presAssocID="{7B15148E-E437-495A-B1F9-AB0A2420AAB1}" presName="sibTrans" presStyleCnt="0"/>
      <dgm:spPr/>
    </dgm:pt>
    <dgm:pt modelId="{8834C89C-6B5F-4389-AAD4-C3D66B9B4761}" type="pres">
      <dgm:prSet presAssocID="{A62E1B25-C1B2-4091-86E2-BAC28F77198F}" presName="compNode" presStyleCnt="0"/>
      <dgm:spPr/>
    </dgm:pt>
    <dgm:pt modelId="{EA44AC45-884F-412E-B70E-DB9CE97EAA80}" type="pres">
      <dgm:prSet presAssocID="{A62E1B25-C1B2-4091-86E2-BAC28F7719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 Face with Solid Fill"/>
        </a:ext>
      </dgm:extLst>
    </dgm:pt>
    <dgm:pt modelId="{809AAB71-FB25-4A05-901B-464D8C064DC1}" type="pres">
      <dgm:prSet presAssocID="{A62E1B25-C1B2-4091-86E2-BAC28F77198F}" presName="spaceRect" presStyleCnt="0"/>
      <dgm:spPr/>
    </dgm:pt>
    <dgm:pt modelId="{BCF36B73-56D9-4437-B067-C32B9A753D39}" type="pres">
      <dgm:prSet presAssocID="{A62E1B25-C1B2-4091-86E2-BAC28F7719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CFC0E2A-B565-4D92-B7E2-F3D47DB96B1D}" type="presOf" srcId="{55689F2B-CC19-47A4-817A-B5995FF236D9}" destId="{0670EE01-DAF0-4745-8E3D-3ED9B8EFEED5}" srcOrd="0" destOrd="0" presId="urn:microsoft.com/office/officeart/2018/2/layout/IconLabelList"/>
    <dgm:cxn modelId="{7FAB9432-3C0C-4B28-907B-45D8C38995E1}" type="presOf" srcId="{A62E1B25-C1B2-4091-86E2-BAC28F77198F}" destId="{BCF36B73-56D9-4437-B067-C32B9A753D39}" srcOrd="0" destOrd="0" presId="urn:microsoft.com/office/officeart/2018/2/layout/IconLabelList"/>
    <dgm:cxn modelId="{37235E40-7F90-4109-84D2-A85B3AF2726A}" srcId="{B8598292-33A2-43D2-B0D1-81F908F09C7B}" destId="{55689F2B-CC19-47A4-817A-B5995FF236D9}" srcOrd="1" destOrd="0" parTransId="{E616D659-5B2E-4193-AE99-D390A578F35B}" sibTransId="{7B15148E-E437-495A-B1F9-AB0A2420AAB1}"/>
    <dgm:cxn modelId="{0230BE59-78BA-4A63-8544-1452BB71D0DA}" srcId="{B8598292-33A2-43D2-B0D1-81F908F09C7B}" destId="{A62E1B25-C1B2-4091-86E2-BAC28F77198F}" srcOrd="2" destOrd="0" parTransId="{2F13F3EF-A67F-425D-AEF2-D0AAF365817B}" sibTransId="{E38702FD-2993-408B-B209-D47F9892D866}"/>
    <dgm:cxn modelId="{8C705B9A-B326-4A08-9C03-329B238E8831}" type="presOf" srcId="{B8598292-33A2-43D2-B0D1-81F908F09C7B}" destId="{6B23E87B-E1D6-4418-AC70-46F6F98B8635}" srcOrd="0" destOrd="0" presId="urn:microsoft.com/office/officeart/2018/2/layout/IconLabelList"/>
    <dgm:cxn modelId="{0A4B06C5-0B28-4AAB-8FD1-7A92817E94C2}" type="presOf" srcId="{F96DF7F0-B2CD-45EF-A5E1-76ABC17B1159}" destId="{8929C27F-88BB-4F8C-A137-E895EFEBC5FF}" srcOrd="0" destOrd="0" presId="urn:microsoft.com/office/officeart/2018/2/layout/IconLabelList"/>
    <dgm:cxn modelId="{DDD2A0F7-B9FE-4B1B-B841-D673EB5DCC3C}" srcId="{B8598292-33A2-43D2-B0D1-81F908F09C7B}" destId="{F96DF7F0-B2CD-45EF-A5E1-76ABC17B1159}" srcOrd="0" destOrd="0" parTransId="{50BAEA10-F01C-4C0B-B6B6-29308910886A}" sibTransId="{D3D39D14-4C9B-4FC3-8A31-5843E3B028DB}"/>
    <dgm:cxn modelId="{9FBCFF53-76A2-40F0-AADE-C61E95E46D77}" type="presParOf" srcId="{6B23E87B-E1D6-4418-AC70-46F6F98B8635}" destId="{1E67C132-64F8-4C20-AE5F-F29DC8837BAA}" srcOrd="0" destOrd="0" presId="urn:microsoft.com/office/officeart/2018/2/layout/IconLabelList"/>
    <dgm:cxn modelId="{0AE479B9-05C4-4774-B2EE-47046DC36D75}" type="presParOf" srcId="{1E67C132-64F8-4C20-AE5F-F29DC8837BAA}" destId="{130F2649-2762-4AA4-95B2-FBE977A89AEF}" srcOrd="0" destOrd="0" presId="urn:microsoft.com/office/officeart/2018/2/layout/IconLabelList"/>
    <dgm:cxn modelId="{6242AAAB-4EA2-471B-99B9-853688D35CDE}" type="presParOf" srcId="{1E67C132-64F8-4C20-AE5F-F29DC8837BAA}" destId="{2834A7B8-4784-4E38-B4C3-73CC03C3A75B}" srcOrd="1" destOrd="0" presId="urn:microsoft.com/office/officeart/2018/2/layout/IconLabelList"/>
    <dgm:cxn modelId="{44445472-BD40-4CB7-921B-FEE419302FBA}" type="presParOf" srcId="{1E67C132-64F8-4C20-AE5F-F29DC8837BAA}" destId="{8929C27F-88BB-4F8C-A137-E895EFEBC5FF}" srcOrd="2" destOrd="0" presId="urn:microsoft.com/office/officeart/2018/2/layout/IconLabelList"/>
    <dgm:cxn modelId="{F569119D-BC94-44A3-B38A-77CBF39E82BD}" type="presParOf" srcId="{6B23E87B-E1D6-4418-AC70-46F6F98B8635}" destId="{1A5C3487-33C3-4AA1-BB23-4C54D5A3C3CE}" srcOrd="1" destOrd="0" presId="urn:microsoft.com/office/officeart/2018/2/layout/IconLabelList"/>
    <dgm:cxn modelId="{C64AEC6F-D921-4B49-B496-DB6F12927E32}" type="presParOf" srcId="{6B23E87B-E1D6-4418-AC70-46F6F98B8635}" destId="{CF23346D-897B-483D-9538-D0514A5BDBC1}" srcOrd="2" destOrd="0" presId="urn:microsoft.com/office/officeart/2018/2/layout/IconLabelList"/>
    <dgm:cxn modelId="{062E2A3F-F8FE-479F-8393-48FBCEDEFF1D}" type="presParOf" srcId="{CF23346D-897B-483D-9538-D0514A5BDBC1}" destId="{10246213-8816-4710-8CE4-9B792E902A11}" srcOrd="0" destOrd="0" presId="urn:microsoft.com/office/officeart/2018/2/layout/IconLabelList"/>
    <dgm:cxn modelId="{C9D57C32-5A52-4FBC-94B4-6F963CAB59E3}" type="presParOf" srcId="{CF23346D-897B-483D-9538-D0514A5BDBC1}" destId="{A037C791-B487-4A34-B9C0-90814D72B9F7}" srcOrd="1" destOrd="0" presId="urn:microsoft.com/office/officeart/2018/2/layout/IconLabelList"/>
    <dgm:cxn modelId="{97B10AEF-575C-456C-9763-B5E869B12C8A}" type="presParOf" srcId="{CF23346D-897B-483D-9538-D0514A5BDBC1}" destId="{0670EE01-DAF0-4745-8E3D-3ED9B8EFEED5}" srcOrd="2" destOrd="0" presId="urn:microsoft.com/office/officeart/2018/2/layout/IconLabelList"/>
    <dgm:cxn modelId="{1571C5A3-BFE2-4BFC-8CD2-A6BF4803ED5D}" type="presParOf" srcId="{6B23E87B-E1D6-4418-AC70-46F6F98B8635}" destId="{52EF4488-CA39-4277-8D0D-16815C4E8410}" srcOrd="3" destOrd="0" presId="urn:microsoft.com/office/officeart/2018/2/layout/IconLabelList"/>
    <dgm:cxn modelId="{ACEE7589-D3C1-4E22-AD4A-EB27F1DA3F16}" type="presParOf" srcId="{6B23E87B-E1D6-4418-AC70-46F6F98B8635}" destId="{8834C89C-6B5F-4389-AAD4-C3D66B9B4761}" srcOrd="4" destOrd="0" presId="urn:microsoft.com/office/officeart/2018/2/layout/IconLabelList"/>
    <dgm:cxn modelId="{7B2ED8FC-FDFC-485D-9ED4-B6D835788FA4}" type="presParOf" srcId="{8834C89C-6B5F-4389-AAD4-C3D66B9B4761}" destId="{EA44AC45-884F-412E-B70E-DB9CE97EAA80}" srcOrd="0" destOrd="0" presId="urn:microsoft.com/office/officeart/2018/2/layout/IconLabelList"/>
    <dgm:cxn modelId="{EB105184-E259-4941-BD26-9BB4EE98317F}" type="presParOf" srcId="{8834C89C-6B5F-4389-AAD4-C3D66B9B4761}" destId="{809AAB71-FB25-4A05-901B-464D8C064DC1}" srcOrd="1" destOrd="0" presId="urn:microsoft.com/office/officeart/2018/2/layout/IconLabelList"/>
    <dgm:cxn modelId="{80A909C9-683E-47BD-A898-78FC33E27BD2}" type="presParOf" srcId="{8834C89C-6B5F-4389-AAD4-C3D66B9B4761}" destId="{BCF36B73-56D9-4437-B067-C32B9A753D3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07F7B-6515-4668-862C-30036E66BA9E}">
      <dsp:nvSpPr>
        <dsp:cNvPr id="0" name=""/>
        <dsp:cNvSpPr/>
      </dsp:nvSpPr>
      <dsp:spPr>
        <a:xfrm>
          <a:off x="3858" y="226949"/>
          <a:ext cx="2319883" cy="6661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Introduction</a:t>
          </a:r>
        </a:p>
      </dsp:txBody>
      <dsp:txXfrm>
        <a:off x="3858" y="226949"/>
        <a:ext cx="2319883" cy="666185"/>
      </dsp:txXfrm>
    </dsp:sp>
    <dsp:sp modelId="{DEB71ED2-6688-4C41-89DF-1AE25657FCCC}">
      <dsp:nvSpPr>
        <dsp:cNvPr id="0" name=""/>
        <dsp:cNvSpPr/>
      </dsp:nvSpPr>
      <dsp:spPr>
        <a:xfrm>
          <a:off x="3858" y="893135"/>
          <a:ext cx="2319883" cy="19818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Emotion Recognition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Sentiment Analysis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Applications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Labeling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3858" y="893135"/>
        <a:ext cx="2319883" cy="1981889"/>
      </dsp:txXfrm>
    </dsp:sp>
    <dsp:sp modelId="{F693DB17-00B3-4626-B715-2EA678DDD86D}">
      <dsp:nvSpPr>
        <dsp:cNvPr id="0" name=""/>
        <dsp:cNvSpPr/>
      </dsp:nvSpPr>
      <dsp:spPr>
        <a:xfrm>
          <a:off x="2648524" y="226949"/>
          <a:ext cx="2319883" cy="666185"/>
        </a:xfrm>
        <a:prstGeom prst="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accent2">
              <a:hueOff val="-3450629"/>
              <a:satOff val="15286"/>
              <a:lumOff val="-5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Methods to generate sentiment</a:t>
          </a:r>
        </a:p>
      </dsp:txBody>
      <dsp:txXfrm>
        <a:off x="2648524" y="226949"/>
        <a:ext cx="2319883" cy="666185"/>
      </dsp:txXfrm>
    </dsp:sp>
    <dsp:sp modelId="{35899C55-BA46-4BFB-8EBC-1D0B8DDC13C5}">
      <dsp:nvSpPr>
        <dsp:cNvPr id="0" name=""/>
        <dsp:cNvSpPr/>
      </dsp:nvSpPr>
      <dsp:spPr>
        <a:xfrm>
          <a:off x="2648524" y="893135"/>
          <a:ext cx="2319883" cy="1981889"/>
        </a:xfrm>
        <a:prstGeom prst="rect">
          <a:avLst/>
        </a:prstGeom>
        <a:solidFill>
          <a:schemeClr val="accent2">
            <a:tint val="40000"/>
            <a:alpha val="90000"/>
            <a:hueOff val="-3648662"/>
            <a:satOff val="10440"/>
            <a:lumOff val="-6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48662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Hard thresholding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Limitations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Proposed Method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Clustering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Transfer Learning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Manual</a:t>
          </a:r>
        </a:p>
      </dsp:txBody>
      <dsp:txXfrm>
        <a:off x="2648524" y="893135"/>
        <a:ext cx="2319883" cy="1981889"/>
      </dsp:txXfrm>
    </dsp:sp>
    <dsp:sp modelId="{27BE9253-CCFC-47CB-895B-96A18547326D}">
      <dsp:nvSpPr>
        <dsp:cNvPr id="0" name=""/>
        <dsp:cNvSpPr/>
      </dsp:nvSpPr>
      <dsp:spPr>
        <a:xfrm>
          <a:off x="5293191" y="226949"/>
          <a:ext cx="2319883" cy="666185"/>
        </a:xfrm>
        <a:prstGeom prst="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accent2">
              <a:hueOff val="-6901259"/>
              <a:satOff val="30573"/>
              <a:lumOff val="-11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Datasets</a:t>
          </a:r>
        </a:p>
      </dsp:txBody>
      <dsp:txXfrm>
        <a:off x="5293191" y="226949"/>
        <a:ext cx="2319883" cy="666185"/>
      </dsp:txXfrm>
    </dsp:sp>
    <dsp:sp modelId="{F15B093F-9F4A-4EF7-AE8F-1FE26F9603F7}">
      <dsp:nvSpPr>
        <dsp:cNvPr id="0" name=""/>
        <dsp:cNvSpPr/>
      </dsp:nvSpPr>
      <dsp:spPr>
        <a:xfrm>
          <a:off x="5293191" y="893135"/>
          <a:ext cx="2319883" cy="1981889"/>
        </a:xfrm>
        <a:prstGeom prst="rect">
          <a:avLst/>
        </a:prstGeom>
        <a:solidFill>
          <a:schemeClr val="accent2">
            <a:tint val="40000"/>
            <a:alpha val="90000"/>
            <a:hueOff val="-7297324"/>
            <a:satOff val="20881"/>
            <a:lumOff val="-13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97324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IEMOCAP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MELD</a:t>
          </a:r>
        </a:p>
      </dsp:txBody>
      <dsp:txXfrm>
        <a:off x="5293191" y="893135"/>
        <a:ext cx="2319883" cy="1981889"/>
      </dsp:txXfrm>
    </dsp:sp>
    <dsp:sp modelId="{A58B3352-B197-4C9F-9DA1-3E1E21D04EA9}">
      <dsp:nvSpPr>
        <dsp:cNvPr id="0" name=""/>
        <dsp:cNvSpPr/>
      </dsp:nvSpPr>
      <dsp:spPr>
        <a:xfrm>
          <a:off x="7937858" y="226949"/>
          <a:ext cx="2319883" cy="666185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Results</a:t>
          </a:r>
        </a:p>
      </dsp:txBody>
      <dsp:txXfrm>
        <a:off x="7937858" y="226949"/>
        <a:ext cx="2319883" cy="666185"/>
      </dsp:txXfrm>
    </dsp:sp>
    <dsp:sp modelId="{13873BC0-32BA-4901-BE10-80EB009DE69F}">
      <dsp:nvSpPr>
        <dsp:cNvPr id="0" name=""/>
        <dsp:cNvSpPr/>
      </dsp:nvSpPr>
      <dsp:spPr>
        <a:xfrm>
          <a:off x="7937858" y="893135"/>
          <a:ext cx="2319883" cy="1981889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Metrics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Accuracy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F1-Score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Conclusions</a:t>
          </a:r>
        </a:p>
      </dsp:txBody>
      <dsp:txXfrm>
        <a:off x="7937858" y="893135"/>
        <a:ext cx="2319883" cy="19818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F2649-2762-4AA4-95B2-FBE977A89AEF}">
      <dsp:nvSpPr>
        <dsp:cNvPr id="0" name=""/>
        <dsp:cNvSpPr/>
      </dsp:nvSpPr>
      <dsp:spPr>
        <a:xfrm>
          <a:off x="1130019" y="792007"/>
          <a:ext cx="1285965" cy="1285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9C27F-88BB-4F8C-A137-E895EFEBC5FF}">
      <dsp:nvSpPr>
        <dsp:cNvPr id="0" name=""/>
        <dsp:cNvSpPr/>
      </dsp:nvSpPr>
      <dsp:spPr>
        <a:xfrm>
          <a:off x="344152" y="2464211"/>
          <a:ext cx="28577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Interactive Emotional Dyadic Motion Capture</a:t>
          </a:r>
        </a:p>
      </dsp:txBody>
      <dsp:txXfrm>
        <a:off x="344152" y="2464211"/>
        <a:ext cx="2857700" cy="900000"/>
      </dsp:txXfrm>
    </dsp:sp>
    <dsp:sp modelId="{10246213-8816-4710-8CE4-9B792E902A11}">
      <dsp:nvSpPr>
        <dsp:cNvPr id="0" name=""/>
        <dsp:cNvSpPr/>
      </dsp:nvSpPr>
      <dsp:spPr>
        <a:xfrm>
          <a:off x="4487817" y="792007"/>
          <a:ext cx="1285965" cy="1285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0EE01-DAF0-4745-8E3D-3ED9B8EFEED5}">
      <dsp:nvSpPr>
        <dsp:cNvPr id="0" name=""/>
        <dsp:cNvSpPr/>
      </dsp:nvSpPr>
      <dsp:spPr>
        <a:xfrm>
          <a:off x="3701950" y="2464211"/>
          <a:ext cx="28577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Includes text, audio, and visuals for dialogue between two speakers</a:t>
          </a:r>
          <a:endParaRPr lang="en-US" sz="2000" kern="1200" dirty="0"/>
        </a:p>
      </dsp:txBody>
      <dsp:txXfrm>
        <a:off x="3701950" y="2464211"/>
        <a:ext cx="2857700" cy="900000"/>
      </dsp:txXfrm>
    </dsp:sp>
    <dsp:sp modelId="{EA44AC45-884F-412E-B70E-DB9CE97EAA80}">
      <dsp:nvSpPr>
        <dsp:cNvPr id="0" name=""/>
        <dsp:cNvSpPr/>
      </dsp:nvSpPr>
      <dsp:spPr>
        <a:xfrm>
          <a:off x="7845615" y="792007"/>
          <a:ext cx="1285965" cy="1285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36B73-56D9-4437-B067-C32B9A753D39}">
      <dsp:nvSpPr>
        <dsp:cNvPr id="0" name=""/>
        <dsp:cNvSpPr/>
      </dsp:nvSpPr>
      <dsp:spPr>
        <a:xfrm>
          <a:off x="7059747" y="2464211"/>
          <a:ext cx="28577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Utterances labeled with categorical</a:t>
          </a:r>
          <a:r>
            <a:rPr lang="en-US" sz="2000" b="0" i="0" kern="1200" dirty="0"/>
            <a:t> and dimensional values</a:t>
          </a:r>
          <a:endParaRPr lang="en-US" sz="2000" kern="1200" dirty="0"/>
        </a:p>
      </dsp:txBody>
      <dsp:txXfrm>
        <a:off x="7059747" y="2464211"/>
        <a:ext cx="2857700" cy="90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E8C08-EFE4-CB42-8DF1-ECFA12615B4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811D7-ECAE-5647-A119-0CEEF1C1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4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Good morning, everyone, my name is Saahil and today I will be presenting my research on mapping categorical and dimensional attributes from text to sentiment scores. This project has been guided by my mentor Dr. Sarala Padi.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76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Interactive Emotional Dyadic Motion Capture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dirty="0"/>
              <a:t>Includes text, audio, and visuals for dialogue between two speakers</a:t>
            </a: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Utterances labeled with categorical</a:t>
            </a:r>
            <a:r>
              <a:rPr lang="en-US" sz="1200" b="0" i="0" dirty="0"/>
              <a:t> and dimensional values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3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Original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 dirty="0"/>
              <a:t>10,038 Samples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 dirty="0"/>
              <a:t>9 Categorical Labels 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 dirty="0"/>
              <a:t>(</a:t>
            </a:r>
            <a:r>
              <a:rPr lang="en-US" sz="1200" b="1" dirty="0"/>
              <a:t>anger,</a:t>
            </a:r>
            <a:r>
              <a:rPr lang="en-US" sz="1200" dirty="0"/>
              <a:t> </a:t>
            </a:r>
            <a:r>
              <a:rPr lang="en-US" sz="1200" b="1" dirty="0"/>
              <a:t>sadness</a:t>
            </a:r>
            <a:r>
              <a:rPr lang="en-US" sz="1200" dirty="0"/>
              <a:t>, </a:t>
            </a:r>
            <a:r>
              <a:rPr lang="en-US" sz="1200" b="1" dirty="0"/>
              <a:t>excited</a:t>
            </a:r>
            <a:r>
              <a:rPr lang="en-US" sz="1200" dirty="0"/>
              <a:t>, </a:t>
            </a:r>
            <a:r>
              <a:rPr lang="en-US" sz="1200" b="1" dirty="0"/>
              <a:t>happy</a:t>
            </a:r>
            <a:r>
              <a:rPr lang="en-US" sz="1200" dirty="0"/>
              <a:t>, </a:t>
            </a:r>
            <a:r>
              <a:rPr lang="en-US" sz="1200" b="1" dirty="0"/>
              <a:t>neutral</a:t>
            </a:r>
            <a:r>
              <a:rPr lang="en-US" sz="1200" dirty="0"/>
              <a:t>, fear, frustrated, surprise, disgust)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 dirty="0"/>
              <a:t>We are working with 5 labels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 dirty="0"/>
              <a:t>5,531 samples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24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IEMOCAP dataset is divided into 5 sessions and here we have plotted the frequency of each emotion for each session and combined</a:t>
            </a:r>
          </a:p>
          <a:p>
            <a:pPr marL="171450" indent="-171450">
              <a:buFontTx/>
              <a:buChar char="-"/>
            </a:pPr>
            <a:r>
              <a:rPr lang="en-US" dirty="0"/>
              <a:t>Data imbalance (angry and neutral are most frequent, happiness lacks datapoints)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handle the imbalance we chose to use a transfer learning model which we will talk about more in depth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60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are going to look into our first mapping method, categorical to sentiment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52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This method is straight forward and involved taking the categorical emotion labels for each utterance and gives it a sentiment based on a set mapping which is outlined here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the text is labeled as angry or sad we assign it negative sentiment, neutral label is assigned neutral sentiment, and happy and excited are assigned positive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are going to call this manual mapping for short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77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Taking these generated sentiment scores, we looked at the attached valence, arousal, and dominance values to see the distinction between positive, negative, and neutral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For valence, the distinction between positive, negative, and neutral is clear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For arousal, we can observe that positive on average exhibits the most intensity over negative and then neutral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Lastly, for dominance, Negative sentiment has more dominance than positive and neutral. However, positive and negative are comparable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Both these observations make sense as neutral emotions should exhibit less intensity and less dominance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below table shows the mean threshold for each sentiment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80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now going to move on to the second mapping method which is cluster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3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specific method used for our cluster analysis is called K-Means cluster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an unsupervised learning model so it does not depend on any ground truth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algorithm computes cluster centroids based on the Euclidean distance between centroids and datapoints.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each calculation it finds a new location for the centroid and its surrounding points for the cluster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done for a couple hundred iterations until a final centroid is determined.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ran this method over dimensional attributes with k = 3 since we have 3 clusters we are looking for positive, negative, and neutral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97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are the exact centroid positions for the previous plot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Valence shows large gap between positive and negative similar to manual mapping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Arousal values are comparable, but most importantly the neutral arousal value is the lowest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the dominance values, the negative dominance is much larger than positive with neutral the lowest again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our cluster analysis is consistent with manual mapping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16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on to the third mapping method, transfer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1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I mentioned earlier, we are using transfer learning to address the data imbalance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Transfer learning is the process of training a model on a larger amount of data and then transferring the knowledge to our target data and then finetuning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we have used a transformer-based pretrained model for our sentiment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RoBERTa model was pulled from Hugging face, and is a state-of-the-art model we have seen used across papers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19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we can see that our model did not generate the most accurate sentiment scores as Positive, negative, and neutral are hard to distinguish among valence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Furthermore, the thresholds from this model overlap across sentiments, so it is difficult to make any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07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+mj-lt"/>
              </a:rPr>
              <a:t>Evaluated 3 types of mapping methods</a:t>
            </a:r>
          </a:p>
          <a:p>
            <a:pPr lvl="1"/>
            <a:r>
              <a:rPr lang="en-US" sz="2000" dirty="0">
                <a:latin typeface="+mj-lt"/>
              </a:rPr>
              <a:t>Categorical to Sentiment</a:t>
            </a:r>
          </a:p>
          <a:p>
            <a:pPr lvl="1"/>
            <a:r>
              <a:rPr lang="en-US" sz="2000" dirty="0">
                <a:latin typeface="+mj-lt"/>
              </a:rPr>
              <a:t>Cluster Analysis</a:t>
            </a:r>
          </a:p>
          <a:p>
            <a:pPr lvl="1"/>
            <a:r>
              <a:rPr lang="en-US" sz="2000" dirty="0">
                <a:latin typeface="+mj-lt"/>
              </a:rPr>
              <a:t>Transfer Learning</a:t>
            </a:r>
          </a:p>
          <a:p>
            <a:r>
              <a:rPr lang="en-US" sz="2200" dirty="0">
                <a:latin typeface="+mj-lt"/>
              </a:rPr>
              <a:t>Analyzed dimensional attributes and found the following thresholds </a:t>
            </a:r>
          </a:p>
          <a:p>
            <a:pPr lvl="1"/>
            <a:r>
              <a:rPr lang="en-US" sz="2000" dirty="0">
                <a:latin typeface="+mj-lt"/>
              </a:rPr>
              <a:t>Categorical and Cluster method consistent</a:t>
            </a:r>
          </a:p>
          <a:p>
            <a:pPr marL="228595" lvl="1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Maybe delete if not enough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27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extended our analysis on mapping to another benchmark dataset called MELD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big difference between the MELD and IEMOCAP dataset is that MELD contains sentiment scores for each utterance but no dimensional attributes.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Hence, we evaluated two methods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Categorical to sentiment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Transfer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63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dataset is divided into three sets: train, dev, and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Train is for training the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 is for validating the model while training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is for evaluating the final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you can see the sets are very neutral heavy, but have a similar distribution of sentiment across each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7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Data imbalance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Transfer learning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35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we mentioned earlier this transfer learning method addresses the data imbalance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the same model we used on IEMOCAP, however we have ground truth sentiment data for each sample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we can finetune our model on the train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used a batch size of 128 samples and did this for 100 epochs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used accuracy and f1 score as our metric for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7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what we did with IEMOCAP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took emotions labeled with anger, disgust, fear, and sad and made them negative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Neutral we set as neutral</a:t>
            </a:r>
          </a:p>
          <a:p>
            <a:pPr marL="171450" indent="-171450">
              <a:buFontTx/>
              <a:buChar char="-"/>
            </a:pPr>
            <a:r>
              <a:rPr lang="en-US" dirty="0"/>
              <a:t>Joy and surprise we set as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1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are comparing two methods of mapping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finetuned model saw a 6.5% improvement with an overall accuracy of 67%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is still not a great accuracy and may explain why with the IEMOCAP TL analysis we did not see clear distinctions between positive, negative, and neutral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manual mapping worked better than the finetuned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this may not be generalized to other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Accuracy = (TP + TN)/ (TP + FP + TN + FN)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Precision = 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TP/ (TP + FP) (Over estimation, false alarm)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Recall = TP/(TP + FN) (Under estimation, mis probability)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F1-Score = 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2* [ (precision*recall) / (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precision+recall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203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also plotted confusion matrices for the fine-tune model and categorical to sentiment mapping method to see how sentiments are confused with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case of the finetuned model, the positive and negative sentiment scores are more confusable with neutral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the mapping, only the negative values were confused to be positive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is because of the ambiguity of surprise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41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Emotion recognition is a means of identifying distinct human emotions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While Sentiment analysis is the process of categorizing data as positive, negative, or neutral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ER: Healthcare, Education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SA: Interpreting Reviews, Enhance Emotion Recognition Models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Algorithms that do both these things can look at different modalities of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Text, Audio, Visual, Hand gestures, and more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Focused on text data which can be labeled into three different attributes that we will look 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092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Manual and Clustering methods gave similar results and helped us to see where the neutral sentiment lies in the dimensional attributes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Categorical mapping gave the most accurate sentiment score predictions with the MELD dataset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Though transfer learning proves to be a useful for many tasks, we were unable to generate accurate sentiment scores so we believe that mapping method requires more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411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58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66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is sentimental attributes, so like I said earlier sentimental attributes are labeling data as positive, negative, or neutral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challenge that comes with this is being able to identify the correct sentiment when the content is ambiguous or sarcastic.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example, “That’s just what I needed today!” could be positive or negative if it is sarcastic.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Another example, “This story is excellent to put you to sleep!”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Contains the word excellent but does not have positive sentiment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2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 attribute is Categorical emotions which is the standard way we label our own emotions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Different models for this attribute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Paul Ekman’s 6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Plutchik’s wheel of emotions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State-of-the-art focuses on 4 core emotions Angry, Sad, Happy, Neutral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5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last attribute is dimensional and this involves representing emotions with a value for 3 categories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Continuous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Valence which is positive and negativity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Arousal which is the intensity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Dominance which is the degree of control the emotion exhibits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1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this information we can look at the two problems we are exploring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Firstly, state of the art does hard thresholding to determine sentiment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IEMOCAP example on the right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Neglects neutral and does not include dominance factor which we believe may have a role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Secondly, there are many inconsistencies in mapping attributes across datasets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First example, neutral inconsistent label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Surprise ambiguity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95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goal of this project is to build and evaluate models and mapping techniques that can effectively transition categorical and dimensional attributes to sentiment labels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Address any inaccuracies or discrepancies in traditional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Ultimately enhance our understanding of how to create an emotion recognition model from text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33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is an outline of my research split up into three steps.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First is preprocessing and understanding our dataset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Second is taking the data and conducting sentiment analysis with three methods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Lastly, analyzing the result of our sentiment analysis with each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11D7-ECAE-5647-A119-0CEEF1C195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2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5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1AE7-731F-D24E-9A8E-1ADD704A57D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805A-D17E-504F-A7BD-715C5E408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1AE7-731F-D24E-9A8E-1ADD704A57D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805A-D17E-504F-A7BD-715C5E408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4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8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1AE7-731F-D24E-9A8E-1ADD704A57D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805A-D17E-504F-A7BD-715C5E408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5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1AE7-731F-D24E-9A8E-1ADD704A57D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805A-D17E-504F-A7BD-715C5E408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5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1AE7-731F-D24E-9A8E-1ADD704A57D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805A-D17E-504F-A7BD-715C5E408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70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8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1AE7-731F-D24E-9A8E-1ADD704A57D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805A-D17E-504F-A7BD-715C5E408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9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7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8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7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1AE7-731F-D24E-9A8E-1ADD704A57D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805A-D17E-504F-A7BD-715C5E4085D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6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1AE7-731F-D24E-9A8E-1ADD704A57D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805A-D17E-504F-A7BD-715C5E408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6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1AE7-731F-D24E-9A8E-1ADD704A57D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805A-D17E-504F-A7BD-715C5E408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4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32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1AE7-731F-D24E-9A8E-1ADD704A57D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805A-D17E-504F-A7BD-715C5E408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21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4" y="2243828"/>
            <a:ext cx="449499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2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22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9AD1AE7-731F-D24E-9A8E-1ADD704A57D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805A-D17E-504F-A7BD-715C5E408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4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8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7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AD1AE7-731F-D24E-9A8E-1ADD704A57D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3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17E805A-D17E-504F-A7BD-715C5E408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2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8" r:id="rId1"/>
    <p:sldLayoutId id="2147484629" r:id="rId2"/>
    <p:sldLayoutId id="2147484630" r:id="rId3"/>
    <p:sldLayoutId id="2147484631" r:id="rId4"/>
    <p:sldLayoutId id="2147484632" r:id="rId5"/>
    <p:sldLayoutId id="2147484633" r:id="rId6"/>
    <p:sldLayoutId id="2147484634" r:id="rId7"/>
    <p:sldLayoutId id="2147484635" r:id="rId8"/>
    <p:sldLayoutId id="2147484636" r:id="rId9"/>
    <p:sldLayoutId id="2147484637" r:id="rId10"/>
    <p:sldLayoutId id="2147484638" r:id="rId11"/>
  </p:sldLayoutIdLst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189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783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377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971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30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276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09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28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14/relationships/chartEx" Target="../charts/chartEx1.xml"/><Relationship Id="rId7" Type="http://schemas.microsoft.com/office/2014/relationships/chartEx" Target="../charts/chartEx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14/relationships/chartEx" Target="../charts/chartEx2.xml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microsoft.com/office/2014/relationships/chartEx" Target="../charts/chartEx4.xml"/><Relationship Id="rId7" Type="http://schemas.microsoft.com/office/2014/relationships/chartEx" Target="../charts/chartEx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14/relationships/chartEx" Target="../charts/chartEx5.xml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14/relationships/chartEx" Target="../charts/chartEx7.xml"/><Relationship Id="rId7" Type="http://schemas.microsoft.com/office/2014/relationships/chartEx" Target="../charts/chartEx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microsoft.com/office/2014/relationships/chartEx" Target="../charts/chartEx8.xml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A167-D2FB-05AD-475F-C8EB8A6C2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75" y="1514769"/>
            <a:ext cx="11647055" cy="3001817"/>
          </a:xfrm>
        </p:spPr>
        <p:txBody>
          <a:bodyPr>
            <a:normAutofit/>
          </a:bodyPr>
          <a:lstStyle/>
          <a:p>
            <a:r>
              <a:rPr lang="en-US" sz="3600" dirty="0"/>
              <a:t>Mapping Categorical and Dimensional Attributes from Text to Sentiment Scores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D334E47-60C3-19D7-DDF3-A29A1FDD4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780" y="5015349"/>
            <a:ext cx="9638443" cy="858983"/>
          </a:xfrm>
          <a:noFill/>
          <a:ln w="28575"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Saahil Singh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Mentor:  Dr. Sarala Padi</a:t>
            </a:r>
          </a:p>
        </p:txBody>
      </p:sp>
    </p:spTree>
    <p:extLst>
      <p:ext uri="{BB962C8B-B14F-4D97-AF65-F5344CB8AC3E}">
        <p14:creationId xmlns:p14="http://schemas.microsoft.com/office/powerpoint/2010/main" val="313261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C5C696-4D74-098C-32D0-032F85A5C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053087"/>
              </p:ext>
            </p:extLst>
          </p:nvPr>
        </p:nvGraphicFramePr>
        <p:xfrm>
          <a:off x="965200" y="1875128"/>
          <a:ext cx="10261600" cy="4156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C8BC18F5-3918-2A5D-278F-1E40C45D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593" y="121920"/>
            <a:ext cx="10025743" cy="1280891"/>
          </a:xfrm>
        </p:spPr>
        <p:txBody>
          <a:bodyPr>
            <a:normAutofit/>
          </a:bodyPr>
          <a:lstStyle/>
          <a:p>
            <a:r>
              <a:rPr lang="en-US" dirty="0"/>
              <a:t>What is the iemocap dataset?</a:t>
            </a:r>
          </a:p>
        </p:txBody>
      </p:sp>
    </p:spTree>
    <p:extLst>
      <p:ext uri="{BB962C8B-B14F-4D97-AF65-F5344CB8AC3E}">
        <p14:creationId xmlns:p14="http://schemas.microsoft.com/office/powerpoint/2010/main" val="130577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5C7FD5-21D9-402B-6A1A-43FEF969CCD0}"/>
              </a:ext>
            </a:extLst>
          </p:cNvPr>
          <p:cNvSpPr txBox="1"/>
          <p:nvPr/>
        </p:nvSpPr>
        <p:spPr>
          <a:xfrm>
            <a:off x="1356314" y="1687428"/>
            <a:ext cx="4739686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Original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dirty="0"/>
              <a:t>10,038 Samples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dirty="0"/>
              <a:t>9 Categorical Labels 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dirty="0"/>
              <a:t>(</a:t>
            </a:r>
            <a:r>
              <a:rPr lang="en-US" sz="2400" b="1" dirty="0"/>
              <a:t>anger,</a:t>
            </a:r>
            <a:r>
              <a:rPr lang="en-US" sz="2400" dirty="0"/>
              <a:t> </a:t>
            </a:r>
            <a:r>
              <a:rPr lang="en-US" sz="2400" b="1" dirty="0"/>
              <a:t>sadness</a:t>
            </a:r>
            <a:r>
              <a:rPr lang="en-US" sz="2400" dirty="0"/>
              <a:t>, </a:t>
            </a:r>
            <a:r>
              <a:rPr lang="en-US" sz="2400" b="1" dirty="0"/>
              <a:t>excited</a:t>
            </a:r>
            <a:r>
              <a:rPr lang="en-US" sz="2400" dirty="0"/>
              <a:t>, </a:t>
            </a:r>
            <a:r>
              <a:rPr lang="en-US" sz="2400" b="1" dirty="0"/>
              <a:t>happy</a:t>
            </a:r>
            <a:r>
              <a:rPr lang="en-US" sz="2400" dirty="0"/>
              <a:t>, </a:t>
            </a:r>
            <a:r>
              <a:rPr lang="en-US" sz="2400" b="1" dirty="0"/>
              <a:t>neutral</a:t>
            </a:r>
            <a:r>
              <a:rPr lang="en-US" sz="2400" dirty="0"/>
              <a:t>, fear, frustrated, surprise, disgust)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dirty="0"/>
              <a:t>We are working with 5 labels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dirty="0"/>
              <a:t>5,531 samples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167C178-E016-AA65-6A3A-02FF0B0C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313" y="131876"/>
            <a:ext cx="10025743" cy="826933"/>
          </a:xfrm>
        </p:spPr>
        <p:txBody>
          <a:bodyPr>
            <a:normAutofit/>
          </a:bodyPr>
          <a:lstStyle/>
          <a:p>
            <a:r>
              <a:rPr lang="en-US" dirty="0"/>
              <a:t>IEMOCAP DATASET STATISTICS</a:t>
            </a:r>
          </a:p>
        </p:txBody>
      </p:sp>
      <p:pic>
        <p:nvPicPr>
          <p:cNvPr id="2050" name="Picture 2" descr="Original IEMOCAP dataset structure.">
            <a:extLst>
              <a:ext uri="{FF2B5EF4-FFF2-40B4-BE49-F238E27FC236}">
                <a16:creationId xmlns:a16="http://schemas.microsoft.com/office/drawing/2014/main" id="{9172D00D-0626-87A2-F98E-063921A72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321" y="1687428"/>
            <a:ext cx="4849735" cy="348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36F7F3-D3D7-577C-E7E5-11CCC9DDD779}"/>
              </a:ext>
            </a:extLst>
          </p:cNvPr>
          <p:cNvSpPr txBox="1"/>
          <p:nvPr/>
        </p:nvSpPr>
        <p:spPr>
          <a:xfrm>
            <a:off x="6997315" y="5234942"/>
            <a:ext cx="391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Ref: [ 5 ]</a:t>
            </a:r>
          </a:p>
        </p:txBody>
      </p:sp>
    </p:spTree>
    <p:extLst>
      <p:ext uri="{BB962C8B-B14F-4D97-AF65-F5344CB8AC3E}">
        <p14:creationId xmlns:p14="http://schemas.microsoft.com/office/powerpoint/2010/main" val="374588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95F1-0EEE-661E-231E-4EA5F1DC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1" y="81281"/>
            <a:ext cx="9603275" cy="1049235"/>
          </a:xfrm>
        </p:spPr>
        <p:txBody>
          <a:bodyPr/>
          <a:lstStyle/>
          <a:p>
            <a:r>
              <a:rPr lang="en-US" dirty="0"/>
              <a:t>Iemocap Emotion Distribution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D39CA51-1FF7-97F8-41EE-4887ED95D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65" y="1300620"/>
            <a:ext cx="3593111" cy="259204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227709F-A0FF-79AD-7F28-63E608B25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65" y="4062773"/>
            <a:ext cx="3593108" cy="2592044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76B2825-60ED-2519-DF9C-2B526B295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493" y="1300622"/>
            <a:ext cx="3593111" cy="2592045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EFF3F7BC-A4CF-FDFC-3C59-612A5FAAA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490" y="4062771"/>
            <a:ext cx="3593111" cy="2592044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16EA0CFE-5AA5-8F54-75BD-134D279DFE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8269" y="1300620"/>
            <a:ext cx="3593111" cy="2592045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BE99D224-4D6F-8545-975E-AEAF4F2A27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8265" y="4062769"/>
            <a:ext cx="3593107" cy="259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4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5" y="804335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3C89C-DB00-901D-B75D-E22801C28B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87146" y="950820"/>
            <a:ext cx="8817719" cy="49563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EC9D7A-6CB6-AE34-5331-E50BD795F036}"/>
              </a:ext>
            </a:extLst>
          </p:cNvPr>
          <p:cNvSpPr/>
          <p:nvPr/>
        </p:nvSpPr>
        <p:spPr>
          <a:xfrm>
            <a:off x="2198255" y="950820"/>
            <a:ext cx="3084947" cy="4600237"/>
          </a:xfrm>
          <a:prstGeom prst="rect">
            <a:avLst/>
          </a:prstGeom>
          <a:solidFill>
            <a:schemeClr val="accent6">
              <a:alpha val="61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468C75-4070-DF33-34E8-3708A20B6855}"/>
              </a:ext>
            </a:extLst>
          </p:cNvPr>
          <p:cNvSpPr/>
          <p:nvPr/>
        </p:nvSpPr>
        <p:spPr>
          <a:xfrm>
            <a:off x="6530108" y="1644072"/>
            <a:ext cx="1219200" cy="10671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7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95F1-0EEE-661E-231E-4EA5F1DC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1" y="178757"/>
            <a:ext cx="9603275" cy="1049235"/>
          </a:xfrm>
        </p:spPr>
        <p:txBody>
          <a:bodyPr/>
          <a:lstStyle/>
          <a:p>
            <a:r>
              <a:rPr lang="en-US" dirty="0"/>
              <a:t>Categorical To Sentiment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292244-F91D-E5CC-C9F0-21F8CA234167}"/>
              </a:ext>
            </a:extLst>
          </p:cNvPr>
          <p:cNvGrpSpPr/>
          <p:nvPr/>
        </p:nvGrpSpPr>
        <p:grpSpPr>
          <a:xfrm>
            <a:off x="1917149" y="1863785"/>
            <a:ext cx="8357713" cy="2391771"/>
            <a:chOff x="1753050" y="2211530"/>
            <a:chExt cx="8357713" cy="23917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D8639D-8075-6589-4D75-F3D03B18FC5B}"/>
                </a:ext>
              </a:extLst>
            </p:cNvPr>
            <p:cNvSpPr txBox="1"/>
            <p:nvPr/>
          </p:nvSpPr>
          <p:spPr>
            <a:xfrm>
              <a:off x="4533413" y="2211530"/>
              <a:ext cx="279698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[ang, exc, hap, neu, sad]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69F507F-52CD-D77C-BC28-B6F98F04B53B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891568" y="2371298"/>
              <a:ext cx="1641846" cy="1216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78CC96-5290-D552-4AF7-AF58494D89E0}"/>
                </a:ext>
              </a:extLst>
            </p:cNvPr>
            <p:cNvSpPr txBox="1"/>
            <p:nvPr/>
          </p:nvSpPr>
          <p:spPr>
            <a:xfrm>
              <a:off x="1753050" y="3587638"/>
              <a:ext cx="2277035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Negative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US" sz="2000" dirty="0"/>
                <a:t>Angry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US" sz="2000" dirty="0"/>
                <a:t>Sad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68BB61D-EBA9-13CE-2558-49DDCD4837AD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7330400" y="2383825"/>
              <a:ext cx="1641846" cy="1166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D2BE10-4D9C-28E2-06FB-1DEE8591B189}"/>
                </a:ext>
              </a:extLst>
            </p:cNvPr>
            <p:cNvSpPr txBox="1"/>
            <p:nvPr/>
          </p:nvSpPr>
          <p:spPr>
            <a:xfrm>
              <a:off x="7833728" y="3550793"/>
              <a:ext cx="2277035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Positive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US" sz="2000" dirty="0"/>
                <a:t>Happy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US" sz="2000" dirty="0"/>
                <a:t>Excited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B8028E9-2239-2295-4940-F0CFEDF9196D}"/>
              </a:ext>
            </a:extLst>
          </p:cNvPr>
          <p:cNvSpPr txBox="1"/>
          <p:nvPr/>
        </p:nvSpPr>
        <p:spPr>
          <a:xfrm>
            <a:off x="4957483" y="4620481"/>
            <a:ext cx="227703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Neutral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Neutral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93F5BC-2A1E-0BBC-4281-7B1DD56D02F0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6096001" y="2263895"/>
            <a:ext cx="5" cy="23565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52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95F1-0EEE-661E-231E-4EA5F1DC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1" y="178757"/>
            <a:ext cx="9603275" cy="597099"/>
          </a:xfrm>
        </p:spPr>
        <p:txBody>
          <a:bodyPr>
            <a:normAutofit fontScale="90000"/>
          </a:bodyPr>
          <a:lstStyle/>
          <a:p>
            <a:r>
              <a:rPr lang="en-US" dirty="0"/>
              <a:t>Categorical Results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99B2A95C-C2AB-FE3B-C674-445902F2303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60120830"/>
                  </p:ext>
                </p:extLst>
              </p:nvPr>
            </p:nvGraphicFramePr>
            <p:xfrm>
              <a:off x="0" y="974847"/>
              <a:ext cx="4023360" cy="36576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99B2A95C-C2AB-FE3B-C674-445902F230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974847"/>
                <a:ext cx="4023360" cy="36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2" name="Chart 11">
                <a:extLst>
                  <a:ext uri="{FF2B5EF4-FFF2-40B4-BE49-F238E27FC236}">
                    <a16:creationId xmlns:a16="http://schemas.microsoft.com/office/drawing/2014/main" id="{2206967B-D2D7-4C13-F754-E748C956EF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81880160"/>
                  </p:ext>
                </p:extLst>
              </p:nvPr>
            </p:nvGraphicFramePr>
            <p:xfrm>
              <a:off x="4023360" y="974847"/>
              <a:ext cx="4023360" cy="36576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2" name="Chart 11">
                <a:extLst>
                  <a:ext uri="{FF2B5EF4-FFF2-40B4-BE49-F238E27FC236}">
                    <a16:creationId xmlns:a16="http://schemas.microsoft.com/office/drawing/2014/main" id="{2206967B-D2D7-4C13-F754-E748C956EF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3360" y="974847"/>
                <a:ext cx="4023360" cy="36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5E5196CE-2FF7-E8E1-5125-4FEE21D4086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94723144"/>
                  </p:ext>
                </p:extLst>
              </p:nvPr>
            </p:nvGraphicFramePr>
            <p:xfrm>
              <a:off x="8046720" y="974847"/>
              <a:ext cx="4023360" cy="36576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16" name="Chart 15">
                <a:extLst>
                  <a:ext uri="{FF2B5EF4-FFF2-40B4-BE49-F238E27FC236}">
                    <a16:creationId xmlns:a16="http://schemas.microsoft.com/office/drawing/2014/main" id="{5E5196CE-2FF7-E8E1-5125-4FEE21D408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46720" y="974847"/>
                <a:ext cx="4023360" cy="36576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ABF58F4-A452-6E91-9F31-4C3E52C9A8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8958" y="4776839"/>
            <a:ext cx="5274092" cy="19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8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5" y="804335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3C89C-DB00-901D-B75D-E22801C28B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87146" y="950820"/>
            <a:ext cx="8817719" cy="49563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EC9D7A-6CB6-AE34-5331-E50BD795F036}"/>
              </a:ext>
            </a:extLst>
          </p:cNvPr>
          <p:cNvSpPr/>
          <p:nvPr/>
        </p:nvSpPr>
        <p:spPr>
          <a:xfrm>
            <a:off x="2198255" y="1782622"/>
            <a:ext cx="3084947" cy="3768436"/>
          </a:xfrm>
          <a:prstGeom prst="rect">
            <a:avLst/>
          </a:prstGeom>
          <a:solidFill>
            <a:schemeClr val="accent6">
              <a:alpha val="61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468C75-4070-DF33-34E8-3708A20B6855}"/>
              </a:ext>
            </a:extLst>
          </p:cNvPr>
          <p:cNvSpPr/>
          <p:nvPr/>
        </p:nvSpPr>
        <p:spPr>
          <a:xfrm>
            <a:off x="6530108" y="2798617"/>
            <a:ext cx="1219200" cy="10671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8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7A7F28D-5D0E-1C38-8FCA-29AF7803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5" y="964692"/>
            <a:ext cx="4476807" cy="1188720"/>
          </a:xfrm>
        </p:spPr>
        <p:txBody>
          <a:bodyPr>
            <a:normAutofit/>
          </a:bodyPr>
          <a:lstStyle/>
          <a:p>
            <a:r>
              <a:rPr lang="en-US" dirty="0"/>
              <a:t>K-Means Cluster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AF4E-4BAE-028E-4BB1-E355C520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5" y="2474052"/>
            <a:ext cx="4492932" cy="326320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Unsupervised learning method</a:t>
            </a:r>
          </a:p>
          <a:p>
            <a:r>
              <a:rPr lang="en-US" sz="2400" dirty="0">
                <a:latin typeface="+mj-lt"/>
              </a:rPr>
              <a:t>K-Means method with k = 3</a:t>
            </a:r>
          </a:p>
          <a:p>
            <a:r>
              <a:rPr lang="en-US" sz="2400" dirty="0">
                <a:latin typeface="+mj-lt"/>
              </a:rPr>
              <a:t>Algorithm ran over dimensional data for all data points</a:t>
            </a:r>
          </a:p>
          <a:p>
            <a:r>
              <a:rPr lang="en-US" sz="2400" dirty="0">
                <a:latin typeface="+mj-lt"/>
              </a:rPr>
              <a:t>Generates centroid for each cluster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3"/>
            <a:ext cx="5440680" cy="493655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702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F5F8B-CE26-95F7-7E63-3949F87FF2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55" t="22384" r="21864" b="15876"/>
          <a:stretch/>
        </p:blipFill>
        <p:spPr>
          <a:xfrm>
            <a:off x="6257582" y="1150528"/>
            <a:ext cx="4812725" cy="458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80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95F1-0EEE-661E-231E-4EA5F1DC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18252"/>
            <a:ext cx="7729728" cy="757108"/>
          </a:xfrm>
        </p:spPr>
        <p:txBody>
          <a:bodyPr>
            <a:normAutofit/>
          </a:bodyPr>
          <a:lstStyle/>
          <a:p>
            <a:r>
              <a:rPr lang="en-US" dirty="0"/>
              <a:t>Cluster 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2102F1-2B54-E4D8-3E20-233765842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23" y="1402501"/>
            <a:ext cx="7360353" cy="22439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F1E5F1-5B44-4900-33B4-C1ACFC704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823" y="3998987"/>
            <a:ext cx="7360353" cy="264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08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5" y="804335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3C89C-DB00-901D-B75D-E22801C28B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87146" y="950820"/>
            <a:ext cx="8817719" cy="49563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EC9D7A-6CB6-AE34-5331-E50BD795F036}"/>
              </a:ext>
            </a:extLst>
          </p:cNvPr>
          <p:cNvSpPr/>
          <p:nvPr/>
        </p:nvSpPr>
        <p:spPr>
          <a:xfrm>
            <a:off x="2198255" y="950820"/>
            <a:ext cx="3084947" cy="4600237"/>
          </a:xfrm>
          <a:prstGeom prst="rect">
            <a:avLst/>
          </a:prstGeom>
          <a:solidFill>
            <a:schemeClr val="accent6">
              <a:alpha val="61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468C75-4070-DF33-34E8-3708A20B6855}"/>
              </a:ext>
            </a:extLst>
          </p:cNvPr>
          <p:cNvSpPr/>
          <p:nvPr/>
        </p:nvSpPr>
        <p:spPr>
          <a:xfrm>
            <a:off x="6530108" y="3934692"/>
            <a:ext cx="1219200" cy="10671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2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F7E7-E9E0-457B-F216-ADEDA057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268C3A7-0073-B0B8-2EED-51C5DC871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178895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3429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7A7F28D-5D0E-1C38-8FCA-29AF7803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6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AF4E-4BAE-028E-4BB1-E355C520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7"/>
            <a:ext cx="3063765" cy="326320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j-lt"/>
              </a:rPr>
              <a:t>Addresses data imbalance and lack of data for model building</a:t>
            </a:r>
          </a:p>
          <a:p>
            <a:r>
              <a:rPr lang="en-US" sz="2400" dirty="0">
                <a:latin typeface="+mj-lt"/>
              </a:rPr>
              <a:t>Pretrained transformer-based (RoBERTa) model pulled from Hugging Face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3" y="964693"/>
            <a:ext cx="6885432" cy="493655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3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Electronics | Free Full-Text | Deep Learning Models for Classification ...">
            <a:extLst>
              <a:ext uri="{FF2B5EF4-FFF2-40B4-BE49-F238E27FC236}">
                <a16:creationId xmlns:a16="http://schemas.microsoft.com/office/drawing/2014/main" id="{E7823DDA-2988-E312-B25D-9A99DB2F0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3367" y="1557065"/>
            <a:ext cx="6227064" cy="375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1C6F46-7935-4960-12DA-4ED5E2C0EE2D}"/>
              </a:ext>
            </a:extLst>
          </p:cNvPr>
          <p:cNvSpPr txBox="1"/>
          <p:nvPr/>
        </p:nvSpPr>
        <p:spPr>
          <a:xfrm>
            <a:off x="6197606" y="5926743"/>
            <a:ext cx="391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Ref: [ 1 ]</a:t>
            </a:r>
          </a:p>
        </p:txBody>
      </p:sp>
    </p:spTree>
    <p:extLst>
      <p:ext uri="{BB962C8B-B14F-4D97-AF65-F5344CB8AC3E}">
        <p14:creationId xmlns:p14="http://schemas.microsoft.com/office/powerpoint/2010/main" val="4109749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95F1-0EEE-661E-231E-4EA5F1DC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1" y="150185"/>
            <a:ext cx="9603275" cy="567449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Transfer learning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213D3880-B776-2E83-73B2-51CDD7BFF09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84276560"/>
                  </p:ext>
                </p:extLst>
              </p:nvPr>
            </p:nvGraphicFramePr>
            <p:xfrm>
              <a:off x="3" y="1024973"/>
              <a:ext cx="3953164" cy="36576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213D3880-B776-2E83-73B2-51CDD7BFF0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" y="1024973"/>
                <a:ext cx="3953164" cy="36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5FB8A7EE-6D3E-F45C-25EF-685088FDE9E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0323772"/>
                  </p:ext>
                </p:extLst>
              </p:nvPr>
            </p:nvGraphicFramePr>
            <p:xfrm>
              <a:off x="4080167" y="1024973"/>
              <a:ext cx="3953164" cy="36576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5FB8A7EE-6D3E-F45C-25EF-685088FDE9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0167" y="1024973"/>
                <a:ext cx="3953164" cy="36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7C8B7464-45F5-FF71-4EA8-8592C9B583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84224563"/>
                  </p:ext>
                </p:extLst>
              </p:nvPr>
            </p:nvGraphicFramePr>
            <p:xfrm>
              <a:off x="8151095" y="1015737"/>
              <a:ext cx="3953165" cy="36576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7C8B7464-45F5-FF71-4EA8-8592C9B583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51095" y="1015737"/>
                <a:ext cx="3953165" cy="36576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2315FAB0-376B-49B5-29E3-3EC9DA08C4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3897" y="4893258"/>
            <a:ext cx="5904217" cy="18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76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95F1-0EEE-661E-231E-4EA5F1DC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091" y="201221"/>
            <a:ext cx="9603275" cy="688465"/>
          </a:xfrm>
        </p:spPr>
        <p:txBody>
          <a:bodyPr>
            <a:normAutofit fontScale="90000"/>
          </a:bodyPr>
          <a:lstStyle/>
          <a:p>
            <a:r>
              <a:rPr lang="en-US" dirty="0"/>
              <a:t>IEMOCAP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94D74-EEA8-34A0-9B24-8EAB7D11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1456"/>
            <a:ext cx="5763955" cy="418664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Evaluated 3 types of mapping methods</a:t>
            </a:r>
          </a:p>
          <a:p>
            <a:pPr lvl="1"/>
            <a:r>
              <a:rPr lang="en-US" sz="2000" dirty="0">
                <a:latin typeface="+mj-lt"/>
              </a:rPr>
              <a:t>Categorical to Sentiment</a:t>
            </a:r>
          </a:p>
          <a:p>
            <a:pPr lvl="1"/>
            <a:r>
              <a:rPr lang="en-US" sz="2000" dirty="0">
                <a:latin typeface="+mj-lt"/>
              </a:rPr>
              <a:t>Cluster Analysis</a:t>
            </a:r>
          </a:p>
          <a:p>
            <a:pPr lvl="1"/>
            <a:r>
              <a:rPr lang="en-US" sz="2000" dirty="0">
                <a:latin typeface="+mj-lt"/>
              </a:rPr>
              <a:t>Transfer Learning</a:t>
            </a:r>
          </a:p>
          <a:p>
            <a:r>
              <a:rPr lang="en-US" sz="2200" dirty="0">
                <a:latin typeface="+mj-lt"/>
              </a:rPr>
              <a:t>Analyzed dimensional attributes and found the following thresholds </a:t>
            </a:r>
          </a:p>
          <a:p>
            <a:pPr lvl="1"/>
            <a:r>
              <a:rPr lang="en-US" sz="2000" dirty="0">
                <a:latin typeface="+mj-lt"/>
              </a:rPr>
              <a:t>Categorical and Cluster method consistent</a:t>
            </a:r>
          </a:p>
          <a:p>
            <a:pPr marL="228595" lvl="1" indent="0">
              <a:buNone/>
            </a:pPr>
            <a:endParaRPr lang="en-US" sz="2000" dirty="0">
              <a:latin typeface="+mj-lt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6280037-DCF8-5A7A-CDBB-AAB16C0B0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9479"/>
              </p:ext>
            </p:extLst>
          </p:nvPr>
        </p:nvGraphicFramePr>
        <p:xfrm>
          <a:off x="5763955" y="1298698"/>
          <a:ext cx="6428045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110">
                  <a:extLst>
                    <a:ext uri="{9D8B030D-6E8A-4147-A177-3AD203B41FA5}">
                      <a16:colId xmlns:a16="http://schemas.microsoft.com/office/drawing/2014/main" val="319771337"/>
                    </a:ext>
                  </a:extLst>
                </a:gridCol>
                <a:gridCol w="1396313">
                  <a:extLst>
                    <a:ext uri="{9D8B030D-6E8A-4147-A177-3AD203B41FA5}">
                      <a16:colId xmlns:a16="http://schemas.microsoft.com/office/drawing/2014/main" val="1422686154"/>
                    </a:ext>
                  </a:extLst>
                </a:gridCol>
                <a:gridCol w="1099752">
                  <a:extLst>
                    <a:ext uri="{9D8B030D-6E8A-4147-A177-3AD203B41FA5}">
                      <a16:colId xmlns:a16="http://schemas.microsoft.com/office/drawing/2014/main" val="4124593298"/>
                    </a:ext>
                  </a:extLst>
                </a:gridCol>
                <a:gridCol w="1124465">
                  <a:extLst>
                    <a:ext uri="{9D8B030D-6E8A-4147-A177-3AD203B41FA5}">
                      <a16:colId xmlns:a16="http://schemas.microsoft.com/office/drawing/2014/main" val="2125084889"/>
                    </a:ext>
                  </a:extLst>
                </a:gridCol>
                <a:gridCol w="1503405">
                  <a:extLst>
                    <a:ext uri="{9D8B030D-6E8A-4147-A177-3AD203B41FA5}">
                      <a16:colId xmlns:a16="http://schemas.microsoft.com/office/drawing/2014/main" val="2305231766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9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Arousal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Dominance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0472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Categorical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sz="1900" dirty="0"/>
                    </a:p>
                    <a:p>
                      <a:r>
                        <a:rPr lang="en-US" sz="19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3249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TL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277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Clustering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7627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6763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Categorical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sz="1900" dirty="0"/>
                    </a:p>
                    <a:p>
                      <a:r>
                        <a:rPr lang="en-US" sz="19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51173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TL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4739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Clustering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4.07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3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22225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Categorical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sz="1900" dirty="0"/>
                    </a:p>
                    <a:p>
                      <a:r>
                        <a:rPr lang="en-US" sz="1900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7582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TL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023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Clustering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572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D73EC6-E2D5-0FC6-399E-559F2B5D29BC}"/>
              </a:ext>
            </a:extLst>
          </p:cNvPr>
          <p:cNvSpPr txBox="1"/>
          <p:nvPr/>
        </p:nvSpPr>
        <p:spPr>
          <a:xfrm>
            <a:off x="5763955" y="6166018"/>
            <a:ext cx="64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TL: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214551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5" y="804335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3C89C-DB00-901D-B75D-E22801C28B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87146" y="950820"/>
            <a:ext cx="8817719" cy="49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9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CF141B0-6CAB-80A7-7643-56B4E114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313" y="493867"/>
            <a:ext cx="10025743" cy="1280891"/>
          </a:xfrm>
        </p:spPr>
        <p:txBody>
          <a:bodyPr>
            <a:normAutofit/>
          </a:bodyPr>
          <a:lstStyle/>
          <a:p>
            <a:r>
              <a:rPr lang="en-US" dirty="0"/>
              <a:t>MELD DATASET STATISTICS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6B179F-A968-293B-AB9E-14EFF85C1012}"/>
              </a:ext>
            </a:extLst>
          </p:cNvPr>
          <p:cNvGrpSpPr/>
          <p:nvPr/>
        </p:nvGrpSpPr>
        <p:grpSpPr>
          <a:xfrm>
            <a:off x="533231" y="2294179"/>
            <a:ext cx="11125539" cy="3519208"/>
            <a:chOff x="533230" y="2652992"/>
            <a:chExt cx="11125538" cy="35192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5C7FD5-21D9-402B-6A1A-43FEF969CCD0}"/>
                </a:ext>
              </a:extLst>
            </p:cNvPr>
            <p:cNvSpPr txBox="1"/>
            <p:nvPr/>
          </p:nvSpPr>
          <p:spPr>
            <a:xfrm>
              <a:off x="1441182" y="2652993"/>
              <a:ext cx="2756099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Train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US" sz="2000" dirty="0"/>
                <a:t>9,989 Samples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65B269-EB0D-B537-894A-FCB7B74F5BAD}"/>
                </a:ext>
              </a:extLst>
            </p:cNvPr>
            <p:cNvSpPr txBox="1"/>
            <p:nvPr/>
          </p:nvSpPr>
          <p:spPr>
            <a:xfrm>
              <a:off x="4717950" y="2652993"/>
              <a:ext cx="2756099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Dev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US" sz="2000" dirty="0"/>
                <a:t>1,109 Samples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E810A4-29A2-567B-A428-881A5A385F7D}"/>
                </a:ext>
              </a:extLst>
            </p:cNvPr>
            <p:cNvSpPr txBox="1"/>
            <p:nvPr/>
          </p:nvSpPr>
          <p:spPr>
            <a:xfrm>
              <a:off x="7994719" y="2652992"/>
              <a:ext cx="2756099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Test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US" sz="2000" dirty="0"/>
                <a:t>2,610 Samples</a:t>
              </a:r>
            </a:p>
          </p:txBody>
        </p:sp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F71DD6A5-BA3A-18A8-C173-C169FAA7303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09475596"/>
                </p:ext>
              </p:extLst>
            </p:nvPr>
          </p:nvGraphicFramePr>
          <p:xfrm>
            <a:off x="3809999" y="34290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C1F46E9-3340-3013-6035-8B0723BF5A8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08435199"/>
                </p:ext>
              </p:extLst>
            </p:nvPr>
          </p:nvGraphicFramePr>
          <p:xfrm>
            <a:off x="7086768" y="34290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E35128B5-775E-6485-544A-9BF3C0E2E05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60750280"/>
                </p:ext>
              </p:extLst>
            </p:nvPr>
          </p:nvGraphicFramePr>
          <p:xfrm>
            <a:off x="533230" y="34290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02654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95F1-0EEE-661E-231E-4EA5F1DC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091" y="201221"/>
            <a:ext cx="9603275" cy="1049235"/>
          </a:xfrm>
        </p:spPr>
        <p:txBody>
          <a:bodyPr/>
          <a:lstStyle/>
          <a:p>
            <a:r>
              <a:rPr lang="en-US" dirty="0"/>
              <a:t>MELD Emotion Distribution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9835098-D4A4-0138-A498-3062D11B6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91" y="1439521"/>
            <a:ext cx="3354888" cy="2683911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988FC30C-AB43-2E8D-5439-28141E302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438" y="4190311"/>
            <a:ext cx="3334615" cy="2667692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0CF3389F-4FAC-531D-01D7-D110CA3E2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9129" y="1439519"/>
            <a:ext cx="3334615" cy="2667692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E8AA4705-F7BF-9575-EC96-A265463F9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2474" y="4190310"/>
            <a:ext cx="3334615" cy="266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87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AF4E-4BAE-028E-4BB1-E355C520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45" y="2002559"/>
            <a:ext cx="9603275" cy="32945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Addresses data imbalance and lack of data for model building</a:t>
            </a:r>
          </a:p>
          <a:p>
            <a:r>
              <a:rPr lang="en-US" sz="2400" dirty="0">
                <a:latin typeface="+mj-lt"/>
              </a:rPr>
              <a:t>Same model used on IEMOCAP (RoBERTa)</a:t>
            </a:r>
          </a:p>
          <a:p>
            <a:r>
              <a:rPr lang="en-US" sz="2400" dirty="0">
                <a:latin typeface="+mj-lt"/>
              </a:rPr>
              <a:t>Fine-tuned model on Train dataset</a:t>
            </a:r>
          </a:p>
          <a:p>
            <a:pPr lvl="1"/>
            <a:r>
              <a:rPr lang="en-US" sz="2000" dirty="0">
                <a:latin typeface="+mj-lt"/>
              </a:rPr>
              <a:t>Batch size = 128</a:t>
            </a:r>
          </a:p>
          <a:p>
            <a:pPr lvl="1"/>
            <a:r>
              <a:rPr lang="en-US" sz="2000" dirty="0">
                <a:latin typeface="+mj-lt"/>
              </a:rPr>
              <a:t>Epochs = 100</a:t>
            </a:r>
          </a:p>
          <a:p>
            <a:pPr lvl="1"/>
            <a:r>
              <a:rPr lang="en-US" sz="2000" dirty="0">
                <a:latin typeface="+mj-lt"/>
              </a:rPr>
              <a:t>Metric = Accuracy and F1_Score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A7F28D-5D0E-1C38-8FCA-29AF7803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313" y="121920"/>
            <a:ext cx="10025743" cy="1280891"/>
          </a:xfrm>
        </p:spPr>
        <p:txBody>
          <a:bodyPr>
            <a:normAutofit/>
          </a:bodyPr>
          <a:lstStyle/>
          <a:p>
            <a:r>
              <a:rPr lang="en-US" dirty="0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2381252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95F1-0EEE-661E-231E-4EA5F1DC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1" y="178757"/>
            <a:ext cx="9603275" cy="1049235"/>
          </a:xfrm>
        </p:spPr>
        <p:txBody>
          <a:bodyPr>
            <a:normAutofit/>
          </a:bodyPr>
          <a:lstStyle/>
          <a:p>
            <a:r>
              <a:rPr lang="en-US" sz="2000" dirty="0"/>
              <a:t>Categorical To Sentiment mapping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44417F-1FEF-C575-C7A8-DF1FA78FE1C9}"/>
              </a:ext>
            </a:extLst>
          </p:cNvPr>
          <p:cNvGrpSpPr/>
          <p:nvPr/>
        </p:nvGrpSpPr>
        <p:grpSpPr>
          <a:xfrm>
            <a:off x="1353769" y="1667354"/>
            <a:ext cx="8781331" cy="3904854"/>
            <a:chOff x="1917149" y="1882699"/>
            <a:chExt cx="8357713" cy="34456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292244-F91D-E5CC-C9F0-21F8CA234167}"/>
                </a:ext>
              </a:extLst>
            </p:cNvPr>
            <p:cNvGrpSpPr/>
            <p:nvPr/>
          </p:nvGrpSpPr>
          <p:grpSpPr>
            <a:xfrm>
              <a:off x="1917149" y="1882699"/>
              <a:ext cx="8357713" cy="2988411"/>
              <a:chOff x="1753050" y="2230443"/>
              <a:chExt cx="8357713" cy="298841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D8639D-8075-6589-4D75-F3D03B18FC5B}"/>
                  </a:ext>
                </a:extLst>
              </p:cNvPr>
              <p:cNvSpPr txBox="1"/>
              <p:nvPr/>
            </p:nvSpPr>
            <p:spPr>
              <a:xfrm>
                <a:off x="4405144" y="2230443"/>
                <a:ext cx="3053513" cy="3530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[ang, dis, fea, joy, neu, sad, sur]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69F507F-52CD-D77C-BC28-B6F98F04B5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9903" y="2406972"/>
                <a:ext cx="1641846" cy="1216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78CC96-5290-D552-4AF7-AF58494D89E0}"/>
                  </a:ext>
                </a:extLst>
              </p:cNvPr>
              <p:cNvSpPr txBox="1"/>
              <p:nvPr/>
            </p:nvSpPr>
            <p:spPr>
              <a:xfrm>
                <a:off x="1753050" y="3587638"/>
                <a:ext cx="2277035" cy="1631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Negative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Anger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Disgust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Fear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Sadness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68BB61D-EBA9-13CE-2558-49DDCD4837AD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7330400" y="2383825"/>
                <a:ext cx="1641846" cy="11669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D2BE10-4D9C-28E2-06FB-1DEE8591B189}"/>
                  </a:ext>
                </a:extLst>
              </p:cNvPr>
              <p:cNvSpPr txBox="1"/>
              <p:nvPr/>
            </p:nvSpPr>
            <p:spPr>
              <a:xfrm>
                <a:off x="7833728" y="3550793"/>
                <a:ext cx="2277035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Positive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Joy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Surprise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8028E9-2239-2295-4940-F0CFEDF9196D}"/>
                </a:ext>
              </a:extLst>
            </p:cNvPr>
            <p:cNvSpPr txBox="1"/>
            <p:nvPr/>
          </p:nvSpPr>
          <p:spPr>
            <a:xfrm>
              <a:off x="4957483" y="4620481"/>
              <a:ext cx="227703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Neutral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US" sz="2000" dirty="0"/>
                <a:t>Neutral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D93F5BC-2A1E-0BBC-4281-7B1DD56D02F0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>
              <a:off x="6096000" y="2235759"/>
              <a:ext cx="1" cy="238472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2593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95F1-0EEE-661E-231E-4EA5F1DC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6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MELD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855AE-8F71-21C0-AB67-0EE05ABF8D01}"/>
              </a:ext>
            </a:extLst>
          </p:cNvPr>
          <p:cNvSpPr txBox="1"/>
          <p:nvPr/>
        </p:nvSpPr>
        <p:spPr>
          <a:xfrm>
            <a:off x="804672" y="2333247"/>
            <a:ext cx="3063765" cy="3263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44" indent="-285744" defTabSz="914377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Finetuning improved accuracy by 6.5%</a:t>
            </a:r>
          </a:p>
          <a:p>
            <a:pPr marL="285744" indent="-285744" defTabSz="914377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Mapping manually from categorical to sentiment gave 94%</a:t>
            </a:r>
          </a:p>
          <a:p>
            <a:pPr marL="742932" lvl="1" indent="-285744" defTabSz="914377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Mistakes due to ambiguity of surprise</a:t>
            </a:r>
          </a:p>
          <a:p>
            <a:pPr marL="285744" indent="-285744" defTabSz="914377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594" defTabSz="914377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594" defTabSz="914377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594" defTabSz="914377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594" defTabSz="914377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594" defTabSz="914377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594" defTabSz="914377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594" defTabSz="914377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594" defTabSz="914377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594" defTabSz="914377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3" y="964693"/>
            <a:ext cx="6885432" cy="493655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3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2FF7BE-928A-4BA1-70CE-F3E2BCD06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2179"/>
              </p:ext>
            </p:extLst>
          </p:nvPr>
        </p:nvGraphicFramePr>
        <p:xfrm>
          <a:off x="4740583" y="2475078"/>
          <a:ext cx="6475411" cy="194163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40087">
                  <a:extLst>
                    <a:ext uri="{9D8B030D-6E8A-4147-A177-3AD203B41FA5}">
                      <a16:colId xmlns:a16="http://schemas.microsoft.com/office/drawing/2014/main" val="1940533652"/>
                    </a:ext>
                  </a:extLst>
                </a:gridCol>
                <a:gridCol w="1606379">
                  <a:extLst>
                    <a:ext uri="{9D8B030D-6E8A-4147-A177-3AD203B41FA5}">
                      <a16:colId xmlns:a16="http://schemas.microsoft.com/office/drawing/2014/main" val="1709683588"/>
                    </a:ext>
                  </a:extLst>
                </a:gridCol>
                <a:gridCol w="1532237">
                  <a:extLst>
                    <a:ext uri="{9D8B030D-6E8A-4147-A177-3AD203B41FA5}">
                      <a16:colId xmlns:a16="http://schemas.microsoft.com/office/drawing/2014/main" val="2632514343"/>
                    </a:ext>
                  </a:extLst>
                </a:gridCol>
                <a:gridCol w="1052681">
                  <a:extLst>
                    <a:ext uri="{9D8B030D-6E8A-4147-A177-3AD203B41FA5}">
                      <a16:colId xmlns:a16="http://schemas.microsoft.com/office/drawing/2014/main" val="745928495"/>
                    </a:ext>
                  </a:extLst>
                </a:gridCol>
                <a:gridCol w="1044027">
                  <a:extLst>
                    <a:ext uri="{9D8B030D-6E8A-4147-A177-3AD203B41FA5}">
                      <a16:colId xmlns:a16="http://schemas.microsoft.com/office/drawing/2014/main" val="1225947219"/>
                    </a:ext>
                  </a:extLst>
                </a:gridCol>
              </a:tblGrid>
              <a:tr h="757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cap="all" spc="60" dirty="0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  <a:endParaRPr lang="en-US" sz="1900" b="1" i="0" u="none" strike="noStrike" cap="all" spc="6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839" marR="7839" marT="94063" marB="940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cap="all" spc="60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US" sz="1900" b="1" i="0" u="none" strike="noStrike" cap="all" spc="6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839" marR="7839" marT="94063" marB="940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cap="all" spc="60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US" sz="1900" b="1" i="0" u="none" strike="noStrike" cap="all" spc="6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839" marR="7839" marT="94063" marB="940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cap="all" spc="60" dirty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US" sz="1900" b="1" i="0" u="none" strike="noStrike" cap="all" spc="6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839" marR="7839" marT="94063" marB="940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cap="all" spc="60" dirty="0">
                          <a:solidFill>
                            <a:schemeClr val="bg1"/>
                          </a:solidFill>
                          <a:effectLst/>
                        </a:rPr>
                        <a:t>f1-score</a:t>
                      </a:r>
                      <a:endParaRPr lang="en-US" sz="1900" b="1" i="0" u="none" strike="noStrike" cap="all" spc="6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839" marR="7839" marT="94063" marB="94063" anchor="b"/>
                </a:tc>
                <a:extLst>
                  <a:ext uri="{0D108BD9-81ED-4DB2-BD59-A6C34878D82A}">
                    <a16:rowId xmlns:a16="http://schemas.microsoft.com/office/drawing/2014/main" val="3056903577"/>
                  </a:ext>
                </a:extLst>
              </a:tr>
              <a:tr h="39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Pretrained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839" marR="7839" marT="7839" marB="940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0.61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839" marR="7839" marT="7839" marB="940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0.61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839" marR="7839" marT="7839" marB="940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0.61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839" marR="7839" marT="7839" marB="940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0.60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839" marR="7839" marT="7839" marB="94063" anchor="b"/>
                </a:tc>
                <a:extLst>
                  <a:ext uri="{0D108BD9-81ED-4DB2-BD59-A6C34878D82A}">
                    <a16:rowId xmlns:a16="http://schemas.microsoft.com/office/drawing/2014/main" val="1633640907"/>
                  </a:ext>
                </a:extLst>
              </a:tr>
              <a:tr h="39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Finetuned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839" marR="7839" marT="7839" marB="940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0.67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839" marR="7839" marT="7839" marB="940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0.66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839" marR="7839" marT="7839" marB="940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0.67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839" marR="7839" marT="7839" marB="940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0.66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839" marR="7839" marT="7839" marB="94063" anchor="b"/>
                </a:tc>
                <a:extLst>
                  <a:ext uri="{0D108BD9-81ED-4DB2-BD59-A6C34878D82A}">
                    <a16:rowId xmlns:a16="http://schemas.microsoft.com/office/drawing/2014/main" val="2873043828"/>
                  </a:ext>
                </a:extLst>
              </a:tr>
              <a:tr h="39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Mapping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839" marR="7839" marT="7839" marB="940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0.94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839" marR="7839" marT="7839" marB="940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0.95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839" marR="7839" marT="7839" marB="940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0.94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839" marR="7839" marT="7839" marB="940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0.94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839" marR="7839" marT="7839" marB="94063" anchor="b"/>
                </a:tc>
                <a:extLst>
                  <a:ext uri="{0D108BD9-81ED-4DB2-BD59-A6C34878D82A}">
                    <a16:rowId xmlns:a16="http://schemas.microsoft.com/office/drawing/2014/main" val="750951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045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7A7F28D-5D0E-1C38-8FCA-29AF7803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313" y="121920"/>
            <a:ext cx="10025743" cy="716280"/>
          </a:xfrm>
        </p:spPr>
        <p:txBody>
          <a:bodyPr>
            <a:normAutofit fontScale="90000"/>
          </a:bodyPr>
          <a:lstStyle/>
          <a:p>
            <a:r>
              <a:rPr lang="en-US" dirty="0"/>
              <a:t>MELD Results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F5485B-5EAF-8F4C-EEFF-DD44EF48BD9D}"/>
              </a:ext>
            </a:extLst>
          </p:cNvPr>
          <p:cNvGrpSpPr/>
          <p:nvPr/>
        </p:nvGrpSpPr>
        <p:grpSpPr>
          <a:xfrm>
            <a:off x="0" y="1455980"/>
            <a:ext cx="4239493" cy="4603864"/>
            <a:chOff x="469656" y="1427231"/>
            <a:chExt cx="4668378" cy="569475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FEFB8D-163C-271D-2747-F24B532AC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06" t="11140" r="21799" b="14321"/>
            <a:stretch/>
          </p:blipFill>
          <p:spPr>
            <a:xfrm>
              <a:off x="469656" y="1427231"/>
              <a:ext cx="4668378" cy="512370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820373-C023-1A59-948E-A328B38BAA61}"/>
                </a:ext>
              </a:extLst>
            </p:cNvPr>
            <p:cNvSpPr txBox="1"/>
            <p:nvPr/>
          </p:nvSpPr>
          <p:spPr>
            <a:xfrm>
              <a:off x="2058612" y="6550932"/>
              <a:ext cx="1669921" cy="57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Fine-tuned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49D262A-91CD-BCDC-DB48-B4C857A65B23}"/>
              </a:ext>
            </a:extLst>
          </p:cNvPr>
          <p:cNvGrpSpPr/>
          <p:nvPr/>
        </p:nvGrpSpPr>
        <p:grpSpPr>
          <a:xfrm>
            <a:off x="7913850" y="1455984"/>
            <a:ext cx="4319563" cy="4593261"/>
            <a:chOff x="7231988" y="2114110"/>
            <a:chExt cx="3924299" cy="431418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9A451D5-5AB1-277F-489E-6F49807BD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127" t="10691" r="21731" b="14594"/>
            <a:stretch/>
          </p:blipFill>
          <p:spPr>
            <a:xfrm>
              <a:off x="7267111" y="2114110"/>
              <a:ext cx="3854055" cy="388056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9013EE-2EA3-AC2D-3FC7-D51BB6466F27}"/>
                </a:ext>
              </a:extLst>
            </p:cNvPr>
            <p:cNvSpPr txBox="1"/>
            <p:nvPr/>
          </p:nvSpPr>
          <p:spPr>
            <a:xfrm>
              <a:off x="7231988" y="5994676"/>
              <a:ext cx="3924299" cy="433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Categorical to Sentiment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922FA9D-43CA-8991-EB80-C578CA5CC1B1}"/>
              </a:ext>
            </a:extLst>
          </p:cNvPr>
          <p:cNvSpPr txBox="1"/>
          <p:nvPr/>
        </p:nvSpPr>
        <p:spPr>
          <a:xfrm>
            <a:off x="4027055" y="6366751"/>
            <a:ext cx="4137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0: Negative, 1: Neutral, 2: Positive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0C71CE-47C9-B7B7-3673-15BB85A89BB6}"/>
              </a:ext>
            </a:extLst>
          </p:cNvPr>
          <p:cNvSpPr txBox="1"/>
          <p:nvPr/>
        </p:nvSpPr>
        <p:spPr>
          <a:xfrm>
            <a:off x="4239497" y="1455979"/>
            <a:ext cx="371301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Finetuned: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+ve and -ve sentiments most confused with neutral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2000" dirty="0"/>
              <a:t>Due to model bias?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Categorical to Sentiment: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Method 100% accurate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/>
              <a:t>Except surprise being ambiguous [+ve or –ve]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196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F7E7-E9E0-457B-F216-ADEDA057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313" y="121920"/>
            <a:ext cx="10025743" cy="1280891"/>
          </a:xfrm>
        </p:spPr>
        <p:txBody>
          <a:bodyPr>
            <a:normAutofit/>
          </a:bodyPr>
          <a:lstStyle/>
          <a:p>
            <a:r>
              <a:rPr lang="en-US" dirty="0"/>
              <a:t>Emotion Recognition and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AF4E-4BAE-028E-4BB1-E355C520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45" y="1781712"/>
            <a:ext cx="9603275" cy="3294576"/>
          </a:xfrm>
        </p:spPr>
        <p:txBody>
          <a:bodyPr>
            <a:normAutofit/>
          </a:bodyPr>
          <a:lstStyle/>
          <a:p>
            <a:r>
              <a:rPr lang="en-US" sz="2400" dirty="0"/>
              <a:t>Emotion Recognition is a means of identifying distinct human emotions</a:t>
            </a:r>
          </a:p>
          <a:p>
            <a:pPr lvl="1"/>
            <a:r>
              <a:rPr lang="en-US" sz="2000" dirty="0"/>
              <a:t>Healthcare, Education</a:t>
            </a:r>
          </a:p>
          <a:p>
            <a:r>
              <a:rPr lang="en-US" sz="2400" dirty="0"/>
              <a:t>Sentiment Analysis is the process of categorizing data as positive, negative, or neutral</a:t>
            </a:r>
          </a:p>
          <a:p>
            <a:pPr lvl="1"/>
            <a:r>
              <a:rPr lang="en-US" sz="2000" dirty="0"/>
              <a:t>Interpreting Reviews, </a:t>
            </a:r>
            <a:r>
              <a:rPr lang="en-US" sz="2000" b="1" dirty="0"/>
              <a:t>Enhance Emotion Recognition Models</a:t>
            </a:r>
          </a:p>
          <a:p>
            <a:r>
              <a:rPr lang="en-US" sz="2400" dirty="0"/>
              <a:t>Modalities: </a:t>
            </a:r>
            <a:r>
              <a:rPr lang="en-US" sz="2400" b="1" dirty="0"/>
              <a:t>text</a:t>
            </a:r>
            <a:r>
              <a:rPr lang="en-US" sz="2400" dirty="0"/>
              <a:t>, audio, visual, hand gestures, etc.</a:t>
            </a:r>
          </a:p>
        </p:txBody>
      </p:sp>
    </p:spTree>
    <p:extLst>
      <p:ext uri="{BB962C8B-B14F-4D97-AF65-F5344CB8AC3E}">
        <p14:creationId xmlns:p14="http://schemas.microsoft.com/office/powerpoint/2010/main" val="1036123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95F1-0EEE-661E-231E-4EA5F1DC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091" y="201221"/>
            <a:ext cx="9603275" cy="68846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94D74-EEA8-34A0-9B24-8EAB7D11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91" y="1335678"/>
            <a:ext cx="9603276" cy="418664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Processed two benchmark datasets</a:t>
            </a:r>
          </a:p>
          <a:p>
            <a:pPr lvl="1"/>
            <a:r>
              <a:rPr lang="en-US" sz="2000" dirty="0">
                <a:latin typeface="+mj-lt"/>
              </a:rPr>
              <a:t>Recognized both are imbalanced</a:t>
            </a:r>
          </a:p>
          <a:p>
            <a:r>
              <a:rPr lang="en-US" sz="2200" dirty="0">
                <a:latin typeface="+mj-lt"/>
              </a:rPr>
              <a:t>Evaluated three mapping methods for sentiment analysis</a:t>
            </a:r>
          </a:p>
          <a:p>
            <a:pPr lvl="1"/>
            <a:r>
              <a:rPr lang="en-US" sz="2000" dirty="0">
                <a:latin typeface="+mj-lt"/>
              </a:rPr>
              <a:t>Categorical and Clustering methods gave similar results for IEMOCAP</a:t>
            </a:r>
          </a:p>
          <a:p>
            <a:pPr lvl="1"/>
            <a:r>
              <a:rPr lang="en-US" sz="2000" dirty="0">
                <a:latin typeface="+mj-lt"/>
              </a:rPr>
              <a:t>Categorical mapping gave best results for MELD</a:t>
            </a:r>
          </a:p>
          <a:p>
            <a:pPr lvl="1"/>
            <a:r>
              <a:rPr lang="en-US" sz="2000" dirty="0">
                <a:latin typeface="+mj-lt"/>
              </a:rPr>
              <a:t>Transfer Learning method requires more study</a:t>
            </a:r>
          </a:p>
        </p:txBody>
      </p:sp>
    </p:spTree>
    <p:extLst>
      <p:ext uri="{BB962C8B-B14F-4D97-AF65-F5344CB8AC3E}">
        <p14:creationId xmlns:p14="http://schemas.microsoft.com/office/powerpoint/2010/main" val="2609289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95F1-0EEE-661E-231E-4EA5F1DC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091" y="201221"/>
            <a:ext cx="9603275" cy="104923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6F530F-518D-979F-3CFE-D53124400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89" y="1487060"/>
            <a:ext cx="9603275" cy="5259729"/>
          </a:xfrm>
        </p:spPr>
        <p:txBody>
          <a:bodyPr>
            <a:no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Al-Khafaji, K. S., Al-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Jumaily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, A., Al-Assam, H., Du, H., &amp;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Jassim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, S. (2020). Deep Learning Models for Classification of Red Blood Cells in Microscopy Images to Aid in Sickle Cell Anemia Diagnosis. </a:t>
            </a:r>
            <a:r>
              <a:rPr lang="en-US" sz="1400" i="1" dirty="0">
                <a:solidFill>
                  <a:schemeClr val="tx1"/>
                </a:solidFill>
                <a:latin typeface="+mj-lt"/>
              </a:rPr>
              <a:t>Electronics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, 9(3), 427. https://doi.org/10.3390/electronics9030427</a:t>
            </a:r>
          </a:p>
          <a:p>
            <a:pPr marL="342891" indent="-342891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iStock. (n.d.). Green yellow red smileys emoticons icon positive neutral and negative [Digital image]. Retrieved June 29, 2023, from Green Yellow Red Smileys Emoticons Icon Positive Neutral And Negative Different Mood Vector Illustration Stock Illustration - Download Image Now - iStock (istockphoto.com)</a:t>
            </a:r>
          </a:p>
          <a:p>
            <a:pPr marL="342891" indent="-342891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Jonathan Posner, James A Russell, and Bradley S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Peterson,“The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circumplex model of affect: An integrative approach to affective neuroscience, cognitive development, and psychopathology,” Development and psychopathology, vol. 17, no. 3, pp. 715–734, 2005.</a:t>
            </a:r>
          </a:p>
          <a:p>
            <a:pPr marL="342891" indent="-342891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Neumann, M. (2018, April). Cross-lingual and multilingual speech emotion recognition on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english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french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. In </a:t>
            </a:r>
            <a:r>
              <a:rPr lang="en-US" sz="1400" i="1" dirty="0">
                <a:solidFill>
                  <a:schemeClr val="tx1"/>
                </a:solidFill>
                <a:latin typeface="+mj-lt"/>
              </a:rPr>
              <a:t>2018 IEEE international conference on acoustics, speech and signal processing (ICASSP)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 (pp. 5769-5773). IEEE.</a:t>
            </a:r>
          </a:p>
          <a:p>
            <a:pPr marL="342891" indent="-342891">
              <a:buFont typeface="+mj-lt"/>
              <a:buAutoNum type="arabicPeriod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ResearchGate. (n.d.). Original IEMOCAP dataset structure. Retrieved June 29, 2023, from https://www.researchgate.net/figure/Original-IEMOCAP-dataset-structure_tbl2_328743090</a:t>
            </a:r>
          </a:p>
          <a:p>
            <a:pPr marL="342891" indent="-342891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B. Schuller et al., "Cross-corpus acoustic emotion recognition: Variances and strategies (Extended abstract)," 2015 International Conference on Affective Computing and Intelligent Interaction (ACII), Xi'an, China, 2015, pp. 470-476,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: 10.1109/ACII.2015.7344612.</a:t>
            </a:r>
          </a:p>
          <a:p>
            <a:pPr marL="342891" indent="-342891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System Concepts. (n.d.). Plutchik’s wheel of emotion [Digital image]. Retrieved June 29, 2023, from https://www.system-concepts.com/insights/emotion-ai-part-1/plutchiks-wheel-of-emotion-2/</a:t>
            </a:r>
          </a:p>
          <a:p>
            <a:pPr marL="342891" indent="-342891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Verma, Gyanendra &amp; Tiwary, Uma Shanker. (2017). Affect Representation and Recognition in 3D Continuous Valence-Arousal-Dominance Space. Multimedia Tools and Applications. 76. 10.1007/s11042-015-3119-y.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7209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1107-C3EF-6651-940E-899F222F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516" y="1953242"/>
            <a:ext cx="8870973" cy="2951527"/>
          </a:xfrm>
        </p:spPr>
        <p:txBody>
          <a:bodyPr>
            <a:normAutofit/>
          </a:bodyPr>
          <a:lstStyle/>
          <a:p>
            <a:r>
              <a:rPr lang="en-US" sz="4000" dirty="0"/>
              <a:t>Thank You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5563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95F1-0EEE-661E-231E-4EA5F1DC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1" y="150181"/>
            <a:ext cx="9603275" cy="555875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2E539733-4908-CB3D-FF3C-1F70B3F3DE9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1511682"/>
                  </p:ext>
                </p:extLst>
              </p:nvPr>
            </p:nvGraphicFramePr>
            <p:xfrm>
              <a:off x="0" y="930270"/>
              <a:ext cx="3916218" cy="36576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2E539733-4908-CB3D-FF3C-1F70B3F3DE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930270"/>
                <a:ext cx="3916218" cy="36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4E0BB2EF-AF11-FC0A-3DA7-D34FEDBF77E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38644824"/>
                  </p:ext>
                </p:extLst>
              </p:nvPr>
            </p:nvGraphicFramePr>
            <p:xfrm>
              <a:off x="4087089" y="930271"/>
              <a:ext cx="3916219" cy="36576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4E0BB2EF-AF11-FC0A-3DA7-D34FEDBF77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7089" y="930271"/>
                <a:ext cx="3916219" cy="36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2" name="Chart 11">
                <a:extLst>
                  <a:ext uri="{FF2B5EF4-FFF2-40B4-BE49-F238E27FC236}">
                    <a16:creationId xmlns:a16="http://schemas.microsoft.com/office/drawing/2014/main" id="{779D70CF-5169-C218-5F29-8E2B4303062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43220217"/>
                  </p:ext>
                </p:extLst>
              </p:nvPr>
            </p:nvGraphicFramePr>
            <p:xfrm>
              <a:off x="8174177" y="930271"/>
              <a:ext cx="3916219" cy="36576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12" name="Chart 11">
                <a:extLst>
                  <a:ext uri="{FF2B5EF4-FFF2-40B4-BE49-F238E27FC236}">
                    <a16:creationId xmlns:a16="http://schemas.microsoft.com/office/drawing/2014/main" id="{779D70CF-5169-C218-5F29-8E2B430306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74177" y="930271"/>
                <a:ext cx="3916219" cy="3657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DD3CAF5-C2AC-9447-D120-5DEC51508F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5717" y="4687747"/>
            <a:ext cx="4960563" cy="202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4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80250D7-ED7B-A614-AA7C-9F57A130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11" y="7951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Sentimental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AF4E-4BAE-028E-4BB1-E355C520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11" y="1440022"/>
            <a:ext cx="5963317" cy="4297237"/>
          </a:xfrm>
        </p:spPr>
        <p:txBody>
          <a:bodyPr>
            <a:normAutofit/>
          </a:bodyPr>
          <a:lstStyle/>
          <a:p>
            <a:r>
              <a:rPr lang="en-US" sz="2400" dirty="0"/>
              <a:t>Categorization of the content as positive, negative, or neutral</a:t>
            </a:r>
          </a:p>
          <a:p>
            <a:r>
              <a:rPr lang="en-US" sz="2400" dirty="0"/>
              <a:t>Difficult to examine due to ambiguity and sarcasm</a:t>
            </a:r>
          </a:p>
          <a:p>
            <a:r>
              <a:rPr lang="en-US" sz="2400" dirty="0"/>
              <a:t>Ambiguous Examples </a:t>
            </a:r>
          </a:p>
          <a:p>
            <a:pPr lvl="1"/>
            <a:r>
              <a:rPr lang="en-US" sz="2000" dirty="0"/>
              <a:t>That’s just what I needed today!</a:t>
            </a:r>
          </a:p>
          <a:p>
            <a:pPr lvl="1"/>
            <a:r>
              <a:rPr lang="en-US" sz="2000" dirty="0"/>
              <a:t>This story is excellent to put you to sleep!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7" y="964693"/>
            <a:ext cx="3986784" cy="493655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9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hree Emoticons Icons Positive, Neutral And Negative Stock Photo ...">
            <a:extLst>
              <a:ext uri="{FF2B5EF4-FFF2-40B4-BE49-F238E27FC236}">
                <a16:creationId xmlns:a16="http://schemas.microsoft.com/office/drawing/2014/main" id="{CE88ED38-55DF-0D6D-2EF3-F97686FD5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5891" y="2255547"/>
            <a:ext cx="3328416" cy="235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63B445-C68D-B1F2-6AAA-B0F383709F8A}"/>
              </a:ext>
            </a:extLst>
          </p:cNvPr>
          <p:cNvSpPr txBox="1"/>
          <p:nvPr/>
        </p:nvSpPr>
        <p:spPr>
          <a:xfrm>
            <a:off x="7453752" y="5931359"/>
            <a:ext cx="391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Ref: [ 2 ]</a:t>
            </a:r>
          </a:p>
        </p:txBody>
      </p:sp>
    </p:spTree>
    <p:extLst>
      <p:ext uri="{BB962C8B-B14F-4D97-AF65-F5344CB8AC3E}">
        <p14:creationId xmlns:p14="http://schemas.microsoft.com/office/powerpoint/2010/main" val="334299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F7FD-77C0-C864-6B77-F72EB94C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11" y="7951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Categorical Emotions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9714-95B9-F29D-BFE7-3A7CD4019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11" y="1452955"/>
            <a:ext cx="5963317" cy="3263207"/>
          </a:xfrm>
        </p:spPr>
        <p:txBody>
          <a:bodyPr>
            <a:noAutofit/>
          </a:bodyPr>
          <a:lstStyle/>
          <a:p>
            <a:r>
              <a:rPr lang="en-US" sz="2400" dirty="0"/>
              <a:t>Paul Ekman’s 6:  Anger, Disgust, Fear, Happiness, Sadness, and Surprise</a:t>
            </a:r>
          </a:p>
          <a:p>
            <a:r>
              <a:rPr lang="en-US" sz="2400" dirty="0"/>
              <a:t>Plutchik’s wheel of emotions</a:t>
            </a:r>
          </a:p>
          <a:p>
            <a:r>
              <a:rPr lang="en-US" sz="2400" dirty="0"/>
              <a:t>State-of-the-art focuses on 4 core emotions</a:t>
            </a:r>
          </a:p>
          <a:p>
            <a:pPr lvl="1"/>
            <a:r>
              <a:rPr lang="en-US" sz="2000" dirty="0"/>
              <a:t>Angry</a:t>
            </a:r>
          </a:p>
          <a:p>
            <a:pPr lvl="1"/>
            <a:r>
              <a:rPr lang="en-US" sz="2000" dirty="0"/>
              <a:t>Sad</a:t>
            </a:r>
          </a:p>
          <a:p>
            <a:pPr lvl="1"/>
            <a:r>
              <a:rPr lang="en-US" sz="2000" dirty="0"/>
              <a:t>Happy</a:t>
            </a:r>
          </a:p>
          <a:p>
            <a:pPr lvl="1"/>
            <a:r>
              <a:rPr lang="en-US" sz="2000" dirty="0"/>
              <a:t>Neutral</a:t>
            </a:r>
          </a:p>
          <a:p>
            <a:endParaRPr lang="en-US" sz="2400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7" y="964693"/>
            <a:ext cx="3986784" cy="493655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9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60017E-00C1-B332-F8FD-748C8CB9E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541150" y="1452955"/>
            <a:ext cx="3657600" cy="42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81CCA0-E172-A12D-47B3-A67D5A730129}"/>
              </a:ext>
            </a:extLst>
          </p:cNvPr>
          <p:cNvSpPr txBox="1"/>
          <p:nvPr/>
        </p:nvSpPr>
        <p:spPr>
          <a:xfrm>
            <a:off x="7453752" y="5931359"/>
            <a:ext cx="391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Ref: [ 7 ]</a:t>
            </a:r>
          </a:p>
        </p:txBody>
      </p:sp>
    </p:spTree>
    <p:extLst>
      <p:ext uri="{BB962C8B-B14F-4D97-AF65-F5344CB8AC3E}">
        <p14:creationId xmlns:p14="http://schemas.microsoft.com/office/powerpoint/2010/main" val="140858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42A648B-BE68-BFED-50F5-28816FE5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11" y="7951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Dimensional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AF4E-4BAE-028E-4BB1-E355C520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14" y="1452953"/>
            <a:ext cx="6403604" cy="4981091"/>
          </a:xfrm>
        </p:spPr>
        <p:txBody>
          <a:bodyPr>
            <a:noAutofit/>
          </a:bodyPr>
          <a:lstStyle/>
          <a:p>
            <a:r>
              <a:rPr lang="en-US" sz="2400" dirty="0"/>
              <a:t>Representation of emotions through </a:t>
            </a:r>
            <a:r>
              <a:rPr lang="en-US" sz="2400" b="1" dirty="0"/>
              <a:t>valence</a:t>
            </a:r>
            <a:r>
              <a:rPr lang="en-US" sz="2400" dirty="0"/>
              <a:t>, </a:t>
            </a:r>
            <a:r>
              <a:rPr lang="en-US" sz="2400" b="1" dirty="0"/>
              <a:t>arousal</a:t>
            </a:r>
            <a:r>
              <a:rPr lang="en-US" sz="2400" dirty="0"/>
              <a:t>, and </a:t>
            </a:r>
            <a:r>
              <a:rPr lang="en-US" sz="2400" b="1" dirty="0"/>
              <a:t>dominance</a:t>
            </a:r>
          </a:p>
          <a:p>
            <a:r>
              <a:rPr lang="en-US" sz="2400" dirty="0"/>
              <a:t>Valence</a:t>
            </a:r>
          </a:p>
          <a:p>
            <a:pPr lvl="1"/>
            <a:r>
              <a:rPr lang="en-US" sz="2000" dirty="0"/>
              <a:t>positivity &amp; negativity</a:t>
            </a:r>
          </a:p>
          <a:p>
            <a:r>
              <a:rPr lang="en-US" sz="2400" dirty="0"/>
              <a:t>Arousal</a:t>
            </a:r>
          </a:p>
          <a:p>
            <a:pPr lvl="1"/>
            <a:r>
              <a:rPr lang="en-US" sz="2000" dirty="0"/>
              <a:t>intensity</a:t>
            </a:r>
            <a:endParaRPr lang="en-US" sz="2400" dirty="0"/>
          </a:p>
          <a:p>
            <a:r>
              <a:rPr lang="en-US" sz="2400" dirty="0"/>
              <a:t>Dominance</a:t>
            </a:r>
          </a:p>
          <a:p>
            <a:pPr lvl="1"/>
            <a:r>
              <a:rPr lang="en-US" sz="2000" dirty="0"/>
              <a:t>degree of control</a:t>
            </a:r>
          </a:p>
        </p:txBody>
      </p:sp>
      <p:sp>
        <p:nvSpPr>
          <p:cNvPr id="4117" name="Rectangle 4116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7" y="964693"/>
            <a:ext cx="3986784" cy="493655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9" name="Rectangle 4118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9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The VAD (Valence-Arousal-Dominance) model spanned across the six basic ...">
            <a:extLst>
              <a:ext uri="{FF2B5EF4-FFF2-40B4-BE49-F238E27FC236}">
                <a16:creationId xmlns:a16="http://schemas.microsoft.com/office/drawing/2014/main" id="{C4ED5594-38D9-FFDB-EE7D-CD92A2ED9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6705" y="1819192"/>
            <a:ext cx="3962363" cy="305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4CAE55-C333-3FA8-6933-B531E96F64A8}"/>
              </a:ext>
            </a:extLst>
          </p:cNvPr>
          <p:cNvSpPr txBox="1"/>
          <p:nvPr/>
        </p:nvSpPr>
        <p:spPr>
          <a:xfrm>
            <a:off x="7453752" y="5931359"/>
            <a:ext cx="391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Ref: [ 8 ]</a:t>
            </a:r>
          </a:p>
        </p:txBody>
      </p:sp>
    </p:spTree>
    <p:extLst>
      <p:ext uri="{BB962C8B-B14F-4D97-AF65-F5344CB8AC3E}">
        <p14:creationId xmlns:p14="http://schemas.microsoft.com/office/powerpoint/2010/main" val="383105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AF4E-4BAE-028E-4BB1-E355C520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33" y="1511055"/>
            <a:ext cx="6657815" cy="4454243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Hard Thresholding [Neumann et. al]</a:t>
            </a:r>
          </a:p>
          <a:p>
            <a:pPr lvl="2"/>
            <a:r>
              <a:rPr lang="en-US" sz="2400" dirty="0"/>
              <a:t>Analysis limited to valence and arousal [Verma et. al]</a:t>
            </a:r>
          </a:p>
          <a:p>
            <a:pPr lvl="1"/>
            <a:r>
              <a:rPr lang="en-US" sz="2400" dirty="0"/>
              <a:t>Inconsistencies in mapping across datasets [Schuller et.al]</a:t>
            </a:r>
          </a:p>
          <a:p>
            <a:pPr lvl="2"/>
            <a:r>
              <a:rPr lang="en-US" sz="2400" dirty="0"/>
              <a:t>Neutral labeled inconsistently</a:t>
            </a:r>
          </a:p>
          <a:p>
            <a:pPr lvl="2"/>
            <a:r>
              <a:rPr lang="en-US" sz="2400" dirty="0"/>
              <a:t>Emotions like surprise can be positive or negative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A7F28D-5D0E-1C38-8FCA-29AF7803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313" y="121920"/>
            <a:ext cx="10025743" cy="1280891"/>
          </a:xfrm>
        </p:spPr>
        <p:txBody>
          <a:bodyPr>
            <a:normAutofit/>
          </a:bodyPr>
          <a:lstStyle/>
          <a:p>
            <a:r>
              <a:rPr lang="en-US"/>
              <a:t>Problem Definition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310C92F-23C5-E564-D653-643E1BCC9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0867"/>
              </p:ext>
            </p:extLst>
          </p:nvPr>
        </p:nvGraphicFramePr>
        <p:xfrm>
          <a:off x="6918748" y="3288524"/>
          <a:ext cx="4930776" cy="169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592">
                  <a:extLst>
                    <a:ext uri="{9D8B030D-6E8A-4147-A177-3AD203B41FA5}">
                      <a16:colId xmlns:a16="http://schemas.microsoft.com/office/drawing/2014/main" val="596469778"/>
                    </a:ext>
                  </a:extLst>
                </a:gridCol>
                <a:gridCol w="1643592">
                  <a:extLst>
                    <a:ext uri="{9D8B030D-6E8A-4147-A177-3AD203B41FA5}">
                      <a16:colId xmlns:a16="http://schemas.microsoft.com/office/drawing/2014/main" val="3424062807"/>
                    </a:ext>
                  </a:extLst>
                </a:gridCol>
                <a:gridCol w="1643592">
                  <a:extLst>
                    <a:ext uri="{9D8B030D-6E8A-4147-A177-3AD203B41FA5}">
                      <a16:colId xmlns:a16="http://schemas.microsoft.com/office/drawing/2014/main" val="171945255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800" dirty="0"/>
                        <a:t>Arousal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9586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800" dirty="0"/>
                        <a:t>AVIC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Boredom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Neutral</a:t>
                      </a:r>
                      <a:r>
                        <a:rPr lang="en-US" sz="1800" dirty="0"/>
                        <a:t>, Joyful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972494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r>
                        <a:rPr lang="en-US" sz="1800" dirty="0"/>
                        <a:t>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Neutral</a:t>
                      </a:r>
                      <a:r>
                        <a:rPr lang="en-US" sz="1800" b="0" dirty="0"/>
                        <a:t> sadness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Anger, happiness, surprise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47235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E67588B-6AA4-7AF5-1F6A-53EC7DAC4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426"/>
              </p:ext>
            </p:extLst>
          </p:nvPr>
        </p:nvGraphicFramePr>
        <p:xfrm>
          <a:off x="6918748" y="4390884"/>
          <a:ext cx="4930776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592">
                  <a:extLst>
                    <a:ext uri="{9D8B030D-6E8A-4147-A177-3AD203B41FA5}">
                      <a16:colId xmlns:a16="http://schemas.microsoft.com/office/drawing/2014/main" val="683907742"/>
                    </a:ext>
                  </a:extLst>
                </a:gridCol>
                <a:gridCol w="1643592">
                  <a:extLst>
                    <a:ext uri="{9D8B030D-6E8A-4147-A177-3AD203B41FA5}">
                      <a16:colId xmlns:a16="http://schemas.microsoft.com/office/drawing/2014/main" val="1317837581"/>
                    </a:ext>
                  </a:extLst>
                </a:gridCol>
                <a:gridCol w="1643592">
                  <a:extLst>
                    <a:ext uri="{9D8B030D-6E8A-4147-A177-3AD203B41FA5}">
                      <a16:colId xmlns:a16="http://schemas.microsoft.com/office/drawing/2014/main" val="3480650354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800" dirty="0"/>
                        <a:t>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20579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r>
                        <a:rPr lang="en-US" sz="1800" dirty="0"/>
                        <a:t>MELD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Anger, Disgust, Fear, </a:t>
                      </a:r>
                      <a:r>
                        <a:rPr lang="en-US" sz="1800" b="1" dirty="0"/>
                        <a:t>Surprise</a:t>
                      </a:r>
                      <a:r>
                        <a:rPr lang="en-US" sz="1800" dirty="0"/>
                        <a:t>, Sadness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Joy, </a:t>
                      </a:r>
                      <a:r>
                        <a:rPr lang="en-US" sz="1800" b="1" dirty="0"/>
                        <a:t>Surprise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952361"/>
                  </a:ext>
                </a:extLst>
              </a:tr>
            </a:tbl>
          </a:graphicData>
        </a:graphic>
      </p:graphicFrame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47D98AA1-372D-4E14-CDCE-5ED60436D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93034"/>
              </p:ext>
            </p:extLst>
          </p:nvPr>
        </p:nvGraphicFramePr>
        <p:xfrm>
          <a:off x="6918748" y="1615964"/>
          <a:ext cx="4930777" cy="128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3">
                  <a:extLst>
                    <a:ext uri="{9D8B030D-6E8A-4147-A177-3AD203B41FA5}">
                      <a16:colId xmlns:a16="http://schemas.microsoft.com/office/drawing/2014/main" val="1577961656"/>
                    </a:ext>
                  </a:extLst>
                </a:gridCol>
                <a:gridCol w="1704907">
                  <a:extLst>
                    <a:ext uri="{9D8B030D-6E8A-4147-A177-3AD203B41FA5}">
                      <a16:colId xmlns:a16="http://schemas.microsoft.com/office/drawing/2014/main" val="894267755"/>
                    </a:ext>
                  </a:extLst>
                </a:gridCol>
                <a:gridCol w="1972807">
                  <a:extLst>
                    <a:ext uri="{9D8B030D-6E8A-4147-A177-3AD203B41FA5}">
                      <a16:colId xmlns:a16="http://schemas.microsoft.com/office/drawing/2014/main" val="327779532"/>
                    </a:ext>
                  </a:extLst>
                </a:gridCol>
              </a:tblGrid>
              <a:tr h="42696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Low/Negative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High/Positive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615640"/>
                  </a:ext>
                </a:extLst>
              </a:tr>
              <a:tr h="426963">
                <a:tc>
                  <a:txBody>
                    <a:bodyPr/>
                    <a:lstStyle/>
                    <a:p>
                      <a:r>
                        <a:rPr lang="en-US" sz="1800" dirty="0"/>
                        <a:t>IEMOCAP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Range [1, 2.5]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Range (2.5, 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407792"/>
                  </a:ext>
                </a:extLst>
              </a:tr>
              <a:tr h="426963">
                <a:tc>
                  <a:txBody>
                    <a:bodyPr/>
                    <a:lstStyle/>
                    <a:p>
                      <a:r>
                        <a:rPr lang="en-US" sz="1800" dirty="0"/>
                        <a:t>Recola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Range [-1,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Range (0,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5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64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AF4E-4BAE-028E-4BB1-E355C520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45" y="2002559"/>
            <a:ext cx="9603275" cy="3294576"/>
          </a:xfrm>
        </p:spPr>
        <p:txBody>
          <a:bodyPr>
            <a:normAutofit/>
          </a:bodyPr>
          <a:lstStyle/>
          <a:p>
            <a:r>
              <a:rPr lang="en-US" sz="2400" dirty="0"/>
              <a:t>Build and evaluate models that can effectively transition categorical and dimensional attributes to sentiment labels</a:t>
            </a:r>
          </a:p>
          <a:p>
            <a:r>
              <a:rPr lang="en-US" sz="2400" dirty="0"/>
              <a:t>Address any inaccuracies or discrepancies in traditional methods</a:t>
            </a:r>
          </a:p>
          <a:p>
            <a:r>
              <a:rPr lang="en-US" sz="2400" dirty="0"/>
              <a:t>Ultimately enhance understanding of how to create an emotion recognition model from text data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A7F28D-5D0E-1C38-8FCA-29AF7803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313" y="121920"/>
            <a:ext cx="10025743" cy="1280891"/>
          </a:xfrm>
        </p:spPr>
        <p:txBody>
          <a:bodyPr>
            <a:normAutofit/>
          </a:bodyPr>
          <a:lstStyle/>
          <a:p>
            <a:r>
              <a:rPr lang="en-US" dirty="0"/>
              <a:t>Goals of project</a:t>
            </a:r>
          </a:p>
        </p:txBody>
      </p:sp>
    </p:spTree>
    <p:extLst>
      <p:ext uri="{BB962C8B-B14F-4D97-AF65-F5344CB8AC3E}">
        <p14:creationId xmlns:p14="http://schemas.microsoft.com/office/powerpoint/2010/main" val="201543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5" y="804335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3C89C-DB00-901D-B75D-E22801C28B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87146" y="950820"/>
            <a:ext cx="8817719" cy="495636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6132749-A143-1F79-18A3-CA395B2E07A4}"/>
              </a:ext>
            </a:extLst>
          </p:cNvPr>
          <p:cNvSpPr/>
          <p:nvPr/>
        </p:nvSpPr>
        <p:spPr>
          <a:xfrm>
            <a:off x="2549239" y="804333"/>
            <a:ext cx="2281383" cy="10671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4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38492</TotalTime>
  <Words>2806</Words>
  <Application>Microsoft Office PowerPoint</Application>
  <PresentationFormat>Widescreen</PresentationFormat>
  <Paragraphs>440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Century Gothic</vt:lpstr>
      <vt:lpstr>Gill Sans MT</vt:lpstr>
      <vt:lpstr>Roboto</vt:lpstr>
      <vt:lpstr>Söhne</vt:lpstr>
      <vt:lpstr>Parcel</vt:lpstr>
      <vt:lpstr>Mapping Categorical and Dimensional Attributes from Text to Sentiment Scores </vt:lpstr>
      <vt:lpstr>Outline</vt:lpstr>
      <vt:lpstr>Emotion Recognition and Sentiment Analysis</vt:lpstr>
      <vt:lpstr>Sentimental Attributes</vt:lpstr>
      <vt:lpstr>Categorical Emotions  </vt:lpstr>
      <vt:lpstr>Dimensional Attributes</vt:lpstr>
      <vt:lpstr>Problem Definition</vt:lpstr>
      <vt:lpstr>Goals of project</vt:lpstr>
      <vt:lpstr>PowerPoint Presentation</vt:lpstr>
      <vt:lpstr>What is the iemocap dataset?</vt:lpstr>
      <vt:lpstr>IEMOCAP DATASET STATISTICS</vt:lpstr>
      <vt:lpstr>Iemocap Emotion Distribution</vt:lpstr>
      <vt:lpstr>PowerPoint Presentation</vt:lpstr>
      <vt:lpstr>Categorical To Sentiment mapping</vt:lpstr>
      <vt:lpstr>Categorical Results</vt:lpstr>
      <vt:lpstr>PowerPoint Presentation</vt:lpstr>
      <vt:lpstr>K-Means Cluster Analysis</vt:lpstr>
      <vt:lpstr>Cluster Results</vt:lpstr>
      <vt:lpstr>PowerPoint Presentation</vt:lpstr>
      <vt:lpstr>Transfer learning</vt:lpstr>
      <vt:lpstr>Transfer learning</vt:lpstr>
      <vt:lpstr>IEMOCAP Results</vt:lpstr>
      <vt:lpstr>PowerPoint Presentation</vt:lpstr>
      <vt:lpstr>MELD DATASET STATISTICS</vt:lpstr>
      <vt:lpstr>MELD Emotion Distribution</vt:lpstr>
      <vt:lpstr>Transfer learning</vt:lpstr>
      <vt:lpstr>Categorical To Sentiment mapping</vt:lpstr>
      <vt:lpstr>MELD Results</vt:lpstr>
      <vt:lpstr>MELD Results</vt:lpstr>
      <vt:lpstr>Conclusions</vt:lpstr>
      <vt:lpstr>References</vt:lpstr>
      <vt:lpstr>Thank You  Questions?</vt:lpstr>
      <vt:lpstr>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Recognition from Text and Video</dc:title>
  <dc:creator>Rajeev Singh</dc:creator>
  <cp:lastModifiedBy>Singh, Saahil (Assoc)</cp:lastModifiedBy>
  <cp:revision>41</cp:revision>
  <dcterms:created xsi:type="dcterms:W3CDTF">2023-06-05T03:16:05Z</dcterms:created>
  <dcterms:modified xsi:type="dcterms:W3CDTF">2023-08-03T04:00:55Z</dcterms:modified>
</cp:coreProperties>
</file>