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  <p:sldMasterId id="2147483664" r:id="rId5"/>
  </p:sldMasterIdLst>
  <p:notesMasterIdLst>
    <p:notesMasterId r:id="rId17"/>
  </p:notesMasterIdLst>
  <p:handoutMasterIdLst>
    <p:handoutMasterId r:id="rId18"/>
  </p:handoutMasterIdLst>
  <p:sldIdLst>
    <p:sldId id="256" r:id="rId6"/>
    <p:sldId id="300" r:id="rId7"/>
    <p:sldId id="320" r:id="rId8"/>
    <p:sldId id="302" r:id="rId9"/>
    <p:sldId id="324" r:id="rId10"/>
    <p:sldId id="322" r:id="rId11"/>
    <p:sldId id="323" r:id="rId12"/>
    <p:sldId id="325" r:id="rId13"/>
    <p:sldId id="326" r:id="rId14"/>
    <p:sldId id="321" r:id="rId15"/>
    <p:sldId id="278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0066"/>
    <a:srgbClr val="3B5371"/>
    <a:srgbClr val="FFFFFF"/>
    <a:srgbClr val="3C5472"/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432" y="91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6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27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39;p17">
            <a:extLst>
              <a:ext uri="{FF2B5EF4-FFF2-40B4-BE49-F238E27FC236}">
                <a16:creationId xmlns:a16="http://schemas.microsoft.com/office/drawing/2014/main" id="{1F353279-E226-4896-985B-825F01B09FFA}"/>
              </a:ext>
            </a:extLst>
          </p:cNvPr>
          <p:cNvSpPr/>
          <p:nvPr userDrawn="1"/>
        </p:nvSpPr>
        <p:spPr>
          <a:xfrm>
            <a:off x="0" y="-13100"/>
            <a:ext cx="4322700" cy="5156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67A545-BEB0-4403-87C0-B8C82968F8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532280"/>
            <a:ext cx="1043608" cy="38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CD1AE5-F023-4702-8064-DE7EDCA417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532280"/>
            <a:ext cx="1043608" cy="38727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931BD37-1D43-4B48-901D-744FD3A6F87A}"/>
              </a:ext>
            </a:extLst>
          </p:cNvPr>
          <p:cNvSpPr/>
          <p:nvPr userDrawn="1"/>
        </p:nvSpPr>
        <p:spPr>
          <a:xfrm>
            <a:off x="0" y="0"/>
            <a:ext cx="9143999" cy="864000"/>
          </a:xfrm>
          <a:prstGeom prst="rect">
            <a:avLst/>
          </a:prstGeom>
          <a:solidFill>
            <a:srgbClr val="3B5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D4C00B-D898-4B11-BDE7-F6730F40318E}"/>
              </a:ext>
            </a:extLst>
          </p:cNvPr>
          <p:cNvSpPr/>
          <p:nvPr userDrawn="1"/>
        </p:nvSpPr>
        <p:spPr>
          <a:xfrm rot="18900000">
            <a:off x="8808318" y="2660142"/>
            <a:ext cx="671363" cy="671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CD1AE5-F023-4702-8064-DE7EDCA417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532280"/>
            <a:ext cx="1043608" cy="38727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931BD37-1D43-4B48-901D-744FD3A6F87A}"/>
              </a:ext>
            </a:extLst>
          </p:cNvPr>
          <p:cNvSpPr/>
          <p:nvPr userDrawn="1"/>
        </p:nvSpPr>
        <p:spPr>
          <a:xfrm>
            <a:off x="0" y="0"/>
            <a:ext cx="9143999" cy="864000"/>
          </a:xfrm>
          <a:prstGeom prst="rect">
            <a:avLst/>
          </a:prstGeom>
          <a:solidFill>
            <a:srgbClr val="3B5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D4C00B-D898-4B11-BDE7-F6730F40318E}"/>
              </a:ext>
            </a:extLst>
          </p:cNvPr>
          <p:cNvSpPr/>
          <p:nvPr userDrawn="1"/>
        </p:nvSpPr>
        <p:spPr>
          <a:xfrm rot="18900000">
            <a:off x="8808318" y="2660142"/>
            <a:ext cx="671363" cy="671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415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CD1AE5-F023-4702-8064-DE7EDCA417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532280"/>
            <a:ext cx="1043608" cy="38727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931BD37-1D43-4B48-901D-744FD3A6F87A}"/>
              </a:ext>
            </a:extLst>
          </p:cNvPr>
          <p:cNvSpPr/>
          <p:nvPr userDrawn="1"/>
        </p:nvSpPr>
        <p:spPr>
          <a:xfrm>
            <a:off x="0" y="0"/>
            <a:ext cx="9143999" cy="864000"/>
          </a:xfrm>
          <a:prstGeom prst="rect">
            <a:avLst/>
          </a:prstGeom>
          <a:solidFill>
            <a:srgbClr val="3B5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D4C00B-D898-4B11-BDE7-F6730F40318E}"/>
              </a:ext>
            </a:extLst>
          </p:cNvPr>
          <p:cNvSpPr/>
          <p:nvPr userDrawn="1"/>
        </p:nvSpPr>
        <p:spPr>
          <a:xfrm rot="18900000">
            <a:off x="8808318" y="2660142"/>
            <a:ext cx="671363" cy="671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676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CD1AE5-F023-4702-8064-DE7EDCA417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532280"/>
            <a:ext cx="1043608" cy="38727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931BD37-1D43-4B48-901D-744FD3A6F87A}"/>
              </a:ext>
            </a:extLst>
          </p:cNvPr>
          <p:cNvSpPr/>
          <p:nvPr userDrawn="1"/>
        </p:nvSpPr>
        <p:spPr>
          <a:xfrm>
            <a:off x="0" y="0"/>
            <a:ext cx="9143999" cy="864000"/>
          </a:xfrm>
          <a:prstGeom prst="rect">
            <a:avLst/>
          </a:prstGeom>
          <a:solidFill>
            <a:srgbClr val="3B5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D4C00B-D898-4B11-BDE7-F6730F40318E}"/>
              </a:ext>
            </a:extLst>
          </p:cNvPr>
          <p:cNvSpPr/>
          <p:nvPr userDrawn="1"/>
        </p:nvSpPr>
        <p:spPr>
          <a:xfrm rot="18900000">
            <a:off x="8808318" y="2660142"/>
            <a:ext cx="671363" cy="671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446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608F11-9D07-4E46-8EA4-BCF3EA4C96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532280"/>
            <a:ext cx="1043608" cy="3872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60AB66-8EDE-4657-85C6-BC6D0460C99B}"/>
              </a:ext>
            </a:extLst>
          </p:cNvPr>
          <p:cNvSpPr/>
          <p:nvPr userDrawn="1"/>
        </p:nvSpPr>
        <p:spPr>
          <a:xfrm>
            <a:off x="0" y="0"/>
            <a:ext cx="9143999" cy="864000"/>
          </a:xfrm>
          <a:prstGeom prst="rect">
            <a:avLst/>
          </a:prstGeom>
          <a:solidFill>
            <a:srgbClr val="3B5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3C2AE3-5520-4788-91AD-AAD8D364B7B5}"/>
              </a:ext>
            </a:extLst>
          </p:cNvPr>
          <p:cNvSpPr/>
          <p:nvPr userDrawn="1"/>
        </p:nvSpPr>
        <p:spPr>
          <a:xfrm rot="18900000">
            <a:off x="8808318" y="2660142"/>
            <a:ext cx="671363" cy="671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018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26F4C5-8FE0-45EA-B420-B5718E4946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532280"/>
            <a:ext cx="1043608" cy="3872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08D07B-206C-4374-822A-42AC951B7321}"/>
              </a:ext>
            </a:extLst>
          </p:cNvPr>
          <p:cNvSpPr/>
          <p:nvPr userDrawn="1"/>
        </p:nvSpPr>
        <p:spPr>
          <a:xfrm>
            <a:off x="0" y="0"/>
            <a:ext cx="9143999" cy="864000"/>
          </a:xfrm>
          <a:prstGeom prst="rect">
            <a:avLst/>
          </a:prstGeom>
          <a:solidFill>
            <a:srgbClr val="3B5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5E079F-3A5A-4324-A186-C2A021CB57B9}"/>
              </a:ext>
            </a:extLst>
          </p:cNvPr>
          <p:cNvSpPr/>
          <p:nvPr userDrawn="1"/>
        </p:nvSpPr>
        <p:spPr>
          <a:xfrm rot="18900000">
            <a:off x="8808318" y="2660142"/>
            <a:ext cx="671363" cy="671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835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C3C7211-4AC4-4FD9-A4DF-1F08650799A2}"/>
              </a:ext>
            </a:extLst>
          </p:cNvPr>
          <p:cNvSpPr/>
          <p:nvPr userDrawn="1"/>
        </p:nvSpPr>
        <p:spPr>
          <a:xfrm>
            <a:off x="0" y="0"/>
            <a:ext cx="9143999" cy="864000"/>
          </a:xfrm>
          <a:prstGeom prst="rect">
            <a:avLst/>
          </a:prstGeom>
          <a:solidFill>
            <a:srgbClr val="3B5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hlinkClick r:id="" action="ppaction://noaction"/>
            <a:extLst>
              <a:ext uri="{FF2B5EF4-FFF2-40B4-BE49-F238E27FC236}">
                <a16:creationId xmlns:a16="http://schemas.microsoft.com/office/drawing/2014/main" id="{527FC79E-C242-4ACB-8B58-C0A290C7292F}"/>
              </a:ext>
            </a:extLst>
          </p:cNvPr>
          <p:cNvSpPr/>
          <p:nvPr userDrawn="1"/>
        </p:nvSpPr>
        <p:spPr>
          <a:xfrm>
            <a:off x="-1" y="0"/>
            <a:ext cx="878861" cy="864000"/>
          </a:xfrm>
          <a:prstGeom prst="rect">
            <a:avLst/>
          </a:prstGeom>
          <a:solidFill>
            <a:srgbClr val="3B537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rtlCol="0" anchor="ctr" anchorCtr="1"/>
          <a:lstStyle/>
          <a:p>
            <a:pPr algn="ctr"/>
            <a:endParaRPr lang="en-US" sz="2500" b="1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5" name="Rectangle 4">
            <a:hlinkClick r:id="" action="ppaction://noaction"/>
            <a:extLst>
              <a:ext uri="{FF2B5EF4-FFF2-40B4-BE49-F238E27FC236}">
                <a16:creationId xmlns:a16="http://schemas.microsoft.com/office/drawing/2014/main" id="{E4429197-6CAD-452F-82C5-0AB774BECCE9}"/>
              </a:ext>
            </a:extLst>
          </p:cNvPr>
          <p:cNvSpPr/>
          <p:nvPr userDrawn="1"/>
        </p:nvSpPr>
        <p:spPr>
          <a:xfrm>
            <a:off x="878861" y="0"/>
            <a:ext cx="878860" cy="834569"/>
          </a:xfrm>
          <a:prstGeom prst="rect">
            <a:avLst/>
          </a:prstGeom>
          <a:solidFill>
            <a:srgbClr val="3B537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rtlCol="0" anchor="ctr" anchorCtr="1"/>
          <a:lstStyle/>
          <a:p>
            <a:pPr algn="ctr"/>
            <a:endParaRPr lang="en-US" sz="2500" b="1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6" name="Rectangle 5">
            <a:hlinkClick r:id="" action="ppaction://noaction"/>
            <a:extLst>
              <a:ext uri="{FF2B5EF4-FFF2-40B4-BE49-F238E27FC236}">
                <a16:creationId xmlns:a16="http://schemas.microsoft.com/office/drawing/2014/main" id="{85E8D18F-EE40-4E9A-866F-AB24111EDFC8}"/>
              </a:ext>
            </a:extLst>
          </p:cNvPr>
          <p:cNvSpPr/>
          <p:nvPr userDrawn="1"/>
        </p:nvSpPr>
        <p:spPr>
          <a:xfrm>
            <a:off x="1757720" y="0"/>
            <a:ext cx="878859" cy="834569"/>
          </a:xfrm>
          <a:prstGeom prst="rect">
            <a:avLst/>
          </a:prstGeom>
          <a:solidFill>
            <a:srgbClr val="3B537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rtlCol="0" anchor="ctr" anchorCtr="1"/>
          <a:lstStyle/>
          <a:p>
            <a:pPr algn="ctr"/>
            <a:endParaRPr lang="en-US" sz="2500" b="1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7" name="Rectangle 6">
            <a:hlinkClick r:id="" action="ppaction://noaction"/>
            <a:extLst>
              <a:ext uri="{FF2B5EF4-FFF2-40B4-BE49-F238E27FC236}">
                <a16:creationId xmlns:a16="http://schemas.microsoft.com/office/drawing/2014/main" id="{0E7A659A-AE95-4160-8BAB-DC0C6B574787}"/>
              </a:ext>
            </a:extLst>
          </p:cNvPr>
          <p:cNvSpPr/>
          <p:nvPr userDrawn="1"/>
        </p:nvSpPr>
        <p:spPr>
          <a:xfrm>
            <a:off x="2642859" y="0"/>
            <a:ext cx="878858" cy="834569"/>
          </a:xfrm>
          <a:prstGeom prst="rect">
            <a:avLst/>
          </a:prstGeom>
          <a:solidFill>
            <a:srgbClr val="3B537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rtlCol="0" anchor="ctr" anchorCtr="1"/>
          <a:lstStyle/>
          <a:p>
            <a:pPr algn="ctr"/>
            <a:endParaRPr lang="en-US" sz="2500" b="1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8" name="Rectangle 7">
            <a:hlinkClick r:id="" action="ppaction://noaction"/>
            <a:extLst>
              <a:ext uri="{FF2B5EF4-FFF2-40B4-BE49-F238E27FC236}">
                <a16:creationId xmlns:a16="http://schemas.microsoft.com/office/drawing/2014/main" id="{D6F0DEA8-C884-48F7-8D8D-A5C11E69846F}"/>
              </a:ext>
            </a:extLst>
          </p:cNvPr>
          <p:cNvSpPr/>
          <p:nvPr userDrawn="1"/>
        </p:nvSpPr>
        <p:spPr>
          <a:xfrm>
            <a:off x="3529428" y="0"/>
            <a:ext cx="878858" cy="834569"/>
          </a:xfrm>
          <a:prstGeom prst="rect">
            <a:avLst/>
          </a:prstGeom>
          <a:solidFill>
            <a:srgbClr val="3B537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rtlCol="0" anchor="ctr" anchorCtr="1"/>
          <a:lstStyle/>
          <a:p>
            <a:pPr algn="ctr"/>
            <a:endParaRPr lang="en-US" sz="2500" b="1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9" name="Rectangle 8">
            <a:hlinkClick r:id="" action="ppaction://noaction"/>
            <a:extLst>
              <a:ext uri="{FF2B5EF4-FFF2-40B4-BE49-F238E27FC236}">
                <a16:creationId xmlns:a16="http://schemas.microsoft.com/office/drawing/2014/main" id="{40A602D4-4A50-439B-BAB3-61122A9C56C3}"/>
              </a:ext>
            </a:extLst>
          </p:cNvPr>
          <p:cNvSpPr/>
          <p:nvPr userDrawn="1"/>
        </p:nvSpPr>
        <p:spPr>
          <a:xfrm>
            <a:off x="4408584" y="0"/>
            <a:ext cx="878858" cy="834569"/>
          </a:xfrm>
          <a:prstGeom prst="rect">
            <a:avLst/>
          </a:prstGeom>
          <a:solidFill>
            <a:srgbClr val="3B537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rtlCol="0" anchor="ctr" anchorCtr="1"/>
          <a:lstStyle/>
          <a:p>
            <a:pPr algn="ctr"/>
            <a:endParaRPr lang="en-US" sz="2500" b="1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hlinkClick r:id="" action="ppaction://noaction"/>
            <a:extLst>
              <a:ext uri="{FF2B5EF4-FFF2-40B4-BE49-F238E27FC236}">
                <a16:creationId xmlns:a16="http://schemas.microsoft.com/office/drawing/2014/main" id="{A59F1079-E8DC-4FF4-87D8-677E224597D3}"/>
              </a:ext>
            </a:extLst>
          </p:cNvPr>
          <p:cNvSpPr/>
          <p:nvPr userDrawn="1"/>
        </p:nvSpPr>
        <p:spPr>
          <a:xfrm>
            <a:off x="5288486" y="0"/>
            <a:ext cx="878857" cy="834569"/>
          </a:xfrm>
          <a:prstGeom prst="rect">
            <a:avLst/>
          </a:prstGeom>
          <a:solidFill>
            <a:srgbClr val="3B537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rtlCol="0" anchor="ctr" anchorCtr="1"/>
          <a:lstStyle/>
          <a:p>
            <a:pPr algn="ctr"/>
            <a:endParaRPr lang="en-US" sz="2500" b="1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59A449-B7A9-446A-B3B9-5E5BFE6C1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532280"/>
            <a:ext cx="1043608" cy="38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20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695006-AB99-45AE-801F-A96D129B342A}"/>
              </a:ext>
            </a:extLst>
          </p:cNvPr>
          <p:cNvSpPr/>
          <p:nvPr userDrawn="1"/>
        </p:nvSpPr>
        <p:spPr>
          <a:xfrm>
            <a:off x="0" y="0"/>
            <a:ext cx="9143999" cy="864000"/>
          </a:xfrm>
          <a:prstGeom prst="rect">
            <a:avLst/>
          </a:prstGeom>
          <a:solidFill>
            <a:srgbClr val="3B5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24F54C-0E42-43C6-9917-578A901F29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532280"/>
            <a:ext cx="1043608" cy="387277"/>
          </a:xfrm>
          <a:prstGeom prst="rect">
            <a:avLst/>
          </a:prstGeom>
        </p:spPr>
      </p:pic>
      <p:pic>
        <p:nvPicPr>
          <p:cNvPr id="15" name="그림 1">
            <a:extLst>
              <a:ext uri="{FF2B5EF4-FFF2-40B4-BE49-F238E27FC236}">
                <a16:creationId xmlns:a16="http://schemas.microsoft.com/office/drawing/2014/main" id="{718E626F-F3EE-45F6-ADC9-2DE3E4AF45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412" y="1778064"/>
            <a:ext cx="4217146" cy="231073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4BB6D0D4-CAB3-4058-823C-1589949FFCC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436096" y="1873564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lang="ko-KR" altLang="en-US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B9C2A4-9DA0-42CD-8F6F-1C225BF6B3BE}"/>
              </a:ext>
            </a:extLst>
          </p:cNvPr>
          <p:cNvSpPr/>
          <p:nvPr userDrawn="1"/>
        </p:nvSpPr>
        <p:spPr>
          <a:xfrm rot="18900000">
            <a:off x="8808318" y="2660142"/>
            <a:ext cx="671363" cy="671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9A71EF-E97A-41C4-B1FE-6B5FDC3BF8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532280"/>
            <a:ext cx="1043608" cy="3872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E8D98B-869A-4CFB-9185-B03FB38D4525}"/>
              </a:ext>
            </a:extLst>
          </p:cNvPr>
          <p:cNvSpPr/>
          <p:nvPr userDrawn="1"/>
        </p:nvSpPr>
        <p:spPr>
          <a:xfrm>
            <a:off x="0" y="0"/>
            <a:ext cx="9143999" cy="864000"/>
          </a:xfrm>
          <a:prstGeom prst="rect">
            <a:avLst/>
          </a:prstGeom>
          <a:solidFill>
            <a:srgbClr val="3B5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D0618-B71E-40ED-8457-E3DE3A6533FE}"/>
              </a:ext>
            </a:extLst>
          </p:cNvPr>
          <p:cNvSpPr/>
          <p:nvPr userDrawn="1"/>
        </p:nvSpPr>
        <p:spPr>
          <a:xfrm rot="18900000">
            <a:off x="8808318" y="2660142"/>
            <a:ext cx="671363" cy="671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9A71EF-E97A-41C4-B1FE-6B5FDC3BF8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532280"/>
            <a:ext cx="1043608" cy="3872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E8D98B-869A-4CFB-9185-B03FB38D4525}"/>
              </a:ext>
            </a:extLst>
          </p:cNvPr>
          <p:cNvSpPr/>
          <p:nvPr userDrawn="1"/>
        </p:nvSpPr>
        <p:spPr>
          <a:xfrm>
            <a:off x="0" y="0"/>
            <a:ext cx="9143999" cy="864000"/>
          </a:xfrm>
          <a:prstGeom prst="rect">
            <a:avLst/>
          </a:prstGeom>
          <a:solidFill>
            <a:srgbClr val="3B5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D0618-B71E-40ED-8457-E3DE3A6533FE}"/>
              </a:ext>
            </a:extLst>
          </p:cNvPr>
          <p:cNvSpPr/>
          <p:nvPr userDrawn="1"/>
        </p:nvSpPr>
        <p:spPr>
          <a:xfrm rot="18900000">
            <a:off x="8808318" y="2660142"/>
            <a:ext cx="671363" cy="671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7B019BE-5307-47A5-8FE4-78E11C0EA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864000"/>
            <a:ext cx="4572000" cy="427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lang="ko-KR" altLang="en-US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0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3DE463-09CD-475D-9050-145EAA341EB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3D57A-63A1-4845-8AE4-5B1CB0FB50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680" y="1851670"/>
            <a:ext cx="2910639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9A71EF-E97A-41C4-B1FE-6B5FDC3BF8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532280"/>
            <a:ext cx="1043608" cy="3872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E8D98B-869A-4CFB-9185-B03FB38D4525}"/>
              </a:ext>
            </a:extLst>
          </p:cNvPr>
          <p:cNvSpPr/>
          <p:nvPr userDrawn="1"/>
        </p:nvSpPr>
        <p:spPr>
          <a:xfrm>
            <a:off x="0" y="0"/>
            <a:ext cx="9143999" cy="864000"/>
          </a:xfrm>
          <a:prstGeom prst="rect">
            <a:avLst/>
          </a:prstGeom>
          <a:solidFill>
            <a:srgbClr val="3B5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D0618-B71E-40ED-8457-E3DE3A6533FE}"/>
              </a:ext>
            </a:extLst>
          </p:cNvPr>
          <p:cNvSpPr/>
          <p:nvPr userDrawn="1"/>
        </p:nvSpPr>
        <p:spPr>
          <a:xfrm rot="18900000">
            <a:off x="8808318" y="2660142"/>
            <a:ext cx="671363" cy="671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7B019BE-5307-47A5-8FE4-78E11C0EA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72000" y="872735"/>
            <a:ext cx="4572000" cy="427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lang="ko-KR" altLang="en-US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7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rgbClr val="3B5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/>
              <a:t>SECTION BREAK</a:t>
            </a:r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Add text</a:t>
            </a:r>
            <a:endParaRPr lang="ko-KR" altLang="en-US"/>
          </a:p>
        </p:txBody>
      </p:sp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DD3C28B-CD95-4691-9F96-0044293814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532280"/>
            <a:ext cx="1043608" cy="38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CF821F-6123-4C43-9399-E87D3DD9605A}"/>
              </a:ext>
            </a:extLst>
          </p:cNvPr>
          <p:cNvSpPr/>
          <p:nvPr userDrawn="1"/>
        </p:nvSpPr>
        <p:spPr>
          <a:xfrm>
            <a:off x="1" y="2139750"/>
            <a:ext cx="9143999" cy="864000"/>
          </a:xfrm>
          <a:prstGeom prst="rect">
            <a:avLst/>
          </a:prstGeom>
          <a:solidFill>
            <a:srgbClr val="3B5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71C71-A714-4344-910D-C09DA279D6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532280"/>
            <a:ext cx="1043608" cy="38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EF092D5-14A7-4DEA-BED1-DBF068D537BC}"/>
              </a:ext>
            </a:extLst>
          </p:cNvPr>
          <p:cNvSpPr/>
          <p:nvPr userDrawn="1"/>
        </p:nvSpPr>
        <p:spPr>
          <a:xfrm flipV="1">
            <a:off x="0" y="864000"/>
            <a:ext cx="9143999" cy="4279500"/>
          </a:xfrm>
          <a:prstGeom prst="rect">
            <a:avLst/>
          </a:prstGeom>
          <a:solidFill>
            <a:srgbClr val="3B5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93F8EE-F718-4A23-B46D-0AD40D1C12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527922"/>
            <a:ext cx="1043608" cy="38762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FD34E30-FF9E-4E34-B631-CADAB530A26F}"/>
              </a:ext>
            </a:extLst>
          </p:cNvPr>
          <p:cNvSpPr/>
          <p:nvPr userDrawn="1"/>
        </p:nvSpPr>
        <p:spPr>
          <a:xfrm rot="18900000">
            <a:off x="8808318" y="2660142"/>
            <a:ext cx="671363" cy="671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B91A70-7CE1-4BF9-8BF9-7E5423138637}"/>
              </a:ext>
            </a:extLst>
          </p:cNvPr>
          <p:cNvSpPr/>
          <p:nvPr userDrawn="1"/>
        </p:nvSpPr>
        <p:spPr>
          <a:xfrm flipV="1">
            <a:off x="0" y="0"/>
            <a:ext cx="9143999" cy="5143500"/>
          </a:xfrm>
          <a:prstGeom prst="rect">
            <a:avLst/>
          </a:prstGeom>
          <a:solidFill>
            <a:srgbClr val="3B5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33582-78AF-44E3-BAC9-6231DBC4B3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527922"/>
            <a:ext cx="1043608" cy="3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38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970A660-50A6-4860-8535-374772B97A63}"/>
              </a:ext>
            </a:extLst>
          </p:cNvPr>
          <p:cNvSpPr/>
          <p:nvPr userDrawn="1"/>
        </p:nvSpPr>
        <p:spPr>
          <a:xfrm flipV="1">
            <a:off x="0" y="0"/>
            <a:ext cx="9143999" cy="5143500"/>
          </a:xfrm>
          <a:prstGeom prst="rect">
            <a:avLst/>
          </a:prstGeom>
          <a:solidFill>
            <a:srgbClr val="3B5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524329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4ABCD0BA-13B3-48E8-ABAF-A23C1A6E9267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7524329" y="0"/>
            <a:ext cx="161967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4487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970A660-50A6-4860-8535-374772B97A63}"/>
              </a:ext>
            </a:extLst>
          </p:cNvPr>
          <p:cNvSpPr/>
          <p:nvPr userDrawn="1"/>
        </p:nvSpPr>
        <p:spPr>
          <a:xfrm flipV="1">
            <a:off x="0" y="0"/>
            <a:ext cx="9143999" cy="5143500"/>
          </a:xfrm>
          <a:prstGeom prst="rect">
            <a:avLst/>
          </a:prstGeom>
          <a:solidFill>
            <a:srgbClr val="3B5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60BC9-64D3-4583-8087-D0D2FDE017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527922"/>
            <a:ext cx="1043608" cy="3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0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467A545-BEB0-4403-87C0-B8C82968F8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532280"/>
            <a:ext cx="1043608" cy="3872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463EEF-F90D-4C85-A4E3-4FE24870536F}"/>
              </a:ext>
            </a:extLst>
          </p:cNvPr>
          <p:cNvSpPr/>
          <p:nvPr userDrawn="1"/>
        </p:nvSpPr>
        <p:spPr>
          <a:xfrm>
            <a:off x="612043" y="641769"/>
            <a:ext cx="41174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C22977-D2E1-4A0F-B2C1-0ED019D58A95}"/>
              </a:ext>
            </a:extLst>
          </p:cNvPr>
          <p:cNvSpPr/>
          <p:nvPr userDrawn="1"/>
        </p:nvSpPr>
        <p:spPr>
          <a:xfrm rot="18900000">
            <a:off x="-335681" y="1558666"/>
            <a:ext cx="671363" cy="671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70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467A545-BEB0-4403-87C0-B8C82968F8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532280"/>
            <a:ext cx="1043608" cy="3872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709EA6-6DB8-4C61-BE77-92AA5150C14F}"/>
              </a:ext>
            </a:extLst>
          </p:cNvPr>
          <p:cNvSpPr/>
          <p:nvPr userDrawn="1"/>
        </p:nvSpPr>
        <p:spPr>
          <a:xfrm>
            <a:off x="612043" y="641769"/>
            <a:ext cx="41174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9CAAA-5C6B-43A1-B9D9-DEFE5B8F1AAA}"/>
              </a:ext>
            </a:extLst>
          </p:cNvPr>
          <p:cNvSpPr/>
          <p:nvPr userDrawn="1"/>
        </p:nvSpPr>
        <p:spPr>
          <a:xfrm rot="18900000">
            <a:off x="-335681" y="1558666"/>
            <a:ext cx="671363" cy="671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Picture Placeholder 1">
            <a:extLst>
              <a:ext uri="{FF2B5EF4-FFF2-40B4-BE49-F238E27FC236}">
                <a16:creationId xmlns:a16="http://schemas.microsoft.com/office/drawing/2014/main" id="{6E95A561-75D6-403C-AC1A-A545E928019B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755576" y="1563638"/>
            <a:ext cx="2447789" cy="273630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2846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467A545-BEB0-4403-87C0-B8C82968F8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532280"/>
            <a:ext cx="1043608" cy="3872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709EA6-6DB8-4C61-BE77-92AA5150C14F}"/>
              </a:ext>
            </a:extLst>
          </p:cNvPr>
          <p:cNvSpPr/>
          <p:nvPr userDrawn="1"/>
        </p:nvSpPr>
        <p:spPr>
          <a:xfrm>
            <a:off x="612043" y="641769"/>
            <a:ext cx="41174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9CAAA-5C6B-43A1-B9D9-DEFE5B8F1AAA}"/>
              </a:ext>
            </a:extLst>
          </p:cNvPr>
          <p:cNvSpPr/>
          <p:nvPr userDrawn="1"/>
        </p:nvSpPr>
        <p:spPr>
          <a:xfrm rot="18900000">
            <a:off x="-335681" y="1558666"/>
            <a:ext cx="671363" cy="671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25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467A545-BEB0-4403-87C0-B8C82968F8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532280"/>
            <a:ext cx="1043608" cy="3872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709EA6-6DB8-4C61-BE77-92AA5150C14F}"/>
              </a:ext>
            </a:extLst>
          </p:cNvPr>
          <p:cNvSpPr/>
          <p:nvPr userDrawn="1"/>
        </p:nvSpPr>
        <p:spPr>
          <a:xfrm>
            <a:off x="612043" y="641769"/>
            <a:ext cx="41174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B909E-93FC-44F4-A1C3-BFA653B9F494}"/>
              </a:ext>
            </a:extLst>
          </p:cNvPr>
          <p:cNvSpPr/>
          <p:nvPr userDrawn="1"/>
        </p:nvSpPr>
        <p:spPr>
          <a:xfrm rot="18900000">
            <a:off x="-335681" y="1558666"/>
            <a:ext cx="671363" cy="671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13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467A545-BEB0-4403-87C0-B8C82968F8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532280"/>
            <a:ext cx="1043608" cy="3872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709EA6-6DB8-4C61-BE77-92AA5150C14F}"/>
              </a:ext>
            </a:extLst>
          </p:cNvPr>
          <p:cNvSpPr/>
          <p:nvPr userDrawn="1"/>
        </p:nvSpPr>
        <p:spPr>
          <a:xfrm>
            <a:off x="612043" y="641769"/>
            <a:ext cx="41174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66C8A8-CDF8-4359-AF23-41431F795B54}"/>
              </a:ext>
            </a:extLst>
          </p:cNvPr>
          <p:cNvSpPr/>
          <p:nvPr userDrawn="1"/>
        </p:nvSpPr>
        <p:spPr>
          <a:xfrm rot="18900000">
            <a:off x="-335681" y="1558666"/>
            <a:ext cx="671363" cy="671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00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467A545-BEB0-4403-87C0-B8C82968F8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532280"/>
            <a:ext cx="1043608" cy="3872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709EA6-6DB8-4C61-BE77-92AA5150C14F}"/>
              </a:ext>
            </a:extLst>
          </p:cNvPr>
          <p:cNvSpPr/>
          <p:nvPr userDrawn="1"/>
        </p:nvSpPr>
        <p:spPr>
          <a:xfrm>
            <a:off x="612043" y="641769"/>
            <a:ext cx="41174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9A0B28-FF5C-4F1C-9C98-040905209B77}"/>
              </a:ext>
            </a:extLst>
          </p:cNvPr>
          <p:cNvSpPr/>
          <p:nvPr userDrawn="1"/>
        </p:nvSpPr>
        <p:spPr>
          <a:xfrm rot="18900000">
            <a:off x="-335681" y="1558666"/>
            <a:ext cx="671363" cy="671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85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3999" cy="864000"/>
          </a:xfrm>
          <a:prstGeom prst="rect">
            <a:avLst/>
          </a:prstGeom>
          <a:solidFill>
            <a:srgbClr val="3C5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1293F4-6C33-46C7-80FD-2D3CC1D64B65}"/>
              </a:ext>
            </a:extLst>
          </p:cNvPr>
          <p:cNvSpPr/>
          <p:nvPr userDrawn="1"/>
        </p:nvSpPr>
        <p:spPr>
          <a:xfrm rot="18900000">
            <a:off x="8808318" y="2660142"/>
            <a:ext cx="671363" cy="671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74006-4690-41E9-AF1B-F8E62B795B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532280"/>
            <a:ext cx="1043608" cy="38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99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96" r:id="rId3"/>
    <p:sldLayoutId id="2147483684" r:id="rId4"/>
    <p:sldLayoutId id="2147483685" r:id="rId5"/>
    <p:sldLayoutId id="2147483686" r:id="rId6"/>
    <p:sldLayoutId id="2147483649" r:id="rId7"/>
    <p:sldLayoutId id="2147483650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71" r:id="rId15"/>
    <p:sldLayoutId id="2147483674" r:id="rId16"/>
    <p:sldLayoutId id="2147483697" r:id="rId17"/>
    <p:sldLayoutId id="2147483698" r:id="rId18"/>
    <p:sldLayoutId id="2147483665" r:id="rId19"/>
    <p:sldLayoutId id="2147483670" r:id="rId20"/>
    <p:sldLayoutId id="2147483682" r:id="rId21"/>
    <p:sldLayoutId id="2147483695" r:id="rId22"/>
    <p:sldLayoutId id="2147483687" r:id="rId23"/>
    <p:sldLayoutId id="2147483688" r:id="rId2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lassian/react-beautiful-dnd" TargetMode="External"/><Relationship Id="rId2" Type="http://schemas.openxmlformats.org/officeDocument/2006/relationships/hyperlink" Target="https://randomuser.me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user.me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keep.google.com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keep.google.com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87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A51311-E9C9-47C3-996F-1577554D96FF}"/>
              </a:ext>
            </a:extLst>
          </p:cNvPr>
          <p:cNvSpPr txBox="1"/>
          <p:nvPr/>
        </p:nvSpPr>
        <p:spPr>
          <a:xfrm>
            <a:off x="464395" y="198500"/>
            <a:ext cx="7395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we expect in 3 days ?</a:t>
            </a:r>
          </a:p>
        </p:txBody>
      </p:sp>
      <p:pic>
        <p:nvPicPr>
          <p:cNvPr id="1026" name="Picture 2" descr="Intro to GitHub, Part I - GC Digital Fellows">
            <a:extLst>
              <a:ext uri="{FF2B5EF4-FFF2-40B4-BE49-F238E27FC236}">
                <a16:creationId xmlns:a16="http://schemas.microsoft.com/office/drawing/2014/main" id="{DAD2CC69-AE71-C3FE-0C45-DD1259737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57" y="1457162"/>
            <a:ext cx="1448917" cy="30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narSource Blog">
            <a:extLst>
              <a:ext uri="{FF2B5EF4-FFF2-40B4-BE49-F238E27FC236}">
                <a16:creationId xmlns:a16="http://schemas.microsoft.com/office/drawing/2014/main" id="{E8D85540-A08F-0461-0F5A-BE55E0A34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84" y="2571750"/>
            <a:ext cx="2236691" cy="53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tutorial to host your Static Site on Netlify">
            <a:extLst>
              <a:ext uri="{FF2B5EF4-FFF2-40B4-BE49-F238E27FC236}">
                <a16:creationId xmlns:a16="http://schemas.microsoft.com/office/drawing/2014/main" id="{F5844C98-1742-6028-CE28-B663DC2A2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470" y="3835342"/>
            <a:ext cx="1489768" cy="53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eroku - Logos Download">
            <a:extLst>
              <a:ext uri="{FF2B5EF4-FFF2-40B4-BE49-F238E27FC236}">
                <a16:creationId xmlns:a16="http://schemas.microsoft.com/office/drawing/2014/main" id="{9C9BB470-2DC6-3D0A-1C48-D3711CEA0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80" y="3862266"/>
            <a:ext cx="1605876" cy="48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3DEE1F-E8D6-FABC-ED1C-0AADC1D2BECE}"/>
              </a:ext>
            </a:extLst>
          </p:cNvPr>
          <p:cNvSpPr txBox="1"/>
          <p:nvPr/>
        </p:nvSpPr>
        <p:spPr>
          <a:xfrm>
            <a:off x="654584" y="1093921"/>
            <a:ext cx="4825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Build the required application and maintain source code at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FB806-B709-3467-29AB-46C0D5C4985E}"/>
              </a:ext>
            </a:extLst>
          </p:cNvPr>
          <p:cNvSpPr txBox="1"/>
          <p:nvPr/>
        </p:nvSpPr>
        <p:spPr>
          <a:xfrm>
            <a:off x="654585" y="2263973"/>
            <a:ext cx="4825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Ensure the source code quality is tested using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C0676A-CEEE-BB53-086B-45AF41DA802F}"/>
              </a:ext>
            </a:extLst>
          </p:cNvPr>
          <p:cNvSpPr txBox="1"/>
          <p:nvPr/>
        </p:nvSpPr>
        <p:spPr>
          <a:xfrm>
            <a:off x="654585" y="3448972"/>
            <a:ext cx="4825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Host your frontend (or) backend application 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7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5454-927D-4DE3-8472-6AC4BCCEB0B6}"/>
              </a:ext>
            </a:extLst>
          </p:cNvPr>
          <p:cNvSpPr txBox="1">
            <a:spLocks/>
          </p:cNvSpPr>
          <p:nvPr/>
        </p:nvSpPr>
        <p:spPr>
          <a:xfrm>
            <a:off x="755576" y="1419622"/>
            <a:ext cx="7049237" cy="212247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Nunito Sans" panose="020B060402020202020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7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  <a:endParaRPr lang="ko-KR" altLang="en-US" sz="720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61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920B2B-640D-4248-A988-586766289669}"/>
              </a:ext>
            </a:extLst>
          </p:cNvPr>
          <p:cNvSpPr txBox="1"/>
          <p:nvPr/>
        </p:nvSpPr>
        <p:spPr>
          <a:xfrm>
            <a:off x="483184" y="173128"/>
            <a:ext cx="60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Build Globally Scalable Solutions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778BAB-307E-1881-5F7D-4B904348B3F4}"/>
              </a:ext>
            </a:extLst>
          </p:cNvPr>
          <p:cNvGrpSpPr/>
          <p:nvPr/>
        </p:nvGrpSpPr>
        <p:grpSpPr>
          <a:xfrm>
            <a:off x="577130" y="1367208"/>
            <a:ext cx="8140986" cy="2735065"/>
            <a:chOff x="539553" y="1515648"/>
            <a:chExt cx="8561610" cy="258665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1389151-85CA-D357-BBC5-8233F217D4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87" t="3624"/>
            <a:stretch/>
          </p:blipFill>
          <p:spPr>
            <a:xfrm>
              <a:off x="539553" y="1515648"/>
              <a:ext cx="4032448" cy="258665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0A584EB-4F5F-7191-2642-72EA9D595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0" y="1515648"/>
              <a:ext cx="4529163" cy="2586655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58319C4-CF6B-273D-02F6-0950917C2E63}"/>
              </a:ext>
            </a:extLst>
          </p:cNvPr>
          <p:cNvSpPr txBox="1"/>
          <p:nvPr/>
        </p:nvSpPr>
        <p:spPr>
          <a:xfrm>
            <a:off x="483184" y="776544"/>
            <a:ext cx="5270896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Volume of users used the application from 1</a:t>
            </a:r>
            <a:r>
              <a:rPr lang="en-US" sz="12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Apr to 30 Jun 2022</a:t>
            </a: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5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A51311-E9C9-47C3-996F-1577554D96FF}"/>
              </a:ext>
            </a:extLst>
          </p:cNvPr>
          <p:cNvSpPr txBox="1"/>
          <p:nvPr/>
        </p:nvSpPr>
        <p:spPr>
          <a:xfrm>
            <a:off x="501973" y="198501"/>
            <a:ext cx="6304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Developer Lifestyle </a:t>
            </a:r>
          </a:p>
        </p:txBody>
      </p:sp>
      <p:pic>
        <p:nvPicPr>
          <p:cNvPr id="1038" name="Picture 14" descr="GitHub Logo and symbol, meaning, history, PNG">
            <a:extLst>
              <a:ext uri="{FF2B5EF4-FFF2-40B4-BE49-F238E27FC236}">
                <a16:creationId xmlns:a16="http://schemas.microsoft.com/office/drawing/2014/main" id="{4F9818DC-1703-AE9C-B74C-D44665E14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040" y="5310719"/>
            <a:ext cx="400429" cy="2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7670286-CCDE-0D55-D681-AB50672FC61A}"/>
              </a:ext>
            </a:extLst>
          </p:cNvPr>
          <p:cNvGrpSpPr/>
          <p:nvPr/>
        </p:nvGrpSpPr>
        <p:grpSpPr>
          <a:xfrm>
            <a:off x="1599683" y="1104690"/>
            <a:ext cx="5853075" cy="3268042"/>
            <a:chOff x="1011364" y="988426"/>
            <a:chExt cx="6396294" cy="3619817"/>
          </a:xfrm>
        </p:grpSpPr>
        <p:pic>
          <p:nvPicPr>
            <p:cNvPr id="1026" name="Picture 2" descr="How to use Angular. To use one of the most popular JS… | by Kyosuke Ito |  Jun, 2022 | Dev Genius">
              <a:extLst>
                <a:ext uri="{FF2B5EF4-FFF2-40B4-BE49-F238E27FC236}">
                  <a16:creationId xmlns:a16="http://schemas.microsoft.com/office/drawing/2014/main" id="{85CE75C3-F209-F09E-7282-0680EF51DE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364" y="994145"/>
              <a:ext cx="1442234" cy="721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act - Full Stack Python">
              <a:extLst>
                <a:ext uri="{FF2B5EF4-FFF2-40B4-BE49-F238E27FC236}">
                  <a16:creationId xmlns:a16="http://schemas.microsoft.com/office/drawing/2014/main" id="{6088B9C8-ACF6-D848-DDD6-6A0D24378D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904" y="2065730"/>
              <a:ext cx="1348810" cy="45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Node Js Logo Nodejs - Free vector graphic on Pixabay">
              <a:extLst>
                <a:ext uri="{FF2B5EF4-FFF2-40B4-BE49-F238E27FC236}">
                  <a16:creationId xmlns:a16="http://schemas.microsoft.com/office/drawing/2014/main" id="{AFA59F63-3D29-5A86-6ECF-77BCD61BC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883" y="1822422"/>
              <a:ext cx="1583368" cy="791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st API icon PNG and SVG Vector Free Download">
              <a:extLst>
                <a:ext uri="{FF2B5EF4-FFF2-40B4-BE49-F238E27FC236}">
                  <a16:creationId xmlns:a16="http://schemas.microsoft.com/office/drawing/2014/main" id="{BE81DFF5-B492-47CA-BEB3-F42622DFD2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9429" y="1102990"/>
              <a:ext cx="655698" cy="53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Why Javascript is Programming Language of Future? - Win.Net">
              <a:extLst>
                <a:ext uri="{FF2B5EF4-FFF2-40B4-BE49-F238E27FC236}">
                  <a16:creationId xmlns:a16="http://schemas.microsoft.com/office/drawing/2014/main" id="{6ECBB9BF-1B08-6ED6-F3D5-7AF9DDB245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617" y="2953132"/>
              <a:ext cx="1259924" cy="629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TypeScript: How Type Guards Can Help You Get Rid of 'as' | Theodo">
              <a:extLst>
                <a:ext uri="{FF2B5EF4-FFF2-40B4-BE49-F238E27FC236}">
                  <a16:creationId xmlns:a16="http://schemas.microsoft.com/office/drawing/2014/main" id="{DEB0A6D9-8FE3-DC1E-E695-2FFBF133E0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364" y="3798383"/>
              <a:ext cx="1442234" cy="792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Getting Started With Sequelize — A walkthrough and short tutorial. | by  Joseph Hu | Medium">
              <a:extLst>
                <a:ext uri="{FF2B5EF4-FFF2-40B4-BE49-F238E27FC236}">
                  <a16:creationId xmlns:a16="http://schemas.microsoft.com/office/drawing/2014/main" id="{F5B2FDB5-FF4A-EE51-FF0C-7473930FDD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883" y="2888807"/>
              <a:ext cx="1501553" cy="629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Download MySQL Logo in SVG Vector or PNG File Format - Logo.wine">
              <a:extLst>
                <a:ext uri="{FF2B5EF4-FFF2-40B4-BE49-F238E27FC236}">
                  <a16:creationId xmlns:a16="http://schemas.microsoft.com/office/drawing/2014/main" id="{D872AEC3-47EE-4D57-5FFC-FBDD5A2090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7916" y="3737726"/>
              <a:ext cx="1147717" cy="767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F4106110-C91B-797E-9B9A-FB39E6305A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397" b="19209"/>
            <a:stretch/>
          </p:blipFill>
          <p:spPr bwMode="auto">
            <a:xfrm>
              <a:off x="5555618" y="988426"/>
              <a:ext cx="1611709" cy="713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CI/CD with Google Cloud Build - DEV Community">
              <a:extLst>
                <a:ext uri="{FF2B5EF4-FFF2-40B4-BE49-F238E27FC236}">
                  <a16:creationId xmlns:a16="http://schemas.microsoft.com/office/drawing/2014/main" id="{8097C87A-80FC-24F9-A71D-8941EF597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7375" y="2714395"/>
              <a:ext cx="1651552" cy="928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SonarQube Documentation | SonarQube Docs">
              <a:extLst>
                <a:ext uri="{FF2B5EF4-FFF2-40B4-BE49-F238E27FC236}">
                  <a16:creationId xmlns:a16="http://schemas.microsoft.com/office/drawing/2014/main" id="{CEEDF41E-7498-EF04-6556-CC2251D657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2285" y="1971370"/>
              <a:ext cx="1701733" cy="49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Cloud Firestore Nesting Update &amp; Increment (WEB) - DEV Community">
              <a:extLst>
                <a:ext uri="{FF2B5EF4-FFF2-40B4-BE49-F238E27FC236}">
                  <a16:creationId xmlns:a16="http://schemas.microsoft.com/office/drawing/2014/main" id="{8EAC4FE6-6914-F699-6BE7-1C986D5F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644" y="3798383"/>
              <a:ext cx="1929014" cy="809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755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A51311-E9C9-47C3-996F-1577554D96FF}"/>
              </a:ext>
            </a:extLst>
          </p:cNvPr>
          <p:cNvSpPr txBox="1"/>
          <p:nvPr/>
        </p:nvSpPr>
        <p:spPr>
          <a:xfrm>
            <a:off x="464395" y="198500"/>
            <a:ext cx="7395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Build For Scale - Cutting Edge Tools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BA72EF7-A335-71A7-D08C-69C85E1CE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46" y="894448"/>
            <a:ext cx="7149822" cy="356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7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How to Become a Car Designer in India? - CoursesXpert">
            <a:extLst>
              <a:ext uri="{FF2B5EF4-FFF2-40B4-BE49-F238E27FC236}">
                <a16:creationId xmlns:a16="http://schemas.microsoft.com/office/drawing/2014/main" id="{737A0F17-0C42-B0C6-10A0-1C6851657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98" y="3215926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A51311-E9C9-47C3-996F-1577554D96FF}"/>
              </a:ext>
            </a:extLst>
          </p:cNvPr>
          <p:cNvSpPr txBox="1"/>
          <p:nvPr/>
        </p:nvSpPr>
        <p:spPr>
          <a:xfrm>
            <a:off x="464395" y="198500"/>
            <a:ext cx="7395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your strength?</a:t>
            </a:r>
          </a:p>
        </p:txBody>
      </p:sp>
      <p:pic>
        <p:nvPicPr>
          <p:cNvPr id="2060" name="Picture 12" descr="Car Body Design - Car Design Resources, News and Tutorials">
            <a:extLst>
              <a:ext uri="{FF2B5EF4-FFF2-40B4-BE49-F238E27FC236}">
                <a16:creationId xmlns:a16="http://schemas.microsoft.com/office/drawing/2014/main" id="{29FC764B-1528-7662-EE77-F2BA526E8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98" y="1308424"/>
            <a:ext cx="2897736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Advanced Vehicle Engineering | London South Bank University">
            <a:extLst>
              <a:ext uri="{FF2B5EF4-FFF2-40B4-BE49-F238E27FC236}">
                <a16:creationId xmlns:a16="http://schemas.microsoft.com/office/drawing/2014/main" id="{465B230F-273E-F6A0-C1A1-1187D7C6D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703" y="3179869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automotive design and engineering Cheaper Than Retail Price&gt; Buy Clothing,  Accessories and lifestyle products for women &amp; men -">
            <a:extLst>
              <a:ext uri="{FF2B5EF4-FFF2-40B4-BE49-F238E27FC236}">
                <a16:creationId xmlns:a16="http://schemas.microsoft.com/office/drawing/2014/main" id="{BF2C6EB1-9910-14B0-FC14-73473EB11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053" y="1562642"/>
            <a:ext cx="31051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B05F69-CF6E-EB7D-2ECD-CF6BD821C637}"/>
              </a:ext>
            </a:extLst>
          </p:cNvPr>
          <p:cNvSpPr txBox="1"/>
          <p:nvPr/>
        </p:nvSpPr>
        <p:spPr>
          <a:xfrm>
            <a:off x="1206791" y="871166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Frontend Engineer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1374C-A36B-66F2-324A-FB58C4654F7A}"/>
              </a:ext>
            </a:extLst>
          </p:cNvPr>
          <p:cNvSpPr txBox="1"/>
          <p:nvPr/>
        </p:nvSpPr>
        <p:spPr>
          <a:xfrm>
            <a:off x="5278168" y="92673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Backend Engineer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1B28B61-7C92-60C7-51C2-1B996CDF9798}"/>
              </a:ext>
            </a:extLst>
          </p:cNvPr>
          <p:cNvSpPr/>
          <p:nvPr/>
        </p:nvSpPr>
        <p:spPr>
          <a:xfrm>
            <a:off x="3480161" y="2773091"/>
            <a:ext cx="1734855" cy="803556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52FF8E-0839-6DAE-031B-E81D1586589B}"/>
              </a:ext>
            </a:extLst>
          </p:cNvPr>
          <p:cNvSpPr txBox="1"/>
          <p:nvPr/>
        </p:nvSpPr>
        <p:spPr>
          <a:xfrm>
            <a:off x="3728434" y="299020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Full Stack</a:t>
            </a:r>
          </a:p>
        </p:txBody>
      </p:sp>
    </p:spTree>
    <p:extLst>
      <p:ext uri="{BB962C8B-B14F-4D97-AF65-F5344CB8AC3E}">
        <p14:creationId xmlns:p14="http://schemas.microsoft.com/office/powerpoint/2010/main" val="288823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A51311-E9C9-47C3-996F-1577554D96FF}"/>
              </a:ext>
            </a:extLst>
          </p:cNvPr>
          <p:cNvSpPr txBox="1"/>
          <p:nvPr/>
        </p:nvSpPr>
        <p:spPr>
          <a:xfrm>
            <a:off x="464395" y="198500"/>
            <a:ext cx="7395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Frontend Usecase To Build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600F88-4495-C535-3528-D98E5C08112E}"/>
              </a:ext>
            </a:extLst>
          </p:cNvPr>
          <p:cNvSpPr txBox="1"/>
          <p:nvPr/>
        </p:nvSpPr>
        <p:spPr>
          <a:xfrm>
            <a:off x="519477" y="2973432"/>
            <a:ext cx="84554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Build UI replica of the attached image using Angular (or) React (or) Vue.js (or) etc.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/>
              </a:rPr>
              <a:t>https://randomuser.me/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Enable drag and drop of the cards with reference's like: </a:t>
            </a:r>
          </a:p>
          <a:p>
            <a:pPr algn="l" fontAlgn="base"/>
            <a:r>
              <a:rPr lang="en-US" sz="14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https://github.com/atlassian/react-beautiful-dnd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</a:p>
          <a:p>
            <a:pPr algn="l" fontAlgn="base"/>
            <a:endParaRPr lang="en-US" sz="1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 fontAlgn="base"/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3. Build search functionality</a:t>
            </a:r>
          </a:p>
          <a:p>
            <a:pPr algn="l" fontAlgn="base"/>
            <a:endParaRPr lang="en-US" sz="1400" dirty="0">
              <a:solidFill>
                <a:srgbClr val="000000"/>
              </a:solidFill>
              <a:latin typeface="-apple-system"/>
            </a:endParaRPr>
          </a:p>
          <a:p>
            <a:pPr algn="l" fontAlgn="base"/>
            <a:r>
              <a:rPr lang="en-US" sz="1400" dirty="0">
                <a:solidFill>
                  <a:srgbClr val="000000"/>
                </a:solidFill>
                <a:latin typeface="-apple-system"/>
              </a:rPr>
              <a:t>4. Make it mobile responsive using Bootstrap (or) Material UI (or) any npm UI package etc.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715D2-21E6-38A8-2153-B018A9A7B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863" y="780306"/>
            <a:ext cx="4544729" cy="212797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05D25DB-B03F-3BAB-BE1B-37B546927246}"/>
              </a:ext>
            </a:extLst>
          </p:cNvPr>
          <p:cNvSpPr/>
          <p:nvPr/>
        </p:nvSpPr>
        <p:spPr>
          <a:xfrm>
            <a:off x="576197" y="889348"/>
            <a:ext cx="463463" cy="4616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973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A51311-E9C9-47C3-996F-1577554D96FF}"/>
              </a:ext>
            </a:extLst>
          </p:cNvPr>
          <p:cNvSpPr txBox="1"/>
          <p:nvPr/>
        </p:nvSpPr>
        <p:spPr>
          <a:xfrm>
            <a:off x="464395" y="198500"/>
            <a:ext cx="7395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Backend Usecases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498F1D-399F-BBFC-8F48-2E8AF3EB5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43" y="739035"/>
            <a:ext cx="4022187" cy="26759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0BAFD4-B565-A18B-46DC-3218886F8E5D}"/>
              </a:ext>
            </a:extLst>
          </p:cNvPr>
          <p:cNvSpPr txBox="1"/>
          <p:nvPr/>
        </p:nvSpPr>
        <p:spPr>
          <a:xfrm>
            <a:off x="389238" y="3414953"/>
            <a:ext cx="84554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Build API which store atleast 10,000 users data similar to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https://randomuser.me/</a:t>
            </a:r>
            <a:endParaRPr lang="en-US" sz="1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fontAlgn="base"/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2. API’s should support all CRUD operations </a:t>
            </a:r>
          </a:p>
          <a:p>
            <a:pPr algn="l" fontAlgn="base"/>
            <a:endParaRPr lang="en-US" sz="1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 fontAlgn="base"/>
            <a:r>
              <a:rPr lang="en-US" sz="1400" dirty="0">
                <a:solidFill>
                  <a:srgbClr val="000000"/>
                </a:solidFill>
                <a:latin typeface="-apple-system"/>
              </a:rPr>
              <a:t>3. Search capability using Image, Name, Email, Phone, DOB, Location, Gender, Address</a:t>
            </a:r>
          </a:p>
          <a:p>
            <a:pPr algn="l" fontAlgn="base"/>
            <a:endParaRPr lang="en-US" sz="1400" dirty="0">
              <a:solidFill>
                <a:srgbClr val="000000"/>
              </a:solidFill>
              <a:latin typeface="-apple-system"/>
            </a:endParaRPr>
          </a:p>
          <a:p>
            <a:pPr algn="l" fontAlgn="base"/>
            <a:r>
              <a:rPr lang="en-US" sz="1400" dirty="0">
                <a:solidFill>
                  <a:srgbClr val="000000"/>
                </a:solidFill>
                <a:latin typeface="-apple-system"/>
              </a:rPr>
              <a:t>4. Associate Swagger API documentation (&amp;) coding to follow SOLID Principle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21C1F9-963B-13D6-2BED-F0FBF4F2BB50}"/>
              </a:ext>
            </a:extLst>
          </p:cNvPr>
          <p:cNvSpPr/>
          <p:nvPr/>
        </p:nvSpPr>
        <p:spPr>
          <a:xfrm>
            <a:off x="576197" y="889348"/>
            <a:ext cx="463463" cy="4616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831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A51311-E9C9-47C3-996F-1577554D96FF}"/>
              </a:ext>
            </a:extLst>
          </p:cNvPr>
          <p:cNvSpPr txBox="1"/>
          <p:nvPr/>
        </p:nvSpPr>
        <p:spPr>
          <a:xfrm>
            <a:off x="464395" y="198500"/>
            <a:ext cx="7395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Frontend Usecase To Build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600F88-4495-C535-3528-D98E5C08112E}"/>
              </a:ext>
            </a:extLst>
          </p:cNvPr>
          <p:cNvSpPr txBox="1"/>
          <p:nvPr/>
        </p:nvSpPr>
        <p:spPr>
          <a:xfrm>
            <a:off x="682315" y="3629003"/>
            <a:ext cx="62821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Build a To-Do application similar to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/>
              </a:rPr>
              <a:t>https://keep.google.com/</a:t>
            </a:r>
            <a:endParaRPr lang="en-US" sz="1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sz="1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Enable drag and drop of the list items within the card</a:t>
            </a:r>
          </a:p>
          <a:p>
            <a:pPr algn="l" fontAlgn="base"/>
            <a:endParaRPr lang="en-US" sz="1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 fontAlgn="base"/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3. Build CRUD </a:t>
            </a:r>
            <a:r>
              <a:rPr lang="en-US" sz="1400" dirty="0">
                <a:solidFill>
                  <a:srgbClr val="000000"/>
                </a:solidFill>
                <a:latin typeface="-apple-system"/>
              </a:rPr>
              <a:t>operations using local data storage</a:t>
            </a:r>
            <a:endParaRPr lang="en-US" sz="1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 fontAlgn="base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EF8E4D-C5F2-A9C2-90C5-74C55FF11E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3" r="970"/>
          <a:stretch/>
        </p:blipFill>
        <p:spPr>
          <a:xfrm>
            <a:off x="1318828" y="879739"/>
            <a:ext cx="5490055" cy="271606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EEE1F1A-716B-F9BF-D468-2CF9DD1872AF}"/>
              </a:ext>
            </a:extLst>
          </p:cNvPr>
          <p:cNvSpPr/>
          <p:nvPr/>
        </p:nvSpPr>
        <p:spPr>
          <a:xfrm>
            <a:off x="576197" y="889348"/>
            <a:ext cx="463463" cy="4616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2495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A51311-E9C9-47C3-996F-1577554D96FF}"/>
              </a:ext>
            </a:extLst>
          </p:cNvPr>
          <p:cNvSpPr txBox="1"/>
          <p:nvPr/>
        </p:nvSpPr>
        <p:spPr>
          <a:xfrm>
            <a:off x="464395" y="198500"/>
            <a:ext cx="7395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Backend Usecases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BAFD4-B565-A18B-46DC-3218886F8E5D}"/>
              </a:ext>
            </a:extLst>
          </p:cNvPr>
          <p:cNvSpPr txBox="1"/>
          <p:nvPr/>
        </p:nvSpPr>
        <p:spPr>
          <a:xfrm>
            <a:off x="389238" y="3414953"/>
            <a:ext cx="84554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Build API which store To-Do (</a:t>
            </a:r>
            <a:r>
              <a:rPr lang="en-US" sz="1400" dirty="0">
                <a:solidFill>
                  <a:srgbClr val="000000"/>
                </a:solidFill>
                <a:latin typeface="-apple-system"/>
              </a:rPr>
              <a:t>Image, Plain Text, List, Tags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list similar to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/>
              </a:rPr>
              <a:t>https://keep.google.com/</a:t>
            </a:r>
            <a:endParaRPr lang="en-US" sz="1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fontAlgn="base"/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2. API’s should support all CRUD operations </a:t>
            </a:r>
          </a:p>
          <a:p>
            <a:pPr algn="l" fontAlgn="base"/>
            <a:endParaRPr lang="en-US" sz="1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 fontAlgn="base"/>
            <a:r>
              <a:rPr lang="en-US" sz="1400" dirty="0">
                <a:solidFill>
                  <a:srgbClr val="000000"/>
                </a:solidFill>
                <a:latin typeface="-apple-system"/>
              </a:rPr>
              <a:t>3. API’s should support search using Tags, Notes, Text</a:t>
            </a:r>
          </a:p>
          <a:p>
            <a:pPr algn="l" fontAlgn="base"/>
            <a:endParaRPr lang="en-US" sz="1400" dirty="0">
              <a:solidFill>
                <a:srgbClr val="000000"/>
              </a:solidFill>
              <a:latin typeface="-apple-system"/>
            </a:endParaRPr>
          </a:p>
          <a:p>
            <a:pPr algn="l" fontAlgn="base"/>
            <a:r>
              <a:rPr lang="en-US" sz="1400" dirty="0">
                <a:solidFill>
                  <a:srgbClr val="000000"/>
                </a:solidFill>
                <a:latin typeface="-apple-system"/>
              </a:rPr>
              <a:t>4. Associate Swagger API documentation (&amp;) coding should follow SOLID principles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E9EDB-3C8B-BCB6-5B44-E54D5B5F66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2"/>
          <a:stretch/>
        </p:blipFill>
        <p:spPr>
          <a:xfrm>
            <a:off x="1152394" y="797489"/>
            <a:ext cx="7189940" cy="248014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E474FFF-B1A3-20FC-4026-7B0F77F92E99}"/>
              </a:ext>
            </a:extLst>
          </p:cNvPr>
          <p:cNvSpPr/>
          <p:nvPr/>
        </p:nvSpPr>
        <p:spPr>
          <a:xfrm>
            <a:off x="576197" y="889348"/>
            <a:ext cx="463463" cy="4616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6198794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0160E274FA004FB11FA9700E0687D7" ma:contentTypeVersion="13" ma:contentTypeDescription="Create a new document." ma:contentTypeScope="" ma:versionID="f7b94e569f399155e1a3ebb9b93b72a9">
  <xsd:schema xmlns:xsd="http://www.w3.org/2001/XMLSchema" xmlns:xs="http://www.w3.org/2001/XMLSchema" xmlns:p="http://schemas.microsoft.com/office/2006/metadata/properties" xmlns:ns2="a5f77b5b-5c82-4992-a1b5-03ec09b2b056" xmlns:ns3="0bc3acec-6a2e-4989-814e-b1f1c3651502" targetNamespace="http://schemas.microsoft.com/office/2006/metadata/properties" ma:root="true" ma:fieldsID="3a756fe80b2a7491452e0bfdbfd0f3e9" ns2:_="" ns3:_="">
    <xsd:import namespace="a5f77b5b-5c82-4992-a1b5-03ec09b2b056"/>
    <xsd:import namespace="0bc3acec-6a2e-4989-814e-b1f1c36515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f77b5b-5c82-4992-a1b5-03ec09b2b0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c3acec-6a2e-4989-814e-b1f1c365150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394E82-0FED-40CA-9D8A-F938C500C7B5}">
  <ds:schemaRefs>
    <ds:schemaRef ds:uri="0bc3acec-6a2e-4989-814e-b1f1c3651502"/>
    <ds:schemaRef ds:uri="a5f77b5b-5c82-4992-a1b5-03ec09b2b0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EF1618B-C294-4526-9B82-D1337FD3DE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B3DA10-6793-4168-B8C8-3A21BD34623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3179</TotalTime>
  <Words>330</Words>
  <Application>Microsoft Office PowerPoint</Application>
  <PresentationFormat>On-screen Show (16:9)</PresentationFormat>
  <Paragraphs>51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맑은 고딕</vt:lpstr>
      <vt:lpstr>-apple-system</vt:lpstr>
      <vt:lpstr>Arial</vt:lpstr>
      <vt:lpstr>Calibri</vt:lpstr>
      <vt:lpstr>Nunito Sans</vt:lpstr>
      <vt:lpstr>Open Sans</vt:lpstr>
      <vt:lpstr>Cover and End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Suresh Shanmugam</cp:lastModifiedBy>
  <cp:revision>93</cp:revision>
  <dcterms:created xsi:type="dcterms:W3CDTF">2016-11-07T07:00:36Z</dcterms:created>
  <dcterms:modified xsi:type="dcterms:W3CDTF">2022-08-11T03:14:40Z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0x010100CF0160E274FA004FB11FA9700E0687D7</vt:lpwstr>
  </property>
</Properties>
</file>