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Image Compression Using Singular Value Decomposition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Analysis and Implementation\n\nSaai Aravindhraj, Sherman, Sonia, Vincent, Zaccheus, Ridheema\nAdvanced Data Analysis and Compression Techniques\nDecember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Contributions:</a:t>
            </a:r>
          </a:p>
          <a:p>
            <a:r>
              <a:t>✅ Complete open-source framework</a:t>
            </a:r>
          </a:p>
          <a:p>
            <a:r>
              <a:t>✅ Systematic evaluation across image categories</a:t>
            </a:r>
          </a:p>
          <a:p>
            <a:r>
              <a:t>✅ Interactive educational tools</a:t>
            </a:r>
          </a:p>
          <a:p>
            <a:r>
              <a:t>Main Findings:</a:t>
            </a:r>
          </a:p>
          <a:p>
            <a:r>
              <a:t>• Content-dependent performance (portraits &gt; landscapes &gt; textures)</a:t>
            </a:r>
          </a:p>
          <a:p>
            <a:r>
              <a:t>• Optimal k-values identified for different quality requirements</a:t>
            </a:r>
          </a:p>
          <a:p>
            <a:r>
              <a:t>• Strong correlation between mathematical and perceptual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SVD for Image Compression?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Digital images require significant storage space</a:t>
            </a:r>
          </a:p>
          <a:p>
            <a:r>
              <a:t>Traditional methods (JPEG) can introduce artifacts</a:t>
            </a:r>
          </a:p>
          <a:p>
            <a:r>
              <a:t>SVD provides mathematically optimal low-rank approximations</a:t>
            </a:r>
          </a:p>
          <a:p>
            <a:r>
              <a:t>Tunable compression with precise quality control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SVD Decomposition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any matrix A ∈ ℝᵐˣⁿ:</a:t>
            </a:r>
          </a:p>
          <a:p>
            <a:pPr>
              <a:defRPr sz="2400" b="1"/>
            </a:pPr>
            <a:r>
              <a:t>A = UΣVᵀ</a:t>
            </a:r>
          </a:p>
          <a:p>
            <a:r>
              <a:t>• U: Left singular vectors (orthogonal matrix)</a:t>
            </a:r>
          </a:p>
          <a:p>
            <a:r>
              <a:t>• Σ: Singular values (diagonal matrix)</a:t>
            </a:r>
          </a:p>
          <a:p>
            <a:r>
              <a:t>• Vᵀ: Right singular vectors (orthogonal matrix)</a:t>
            </a:r>
          </a:p>
          <a:p>
            <a:r>
              <a:t>Compression ratio: mn / k(m+n+1)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Comprehensive Implementation Framework</a:t>
            </a:r>
          </a:p>
        </p:txBody>
      </p:sp>
      <p:pic>
        <p:nvPicPr>
          <p:cNvPr id="3" name="Picture 2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Systematic Evaluation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 Categories:</a:t>
            </a:r>
          </a:p>
          <a:p>
            <a:r>
              <a:t>• Portraits: Smooth gradients, skin tones (10 images)</a:t>
            </a:r>
          </a:p>
          <a:p>
            <a:r>
              <a:t>• Landscapes: Natural textures, varied frequencies (10 images)</a:t>
            </a:r>
          </a:p>
          <a:p>
            <a:r>
              <a:t>• Textures: High-frequency patterns, details (10 images)</a:t>
            </a:r>
          </a:p>
          <a:p>
            <a:r>
              <a:t>Parameters: k-values 5-100, 256×256 images</a:t>
            </a:r>
          </a:p>
          <a:p>
            <a:r>
              <a:t>Quality Metrics: PSNR, SSIM, MSE, Compression ratio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Across Image Categories</a:t>
            </a:r>
          </a:p>
        </p:txBody>
      </p:sp>
      <p:pic>
        <p:nvPicPr>
          <p:cNvPr id="3" name="Picture 2" descr="psnr_vs_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Singular Value Analysis</a:t>
            </a:r>
          </a:p>
        </p:txBody>
      </p:sp>
      <p:pic>
        <p:nvPicPr>
          <p:cNvPr id="3" name="Picture 2" descr="singular_valu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Tools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 Application Features:</a:t>
            </a:r>
          </a:p>
          <a:p>
            <a:r>
              <a:t>• Real-time compression with k-value slider</a:t>
            </a:r>
          </a:p>
          <a:p>
            <a:r>
              <a:t>• Drag-and-drop image upload</a:t>
            </a:r>
          </a:p>
          <a:p>
            <a:r>
              <a:t>• Interactive plots and metrics dashboard</a:t>
            </a:r>
          </a:p>
          <a:p>
            <a:r>
              <a:t>• Batch processing capabilities</a:t>
            </a:r>
          </a:p>
          <a:p>
            <a:r>
              <a:t>Educational &amp; Research Value:</a:t>
            </a:r>
          </a:p>
          <a:p>
            <a:r>
              <a:t>• Linear algebra concept visualization</a:t>
            </a:r>
          </a:p>
          <a:p>
            <a:r>
              <a:t>• Algorithm development platform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Quality vs Compression Trade-off</a:t>
            </a:r>
          </a:p>
        </p:txBody>
      </p:sp>
      <p:pic>
        <p:nvPicPr>
          <p:cNvPr id="3" name="Picture 2" descr="compression_analys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