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Libre Franklin" pitchFamily="2" charset="0"/>
      <p:regular r:id="rId8"/>
      <p:bold r:id="rId9"/>
      <p:italic r:id="rId10"/>
      <p:boldItalic r:id="rId11"/>
    </p:embeddedFont>
    <p:embeddedFont>
      <p:font typeface="Sitka Heading" pitchFamily="2" charset="0"/>
      <p:regular r:id="rId12"/>
      <p:bold r:id="rId13"/>
      <p:italic r:id="rId14"/>
      <p:bold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10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83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0885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02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8781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501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065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907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939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986121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036122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725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55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90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381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136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32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05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657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  <p:sldLayoutId id="2147483914" r:id="rId18"/>
    <p:sldLayoutId id="2147483915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2865120" y="59463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2276856" y="1508760"/>
            <a:ext cx="7699248" cy="47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rgbClr val="5D7C3F"/>
              </a:buClr>
              <a:buSzPts val="1200"/>
            </a:pPr>
            <a:endParaRPr lang="en-US" sz="1400" b="1" dirty="0">
              <a:solidFill>
                <a:srgbClr val="5D7C3F"/>
              </a:solidFill>
              <a:sym typeface="Franklin Gothic"/>
            </a:endParaRPr>
          </a:p>
          <a:p>
            <a:pPr marL="285750" lvl="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Problem Statement Title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 of products in major  e-marketplaces</a:t>
            </a:r>
          </a:p>
          <a:p>
            <a:pPr marL="285750" lvl="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Team Name: 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One piece</a:t>
            </a:r>
            <a:endParaRPr lang="en-US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Team Leader Name: 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Saai Krahaanth S JA</a:t>
            </a:r>
            <a:endParaRPr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College Code :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4116</a:t>
            </a:r>
            <a:endParaRPr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Prince Dr K Vasudevan College Of Engineering and Technology</a:t>
            </a:r>
            <a:endParaRPr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Theme Name: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Empowering Informed Choices: Comparing Product Prices Across E-Marketplaces</a:t>
            </a:r>
            <a:endParaRPr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77155" y="148173"/>
            <a:ext cx="2230765" cy="115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894919" y="76961"/>
            <a:ext cx="5534431" cy="64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7" y="749807"/>
            <a:ext cx="7200057" cy="594432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0050" indent="-1714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a web-based platform that enables users to compare prices of products available on various other prominent e-marketplaces, ensuring cost-effectiveness government procurement.</a:t>
            </a:r>
          </a:p>
          <a:p>
            <a:pPr marL="4000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tool will empower government departments, organizations, and public sector undertakings to make data-driven decisions.</a:t>
            </a:r>
          </a:p>
          <a:p>
            <a:pPr marL="400050" lvl="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 to extract product data from GeM and other e-marketplaces . Consider using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database (e.g.,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MySQL, MongoDB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store the collected data, ensuring it is well-organized and accessible for analysis.</a:t>
            </a:r>
          </a:p>
          <a:p>
            <a:pPr marL="400050" lvl="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algorithms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compare product prices, taking into account various factors, such as shipping costs, discounts, and taxes.</a:t>
            </a:r>
          </a:p>
          <a:p>
            <a:pPr marL="4000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set price drop alerts for products they are interested in.</a:t>
            </a:r>
          </a:p>
          <a:p>
            <a:pPr marL="4000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notifications via email or push notifications when significant price changes occur.</a:t>
            </a:r>
          </a:p>
          <a:p>
            <a:pPr marL="4000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monetization options such as advertising partnerships, premium features, or affiliate marketing with e-marketplaces.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C6802B3E-D01D-6F4D-4D13-F7EA4D8D53D3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19" t="-23996" r="-22413" b="-6166"/>
          <a:stretch/>
        </p:blipFill>
        <p:spPr bwMode="auto">
          <a:xfrm>
            <a:off x="6355080" y="76961"/>
            <a:ext cx="677109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Complete Guide on What is Full Stack Web Development">
            <a:extLst>
              <a:ext uri="{FF2B5EF4-FFF2-40B4-BE49-F238E27FC236}">
                <a16:creationId xmlns:a16="http://schemas.microsoft.com/office/drawing/2014/main" id="{2226ABEE-F958-3B74-0D7D-82940F329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8" t="4878" r="10593" b="16725"/>
          <a:stretch/>
        </p:blipFill>
        <p:spPr bwMode="auto">
          <a:xfrm>
            <a:off x="7543800" y="3749421"/>
            <a:ext cx="4523913" cy="2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15191" y="142910"/>
            <a:ext cx="1175488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19DAA-642A-B523-8641-8B12803D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138" y="753773"/>
            <a:ext cx="5036198" cy="5578447"/>
          </a:xfrm>
        </p:spPr>
        <p:txBody>
          <a:bodyPr/>
          <a:lstStyle/>
          <a:p>
            <a:r>
              <a:rPr lang="en-IN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 Project</a:t>
            </a:r>
            <a:r>
              <a:rPr lang="en-IN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Procurement Optimization:</a:t>
            </a:r>
          </a:p>
          <a:p>
            <a:pPr marL="2286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1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compare product prices with other e-marketplaces to ensure they obtain the best prices 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services.</a:t>
            </a:r>
          </a:p>
          <a:p>
            <a:pPr marL="228600" indent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Cost Savings:</a:t>
            </a:r>
          </a:p>
          <a:p>
            <a:pPr marL="2286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Small businesses can use Price Wise to find cost-effective suppliers for their procurement needs.</a:t>
            </a:r>
          </a:p>
          <a:p>
            <a:pPr marL="228600" indent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Shopping:</a:t>
            </a:r>
          </a:p>
          <a:p>
            <a:pPr marL="2286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Everyday consumers can use the platform to find the best deals on products, potentially saving money on their purchases.</a:t>
            </a:r>
          </a:p>
          <a:p>
            <a:pPr marL="228600" indent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Purchase Planning:</a:t>
            </a:r>
          </a:p>
          <a:p>
            <a:pPr marL="2286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Organizations planning bulk purchases can use the historical price trends to time their procurement for maximum savings.</a:t>
            </a:r>
          </a:p>
          <a:p>
            <a:pPr marL="228600" indent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Alerting for Specific Products:</a:t>
            </a:r>
          </a:p>
          <a:p>
            <a:pPr marL="2286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Users can set up price drop alerts for products they intend to purchase, ensuring they don't miss out on discounts.</a:t>
            </a:r>
          </a:p>
          <a:p>
            <a:pPr marL="228600" indent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Price Comparison:</a:t>
            </a:r>
          </a:p>
          <a:p>
            <a:pPr marL="2286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Vendors can monitor their competitors' prices and adjust their offerings to stay competitive.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AB0D5-FF41-8517-A86D-3333AD301797}"/>
              </a:ext>
            </a:extLst>
          </p:cNvPr>
          <p:cNvSpPr txBox="1"/>
          <p:nvPr/>
        </p:nvSpPr>
        <p:spPr>
          <a:xfrm>
            <a:off x="5587283" y="915416"/>
            <a:ext cx="4725117" cy="599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Dependencies &amp; Stakeholders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  <a:sym typeface="Libre Franklin"/>
              </a:rPr>
              <a:t>:</a:t>
            </a:r>
          </a:p>
          <a:p>
            <a:pPr algn="l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ibre Franklin"/>
              <a:sym typeface="Libre Franklin"/>
            </a:endParaRP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Data Sources: </a:t>
            </a:r>
          </a:p>
          <a:p>
            <a:pPr algn="l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	 APIs of widely used e-marketplaces.</a:t>
            </a:r>
          </a:p>
          <a:p>
            <a:pPr algn="l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Database Management:</a:t>
            </a: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for storing and managing product data.</a:t>
            </a:r>
          </a:p>
          <a:p>
            <a:pPr algn="l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User Interaction:</a:t>
            </a: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 for user interface, back-end development for functionality.</a:t>
            </a:r>
          </a:p>
          <a:p>
            <a:pPr algn="l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Security:</a:t>
            </a: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protocols and encryption to protect user data.</a:t>
            </a:r>
          </a:p>
          <a:p>
            <a:pPr algn="l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Testing:</a:t>
            </a: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and quality assurance procedures.</a:t>
            </a:r>
          </a:p>
          <a:p>
            <a:pPr algn="l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Monetization Partners:</a:t>
            </a: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for revenue generation.</a:t>
            </a:r>
          </a:p>
          <a:p>
            <a:pPr algn="l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Infrastructure:</a:t>
            </a: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Cloud-based infrastructure for scalability.</a:t>
            </a:r>
          </a:p>
          <a:p>
            <a:pPr algn="l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Users: </a:t>
            </a:r>
          </a:p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stakeholders, including government departments and organizations.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    SAAI KRAHAANTH S JA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Branch : B.E   Stream : CSE   Year : III 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Name:	 MOHITH SHAKTHI T</a:t>
            </a:r>
            <a:r>
              <a:rPr lang="en-US" sz="20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Branch : B.E   Stream : CSE   Year : III )</a:t>
            </a:r>
          </a:p>
          <a:p>
            <a:pPr marL="28575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Name:	 KISHORE P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Branch : B.E   Stream : CSE   Year : III )</a:t>
            </a:r>
          </a:p>
          <a:p>
            <a:pPr marL="28575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Name: 	  KRISHNA 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 Branch : B.E   Stream : CSE   Year : III )</a:t>
            </a:r>
          </a:p>
          <a:p>
            <a:pPr marL="28575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Name:  	KALEESHWARAN	  A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Branch : B.E   Stream : CSE   Year : III )</a:t>
            </a:r>
          </a:p>
          <a:p>
            <a:pPr marL="28575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Name:    MOHANARANGAN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Branch : B.E   Stream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Year : III )</a:t>
            </a:r>
          </a:p>
          <a:p>
            <a:pPr marL="285750" indent="-285750">
              <a:buClr>
                <a:srgbClr val="5D7C3F"/>
              </a:buClr>
              <a:buSzPts val="1200"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614</Words>
  <Application>Microsoft Office PowerPoint</Application>
  <PresentationFormat>Widescreen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Times New Roman</vt:lpstr>
      <vt:lpstr>Wingdings 3</vt:lpstr>
      <vt:lpstr>Arial</vt:lpstr>
      <vt:lpstr>Wingdings</vt:lpstr>
      <vt:lpstr>Sitka Heading</vt:lpstr>
      <vt:lpstr>Trebuchet MS</vt:lpstr>
      <vt:lpstr>Calibri</vt:lpstr>
      <vt:lpstr>Franklin Gothic</vt:lpstr>
      <vt:lpstr>Libre Franklin</vt:lpstr>
      <vt:lpstr>Facet</vt:lpstr>
      <vt:lpstr>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Vishal S</cp:lastModifiedBy>
  <cp:revision>11</cp:revision>
  <dcterms:created xsi:type="dcterms:W3CDTF">2022-02-11T07:14:46Z</dcterms:created>
  <dcterms:modified xsi:type="dcterms:W3CDTF">2024-01-22T15:08:16Z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