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"/>
  </p:notesMasterIdLst>
  <p:sldIdLst>
    <p:sldId id="35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42771B4-48E3-481E-A677-16330F447748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792"/>
    <a:srgbClr val="D3BA68"/>
    <a:srgbClr val="FF0000"/>
    <a:srgbClr val="0A66C2"/>
    <a:srgbClr val="FFFFFF"/>
    <a:srgbClr val="006C31"/>
    <a:srgbClr val="92D050"/>
    <a:srgbClr val="EDE3C3"/>
    <a:srgbClr val="817C6E"/>
    <a:srgbClr val="04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A000F-DE9D-49E4-B22A-EDECC23DE75B}" v="37" dt="2024-08-14T04:49:4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62862" autoAdjust="0"/>
  </p:normalViewPr>
  <p:slideViewPr>
    <p:cSldViewPr snapToGrid="0">
      <p:cViewPr varScale="1">
        <p:scale>
          <a:sx n="97" d="100"/>
          <a:sy n="97" d="100"/>
        </p:scale>
        <p:origin x="214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1A8F-5380-4468-8C63-797E2CE4C166}" type="datetimeFigureOut">
              <a:rPr lang="en-IN" smtClean="0"/>
              <a:t>03/11/24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980B-562F-4114-B854-5A3EE7F5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3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98425-055A-63CF-2266-C3C39A54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0389D-FE27-0C0D-B510-AD88D4E09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56911-CE71-65CF-37D9-54A221DE3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8A20-6A28-68B0-71E5-4EA48B6D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8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04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2mDPZN1afzw?si=RbU8N9ZiU-vXmj_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58AB-47B5-8E4B-5EE9-F52C205B1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AC7209-6297-4F6B-5A15-5A46777EF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-12"/>
          <a:stretch/>
        </p:blipFill>
        <p:spPr bwMode="auto">
          <a:xfrm>
            <a:off x="251096" y="2070977"/>
            <a:ext cx="8397551" cy="34861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B13DA-55F6-BA0F-1977-D233E3E64FD1}"/>
              </a:ext>
            </a:extLst>
          </p:cNvPr>
          <p:cNvSpPr txBox="1"/>
          <p:nvPr/>
        </p:nvSpPr>
        <p:spPr>
          <a:xfrm>
            <a:off x="2775803" y="3279559"/>
            <a:ext cx="1108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bg1"/>
                </a:solidFill>
              </a:rPr>
              <a:t>Purchase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41750-D9E2-E93A-C662-269AF07C6BE2}"/>
              </a:ext>
            </a:extLst>
          </p:cNvPr>
          <p:cNvSpPr txBox="1"/>
          <p:nvPr/>
        </p:nvSpPr>
        <p:spPr>
          <a:xfrm>
            <a:off x="5671757" y="3279559"/>
            <a:ext cx="1108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bg1"/>
                </a:solidFill>
              </a:rPr>
              <a:t>Sell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82FF1-18CC-008F-A873-52D0685FE0B5}"/>
              </a:ext>
            </a:extLst>
          </p:cNvPr>
          <p:cNvSpPr txBox="1"/>
          <p:nvPr/>
        </p:nvSpPr>
        <p:spPr>
          <a:xfrm>
            <a:off x="8341362" y="1771475"/>
            <a:ext cx="38749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cs typeface="Calibri"/>
              </a:rPr>
              <a:t>Consequences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Dissatisfied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Decrease in sales and profits.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Unnecessary inventory holding costs.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Write-off inventory,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C406-9F9F-E1C3-6072-592110C7B488}"/>
              </a:ext>
            </a:extLst>
          </p:cNvPr>
          <p:cNvSpPr txBox="1"/>
          <p:nvPr/>
        </p:nvSpPr>
        <p:spPr>
          <a:xfrm>
            <a:off x="0" y="447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Challenge &amp;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0B978-30B4-E42C-940C-CFE7642CCF5B}"/>
              </a:ext>
            </a:extLst>
          </p:cNvPr>
          <p:cNvSpPr txBox="1"/>
          <p:nvPr/>
        </p:nvSpPr>
        <p:spPr>
          <a:xfrm>
            <a:off x="251097" y="1024873"/>
            <a:ext cx="8397550" cy="91940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In 2018, retail stores in the U.S. lost out $300 M because of poor inventory management. Half of them admitted that this happened because they weren’t aware of when to purchase, which product and at what quantity.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88673-AF3F-DF20-1604-C78A044483D7}"/>
              </a:ext>
            </a:extLst>
          </p:cNvPr>
          <p:cNvSpPr txBox="1"/>
          <p:nvPr/>
        </p:nvSpPr>
        <p:spPr>
          <a:xfrm>
            <a:off x="718457" y="5972636"/>
            <a:ext cx="90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Inventory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1817</TotalTime>
  <Words>74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Manoharan</dc:creator>
  <cp:lastModifiedBy>Saaijeesh Sottalu Naresh</cp:lastModifiedBy>
  <cp:revision>2</cp:revision>
  <dcterms:created xsi:type="dcterms:W3CDTF">2013-07-15T20:26:40Z</dcterms:created>
  <dcterms:modified xsi:type="dcterms:W3CDTF">2024-11-03T22:01:56Z</dcterms:modified>
</cp:coreProperties>
</file>