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66" r:id="rId3"/>
    <p:sldId id="258" r:id="rId4"/>
    <p:sldId id="259" r:id="rId5"/>
    <p:sldId id="267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BAD8-0035-4A81-9680-29E9A196B6E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4070-8B98-46B8-8336-860CF4528B2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8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BAD8-0035-4A81-9680-29E9A196B6E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4070-8B98-46B8-8336-860CF4528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24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BAD8-0035-4A81-9680-29E9A196B6E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4070-8B98-46B8-8336-860CF4528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6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BAD8-0035-4A81-9680-29E9A196B6E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4070-8B98-46B8-8336-860CF4528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89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BAD8-0035-4A81-9680-29E9A196B6E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4070-8B98-46B8-8336-860CF4528B2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2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BAD8-0035-4A81-9680-29E9A196B6E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4070-8B98-46B8-8336-860CF4528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88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BAD8-0035-4A81-9680-29E9A196B6E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4070-8B98-46B8-8336-860CF4528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14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BAD8-0035-4A81-9680-29E9A196B6E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4070-8B98-46B8-8336-860CF4528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77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BAD8-0035-4A81-9680-29E9A196B6E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4070-8B98-46B8-8336-860CF4528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63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72BAD8-0035-4A81-9680-29E9A196B6E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BA4070-8B98-46B8-8336-860CF4528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02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BAD8-0035-4A81-9680-29E9A196B6E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4070-8B98-46B8-8336-860CF4528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9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72BAD8-0035-4A81-9680-29E9A196B6E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BA4070-8B98-46B8-8336-860CF4528B2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40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A878C-5E87-CD09-B675-D1DB9083B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40653"/>
            <a:ext cx="4866640" cy="32444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1F00B9-C55F-F06F-A31D-44463EFF6BF9}"/>
              </a:ext>
            </a:extLst>
          </p:cNvPr>
          <p:cNvSpPr txBox="1"/>
          <p:nvPr/>
        </p:nvSpPr>
        <p:spPr>
          <a:xfrm>
            <a:off x="6969760" y="2427776"/>
            <a:ext cx="386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800" u="sng" dirty="0">
                <a:latin typeface="Franklin Gothic Demi Cond" panose="020B0706030402020204" pitchFamily="34" charset="0"/>
              </a:rPr>
              <a:t>ANALYSING PIZZA SALES DATA USING </a:t>
            </a:r>
            <a:br>
              <a:rPr lang="en-GB" sz="3800" u="sng" dirty="0">
                <a:latin typeface="Franklin Gothic Demi Cond" panose="020B0706030402020204" pitchFamily="34" charset="0"/>
              </a:rPr>
            </a:br>
            <a:r>
              <a:rPr lang="en-GB" sz="3800" u="sng" dirty="0">
                <a:latin typeface="Franklin Gothic Demi Cond" panose="020B0706030402020204" pitchFamily="34" charset="0"/>
              </a:rPr>
              <a:t>SQL  </a:t>
            </a:r>
            <a:endParaRPr lang="en-IN" sz="3800" u="sng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68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0D4AA-DAB8-17D4-44AC-4F957DEC4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23" y="1947994"/>
            <a:ext cx="9640954" cy="4282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2E536D-7AB2-66ED-12A5-841C82A92973}"/>
              </a:ext>
            </a:extLst>
          </p:cNvPr>
          <p:cNvSpPr txBox="1"/>
          <p:nvPr/>
        </p:nvSpPr>
        <p:spPr>
          <a:xfrm>
            <a:off x="914400" y="745549"/>
            <a:ext cx="2499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#QUERY 9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57870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4F20F2-5287-6BA5-84F0-8D482E209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72" y="1428539"/>
            <a:ext cx="9628255" cy="4854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F31C07-F1C7-0D63-6F99-05DEC613F211}"/>
              </a:ext>
            </a:extLst>
          </p:cNvPr>
          <p:cNvSpPr txBox="1"/>
          <p:nvPr/>
        </p:nvSpPr>
        <p:spPr>
          <a:xfrm>
            <a:off x="914400" y="745549"/>
            <a:ext cx="2499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#QUERY 10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426394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89CC8E-9ABF-ABB5-A361-09AA25E15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1583516"/>
            <a:ext cx="8937283" cy="401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FEC04A-2034-4938-50E1-3D525C90EDB8}"/>
              </a:ext>
            </a:extLst>
          </p:cNvPr>
          <p:cNvSpPr txBox="1"/>
          <p:nvPr/>
        </p:nvSpPr>
        <p:spPr>
          <a:xfrm>
            <a:off x="914400" y="745549"/>
            <a:ext cx="2499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#QUERY 1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40220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0F977B-F866-F479-AE79-BCE8E8BD8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07" y="1786713"/>
            <a:ext cx="8586785" cy="4077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E20080-A869-FC87-A575-FB22C0916434}"/>
              </a:ext>
            </a:extLst>
          </p:cNvPr>
          <p:cNvSpPr txBox="1"/>
          <p:nvPr/>
        </p:nvSpPr>
        <p:spPr>
          <a:xfrm>
            <a:off x="914400" y="745549"/>
            <a:ext cx="2499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#QUERY 2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56484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B707D9-B602-1B90-7D5E-3B7BBB71C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01" y="1692744"/>
            <a:ext cx="8920797" cy="3817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37600-5A44-C9BE-225F-6B00759242CA}"/>
              </a:ext>
            </a:extLst>
          </p:cNvPr>
          <p:cNvSpPr txBox="1"/>
          <p:nvPr/>
        </p:nvSpPr>
        <p:spPr>
          <a:xfrm>
            <a:off x="772160" y="693556"/>
            <a:ext cx="2499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#QUERY 3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412995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3C58C9-8998-D049-481D-710D0A405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913" y="1713046"/>
            <a:ext cx="8184174" cy="4244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D17843-D00E-CFFB-E223-E2AC2DC39278}"/>
              </a:ext>
            </a:extLst>
          </p:cNvPr>
          <p:cNvSpPr txBox="1"/>
          <p:nvPr/>
        </p:nvSpPr>
        <p:spPr>
          <a:xfrm>
            <a:off x="914400" y="745549"/>
            <a:ext cx="2499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#QUERY 4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11763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B82091-1E90-E742-2416-63DA479A8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80" y="1533976"/>
            <a:ext cx="9009729" cy="42370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50A26E-DB34-9EDD-9A93-28A7A14EE3B3}"/>
              </a:ext>
            </a:extLst>
          </p:cNvPr>
          <p:cNvSpPr txBox="1"/>
          <p:nvPr/>
        </p:nvSpPr>
        <p:spPr>
          <a:xfrm>
            <a:off x="914400" y="745549"/>
            <a:ext cx="2499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#QUERY 5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48835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7BA77D-A2F8-2EAD-2E07-AEEC6C5DE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63" y="1814654"/>
            <a:ext cx="9617273" cy="4061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E7AC66-E7AE-C580-D5BC-88294DFA91CA}"/>
              </a:ext>
            </a:extLst>
          </p:cNvPr>
          <p:cNvSpPr txBox="1"/>
          <p:nvPr/>
        </p:nvSpPr>
        <p:spPr>
          <a:xfrm>
            <a:off x="914400" y="745549"/>
            <a:ext cx="2499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#QUERY 6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77699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5FEBA-0794-D10F-B0E0-17CBDACA4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88" y="1635571"/>
            <a:ext cx="9061824" cy="4359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53DAB5-F877-71A7-518D-BE5B9DCF417A}"/>
              </a:ext>
            </a:extLst>
          </p:cNvPr>
          <p:cNvSpPr txBox="1"/>
          <p:nvPr/>
        </p:nvSpPr>
        <p:spPr>
          <a:xfrm>
            <a:off x="914400" y="745549"/>
            <a:ext cx="2499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#QUERY 7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99702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376A78-1A93-5573-4FBB-C2A95DF68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70" y="1796863"/>
            <a:ext cx="9685859" cy="43209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2EE4B8-8EF4-9F0B-611F-860082DE1DB1}"/>
              </a:ext>
            </a:extLst>
          </p:cNvPr>
          <p:cNvSpPr txBox="1"/>
          <p:nvPr/>
        </p:nvSpPr>
        <p:spPr>
          <a:xfrm>
            <a:off x="914400" y="745549"/>
            <a:ext cx="2499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#QUERY 8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715607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31</TotalTime>
  <Words>37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Franklin Gothic Demi Cond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SRS Saaketh</dc:creator>
  <cp:lastModifiedBy>SRS Saaketh</cp:lastModifiedBy>
  <cp:revision>1</cp:revision>
  <dcterms:created xsi:type="dcterms:W3CDTF">2024-04-29T12:43:21Z</dcterms:created>
  <dcterms:modified xsi:type="dcterms:W3CDTF">2024-04-29T13:15:06Z</dcterms:modified>
</cp:coreProperties>
</file>