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4673"/>
  </p:normalViewPr>
  <p:slideViewPr>
    <p:cSldViewPr snapToGrid="0" snapToObjects="1">
      <p:cViewPr varScale="1">
        <p:scale>
          <a:sx n="144" d="100"/>
          <a:sy n="144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8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4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0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27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48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7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6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9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5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55F3FD9-1957-314B-89B3-196C3A647F86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94420ED-A2C2-5E47-88BF-4FD766E6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B80B-0FCF-094B-88AC-4AC378E8D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94" y="820522"/>
            <a:ext cx="9144000" cy="3502903"/>
          </a:xfrm>
        </p:spPr>
        <p:txBody>
          <a:bodyPr>
            <a:normAutofit/>
          </a:bodyPr>
          <a:lstStyle/>
          <a:p>
            <a:r>
              <a:rPr lang="en-US" dirty="0"/>
              <a:t>Tilt Sensor </a:t>
            </a:r>
            <a:br>
              <a:rPr lang="en-US" dirty="0"/>
            </a:br>
            <a:r>
              <a:rPr lang="en-US" dirty="0"/>
              <a:t>With Raspberry Pi and </a:t>
            </a:r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19F5C-7574-2C49-9039-948129ABB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Saakshi </a:t>
            </a:r>
            <a:r>
              <a:rPr lang="en-US" dirty="0" err="1"/>
              <a:t>gusain</a:t>
            </a:r>
            <a:endParaRPr lang="en-US" dirty="0"/>
          </a:p>
          <a:p>
            <a:r>
              <a:rPr lang="en-US" dirty="0"/>
              <a:t>CISCO</a:t>
            </a:r>
          </a:p>
        </p:txBody>
      </p:sp>
    </p:spTree>
    <p:extLst>
      <p:ext uri="{BB962C8B-B14F-4D97-AF65-F5344CB8AC3E}">
        <p14:creationId xmlns:p14="http://schemas.microsoft.com/office/powerpoint/2010/main" val="51655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752E-7DAB-9047-9B98-60782D9F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Raspberry 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1EDF48-8049-4F45-A0ED-F69B3795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284533" cy="3416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/>
              <a:t>Raspberry Pi</a:t>
            </a:r>
            <a:r>
              <a:rPr lang="en-IN" dirty="0"/>
              <a:t> is a low cost, credit-card sized computer that plugs into a computer monitor or TV, and uses a standard keyboard and mouse. It is a capable little device that enables people of all ages to explore computing, and to learn how to program.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Here are the various components on the Raspberry Pi board:</a:t>
            </a:r>
          </a:p>
          <a:p>
            <a:r>
              <a:rPr lang="en-IN" b="1" dirty="0"/>
              <a:t>ARM CPU/GPU</a:t>
            </a:r>
            <a:endParaRPr lang="en-IN" dirty="0"/>
          </a:p>
          <a:p>
            <a:r>
              <a:rPr lang="en-IN" b="1" dirty="0"/>
              <a:t>GPIO</a:t>
            </a:r>
            <a:r>
              <a:rPr lang="en-IN" dirty="0"/>
              <a:t> </a:t>
            </a:r>
            <a:r>
              <a:rPr lang="en-IN" b="1" dirty="0"/>
              <a:t>RCA</a:t>
            </a:r>
            <a:r>
              <a:rPr lang="en-IN" dirty="0"/>
              <a:t> </a:t>
            </a:r>
          </a:p>
          <a:p>
            <a:r>
              <a:rPr lang="en-IN" b="1" dirty="0"/>
              <a:t>Audio out</a:t>
            </a:r>
            <a:r>
              <a:rPr lang="en-IN" dirty="0"/>
              <a:t>.</a:t>
            </a:r>
          </a:p>
          <a:p>
            <a:r>
              <a:rPr lang="en-IN" b="1" dirty="0"/>
              <a:t>LEDs</a:t>
            </a:r>
            <a:r>
              <a:rPr lang="en-IN" dirty="0"/>
              <a:t> </a:t>
            </a:r>
            <a:r>
              <a:rPr lang="en-IN" b="1" dirty="0"/>
              <a:t>USB</a:t>
            </a:r>
            <a:r>
              <a:rPr lang="en-IN" dirty="0"/>
              <a:t> </a:t>
            </a:r>
            <a:r>
              <a:rPr lang="en-IN" b="1" dirty="0"/>
              <a:t>HDMI</a:t>
            </a:r>
            <a:endParaRPr lang="en-IN" dirty="0"/>
          </a:p>
          <a:p>
            <a:r>
              <a:rPr lang="en-IN" b="1" dirty="0"/>
              <a:t>Power</a:t>
            </a:r>
            <a:r>
              <a:rPr lang="en-IN" dirty="0"/>
              <a:t> </a:t>
            </a:r>
          </a:p>
          <a:p>
            <a:r>
              <a:rPr lang="en-IN" b="1" dirty="0"/>
              <a:t>SD </a:t>
            </a:r>
            <a:r>
              <a:rPr lang="en-IN" b="1" dirty="0" err="1"/>
              <a:t>cardslot</a:t>
            </a:r>
            <a:r>
              <a:rPr lang="en-IN" dirty="0"/>
              <a:t> </a:t>
            </a:r>
          </a:p>
          <a:p>
            <a:r>
              <a:rPr lang="en-IN" b="1" dirty="0"/>
              <a:t>Ethernet</a:t>
            </a:r>
            <a:endParaRPr lang="en-IN" dirty="0"/>
          </a:p>
          <a:p>
            <a:endParaRPr lang="en-US" dirty="0"/>
          </a:p>
        </p:txBody>
      </p:sp>
      <p:pic>
        <p:nvPicPr>
          <p:cNvPr id="1028" name="Picture 4" descr="Image result for raspberry pi 3">
            <a:extLst>
              <a:ext uri="{FF2B5EF4-FFF2-40B4-BE49-F238E27FC236}">
                <a16:creationId xmlns:a16="http://schemas.microsoft.com/office/drawing/2014/main" id="{5D66AF15-9A2A-E243-9D7E-5B13546C7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273" y="3668020"/>
            <a:ext cx="2881312" cy="216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53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CB87-1EED-5843-A9DF-BE88E1E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1A326-B83C-3E4B-B6B3-1B5EE4AA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917732" cy="3416300"/>
          </a:xfrm>
        </p:spPr>
        <p:txBody>
          <a:bodyPr/>
          <a:lstStyle/>
          <a:p>
            <a:pPr marL="0" indent="0">
              <a:buNone/>
            </a:pPr>
            <a:r>
              <a:rPr lang="en-IN" b="1" dirty="0" err="1"/>
              <a:t>Webex</a:t>
            </a:r>
            <a:r>
              <a:rPr lang="en-IN" b="1" dirty="0"/>
              <a:t> Teams</a:t>
            </a:r>
            <a:r>
              <a:rPr lang="en-IN" dirty="0"/>
              <a:t> is an all-in-one solution for messaging, file sharing, white boarding, video meetings, calling, and more. It keeps </a:t>
            </a:r>
            <a:r>
              <a:rPr lang="en-IN" b="1" dirty="0"/>
              <a:t>teams</a:t>
            </a:r>
            <a:r>
              <a:rPr lang="en-IN" dirty="0"/>
              <a:t> connected anytime, anywhere, and moves work forward faster.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what is webex teams">
            <a:extLst>
              <a:ext uri="{FF2B5EF4-FFF2-40B4-BE49-F238E27FC236}">
                <a16:creationId xmlns:a16="http://schemas.microsoft.com/office/drawing/2014/main" id="{DCEAC884-9DF1-5340-9E0C-5C9EB6FC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58" y="3444535"/>
            <a:ext cx="4968877" cy="361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14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E050-8630-A54C-8654-C7929D7D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C3C9-0FC5-F74E-AE23-F5FB4803F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81830" cy="3416300"/>
          </a:xfrm>
        </p:spPr>
        <p:txBody>
          <a:bodyPr>
            <a:normAutofit/>
          </a:bodyPr>
          <a:lstStyle/>
          <a:p>
            <a:r>
              <a:rPr lang="en-US" dirty="0"/>
              <a:t>Upon motion detection by the tilt sensor, a display message will be  	displayed on   the LCD screen, LED light will blink and a message will  	displayed on the WebEx teams  alerting the user about the motion.</a:t>
            </a:r>
          </a:p>
          <a:p>
            <a:r>
              <a:rPr lang="en-US" dirty="0"/>
              <a:t> Use Case</a:t>
            </a:r>
          </a:p>
          <a:p>
            <a:pPr marL="0" indent="0">
              <a:buNone/>
            </a:pPr>
            <a:r>
              <a:rPr lang="en-US" dirty="0"/>
              <a:t>	In scenarios where motion detection can alert the user about a possible   	intrusion or     violation etc..</a:t>
            </a:r>
          </a:p>
          <a:p>
            <a:r>
              <a:rPr lang="en-US" dirty="0"/>
              <a:t> Next Steps</a:t>
            </a:r>
          </a:p>
          <a:p>
            <a:pPr marL="0" indent="0">
              <a:buNone/>
            </a:pPr>
            <a:r>
              <a:rPr lang="en-US" dirty="0"/>
              <a:t>      WebEx calling feature: to immediately place a call after the motion is detected</a:t>
            </a:r>
          </a:p>
          <a:p>
            <a:pPr marL="0" indent="0">
              <a:buNone/>
            </a:pPr>
            <a:r>
              <a:rPr lang="en-US" dirty="0"/>
              <a:t>      Webhooks : type a message on </a:t>
            </a:r>
            <a:r>
              <a:rPr lang="en-US" dirty="0" err="1"/>
              <a:t>Webex</a:t>
            </a:r>
            <a:r>
              <a:rPr lang="en-US" dirty="0"/>
              <a:t> teams and make the LED/LCD work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9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BFA1-B5FD-2242-AD74-754BCB78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Used</a:t>
            </a:r>
          </a:p>
        </p:txBody>
      </p:sp>
      <p:pic>
        <p:nvPicPr>
          <p:cNvPr id="2054" name="Picture 6" descr="Image result for raspberry pi tilt sensor">
            <a:extLst>
              <a:ext uri="{FF2B5EF4-FFF2-40B4-BE49-F238E27FC236}">
                <a16:creationId xmlns:a16="http://schemas.microsoft.com/office/drawing/2014/main" id="{F8CBC95B-A979-CB4A-B443-957BE49E7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29" y="3233198"/>
            <a:ext cx="1757780" cy="145719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raspberry pi LCD">
            <a:extLst>
              <a:ext uri="{FF2B5EF4-FFF2-40B4-BE49-F238E27FC236}">
                <a16:creationId xmlns:a16="http://schemas.microsoft.com/office/drawing/2014/main" id="{D84BD42A-371B-3640-89C7-D4B09102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93" y="3233197"/>
            <a:ext cx="1757780" cy="14571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aspberry pi LED">
            <a:extLst>
              <a:ext uri="{FF2B5EF4-FFF2-40B4-BE49-F238E27FC236}">
                <a16:creationId xmlns:a16="http://schemas.microsoft.com/office/drawing/2014/main" id="{69621152-91DB-E646-B119-A8B9D470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696" y="3233199"/>
            <a:ext cx="1817341" cy="148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DC9929-3EB2-C342-8668-6C0683C39E83}"/>
              </a:ext>
            </a:extLst>
          </p:cNvPr>
          <p:cNvSpPr/>
          <p:nvPr/>
        </p:nvSpPr>
        <p:spPr>
          <a:xfrm>
            <a:off x="4530587" y="4911255"/>
            <a:ext cx="3414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0" i="0" u="none" strike="noStrike" dirty="0">
                <a:solidFill>
                  <a:srgbClr val="343537"/>
                </a:solidFill>
                <a:effectLst/>
                <a:latin typeface="-apple-system"/>
              </a:rPr>
              <a:t>1x SW-520D Tilt Switch Sensor Module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73B2F0-C329-A848-A6DC-B8F9AE1366F3}"/>
              </a:ext>
            </a:extLst>
          </p:cNvPr>
          <p:cNvSpPr/>
          <p:nvPr/>
        </p:nvSpPr>
        <p:spPr>
          <a:xfrm>
            <a:off x="9543711" y="4919181"/>
            <a:ext cx="12813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0" i="0" u="none" strike="noStrike" dirty="0">
                <a:solidFill>
                  <a:srgbClr val="343537"/>
                </a:solidFill>
                <a:effectLst/>
                <a:latin typeface="-apple-system"/>
              </a:rPr>
              <a:t>1x LED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5D1CB3-FBA6-B941-B589-B5A721C78EA6}"/>
              </a:ext>
            </a:extLst>
          </p:cNvPr>
          <p:cNvSpPr/>
          <p:nvPr/>
        </p:nvSpPr>
        <p:spPr>
          <a:xfrm>
            <a:off x="608135" y="4903329"/>
            <a:ext cx="3414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43537"/>
                </a:solidFill>
                <a:latin typeface="-apple-system"/>
              </a:rPr>
              <a:t>LCD-</a:t>
            </a:r>
            <a:r>
              <a:rPr lang="en-IN" sz="1600" dirty="0">
                <a:solidFill>
                  <a:srgbClr val="343537"/>
                </a:solidFill>
                <a:latin typeface="-apple-system"/>
              </a:rPr>
              <a:t>1x I2C 1602 LCD module</a:t>
            </a:r>
            <a:endParaRPr lang="en-US" sz="1600" dirty="0">
              <a:solidFill>
                <a:srgbClr val="343537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3366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32AE-CAB4-1040-936F-07B5EA9F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FlowChart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7943B-AF6D-FC46-AD8D-D33FF21F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801" y="2239926"/>
            <a:ext cx="6855625" cy="4400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6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1E04-7670-CA42-B3F6-59F8A17B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8E14F-ACBA-2D40-A2DA-E03859CF5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999" y="2290438"/>
            <a:ext cx="6871315" cy="422055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768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A9D1-718A-954A-AD26-23C01523E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65232"/>
            <a:ext cx="8825658" cy="267764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6491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{CFDAAF27-5F3F-AB4E-BEB1-956E405F2D72}tf10001076</Template>
  <TotalTime>524</TotalTime>
  <Words>161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Century Gothic</vt:lpstr>
      <vt:lpstr>Wingdings 3</vt:lpstr>
      <vt:lpstr>Ion Boardroom</vt:lpstr>
      <vt:lpstr>Tilt Sensor  With Raspberry Pi and Webex Teams</vt:lpstr>
      <vt:lpstr>About Raspberry Pi</vt:lpstr>
      <vt:lpstr>Webex Teams</vt:lpstr>
      <vt:lpstr>About this Project</vt:lpstr>
      <vt:lpstr>Hardware Used</vt:lpstr>
      <vt:lpstr>FlowChart</vt:lpstr>
      <vt:lpstr>RESULTS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Tilt Sensor  With Raspberry Pi and Webex Teams</dc:title>
  <dc:creator>Saakshi Gusain (sagusain)</dc:creator>
  <cp:lastModifiedBy>Saakshi Gusain (sagusain)</cp:lastModifiedBy>
  <cp:revision>9</cp:revision>
  <dcterms:created xsi:type="dcterms:W3CDTF">2019-01-04T04:15:48Z</dcterms:created>
  <dcterms:modified xsi:type="dcterms:W3CDTF">2019-01-04T13:00:05Z</dcterms:modified>
</cp:coreProperties>
</file>