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2" r:id="rId7"/>
    <p:sldId id="311" r:id="rId8"/>
    <p:sldId id="314" r:id="rId9"/>
    <p:sldId id="316" r:id="rId10"/>
  </p:sldIdLst>
  <p:sldSz cx="12188825" cy="6858000"/>
  <p:notesSz cx="6858000" cy="9144000"/>
  <p:custDataLst>
    <p:tags r:id="rId13"/>
  </p:custDataLst>
  <p:defaultTextStyle>
    <a:defPPr rtl="0"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29" autoAdjust="0"/>
  </p:normalViewPr>
  <p:slideViewPr>
    <p:cSldViewPr showGuides="1">
      <p:cViewPr varScale="1">
        <p:scale>
          <a:sx n="69" d="100"/>
          <a:sy n="69" d="100"/>
        </p:scale>
        <p:origin x="84" y="1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i-FI" noProof="0" dirty="0"/>
            <a:t>Sensorilista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i-FI" noProof="0" dirty="0"/>
            <a:t>Haetaan tiedot puhelimen sensoreista</a:t>
          </a: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i-FI" noProof="0" dirty="0"/>
            <a:t>Sensoridata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i-FI" noProof="0" dirty="0"/>
            <a:t>Haetaan sensorin data luettavaan muotoon</a:t>
          </a: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i-FI" noProof="0" dirty="0"/>
            <a:t>Valittu sensori</a:t>
          </a: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i-FI" noProof="0" dirty="0"/>
            <a:t>Näytetään sensorin saama data näytöllä</a:t>
          </a: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2500" kern="1200" noProof="0" dirty="0"/>
            <a:t>Haetaan tiedot puhelimen sensoreista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noProof="0" dirty="0"/>
            <a:t>Sensorilista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2500" kern="1200" noProof="0" dirty="0"/>
            <a:t>Haetaan sensorin data luettavaan muotoon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noProof="0" dirty="0"/>
            <a:t>Sensoridata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2500" kern="1200" noProof="0" dirty="0"/>
            <a:t>Näytetään sensorin saama data näytöllä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noProof="0" dirty="0"/>
            <a:t>Valittu sensori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B7D470E-B639-4029-8C2E-ADDA156B221F}" type="datetime1">
              <a:rPr lang="fi-FI" smtClean="0"/>
              <a:t>12.11.2017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i-FI"/>
              <a:pPr algn="r" rtl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C9CB8238-1DB6-4E45-A171-725275977A0E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 dirty="0"/>
              <a:t>Muokkaa tekstin perustyylejä napsauttamalla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i-FI" noProof="0"/>
              <a:t>Muokkaa tekstin perustyylejä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F1F85C-45D0-4F6B-927C-D1529F1DCC6B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i-FI" noProof="0"/>
              <a:t>Muokkaa tekstin perustyylejä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FF1710-2F6C-4D77-A4A3-430675C83E96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i-FI" noProof="0"/>
              <a:t>Muokkaa tekstin perustyylejä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0EA465-8DE7-479D-A5BA-D4EF302A00E5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otsikk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13805E-289A-41E8-9325-0DC2AAB49160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i-FI" noProof="0"/>
              <a:t>Muokkaa tekstin perustyylejä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i-FI" noProof="0"/>
              <a:t>Muokkaa tekstin perustyylejä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B3D1C6-05C1-4393-8E5D-4F0F21032D7F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i-FI" noProof="0"/>
              <a:t>Muokkaa tekstin perustyylejä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i-FI" noProof="0"/>
              <a:t>Muokkaa tekstin perustyylejä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5CBE01-8D72-4D5A-B9AC-B6CEF38C9961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76F0F2-5E6E-4A8F-8CA0-7A851CA24795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95D807-A321-4BFD-A5EA-EC246B92EFEF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i-FI" noProof="0"/>
              <a:t>Muokkaa tekstin perustyylejä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C4BCB0-5A34-4398-81AF-9548106E59FB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 ja kuvatekst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i-FI" noProof="0"/>
              <a:t>Lisää kuva napsauttamalla kuvaketta</a:t>
            </a:r>
            <a:endParaRPr lang="fi-FI" noProof="0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i-FI" noProof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729CC2-CE09-42FB-A017-92506B245903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i-FI" noProof="0"/>
              <a:pPr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i-FI" noProof="0" dirty="0"/>
              <a:t>Muokkaa tekstin perustyylejä napsauttamalla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2DA2-2504-4A25-9663-3876B6B1FF29}" type="datetime1">
              <a:rPr lang="fi-FI" smtClean="0"/>
              <a:pPr/>
              <a:t>12.11.2017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i-FI" dirty="0"/>
              <a:t>Android Sensorit</a:t>
            </a:r>
          </a:p>
        </p:txBody>
      </p:sp>
      <p:sp>
        <p:nvSpPr>
          <p:cNvPr id="4" name="Alaotsikk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i-FI" dirty="0"/>
              <a:t>Juuso Jokio</a:t>
            </a:r>
          </a:p>
          <a:p>
            <a:pPr rtl="0"/>
            <a:r>
              <a:rPr lang="fi-FI" dirty="0"/>
              <a:t>Olli Kauppinen</a:t>
            </a:r>
          </a:p>
          <a:p>
            <a:pPr rtl="0"/>
            <a:r>
              <a:rPr lang="fi-FI" dirty="0"/>
              <a:t>Sampsa Kautto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/>
              <a:t>Androidin sensorit</a:t>
            </a:r>
          </a:p>
        </p:txBody>
      </p:sp>
      <p:sp>
        <p:nvSpPr>
          <p:cNvPr id="14" name="Sisällön paikkamerkki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i-FI" dirty="0"/>
          </a:p>
          <a:p>
            <a:pPr rtl="0"/>
            <a:r>
              <a:rPr lang="fi-FI" dirty="0"/>
              <a:t>Mobiili laitteiden sisällä sensoreita.</a:t>
            </a:r>
          </a:p>
          <a:p>
            <a:pPr rtl="0"/>
            <a:r>
              <a:rPr lang="fi-FI" dirty="0"/>
              <a:t>Jaettu kolmeen pääkategoriaan:</a:t>
            </a:r>
          </a:p>
          <a:p>
            <a:pPr lvl="2"/>
            <a:r>
              <a:rPr lang="fi-FI" dirty="0"/>
              <a:t>Motion sensors</a:t>
            </a:r>
          </a:p>
          <a:p>
            <a:pPr lvl="3"/>
            <a:r>
              <a:rPr lang="fi-FI" dirty="0"/>
              <a:t>Mittavat kiihdytys ja pyörimisvoimia.</a:t>
            </a:r>
          </a:p>
          <a:p>
            <a:pPr lvl="2"/>
            <a:r>
              <a:rPr lang="fi-FI" dirty="0"/>
              <a:t>Environmental sensors</a:t>
            </a:r>
          </a:p>
          <a:p>
            <a:pPr lvl="3"/>
            <a:r>
              <a:rPr lang="fi-FI" dirty="0"/>
              <a:t>Mittaavat erillaisia ympäristön parametrejä</a:t>
            </a:r>
          </a:p>
          <a:p>
            <a:pPr lvl="2"/>
            <a:r>
              <a:rPr lang="fi-FI" dirty="0"/>
              <a:t>Position sensors</a:t>
            </a:r>
          </a:p>
          <a:p>
            <a:pPr lvl="3"/>
            <a:r>
              <a:rPr lang="fi-FI" dirty="0"/>
              <a:t>Mitta laitteen fysiisen sijainnin</a:t>
            </a:r>
          </a:p>
          <a:p>
            <a:pPr lvl="3"/>
            <a:endParaRPr lang="fi-FI" dirty="0"/>
          </a:p>
          <a:p>
            <a:endParaRPr lang="fi-FI" dirty="0"/>
          </a:p>
          <a:p>
            <a:pPr lvl="2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/>
              <a:t>Teoreettinen toteutus</a:t>
            </a:r>
          </a:p>
        </p:txBody>
      </p:sp>
      <p:graphicFrame>
        <p:nvGraphicFramePr>
          <p:cNvPr id="3" name="Sisällön paikkamerkki 2" descr="Vaihtuva vuo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24124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/>
              <a:t>Tekninen sisältö</a:t>
            </a:r>
          </a:p>
        </p:txBody>
      </p:sp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68DA9F9A-0964-455A-9287-8587A8A3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Sensor Manager</a:t>
            </a:r>
          </a:p>
          <a:p>
            <a:pPr lvl="1"/>
            <a:r>
              <a:rPr lang="fi-FI" dirty="0"/>
              <a:t>Antaa pääsyn laitteen sensoreille</a:t>
            </a:r>
          </a:p>
          <a:p>
            <a:pPr lvl="1"/>
            <a:r>
              <a:rPr lang="fi-FI" dirty="0"/>
              <a:t>Sensor luokka hakee sensorin tyypin</a:t>
            </a:r>
          </a:p>
          <a:p>
            <a:r>
              <a:rPr lang="fi-FI" dirty="0"/>
              <a:t>SensorEvent</a:t>
            </a:r>
          </a:p>
          <a:p>
            <a:pPr lvl="1"/>
            <a:r>
              <a:rPr lang="fi-FI" dirty="0"/>
              <a:t>Haetaan sensorin datan</a:t>
            </a:r>
          </a:p>
          <a:p>
            <a:pPr lvl="1"/>
            <a:r>
              <a:rPr lang="fi-FI" dirty="0"/>
              <a:t>Antaa arvon sensorille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pPr lvl="1"/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08D3F-E416-485C-BE66-405CAA8D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5089209"/>
            <a:ext cx="6742485" cy="9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235779" y="245739"/>
            <a:ext cx="4346200" cy="1184920"/>
          </a:xfrm>
        </p:spPr>
        <p:txBody>
          <a:bodyPr rtlCol="0"/>
          <a:lstStyle/>
          <a:p>
            <a:pPr rtl="0"/>
            <a:r>
              <a:rPr lang="fi-FI" dirty="0"/>
              <a:t>JATKOKEHITYS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5212" y="3124199"/>
            <a:ext cx="8687333" cy="2897089"/>
          </a:xfrm>
        </p:spPr>
        <p:txBody>
          <a:bodyPr rtlCol="0"/>
          <a:lstStyle/>
          <a:p>
            <a:pPr rtl="0"/>
            <a:endParaRPr lang="fi-FI" dirty="0"/>
          </a:p>
          <a:p>
            <a:pPr rtl="0"/>
            <a:r>
              <a:rPr lang="fi-FI" dirty="0"/>
              <a:t>Tarkoituksena tehdä jokaiselle sensorille jokin demo jossa käytetään hyväksi sensorin arvoja.</a:t>
            </a:r>
          </a:p>
          <a:p>
            <a:pPr rtl="0"/>
            <a:endParaRPr lang="fi-FI" dirty="0"/>
          </a:p>
          <a:p>
            <a:pPr rt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248572" y="548680"/>
            <a:ext cx="1691679" cy="1371600"/>
          </a:xfrm>
        </p:spPr>
        <p:txBody>
          <a:bodyPr rtlCol="0"/>
          <a:lstStyle/>
          <a:p>
            <a:pPr rtl="0"/>
            <a:r>
              <a:rPr lang="fi-FI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alinen sininen tunneli,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9_TF02895261_TF02895261" id="{523295B0-9191-407A-B81A-4EC7F787FBDB}" vid="{7B19BF01-C859-4F74-9342-8DB43739D58F}"/>
    </a:ext>
  </a:extLst>
</a:theme>
</file>

<file path=ppt/theme/theme2.xml><?xml version="1.0" encoding="utf-8"?>
<a:theme xmlns:a="http://schemas.openxmlformats.org/drawingml/2006/main" name="Office-te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Business- ja digihenkinen sininen tunneli -esitys (laajakuva)</Template>
  <TotalTime>0</TotalTime>
  <Words>92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Digitaalinen sininen tunneli, 16 x 9</vt:lpstr>
      <vt:lpstr>Android Sensorit</vt:lpstr>
      <vt:lpstr>Androidin sensorit</vt:lpstr>
      <vt:lpstr>Teoreettinen toteutus</vt:lpstr>
      <vt:lpstr>Tekninen sisältö</vt:lpstr>
      <vt:lpstr>JATKOKEHITYS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2017-11-11T14:30:59Z</dcterms:created>
  <dcterms:modified xsi:type="dcterms:W3CDTF">2017-11-12T19:28:10Z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