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2" r:id="rId8"/>
    <p:sldId id="263" r:id="rId9"/>
    <p:sldId id="268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39338D-DC17-4CB4-9273-FDB8F7B1C44C}" v="28" dt="2022-06-23T18:29:04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amiya yousuf" userId="98fae4203f57e500" providerId="LiveId" clId="{DF39338D-DC17-4CB4-9273-FDB8F7B1C44C}"/>
    <pc:docChg chg="undo custSel addSld delSld modSld">
      <pc:chgData name="saamiya yousuf" userId="98fae4203f57e500" providerId="LiveId" clId="{DF39338D-DC17-4CB4-9273-FDB8F7B1C44C}" dt="2022-06-24T08:54:36.821" v="983" actId="478"/>
      <pc:docMkLst>
        <pc:docMk/>
      </pc:docMkLst>
      <pc:sldChg chg="addSp delSp modSp">
        <pc:chgData name="saamiya yousuf" userId="98fae4203f57e500" providerId="LiveId" clId="{DF39338D-DC17-4CB4-9273-FDB8F7B1C44C}" dt="2022-06-23T18:02:18.801" v="579" actId="478"/>
        <pc:sldMkLst>
          <pc:docMk/>
          <pc:sldMk cId="1486222195" sldId="256"/>
        </pc:sldMkLst>
        <pc:picChg chg="add del mod">
          <ac:chgData name="saamiya yousuf" userId="98fae4203f57e500" providerId="LiveId" clId="{DF39338D-DC17-4CB4-9273-FDB8F7B1C44C}" dt="2022-06-23T18:02:18.801" v="579" actId="478"/>
          <ac:picMkLst>
            <pc:docMk/>
            <pc:sldMk cId="1486222195" sldId="256"/>
            <ac:picMk id="1026" creationId="{9D8CE766-EB5F-64B7-A2A2-0A55C379E2AB}"/>
          </ac:picMkLst>
        </pc:picChg>
      </pc:sldChg>
      <pc:sldChg chg="modSp mod">
        <pc:chgData name="saamiya yousuf" userId="98fae4203f57e500" providerId="LiveId" clId="{DF39338D-DC17-4CB4-9273-FDB8F7B1C44C}" dt="2022-06-23T20:44:11.757" v="966" actId="27636"/>
        <pc:sldMkLst>
          <pc:docMk/>
          <pc:sldMk cId="864603661" sldId="257"/>
        </pc:sldMkLst>
        <pc:spChg chg="mod">
          <ac:chgData name="saamiya yousuf" userId="98fae4203f57e500" providerId="LiveId" clId="{DF39338D-DC17-4CB4-9273-FDB8F7B1C44C}" dt="2022-06-23T20:44:11.757" v="966" actId="27636"/>
          <ac:spMkLst>
            <pc:docMk/>
            <pc:sldMk cId="864603661" sldId="257"/>
            <ac:spMk id="3" creationId="{9A072DFA-018B-BE51-B6AF-A18A3351E93F}"/>
          </ac:spMkLst>
        </pc:spChg>
      </pc:sldChg>
      <pc:sldChg chg="modSp mod">
        <pc:chgData name="saamiya yousuf" userId="98fae4203f57e500" providerId="LiveId" clId="{DF39338D-DC17-4CB4-9273-FDB8F7B1C44C}" dt="2022-06-23T21:08:04.014" v="979" actId="6549"/>
        <pc:sldMkLst>
          <pc:docMk/>
          <pc:sldMk cId="1991440889" sldId="258"/>
        </pc:sldMkLst>
        <pc:spChg chg="mod">
          <ac:chgData name="saamiya yousuf" userId="98fae4203f57e500" providerId="LiveId" clId="{DF39338D-DC17-4CB4-9273-FDB8F7B1C44C}" dt="2022-06-23T21:08:04.014" v="979" actId="6549"/>
          <ac:spMkLst>
            <pc:docMk/>
            <pc:sldMk cId="1991440889" sldId="258"/>
            <ac:spMk id="4" creationId="{5669E149-E656-DE16-BF4D-69B2F54823FC}"/>
          </ac:spMkLst>
        </pc:spChg>
      </pc:sldChg>
      <pc:sldChg chg="addSp delSp modSp mod">
        <pc:chgData name="saamiya yousuf" userId="98fae4203f57e500" providerId="LiveId" clId="{DF39338D-DC17-4CB4-9273-FDB8F7B1C44C}" dt="2022-06-23T18:29:58.067" v="950" actId="1076"/>
        <pc:sldMkLst>
          <pc:docMk/>
          <pc:sldMk cId="1113676544" sldId="259"/>
        </pc:sldMkLst>
        <pc:spChg chg="mod">
          <ac:chgData name="saamiya yousuf" userId="98fae4203f57e500" providerId="LiveId" clId="{DF39338D-DC17-4CB4-9273-FDB8F7B1C44C}" dt="2022-06-23T18:19:13.645" v="635" actId="20577"/>
          <ac:spMkLst>
            <pc:docMk/>
            <pc:sldMk cId="1113676544" sldId="259"/>
            <ac:spMk id="2" creationId="{FFBB4639-6B5F-5104-B78E-550ED14E3443}"/>
          </ac:spMkLst>
        </pc:spChg>
        <pc:spChg chg="del">
          <ac:chgData name="saamiya yousuf" userId="98fae4203f57e500" providerId="LiveId" clId="{DF39338D-DC17-4CB4-9273-FDB8F7B1C44C}" dt="2022-06-23T18:03:19.351" v="580" actId="478"/>
          <ac:spMkLst>
            <pc:docMk/>
            <pc:sldMk cId="1113676544" sldId="259"/>
            <ac:spMk id="3" creationId="{1CE79D08-736D-CF25-317D-4540F19A62BF}"/>
          </ac:spMkLst>
        </pc:spChg>
        <pc:spChg chg="add del">
          <ac:chgData name="saamiya yousuf" userId="98fae4203f57e500" providerId="LiveId" clId="{DF39338D-DC17-4CB4-9273-FDB8F7B1C44C}" dt="2022-06-23T18:03:24.250" v="582"/>
          <ac:spMkLst>
            <pc:docMk/>
            <pc:sldMk cId="1113676544" sldId="259"/>
            <ac:spMk id="4" creationId="{9F33ADBE-E488-231E-402D-3AE5AF8B4645}"/>
          </ac:spMkLst>
        </pc:spChg>
        <pc:spChg chg="add del mod">
          <ac:chgData name="saamiya yousuf" userId="98fae4203f57e500" providerId="LiveId" clId="{DF39338D-DC17-4CB4-9273-FDB8F7B1C44C}" dt="2022-06-23T18:03:40.697" v="586" actId="478"/>
          <ac:spMkLst>
            <pc:docMk/>
            <pc:sldMk cId="1113676544" sldId="259"/>
            <ac:spMk id="5" creationId="{BD2085C3-5075-700E-F8A0-702D50077FEF}"/>
          </ac:spMkLst>
        </pc:spChg>
        <pc:spChg chg="add mod">
          <ac:chgData name="saamiya yousuf" userId="98fae4203f57e500" providerId="LiveId" clId="{DF39338D-DC17-4CB4-9273-FDB8F7B1C44C}" dt="2022-06-23T18:29:58.067" v="950" actId="1076"/>
          <ac:spMkLst>
            <pc:docMk/>
            <pc:sldMk cId="1113676544" sldId="259"/>
            <ac:spMk id="8" creationId="{A8530171-9AC1-3946-AC8D-82D5DA8A96DE}"/>
          </ac:spMkLst>
        </pc:spChg>
        <pc:spChg chg="add mod">
          <ac:chgData name="saamiya yousuf" userId="98fae4203f57e500" providerId="LiveId" clId="{DF39338D-DC17-4CB4-9273-FDB8F7B1C44C}" dt="2022-06-23T18:22:43.552" v="688" actId="20577"/>
          <ac:spMkLst>
            <pc:docMk/>
            <pc:sldMk cId="1113676544" sldId="259"/>
            <ac:spMk id="9" creationId="{DC0A0D33-3D49-B99B-245F-AAFE26468404}"/>
          </ac:spMkLst>
        </pc:spChg>
        <pc:spChg chg="add mod">
          <ac:chgData name="saamiya yousuf" userId="98fae4203f57e500" providerId="LiveId" clId="{DF39338D-DC17-4CB4-9273-FDB8F7B1C44C}" dt="2022-06-23T18:25:04.404" v="767" actId="14100"/>
          <ac:spMkLst>
            <pc:docMk/>
            <pc:sldMk cId="1113676544" sldId="259"/>
            <ac:spMk id="10" creationId="{DA81F2B3-F3E5-1E5A-A5BA-2FBE45647CE8}"/>
          </ac:spMkLst>
        </pc:spChg>
        <pc:picChg chg="add mod modCrop">
          <ac:chgData name="saamiya yousuf" userId="98fae4203f57e500" providerId="LiveId" clId="{DF39338D-DC17-4CB4-9273-FDB8F7B1C44C}" dt="2022-06-23T18:23:56.836" v="710" actId="1076"/>
          <ac:picMkLst>
            <pc:docMk/>
            <pc:sldMk cId="1113676544" sldId="259"/>
            <ac:picMk id="4" creationId="{63214924-59EE-9D21-DE06-C8EFF2CE24C5}"/>
          </ac:picMkLst>
        </pc:picChg>
        <pc:picChg chg="add mod ord">
          <ac:chgData name="saamiya yousuf" userId="98fae4203f57e500" providerId="LiveId" clId="{DF39338D-DC17-4CB4-9273-FDB8F7B1C44C}" dt="2022-06-23T18:21:35.110" v="658" actId="1076"/>
          <ac:picMkLst>
            <pc:docMk/>
            <pc:sldMk cId="1113676544" sldId="259"/>
            <ac:picMk id="5" creationId="{389657CD-A155-7E66-B66E-97FB9DE1CFB8}"/>
          </ac:picMkLst>
        </pc:picChg>
        <pc:picChg chg="add mod modCrop">
          <ac:chgData name="saamiya yousuf" userId="98fae4203f57e500" providerId="LiveId" clId="{DF39338D-DC17-4CB4-9273-FDB8F7B1C44C}" dt="2022-06-23T18:21:33.778" v="657" actId="1076"/>
          <ac:picMkLst>
            <pc:docMk/>
            <pc:sldMk cId="1113676544" sldId="259"/>
            <ac:picMk id="7" creationId="{D3A5DB2D-729D-0129-9A5A-C7369340639E}"/>
          </ac:picMkLst>
        </pc:picChg>
      </pc:sldChg>
      <pc:sldChg chg="addSp delSp modSp del mod">
        <pc:chgData name="saamiya yousuf" userId="98fae4203f57e500" providerId="LiveId" clId="{DF39338D-DC17-4CB4-9273-FDB8F7B1C44C}" dt="2022-06-23T18:19:26.242" v="637" actId="47"/>
        <pc:sldMkLst>
          <pc:docMk/>
          <pc:sldMk cId="563596659" sldId="260"/>
        </pc:sldMkLst>
        <pc:spChg chg="del">
          <ac:chgData name="saamiya yousuf" userId="98fae4203f57e500" providerId="LiveId" clId="{DF39338D-DC17-4CB4-9273-FDB8F7B1C44C}" dt="2022-06-23T18:06:03.639" v="592" actId="478"/>
          <ac:spMkLst>
            <pc:docMk/>
            <pc:sldMk cId="563596659" sldId="260"/>
            <ac:spMk id="3" creationId="{15F7AECD-9025-D81A-CB00-CAD867DEFD8C}"/>
          </ac:spMkLst>
        </pc:spChg>
        <pc:picChg chg="add del mod modCrop">
          <ac:chgData name="saamiya yousuf" userId="98fae4203f57e500" providerId="LiveId" clId="{DF39338D-DC17-4CB4-9273-FDB8F7B1C44C}" dt="2022-06-23T18:19:24.431" v="636" actId="478"/>
          <ac:picMkLst>
            <pc:docMk/>
            <pc:sldMk cId="563596659" sldId="260"/>
            <ac:picMk id="5" creationId="{62705600-D630-EC84-FBFB-EE754AB2192E}"/>
          </ac:picMkLst>
        </pc:picChg>
      </pc:sldChg>
      <pc:sldChg chg="addSp delSp modSp mod">
        <pc:chgData name="saamiya yousuf" userId="98fae4203f57e500" providerId="LiveId" clId="{DF39338D-DC17-4CB4-9273-FDB8F7B1C44C}" dt="2022-06-24T08:54:36.821" v="983" actId="478"/>
        <pc:sldMkLst>
          <pc:docMk/>
          <pc:sldMk cId="1916686001" sldId="261"/>
        </pc:sldMkLst>
        <pc:spChg chg="add mod">
          <ac:chgData name="saamiya yousuf" userId="98fae4203f57e500" providerId="LiveId" clId="{DF39338D-DC17-4CB4-9273-FDB8F7B1C44C}" dt="2022-06-23T18:30:10.302" v="957" actId="20577"/>
          <ac:spMkLst>
            <pc:docMk/>
            <pc:sldMk cId="1916686001" sldId="261"/>
            <ac:spMk id="3" creationId="{153FFB3F-EC65-6DF9-44A4-0B0D8B0F9CE5}"/>
          </ac:spMkLst>
        </pc:spChg>
        <pc:spChg chg="del">
          <ac:chgData name="saamiya yousuf" userId="98fae4203f57e500" providerId="LiveId" clId="{DF39338D-DC17-4CB4-9273-FDB8F7B1C44C}" dt="2022-06-23T18:05:21.769" v="588" actId="478"/>
          <ac:spMkLst>
            <pc:docMk/>
            <pc:sldMk cId="1916686001" sldId="261"/>
            <ac:spMk id="3" creationId="{67851E09-B319-A3CB-CD2A-6598F9256DD4}"/>
          </ac:spMkLst>
        </pc:spChg>
        <pc:picChg chg="add del mod modCrop">
          <ac:chgData name="saamiya yousuf" userId="98fae4203f57e500" providerId="LiveId" clId="{DF39338D-DC17-4CB4-9273-FDB8F7B1C44C}" dt="2022-06-24T08:54:36.821" v="983" actId="478"/>
          <ac:picMkLst>
            <pc:docMk/>
            <pc:sldMk cId="1916686001" sldId="261"/>
            <ac:picMk id="5" creationId="{5744C41E-E7D5-0B37-40D4-3FFDD17AB61E}"/>
          </ac:picMkLst>
        </pc:picChg>
      </pc:sldChg>
      <pc:sldChg chg="modSp mod">
        <pc:chgData name="saamiya yousuf" userId="98fae4203f57e500" providerId="LiveId" clId="{DF39338D-DC17-4CB4-9273-FDB8F7B1C44C}" dt="2022-06-23T17:54:23.493" v="441" actId="207"/>
        <pc:sldMkLst>
          <pc:docMk/>
          <pc:sldMk cId="4038480961" sldId="262"/>
        </pc:sldMkLst>
        <pc:spChg chg="mod">
          <ac:chgData name="saamiya yousuf" userId="98fae4203f57e500" providerId="LiveId" clId="{DF39338D-DC17-4CB4-9273-FDB8F7B1C44C}" dt="2022-06-23T17:46:46.587" v="235" actId="207"/>
          <ac:spMkLst>
            <pc:docMk/>
            <pc:sldMk cId="4038480961" sldId="262"/>
            <ac:spMk id="8" creationId="{1C83533A-F77B-8FBB-162A-74ED713B0F9D}"/>
          </ac:spMkLst>
        </pc:spChg>
        <pc:spChg chg="mod">
          <ac:chgData name="saamiya yousuf" userId="98fae4203f57e500" providerId="LiveId" clId="{DF39338D-DC17-4CB4-9273-FDB8F7B1C44C}" dt="2022-06-23T17:46:50.287" v="236" actId="207"/>
          <ac:spMkLst>
            <pc:docMk/>
            <pc:sldMk cId="4038480961" sldId="262"/>
            <ac:spMk id="9" creationId="{79D9785D-3097-1EF4-9E25-A4176246A1D8}"/>
          </ac:spMkLst>
        </pc:spChg>
        <pc:spChg chg="mod">
          <ac:chgData name="saamiya yousuf" userId="98fae4203f57e500" providerId="LiveId" clId="{DF39338D-DC17-4CB4-9273-FDB8F7B1C44C}" dt="2022-06-23T17:54:23.493" v="441" actId="207"/>
          <ac:spMkLst>
            <pc:docMk/>
            <pc:sldMk cId="4038480961" sldId="262"/>
            <ac:spMk id="10" creationId="{819F1DD5-979B-37EC-30C6-8F86EF20F962}"/>
          </ac:spMkLst>
        </pc:spChg>
      </pc:sldChg>
      <pc:sldChg chg="addSp delSp modSp mod">
        <pc:chgData name="saamiya yousuf" userId="98fae4203f57e500" providerId="LiveId" clId="{DF39338D-DC17-4CB4-9273-FDB8F7B1C44C}" dt="2022-06-23T17:53:29.274" v="439" actId="113"/>
        <pc:sldMkLst>
          <pc:docMk/>
          <pc:sldMk cId="2573155955" sldId="263"/>
        </pc:sldMkLst>
        <pc:spChg chg="add mod">
          <ac:chgData name="saamiya yousuf" userId="98fae4203f57e500" providerId="LiveId" clId="{DF39338D-DC17-4CB4-9273-FDB8F7B1C44C}" dt="2022-06-23T17:53:29.274" v="439" actId="113"/>
          <ac:spMkLst>
            <pc:docMk/>
            <pc:sldMk cId="2573155955" sldId="263"/>
            <ac:spMk id="10" creationId="{AC6AEEED-E054-6121-12BF-B07C247552ED}"/>
          </ac:spMkLst>
        </pc:spChg>
        <pc:spChg chg="add mod">
          <ac:chgData name="saamiya yousuf" userId="98fae4203f57e500" providerId="LiveId" clId="{DF39338D-DC17-4CB4-9273-FDB8F7B1C44C}" dt="2022-06-23T17:49:47.064" v="422" actId="1076"/>
          <ac:spMkLst>
            <pc:docMk/>
            <pc:sldMk cId="2573155955" sldId="263"/>
            <ac:spMk id="11" creationId="{284794B8-668C-5A53-AE58-0A411C461A16}"/>
          </ac:spMkLst>
        </pc:spChg>
        <pc:picChg chg="add mod">
          <ac:chgData name="saamiya yousuf" userId="98fae4203f57e500" providerId="LiveId" clId="{DF39338D-DC17-4CB4-9273-FDB8F7B1C44C}" dt="2022-06-23T17:49:44.400" v="421" actId="14100"/>
          <ac:picMkLst>
            <pc:docMk/>
            <pc:sldMk cId="2573155955" sldId="263"/>
            <ac:picMk id="4" creationId="{51E70283-891E-61BA-69C0-89EDE719761D}"/>
          </ac:picMkLst>
        </pc:picChg>
        <pc:picChg chg="mod">
          <ac:chgData name="saamiya yousuf" userId="98fae4203f57e500" providerId="LiveId" clId="{DF39338D-DC17-4CB4-9273-FDB8F7B1C44C}" dt="2022-06-23T17:49:52.376" v="424" actId="14100"/>
          <ac:picMkLst>
            <pc:docMk/>
            <pc:sldMk cId="2573155955" sldId="263"/>
            <ac:picMk id="5" creationId="{8120394F-47D5-7274-2646-81E4B806EEE8}"/>
          </ac:picMkLst>
        </pc:picChg>
        <pc:picChg chg="del">
          <ac:chgData name="saamiya yousuf" userId="98fae4203f57e500" providerId="LiveId" clId="{DF39338D-DC17-4CB4-9273-FDB8F7B1C44C}" dt="2022-06-23T17:40:59.040" v="198" actId="478"/>
          <ac:picMkLst>
            <pc:docMk/>
            <pc:sldMk cId="2573155955" sldId="263"/>
            <ac:picMk id="7" creationId="{0F9AB0CB-4BB9-2A3E-6BDC-E9983185FD42}"/>
          </ac:picMkLst>
        </pc:picChg>
        <pc:picChg chg="add del mod">
          <ac:chgData name="saamiya yousuf" userId="98fae4203f57e500" providerId="LiveId" clId="{DF39338D-DC17-4CB4-9273-FDB8F7B1C44C}" dt="2022-06-23T17:43:46.963" v="209" actId="478"/>
          <ac:picMkLst>
            <pc:docMk/>
            <pc:sldMk cId="2573155955" sldId="263"/>
            <ac:picMk id="8" creationId="{F620F1D3-3027-17AD-D061-B63A22B836EA}"/>
          </ac:picMkLst>
        </pc:picChg>
        <pc:picChg chg="del">
          <ac:chgData name="saamiya yousuf" userId="98fae4203f57e500" providerId="LiveId" clId="{DF39338D-DC17-4CB4-9273-FDB8F7B1C44C}" dt="2022-06-23T17:32:21.700" v="12" actId="478"/>
          <ac:picMkLst>
            <pc:docMk/>
            <pc:sldMk cId="2573155955" sldId="263"/>
            <ac:picMk id="9" creationId="{B94E0622-69F1-CD9D-0F34-0CB54B9F3DD8}"/>
          </ac:picMkLst>
        </pc:picChg>
      </pc:sldChg>
      <pc:sldChg chg="modSp mod">
        <pc:chgData name="saamiya yousuf" userId="98fae4203f57e500" providerId="LiveId" clId="{DF39338D-DC17-4CB4-9273-FDB8F7B1C44C}" dt="2022-06-23T18:00:08.050" v="557" actId="403"/>
        <pc:sldMkLst>
          <pc:docMk/>
          <pc:sldMk cId="2732515096" sldId="265"/>
        </pc:sldMkLst>
        <pc:spChg chg="mod">
          <ac:chgData name="saamiya yousuf" userId="98fae4203f57e500" providerId="LiveId" clId="{DF39338D-DC17-4CB4-9273-FDB8F7B1C44C}" dt="2022-06-23T17:56:34.196" v="524" actId="14100"/>
          <ac:spMkLst>
            <pc:docMk/>
            <pc:sldMk cId="2732515096" sldId="265"/>
            <ac:spMk id="2" creationId="{1530E688-ACFF-B2DE-E154-799FE7C3F42C}"/>
          </ac:spMkLst>
        </pc:spChg>
        <pc:spChg chg="mod">
          <ac:chgData name="saamiya yousuf" userId="98fae4203f57e500" providerId="LiveId" clId="{DF39338D-DC17-4CB4-9273-FDB8F7B1C44C}" dt="2022-06-23T18:00:08.050" v="557" actId="403"/>
          <ac:spMkLst>
            <pc:docMk/>
            <pc:sldMk cId="2732515096" sldId="265"/>
            <ac:spMk id="3" creationId="{EC5E9B68-E77A-7B31-0C4F-FAAA2314A192}"/>
          </ac:spMkLst>
        </pc:spChg>
      </pc:sldChg>
      <pc:sldChg chg="modSp mod">
        <pc:chgData name="saamiya yousuf" userId="98fae4203f57e500" providerId="LiveId" clId="{DF39338D-DC17-4CB4-9273-FDB8F7B1C44C}" dt="2022-06-23T18:18:56.796" v="619" actId="20577"/>
        <pc:sldMkLst>
          <pc:docMk/>
          <pc:sldMk cId="1562258191" sldId="266"/>
        </pc:sldMkLst>
        <pc:spChg chg="mod">
          <ac:chgData name="saamiya yousuf" userId="98fae4203f57e500" providerId="LiveId" clId="{DF39338D-DC17-4CB4-9273-FDB8F7B1C44C}" dt="2022-06-23T18:18:56.796" v="619" actId="20577"/>
          <ac:spMkLst>
            <pc:docMk/>
            <pc:sldMk cId="1562258191" sldId="266"/>
            <ac:spMk id="3" creationId="{4E3BD690-0701-08E0-9E60-FFDC630A1D60}"/>
          </ac:spMkLst>
        </pc:spChg>
      </pc:sldChg>
      <pc:sldChg chg="addSp delSp modSp new mod">
        <pc:chgData name="saamiya yousuf" userId="98fae4203f57e500" providerId="LiveId" clId="{DF39338D-DC17-4CB4-9273-FDB8F7B1C44C}" dt="2022-06-23T17:54:03.730" v="440" actId="207"/>
        <pc:sldMkLst>
          <pc:docMk/>
          <pc:sldMk cId="1704291431" sldId="268"/>
        </pc:sldMkLst>
        <pc:spChg chg="mod">
          <ac:chgData name="saamiya yousuf" userId="98fae4203f57e500" providerId="LiveId" clId="{DF39338D-DC17-4CB4-9273-FDB8F7B1C44C}" dt="2022-06-23T17:40:52.337" v="197" actId="20577"/>
          <ac:spMkLst>
            <pc:docMk/>
            <pc:sldMk cId="1704291431" sldId="268"/>
            <ac:spMk id="2" creationId="{BC1654F1-98C0-3FCC-CCF3-16DE46F64228}"/>
          </ac:spMkLst>
        </pc:spChg>
        <pc:spChg chg="del">
          <ac:chgData name="saamiya yousuf" userId="98fae4203f57e500" providerId="LiveId" clId="{DF39338D-DC17-4CB4-9273-FDB8F7B1C44C}" dt="2022-06-23T17:32:07.171" v="2" actId="478"/>
          <ac:spMkLst>
            <pc:docMk/>
            <pc:sldMk cId="1704291431" sldId="268"/>
            <ac:spMk id="3" creationId="{ECD3DEC6-FB8B-0EBE-BE95-3BB74E0A6B7C}"/>
          </ac:spMkLst>
        </pc:spChg>
        <pc:spChg chg="add mod">
          <ac:chgData name="saamiya yousuf" userId="98fae4203f57e500" providerId="LiveId" clId="{DF39338D-DC17-4CB4-9273-FDB8F7B1C44C}" dt="2022-06-23T17:54:03.730" v="440" actId="207"/>
          <ac:spMkLst>
            <pc:docMk/>
            <pc:sldMk cId="1704291431" sldId="268"/>
            <ac:spMk id="6" creationId="{6A96EA3E-F295-AE9F-99F1-B84013545BB3}"/>
          </ac:spMkLst>
        </pc:spChg>
        <pc:picChg chg="add mod">
          <ac:chgData name="saamiya yousuf" userId="98fae4203f57e500" providerId="LiveId" clId="{DF39338D-DC17-4CB4-9273-FDB8F7B1C44C}" dt="2022-06-23T17:32:19.769" v="11"/>
          <ac:picMkLst>
            <pc:docMk/>
            <pc:sldMk cId="1704291431" sldId="268"/>
            <ac:picMk id="4" creationId="{3847C692-92BE-F99E-4D8C-34D2F9655A7B}"/>
          </ac:picMkLst>
        </pc:picChg>
        <pc:picChg chg="add mod">
          <ac:chgData name="saamiya yousuf" userId="98fae4203f57e500" providerId="LiveId" clId="{DF39338D-DC17-4CB4-9273-FDB8F7B1C44C}" dt="2022-06-23T17:32:43.670" v="25" actId="1076"/>
          <ac:picMkLst>
            <pc:docMk/>
            <pc:sldMk cId="1704291431" sldId="268"/>
            <ac:picMk id="5" creationId="{392DAA9F-8F2E-84F3-4F59-E60F12E0D4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5D49-74EB-4277-BDF8-872C61C009C1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D55554D-2F3A-4879-8A2A-6DF198DA2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58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5D49-74EB-4277-BDF8-872C61C009C1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55554D-2F3A-4879-8A2A-6DF198DA2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43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5D49-74EB-4277-BDF8-872C61C009C1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55554D-2F3A-4879-8A2A-6DF198DA2CC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36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5D49-74EB-4277-BDF8-872C61C009C1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55554D-2F3A-4879-8A2A-6DF198DA2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328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5D49-74EB-4277-BDF8-872C61C009C1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55554D-2F3A-4879-8A2A-6DF198DA2CCB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7377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5D49-74EB-4277-BDF8-872C61C009C1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55554D-2F3A-4879-8A2A-6DF198DA2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174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5D49-74EB-4277-BDF8-872C61C009C1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554D-2F3A-4879-8A2A-6DF198DA2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591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5D49-74EB-4277-BDF8-872C61C009C1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554D-2F3A-4879-8A2A-6DF198DA2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72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5D49-74EB-4277-BDF8-872C61C009C1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554D-2F3A-4879-8A2A-6DF198DA2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96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5D49-74EB-4277-BDF8-872C61C009C1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55554D-2F3A-4879-8A2A-6DF198DA2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39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5D49-74EB-4277-BDF8-872C61C009C1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55554D-2F3A-4879-8A2A-6DF198DA2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95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5D49-74EB-4277-BDF8-872C61C009C1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55554D-2F3A-4879-8A2A-6DF198DA2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5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5D49-74EB-4277-BDF8-872C61C009C1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554D-2F3A-4879-8A2A-6DF198DA2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80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5D49-74EB-4277-BDF8-872C61C009C1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554D-2F3A-4879-8A2A-6DF198DA2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60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5D49-74EB-4277-BDF8-872C61C009C1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554D-2F3A-4879-8A2A-6DF198DA2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8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5D49-74EB-4277-BDF8-872C61C009C1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55554D-2F3A-4879-8A2A-6DF198DA2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36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C5D49-74EB-4277-BDF8-872C61C009C1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D55554D-2F3A-4879-8A2A-6DF198DA2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59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485D-5176-182C-E066-2AE43AB85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LAP1 Challenge </a:t>
            </a:r>
            <a:r>
              <a:rPr lang="en-GB" dirty="0"/>
              <a:t>– Google Clone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AF56E-6D4A-AE26-2922-A7F2DE600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By Harry Grant &amp; Saamiya Yousuf</a:t>
            </a:r>
          </a:p>
        </p:txBody>
      </p:sp>
    </p:spTree>
    <p:extLst>
      <p:ext uri="{BB962C8B-B14F-4D97-AF65-F5344CB8AC3E}">
        <p14:creationId xmlns:p14="http://schemas.microsoft.com/office/powerpoint/2010/main" val="148622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E688-ACFF-B2DE-E154-799FE7C3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879" y="624110"/>
            <a:ext cx="9198734" cy="1280890"/>
          </a:xfrm>
        </p:spPr>
        <p:txBody>
          <a:bodyPr/>
          <a:lstStyle/>
          <a:p>
            <a:r>
              <a:rPr lang="en-GB" b="1" dirty="0"/>
              <a:t>Retro of LAP1 Challenge – </a:t>
            </a:r>
            <a:r>
              <a:rPr lang="en-GB" dirty="0"/>
              <a:t>Google Clone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E9B68-E77A-7B31-0C4F-FAAA2314A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Wins: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dirty="0">
                <a:solidFill>
                  <a:schemeClr val="accent2">
                    <a:lumMod val="75000"/>
                  </a:schemeClr>
                </a:solidFill>
                <a:effectLst/>
              </a:rPr>
              <a:t>Great teamwork and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dirty="0">
                <a:solidFill>
                  <a:schemeClr val="accent2">
                    <a:lumMod val="75000"/>
                  </a:schemeClr>
                </a:solidFill>
                <a:effectLst/>
              </a:rPr>
              <a:t>Happy with the outcome of our project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dirty="0">
                <a:solidFill>
                  <a:schemeClr val="accent2">
                    <a:lumMod val="75000"/>
                  </a:schemeClr>
                </a:solidFill>
                <a:effectLst/>
              </a:rPr>
              <a:t>The search engine is fully functional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dirty="0">
                <a:solidFill>
                  <a:schemeClr val="accent2">
                    <a:lumMod val="75000"/>
                  </a:schemeClr>
                </a:solidFill>
                <a:effectLst/>
              </a:rPr>
              <a:t>Tested our app.js file and passed with 100% coverage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dirty="0">
                <a:solidFill>
                  <a:schemeClr val="accent2">
                    <a:lumMod val="75000"/>
                  </a:schemeClr>
                </a:solidFill>
                <a:effectLst/>
              </a:rPr>
              <a:t>Connecting the server side with the front end took some time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dirty="0">
                <a:solidFill>
                  <a:schemeClr val="accent2">
                    <a:lumMod val="75000"/>
                  </a:schemeClr>
                </a:solidFill>
                <a:effectLst/>
              </a:rPr>
              <a:t>Adding functionality to our buttons to output the results that aimed for but through perseverance, we made it work!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marL="0" indent="0">
              <a:buNone/>
            </a:pP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515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7FE8-BEBE-138D-8E41-2B637A52F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323700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GB" sz="10000" b="1" dirty="0"/>
              <a:t>THANK YOU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69E149-E656-DE16-BF4D-69B2F54823FC}"/>
              </a:ext>
            </a:extLst>
          </p:cNvPr>
          <p:cNvSpPr txBox="1">
            <a:spLocks/>
          </p:cNvSpPr>
          <p:nvPr/>
        </p:nvSpPr>
        <p:spPr>
          <a:xfrm>
            <a:off x="1390289" y="348989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6274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A5D2-C18B-7882-15CC-BF0494BB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Presentation Overview -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BD690-0701-08E0-9E60-FFDC630A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Aims and 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Client Side – index.html &amp; style.css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Client Side – script.js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Server Side – app.js &amp; index.js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Server Side –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Retro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25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DF860-3F13-4C04-5F64-C1B92334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72DFA-018B-BE51-B6AF-A18A3351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To recreate Google home page;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accent2">
                    <a:lumMod val="75000"/>
                  </a:schemeClr>
                </a:solidFill>
              </a:rPr>
              <a:t>logo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search bar 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two button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show a page 10 results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other shows a page of one of the results </a:t>
            </a:r>
            <a:endParaRPr lang="en-GB" sz="2400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GB" sz="2800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GB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60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7FE8-BEBE-138D-8E41-2B637A52F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803" y="1836683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GB" sz="10000" b="1" dirty="0"/>
              <a:t>DEMO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69E149-E656-DE16-BF4D-69B2F54823FC}"/>
              </a:ext>
            </a:extLst>
          </p:cNvPr>
          <p:cNvSpPr txBox="1">
            <a:spLocks/>
          </p:cNvSpPr>
          <p:nvPr/>
        </p:nvSpPr>
        <p:spPr>
          <a:xfrm>
            <a:off x="1390289" y="348989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b="1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199144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9657CD-A155-7E66-B66E-97FB9DE1C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90" y="3644162"/>
            <a:ext cx="8478078" cy="351751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BB4639-6B5F-5104-B78E-550ED14E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Client Side – </a:t>
            </a:r>
            <a:r>
              <a:rPr lang="en-GB" dirty="0"/>
              <a:t>index.html &amp; style.css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A5DB2D-729D-0129-9A5A-C736934063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8" t="35942" r="11074" b="37102"/>
          <a:stretch/>
        </p:blipFill>
        <p:spPr>
          <a:xfrm>
            <a:off x="2592925" y="1580321"/>
            <a:ext cx="6301409" cy="1848679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214924-59EE-9D21-DE06-C8EFF2CE24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4" t="27269" r="26230" b="47826"/>
          <a:stretch/>
        </p:blipFill>
        <p:spPr>
          <a:xfrm>
            <a:off x="3517361" y="4365230"/>
            <a:ext cx="5670502" cy="201743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530171-9AC1-3946-AC8D-82D5DA8A96DE}"/>
              </a:ext>
            </a:extLst>
          </p:cNvPr>
          <p:cNvSpPr txBox="1"/>
          <p:nvPr/>
        </p:nvSpPr>
        <p:spPr>
          <a:xfrm>
            <a:off x="1055538" y="5014007"/>
            <a:ext cx="2344840" cy="6463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2">
                    <a:lumMod val="75000"/>
                  </a:schemeClr>
                </a:solidFill>
              </a:rPr>
              <a:t>style.css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0A0D33-3D49-B99B-245F-AAFE26468404}"/>
              </a:ext>
            </a:extLst>
          </p:cNvPr>
          <p:cNvSpPr txBox="1"/>
          <p:nvPr/>
        </p:nvSpPr>
        <p:spPr>
          <a:xfrm>
            <a:off x="9187863" y="1979737"/>
            <a:ext cx="2812774" cy="6463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2">
                    <a:lumMod val="75000"/>
                  </a:schemeClr>
                </a:solidFill>
              </a:rPr>
              <a:t>index.html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81F2B3-F3E5-1E5A-A5BA-2FBE45647CE8}"/>
              </a:ext>
            </a:extLst>
          </p:cNvPr>
          <p:cNvSpPr txBox="1"/>
          <p:nvPr/>
        </p:nvSpPr>
        <p:spPr>
          <a:xfrm>
            <a:off x="9421830" y="4731026"/>
            <a:ext cx="2110873" cy="132343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Our nav demonstrated in our html &amp; css files.</a:t>
            </a:r>
          </a:p>
        </p:txBody>
      </p:sp>
    </p:spTree>
    <p:extLst>
      <p:ext uri="{BB962C8B-B14F-4D97-AF65-F5344CB8AC3E}">
        <p14:creationId xmlns:p14="http://schemas.microsoft.com/office/powerpoint/2010/main" val="111367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298D-C898-B83D-935F-92232A82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Client Side – </a:t>
            </a:r>
            <a:r>
              <a:rPr lang="en-GB" dirty="0"/>
              <a:t>script.js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4C41E-E7D5-0B37-40D4-3FFDD17AB6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3" t="11014" r="753" b="27778"/>
          <a:stretch/>
        </p:blipFill>
        <p:spPr>
          <a:xfrm>
            <a:off x="1190848" y="1639956"/>
            <a:ext cx="9482122" cy="4348118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3FFB3F-EC65-6DF9-44A4-0B0D8B0F9CE5}"/>
              </a:ext>
            </a:extLst>
          </p:cNvPr>
          <p:cNvSpPr txBox="1"/>
          <p:nvPr/>
        </p:nvSpPr>
        <p:spPr>
          <a:xfrm>
            <a:off x="7969561" y="4114800"/>
            <a:ext cx="3119230" cy="203132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This function demonstrates whenever we press the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“I’m Feeling Lucky</a:t>
            </a:r>
            <a:r>
              <a:rPr lang="en-GB" b="1">
                <a:solidFill>
                  <a:schemeClr val="accent2">
                    <a:lumMod val="75000"/>
                  </a:schemeClr>
                </a:solidFill>
              </a:rPr>
              <a:t>” </a:t>
            </a:r>
            <a:r>
              <a:rPr lang="en-GB">
                <a:solidFill>
                  <a:schemeClr val="accent2">
                    <a:lumMod val="75000"/>
                  </a:schemeClr>
                </a:solidFill>
              </a:rPr>
              <a:t>button,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it will randomly select the webpage from our /randomlink in our local host</a:t>
            </a:r>
          </a:p>
        </p:txBody>
      </p:sp>
    </p:spTree>
    <p:extLst>
      <p:ext uri="{BB962C8B-B14F-4D97-AF65-F5344CB8AC3E}">
        <p14:creationId xmlns:p14="http://schemas.microsoft.com/office/powerpoint/2010/main" val="191668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8735-37A3-D456-6E2C-583BBE92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Server Side – </a:t>
            </a:r>
            <a:r>
              <a:rPr lang="en-GB" dirty="0"/>
              <a:t>app.js &amp; index.js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96336-7A18-8046-86A4-B66AE1025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8" y="1676109"/>
            <a:ext cx="5295969" cy="3505782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0C0BFA-07C1-CB3A-A12C-302787A49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300" y="1993881"/>
            <a:ext cx="6466326" cy="1033043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83533A-F77B-8FBB-162A-74ED713B0F9D}"/>
              </a:ext>
            </a:extLst>
          </p:cNvPr>
          <p:cNvSpPr txBox="1"/>
          <p:nvPr/>
        </p:nvSpPr>
        <p:spPr>
          <a:xfrm>
            <a:off x="2295939" y="5406888"/>
            <a:ext cx="1739348" cy="6463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2">
                    <a:lumMod val="75000"/>
                  </a:schemeClr>
                </a:solidFill>
              </a:rPr>
              <a:t>app.js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9785D-3097-1EF4-9E25-A4176246A1D8}"/>
              </a:ext>
            </a:extLst>
          </p:cNvPr>
          <p:cNvSpPr txBox="1"/>
          <p:nvPr/>
        </p:nvSpPr>
        <p:spPr>
          <a:xfrm>
            <a:off x="7855226" y="3217231"/>
            <a:ext cx="1934817" cy="6463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2">
                    <a:lumMod val="75000"/>
                  </a:schemeClr>
                </a:solidFill>
              </a:rPr>
              <a:t>index.js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F1DD5-979B-37EC-30C6-8F86EF20F962}"/>
              </a:ext>
            </a:extLst>
          </p:cNvPr>
          <p:cNvSpPr txBox="1"/>
          <p:nvPr/>
        </p:nvSpPr>
        <p:spPr>
          <a:xfrm>
            <a:off x="6364357" y="4214337"/>
            <a:ext cx="5295969" cy="203132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Separated the </a:t>
            </a:r>
            <a:r>
              <a:rPr lang="en-GB" i="1" dirty="0">
                <a:solidFill>
                  <a:schemeClr val="accent2">
                    <a:lumMod val="75000"/>
                  </a:schemeClr>
                </a:solidFill>
              </a:rPr>
              <a:t>app.js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and </a:t>
            </a:r>
            <a:r>
              <a:rPr lang="en-GB" i="1" dirty="0">
                <a:solidFill>
                  <a:schemeClr val="accent2">
                    <a:lumMod val="75000"/>
                  </a:schemeClr>
                </a:solidFill>
              </a:rPr>
              <a:t>index.js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to organise our files</a:t>
            </a:r>
          </a:p>
          <a:p>
            <a:endParaRPr lang="en-GB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Index.js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– have our port listening in our index.js and installing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nodemon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to run file</a:t>
            </a:r>
          </a:p>
          <a:p>
            <a:endParaRPr lang="en-GB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app.js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– server side functionality is here 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8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90C5-56D4-F4F4-5CCD-48C393F5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Server Side – </a:t>
            </a:r>
            <a:r>
              <a:rPr lang="en-GB" dirty="0"/>
              <a:t>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0394F-47D5-7274-2646-81E4B806E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387" y="1736452"/>
            <a:ext cx="5326133" cy="2805731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E70283-891E-61BA-69C0-89EDE7197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8" y="1736452"/>
            <a:ext cx="4461082" cy="4154985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6AEEED-E054-6121-12BF-B07C247552ED}"/>
              </a:ext>
            </a:extLst>
          </p:cNvPr>
          <p:cNvSpPr txBox="1"/>
          <p:nvPr/>
        </p:nvSpPr>
        <p:spPr>
          <a:xfrm>
            <a:off x="5731551" y="4915861"/>
            <a:ext cx="5295969" cy="147732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Ran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four tests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	- testing the home page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	- /random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	- /random/4 (within our range)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	- /random/11 (out of our range)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4794B8-668C-5A53-AE58-0A411C461A16}"/>
              </a:ext>
            </a:extLst>
          </p:cNvPr>
          <p:cNvSpPr txBox="1"/>
          <p:nvPr/>
        </p:nvSpPr>
        <p:spPr>
          <a:xfrm>
            <a:off x="1511542" y="6084381"/>
            <a:ext cx="2812774" cy="6463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2">
                    <a:lumMod val="75000"/>
                  </a:schemeClr>
                </a:solidFill>
              </a:rPr>
              <a:t>app.sepc.js</a:t>
            </a:r>
          </a:p>
        </p:txBody>
      </p:sp>
    </p:spTree>
    <p:extLst>
      <p:ext uri="{BB962C8B-B14F-4D97-AF65-F5344CB8AC3E}">
        <p14:creationId xmlns:p14="http://schemas.microsoft.com/office/powerpoint/2010/main" val="257315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54F1-98C0-3FCC-CCF3-16DE46F6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Server Side – </a:t>
            </a:r>
            <a:r>
              <a:rPr lang="en-GB" dirty="0"/>
              <a:t>testing (coverage)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7C692-92BE-F99E-4D8C-34D2F9655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298" y="4671489"/>
            <a:ext cx="9407403" cy="1835351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DAA9F-8F2E-84F3-4F59-E60F12E0D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078" y="1905000"/>
            <a:ext cx="6415652" cy="2389849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96EA3E-F295-AE9F-99F1-B84013545BB3}"/>
              </a:ext>
            </a:extLst>
          </p:cNvPr>
          <p:cNvSpPr txBox="1"/>
          <p:nvPr/>
        </p:nvSpPr>
        <p:spPr>
          <a:xfrm>
            <a:off x="8080513" y="2361260"/>
            <a:ext cx="3548270" cy="147732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Looked at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coverage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of our tests and opened within the coverage folder, the corresponding </a:t>
            </a:r>
            <a:r>
              <a:rPr lang="en-GB" i="1" dirty="0">
                <a:solidFill>
                  <a:schemeClr val="accent2">
                    <a:lumMod val="75000"/>
                  </a:schemeClr>
                </a:solidFill>
              </a:rPr>
              <a:t>index.html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that shows us within the browser  </a:t>
            </a:r>
            <a:endParaRPr lang="en-GB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914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442</TotalTime>
  <Words>347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Wisp</vt:lpstr>
      <vt:lpstr>LAP1 Challenge – Google Clone</vt:lpstr>
      <vt:lpstr>Presentation Overview - </vt:lpstr>
      <vt:lpstr>Aims and Objectives</vt:lpstr>
      <vt:lpstr>DEMO</vt:lpstr>
      <vt:lpstr>Client Side – index.html &amp; style.css</vt:lpstr>
      <vt:lpstr>Client Side – script.js</vt:lpstr>
      <vt:lpstr>Server Side – app.js &amp; index.js</vt:lpstr>
      <vt:lpstr>Server Side – testing</vt:lpstr>
      <vt:lpstr>Server Side – testing (coverage)</vt:lpstr>
      <vt:lpstr>Retro of LAP1 Challenge – Google Clone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LAP1 Challenge – Google Clone</dc:title>
  <dc:creator>saamiya yousuf</dc:creator>
  <cp:lastModifiedBy>saamiya yousuf</cp:lastModifiedBy>
  <cp:revision>14</cp:revision>
  <dcterms:created xsi:type="dcterms:W3CDTF">2022-06-23T14:45:22Z</dcterms:created>
  <dcterms:modified xsi:type="dcterms:W3CDTF">2022-06-24T09:18:50Z</dcterms:modified>
</cp:coreProperties>
</file>